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3" r:id="rId3"/>
    <p:sldId id="261" r:id="rId4"/>
    <p:sldId id="258" r:id="rId5"/>
    <p:sldId id="259" r:id="rId6"/>
    <p:sldId id="260" r:id="rId7"/>
    <p:sldId id="264" r:id="rId8"/>
    <p:sldId id="265" r:id="rId9"/>
    <p:sldId id="271" r:id="rId10"/>
    <p:sldId id="266" r:id="rId11"/>
    <p:sldId id="267" r:id="rId12"/>
    <p:sldId id="268" r:id="rId13"/>
    <p:sldId id="269" r:id="rId14"/>
    <p:sldId id="257" r:id="rId15"/>
    <p:sldId id="270" r:id="rId16"/>
    <p:sldId id="273" r:id="rId17"/>
    <p:sldId id="274" r:id="rId18"/>
    <p:sldId id="275" r:id="rId19"/>
    <p:sldId id="276" r:id="rId20"/>
    <p:sldId id="281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6600"/>
    <a:srgbClr val="CCECFF"/>
    <a:srgbClr val="99FFCC"/>
    <a:srgbClr val="0066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2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785DF-D16C-4DD8-BB12-42FDB4A32BA7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347D7-8C90-4963-8706-D49AE42051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175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512E8-DCF6-4077-BE7A-0376A47960DC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3E1AE-329B-456C-9FF1-918F39865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91;&#1088;&#1086;&#1082;\&#1089;&#1087;&#1110;&#1074;%20&#1087;&#1090;&#1072;&#1096;&#1086;&#1082;.mp4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1683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Урок-Подорож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764704"/>
            <a:ext cx="4115229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uk-UA" sz="5400" dirty="0" smtClean="0"/>
              <a:t>   2·(х+4) = 48</a:t>
            </a:r>
            <a:endParaRPr lang="uk-UA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2996952"/>
            <a:ext cx="3852337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uk-UA" sz="5400" dirty="0" smtClean="0"/>
              <a:t> (9+у)·3 =102</a:t>
            </a:r>
            <a:endParaRPr lang="uk-UA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157192"/>
            <a:ext cx="4293163" cy="92333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uk-UA" sz="5400" dirty="0" smtClean="0"/>
              <a:t> 240:(а-20)=80</a:t>
            </a:r>
            <a:endParaRPr lang="uk-U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5750004"/>
            <a:ext cx="6516216" cy="1107996"/>
          </a:xfrm>
          <a:prstGeom prst="rect">
            <a:avLst/>
          </a:prstGeom>
          <a:solidFill>
            <a:schemeClr val="bg1">
              <a:alpha val="33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Шпак рожевий</a:t>
            </a:r>
            <a:endParaRPr lang="ru-RU" sz="6600" b="1" dirty="0">
              <a:solidFill>
                <a:srgbClr val="FF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21542" y="0"/>
            <a:ext cx="242245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х = 28</a:t>
            </a:r>
            <a:endParaRPr lang="uk-UA" sz="7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32656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Група Рідкісні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284984"/>
            <a:ext cx="3456384" cy="1107996"/>
          </a:xfrm>
          <a:prstGeom prst="rect">
            <a:avLst/>
          </a:prstGeom>
          <a:solidFill>
            <a:srgbClr val="FF66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Пугач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52736"/>
            <a:ext cx="26853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b="1" dirty="0" smtClean="0">
                <a:solidFill>
                  <a:srgbClr val="FF0000"/>
                </a:solidFill>
              </a:rPr>
              <a:t>у = 20</a:t>
            </a:r>
            <a:endParaRPr lang="uk-UA" sz="8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Група Рідкісні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5940152" cy="923330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Полоз лісовий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657671"/>
            <a:ext cx="19848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а = 8</a:t>
            </a:r>
            <a:endParaRPr lang="uk-UA" sz="7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861048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Група Зникаючі серед Плазунів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836712"/>
            <a:ext cx="8784976" cy="5184576"/>
          </a:xfrm>
          <a:prstGeom prst="rect">
            <a:avLst/>
          </a:prstGeom>
          <a:solidFill>
            <a:schemeClr val="bg1">
              <a:alpha val="27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620688"/>
            <a:ext cx="91440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Птахів – чверть від усіх</a:t>
            </a:r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uk-UA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Риб – ?-п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`</a:t>
            </a:r>
            <a:r>
              <a:rPr lang="uk-U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яту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частину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 усіх</a:t>
            </a:r>
          </a:p>
          <a:p>
            <a:endParaRPr lang="uk-UA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Плазунів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 ? у  8  раз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&lt;</a:t>
            </a:r>
            <a:endPara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Ссавців –  ? На 6 видів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&gt;</a:t>
            </a:r>
            <a:endPara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uk-UA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Земноводні –  решта</a:t>
            </a:r>
          </a:p>
          <a:p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Всього – 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160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видів хребетних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7524328" y="1916832"/>
            <a:ext cx="1440160" cy="1944216"/>
            <a:chOff x="7524328" y="1916832"/>
            <a:chExt cx="1440160" cy="1944216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7524328" y="2060848"/>
              <a:ext cx="1440160" cy="1800200"/>
              <a:chOff x="6516216" y="836712"/>
              <a:chExt cx="1656184" cy="1800200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6804248" y="2636912"/>
                <a:ext cx="1368152" cy="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6516216" y="836712"/>
                <a:ext cx="1656184" cy="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8172400" y="836712"/>
                <a:ext cx="0" cy="180020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6516216" y="836712"/>
                <a:ext cx="216024" cy="144016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7524328" y="1916832"/>
              <a:ext cx="216024" cy="144016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6516216" y="764704"/>
            <a:ext cx="1656184" cy="1944216"/>
            <a:chOff x="6516216" y="764704"/>
            <a:chExt cx="1656184" cy="1944216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6516216" y="908720"/>
              <a:ext cx="1656184" cy="1800200"/>
              <a:chOff x="6516216" y="836712"/>
              <a:chExt cx="1656184" cy="1800200"/>
            </a:xfrm>
          </p:grpSpPr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6804248" y="2636912"/>
                <a:ext cx="1368152" cy="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6516216" y="836712"/>
                <a:ext cx="1656184" cy="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8172400" y="836712"/>
                <a:ext cx="0" cy="1800200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6516216" y="836712"/>
                <a:ext cx="216024" cy="144016"/>
              </a:xfrm>
              <a:prstGeom prst="line">
                <a:avLst/>
              </a:prstGeom>
              <a:ln w="635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6516216" y="764704"/>
              <a:ext cx="216024" cy="144016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пів пташок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3645024"/>
            <a:ext cx="720080" cy="54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45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" y="0"/>
          <a:ext cx="9143995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06285"/>
                <a:gridCol w="1306285"/>
                <a:gridCol w="1306285"/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uk-UA" sz="54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під</a:t>
                      </a:r>
                      <a:endParaRPr lang="ru-RU" sz="54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b="1" dirty="0" smtClean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сон</a:t>
                      </a:r>
                      <a:endParaRPr lang="ru-RU" sz="4800" b="1" dirty="0"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err="1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піз</a:t>
                      </a:r>
                      <a:endParaRPr lang="ru-RU" sz="54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000" b="1" dirty="0" err="1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сніж</a:t>
                      </a:r>
                      <a:endParaRPr lang="ru-RU" sz="40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err="1" smtClean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тра</a:t>
                      </a:r>
                      <a:endParaRPr lang="ru-RU" sz="5400" b="1" dirty="0"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b="1" dirty="0" err="1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ньо</a:t>
                      </a:r>
                      <a:endParaRPr lang="ru-RU" sz="48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ник</a:t>
                      </a:r>
                      <a:endParaRPr lang="ru-RU" sz="48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429000">
                <a:tc>
                  <a:txBody>
                    <a:bodyPr/>
                    <a:lstStyle/>
                    <a:p>
                      <a:r>
                        <a:rPr lang="uk-UA" sz="5400" b="1" dirty="0" err="1" smtClean="0"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ва</a:t>
                      </a:r>
                      <a:endParaRPr lang="ru-RU" sz="5400" b="1" dirty="0"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цвіт</a:t>
                      </a:r>
                      <a:endParaRPr lang="ru-RU" sz="44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b="1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нар</a:t>
                      </a:r>
                      <a:endParaRPr lang="ru-RU" sz="48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едель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4800" b="1" dirty="0" err="1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цис</a:t>
                      </a:r>
                      <a:endParaRPr lang="ru-RU" sz="48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вейс</a:t>
                      </a:r>
                      <a:endParaRPr lang="ru-RU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Улыбающееся лицо 12"/>
          <p:cNvSpPr/>
          <p:nvPr/>
        </p:nvSpPr>
        <p:spPr>
          <a:xfrm>
            <a:off x="5292080" y="5301208"/>
            <a:ext cx="1152128" cy="1224136"/>
          </a:xfrm>
          <a:prstGeom prst="smileyFac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50004"/>
            <a:ext cx="4499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2"/>
                </a:solidFill>
              </a:rPr>
              <a:t>Підсніжник</a:t>
            </a:r>
            <a:endParaRPr lang="uk-UA" sz="6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50004"/>
            <a:ext cx="4499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2"/>
                </a:solidFill>
              </a:rPr>
              <a:t>Сон-трава</a:t>
            </a:r>
            <a:endParaRPr lang="uk-UA" sz="6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50004"/>
            <a:ext cx="4499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2"/>
                </a:solidFill>
              </a:rPr>
              <a:t>Пізньоцвіт</a:t>
            </a:r>
            <a:endParaRPr lang="uk-UA" sz="6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u="sng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Девіз уроку: 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 – школяр.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 – особистість творча.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 думаю, замислююсь.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 аналізую, висловлюю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свої думки, судження.</a:t>
            </a:r>
          </a:p>
          <a:p>
            <a:pPr algn="ctr"/>
            <a:r>
              <a:rPr lang="uk-UA" sz="6000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 хочу знати!</a:t>
            </a:r>
            <a:endParaRPr lang="ru-RU" sz="6000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Червона книга України Нарцис вузьколис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77704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50004"/>
            <a:ext cx="9361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2"/>
                </a:solidFill>
              </a:rPr>
              <a:t>Нарцис вузьколистий</a:t>
            </a:r>
            <a:endParaRPr lang="uk-UA" sz="6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50004"/>
            <a:ext cx="4499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2"/>
                </a:solidFill>
              </a:rPr>
              <a:t>Едельвейс</a:t>
            </a:r>
            <a:endParaRPr lang="uk-UA" sz="6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Блок-схема: альтернативный процесс 12"/>
          <p:cNvSpPr/>
          <p:nvPr/>
        </p:nvSpPr>
        <p:spPr>
          <a:xfrm>
            <a:off x="179512" y="2362382"/>
            <a:ext cx="1626847" cy="1845205"/>
          </a:xfrm>
          <a:prstGeom prst="flowChartAlternateProcess">
            <a:avLst/>
          </a:prstGeom>
          <a:solidFill>
            <a:schemeClr val="bg1">
              <a:alpha val="26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969044" y="2362382"/>
            <a:ext cx="1626847" cy="1845205"/>
          </a:xfrm>
          <a:prstGeom prst="flowChartAlternateProcess">
            <a:avLst/>
          </a:prstGeom>
          <a:solidFill>
            <a:schemeClr val="bg1">
              <a:alpha val="21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758576" y="2362382"/>
            <a:ext cx="1626847" cy="1845205"/>
          </a:xfrm>
          <a:prstGeom prst="flowChartAlternateProcess">
            <a:avLst/>
          </a:prstGeom>
          <a:solidFill>
            <a:schemeClr val="bg1">
              <a:alpha val="19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5548108" y="2362382"/>
            <a:ext cx="1626847" cy="1845205"/>
          </a:xfrm>
          <a:prstGeom prst="flowChartAlternateProcess">
            <a:avLst/>
          </a:prstGeom>
          <a:solidFill>
            <a:schemeClr val="bg1">
              <a:alpha val="21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758576" y="4392107"/>
            <a:ext cx="1626847" cy="1845205"/>
          </a:xfrm>
          <a:prstGeom prst="flowChartAlternateProcess">
            <a:avLst/>
          </a:prstGeom>
          <a:solidFill>
            <a:schemeClr val="bg1">
              <a:alpha val="21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5548108" y="4392107"/>
            <a:ext cx="1626847" cy="1845205"/>
          </a:xfrm>
          <a:prstGeom prst="flowChartAlternateProcess">
            <a:avLst/>
          </a:prstGeom>
          <a:solidFill>
            <a:schemeClr val="bg1">
              <a:alpha val="19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7337641" y="4392107"/>
            <a:ext cx="1626847" cy="1845205"/>
          </a:xfrm>
          <a:prstGeom prst="flowChartAlternateProcess">
            <a:avLst/>
          </a:prstGeom>
          <a:solidFill>
            <a:schemeClr val="bg1">
              <a:alpha val="23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3758576" y="332656"/>
            <a:ext cx="1626847" cy="1845205"/>
          </a:xfrm>
          <a:prstGeom prst="flowChartAlternateProcess">
            <a:avLst/>
          </a:prstGeom>
          <a:solidFill>
            <a:schemeClr val="bg1">
              <a:alpha val="23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5548108" y="332656"/>
            <a:ext cx="1626847" cy="1845205"/>
          </a:xfrm>
          <a:prstGeom prst="flowChartAlternateProcess">
            <a:avLst/>
          </a:prstGeom>
          <a:solidFill>
            <a:schemeClr val="bg1">
              <a:alpha val="28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7337641" y="332656"/>
            <a:ext cx="1626847" cy="1845205"/>
          </a:xfrm>
          <a:prstGeom prst="flowChartAlternateProcess">
            <a:avLst/>
          </a:prstGeom>
          <a:solidFill>
            <a:schemeClr val="bg1">
              <a:alpha val="23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79912" y="404664"/>
            <a:ext cx="216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242088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79912" y="443711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67944" y="548681"/>
            <a:ext cx="11521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</a:t>
            </a:r>
            <a:endParaRPr lang="ru-RU" sz="9600" b="1" dirty="0" smtClean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012160" y="476672"/>
            <a:ext cx="10081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3" name="TextBox 32"/>
          <p:cNvSpPr txBox="1"/>
          <p:nvPr/>
        </p:nvSpPr>
        <p:spPr>
          <a:xfrm>
            <a:off x="7703840" y="476672"/>
            <a:ext cx="14401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4" name="TextBox 33"/>
          <p:cNvSpPr txBox="1"/>
          <p:nvPr/>
        </p:nvSpPr>
        <p:spPr>
          <a:xfrm>
            <a:off x="467544" y="2492896"/>
            <a:ext cx="12241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5" name="TextBox 34"/>
          <p:cNvSpPr txBox="1"/>
          <p:nvPr/>
        </p:nvSpPr>
        <p:spPr>
          <a:xfrm>
            <a:off x="2195736" y="2492896"/>
            <a:ext cx="15121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6" name="TextBox 35"/>
          <p:cNvSpPr txBox="1"/>
          <p:nvPr/>
        </p:nvSpPr>
        <p:spPr>
          <a:xfrm>
            <a:off x="3995936" y="2564904"/>
            <a:ext cx="12961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</a:t>
            </a:r>
            <a:endParaRPr lang="ru-RU" sz="9600" b="1" dirty="0" smtClean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564904"/>
            <a:ext cx="12241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8" name="TextBox 37"/>
          <p:cNvSpPr txBox="1"/>
          <p:nvPr/>
        </p:nvSpPr>
        <p:spPr>
          <a:xfrm>
            <a:off x="3995936" y="4509120"/>
            <a:ext cx="12241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</a:t>
            </a:r>
            <a:endParaRPr lang="ru-RU" sz="9600" b="1" dirty="0" smtClean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39" name="TextBox 38"/>
          <p:cNvSpPr txBox="1"/>
          <p:nvPr/>
        </p:nvSpPr>
        <p:spPr>
          <a:xfrm>
            <a:off x="5868144" y="4581128"/>
            <a:ext cx="10801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  <p:sp>
        <p:nvSpPr>
          <p:cNvPr id="40" name="TextBox 39"/>
          <p:cNvSpPr txBox="1"/>
          <p:nvPr/>
        </p:nvSpPr>
        <p:spPr>
          <a:xfrm>
            <a:off x="7524328" y="4509120"/>
            <a:ext cx="13681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</a:t>
            </a: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3501008"/>
            <a:ext cx="9144000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56792"/>
            <a:ext cx="9144000" cy="1944216"/>
          </a:xfrm>
          <a:prstGeom prst="rect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55679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Жовтий</a:t>
            </a:r>
            <a:r>
              <a:rPr kumimoji="0" lang="uk-U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– мені було дуже важко, але я зміг. Я собою задоволений.</a:t>
            </a:r>
            <a:endParaRPr kumimoji="0" lang="ru-RU" sz="4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FFC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Зелений</a:t>
            </a:r>
            <a:r>
              <a:rPr kumimoji="0" lang="uk-U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– я сьогодні все зробив правильно і зрозумів, що можу більше і краще.</a:t>
            </a:r>
            <a:endParaRPr kumimoji="0" lang="ru-RU" sz="4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rgbClr val="00B05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Синій</a:t>
            </a:r>
            <a:r>
              <a:rPr kumimoji="0" lang="uk-U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– я розв’язував усі завдання, але поспішав і робив помилки.</a:t>
            </a:r>
            <a:endParaRPr kumimoji="0" lang="ru-RU" sz="4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Червоний</a:t>
            </a:r>
            <a:r>
              <a:rPr kumimoji="0" lang="uk-UA" sz="4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– у мене все вийшло, математика мені підкорюється.</a:t>
            </a:r>
            <a:endParaRPr kumimoji="0" lang="uk-UA" sz="4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492896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Подорож </a:t>
            </a:r>
          </a:p>
          <a:p>
            <a:pPr algn="ctr"/>
            <a:r>
              <a:rPr lang="uk-UA" sz="6000" b="1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 Сторінками </a:t>
            </a:r>
          </a:p>
          <a:p>
            <a:pPr algn="ctr"/>
            <a:r>
              <a:rPr lang="uk-UA" sz="6000" b="1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Червоної книги </a:t>
            </a:r>
          </a:p>
          <a:p>
            <a:pPr algn="ctr"/>
            <a:r>
              <a:rPr lang="uk-UA" sz="6000" b="1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України ”</a:t>
            </a:r>
            <a:endParaRPr lang="ru-RU" sz="6000" b="1" dirty="0">
              <a:solidFill>
                <a:srgbClr val="FFFF00"/>
              </a:solidFill>
              <a:effectLst>
                <a:glow rad="101600">
                  <a:srgbClr val="FFC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841850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1734" b="8927"/>
          <a:stretch>
            <a:fillRect/>
          </a:stretch>
        </p:blipFill>
        <p:spPr>
          <a:xfrm rot="10800000">
            <a:off x="4488944" y="0"/>
            <a:ext cx="4655056" cy="4103413"/>
          </a:xfrm>
          <a:prstGeom prst="rect">
            <a:avLst/>
          </a:prstGeom>
        </p:spPr>
      </p:pic>
      <p:pic>
        <p:nvPicPr>
          <p:cNvPr id="6" name="Рисунок 5" descr="3841850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3335" b="10239"/>
          <a:stretch>
            <a:fillRect/>
          </a:stretch>
        </p:blipFill>
        <p:spPr>
          <a:xfrm>
            <a:off x="0" y="2564904"/>
            <a:ext cx="4572000" cy="42930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484784"/>
            <a:ext cx="441980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 </a:t>
            </a:r>
            <a:r>
              <a:rPr lang="uk-UA" sz="8800" b="1" dirty="0" smtClean="0"/>
              <a:t>55 :55 =  </a:t>
            </a:r>
            <a:endParaRPr lang="uk-UA" sz="8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15434" y="4221088"/>
            <a:ext cx="482856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b="1" dirty="0" smtClean="0"/>
              <a:t>250:5-41=</a:t>
            </a:r>
            <a:endParaRPr lang="uk-UA" sz="8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706610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 </a:t>
            </a:r>
            <a:r>
              <a:rPr lang="uk-UA" sz="8800" b="1" dirty="0" smtClean="0">
                <a:solidFill>
                  <a:schemeClr val="bg2"/>
                </a:solidFill>
              </a:rPr>
              <a:t>Рахуємо усно</a:t>
            </a:r>
            <a:r>
              <a:rPr lang="uk-UA" sz="8800" b="1" dirty="0" smtClean="0">
                <a:solidFill>
                  <a:schemeClr val="bg2"/>
                </a:solidFill>
              </a:rPr>
              <a:t> </a:t>
            </a:r>
            <a:endParaRPr lang="uk-UA" sz="8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772afc53aaff15597fe9a78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444112" cy="3717032"/>
          </a:xfrm>
          <a:prstGeom prst="rect">
            <a:avLst/>
          </a:prstGeom>
        </p:spPr>
      </p:pic>
      <p:pic>
        <p:nvPicPr>
          <p:cNvPr id="4" name="Рисунок 3" descr="5772afc53aaff15597fe9a78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400589" y="0"/>
            <a:ext cx="3743411" cy="3717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3212976"/>
            <a:ext cx="50405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800" b="1" dirty="0" smtClean="0"/>
              <a:t>45 • 2:10= </a:t>
            </a:r>
            <a:endParaRPr lang="uk-UA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5411450"/>
            <a:ext cx="53094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b="1" dirty="0" smtClean="0"/>
              <a:t>25•8:100= </a:t>
            </a:r>
            <a:endParaRPr lang="uk-UA" sz="8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0"/>
            <a:ext cx="706610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 </a:t>
            </a:r>
            <a:r>
              <a:rPr lang="uk-UA" sz="8800" b="1" dirty="0" smtClean="0">
                <a:solidFill>
                  <a:schemeClr val="bg2"/>
                </a:solidFill>
              </a:rPr>
              <a:t>Рахуємо усно</a:t>
            </a:r>
            <a:r>
              <a:rPr lang="uk-UA" sz="8800" b="1" dirty="0" smtClean="0">
                <a:solidFill>
                  <a:schemeClr val="bg2"/>
                </a:solidFill>
              </a:rPr>
              <a:t> </a:t>
            </a:r>
            <a:endParaRPr lang="uk-UA" sz="8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5445224"/>
            <a:ext cx="6300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29 </a:t>
            </a:r>
            <a:r>
              <a:rPr lang="uk-UA" sz="48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lumMod val="5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жовтня</a:t>
            </a:r>
            <a:r>
              <a:rPr lang="uk-UA" sz="4800" b="1" dirty="0" smtClean="0">
                <a:solidFill>
                  <a:srgbClr val="FF0000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1992 р.</a:t>
            </a:r>
            <a:endParaRPr lang="ru-RU" sz="4800" b="1" dirty="0">
              <a:solidFill>
                <a:srgbClr val="FF0000"/>
              </a:solidFill>
              <a:effectLst>
                <a:glow rad="101600">
                  <a:srgbClr val="C000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1124744"/>
          <a:ext cx="8712966" cy="43924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52161"/>
                <a:gridCol w="1452161"/>
                <a:gridCol w="1452161"/>
                <a:gridCol w="1452161"/>
                <a:gridCol w="1452161"/>
                <a:gridCol w="1452161"/>
              </a:tblGrid>
              <a:tr h="2196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6000" b="1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6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147</a:t>
                      </a:r>
                      <a:endParaRPr lang="uk-UA" sz="6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60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6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uk-UA" sz="6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4400" b="1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32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256000</a:t>
                      </a:r>
                      <a:endParaRPr lang="uk-UA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6000" b="1" dirty="0" smtClean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60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448</a:t>
                      </a:r>
                      <a:endParaRPr lang="uk-UA" sz="6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60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6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6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6000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1960</a:t>
                      </a:r>
                      <a:endParaRPr lang="uk-UA" sz="4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6600">
                        <a:alpha val="44000"/>
                      </a:srgbClr>
                    </a:solidFill>
                  </a:tcPr>
                </a:tc>
              </a:tr>
              <a:tr h="2196244"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А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С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П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А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9600" b="1" dirty="0" smtClean="0">
                          <a:solidFill>
                            <a:srgbClr val="FF6600"/>
                          </a:solidFill>
                          <a:effectLst>
                            <a:glow rad="101600">
                              <a:srgbClr val="FF0000">
                                <a:alpha val="60000"/>
                              </a:srgbClr>
                            </a:glow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С</a:t>
                      </a:r>
                      <a:endParaRPr lang="ru-RU" sz="9600" b="1" dirty="0">
                        <a:solidFill>
                          <a:srgbClr val="FF6600"/>
                        </a:solidFill>
                        <a:effectLst>
                          <a:glow rad="101600">
                            <a:srgbClr val="FF0000">
                              <a:alpha val="60000"/>
                            </a:srgbClr>
                          </a:glow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6600">
                        <a:alpha val="44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5099629_5b3992aa8b33a20cd9e350e8ef0a67c9_80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220072" cy="6858000"/>
          </a:xfrm>
          <a:prstGeom prst="rect">
            <a:avLst/>
          </a:prstGeom>
        </p:spPr>
      </p:pic>
      <p:pic>
        <p:nvPicPr>
          <p:cNvPr id="3" name="Рисунок 2" descr="s-l10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652120" y="1052736"/>
            <a:ext cx="3155185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240</Words>
  <Application>Microsoft Office PowerPoint</Application>
  <PresentationFormat>Экран (4:3)</PresentationFormat>
  <Paragraphs>94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</dc:creator>
  <cp:lastModifiedBy>AdmIn</cp:lastModifiedBy>
  <cp:revision>59</cp:revision>
  <dcterms:created xsi:type="dcterms:W3CDTF">2016-10-21T12:49:51Z</dcterms:created>
  <dcterms:modified xsi:type="dcterms:W3CDTF">2019-12-02T09:16:18Z</dcterms:modified>
</cp:coreProperties>
</file>