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0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theme/theme11.xml" ContentType="application/vnd.openxmlformats-officedocument.theme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12.xml" ContentType="application/vnd.openxmlformats-officedocument.theme+xml"/>
  <Override PartName="/ppt/theme/themeOverride3.xml" ContentType="application/vnd.openxmlformats-officedocument.themeOverride+xml"/>
  <Override PartName="/ppt/theme/theme13.xml" ContentType="application/vnd.openxmlformats-officedocument.theme+xml"/>
  <Override PartName="/ppt/theme/theme14.xml" ContentType="application/vnd.openxmlformats-officedocument.them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60" r:id="rId2"/>
    <p:sldMasterId id="2147483729" r:id="rId3"/>
    <p:sldMasterId id="2147483751" r:id="rId4"/>
    <p:sldMasterId id="2147483763" r:id="rId5"/>
    <p:sldMasterId id="2147483775" r:id="rId6"/>
    <p:sldMasterId id="2147483799" r:id="rId7"/>
    <p:sldMasterId id="2147483811" r:id="rId8"/>
    <p:sldMasterId id="2147483835" r:id="rId9"/>
    <p:sldMasterId id="2147483859" r:id="rId10"/>
    <p:sldMasterId id="2147483895" r:id="rId11"/>
    <p:sldMasterId id="2147485735" r:id="rId12"/>
  </p:sldMasterIdLst>
  <p:notesMasterIdLst>
    <p:notesMasterId r:id="rId39"/>
  </p:notesMasterIdLst>
  <p:handoutMasterIdLst>
    <p:handoutMasterId r:id="rId40"/>
  </p:handoutMasterIdLst>
  <p:sldIdLst>
    <p:sldId id="259" r:id="rId13"/>
    <p:sldId id="299" r:id="rId14"/>
    <p:sldId id="302" r:id="rId15"/>
    <p:sldId id="303" r:id="rId16"/>
    <p:sldId id="256" r:id="rId17"/>
    <p:sldId id="257" r:id="rId18"/>
    <p:sldId id="294" r:id="rId19"/>
    <p:sldId id="310" r:id="rId20"/>
    <p:sldId id="275" r:id="rId21"/>
    <p:sldId id="307" r:id="rId22"/>
    <p:sldId id="270" r:id="rId23"/>
    <p:sldId id="295" r:id="rId24"/>
    <p:sldId id="312" r:id="rId25"/>
    <p:sldId id="308" r:id="rId26"/>
    <p:sldId id="311" r:id="rId27"/>
    <p:sldId id="305" r:id="rId28"/>
    <p:sldId id="314" r:id="rId29"/>
    <p:sldId id="278" r:id="rId30"/>
    <p:sldId id="300" r:id="rId31"/>
    <p:sldId id="261" r:id="rId32"/>
    <p:sldId id="279" r:id="rId33"/>
    <p:sldId id="282" r:id="rId34"/>
    <p:sldId id="263" r:id="rId35"/>
    <p:sldId id="274" r:id="rId36"/>
    <p:sldId id="304" r:id="rId37"/>
    <p:sldId id="291" r:id="rId38"/>
  </p:sldIdLst>
  <p:sldSz cx="9144000" cy="6858000" type="screen4x3"/>
  <p:notesSz cx="9144000" cy="6858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333399"/>
    <a:srgbClr val="6600CC"/>
    <a:srgbClr val="FF0066"/>
    <a:srgbClr val="FFFF00"/>
    <a:srgbClr val="33CC33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-1938" y="-102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92961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0013" y="0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8788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285750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63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3257550"/>
            <a:ext cx="73152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63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3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0013" y="6513513"/>
            <a:ext cx="39624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FBC753ED-1117-4F4E-A943-754C7FF1C358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8279969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2.xml"/><Relationship Id="rId1" Type="http://schemas.openxmlformats.org/officeDocument/2006/relationships/themeOverride" Target="../theme/themeOverride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Master" Target="../slideMasters/slideMaster8.xml"/><Relationship Id="rId1" Type="http://schemas.openxmlformats.org/officeDocument/2006/relationships/themeOverride" Target="../theme/themeOverride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Master" Target="../slideMasters/slideMaster8.xml"/><Relationship Id="rId1" Type="http://schemas.openxmlformats.org/officeDocument/2006/relationships/themeOverride" Target="../theme/themeOverride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2413" cy="6858000"/>
            <a:chOff x="0" y="0"/>
            <a:chExt cx="5759" cy="4320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7" name="Line 4"/>
              <p:cNvSpPr>
                <a:spLocks noChangeShapeType="1"/>
              </p:cNvSpPr>
              <p:nvPr/>
            </p:nvSpPr>
            <p:spPr bwMode="auto">
              <a:xfrm>
                <a:off x="0" y="144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8" name="Line 5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9" name="Line 6"/>
              <p:cNvSpPr>
                <a:spLocks noChangeShapeType="1"/>
              </p:cNvSpPr>
              <p:nvPr/>
            </p:nvSpPr>
            <p:spPr bwMode="auto">
              <a:xfrm>
                <a:off x="0" y="528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0" name="Line 7"/>
              <p:cNvSpPr>
                <a:spLocks noChangeShapeType="1"/>
              </p:cNvSpPr>
              <p:nvPr/>
            </p:nvSpPr>
            <p:spPr bwMode="auto">
              <a:xfrm>
                <a:off x="0" y="720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1" name="Line 8"/>
              <p:cNvSpPr>
                <a:spLocks noChangeShapeType="1"/>
              </p:cNvSpPr>
              <p:nvPr/>
            </p:nvSpPr>
            <p:spPr bwMode="auto">
              <a:xfrm>
                <a:off x="0" y="912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2" name="Line 9"/>
              <p:cNvSpPr>
                <a:spLocks noChangeShapeType="1"/>
              </p:cNvSpPr>
              <p:nvPr/>
            </p:nvSpPr>
            <p:spPr bwMode="auto">
              <a:xfrm>
                <a:off x="0" y="1104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3" name="Line 10"/>
              <p:cNvSpPr>
                <a:spLocks noChangeShapeType="1"/>
              </p:cNvSpPr>
              <p:nvPr/>
            </p:nvSpPr>
            <p:spPr bwMode="auto">
              <a:xfrm>
                <a:off x="0" y="1296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4" name="Line 11"/>
              <p:cNvSpPr>
                <a:spLocks noChangeShapeType="1"/>
              </p:cNvSpPr>
              <p:nvPr/>
            </p:nvSpPr>
            <p:spPr bwMode="auto">
              <a:xfrm>
                <a:off x="0" y="1488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5" name="Line 12"/>
              <p:cNvSpPr>
                <a:spLocks noChangeShapeType="1"/>
              </p:cNvSpPr>
              <p:nvPr/>
            </p:nvSpPr>
            <p:spPr bwMode="auto">
              <a:xfrm>
                <a:off x="0" y="1680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6" name="Line 13"/>
              <p:cNvSpPr>
                <a:spLocks noChangeShapeType="1"/>
              </p:cNvSpPr>
              <p:nvPr/>
            </p:nvSpPr>
            <p:spPr bwMode="auto">
              <a:xfrm>
                <a:off x="0" y="1872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" name="Line 14"/>
              <p:cNvSpPr>
                <a:spLocks noChangeShapeType="1"/>
              </p:cNvSpPr>
              <p:nvPr/>
            </p:nvSpPr>
            <p:spPr bwMode="auto">
              <a:xfrm>
                <a:off x="0" y="2064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8" name="Line 15"/>
              <p:cNvSpPr>
                <a:spLocks noChangeShapeType="1"/>
              </p:cNvSpPr>
              <p:nvPr/>
            </p:nvSpPr>
            <p:spPr bwMode="auto">
              <a:xfrm>
                <a:off x="0" y="2256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9" name="Line 16"/>
              <p:cNvSpPr>
                <a:spLocks noChangeShapeType="1"/>
              </p:cNvSpPr>
              <p:nvPr/>
            </p:nvSpPr>
            <p:spPr bwMode="auto">
              <a:xfrm>
                <a:off x="0" y="2448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0" name="Line 17"/>
              <p:cNvSpPr>
                <a:spLocks noChangeShapeType="1"/>
              </p:cNvSpPr>
              <p:nvPr/>
            </p:nvSpPr>
            <p:spPr bwMode="auto">
              <a:xfrm>
                <a:off x="0" y="2640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1" name="Line 18"/>
              <p:cNvSpPr>
                <a:spLocks noChangeShapeType="1"/>
              </p:cNvSpPr>
              <p:nvPr/>
            </p:nvSpPr>
            <p:spPr bwMode="auto">
              <a:xfrm>
                <a:off x="0" y="2832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2" name="Line 19"/>
              <p:cNvSpPr>
                <a:spLocks noChangeShapeType="1"/>
              </p:cNvSpPr>
              <p:nvPr/>
            </p:nvSpPr>
            <p:spPr bwMode="auto">
              <a:xfrm>
                <a:off x="0" y="3024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3" name="Line 20"/>
              <p:cNvSpPr>
                <a:spLocks noChangeShapeType="1"/>
              </p:cNvSpPr>
              <p:nvPr/>
            </p:nvSpPr>
            <p:spPr bwMode="auto">
              <a:xfrm>
                <a:off x="0" y="3216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4" name="Line 21"/>
              <p:cNvSpPr>
                <a:spLocks noChangeShapeType="1"/>
              </p:cNvSpPr>
              <p:nvPr/>
            </p:nvSpPr>
            <p:spPr bwMode="auto">
              <a:xfrm>
                <a:off x="0" y="3408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5" name="Line 22"/>
              <p:cNvSpPr>
                <a:spLocks noChangeShapeType="1"/>
              </p:cNvSpPr>
              <p:nvPr/>
            </p:nvSpPr>
            <p:spPr bwMode="auto">
              <a:xfrm>
                <a:off x="0" y="3600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6" name="Line 23"/>
              <p:cNvSpPr>
                <a:spLocks noChangeShapeType="1"/>
              </p:cNvSpPr>
              <p:nvPr/>
            </p:nvSpPr>
            <p:spPr bwMode="auto">
              <a:xfrm>
                <a:off x="0" y="3792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7" name="Line 24"/>
              <p:cNvSpPr>
                <a:spLocks noChangeShapeType="1"/>
              </p:cNvSpPr>
              <p:nvPr/>
            </p:nvSpPr>
            <p:spPr bwMode="auto">
              <a:xfrm>
                <a:off x="0" y="3984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8" name="Line 25"/>
              <p:cNvSpPr>
                <a:spLocks noChangeShapeType="1"/>
              </p:cNvSpPr>
              <p:nvPr/>
            </p:nvSpPr>
            <p:spPr bwMode="auto">
              <a:xfrm>
                <a:off x="0" y="4176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9" name="Line 26"/>
              <p:cNvSpPr>
                <a:spLocks noChangeShapeType="1"/>
              </p:cNvSpPr>
              <p:nvPr/>
            </p:nvSpPr>
            <p:spPr bwMode="auto">
              <a:xfrm>
                <a:off x="144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" name="Line 27"/>
              <p:cNvSpPr>
                <a:spLocks noChangeShapeType="1"/>
              </p:cNvSpPr>
              <p:nvPr/>
            </p:nvSpPr>
            <p:spPr bwMode="auto">
              <a:xfrm>
                <a:off x="336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1" name="Line 28"/>
              <p:cNvSpPr>
                <a:spLocks noChangeShapeType="1"/>
              </p:cNvSpPr>
              <p:nvPr/>
            </p:nvSpPr>
            <p:spPr bwMode="auto">
              <a:xfrm>
                <a:off x="528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2" name="Line 29"/>
              <p:cNvSpPr>
                <a:spLocks noChangeShapeType="1"/>
              </p:cNvSpPr>
              <p:nvPr/>
            </p:nvSpPr>
            <p:spPr bwMode="auto">
              <a:xfrm>
                <a:off x="720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3" name="Line 30"/>
              <p:cNvSpPr>
                <a:spLocks noChangeShapeType="1"/>
              </p:cNvSpPr>
              <p:nvPr/>
            </p:nvSpPr>
            <p:spPr bwMode="auto">
              <a:xfrm>
                <a:off x="912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4" name="Line 31"/>
              <p:cNvSpPr>
                <a:spLocks noChangeShapeType="1"/>
              </p:cNvSpPr>
              <p:nvPr/>
            </p:nvSpPr>
            <p:spPr bwMode="auto">
              <a:xfrm>
                <a:off x="1104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5" name="Line 32"/>
              <p:cNvSpPr>
                <a:spLocks noChangeShapeType="1"/>
              </p:cNvSpPr>
              <p:nvPr/>
            </p:nvSpPr>
            <p:spPr bwMode="auto">
              <a:xfrm>
                <a:off x="1296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6" name="Line 33"/>
              <p:cNvSpPr>
                <a:spLocks noChangeShapeType="1"/>
              </p:cNvSpPr>
              <p:nvPr/>
            </p:nvSpPr>
            <p:spPr bwMode="auto">
              <a:xfrm>
                <a:off x="1488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7" name="Line 34"/>
              <p:cNvSpPr>
                <a:spLocks noChangeShapeType="1"/>
              </p:cNvSpPr>
              <p:nvPr/>
            </p:nvSpPr>
            <p:spPr bwMode="auto">
              <a:xfrm>
                <a:off x="1680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8" name="Line 35"/>
              <p:cNvSpPr>
                <a:spLocks noChangeShapeType="1"/>
              </p:cNvSpPr>
              <p:nvPr/>
            </p:nvSpPr>
            <p:spPr bwMode="auto">
              <a:xfrm>
                <a:off x="1872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9" name="Line 36"/>
              <p:cNvSpPr>
                <a:spLocks noChangeShapeType="1"/>
              </p:cNvSpPr>
              <p:nvPr/>
            </p:nvSpPr>
            <p:spPr bwMode="auto">
              <a:xfrm>
                <a:off x="2064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0" name="Line 37"/>
              <p:cNvSpPr>
                <a:spLocks noChangeShapeType="1"/>
              </p:cNvSpPr>
              <p:nvPr/>
            </p:nvSpPr>
            <p:spPr bwMode="auto">
              <a:xfrm>
                <a:off x="2256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1" name="Line 38"/>
              <p:cNvSpPr>
                <a:spLocks noChangeShapeType="1"/>
              </p:cNvSpPr>
              <p:nvPr/>
            </p:nvSpPr>
            <p:spPr bwMode="auto">
              <a:xfrm>
                <a:off x="2448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2" name="Line 39"/>
              <p:cNvSpPr>
                <a:spLocks noChangeShapeType="1"/>
              </p:cNvSpPr>
              <p:nvPr/>
            </p:nvSpPr>
            <p:spPr bwMode="auto">
              <a:xfrm>
                <a:off x="2640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3" name="Line 40"/>
              <p:cNvSpPr>
                <a:spLocks noChangeShapeType="1"/>
              </p:cNvSpPr>
              <p:nvPr/>
            </p:nvSpPr>
            <p:spPr bwMode="auto">
              <a:xfrm>
                <a:off x="2832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4" name="Line 41"/>
              <p:cNvSpPr>
                <a:spLocks noChangeShapeType="1"/>
              </p:cNvSpPr>
              <p:nvPr/>
            </p:nvSpPr>
            <p:spPr bwMode="auto">
              <a:xfrm>
                <a:off x="3024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5" name="Line 42"/>
              <p:cNvSpPr>
                <a:spLocks noChangeShapeType="1"/>
              </p:cNvSpPr>
              <p:nvPr/>
            </p:nvSpPr>
            <p:spPr bwMode="auto">
              <a:xfrm>
                <a:off x="3216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6" name="Line 43"/>
              <p:cNvSpPr>
                <a:spLocks noChangeShapeType="1"/>
              </p:cNvSpPr>
              <p:nvPr/>
            </p:nvSpPr>
            <p:spPr bwMode="auto">
              <a:xfrm>
                <a:off x="3408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7" name="Line 44"/>
              <p:cNvSpPr>
                <a:spLocks noChangeShapeType="1"/>
              </p:cNvSpPr>
              <p:nvPr/>
            </p:nvSpPr>
            <p:spPr bwMode="auto">
              <a:xfrm>
                <a:off x="3600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8" name="Line 45"/>
              <p:cNvSpPr>
                <a:spLocks noChangeShapeType="1"/>
              </p:cNvSpPr>
              <p:nvPr/>
            </p:nvSpPr>
            <p:spPr bwMode="auto">
              <a:xfrm>
                <a:off x="3792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49" name="Line 46"/>
              <p:cNvSpPr>
                <a:spLocks noChangeShapeType="1"/>
              </p:cNvSpPr>
              <p:nvPr/>
            </p:nvSpPr>
            <p:spPr bwMode="auto">
              <a:xfrm>
                <a:off x="3984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50" name="Line 47"/>
              <p:cNvSpPr>
                <a:spLocks noChangeShapeType="1"/>
              </p:cNvSpPr>
              <p:nvPr/>
            </p:nvSpPr>
            <p:spPr bwMode="auto">
              <a:xfrm>
                <a:off x="4176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51" name="Line 48"/>
              <p:cNvSpPr>
                <a:spLocks noChangeShapeType="1"/>
              </p:cNvSpPr>
              <p:nvPr/>
            </p:nvSpPr>
            <p:spPr bwMode="auto">
              <a:xfrm>
                <a:off x="4368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52" name="Line 49"/>
              <p:cNvSpPr>
                <a:spLocks noChangeShapeType="1"/>
              </p:cNvSpPr>
              <p:nvPr/>
            </p:nvSpPr>
            <p:spPr bwMode="auto">
              <a:xfrm>
                <a:off x="4560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53" name="Line 50"/>
              <p:cNvSpPr>
                <a:spLocks noChangeShapeType="1"/>
              </p:cNvSpPr>
              <p:nvPr/>
            </p:nvSpPr>
            <p:spPr bwMode="auto">
              <a:xfrm>
                <a:off x="4752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54" name="Line 51"/>
              <p:cNvSpPr>
                <a:spLocks noChangeShapeType="1"/>
              </p:cNvSpPr>
              <p:nvPr/>
            </p:nvSpPr>
            <p:spPr bwMode="auto">
              <a:xfrm>
                <a:off x="4944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55" name="Line 52"/>
              <p:cNvSpPr>
                <a:spLocks noChangeShapeType="1"/>
              </p:cNvSpPr>
              <p:nvPr/>
            </p:nvSpPr>
            <p:spPr bwMode="auto">
              <a:xfrm>
                <a:off x="5136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56" name="Line 53"/>
              <p:cNvSpPr>
                <a:spLocks noChangeShapeType="1"/>
              </p:cNvSpPr>
              <p:nvPr/>
            </p:nvSpPr>
            <p:spPr bwMode="auto">
              <a:xfrm>
                <a:off x="5328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57" name="Line 54"/>
              <p:cNvSpPr>
                <a:spLocks noChangeShapeType="1"/>
              </p:cNvSpPr>
              <p:nvPr/>
            </p:nvSpPr>
            <p:spPr bwMode="auto">
              <a:xfrm>
                <a:off x="5520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58" name="Line 55"/>
              <p:cNvSpPr>
                <a:spLocks noChangeShapeType="1"/>
              </p:cNvSpPr>
              <p:nvPr/>
            </p:nvSpPr>
            <p:spPr bwMode="auto">
              <a:xfrm>
                <a:off x="5712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</p:grpSp>
        <p:pic>
          <p:nvPicPr>
            <p:cNvPr id="6" name="Picture 56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9" y="0"/>
              <a:ext cx="68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1801" name="Rectangle 57"/>
          <p:cNvSpPr>
            <a:spLocks noGrp="1" noChangeArrowheads="1"/>
          </p:cNvSpPr>
          <p:nvPr>
            <p:ph type="ctrTitle" sz="quarter"/>
          </p:nvPr>
        </p:nvSpPr>
        <p:spPr>
          <a:xfrm>
            <a:off x="228600" y="1981200"/>
            <a:ext cx="7772400" cy="1143000"/>
          </a:xfr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1802" name="Rectangle 5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14400" y="35814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9" name="Rectangle 5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>
                <a:solidFill>
                  <a:srgbClr val="6633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" name="Rectangle 6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66330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" name="Rectangle 6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663300"/>
                </a:solidFill>
              </a:defRPr>
            </a:lvl1pPr>
          </a:lstStyle>
          <a:p>
            <a:fld id="{8014A5B0-A51C-47BE-9677-609CF08C6654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652877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C44FDC-4071-4650-B88C-71BB0A5F5994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171806621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4F92FB-526B-430C-AF8E-A0ABDF652710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1552786095"/>
      </p:ext>
    </p:extLst>
  </p:cSld>
  <p:clrMapOvr>
    <a:masterClrMapping/>
  </p:clrMapOvr>
  <p:hf hdr="0" dt="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856415" y="762000"/>
            <a:ext cx="1370012" cy="4953000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2741613" y="762000"/>
            <a:ext cx="3962400" cy="4953000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9C7AB5-1FCC-4246-B383-A225778C1247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4058307714"/>
      </p:ext>
    </p:extLst>
  </p:cSld>
  <p:clrMapOvr>
    <a:masterClrMapping/>
  </p:clrMapOvr>
  <p:hf hdr="0" dt="0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35073"/>
            <a:ext cx="7772400" cy="1470025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lang="ru-RU" sz="3600" b="0" i="0" kern="1200" dirty="0" smtClean="0">
                <a:solidFill>
                  <a:schemeClr val="accent5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ea typeface="+mj-ea"/>
                <a:cs typeface="+mj-cs"/>
              </a:defRPr>
            </a:lvl1pPr>
          </a:lstStyle>
          <a:p>
            <a:r>
              <a:rPr lang="uk-UA" smtClean="0"/>
              <a:t>Зразок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890846"/>
            <a:ext cx="6400800" cy="1752600"/>
          </a:xfrm>
        </p:spPr>
        <p:txBody>
          <a:bodyPr/>
          <a:lstStyle>
            <a:lvl1pPr marL="0" indent="0" algn="ctr">
              <a:buNone/>
              <a:defRPr lang="en-US" sz="2400" kern="1200" dirty="0" smtClean="0">
                <a:solidFill>
                  <a:schemeClr val="accent5">
                    <a:lumMod val="75000"/>
                  </a:schemeClr>
                </a:solidFill>
                <a:latin typeface="Cambria" pitchFamily="18" charset="0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9158D0-DA62-420D-ADBC-C3B6E88FFBBC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2181203679"/>
      </p:ext>
    </p:extLst>
  </p:cSld>
  <p:clrMapOvr>
    <a:masterClrMapping/>
  </p:clrMapOvr>
  <p:hf hdr="0" dt="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A93F7F-256E-4632-9C43-9F5246901925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3370092923"/>
      </p:ext>
    </p:extLst>
  </p:cSld>
  <p:clrMapOvr>
    <a:masterClrMapping/>
  </p:clrMapOvr>
  <p:hf hdr="0" dt="0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lang="en-US" sz="2400" kern="1200" dirty="0" smtClean="0">
                <a:solidFill>
                  <a:schemeClr val="accent5">
                    <a:lumMod val="75000"/>
                  </a:schemeClr>
                </a:solidFill>
                <a:latin typeface="Cambria" pitchFamily="18" charset="0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9DCC20-4DD0-4E8A-873A-406622D3A148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3955840070"/>
      </p:ext>
    </p:extLst>
  </p:cSld>
  <p:clrMapOvr>
    <a:masterClrMapping/>
  </p:clrMapOvr>
  <p:hf hdr="0" dt="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4F9621-2CDF-4E5A-BF00-16916F022835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2637837515"/>
      </p:ext>
    </p:extLst>
  </p:cSld>
  <p:clrMapOvr>
    <a:masterClrMapping/>
  </p:clrMapOvr>
  <p:hf hdr="0" dt="0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80FBE5-D14E-4B35-A539-3F8A24C8FB4B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845137674"/>
      </p:ext>
    </p:extLst>
  </p:cSld>
  <p:clrMapOvr>
    <a:masterClrMapping/>
  </p:clrMapOvr>
  <p:hf hdr="0" dt="0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0B9309-8A49-4889-A438-078DC7F774D0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572372028"/>
      </p:ext>
    </p:extLst>
  </p:cSld>
  <p:clrMapOvr>
    <a:masterClrMapping/>
  </p:clrMapOvr>
  <p:hf hdr="0" dt="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EB2E09-FB1E-41B4-8957-E36F3EC870E4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1091466935"/>
      </p:ext>
    </p:extLst>
  </p:cSld>
  <p:clrMapOvr>
    <a:masterClrMapping/>
  </p:clrMapOvr>
  <p:hf hdr="0" dt="0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5B8793-E723-47D5-9915-11E5E0CC5AFF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4076397496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057902" y="457200"/>
            <a:ext cx="1943100" cy="5562600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228602" y="457200"/>
            <a:ext cx="5676900" cy="5562600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07C3D9-84BD-4E0E-8E5D-963800C36D99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012981570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4F35E5-5239-4BEE-89BB-23719CE96BC4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186497649"/>
      </p:ext>
    </p:extLst>
  </p:cSld>
  <p:clrMapOvr>
    <a:masterClrMapping/>
  </p:clrMapOvr>
  <p:hf hdr="0" dt="0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DB3FCB-9109-4921-BDEA-D24A5012AD61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2474671553"/>
      </p:ext>
    </p:extLst>
  </p:cSld>
  <p:clrMapOvr>
    <a:masterClrMapping/>
  </p:clrMapOvr>
  <p:hf hdr="0" dt="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91BBEA-DA0D-4F3F-A7B2-C0A4208695A3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2338644535"/>
      </p:ext>
    </p:extLst>
  </p:cSld>
  <p:clrMapOvr>
    <a:masterClrMapping/>
  </p:clrMapOvr>
  <p:hf hdr="0" dt="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87B9D9-8E8B-4EA2-AF79-11F237AE7F66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4061569337"/>
      </p:ext>
    </p:extLst>
  </p:cSld>
  <p:clrMapOvr>
    <a:masterClrMapping/>
  </p:clrMapOvr>
  <p:hf hdr="0" dt="0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5A10D0-D4B3-4C33-ADF6-941B288DA7F8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634324250"/>
      </p:ext>
    </p:extLst>
  </p:cSld>
  <p:clrMapOvr>
    <a:masterClrMapping/>
  </p:clrMapOvr>
  <p:hf hdr="0" dt="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21F9F4-97EF-4583-B877-0ADD11580724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8567230"/>
      </p:ext>
    </p:extLst>
  </p:cSld>
  <p:clrMapOvr>
    <a:masterClrMapping/>
  </p:clrMapOvr>
  <p:hf hdr="0" dt="0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9FC6CC-80F0-4755-A4AD-2A0784364DB6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3913981308"/>
      </p:ext>
    </p:extLst>
  </p:cSld>
  <p:clrMapOvr>
    <a:masterClrMapping/>
  </p:clrMapOvr>
  <p:hf hdr="0" dt="0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28CD0A-ED29-448D-8A57-5DCC1B7F000C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3868637732"/>
      </p:ext>
    </p:extLst>
  </p:cSld>
  <p:clrMapOvr>
    <a:masterClrMapping/>
  </p:clrMapOvr>
  <p:hf hdr="0" dt="0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234E7C-AA2B-40C7-802C-3D497820A46D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604571736"/>
      </p:ext>
    </p:extLst>
  </p:cSld>
  <p:clrMapOvr>
    <a:masterClrMapping/>
  </p:clrMapOvr>
  <p:hf hdr="0" dt="0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0BD525-CCE3-49F5-B3A8-E4AB7C6C1EA0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1303051457"/>
      </p:ext>
    </p:extLst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77724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1"/>
          </p:nvPr>
        </p:nvSpPr>
        <p:spPr>
          <a:xfrm>
            <a:off x="228600" y="1905000"/>
            <a:ext cx="3810000" cy="41148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191000" y="1905000"/>
            <a:ext cx="3810000" cy="41148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9E7FCC-CF98-431A-ABE2-F732CB3B3863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3526957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FC3845-A4D4-403A-97D0-F07F826FACE9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635396908"/>
      </p:ext>
    </p:extLst>
  </p:cSld>
  <p:clrMapOvr>
    <a:masterClrMapping/>
  </p:clrMapOvr>
  <p:hf hdr="0" dt="0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  <a:endParaRPr lang="uk-UA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A55519-4D0E-4ED8-8258-AFDAE5A04A67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1050611207"/>
      </p:ext>
    </p:extLst>
  </p:cSld>
  <p:clrMapOvr>
    <a:masterClrMapping/>
  </p:clrMapOvr>
  <p:hf hdr="0" dt="0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F0BDA6-A91D-49C9-A57B-E46446735596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760421846"/>
      </p:ext>
    </p:extLst>
  </p:cSld>
  <p:clrMapOvr>
    <a:masterClrMapping/>
  </p:clrMapOvr>
  <p:hf hdr="0" dt="0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A0D8968-7F4B-4133-900E-38C24B33379D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3959180693"/>
      </p:ext>
    </p:extLst>
  </p:cSld>
  <p:clrMapOvr>
    <a:masterClrMapping/>
  </p:clrMapOvr>
  <p:hf hdr="0" dt="0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кут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кут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кут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а сполучна лінія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Пряма сполучна лінія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 сполучна лінія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" name="Пряма сполучна лінія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" name="Пряма сполучна лінія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5" name="Пряма сполучна лінія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6" name="Прямокутник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1" name="Овал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9" name="Пі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uk-UA" smtClean="0"/>
              <a:t>Зразок підзаголовка</a:t>
            </a:r>
            <a:endParaRPr lang="en-US"/>
          </a:p>
        </p:txBody>
      </p:sp>
      <p:sp>
        <p:nvSpPr>
          <p:cNvPr id="22" name="Місце для дати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Місце для нижнього колонтитула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Місце для номера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fld id="{324B4D66-77BC-4D27-9812-888B45E025A3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2643902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8" name="Місце для вмісту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Місце для номера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3EBCDFA-9BEB-4E6A-8DE8-23B143C42733}" type="slidenum">
              <a:rPr lang="ru-RU" altLang="uk-UA"/>
              <a:pPr/>
              <a:t>‹№›</a:t>
            </a:fld>
            <a:endParaRPr lang="ru-RU" altLang="uk-UA"/>
          </a:p>
        </p:txBody>
      </p:sp>
      <p:sp>
        <p:nvSpPr>
          <p:cNvPr id="6" name="Місце для нижнього колонтитула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852983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озділ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Прямокут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кут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рямокут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Пряма сполучна лінія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Пряма сполучна лінія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Пряма сполучна лінія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Пряма сполучна лінія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 сполучна лінія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3" name="Прямокутник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4" name="Овал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5" name="Овал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6" name="Овал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9" name="Пряма сполучна лінія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20" name="Місце для дати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Місце для нижнього колонтитула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Місце для номера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fld id="{708460F7-1E4B-45A4-BD01-0F360166386A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5798312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9" name="Місце для вмісту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11" name="Місце для вмісту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5" name="Місце для дати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206A74-94F5-4C7E-9F73-60EBB81C6298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85754833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11" name="Місце для вмісту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13" name="Місце для вмісту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12" name="Місце для тексту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14" name="Місце для тексту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7" name="Місце для дати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Місце для номера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6D8087-1F3C-4F67-8734-43BE6FA9EEA1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22111895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дати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Місце для номера слайда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B68E18F-D643-41A1-AF63-3844775A77FB}" type="slidenum">
              <a:rPr lang="ru-RU" altLang="uk-UA"/>
              <a:pPr/>
              <a:t>‹№›</a:t>
            </a:fld>
            <a:endParaRPr lang="ru-RU" altLang="uk-UA"/>
          </a:p>
        </p:txBody>
      </p:sp>
      <p:sp>
        <p:nvSpPr>
          <p:cNvPr id="5" name="Місце для нижнього колонтитула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9722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titlemaster_m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ltGray">
          <a:xfrm>
            <a:off x="0" y="0"/>
            <a:ext cx="9144000" cy="686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4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362200" y="3429000"/>
            <a:ext cx="6400800" cy="1447800"/>
          </a:xfrm>
          <a:solidFill>
            <a:schemeClr val="bg1">
              <a:alpha val="50000"/>
            </a:schemeClr>
          </a:solidFill>
          <a:ln w="76200">
            <a:solidFill>
              <a:schemeClr val="tx1"/>
            </a:solidFill>
          </a:ln>
        </p:spPr>
        <p:txBody>
          <a:bodyPr anchor="ctr"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838200" y="1371600"/>
            <a:ext cx="7620000" cy="2057400"/>
          </a:xfrm>
          <a:solidFill>
            <a:schemeClr val="bg1">
              <a:alpha val="50000"/>
            </a:schemeClr>
          </a:solidFill>
          <a:ln w="76200">
            <a:solidFill>
              <a:schemeClr val="tx1"/>
            </a:solidFill>
          </a:ln>
        </p:spPr>
        <p:txBody>
          <a:bodyPr/>
          <a:lstStyle>
            <a:lvl1pPr algn="ctr">
              <a:defRPr sz="5400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sz="half" idx="10"/>
          </p:nvPr>
        </p:nvSpPr>
        <p:spPr>
          <a:xfrm>
            <a:off x="304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104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B0F9749-9514-4819-9B84-BE19B1CB5D32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203225946"/>
      </p:ext>
    </p:extLst>
  </p:cSld>
  <p:clrMapOvr>
    <a:masterClrMapping/>
  </p:clrMapOvr>
  <p:transition spd="slow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Місце для номера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0F4DE0-69A9-4A5D-BA42-C26470DADAEB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66940990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 сполучна ліні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Пряма сполучна лінія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8" name="Пряма сполучна лінія 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Прямокутник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Пряма сполучна лінія 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1" name="Овал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18" name="Місце для вмісту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12" name="Місце для дати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Місце для номера слайда 2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F1D2C7A-D59C-4AAB-955C-80D128CCA2A6}" type="slidenum">
              <a:rPr lang="ru-RU" altLang="uk-UA"/>
              <a:pPr/>
              <a:t>‹№›</a:t>
            </a:fld>
            <a:endParaRPr lang="ru-RU" altLang="uk-UA"/>
          </a:p>
        </p:txBody>
      </p:sp>
      <p:sp>
        <p:nvSpPr>
          <p:cNvPr id="14" name="Місце для нижнього колонтитула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9799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 сполучна ліні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Прямокутник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Пряма сполучна лінія 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Пряма сполучна лінія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1" name="Пряма сполучна лінія 10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  <a:endParaRPr lang="en-US" noProof="0" dirty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12" name="Місце для дати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Місце для номера слайда 1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CC48711-8FA2-4B9F-ACA4-D311A9B3D5E4}" type="slidenum">
              <a:rPr lang="ru-RU" altLang="uk-UA"/>
              <a:pPr/>
              <a:t>‹№›</a:t>
            </a:fld>
            <a:endParaRPr lang="ru-RU" altLang="uk-UA"/>
          </a:p>
        </p:txBody>
      </p:sp>
      <p:sp>
        <p:nvSpPr>
          <p:cNvPr id="14" name="Місце для нижнього колонтитула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40394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6B2396-A2DB-4DE2-94C1-27564F1B5912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28084944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B91F1A-CBED-483D-842B-B9B5819E596A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736912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B36CA1-5ED0-4B78-8D23-D7D3DDCD73AF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81553891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67CD3E-5705-46EF-AFE4-57C3A850A715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9146333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2438400" y="1600200"/>
            <a:ext cx="31242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5715000" y="1600200"/>
            <a:ext cx="31242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9C1DDDD-4019-4A56-AB25-94755566F8A0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658133559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CF2E203-7F38-49DB-8A39-82B229071A4D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147757579"/>
      </p:ext>
    </p:extLst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17DD92-B60E-4DDD-B6C8-DC23810AED6D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05579597"/>
      </p:ext>
    </p:extLst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67F87BA-6F0F-48FC-8206-99ECC0591596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65768305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748B889-DBBB-4EF6-A13F-CF1460E4FDE8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6490533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FB2799-5AE8-4F65-95D6-4488ED955A3B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494802484"/>
      </p:ext>
    </p:extLst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smtClean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EF2708-286B-47F5-A0E1-195F25871A87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80968688"/>
      </p:ext>
    </p:extLst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7EF27A5-57BA-43B3-93A5-AF4C4723BEAB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999455543"/>
      </p:ext>
    </p:extLst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7239000" y="228600"/>
            <a:ext cx="1600200" cy="5867400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2438400" y="228600"/>
            <a:ext cx="4648200" cy="5867400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E5BA64-C207-46AC-9BFC-ED01461C6E33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364838408"/>
      </p:ext>
    </p:extLst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D4D4BA-5B43-4418-825E-FE758718FDA7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09166124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23E4B3-7757-44D9-AE09-3C689C5FCEF5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2830484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3F2264-C8B3-4DBE-9D9D-F7922356A88B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406150753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685802" y="1981202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86302" y="1981202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88A78B-DF35-454E-B5CC-A3D24DAA1211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72521895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6A66E2-AFF6-4F84-8B53-A6A13EFCDA21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87906091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33E9C9-4F78-40A0-823F-F3750598F4B3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564867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CCD094-F1A2-4E23-9F47-BBAE6E200937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76192487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392560-1220-4D10-8723-1EAD708FEEE6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26539672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036E8D-D319-4E3B-A681-3117BDDE7401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85684946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F2368D-18E2-42B6-8FD5-748FBBFC04BC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418570820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A34E38-D0AC-42A2-9545-407ACC4E4F24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4950015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2"/>
            <a:ext cx="2057400" cy="5592763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533402"/>
            <a:ext cx="6019800" cy="5592763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B13674-018F-4FE8-97B9-3F64778055B2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83642884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57200"/>
            <a:ext cx="77724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sz="half" idx="1"/>
          </p:nvPr>
        </p:nvSpPr>
        <p:spPr>
          <a:xfrm>
            <a:off x="228600" y="1905000"/>
            <a:ext cx="3810000" cy="41148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191000" y="1905000"/>
            <a:ext cx="3810000" cy="4114800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5063B7-5B81-44EB-A3A8-BE78289FA30B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37475976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H:\графика\asadal\scool\scool\38 [Converted]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57813"/>
            <a:ext cx="3286125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H:\графика\asadal\scool\scool\23\10101010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5313" y="5175250"/>
            <a:ext cx="928687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4291"/>
            <a:ext cx="9144000" cy="1143008"/>
          </a:xfr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  <p:txBody>
          <a:bodyPr/>
          <a:lstStyle>
            <a:lvl1pPr>
              <a:defRPr b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defRPr>
            </a:lvl1pPr>
          </a:lstStyle>
          <a:p>
            <a:r>
              <a:rPr lang="uk-UA" smtClean="0"/>
              <a:t>Зразок заголовка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7" y="2143116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Garamond" pitchFamily="18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uk-UA" dirty="0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1662113" cy="365125"/>
          </a:xfrm>
        </p:spPr>
        <p:txBody>
          <a:bodyPr/>
          <a:lstStyle>
            <a:lvl1pPr>
              <a:defRPr>
                <a:solidFill>
                  <a:srgbClr val="002060"/>
                </a:solidFill>
              </a:defRPr>
            </a:lvl1pPr>
          </a:lstStyle>
          <a:p>
            <a:fld id="{C2A913C7-3440-4983-9E2D-E3B8B514EB72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64739142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A5506E-D124-4385-A96D-6CEFF05C672D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73344192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rgbClr val="C00000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714370-A483-4741-86F0-AB87947C66AB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64284135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206C3D-E66D-4D1F-B445-C6D25FD06982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7606632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2286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191000" y="19050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700C70-F4B1-469E-98F3-303358917CEC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50519216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4BEEC3-FFA2-47B7-A23E-951D0E7BB3F7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05112789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2FAFD8-0086-4A5D-A116-804FC5779225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41682884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EC05C0-D326-4D96-85CD-04F7B7BB2ACD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0179222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9C6C87-971E-4011-B627-7C1B237938FF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10817744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  <a:endParaRPr lang="uk-UA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E26E78-B14A-4F85-8911-60FBD3DC6189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34902176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CDF49F-9D71-4095-9B2F-18EA92AD039D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23531529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6102F9-991F-4E05-B3C6-1C61C40771CB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72272419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45BE2B-36B1-481F-894F-077EF9837363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427958255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75367F-6C68-4ED2-8E1D-31A037A55687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80098402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3500429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4348" y="2000242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8FD1E6-F957-4058-B6FA-7D01A6F5E339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986374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6FA633-12EE-4DFA-9824-EDF48CE738F8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31992363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B26D67-0D0D-49DF-A316-C5C3F7C003D5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46606497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4171C0-FD99-409D-9AF6-4D69201E8194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66634858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3F252B-FB3A-4D4A-B7A3-9DD1508CCCEF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38218103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D666E5-6993-4293-9A43-8297AF2D5C73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03886467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25DDE8-62B1-46F9-9D53-A74F6978E0A5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10098756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EB65F4-FEC1-4997-B087-4D5D3FABBC65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03958067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BECE2D-869C-4217-89EC-42525066C24E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07699459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A4E9AC-BB1F-4AB8-A3AD-05C709ECC934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414056387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bg bwMode="gray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>
            <a:lvl1pPr>
              <a:defRPr>
                <a:solidFill>
                  <a:srgbClr val="00377A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43345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98BA1C-FE90-4CF9-AED2-BDC8DE903916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70907752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67AF2C-7895-44A1-9F2C-7B40BB4D6C54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293379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F6C4E0-35DC-4C73-B7E5-D9554F8A9A64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5944718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511D5C-2802-4020-84CC-69DA0A7EED7D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98866265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>
                <a:solidFill>
                  <a:srgbClr val="FFC000"/>
                </a:solidFill>
              </a:defRPr>
            </a:lvl1pPr>
            <a:lvl2pPr>
              <a:defRPr sz="2400">
                <a:solidFill>
                  <a:srgbClr val="FFC000"/>
                </a:solidFill>
              </a:defRPr>
            </a:lvl2pPr>
            <a:lvl3pPr>
              <a:defRPr sz="2000">
                <a:solidFill>
                  <a:srgbClr val="FFC000"/>
                </a:solidFill>
              </a:defRPr>
            </a:lvl3pPr>
            <a:lvl4pPr>
              <a:defRPr sz="1800">
                <a:solidFill>
                  <a:srgbClr val="FFC000"/>
                </a:solidFill>
              </a:defRPr>
            </a:lvl4pPr>
            <a:lvl5pPr>
              <a:defRPr sz="1800">
                <a:solidFill>
                  <a:srgbClr val="FFC000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5A0E26-44FE-405A-BE1B-9DF753D5A27A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119237309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n>
                  <a:noFill/>
                </a:ln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n>
                  <a:noFill/>
                </a:ln>
                <a:solidFill>
                  <a:srgbClr val="FFC00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>
                <a:solidFill>
                  <a:srgbClr val="FFC000"/>
                </a:solidFill>
              </a:defRPr>
            </a:lvl1pPr>
            <a:lvl2pPr>
              <a:defRPr sz="2000">
                <a:solidFill>
                  <a:srgbClr val="FFC000"/>
                </a:solidFill>
              </a:defRPr>
            </a:lvl2pPr>
            <a:lvl3pPr>
              <a:defRPr sz="1800">
                <a:solidFill>
                  <a:srgbClr val="FFC000"/>
                </a:solidFill>
              </a:defRPr>
            </a:lvl3pPr>
            <a:lvl4pPr>
              <a:defRPr sz="1600">
                <a:solidFill>
                  <a:srgbClr val="FFC000"/>
                </a:solidFill>
              </a:defRPr>
            </a:lvl4pPr>
            <a:lvl5pPr>
              <a:defRPr sz="1600">
                <a:solidFill>
                  <a:srgbClr val="FFC000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30ACD4-029E-4401-95D3-A0A9D6B03941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92426463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BC5899-8545-4CCE-9F49-052E867C2C24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60020432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CC5665-1520-47E7-A7BB-82D432ED6040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12079955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A6AB61-D72C-4970-9713-C13F6BD3BD2C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402180662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C72648-5E83-4665-AC30-C14C6AC7FA41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421021736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8C444F-2DD0-4095-B19F-942E81EB75AB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61088288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A9B083-FA3D-47A9-9FB4-5C6009EC10A5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73728995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bg bwMode="gray">
      <p:bgPr>
        <a:blipFill dpi="0" rotWithShape="0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1" y="1142986"/>
            <a:ext cx="7858180" cy="1470025"/>
          </a:xfrm>
        </p:spPr>
        <p:txBody>
          <a:bodyPr/>
          <a:lstStyle>
            <a:lvl1pPr>
              <a:defRPr baseline="0">
                <a:ea typeface="+mj-ea"/>
              </a:defRPr>
            </a:lvl1pPr>
          </a:lstStyle>
          <a:p>
            <a:r>
              <a:rPr lang="uk-UA" smtClean="0"/>
              <a:t>Зразок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72" y="3071810"/>
            <a:ext cx="8001056" cy="642942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290B7D-4369-433A-AF0C-05A5C75AFABC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6107553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0B463F-0201-4B3A-AF0C-49ED14B48DF0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90700313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33AB90-48A6-4D6B-BE1D-375EA44A086D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60551023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6F4B2B-F0EA-4635-AD35-92789596C861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02206917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3EED2-373E-41BF-B2F3-C6CEC5BDC7F5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14580719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277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277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E3B39F-40E3-466D-84CB-5796B6018089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53989011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2AB299-396C-4084-BB80-F0845D3623CA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00325819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3DE230-76C0-4C52-911F-2194B5344D29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260627357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2E3E09-C956-4911-882B-E42A5044FE4C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74662494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747D94-C598-4379-9457-889F33881C1C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77168933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0E61B8-FD22-4BA8-A20E-2E0A8A7B40E3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3459405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316A95-11E3-494D-9F3B-885813C5D2FC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9825333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1C193A6-F120-4277-83CA-D75191976962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77655584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17" name="Пі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uk-UA" smtClean="0"/>
              <a:t>Зразок підзаголовка</a:t>
            </a:r>
            <a:endParaRPr lang="en-US"/>
          </a:p>
        </p:txBody>
      </p:sp>
      <p:sp>
        <p:nvSpPr>
          <p:cNvPr id="4" name="Місце для дати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Місце для нижнього колонтитула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fld id="{49466B4D-D2D9-48C8-985C-B3F7F5C9856E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8882697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C0F659-7FA9-493B-9BF6-E410FF001BEB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12012303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530352" y="2704665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D1EAEE"/>
                </a:solidFill>
              </a:defRPr>
            </a:lvl1pPr>
          </a:lstStyle>
          <a:p>
            <a:fld id="{24FE0ED0-A955-4FA7-87B5-A7C4D6BC7489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5587852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70959C-397D-4032-B8DB-6A91E8342EFA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4266568994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2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3"/>
          </p:nvPr>
        </p:nvSpPr>
        <p:spPr>
          <a:xfrm>
            <a:off x="4645027" y="1859759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вмісту 4"/>
          <p:cNvSpPr>
            <a:spLocks noGrp="1"/>
          </p:cNvSpPr>
          <p:nvPr>
            <p:ph sz="quarter" idx="2"/>
          </p:nvPr>
        </p:nvSpPr>
        <p:spPr>
          <a:xfrm>
            <a:off x="457202" y="2514601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7" y="2514601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E9A5F9-0E2F-4E9A-8C60-E0937AD557F2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94629936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C8E4E6-CE7A-41C2-93A4-5310E90DAC58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66500201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62F67B-D629-4F8F-AB3C-6729BAA26A0E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82922291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1"/>
          </p:nvPr>
        </p:nvSpPr>
        <p:spPr>
          <a:xfrm>
            <a:off x="3575051" y="1676400"/>
            <a:ext cx="5111751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54ACAF-C535-4756-8EE6-7E2893BC260E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6418905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кутник з одним вирізаним округленим кутом 13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кутний трикут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оліліні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іліні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8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  <a:endParaRPr lang="en-US" noProof="0" dirty="0"/>
          </a:p>
        </p:txBody>
      </p:sp>
      <p:sp>
        <p:nvSpPr>
          <p:cNvPr id="9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Місце для номера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fld id="{E20A315C-B2F6-4F61-AD9B-82C10BEDF2F8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243633526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5D2674-6665-4960-9131-D2713FF04A6E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947619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uk-UA" noProof="0" smtClean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042CBC-B799-4B06-A84F-F865CE3D809A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1529715753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3"/>
            <a:ext cx="2057400" cy="5211763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914403"/>
            <a:ext cx="6019800" cy="5211763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50C1E5-7CB6-4C4F-81E8-26971249B1FD}" type="slidenum">
              <a:rPr lang="ru-RU" altLang="uk-UA"/>
              <a:pPr/>
              <a:t>‹№›</a:t>
            </a:fld>
            <a:endParaRPr lang="ru-RU" altLang="uk-UA"/>
          </a:p>
        </p:txBody>
      </p:sp>
    </p:spTree>
    <p:extLst>
      <p:ext uri="{BB962C8B-B14F-4D97-AF65-F5344CB8AC3E}">
        <p14:creationId xmlns:p14="http://schemas.microsoft.com/office/powerpoint/2010/main" val="35465161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43200" y="1752600"/>
            <a:ext cx="5486400" cy="8382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2743200"/>
            <a:ext cx="5486400" cy="457200"/>
          </a:xfrm>
        </p:spPr>
        <p:txBody>
          <a:bodyPr/>
          <a:lstStyle>
            <a:lvl1pPr marL="0" indent="0">
              <a:buFontTx/>
              <a:buNone/>
              <a:defRPr sz="2000"/>
            </a:lvl1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E5AD5E-44A8-4616-B62D-54C4D73FB0CD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385186111"/>
      </p:ext>
    </p:extLst>
  </p:cSld>
  <p:clrMapOvr>
    <a:masterClrMapping/>
  </p:clrMapOvr>
  <p:hf hdr="0" dt="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7CC87E-68D9-4C2E-9250-72700AF98D21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1111180466"/>
      </p:ext>
    </p:extLst>
  </p:cSld>
  <p:clrMapOvr>
    <a:masterClrMapping/>
  </p:clrMapOvr>
  <p:hf hdr="0" dt="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C0C89C-668E-4F81-8BBA-AB63AF026245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1841940212"/>
      </p:ext>
    </p:extLst>
  </p:cSld>
  <p:clrMapOvr>
    <a:masterClrMapping/>
  </p:clrMapOvr>
  <p:hf hdr="0" dt="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2741615" y="1828800"/>
            <a:ext cx="2665412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5559425" y="1828800"/>
            <a:ext cx="26670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ACDE2-F605-4DE7-8A07-09EB8160F1F1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12986942"/>
      </p:ext>
    </p:extLst>
  </p:cSld>
  <p:clrMapOvr>
    <a:masterClrMapping/>
  </p:clrMapOvr>
  <p:hf hdr="0" dt="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4B77F1-7ACA-497D-ABA7-949929508EE3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755832219"/>
      </p:ext>
    </p:extLst>
  </p:cSld>
  <p:clrMapOvr>
    <a:masterClrMapping/>
  </p:clrMapOvr>
  <p:hf hdr="0" dt="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0713A7-2FE7-411F-860F-B6EC6DC3D154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3144883952"/>
      </p:ext>
    </p:extLst>
  </p:cSld>
  <p:clrMapOvr>
    <a:masterClrMapping/>
  </p:clrMapOvr>
  <p:hf hdr="0" dt="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39362F-1BCA-4B3A-A9FD-96DD2AA0F0D6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160573434"/>
      </p:ext>
    </p:extLst>
  </p:cSld>
  <p:clrMapOvr>
    <a:masterClrMapping/>
  </p:clrMapOvr>
  <p:hf hdr="0" dt="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8F7EF82-61AE-497B-929F-A33D5352D007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668909962"/>
      </p:ext>
    </p:extLst>
  </p:cSld>
  <p:clrMapOvr>
    <a:masterClrMapping/>
  </p:clrMapOvr>
  <p:hf hdr="0" dt="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03A5793-5970-4D9C-B413-0AB0564DD2D3}" type="slidenum">
              <a:rPr lang="en-US" altLang="uk-UA"/>
              <a:pPr/>
              <a:t>‹№›</a:t>
            </a:fld>
            <a:endParaRPr lang="en-US" altLang="uk-UA"/>
          </a:p>
        </p:txBody>
      </p:sp>
    </p:spTree>
    <p:extLst>
      <p:ext uri="{BB962C8B-B14F-4D97-AF65-F5344CB8AC3E}">
        <p14:creationId xmlns:p14="http://schemas.microsoft.com/office/powerpoint/2010/main" val="1236943471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13" Type="http://schemas.openxmlformats.org/officeDocument/2006/relationships/image" Target="../media/image25.jpeg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13" Type="http://schemas.openxmlformats.org/officeDocument/2006/relationships/image" Target="../media/image27.png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Relationship Id="rId14" Type="http://schemas.openxmlformats.org/officeDocument/2006/relationships/image" Target="../media/image28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1.xml"/><Relationship Id="rId3" Type="http://schemas.openxmlformats.org/officeDocument/2006/relationships/slideLayout" Target="../slideLayouts/slideLayout126.xml"/><Relationship Id="rId7" Type="http://schemas.openxmlformats.org/officeDocument/2006/relationships/slideLayout" Target="../slideLayouts/slideLayout130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5.xml"/><Relationship Id="rId1" Type="http://schemas.openxmlformats.org/officeDocument/2006/relationships/slideLayout" Target="../slideLayouts/slideLayout124.xml"/><Relationship Id="rId6" Type="http://schemas.openxmlformats.org/officeDocument/2006/relationships/slideLayout" Target="../slideLayouts/slideLayout129.xml"/><Relationship Id="rId11" Type="http://schemas.openxmlformats.org/officeDocument/2006/relationships/slideLayout" Target="../slideLayouts/slideLayout134.xml"/><Relationship Id="rId5" Type="http://schemas.openxmlformats.org/officeDocument/2006/relationships/slideLayout" Target="../slideLayouts/slideLayout128.xml"/><Relationship Id="rId10" Type="http://schemas.openxmlformats.org/officeDocument/2006/relationships/slideLayout" Target="../slideLayouts/slideLayout133.xml"/><Relationship Id="rId4" Type="http://schemas.openxmlformats.org/officeDocument/2006/relationships/slideLayout" Target="../slideLayouts/slideLayout127.xml"/><Relationship Id="rId9" Type="http://schemas.openxmlformats.org/officeDocument/2006/relationships/slideLayout" Target="../slideLayouts/slideLayout13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image" Target="../media/image4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image" Target="../media/image8.png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7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10.jpe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image" Target="../media/image1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13" Type="http://schemas.openxmlformats.org/officeDocument/2006/relationships/image" Target="../media/image12.jpeg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6" Type="http://schemas.openxmlformats.org/officeDocument/2006/relationships/image" Target="../media/image15.png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5" Type="http://schemas.openxmlformats.org/officeDocument/2006/relationships/image" Target="../media/image14.png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Relationship Id="rId14" Type="http://schemas.openxmlformats.org/officeDocument/2006/relationships/image" Target="../media/image13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image" Target="../media/image17.jpeg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5" Type="http://schemas.openxmlformats.org/officeDocument/2006/relationships/image" Target="../media/image19.png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image" Target="../media/image18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image" Target="../media/image22.jpeg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image" Target="../media/image24.png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0"/>
            <a:ext cx="9142413" cy="6858000"/>
            <a:chOff x="0" y="0"/>
            <a:chExt cx="5759" cy="4320"/>
          </a:xfrm>
        </p:grpSpPr>
        <p:grpSp>
          <p:nvGrpSpPr>
            <p:cNvPr id="3080" name="Group 3"/>
            <p:cNvGrpSpPr>
              <a:grpSpLocks/>
            </p:cNvGrpSpPr>
            <p:nvPr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30724" name="Line 4"/>
              <p:cNvSpPr>
                <a:spLocks noChangeShapeType="1"/>
              </p:cNvSpPr>
              <p:nvPr/>
            </p:nvSpPr>
            <p:spPr bwMode="auto">
              <a:xfrm>
                <a:off x="0" y="144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25" name="Line 5"/>
              <p:cNvSpPr>
                <a:spLocks noChangeShapeType="1"/>
              </p:cNvSpPr>
              <p:nvPr/>
            </p:nvSpPr>
            <p:spPr bwMode="auto">
              <a:xfrm>
                <a:off x="0" y="336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26" name="Line 6"/>
              <p:cNvSpPr>
                <a:spLocks noChangeShapeType="1"/>
              </p:cNvSpPr>
              <p:nvPr/>
            </p:nvSpPr>
            <p:spPr bwMode="auto">
              <a:xfrm>
                <a:off x="0" y="528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27" name="Line 7"/>
              <p:cNvSpPr>
                <a:spLocks noChangeShapeType="1"/>
              </p:cNvSpPr>
              <p:nvPr/>
            </p:nvSpPr>
            <p:spPr bwMode="auto">
              <a:xfrm>
                <a:off x="0" y="720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28" name="Line 8"/>
              <p:cNvSpPr>
                <a:spLocks noChangeShapeType="1"/>
              </p:cNvSpPr>
              <p:nvPr/>
            </p:nvSpPr>
            <p:spPr bwMode="auto">
              <a:xfrm>
                <a:off x="0" y="912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29" name="Line 9"/>
              <p:cNvSpPr>
                <a:spLocks noChangeShapeType="1"/>
              </p:cNvSpPr>
              <p:nvPr/>
            </p:nvSpPr>
            <p:spPr bwMode="auto">
              <a:xfrm>
                <a:off x="0" y="1104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30" name="Line 10"/>
              <p:cNvSpPr>
                <a:spLocks noChangeShapeType="1"/>
              </p:cNvSpPr>
              <p:nvPr/>
            </p:nvSpPr>
            <p:spPr bwMode="auto">
              <a:xfrm>
                <a:off x="0" y="1296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31" name="Line 11"/>
              <p:cNvSpPr>
                <a:spLocks noChangeShapeType="1"/>
              </p:cNvSpPr>
              <p:nvPr/>
            </p:nvSpPr>
            <p:spPr bwMode="auto">
              <a:xfrm>
                <a:off x="0" y="1488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32" name="Line 12"/>
              <p:cNvSpPr>
                <a:spLocks noChangeShapeType="1"/>
              </p:cNvSpPr>
              <p:nvPr/>
            </p:nvSpPr>
            <p:spPr bwMode="auto">
              <a:xfrm>
                <a:off x="0" y="1680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33" name="Line 13"/>
              <p:cNvSpPr>
                <a:spLocks noChangeShapeType="1"/>
              </p:cNvSpPr>
              <p:nvPr/>
            </p:nvSpPr>
            <p:spPr bwMode="auto">
              <a:xfrm>
                <a:off x="0" y="1872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34" name="Line 14"/>
              <p:cNvSpPr>
                <a:spLocks noChangeShapeType="1"/>
              </p:cNvSpPr>
              <p:nvPr/>
            </p:nvSpPr>
            <p:spPr bwMode="auto">
              <a:xfrm>
                <a:off x="0" y="2064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35" name="Line 15"/>
              <p:cNvSpPr>
                <a:spLocks noChangeShapeType="1"/>
              </p:cNvSpPr>
              <p:nvPr/>
            </p:nvSpPr>
            <p:spPr bwMode="auto">
              <a:xfrm>
                <a:off x="0" y="2256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36" name="Line 16"/>
              <p:cNvSpPr>
                <a:spLocks noChangeShapeType="1"/>
              </p:cNvSpPr>
              <p:nvPr/>
            </p:nvSpPr>
            <p:spPr bwMode="auto">
              <a:xfrm>
                <a:off x="0" y="2448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37" name="Line 17"/>
              <p:cNvSpPr>
                <a:spLocks noChangeShapeType="1"/>
              </p:cNvSpPr>
              <p:nvPr/>
            </p:nvSpPr>
            <p:spPr bwMode="auto">
              <a:xfrm>
                <a:off x="0" y="2640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38" name="Line 18"/>
              <p:cNvSpPr>
                <a:spLocks noChangeShapeType="1"/>
              </p:cNvSpPr>
              <p:nvPr/>
            </p:nvSpPr>
            <p:spPr bwMode="auto">
              <a:xfrm>
                <a:off x="0" y="2832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39" name="Line 19"/>
              <p:cNvSpPr>
                <a:spLocks noChangeShapeType="1"/>
              </p:cNvSpPr>
              <p:nvPr/>
            </p:nvSpPr>
            <p:spPr bwMode="auto">
              <a:xfrm>
                <a:off x="0" y="3024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40" name="Line 20"/>
              <p:cNvSpPr>
                <a:spLocks noChangeShapeType="1"/>
              </p:cNvSpPr>
              <p:nvPr/>
            </p:nvSpPr>
            <p:spPr bwMode="auto">
              <a:xfrm>
                <a:off x="0" y="3216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41" name="Line 21"/>
              <p:cNvSpPr>
                <a:spLocks noChangeShapeType="1"/>
              </p:cNvSpPr>
              <p:nvPr/>
            </p:nvSpPr>
            <p:spPr bwMode="auto">
              <a:xfrm>
                <a:off x="0" y="3408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42" name="Line 22"/>
              <p:cNvSpPr>
                <a:spLocks noChangeShapeType="1"/>
              </p:cNvSpPr>
              <p:nvPr/>
            </p:nvSpPr>
            <p:spPr bwMode="auto">
              <a:xfrm>
                <a:off x="0" y="3600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43" name="Line 23"/>
              <p:cNvSpPr>
                <a:spLocks noChangeShapeType="1"/>
              </p:cNvSpPr>
              <p:nvPr/>
            </p:nvSpPr>
            <p:spPr bwMode="auto">
              <a:xfrm>
                <a:off x="0" y="3792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44" name="Line 24"/>
              <p:cNvSpPr>
                <a:spLocks noChangeShapeType="1"/>
              </p:cNvSpPr>
              <p:nvPr/>
            </p:nvSpPr>
            <p:spPr bwMode="auto">
              <a:xfrm>
                <a:off x="0" y="3984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45" name="Line 25"/>
              <p:cNvSpPr>
                <a:spLocks noChangeShapeType="1"/>
              </p:cNvSpPr>
              <p:nvPr/>
            </p:nvSpPr>
            <p:spPr bwMode="auto">
              <a:xfrm>
                <a:off x="0" y="4176"/>
                <a:ext cx="5759" cy="0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46" name="Line 26"/>
              <p:cNvSpPr>
                <a:spLocks noChangeShapeType="1"/>
              </p:cNvSpPr>
              <p:nvPr/>
            </p:nvSpPr>
            <p:spPr bwMode="auto">
              <a:xfrm>
                <a:off x="144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47" name="Line 27"/>
              <p:cNvSpPr>
                <a:spLocks noChangeShapeType="1"/>
              </p:cNvSpPr>
              <p:nvPr/>
            </p:nvSpPr>
            <p:spPr bwMode="auto">
              <a:xfrm>
                <a:off x="336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48" name="Line 28"/>
              <p:cNvSpPr>
                <a:spLocks noChangeShapeType="1"/>
              </p:cNvSpPr>
              <p:nvPr/>
            </p:nvSpPr>
            <p:spPr bwMode="auto">
              <a:xfrm>
                <a:off x="528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49" name="Line 29"/>
              <p:cNvSpPr>
                <a:spLocks noChangeShapeType="1"/>
              </p:cNvSpPr>
              <p:nvPr/>
            </p:nvSpPr>
            <p:spPr bwMode="auto">
              <a:xfrm>
                <a:off x="720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50" name="Line 30"/>
              <p:cNvSpPr>
                <a:spLocks noChangeShapeType="1"/>
              </p:cNvSpPr>
              <p:nvPr/>
            </p:nvSpPr>
            <p:spPr bwMode="auto">
              <a:xfrm>
                <a:off x="912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51" name="Line 31"/>
              <p:cNvSpPr>
                <a:spLocks noChangeShapeType="1"/>
              </p:cNvSpPr>
              <p:nvPr/>
            </p:nvSpPr>
            <p:spPr bwMode="auto">
              <a:xfrm>
                <a:off x="1104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52" name="Line 32"/>
              <p:cNvSpPr>
                <a:spLocks noChangeShapeType="1"/>
              </p:cNvSpPr>
              <p:nvPr/>
            </p:nvSpPr>
            <p:spPr bwMode="auto">
              <a:xfrm>
                <a:off x="1296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53" name="Line 33"/>
              <p:cNvSpPr>
                <a:spLocks noChangeShapeType="1"/>
              </p:cNvSpPr>
              <p:nvPr/>
            </p:nvSpPr>
            <p:spPr bwMode="auto">
              <a:xfrm>
                <a:off x="1488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54" name="Line 34"/>
              <p:cNvSpPr>
                <a:spLocks noChangeShapeType="1"/>
              </p:cNvSpPr>
              <p:nvPr/>
            </p:nvSpPr>
            <p:spPr bwMode="auto">
              <a:xfrm>
                <a:off x="1680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55" name="Line 35"/>
              <p:cNvSpPr>
                <a:spLocks noChangeShapeType="1"/>
              </p:cNvSpPr>
              <p:nvPr/>
            </p:nvSpPr>
            <p:spPr bwMode="auto">
              <a:xfrm>
                <a:off x="1872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56" name="Line 36"/>
              <p:cNvSpPr>
                <a:spLocks noChangeShapeType="1"/>
              </p:cNvSpPr>
              <p:nvPr/>
            </p:nvSpPr>
            <p:spPr bwMode="auto">
              <a:xfrm>
                <a:off x="2064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57" name="Line 37"/>
              <p:cNvSpPr>
                <a:spLocks noChangeShapeType="1"/>
              </p:cNvSpPr>
              <p:nvPr/>
            </p:nvSpPr>
            <p:spPr bwMode="auto">
              <a:xfrm>
                <a:off x="2256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58" name="Line 38"/>
              <p:cNvSpPr>
                <a:spLocks noChangeShapeType="1"/>
              </p:cNvSpPr>
              <p:nvPr/>
            </p:nvSpPr>
            <p:spPr bwMode="auto">
              <a:xfrm>
                <a:off x="2448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59" name="Line 39"/>
              <p:cNvSpPr>
                <a:spLocks noChangeShapeType="1"/>
              </p:cNvSpPr>
              <p:nvPr/>
            </p:nvSpPr>
            <p:spPr bwMode="auto">
              <a:xfrm>
                <a:off x="2640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60" name="Line 40"/>
              <p:cNvSpPr>
                <a:spLocks noChangeShapeType="1"/>
              </p:cNvSpPr>
              <p:nvPr/>
            </p:nvSpPr>
            <p:spPr bwMode="auto">
              <a:xfrm>
                <a:off x="2832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61" name="Line 41"/>
              <p:cNvSpPr>
                <a:spLocks noChangeShapeType="1"/>
              </p:cNvSpPr>
              <p:nvPr/>
            </p:nvSpPr>
            <p:spPr bwMode="auto">
              <a:xfrm>
                <a:off x="3024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62" name="Line 42"/>
              <p:cNvSpPr>
                <a:spLocks noChangeShapeType="1"/>
              </p:cNvSpPr>
              <p:nvPr/>
            </p:nvSpPr>
            <p:spPr bwMode="auto">
              <a:xfrm>
                <a:off x="3216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63" name="Line 43"/>
              <p:cNvSpPr>
                <a:spLocks noChangeShapeType="1"/>
              </p:cNvSpPr>
              <p:nvPr/>
            </p:nvSpPr>
            <p:spPr bwMode="auto">
              <a:xfrm>
                <a:off x="3408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64" name="Line 44"/>
              <p:cNvSpPr>
                <a:spLocks noChangeShapeType="1"/>
              </p:cNvSpPr>
              <p:nvPr/>
            </p:nvSpPr>
            <p:spPr bwMode="auto">
              <a:xfrm>
                <a:off x="3600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65" name="Line 45"/>
              <p:cNvSpPr>
                <a:spLocks noChangeShapeType="1"/>
              </p:cNvSpPr>
              <p:nvPr/>
            </p:nvSpPr>
            <p:spPr bwMode="auto">
              <a:xfrm>
                <a:off x="3792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66" name="Line 46"/>
              <p:cNvSpPr>
                <a:spLocks noChangeShapeType="1"/>
              </p:cNvSpPr>
              <p:nvPr/>
            </p:nvSpPr>
            <p:spPr bwMode="auto">
              <a:xfrm>
                <a:off x="3984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67" name="Line 47"/>
              <p:cNvSpPr>
                <a:spLocks noChangeShapeType="1"/>
              </p:cNvSpPr>
              <p:nvPr/>
            </p:nvSpPr>
            <p:spPr bwMode="auto">
              <a:xfrm>
                <a:off x="4176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68" name="Line 48"/>
              <p:cNvSpPr>
                <a:spLocks noChangeShapeType="1"/>
              </p:cNvSpPr>
              <p:nvPr/>
            </p:nvSpPr>
            <p:spPr bwMode="auto">
              <a:xfrm>
                <a:off x="4368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69" name="Line 49"/>
              <p:cNvSpPr>
                <a:spLocks noChangeShapeType="1"/>
              </p:cNvSpPr>
              <p:nvPr/>
            </p:nvSpPr>
            <p:spPr bwMode="auto">
              <a:xfrm>
                <a:off x="4560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70" name="Line 50"/>
              <p:cNvSpPr>
                <a:spLocks noChangeShapeType="1"/>
              </p:cNvSpPr>
              <p:nvPr/>
            </p:nvSpPr>
            <p:spPr bwMode="auto">
              <a:xfrm>
                <a:off x="4752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71" name="Line 51"/>
              <p:cNvSpPr>
                <a:spLocks noChangeShapeType="1"/>
              </p:cNvSpPr>
              <p:nvPr/>
            </p:nvSpPr>
            <p:spPr bwMode="auto">
              <a:xfrm>
                <a:off x="4944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72" name="Line 52"/>
              <p:cNvSpPr>
                <a:spLocks noChangeShapeType="1"/>
              </p:cNvSpPr>
              <p:nvPr/>
            </p:nvSpPr>
            <p:spPr bwMode="auto">
              <a:xfrm>
                <a:off x="5136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73" name="Line 53"/>
              <p:cNvSpPr>
                <a:spLocks noChangeShapeType="1"/>
              </p:cNvSpPr>
              <p:nvPr/>
            </p:nvSpPr>
            <p:spPr bwMode="auto">
              <a:xfrm>
                <a:off x="5328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74" name="Line 54"/>
              <p:cNvSpPr>
                <a:spLocks noChangeShapeType="1"/>
              </p:cNvSpPr>
              <p:nvPr/>
            </p:nvSpPr>
            <p:spPr bwMode="auto">
              <a:xfrm>
                <a:off x="5520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0775" name="Line 55"/>
              <p:cNvSpPr>
                <a:spLocks noChangeShapeType="1"/>
              </p:cNvSpPr>
              <p:nvPr/>
            </p:nvSpPr>
            <p:spPr bwMode="auto">
              <a:xfrm>
                <a:off x="5712" y="0"/>
                <a:ext cx="0" cy="4319"/>
              </a:xfrm>
              <a:prstGeom prst="line">
                <a:avLst/>
              </a:prstGeom>
              <a:noFill/>
              <a:ln w="12700" cap="sq">
                <a:solidFill>
                  <a:schemeClr val="bg2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uk-UA"/>
              </a:p>
            </p:txBody>
          </p:sp>
        </p:grpSp>
        <p:pic>
          <p:nvPicPr>
            <p:cNvPr id="3081" name="Picture 56"/>
            <p:cNvPicPr>
              <a:picLocks noChangeArrowheads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9" y="0"/>
              <a:ext cx="680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75" name="Rectangle 57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4572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заголовка</a:t>
            </a:r>
          </a:p>
        </p:txBody>
      </p:sp>
      <p:sp>
        <p:nvSpPr>
          <p:cNvPr id="3076" name="Rectangle 5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9050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текста</a:t>
            </a:r>
          </a:p>
          <a:p>
            <a:pPr lvl="1"/>
            <a:r>
              <a:rPr lang="ru-RU" altLang="uk-UA" smtClean="0"/>
              <a:t>Второй уровень</a:t>
            </a:r>
          </a:p>
          <a:p>
            <a:pPr lvl="2"/>
            <a:r>
              <a:rPr lang="ru-RU" altLang="uk-UA" smtClean="0"/>
              <a:t>Третий уровень</a:t>
            </a:r>
          </a:p>
          <a:p>
            <a:pPr lvl="3"/>
            <a:r>
              <a:rPr lang="ru-RU" altLang="uk-UA" smtClean="0"/>
              <a:t>Четвертый уровень</a:t>
            </a:r>
          </a:p>
          <a:p>
            <a:pPr lvl="4"/>
            <a:r>
              <a:rPr lang="ru-RU" altLang="uk-UA" smtClean="0"/>
              <a:t>Пятый уровень</a:t>
            </a:r>
          </a:p>
        </p:txBody>
      </p:sp>
      <p:sp>
        <p:nvSpPr>
          <p:cNvPr id="30779" name="Rectangle 5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50000"/>
              </a:spcBef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80" name="Rectangle 6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spcBef>
                <a:spcPct val="50000"/>
              </a:spcBef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81" name="Rectangle 6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400">
                <a:latin typeface="Times New Roman" panose="02020603050405020304" pitchFamily="18" charset="0"/>
              </a:defRPr>
            </a:lvl1pPr>
          </a:lstStyle>
          <a:p>
            <a:fld id="{2FEB2AD0-3F6D-4301-9165-99624F8E12EE}" type="slidenum">
              <a:rPr lang="ru-RU" altLang="uk-UA"/>
              <a:pPr/>
              <a:t>‹№›</a:t>
            </a:fld>
            <a:endParaRPr lang="ru-RU" alt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81" r:id="rId1"/>
    <p:sldLayoutId id="2147485824" r:id="rId2"/>
    <p:sldLayoutId id="2147485825" r:id="rId3"/>
    <p:sldLayoutId id="2147485826" r:id="rId4"/>
    <p:sldLayoutId id="2147485827" r:id="rId5"/>
    <p:sldLayoutId id="2147485828" r:id="rId6"/>
    <p:sldLayoutId id="2147485829" r:id="rId7"/>
    <p:sldLayoutId id="2147485830" r:id="rId8"/>
    <p:sldLayoutId id="2147485831" r:id="rId9"/>
    <p:sldLayoutId id="2147485832" r:id="rId10"/>
    <p:sldLayoutId id="2147485833" r:id="rId11"/>
    <p:sldLayoutId id="214748583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229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текста</a:t>
            </a:r>
          </a:p>
          <a:p>
            <a:pPr lvl="1"/>
            <a:r>
              <a:rPr lang="ru-RU" altLang="uk-UA" smtClean="0"/>
              <a:t>Второй уровень</a:t>
            </a:r>
          </a:p>
          <a:p>
            <a:pPr lvl="2"/>
            <a:r>
              <a:rPr lang="ru-RU" altLang="uk-UA" smtClean="0"/>
              <a:t>Третий уровень</a:t>
            </a:r>
          </a:p>
          <a:p>
            <a:pPr lvl="3"/>
            <a:r>
              <a:rPr lang="ru-RU" altLang="uk-UA" smtClean="0"/>
              <a:t>Четвертый уровень</a:t>
            </a:r>
          </a:p>
          <a:p>
            <a:pPr lvl="4"/>
            <a:r>
              <a:rPr lang="ru-RU" altLang="uk-UA" smtClean="0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A52573CB-4A6B-43A1-BACD-50A630DAF208}" type="slidenum">
              <a:rPr lang="en-US" altLang="uk-UA"/>
              <a:pPr/>
              <a:t>‹№›</a:t>
            </a:fld>
            <a:endParaRPr lang="en-US" alt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51" r:id="rId1"/>
    <p:sldLayoutId id="2147485855" r:id="rId2"/>
    <p:sldLayoutId id="2147485856" r:id="rId3"/>
    <p:sldLayoutId id="2147485857" r:id="rId4"/>
    <p:sldLayoutId id="2147485858" r:id="rId5"/>
    <p:sldLayoutId id="2147485859" r:id="rId6"/>
    <p:sldLayoutId id="2147485860" r:id="rId7"/>
    <p:sldLayoutId id="2147485861" r:id="rId8"/>
    <p:sldLayoutId id="2147485862" r:id="rId9"/>
    <p:sldLayoutId id="2147485863" r:id="rId10"/>
    <p:sldLayoutId id="2147485864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lang="ru-RU" sz="3600" kern="1200" dirty="0">
          <a:solidFill>
            <a:srgbClr val="215968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ambria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215968"/>
          </a:solidFill>
          <a:latin typeface="Cambr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215968"/>
          </a:solidFill>
          <a:latin typeface="Cambr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215968"/>
          </a:solidFill>
          <a:latin typeface="Cambr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215968"/>
          </a:solidFill>
          <a:latin typeface="Cambr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rgbClr val="215968"/>
          </a:solidFill>
          <a:latin typeface="Cambr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rgbClr val="215968"/>
          </a:solidFill>
          <a:latin typeface="Cambr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rgbClr val="215968"/>
          </a:solidFill>
          <a:latin typeface="Cambr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rgbClr val="215968"/>
          </a:solidFill>
          <a:latin typeface="Cambria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rgbClr val="215968"/>
          </a:solidFill>
          <a:latin typeface="Cambria" pitchFamily="18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rgbClr val="215968"/>
          </a:solidFill>
          <a:latin typeface="Cambria" pitchFamily="18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215968"/>
          </a:solidFill>
          <a:latin typeface="Cambria" pitchFamily="18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rgbClr val="215968"/>
          </a:solidFill>
          <a:latin typeface="Cambria" pitchFamily="18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rgbClr val="215968"/>
          </a:solidFill>
          <a:latin typeface="Cambr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uk-UA" smtClean="0"/>
              <a:t>Образец заголовка</a:t>
            </a:r>
          </a:p>
        </p:txBody>
      </p:sp>
      <p:sp>
        <p:nvSpPr>
          <p:cNvPr id="13315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uk-UA" smtClean="0"/>
              <a:t>Образец текста</a:t>
            </a:r>
          </a:p>
          <a:p>
            <a:pPr lvl="1"/>
            <a:r>
              <a:rPr lang="uk-UA" altLang="uk-UA" smtClean="0"/>
              <a:t>Второй уровень</a:t>
            </a:r>
          </a:p>
          <a:p>
            <a:pPr lvl="2"/>
            <a:r>
              <a:rPr lang="uk-UA" altLang="uk-UA" smtClean="0"/>
              <a:t>Третий уровень</a:t>
            </a:r>
          </a:p>
          <a:p>
            <a:pPr lvl="3"/>
            <a:r>
              <a:rPr lang="uk-UA" altLang="uk-UA" smtClean="0"/>
              <a:t>Четвертый уровень</a:t>
            </a:r>
          </a:p>
          <a:p>
            <a:pPr lvl="4"/>
            <a:r>
              <a:rPr lang="uk-UA" altLang="uk-UA" smtClean="0"/>
              <a:t>Пятый уровень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A949C"/>
                </a:solidFill>
              </a:defRPr>
            </a:lvl1pPr>
          </a:lstStyle>
          <a:p>
            <a:fld id="{E7351B39-7DFD-493F-B3F2-FCB5551CFC55}" type="slidenum">
              <a:rPr lang="en-US" altLang="uk-UA"/>
              <a:pPr/>
              <a:t>‹№›</a:t>
            </a:fld>
            <a:endParaRPr lang="en-US" altLang="uk-UA"/>
          </a:p>
        </p:txBody>
      </p:sp>
      <p:pic>
        <p:nvPicPr>
          <p:cNvPr id="13319" name="Picture 5" descr="C:\Users\malves\AppData\Local\Microsoft\Windows\Temporary Internet Files\Content.IE5\IPBZL32E\MCj04361900000[1].png"/>
          <p:cNvPicPr>
            <a:picLocks noChangeAspect="1" noChangeArrowheads="1"/>
          </p:cNvPicPr>
          <p:nvPr/>
        </p:nvPicPr>
        <p:blipFill>
          <a:blip r:embed="rId13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799013"/>
            <a:ext cx="9144000" cy="205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6" descr="C:\Users\malves\AppData\Local\Microsoft\Windows\Temporary Internet Files\Content.IE5\QRQF1ULB\MCj04315510000[1].png"/>
          <p:cNvPicPr>
            <a:picLocks noChangeAspect="1" noChangeArrowheads="1"/>
          </p:cNvPicPr>
          <p:nvPr/>
        </p:nvPicPr>
        <p:blipFill>
          <a:blip r:embed="rId14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0813" y="-500063"/>
            <a:ext cx="3929062" cy="392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865" r:id="rId1"/>
    <p:sldLayoutId id="2147485866" r:id="rId2"/>
    <p:sldLayoutId id="2147485867" r:id="rId3"/>
    <p:sldLayoutId id="2147485868" r:id="rId4"/>
    <p:sldLayoutId id="2147485869" r:id="rId5"/>
    <p:sldLayoutId id="2147485870" r:id="rId6"/>
    <p:sldLayoutId id="2147485871" r:id="rId7"/>
    <p:sldLayoutId id="2147485872" r:id="rId8"/>
    <p:sldLayoutId id="2147485873" r:id="rId9"/>
    <p:sldLayoutId id="2147485874" r:id="rId10"/>
    <p:sldLayoutId id="2147485875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v"/>
        <a:defRPr sz="3200" kern="12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v"/>
        <a:defRPr sz="2800" kern="1200">
          <a:solidFill>
            <a:srgbClr val="FFFFFF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v"/>
        <a:defRPr sz="2400" kern="1200">
          <a:solidFill>
            <a:srgbClr val="FFFFFF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v"/>
        <a:defRPr sz="2000" kern="1200">
          <a:solidFill>
            <a:srgbClr val="FFFFFF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v"/>
        <a:defRPr sz="2000" kern="1200">
          <a:solidFill>
            <a:srgbClr val="FFFFF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 сполучна ліні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22" name="Місце для заголовка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14340" name="Місце для тексту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uk-UA" smtClean="0"/>
              <a:t>Зразок тексту</a:t>
            </a:r>
          </a:p>
          <a:p>
            <a:pPr lvl="1"/>
            <a:r>
              <a:rPr lang="uk-UA" altLang="uk-UA" smtClean="0"/>
              <a:t>Другий рівень</a:t>
            </a:r>
          </a:p>
          <a:p>
            <a:pPr lvl="2"/>
            <a:r>
              <a:rPr lang="uk-UA" altLang="uk-UA" smtClean="0"/>
              <a:t>Третій рівень</a:t>
            </a:r>
          </a:p>
          <a:p>
            <a:pPr lvl="3"/>
            <a:r>
              <a:rPr lang="uk-UA" altLang="uk-UA" smtClean="0"/>
              <a:t>Четвертий рівень</a:t>
            </a:r>
          </a:p>
          <a:p>
            <a:pPr lvl="4"/>
            <a:r>
              <a:rPr lang="uk-UA" altLang="uk-UA" smtClean="0"/>
              <a:t>П'ятий рівень</a:t>
            </a:r>
            <a:endParaRPr lang="en-US" altLang="uk-UA" smtClean="0"/>
          </a:p>
        </p:txBody>
      </p:sp>
      <p:sp>
        <p:nvSpPr>
          <p:cNvPr id="14" name="Місце для дати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 сполучна ліні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Пряма сполучна ліні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" name="Прямокут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Пряма сполучна ліні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3" name="Місце для номера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fld id="{0B7BF1BA-4973-48DB-B05A-323A0ECD6F04}" type="slidenum">
              <a:rPr lang="ru-RU" altLang="uk-UA"/>
              <a:pPr/>
              <a:t>‹№›</a:t>
            </a:fld>
            <a:endParaRPr lang="ru-RU" alt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52" r:id="rId1"/>
    <p:sldLayoutId id="2147485953" r:id="rId2"/>
    <p:sldLayoutId id="2147485954" r:id="rId3"/>
    <p:sldLayoutId id="2147485876" r:id="rId4"/>
    <p:sldLayoutId id="2147485877" r:id="rId5"/>
    <p:sldLayoutId id="2147485955" r:id="rId6"/>
    <p:sldLayoutId id="2147485878" r:id="rId7"/>
    <p:sldLayoutId id="2147485956" r:id="rId8"/>
    <p:sldLayoutId id="2147485957" r:id="rId9"/>
    <p:sldLayoutId id="2147485879" r:id="rId10"/>
    <p:sldLayoutId id="214748588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anose="02040604050505020304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anose="05000000000000000000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fontAlgn="base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fontAlgn="base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anose="05000000000000000000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fontAlgn="base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anose="05020102010507070707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2667000" cy="6858000"/>
            <a:chOff x="0" y="0"/>
            <a:chExt cx="1680" cy="4320"/>
          </a:xfrm>
        </p:grpSpPr>
        <p:sp>
          <p:nvSpPr>
            <p:cNvPr id="41987" name="Rectangle 3"/>
            <p:cNvSpPr>
              <a:spLocks noChangeArrowheads="1"/>
            </p:cNvSpPr>
            <p:nvPr/>
          </p:nvSpPr>
          <p:spPr bwMode="hidden">
            <a:xfrm>
              <a:off x="124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45490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lang="uk-UA">
                <a:latin typeface="Arial" charset="0"/>
              </a:endParaRPr>
            </a:p>
          </p:txBody>
        </p:sp>
        <p:pic>
          <p:nvPicPr>
            <p:cNvPr id="4105" name="Picture 4" descr="slidemaster_med3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ltGray">
            <a:xfrm>
              <a:off x="0" y="0"/>
              <a:ext cx="1348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98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2438400" y="228600"/>
            <a:ext cx="6400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38400" y="1600200"/>
            <a:ext cx="6400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" y="6248400"/>
            <a:ext cx="1901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99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99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1pPr>
          </a:lstStyle>
          <a:p>
            <a:fld id="{1EC1D967-E92D-41E1-B182-D8B9C4C97EE5}" type="slidenum">
              <a:rPr lang="ru-RU" altLang="uk-UA"/>
              <a:pPr/>
              <a:t>‹№›</a:t>
            </a:fld>
            <a:endParaRPr lang="ru-RU" alt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82" r:id="rId1"/>
    <p:sldLayoutId id="2147485835" r:id="rId2"/>
    <p:sldLayoutId id="2147485836" r:id="rId3"/>
    <p:sldLayoutId id="2147485837" r:id="rId4"/>
    <p:sldLayoutId id="2147485838" r:id="rId5"/>
    <p:sldLayoutId id="2147485839" r:id="rId6"/>
    <p:sldLayoutId id="2147485840" r:id="rId7"/>
    <p:sldLayoutId id="2147485841" r:id="rId8"/>
    <p:sldLayoutId id="2147485842" r:id="rId9"/>
    <p:sldLayoutId id="2147485843" r:id="rId10"/>
    <p:sldLayoutId id="2147485844" r:id="rId11"/>
  </p:sldLayoutIdLst>
  <p:transition spd="slow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anose="05000000000000000000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anose="05000000000000000000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7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34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uk-UA" smtClean="0"/>
              <a:t>Зразок заголовка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848600" cy="414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uk-UA" smtClean="0"/>
              <a:t>Зразок тексту</a:t>
            </a:r>
          </a:p>
          <a:p>
            <a:pPr lvl="1"/>
            <a:r>
              <a:rPr lang="uk-UA" altLang="uk-UA" smtClean="0"/>
              <a:t>Другий рівень</a:t>
            </a:r>
          </a:p>
          <a:p>
            <a:pPr lvl="2"/>
            <a:r>
              <a:rPr lang="uk-UA" altLang="uk-UA" smtClean="0"/>
              <a:t>Третій рівень</a:t>
            </a:r>
          </a:p>
          <a:p>
            <a:pPr lvl="3"/>
            <a:r>
              <a:rPr lang="uk-UA" altLang="uk-UA" smtClean="0"/>
              <a:t>Четвертий рівень</a:t>
            </a:r>
          </a:p>
          <a:p>
            <a:pPr lvl="4"/>
            <a:r>
              <a:rPr lang="uk-UA" altLang="uk-UA" smtClean="0"/>
              <a:t>П'ятий рівень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A2253C0B-A47C-4B69-BCDE-C506C91B9032}" type="slidenum">
              <a:rPr lang="en-US" altLang="uk-UA"/>
              <a:pPr/>
              <a:t>‹№›</a:t>
            </a:fld>
            <a:endParaRPr lang="en-US" alt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83" r:id="rId1"/>
    <p:sldLayoutId id="2147485884" r:id="rId2"/>
    <p:sldLayoutId id="2147485885" r:id="rId3"/>
    <p:sldLayoutId id="2147485886" r:id="rId4"/>
    <p:sldLayoutId id="2147485887" r:id="rId5"/>
    <p:sldLayoutId id="2147485888" r:id="rId6"/>
    <p:sldLayoutId id="2147485889" r:id="rId7"/>
    <p:sldLayoutId id="2147485890" r:id="rId8"/>
    <p:sldLayoutId id="2147485891" r:id="rId9"/>
    <p:sldLayoutId id="2147485892" r:id="rId10"/>
    <p:sldLayoutId id="2147485893" r:id="rId11"/>
    <p:sldLayoutId id="2147485894" r:id="rId12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4" descr="H:\графика\asadal\scool\scool\38 [Converted]111.pn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4287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147" name="Picture 3" descr="H:\графика\asadal\scool\scool\38 [Converted].pn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357813"/>
            <a:ext cx="3286125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2" descr="H:\графика\asadal\scool\scool\23\10101010.png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15313" y="5175250"/>
            <a:ext cx="928687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313"/>
            <a:ext cx="9144000" cy="1143000"/>
          </a:xfrm>
          <a:prstGeom prst="rect">
            <a:avLst/>
          </a:prstGeom>
          <a:gradFill>
            <a:gsLst>
              <a:gs pos="0">
                <a:schemeClr val="accent6">
                  <a:lumMod val="20000"/>
                  <a:lumOff val="80000"/>
                  <a:alpha val="0"/>
                </a:schemeClr>
              </a:gs>
              <a:gs pos="39999">
                <a:schemeClr val="accent6">
                  <a:lumMod val="60000"/>
                  <a:lumOff val="40000"/>
                  <a:alpha val="0"/>
                </a:schemeClr>
              </a:gs>
              <a:gs pos="70000">
                <a:schemeClr val="accent6">
                  <a:lumMod val="75000"/>
                  <a:alpha val="67000"/>
                </a:schemeClr>
              </a:gs>
              <a:gs pos="100000">
                <a:srgbClr val="FF0000">
                  <a:alpha val="60000"/>
                </a:srgbClr>
              </a:gs>
            </a:gsLst>
            <a:lin ang="5400000" scaled="0"/>
          </a:gra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Образец заголовка</a:t>
            </a:r>
            <a:endParaRPr lang="uk-UA" dirty="0"/>
          </a:p>
        </p:txBody>
      </p:sp>
      <p:sp>
        <p:nvSpPr>
          <p:cNvPr id="6150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571625"/>
            <a:ext cx="8229600" cy="4554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uk-UA" smtClean="0"/>
              <a:t>Образец текста</a:t>
            </a:r>
          </a:p>
          <a:p>
            <a:pPr lvl="1"/>
            <a:r>
              <a:rPr lang="uk-UA" altLang="uk-UA" smtClean="0"/>
              <a:t>Второй уровень</a:t>
            </a:r>
          </a:p>
          <a:p>
            <a:pPr lvl="2"/>
            <a:r>
              <a:rPr lang="uk-UA" altLang="uk-UA" smtClean="0"/>
              <a:t>Третий уровень</a:t>
            </a:r>
          </a:p>
          <a:p>
            <a:pPr lvl="3"/>
            <a:r>
              <a:rPr lang="uk-UA" altLang="uk-UA" smtClean="0"/>
              <a:t>Четвертый уровень</a:t>
            </a:r>
          </a:p>
          <a:p>
            <a:pPr lvl="4"/>
            <a:r>
              <a:rPr lang="uk-UA" altLang="uk-UA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68349BFD-7722-45B2-A371-0296FFB62925}" type="slidenum">
              <a:rPr lang="en-US" altLang="uk-UA"/>
              <a:pPr/>
              <a:t>‹№›</a:t>
            </a:fld>
            <a:endParaRPr lang="en-US" alt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895" r:id="rId1"/>
    <p:sldLayoutId id="2147485896" r:id="rId2"/>
    <p:sldLayoutId id="2147485897" r:id="rId3"/>
    <p:sldLayoutId id="2147485898" r:id="rId4"/>
    <p:sldLayoutId id="2147485899" r:id="rId5"/>
    <p:sldLayoutId id="2147485900" r:id="rId6"/>
    <p:sldLayoutId id="2147485901" r:id="rId7"/>
    <p:sldLayoutId id="2147485902" r:id="rId8"/>
    <p:sldLayoutId id="2147485903" r:id="rId9"/>
    <p:sldLayoutId id="2147485904" r:id="rId10"/>
    <p:sldLayoutId id="2147485905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solidFill>
            <a:srgbClr val="F2F2F2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ambria" pitchFamily="18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F2F2F2"/>
          </a:solidFill>
          <a:latin typeface="Cambria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b="1" kern="1200">
          <a:solidFill>
            <a:schemeClr val="tx1"/>
          </a:solidFill>
          <a:latin typeface="Garamond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8625" y="642938"/>
            <a:ext cx="8229600" cy="1143000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  <a:scene3d>
              <a:camera prst="orthographicFront">
                <a:rot lat="300000" lon="0" rev="0"/>
              </a:camera>
              <a:lightRig rig="threePt" dir="t"/>
            </a:scene3d>
            <a:sp3d extrusionH="57150" contourW="12700">
              <a:bevelB w="38100" h="38100"/>
              <a:extrusionClr>
                <a:srgbClr val="FFC000"/>
              </a:extrusionClr>
              <a:contourClr>
                <a:schemeClr val="tx1"/>
              </a:contourClr>
            </a:sp3d>
          </a:bodyPr>
          <a:lstStyle/>
          <a:p>
            <a:r>
              <a:rPr lang="uk-UA" smtClean="0"/>
              <a:t>Зразок заголовка</a:t>
            </a:r>
            <a:endParaRPr lang="ru-RU" dirty="0"/>
          </a:p>
        </p:txBody>
      </p:sp>
      <p:sp>
        <p:nvSpPr>
          <p:cNvPr id="717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857375"/>
            <a:ext cx="8229600" cy="426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uk-UA" smtClean="0"/>
              <a:t>Зразок тексту</a:t>
            </a:r>
          </a:p>
          <a:p>
            <a:pPr lvl="1"/>
            <a:r>
              <a:rPr lang="uk-UA" altLang="uk-UA" smtClean="0"/>
              <a:t>Другий рівень</a:t>
            </a:r>
          </a:p>
          <a:p>
            <a:pPr lvl="2"/>
            <a:r>
              <a:rPr lang="uk-UA" altLang="uk-UA" smtClean="0"/>
              <a:t>Третій рівень</a:t>
            </a:r>
          </a:p>
          <a:p>
            <a:pPr lvl="3"/>
            <a:r>
              <a:rPr lang="uk-UA" altLang="uk-UA" smtClean="0"/>
              <a:t>Четвертий рівень</a:t>
            </a:r>
          </a:p>
          <a:p>
            <a:pPr lvl="4"/>
            <a:r>
              <a:rPr lang="uk-UA" altLang="uk-UA" smtClean="0"/>
              <a:t>П'ятий рівень</a:t>
            </a:r>
            <a:endParaRPr lang="ru-RU" altLang="uk-UA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74C071C-C9FF-4A3C-A27E-B33C03D594CD}" type="slidenum">
              <a:rPr lang="en-US" altLang="uk-UA"/>
              <a:pPr/>
              <a:t>‹№›</a:t>
            </a:fld>
            <a:endParaRPr lang="en-US" alt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06" r:id="rId1"/>
    <p:sldLayoutId id="2147485907" r:id="rId2"/>
    <p:sldLayoutId id="2147485908" r:id="rId3"/>
    <p:sldLayoutId id="2147485909" r:id="rId4"/>
    <p:sldLayoutId id="2147485910" r:id="rId5"/>
    <p:sldLayoutId id="2147485911" r:id="rId6"/>
    <p:sldLayoutId id="2147485912" r:id="rId7"/>
    <p:sldLayoutId id="2147485913" r:id="rId8"/>
    <p:sldLayoutId id="2147485914" r:id="rId9"/>
    <p:sldLayoutId id="2147485915" r:id="rId10"/>
    <p:sldLayoutId id="2147485916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FFFF00"/>
          </a:solidFill>
          <a:effectLst>
            <a:innerShdw blurRad="63500" dist="50800">
              <a:prstClr val="black">
                <a:alpha val="88000"/>
              </a:prstClr>
            </a:innerShdw>
          </a:effectLst>
          <a:latin typeface="Mistral" pitchFamily="66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Mistral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Mistral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Mistral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Mistral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Mistral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Mistral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Mistral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FFFF00"/>
          </a:solidFill>
          <a:latin typeface="Mistral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3200" kern="1200">
          <a:solidFill>
            <a:schemeClr val="tx1"/>
          </a:solidFill>
          <a:latin typeface="Constantia" pitchFamily="18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800" kern="1200">
          <a:solidFill>
            <a:schemeClr val="tx1"/>
          </a:solidFill>
          <a:latin typeface="Constantia" pitchFamily="18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 kern="1200">
          <a:solidFill>
            <a:schemeClr val="tx1"/>
          </a:solidFill>
          <a:latin typeface="Constantia" pitchFamily="18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 kern="1200">
          <a:solidFill>
            <a:schemeClr val="tx1"/>
          </a:solidFill>
          <a:latin typeface="Constantia" pitchFamily="18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 kern="1200">
          <a:solidFill>
            <a:schemeClr val="tx1"/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 dirty="0"/>
          </a:p>
        </p:txBody>
      </p:sp>
      <p:sp>
        <p:nvSpPr>
          <p:cNvPr id="819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uk-UA" smtClean="0"/>
              <a:t>Зразок тексту</a:t>
            </a:r>
          </a:p>
          <a:p>
            <a:pPr lvl="1"/>
            <a:r>
              <a:rPr lang="uk-UA" altLang="uk-UA" smtClean="0"/>
              <a:t>Другий рівень</a:t>
            </a:r>
          </a:p>
          <a:p>
            <a:pPr lvl="2"/>
            <a:r>
              <a:rPr lang="uk-UA" altLang="uk-UA" smtClean="0"/>
              <a:t>Третій рівень</a:t>
            </a:r>
          </a:p>
          <a:p>
            <a:pPr lvl="3"/>
            <a:r>
              <a:rPr lang="uk-UA" altLang="uk-UA" smtClean="0"/>
              <a:t>Четвертий рівень</a:t>
            </a:r>
          </a:p>
          <a:p>
            <a:pPr lvl="4"/>
            <a:r>
              <a:rPr lang="uk-UA" altLang="uk-UA" smtClean="0"/>
              <a:t>П'ятий рівень</a:t>
            </a:r>
            <a:endParaRPr lang="ru-RU" altLang="uk-UA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>
              <a:defRPr sz="1200">
                <a:solidFill>
                  <a:schemeClr val="accent3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C5A0A"/>
                </a:solidFill>
              </a:defRPr>
            </a:lvl1pPr>
          </a:lstStyle>
          <a:p>
            <a:fld id="{16174BCE-4634-4389-8168-0F191388C9D8}" type="slidenum">
              <a:rPr lang="en-US" altLang="uk-UA"/>
              <a:pPr/>
              <a:t>‹№›</a:t>
            </a:fld>
            <a:endParaRPr lang="en-US" alt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7" r:id="rId1"/>
    <p:sldLayoutId id="2147485918" r:id="rId2"/>
    <p:sldLayoutId id="2147485919" r:id="rId3"/>
    <p:sldLayoutId id="2147485920" r:id="rId4"/>
    <p:sldLayoutId id="2147485921" r:id="rId5"/>
    <p:sldLayoutId id="2147485922" r:id="rId6"/>
    <p:sldLayoutId id="2147485923" r:id="rId7"/>
    <p:sldLayoutId id="2147485924" r:id="rId8"/>
    <p:sldLayoutId id="2147485925" r:id="rId9"/>
    <p:sldLayoutId id="2147485926" r:id="rId10"/>
    <p:sldLayoutId id="2147485927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ln w="17780" cmpd="sng">
            <a:solidFill>
              <a:srgbClr val="FFFFFF"/>
            </a:solidFill>
            <a:prstDash val="solid"/>
            <a:miter lim="800000"/>
          </a:ln>
          <a:solidFill>
            <a:srgbClr val="00377A"/>
          </a:solidFill>
          <a:effectLst>
            <a:outerShdw blurRad="50800" algn="tl" rotWithShape="0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377A"/>
          </a:solidFill>
          <a:latin typeface="Century Gothic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377A"/>
          </a:solidFill>
          <a:latin typeface="Century Gothic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377A"/>
          </a:solidFill>
          <a:latin typeface="Century Gothic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377A"/>
          </a:solidFill>
          <a:latin typeface="Century Gothic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377A"/>
          </a:solidFill>
          <a:latin typeface="Century Gothic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377A"/>
          </a:solidFill>
          <a:latin typeface="Century Gothic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377A"/>
          </a:solidFill>
          <a:latin typeface="Century Gothic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377A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3200" kern="1200">
          <a:solidFill>
            <a:srgbClr val="00377A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800" kern="1200">
          <a:solidFill>
            <a:srgbClr val="00377A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 kern="1200">
          <a:solidFill>
            <a:srgbClr val="00377A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000" kern="1200">
          <a:solidFill>
            <a:srgbClr val="00377A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000" kern="1200">
          <a:solidFill>
            <a:srgbClr val="00377A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800" kern="1200">
          <a:solidFill>
            <a:srgbClr val="00377A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800" kern="1200">
          <a:solidFill>
            <a:srgbClr val="00377A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600" kern="1200">
          <a:solidFill>
            <a:srgbClr val="00377A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600" kern="1200">
          <a:solidFill>
            <a:srgbClr val="00377A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 dirty="0"/>
          </a:p>
        </p:txBody>
      </p:sp>
      <p:sp>
        <p:nvSpPr>
          <p:cNvPr id="921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uk-UA" smtClean="0"/>
              <a:t>Зразок тексту</a:t>
            </a:r>
          </a:p>
          <a:p>
            <a:pPr lvl="1"/>
            <a:r>
              <a:rPr lang="uk-UA" altLang="uk-UA" smtClean="0"/>
              <a:t>Другий рівень</a:t>
            </a:r>
          </a:p>
          <a:p>
            <a:pPr lvl="2"/>
            <a:r>
              <a:rPr lang="uk-UA" altLang="uk-UA" smtClean="0"/>
              <a:t>Третій рівень</a:t>
            </a:r>
          </a:p>
          <a:p>
            <a:pPr lvl="3"/>
            <a:r>
              <a:rPr lang="uk-UA" altLang="uk-UA" smtClean="0"/>
              <a:t>Четвертий рівень</a:t>
            </a:r>
          </a:p>
          <a:p>
            <a:pPr lvl="4"/>
            <a:r>
              <a:rPr lang="uk-UA" altLang="uk-UA" smtClean="0"/>
              <a:t>П'ятий рівень</a:t>
            </a:r>
            <a:endParaRPr lang="ru-RU" altLang="uk-UA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02060"/>
                </a:solidFill>
              </a:defRPr>
            </a:lvl1pPr>
          </a:lstStyle>
          <a:p>
            <a:fld id="{4CE3BB1B-E96F-4199-ADE8-A046A5FD7B4D}" type="slidenum">
              <a:rPr lang="en-US" altLang="uk-UA"/>
              <a:pPr/>
              <a:t>‹№›</a:t>
            </a:fld>
            <a:endParaRPr lang="en-US" alt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28" r:id="rId1"/>
    <p:sldLayoutId id="2147485929" r:id="rId2"/>
    <p:sldLayoutId id="2147485930" r:id="rId3"/>
    <p:sldLayoutId id="2147485931" r:id="rId4"/>
    <p:sldLayoutId id="2147485932" r:id="rId5"/>
    <p:sldLayoutId id="2147485933" r:id="rId6"/>
    <p:sldLayoutId id="2147485934" r:id="rId7"/>
    <p:sldLayoutId id="2147485935" r:id="rId8"/>
    <p:sldLayoutId id="2147485936" r:id="rId9"/>
    <p:sldLayoutId id="2147485937" r:id="rId10"/>
    <p:sldLayoutId id="2147485938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 kern="1200">
          <a:ln w="1905">
            <a:solidFill>
              <a:schemeClr val="bg1">
                <a:lumMod val="95000"/>
              </a:schemeClr>
            </a:solidFill>
          </a:ln>
          <a:solidFill>
            <a:srgbClr val="00339A"/>
          </a:soli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+mj-lt"/>
          <a:ea typeface="+mj-ea"/>
          <a:cs typeface="Tahoma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339A"/>
          </a:solidFill>
          <a:latin typeface="Franklin Gothic Medium" pitchFamily="34" charset="0"/>
          <a:cs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339A"/>
          </a:solidFill>
          <a:latin typeface="Franklin Gothic Medium" pitchFamily="34" charset="0"/>
          <a:cs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339A"/>
          </a:solidFill>
          <a:latin typeface="Franklin Gothic Medium" pitchFamily="34" charset="0"/>
          <a:cs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339A"/>
          </a:solidFill>
          <a:latin typeface="Franklin Gothic Medium" pitchFamily="34" charset="0"/>
          <a:cs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00339A"/>
          </a:solidFill>
          <a:latin typeface="Franklin Gothic Medium" pitchFamily="34" charset="0"/>
          <a:cs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00339A"/>
          </a:solidFill>
          <a:latin typeface="Franklin Gothic Medium" pitchFamily="34" charset="0"/>
          <a:cs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00339A"/>
          </a:solidFill>
          <a:latin typeface="Franklin Gothic Medium" pitchFamily="34" charset="0"/>
          <a:cs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00339A"/>
          </a:solidFill>
          <a:latin typeface="Franklin Gothic Medium" pitchFamily="34" charset="0"/>
          <a:cs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3200" kern="1200">
          <a:solidFill>
            <a:srgbClr val="483226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800" kern="1200">
          <a:solidFill>
            <a:srgbClr val="483226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400" kern="1200">
          <a:solidFill>
            <a:srgbClr val="483226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Blip>
          <a:blip r:embed="rId15"/>
        </a:buBlip>
        <a:defRPr sz="2000" kern="1200">
          <a:solidFill>
            <a:srgbClr val="483226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Blip>
          <a:blip r:embed="rId14"/>
        </a:buBlip>
        <a:defRPr sz="2000" kern="1200">
          <a:solidFill>
            <a:srgbClr val="48322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8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8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6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4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іліні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іліні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0244" name="Місце для заголовка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uk-UA" smtClean="0"/>
              <a:t>Зразок заголовка</a:t>
            </a:r>
            <a:endParaRPr lang="en-US" altLang="uk-UA" smtClean="0"/>
          </a:p>
        </p:txBody>
      </p:sp>
      <p:sp>
        <p:nvSpPr>
          <p:cNvPr id="10245" name="Місце для тексту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altLang="uk-UA" smtClean="0"/>
              <a:t>Зразок тексту</a:t>
            </a:r>
          </a:p>
          <a:p>
            <a:pPr lvl="1"/>
            <a:r>
              <a:rPr lang="uk-UA" altLang="uk-UA" smtClean="0"/>
              <a:t>Другий рівень</a:t>
            </a:r>
          </a:p>
          <a:p>
            <a:pPr lvl="2"/>
            <a:r>
              <a:rPr lang="uk-UA" altLang="uk-UA" smtClean="0"/>
              <a:t>Третій рівень</a:t>
            </a:r>
          </a:p>
          <a:p>
            <a:pPr lvl="3"/>
            <a:r>
              <a:rPr lang="uk-UA" altLang="uk-UA" smtClean="0"/>
              <a:t>Четвертий рівень</a:t>
            </a:r>
          </a:p>
          <a:p>
            <a:pPr lvl="4"/>
            <a:r>
              <a:rPr lang="uk-UA" altLang="uk-UA" smtClean="0"/>
              <a:t>П'ятий рівень</a:t>
            </a:r>
            <a:endParaRPr lang="en-US" altLang="uk-UA" smtClean="0"/>
          </a:p>
        </p:txBody>
      </p:sp>
      <p:sp>
        <p:nvSpPr>
          <p:cNvPr id="10" name="Місце для дати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Місце для нижнього колонтитула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18" name="Місце для номера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045C75"/>
                </a:solidFill>
              </a:defRPr>
            </a:lvl1pPr>
          </a:lstStyle>
          <a:p>
            <a:fld id="{2A36C71C-8AA6-40B5-835B-B638DFE3FE98}" type="slidenum">
              <a:rPr lang="en-US" altLang="uk-UA"/>
              <a:pPr/>
              <a:t>‹№›</a:t>
            </a:fld>
            <a:endParaRPr lang="en-US" altLang="uk-UA"/>
          </a:p>
        </p:txBody>
      </p:sp>
      <p:grpSp>
        <p:nvGrpSpPr>
          <p:cNvPr id="10249" name="Групувати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іліні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Поліліні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39" r:id="rId1"/>
    <p:sldLayoutId id="2147485940" r:id="rId2"/>
    <p:sldLayoutId id="2147485941" r:id="rId3"/>
    <p:sldLayoutId id="2147485942" r:id="rId4"/>
    <p:sldLayoutId id="2147485943" r:id="rId5"/>
    <p:sldLayoutId id="2147485944" r:id="rId6"/>
    <p:sldLayoutId id="2147485945" r:id="rId7"/>
    <p:sldLayoutId id="2147485946" r:id="rId8"/>
    <p:sldLayoutId id="2147485947" r:id="rId9"/>
    <p:sldLayoutId id="2147485948" r:id="rId10"/>
    <p:sldLayoutId id="2147485949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41613" y="762000"/>
            <a:ext cx="5484812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заголовка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41613" y="1828800"/>
            <a:ext cx="5484812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uk-UA" smtClean="0"/>
              <a:t>Образец текста</a:t>
            </a:r>
          </a:p>
          <a:p>
            <a:pPr lvl="1"/>
            <a:r>
              <a:rPr lang="ru-RU" altLang="uk-UA" smtClean="0"/>
              <a:t>Второй уровень</a:t>
            </a:r>
          </a:p>
          <a:p>
            <a:pPr lvl="2"/>
            <a:r>
              <a:rPr lang="ru-RU" altLang="uk-UA" smtClean="0"/>
              <a:t>Третий уровень</a:t>
            </a:r>
          </a:p>
          <a:p>
            <a:pPr lvl="3"/>
            <a:r>
              <a:rPr lang="ru-RU" altLang="uk-UA" smtClean="0"/>
              <a:t>Четвертый уровень</a:t>
            </a:r>
          </a:p>
          <a:p>
            <a:pPr lvl="4"/>
            <a:r>
              <a:rPr lang="ru-RU" altLang="uk-UA" smtClean="0"/>
              <a:t>Пятый уровень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5886450"/>
            <a:ext cx="1752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79551B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886450"/>
            <a:ext cx="2895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79551B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uk-UA"/>
              <a:t>Наталя Володимирівна Літвін</a:t>
            </a:r>
            <a:endParaRPr lang="en-US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77000" y="5886450"/>
            <a:ext cx="1752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79551B"/>
                </a:solidFill>
                <a:latin typeface="Palatino Linotype" panose="02040502050505030304" pitchFamily="18" charset="0"/>
              </a:defRPr>
            </a:lvl1pPr>
          </a:lstStyle>
          <a:p>
            <a:fld id="{B62C01C3-4364-452F-8CE1-74A25CD5689E}" type="slidenum">
              <a:rPr lang="en-US" altLang="uk-UA"/>
              <a:pPr/>
              <a:t>‹№›</a:t>
            </a:fld>
            <a:endParaRPr lang="en-US" altLang="uk-UA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5950" r:id="rId1"/>
    <p:sldLayoutId id="2147485845" r:id="rId2"/>
    <p:sldLayoutId id="2147485846" r:id="rId3"/>
    <p:sldLayoutId id="2147485847" r:id="rId4"/>
    <p:sldLayoutId id="2147485848" r:id="rId5"/>
    <p:sldLayoutId id="2147485849" r:id="rId6"/>
    <p:sldLayoutId id="2147485850" r:id="rId7"/>
    <p:sldLayoutId id="2147485851" r:id="rId8"/>
    <p:sldLayoutId id="2147485852" r:id="rId9"/>
    <p:sldLayoutId id="2147485853" r:id="rId10"/>
    <p:sldLayoutId id="2147485854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79551B"/>
          </a:solidFill>
          <a:latin typeface="Palatino Linotype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rgbClr val="79551B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rgbClr val="79551B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79551B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79551B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79551B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79551B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79551B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79551B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79551B"/>
          </a:solidFill>
          <a:latin typeface="+mn-lt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48.xml"/><Relationship Id="rId1" Type="http://schemas.openxmlformats.org/officeDocument/2006/relationships/themeOverride" Target="../theme/themeOverride10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48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43.png"/><Relationship Id="rId5" Type="http://schemas.openxmlformats.org/officeDocument/2006/relationships/image" Target="../media/image40.png"/><Relationship Id="rId4" Type="http://schemas.openxmlformats.org/officeDocument/2006/relationships/image" Target="../media/image4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40.png"/><Relationship Id="rId2" Type="http://schemas.openxmlformats.org/officeDocument/2006/relationships/slideLayout" Target="../slideLayouts/slideLayout48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0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7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37.xml"/><Relationship Id="rId1" Type="http://schemas.openxmlformats.org/officeDocument/2006/relationships/themeOverride" Target="../theme/themeOverride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37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0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5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59.xml"/><Relationship Id="rId1" Type="http://schemas.openxmlformats.org/officeDocument/2006/relationships/themeOverride" Target="../theme/themeOverride16.xml"/><Relationship Id="rId5" Type="http://schemas.openxmlformats.org/officeDocument/2006/relationships/image" Target="../media/image53.jpeg"/><Relationship Id="rId4" Type="http://schemas.openxmlformats.org/officeDocument/2006/relationships/image" Target="../media/image4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mlDrawing" Target="../drawings/vmlDrawing2.vml"/><Relationship Id="rId1" Type="http://schemas.openxmlformats.org/officeDocument/2006/relationships/themeOverride" Target="../theme/themeOverride17.xml"/><Relationship Id="rId5" Type="http://schemas.openxmlformats.org/officeDocument/2006/relationships/image" Target="../media/image54.wmf"/><Relationship Id="rId4" Type="http://schemas.openxmlformats.org/officeDocument/2006/relationships/oleObject" Target="../embeddings/oleObject2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slideLayout" Target="../slideLayouts/slideLayout81.xml"/><Relationship Id="rId1" Type="http://schemas.openxmlformats.org/officeDocument/2006/relationships/themeOverride" Target="../theme/themeOverride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slideLayout" Target="../slideLayouts/slideLayout70.xml"/><Relationship Id="rId1" Type="http://schemas.openxmlformats.org/officeDocument/2006/relationships/themeOverride" Target="../theme/themeOverride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4.xml"/><Relationship Id="rId1" Type="http://schemas.openxmlformats.org/officeDocument/2006/relationships/themeOverride" Target="../theme/themeOverride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10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114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48.xml"/><Relationship Id="rId1" Type="http://schemas.openxmlformats.org/officeDocument/2006/relationships/themeOverride" Target="../theme/themeOverride8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48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74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60350"/>
            <a:ext cx="8569325" cy="6048375"/>
          </a:xfrm>
        </p:spPr>
        <p:txBody>
          <a:bodyPr/>
          <a:lstStyle/>
          <a:p>
            <a:pPr algn="r" eaLnBrk="1" hangingPunct="1">
              <a:defRPr/>
            </a:pPr>
            <a:r>
              <a:rPr lang="ru-RU" sz="6600" b="1" i="1" dirty="0" err="1" smtClean="0">
                <a:solidFill>
                  <a:schemeClr val="bg1"/>
                </a:solidFill>
                <a:latin typeface="Garamond" pitchFamily="18" charset="0"/>
              </a:rPr>
              <a:t>Доклади</a:t>
            </a:r>
            <a:r>
              <a:rPr lang="ru-RU" sz="6600" b="1" i="1" dirty="0" smtClean="0">
                <a:solidFill>
                  <a:schemeClr val="bg1"/>
                </a:solidFill>
                <a:latin typeface="Garamond" pitchFamily="18" charset="0"/>
              </a:rPr>
              <a:t> </a:t>
            </a:r>
            <a:r>
              <a:rPr lang="ru-RU" sz="6600" b="1" i="1" dirty="0" err="1" smtClean="0">
                <a:solidFill>
                  <a:schemeClr val="bg1"/>
                </a:solidFill>
                <a:latin typeface="Garamond" pitchFamily="18" charset="0"/>
              </a:rPr>
              <a:t>серця</a:t>
            </a:r>
            <a:r>
              <a:rPr lang="ru-RU" sz="6600" b="1" i="1" dirty="0" smtClean="0">
                <a:solidFill>
                  <a:schemeClr val="bg1"/>
                </a:solidFill>
                <a:latin typeface="Garamond" pitchFamily="18" charset="0"/>
              </a:rPr>
              <a:t> </a:t>
            </a:r>
            <a:r>
              <a:rPr lang="ru-RU" sz="6600" b="1" i="1" dirty="0" err="1" smtClean="0">
                <a:solidFill>
                  <a:schemeClr val="bg1"/>
                </a:solidFill>
                <a:latin typeface="Garamond" pitchFamily="18" charset="0"/>
              </a:rPr>
              <a:t>свого</a:t>
            </a:r>
            <a:r>
              <a:rPr lang="ru-RU" sz="6600" b="1" i="1" dirty="0" smtClean="0">
                <a:solidFill>
                  <a:schemeClr val="bg1"/>
                </a:solidFill>
                <a:latin typeface="Garamond" pitchFamily="18" charset="0"/>
              </a:rPr>
              <a:t> </a:t>
            </a:r>
            <a:br>
              <a:rPr lang="ru-RU" sz="6600" b="1" i="1" dirty="0" smtClean="0">
                <a:solidFill>
                  <a:schemeClr val="bg1"/>
                </a:solidFill>
                <a:latin typeface="Garamond" pitchFamily="18" charset="0"/>
              </a:rPr>
            </a:br>
            <a:r>
              <a:rPr lang="ru-RU" sz="7200" b="1" i="1" dirty="0" smtClean="0">
                <a:solidFill>
                  <a:schemeClr val="bg1"/>
                </a:solidFill>
                <a:latin typeface="Garamond" pitchFamily="18" charset="0"/>
              </a:rPr>
              <a:t>до </a:t>
            </a:r>
            <a:r>
              <a:rPr lang="ru-RU" sz="7200" b="1" i="1" dirty="0" err="1" smtClean="0">
                <a:solidFill>
                  <a:schemeClr val="bg1"/>
                </a:solidFill>
                <a:latin typeface="Garamond" pitchFamily="18" charset="0"/>
              </a:rPr>
              <a:t>навчання</a:t>
            </a:r>
            <a:r>
              <a:rPr lang="ru-RU" sz="6600" b="1" i="1" dirty="0" smtClean="0">
                <a:solidFill>
                  <a:schemeClr val="bg1"/>
                </a:solidFill>
                <a:latin typeface="Garamond" pitchFamily="18" charset="0"/>
              </a:rPr>
              <a:t> </a:t>
            </a:r>
            <a:br>
              <a:rPr lang="ru-RU" sz="6600" b="1" i="1" dirty="0" smtClean="0">
                <a:solidFill>
                  <a:schemeClr val="bg1"/>
                </a:solidFill>
                <a:latin typeface="Garamond" pitchFamily="18" charset="0"/>
              </a:rPr>
            </a:br>
            <a:r>
              <a:rPr lang="ru-RU" sz="6600" b="1" i="1" dirty="0" err="1" smtClean="0">
                <a:solidFill>
                  <a:schemeClr val="bg1"/>
                </a:solidFill>
                <a:latin typeface="Garamond" pitchFamily="18" charset="0"/>
              </a:rPr>
              <a:t>і</a:t>
            </a:r>
            <a:r>
              <a:rPr lang="ru-RU" sz="6600" b="1" i="1" dirty="0" smtClean="0">
                <a:solidFill>
                  <a:schemeClr val="bg1"/>
                </a:solidFill>
                <a:latin typeface="Garamond" pitchFamily="18" charset="0"/>
              </a:rPr>
              <a:t> </a:t>
            </a:r>
            <a:r>
              <a:rPr lang="ru-RU" sz="6600" b="1" i="1" dirty="0" err="1" smtClean="0">
                <a:solidFill>
                  <a:schemeClr val="bg1"/>
                </a:solidFill>
                <a:latin typeface="Garamond" pitchFamily="18" charset="0"/>
              </a:rPr>
              <a:t>вуха</a:t>
            </a:r>
            <a:r>
              <a:rPr lang="ru-RU" sz="6600" b="1" i="1" dirty="0" smtClean="0">
                <a:solidFill>
                  <a:schemeClr val="bg1"/>
                </a:solidFill>
                <a:latin typeface="Garamond" pitchFamily="18" charset="0"/>
              </a:rPr>
              <a:t> </a:t>
            </a:r>
            <a:r>
              <a:rPr lang="ru-RU" sz="6600" b="1" i="1" dirty="0" err="1" smtClean="0">
                <a:solidFill>
                  <a:schemeClr val="bg1"/>
                </a:solidFill>
                <a:latin typeface="Garamond" pitchFamily="18" charset="0"/>
              </a:rPr>
              <a:t>свої</a:t>
            </a:r>
            <a:r>
              <a:rPr lang="ru-RU" sz="6600" b="1" i="1" dirty="0" smtClean="0">
                <a:solidFill>
                  <a:schemeClr val="bg1"/>
                </a:solidFill>
                <a:latin typeface="Garamond" pitchFamily="18" charset="0"/>
              </a:rPr>
              <a:t> </a:t>
            </a:r>
            <a:br>
              <a:rPr lang="ru-RU" sz="6600" b="1" i="1" dirty="0" smtClean="0">
                <a:solidFill>
                  <a:schemeClr val="bg1"/>
                </a:solidFill>
                <a:latin typeface="Garamond" pitchFamily="18" charset="0"/>
              </a:rPr>
            </a:br>
            <a:r>
              <a:rPr lang="ru-RU" sz="7200" b="1" i="1" dirty="0" err="1" smtClean="0">
                <a:solidFill>
                  <a:schemeClr val="bg1"/>
                </a:solidFill>
                <a:latin typeface="Garamond" pitchFamily="18" charset="0"/>
              </a:rPr>
              <a:t>до</a:t>
            </a:r>
            <a:r>
              <a:rPr lang="ru-RU" sz="7200" b="1" i="1" dirty="0" smtClean="0">
                <a:solidFill>
                  <a:schemeClr val="bg1"/>
                </a:solidFill>
                <a:latin typeface="Garamond" pitchFamily="18" charset="0"/>
              </a:rPr>
              <a:t> </a:t>
            </a:r>
            <a:r>
              <a:rPr lang="ru-RU" sz="7200" b="1" i="1" dirty="0" err="1" smtClean="0">
                <a:solidFill>
                  <a:schemeClr val="bg1"/>
                </a:solidFill>
                <a:latin typeface="Garamond" pitchFamily="18" charset="0"/>
              </a:rPr>
              <a:t>розумних</a:t>
            </a:r>
            <a:r>
              <a:rPr lang="ru-RU" sz="7200" b="1" i="1" dirty="0" smtClean="0">
                <a:solidFill>
                  <a:schemeClr val="bg1"/>
                </a:solidFill>
                <a:latin typeface="Garamond" pitchFamily="18" charset="0"/>
              </a:rPr>
              <a:t> </a:t>
            </a:r>
            <a:r>
              <a:rPr lang="ru-RU" sz="7200" b="1" i="1" dirty="0" err="1" smtClean="0">
                <a:solidFill>
                  <a:schemeClr val="bg1"/>
                </a:solidFill>
                <a:latin typeface="Garamond" pitchFamily="18" charset="0"/>
              </a:rPr>
              <a:t>слів</a:t>
            </a:r>
            <a:r>
              <a:rPr lang="ru-RU" sz="7200" b="1" i="1" dirty="0" smtClean="0">
                <a:solidFill>
                  <a:schemeClr val="bg1"/>
                </a:solidFill>
                <a:latin typeface="Garamond" pitchFamily="18" charset="0"/>
              </a:rPr>
              <a:t/>
            </a:r>
            <a:br>
              <a:rPr lang="ru-RU" sz="7200" b="1" i="1" dirty="0" smtClean="0">
                <a:solidFill>
                  <a:schemeClr val="bg1"/>
                </a:solidFill>
                <a:latin typeface="Garamond" pitchFamily="18" charset="0"/>
              </a:rPr>
            </a:br>
            <a:r>
              <a:rPr lang="ru-RU" sz="4000" dirty="0" smtClean="0">
                <a:solidFill>
                  <a:schemeClr val="bg1"/>
                </a:solidFill>
                <a:latin typeface="Garamond" pitchFamily="18" charset="0"/>
              </a:rPr>
              <a:t>     </a:t>
            </a:r>
            <a:br>
              <a:rPr lang="ru-RU" sz="4000" dirty="0" smtClean="0">
                <a:solidFill>
                  <a:schemeClr val="bg1"/>
                </a:solidFill>
                <a:latin typeface="Garamond" pitchFamily="18" charset="0"/>
              </a:rPr>
            </a:br>
            <a:r>
              <a:rPr lang="ru-RU" sz="2800" b="1" dirty="0" err="1" smtClean="0">
                <a:solidFill>
                  <a:schemeClr val="bg1"/>
                </a:solidFill>
                <a:latin typeface="Garamond" pitchFamily="18" charset="0"/>
              </a:rPr>
              <a:t>Притчі</a:t>
            </a:r>
            <a:r>
              <a:rPr lang="ru-RU" sz="2800" b="1" dirty="0" smtClean="0">
                <a:solidFill>
                  <a:schemeClr val="bg1"/>
                </a:solidFill>
                <a:latin typeface="Garamond" pitchFamily="18" charset="0"/>
              </a:rPr>
              <a:t> Соломона               </a:t>
            </a:r>
            <a:br>
              <a:rPr lang="ru-RU" sz="2800" b="1" dirty="0" smtClean="0">
                <a:solidFill>
                  <a:schemeClr val="bg1"/>
                </a:solidFill>
                <a:latin typeface="Garamond" pitchFamily="18" charset="0"/>
              </a:rPr>
            </a:br>
            <a:r>
              <a:rPr lang="ru-RU" sz="2800" b="1" dirty="0" smtClean="0">
                <a:solidFill>
                  <a:schemeClr val="bg1"/>
                </a:solidFill>
                <a:latin typeface="Garamond" pitchFamily="18" charset="0"/>
              </a:rPr>
              <a:t>(гл. 23, ст. 12)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299" y="428604"/>
            <a:ext cx="6229336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9600" dirty="0" smtClean="0">
                <a:latin typeface="Comic Sans MS" pitchFamily="66" charset="0"/>
              </a:rPr>
              <a:t>Мікрофон</a:t>
            </a:r>
            <a:endParaRPr lang="uk-UA" sz="9600" dirty="0">
              <a:latin typeface="Comic Sans MS" pitchFamily="66" charset="0"/>
            </a:endParaRP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5822154"/>
            <a:ext cx="690564" cy="10358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42908" y="2786058"/>
            <a:ext cx="2143108" cy="28025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3429" name="Rectangle 5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uk-UA" altLang="uk-UA"/>
          </a:p>
        </p:txBody>
      </p:sp>
      <p:sp>
        <p:nvSpPr>
          <p:cNvPr id="103430" name="Rectangle 4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uk-UA" altLang="uk-UA"/>
          </a:p>
        </p:txBody>
      </p:sp>
      <p:sp>
        <p:nvSpPr>
          <p:cNvPr id="103431" name="Rectangle 6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uk-UA" altLang="uk-UA"/>
          </a:p>
        </p:txBody>
      </p:sp>
      <p:sp>
        <p:nvSpPr>
          <p:cNvPr id="103432" name="Rectangle 8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uk-UA" altLang="uk-UA"/>
          </a:p>
        </p:txBody>
      </p:sp>
      <p:sp>
        <p:nvSpPr>
          <p:cNvPr id="103433" name="Rectangle 10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uk-UA" altLang="uk-UA"/>
          </a:p>
        </p:txBody>
      </p:sp>
      <p:sp>
        <p:nvSpPr>
          <p:cNvPr id="103434" name="Місце для вмісту 14"/>
          <p:cNvSpPr>
            <a:spLocks noGrp="1"/>
          </p:cNvSpPr>
          <p:nvPr>
            <p:ph idx="1"/>
          </p:nvPr>
        </p:nvSpPr>
        <p:spPr>
          <a:xfrm>
            <a:off x="1643063" y="1928813"/>
            <a:ext cx="7215187" cy="928687"/>
          </a:xfrm>
        </p:spPr>
        <p:txBody>
          <a:bodyPr/>
          <a:lstStyle/>
          <a:p>
            <a:pPr algn="just"/>
            <a:r>
              <a:rPr lang="uk-UA" altLang="uk-UA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 би ви назвали подію, яка полягає в тому, що </a:t>
            </a:r>
            <a:r>
              <a:rPr lang="uk-UA" altLang="uk-UA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кількість</a:t>
            </a:r>
            <a:r>
              <a:rPr lang="uk-UA" altLang="uk-UA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очок, що випали в результаті підкидання </a:t>
            </a:r>
            <a:r>
              <a:rPr lang="uk-UA" altLang="uk-UA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кубика</a:t>
            </a:r>
            <a:r>
              <a:rPr lang="uk-UA" altLang="uk-UA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altLang="uk-UA" sz="28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менша 7</a:t>
            </a:r>
            <a:r>
              <a:rPr lang="uk-UA" altLang="uk-UA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ctr">
              <a:buFont typeface="Courier New" panose="02070309020205020404" pitchFamily="49" charset="0"/>
              <a:buChar char="o"/>
            </a:pPr>
            <a:r>
              <a:rPr lang="uk-UA" altLang="uk-UA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вірогідна подія</a:t>
            </a:r>
          </a:p>
          <a:p>
            <a:pPr algn="ctr">
              <a:buFont typeface="Courier New" panose="02070309020205020404" pitchFamily="49" charset="0"/>
              <a:buChar char="o"/>
            </a:pPr>
            <a:r>
              <a:rPr lang="uk-UA" altLang="uk-UA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випадкова подія</a:t>
            </a:r>
          </a:p>
          <a:p>
            <a:pPr algn="ctr">
              <a:buFont typeface="Courier New" panose="02070309020205020404" pitchFamily="49" charset="0"/>
              <a:buChar char="o"/>
            </a:pPr>
            <a:r>
              <a:rPr lang="uk-UA" altLang="uk-UA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неможлива подія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428604"/>
            <a:ext cx="6229336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9600" dirty="0" smtClean="0">
                <a:latin typeface="Comic Sans MS" pitchFamily="66" charset="0"/>
              </a:rPr>
              <a:t>Мікрофон</a:t>
            </a:r>
            <a:endParaRPr lang="uk-UA" sz="9600" dirty="0">
              <a:latin typeface="Comic Sans MS" pitchFamily="66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1714500" y="1785938"/>
            <a:ext cx="7286625" cy="4429125"/>
          </a:xfrm>
        </p:spPr>
        <p:txBody>
          <a:bodyPr rtlCol="0">
            <a:normAutofit fontScale="92500" lnSpcReduction="20000"/>
          </a:bodyPr>
          <a:lstStyle/>
          <a:p>
            <a:pPr algn="just" eaLnBrk="1" fontAlgn="auto" hangingPunct="1">
              <a:spcAft>
                <a:spcPts val="0"/>
              </a:spcAft>
              <a:buFontTx/>
              <a:buBlip>
                <a:blip r:embed="rId4"/>
              </a:buBlip>
              <a:defRPr/>
            </a:pPr>
            <a:r>
              <a:rPr lang="uk-UA" sz="2800" dirty="0" smtClean="0"/>
              <a:t>Подію, яка в результаті випробування може відбутися або не відбутися, називають…</a:t>
            </a:r>
          </a:p>
          <a:p>
            <a:pPr algn="just" eaLnBrk="1" fontAlgn="auto" hangingPunct="1">
              <a:spcAft>
                <a:spcPts val="0"/>
              </a:spcAft>
              <a:buFontTx/>
              <a:buBlip>
                <a:blip r:embed="rId4"/>
              </a:buBlip>
              <a:defRPr/>
            </a:pPr>
            <a:r>
              <a:rPr lang="uk-UA" sz="2800" dirty="0" smtClean="0"/>
              <a:t>Подію, яка в результаті випробування </a:t>
            </a:r>
            <a:r>
              <a:rPr lang="uk-UA" sz="2800" dirty="0" err="1" smtClean="0"/>
              <a:t>обов</a:t>
            </a:r>
            <a:r>
              <a:rPr lang="en-US" sz="2800" dirty="0" smtClean="0"/>
              <a:t>’</a:t>
            </a:r>
            <a:r>
              <a:rPr lang="uk-UA" sz="2800" dirty="0" err="1" smtClean="0"/>
              <a:t>язково</a:t>
            </a:r>
            <a:r>
              <a:rPr lang="uk-UA" sz="2800" dirty="0" smtClean="0"/>
              <a:t> відбудеться, називають…</a:t>
            </a:r>
          </a:p>
          <a:p>
            <a:pPr algn="just" eaLnBrk="1" fontAlgn="auto" hangingPunct="1">
              <a:spcAft>
                <a:spcPts val="0"/>
              </a:spcAft>
              <a:buFontTx/>
              <a:buBlip>
                <a:blip r:embed="rId4"/>
              </a:buBlip>
              <a:defRPr/>
            </a:pPr>
            <a:r>
              <a:rPr lang="uk-UA" sz="2800" dirty="0" smtClean="0"/>
              <a:t>Подію, яка в результаті випробування не відбудеться ніколи, називають…</a:t>
            </a:r>
          </a:p>
          <a:p>
            <a:pPr algn="just" eaLnBrk="1" fontAlgn="auto" hangingPunct="1">
              <a:spcAft>
                <a:spcPts val="0"/>
              </a:spcAft>
              <a:buFontTx/>
              <a:buBlip>
                <a:blip r:embed="rId4"/>
              </a:buBlip>
              <a:defRPr/>
            </a:pPr>
            <a:r>
              <a:rPr lang="uk-UA" sz="2800" dirty="0" smtClean="0"/>
              <a:t>Величину, яка характеризує можливість появи випадкової події, називають …</a:t>
            </a:r>
          </a:p>
          <a:p>
            <a:pPr algn="just" eaLnBrk="1" fontAlgn="auto" hangingPunct="1">
              <a:spcAft>
                <a:spcPts val="0"/>
              </a:spcAft>
              <a:buFontTx/>
              <a:buBlip>
                <a:blip r:embed="rId4"/>
              </a:buBlip>
              <a:defRPr/>
            </a:pPr>
            <a:r>
              <a:rPr lang="uk-UA" sz="2800" dirty="0" smtClean="0"/>
              <a:t>Події називаються </a:t>
            </a:r>
            <a:r>
              <a:rPr lang="uk-UA" sz="2800" dirty="0" err="1" smtClean="0"/>
              <a:t>рівноможливими</a:t>
            </a:r>
            <a:r>
              <a:rPr lang="uk-UA" sz="2800" dirty="0" smtClean="0"/>
              <a:t>, якщо …</a:t>
            </a:r>
          </a:p>
          <a:p>
            <a:pPr algn="just" eaLnBrk="1" fontAlgn="auto" hangingPunct="1">
              <a:spcAft>
                <a:spcPts val="0"/>
              </a:spcAft>
              <a:buFontTx/>
              <a:buBlip>
                <a:blip r:embed="rId4"/>
              </a:buBlip>
              <a:defRPr/>
            </a:pPr>
            <a:r>
              <a:rPr lang="uk-UA" sz="2800" dirty="0" smtClean="0"/>
              <a:t>Імовірність вірогідної події дорівнює …</a:t>
            </a:r>
          </a:p>
          <a:p>
            <a:pPr algn="just" eaLnBrk="1" fontAlgn="auto" hangingPunct="1">
              <a:spcAft>
                <a:spcPts val="0"/>
              </a:spcAft>
              <a:buFontTx/>
              <a:buBlip>
                <a:blip r:embed="rId4"/>
              </a:buBlip>
              <a:defRPr/>
            </a:pPr>
            <a:r>
              <a:rPr lang="uk-UA" sz="2800" dirty="0" smtClean="0"/>
              <a:t>Імовірність неможливої події дорівнює …</a:t>
            </a:r>
          </a:p>
          <a:p>
            <a:pPr algn="just" eaLnBrk="1" fontAlgn="auto" hangingPunct="1">
              <a:spcAft>
                <a:spcPts val="0"/>
              </a:spcAft>
              <a:buFontTx/>
              <a:buBlip>
                <a:blip r:embed="rId4"/>
              </a:buBlip>
              <a:defRPr/>
            </a:pPr>
            <a:endParaRPr lang="uk-UA" sz="2800" dirty="0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5822154"/>
            <a:ext cx="690564" cy="10358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4453" name="Rectangle 5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uk-UA" altLang="uk-UA"/>
          </a:p>
        </p:txBody>
      </p:sp>
      <p:pic>
        <p:nvPicPr>
          <p:cNvPr id="4813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214343" y="2357431"/>
            <a:ext cx="2263151" cy="28575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4455" name="Rectangle 8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uk-UA" altLang="uk-UA"/>
          </a:p>
        </p:txBody>
      </p:sp>
      <p:sp>
        <p:nvSpPr>
          <p:cNvPr id="104456" name="Rectangle 10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uk-UA" altLang="uk-UA"/>
          </a:p>
        </p:txBody>
      </p:sp>
      <p:sp>
        <p:nvSpPr>
          <p:cNvPr id="104457" name="Rectangle 12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uk-UA" alt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3"/>
          <p:cNvSpPr>
            <a:spLocks noChangeArrowheads="1"/>
          </p:cNvSpPr>
          <p:nvPr/>
        </p:nvSpPr>
        <p:spPr bwMode="auto">
          <a:xfrm>
            <a:off x="0" y="33147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uk-UA" altLang="uk-UA"/>
          </a:p>
        </p:txBody>
      </p:sp>
      <p:sp>
        <p:nvSpPr>
          <p:cNvPr id="105475" name="Rectangle 5"/>
          <p:cNvSpPr>
            <a:spLocks noChangeArrowheads="1"/>
          </p:cNvSpPr>
          <p:nvPr/>
        </p:nvSpPr>
        <p:spPr bwMode="auto">
          <a:xfrm>
            <a:off x="0" y="33147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uk-UA" altLang="uk-UA"/>
          </a:p>
        </p:txBody>
      </p:sp>
      <p:pic>
        <p:nvPicPr>
          <p:cNvPr id="9226" name="Picture 1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965"/>
          <a:stretch>
            <a:fillRect/>
          </a:stretch>
        </p:blipFill>
        <p:spPr bwMode="auto">
          <a:xfrm>
            <a:off x="0" y="2928934"/>
            <a:ext cx="2018114" cy="2476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7" name="Picture 11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259362" cy="23383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5478" name="Заголовок 1"/>
          <p:cNvPicPr>
            <a:picLocks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4850" y="-122238"/>
            <a:ext cx="7272338" cy="1908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8338" name="Rectangle 2"/>
          <p:cNvSpPr>
            <a:spLocks noChangeArrowheads="1"/>
          </p:cNvSpPr>
          <p:nvPr/>
        </p:nvSpPr>
        <p:spPr bwMode="auto">
          <a:xfrm>
            <a:off x="1928813" y="2214563"/>
            <a:ext cx="6929437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defRPr/>
            </a:pPr>
            <a:r>
              <a:rPr lang="uk-UA" sz="2800" u="sng" dirty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№567.</a:t>
            </a:r>
            <a:r>
              <a:rPr lang="uk-UA" sz="2800" dirty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Біатлоніст робить 5 вистрілів по 5 мішенях. За кожного пострілу він може влучити в мішень, а може не влучити. </a:t>
            </a:r>
          </a:p>
          <a:p>
            <a:pPr algn="just">
              <a:defRPr/>
            </a:pPr>
            <a:r>
              <a:rPr lang="uk-UA" sz="2800" dirty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	Яка з указаних подій є випадковою; неможливою; вірогідною:</a:t>
            </a:r>
          </a:p>
          <a:p>
            <a:pPr algn="ctr">
              <a:buFont typeface="Courier New" pitchFamily="49" charset="0"/>
              <a:buChar char="o"/>
              <a:defRPr/>
            </a:pPr>
            <a:r>
              <a:rPr lang="uk-UA" sz="2800" dirty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буде влучено у 4 мішені;</a:t>
            </a:r>
          </a:p>
          <a:p>
            <a:pPr algn="ctr">
              <a:buFont typeface="Courier New" pitchFamily="49" charset="0"/>
              <a:buChar char="o"/>
              <a:defRPr/>
            </a:pPr>
            <a:r>
              <a:rPr lang="uk-UA" sz="2800" dirty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не буде влучено в жодну мішень;</a:t>
            </a:r>
          </a:p>
          <a:p>
            <a:pPr algn="ctr">
              <a:buFont typeface="Courier New" pitchFamily="49" charset="0"/>
              <a:buChar char="o"/>
              <a:defRPr/>
            </a:pPr>
            <a:r>
              <a:rPr lang="uk-UA" sz="2800" dirty="0">
                <a:solidFill>
                  <a:srgbClr val="99003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буде влучено в 6 мішеней?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5822154"/>
            <a:ext cx="690564" cy="10358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60" y="428604"/>
            <a:ext cx="6229336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9600" dirty="0" smtClean="0">
                <a:latin typeface="Comic Sans MS" pitchFamily="66" charset="0"/>
              </a:rPr>
              <a:t>Мікрофон</a:t>
            </a:r>
            <a:endParaRPr lang="uk-UA" sz="9600" dirty="0">
              <a:latin typeface="Comic Sans MS" pitchFamily="66" charset="0"/>
            </a:endParaRPr>
          </a:p>
        </p:txBody>
      </p:sp>
      <p:sp>
        <p:nvSpPr>
          <p:cNvPr id="106499" name="Місце для вмісту 2"/>
          <p:cNvSpPr>
            <a:spLocks noGrp="1"/>
          </p:cNvSpPr>
          <p:nvPr>
            <p:ph idx="1"/>
          </p:nvPr>
        </p:nvSpPr>
        <p:spPr>
          <a:xfrm>
            <a:off x="1714500" y="2643188"/>
            <a:ext cx="7286625" cy="3571875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uk-UA" altLang="uk-UA" sz="3600" smtClean="0">
                <a:solidFill>
                  <a:srgbClr val="C00000"/>
                </a:solidFill>
              </a:rPr>
              <a:t>Запропонуйте  кілька власних прикладів різних видів подій</a:t>
            </a:r>
          </a:p>
          <a:p>
            <a:pPr algn="ctr" eaLnBrk="1" hangingPunct="1">
              <a:buFontTx/>
              <a:buNone/>
            </a:pPr>
            <a:endParaRPr lang="uk-UA" altLang="uk-UA" sz="3600" smtClean="0">
              <a:solidFill>
                <a:srgbClr val="C00000"/>
              </a:solidFill>
            </a:endParaRP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5822154"/>
            <a:ext cx="690564" cy="10358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6501" name="Rectangle 5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uk-UA" altLang="uk-UA"/>
          </a:p>
        </p:txBody>
      </p:sp>
      <p:pic>
        <p:nvPicPr>
          <p:cNvPr id="48134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14343" y="2357431"/>
            <a:ext cx="2263151" cy="28575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6503" name="Rectangle 8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uk-UA" altLang="uk-UA"/>
          </a:p>
        </p:txBody>
      </p:sp>
      <p:sp>
        <p:nvSpPr>
          <p:cNvPr id="106504" name="Rectangle 10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uk-UA" altLang="uk-UA"/>
          </a:p>
        </p:txBody>
      </p:sp>
      <p:sp>
        <p:nvSpPr>
          <p:cNvPr id="106505" name="Rectangle 12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uk-UA" alt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Місце для вмісту 2"/>
          <p:cNvSpPr>
            <a:spLocks noGrp="1"/>
          </p:cNvSpPr>
          <p:nvPr>
            <p:ph idx="1"/>
          </p:nvPr>
        </p:nvSpPr>
        <p:spPr>
          <a:xfrm>
            <a:off x="500063" y="857250"/>
            <a:ext cx="8229600" cy="5357813"/>
          </a:xfrm>
        </p:spPr>
        <p:txBody>
          <a:bodyPr/>
          <a:lstStyle/>
          <a:p>
            <a:pPr marL="514350" indent="-514350" algn="ctr">
              <a:buFont typeface="Arial" panose="020B0604020202020204" pitchFamily="34" charset="0"/>
              <a:buNone/>
            </a:pPr>
            <a:r>
              <a:rPr lang="uk-UA" altLang="uk-UA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Події називають </a:t>
            </a:r>
            <a:r>
              <a:rPr lang="uk-UA" altLang="uk-UA" b="1" i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елементарними</a:t>
            </a:r>
            <a:r>
              <a:rPr lang="uk-UA" altLang="uk-UA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якщо вони мають такі властивості</a:t>
            </a:r>
            <a:r>
              <a:rPr lang="uk-UA" altLang="uk-UA" smtClean="0"/>
              <a:t>:</a:t>
            </a:r>
          </a:p>
          <a:p>
            <a:pPr marL="514350" indent="-514350" algn="just">
              <a:buFont typeface="Calibri" panose="020F0502020204030204" pitchFamily="34" charset="0"/>
              <a:buAutoNum type="arabicParenR"/>
            </a:pPr>
            <a:r>
              <a:rPr lang="uk-UA" altLang="uk-UA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внаслідок кожного випробування </a:t>
            </a:r>
            <a:r>
              <a:rPr lang="uk-UA" altLang="uk-UA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одна</a:t>
            </a:r>
            <a:r>
              <a:rPr lang="uk-UA" altLang="uk-UA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з цих подій обов</a:t>
            </a:r>
            <a:r>
              <a:rPr lang="en-US" altLang="uk-UA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altLang="uk-UA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язково відбудеться;</a:t>
            </a:r>
          </a:p>
          <a:p>
            <a:pPr marL="514350" indent="-514350" algn="just">
              <a:buFont typeface="Calibri" panose="020F0502020204030204" pitchFamily="34" charset="0"/>
              <a:buAutoNum type="arabicParenR"/>
            </a:pPr>
            <a:r>
              <a:rPr lang="uk-UA" altLang="uk-UA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жодні дві з цих подій </a:t>
            </a:r>
            <a:r>
              <a:rPr lang="uk-UA" altLang="uk-UA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можуть </a:t>
            </a:r>
            <a:r>
              <a:rPr lang="uk-UA" altLang="uk-UA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відбутися  </a:t>
            </a:r>
            <a:r>
              <a:rPr lang="uk-UA" altLang="uk-UA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разом</a:t>
            </a:r>
            <a:r>
              <a:rPr lang="uk-UA" altLang="uk-UA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514350" indent="-514350" algn="just">
              <a:buFont typeface="Calibri" panose="020F0502020204030204" pitchFamily="34" charset="0"/>
              <a:buAutoNum type="arabicParenR"/>
            </a:pPr>
            <a:r>
              <a:rPr lang="uk-UA" altLang="uk-UA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події є </a:t>
            </a:r>
            <a:r>
              <a:rPr lang="uk-UA" altLang="uk-UA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рівноможливими</a:t>
            </a:r>
            <a:r>
              <a:rPr lang="uk-UA" altLang="uk-UA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(жодна серед них  не має переваг  у  появі перед іншими)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28625" y="571500"/>
            <a:ext cx="8229600" cy="5786438"/>
          </a:xfrm>
        </p:spPr>
        <p:txBody>
          <a:bodyPr/>
          <a:lstStyle/>
          <a:p>
            <a:pPr indent="374650" algn="just">
              <a:buFont typeface="Arial" panose="020B0604020202020204" pitchFamily="34" charset="0"/>
              <a:buNone/>
            </a:pPr>
            <a:r>
              <a:rPr lang="uk-UA" altLang="uk-UA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Крім елементарних, існують події, які називають </a:t>
            </a:r>
            <a:r>
              <a:rPr lang="uk-UA" altLang="uk-UA" sz="2800" b="1" i="1" u="sng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складними</a:t>
            </a:r>
            <a:r>
              <a:rPr lang="uk-UA" altLang="uk-UA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Кожну складну подію можна розкласти на елементарні.</a:t>
            </a:r>
          </a:p>
          <a:p>
            <a:pPr indent="374650" algn="just">
              <a:buFont typeface="Arial" panose="020B0604020202020204" pitchFamily="34" charset="0"/>
              <a:buNone/>
            </a:pPr>
            <a:r>
              <a:rPr lang="uk-UA" altLang="uk-UA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Нехай подія </a:t>
            </a:r>
            <a:r>
              <a:rPr lang="uk-UA" altLang="uk-UA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uk-UA" altLang="uk-UA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поява </a:t>
            </a:r>
            <a:r>
              <a:rPr lang="uk-UA" altLang="uk-UA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парного числа </a:t>
            </a:r>
            <a:r>
              <a:rPr lang="uk-UA" altLang="uk-UA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підкиданні грального кубика. Складну подію А можна розкласти на елементарні події:</a:t>
            </a:r>
          </a:p>
          <a:p>
            <a:pPr indent="374650" algn="ctr">
              <a:buFont typeface="Arial" panose="020B0604020202020204" pitchFamily="34" charset="0"/>
              <a:buNone/>
            </a:pPr>
            <a:r>
              <a:rPr lang="uk-UA" altLang="uk-UA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uk-UA" altLang="uk-UA" sz="2800" b="1" i="1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uk-UA" altLang="uk-UA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-випаде число 2,</a:t>
            </a:r>
          </a:p>
          <a:p>
            <a:pPr indent="374650" algn="ctr">
              <a:buFont typeface="Arial" panose="020B0604020202020204" pitchFamily="34" charset="0"/>
              <a:buNone/>
            </a:pPr>
            <a:r>
              <a:rPr lang="uk-UA" altLang="uk-UA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uk-UA" altLang="uk-UA" sz="2800" b="1" i="1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uk-UA" altLang="uk-UA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-випаде число 4,</a:t>
            </a:r>
          </a:p>
          <a:p>
            <a:pPr indent="374650" algn="ctr">
              <a:buFont typeface="Arial" panose="020B0604020202020204" pitchFamily="34" charset="0"/>
              <a:buNone/>
            </a:pPr>
            <a:r>
              <a:rPr lang="uk-UA" altLang="uk-UA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uk-UA" altLang="uk-UA" sz="2800" b="1" i="1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uk-UA" altLang="uk-UA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-випаде число 6. </a:t>
            </a:r>
          </a:p>
          <a:p>
            <a:pPr indent="374650" algn="just">
              <a:buFont typeface="Arial" panose="020B0604020202020204" pitchFamily="34" charset="0"/>
              <a:buNone/>
            </a:pPr>
            <a:r>
              <a:rPr lang="uk-UA" altLang="uk-UA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чином, події А </a:t>
            </a:r>
            <a:r>
              <a:rPr lang="uk-UA" altLang="uk-UA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сприяє</a:t>
            </a:r>
            <a:r>
              <a:rPr lang="uk-UA" altLang="uk-UA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три елементарні події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smtClean="0"/>
              <a:t>Означення</a:t>
            </a:r>
            <a:endParaRPr lang="uk-UA"/>
          </a:p>
        </p:txBody>
      </p:sp>
      <p:sp>
        <p:nvSpPr>
          <p:cNvPr id="1028" name="Місце для вмісту 2"/>
          <p:cNvSpPr>
            <a:spLocks noGrp="1"/>
          </p:cNvSpPr>
          <p:nvPr>
            <p:ph idx="1"/>
          </p:nvPr>
        </p:nvSpPr>
        <p:spPr>
          <a:xfrm>
            <a:off x="500063" y="1357313"/>
            <a:ext cx="8229600" cy="2257425"/>
          </a:xfrm>
        </p:spPr>
        <p:txBody>
          <a:bodyPr/>
          <a:lstStyle/>
          <a:p>
            <a:pPr indent="22225" algn="ctr">
              <a:buFont typeface="Arial" panose="020B0604020202020204" pitchFamily="34" charset="0"/>
              <a:buNone/>
            </a:pPr>
            <a:r>
              <a:rPr lang="uk-UA" altLang="uk-UA" smtClean="0">
                <a:solidFill>
                  <a:srgbClr val="002060"/>
                </a:solidFill>
              </a:rPr>
              <a:t>Імовірністю випадкової події А називають </a:t>
            </a:r>
            <a:r>
              <a:rPr lang="uk-UA" altLang="uk-UA" b="1" smtClean="0">
                <a:solidFill>
                  <a:schemeClr val="hlink"/>
                </a:solidFill>
              </a:rPr>
              <a:t>відношення</a:t>
            </a:r>
            <a:r>
              <a:rPr lang="uk-UA" altLang="uk-UA" smtClean="0">
                <a:solidFill>
                  <a:srgbClr val="002060"/>
                </a:solidFill>
              </a:rPr>
              <a:t> </a:t>
            </a:r>
          </a:p>
          <a:p>
            <a:pPr indent="22225" algn="ctr">
              <a:buFont typeface="Arial" panose="020B0604020202020204" pitchFamily="34" charset="0"/>
              <a:buNone/>
            </a:pPr>
            <a:r>
              <a:rPr lang="uk-UA" altLang="uk-UA" smtClean="0">
                <a:solidFill>
                  <a:srgbClr val="002060"/>
                </a:solidFill>
              </a:rPr>
              <a:t>числа рівноможливих випадків, які </a:t>
            </a:r>
            <a:r>
              <a:rPr lang="uk-UA" altLang="uk-UA" b="1" i="1" smtClean="0">
                <a:solidFill>
                  <a:srgbClr val="002060"/>
                </a:solidFill>
              </a:rPr>
              <a:t>сприяють</a:t>
            </a:r>
            <a:r>
              <a:rPr lang="uk-UA" altLang="uk-UA" smtClean="0">
                <a:solidFill>
                  <a:srgbClr val="002060"/>
                </a:solidFill>
              </a:rPr>
              <a:t> події А, </a:t>
            </a:r>
          </a:p>
          <a:p>
            <a:pPr indent="22225" algn="ctr">
              <a:buFont typeface="Arial" panose="020B0604020202020204" pitchFamily="34" charset="0"/>
              <a:buNone/>
            </a:pPr>
            <a:r>
              <a:rPr lang="uk-UA" altLang="uk-UA" smtClean="0">
                <a:solidFill>
                  <a:srgbClr val="002060"/>
                </a:solidFill>
              </a:rPr>
              <a:t>до числа всіх </a:t>
            </a:r>
            <a:r>
              <a:rPr lang="uk-UA" altLang="uk-UA" b="1" i="1" smtClean="0">
                <a:solidFill>
                  <a:srgbClr val="002060"/>
                </a:solidFill>
              </a:rPr>
              <a:t>можливих</a:t>
            </a:r>
            <a:r>
              <a:rPr lang="uk-UA" altLang="uk-UA" smtClean="0">
                <a:solidFill>
                  <a:srgbClr val="002060"/>
                </a:solidFill>
              </a:rPr>
              <a:t> випадків:</a:t>
            </a:r>
          </a:p>
          <a:p>
            <a:pPr indent="22225" algn="ctr">
              <a:buFont typeface="Arial" panose="020B0604020202020204" pitchFamily="34" charset="0"/>
              <a:buNone/>
            </a:pPr>
            <a:endParaRPr lang="uk-UA" altLang="uk-UA" smtClean="0">
              <a:solidFill>
                <a:srgbClr val="002060"/>
              </a:solidFill>
            </a:endParaRPr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571750" y="4071938"/>
          <a:ext cx="3878263" cy="2357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Формула" r:id="rId3" imgW="647640" imgH="393480" progId="Equation.3">
                  <p:embed/>
                </p:oleObj>
              </mc:Choice>
              <mc:Fallback>
                <p:oleObj name="Формула" r:id="rId3" imgW="647640" imgH="393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1750" y="4071938"/>
                        <a:ext cx="3878263" cy="2357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285750" y="1857375"/>
            <a:ext cx="8643938" cy="4197350"/>
          </a:xfrm>
        </p:spPr>
        <p:txBody>
          <a:bodyPr/>
          <a:lstStyle/>
          <a:p>
            <a:pPr indent="22225" algn="ctr">
              <a:buFont typeface="Arial" panose="020B0604020202020204" pitchFamily="34" charset="0"/>
              <a:buNone/>
              <a:defRPr/>
            </a:pPr>
            <a:r>
              <a:rPr lang="uk-UA" sz="2000" dirty="0" smtClean="0">
                <a:solidFill>
                  <a:srgbClr val="002060"/>
                </a:solidFill>
              </a:rPr>
              <a:t>Теорія ймовірностей як наука оформилася, була систематично викладена в працях французьких математиків </a:t>
            </a:r>
          </a:p>
          <a:p>
            <a:pPr indent="22225" algn="ctr">
              <a:buFont typeface="Arial" panose="020B0604020202020204" pitchFamily="34" charset="0"/>
              <a:buNone/>
              <a:defRPr/>
            </a:pPr>
            <a:r>
              <a:rPr lang="uk-UA" sz="2000" dirty="0" smtClean="0">
                <a:solidFill>
                  <a:srgbClr val="002060"/>
                </a:solidFill>
              </a:rPr>
              <a:t>Паскаля (1623-1662) і Ферма (1601-1665).</a:t>
            </a:r>
          </a:p>
          <a:p>
            <a:pPr indent="22225" algn="ctr">
              <a:buFont typeface="Arial" panose="020B0604020202020204" pitchFamily="34" charset="0"/>
              <a:buNone/>
              <a:defRPr/>
            </a:pPr>
            <a:r>
              <a:rPr lang="uk-UA" sz="2400" dirty="0" smtClean="0">
                <a:solidFill>
                  <a:srgbClr val="002060"/>
                </a:solidFill>
              </a:rPr>
              <a:t>Значних результатів у цій царині досяг також відомий український математик В.Я. </a:t>
            </a:r>
            <a:r>
              <a:rPr lang="uk-UA" sz="2400" dirty="0" err="1" smtClean="0">
                <a:solidFill>
                  <a:srgbClr val="002060"/>
                </a:solidFill>
              </a:rPr>
              <a:t>Буняковський</a:t>
            </a:r>
            <a:r>
              <a:rPr lang="uk-UA" sz="2400" dirty="0" smtClean="0">
                <a:solidFill>
                  <a:srgbClr val="002060"/>
                </a:solidFill>
              </a:rPr>
              <a:t> (1804-1889). Він написав перший підручник з теорії ймовірностей і запропонував сучасну термінологію теорії ймовірностей, розробив оригінальні методи обробки статистичних даних.</a:t>
            </a:r>
          </a:p>
          <a:p>
            <a:pPr algn="ctr">
              <a:buFont typeface="Arial" panose="020B0604020202020204" pitchFamily="34" charset="0"/>
              <a:buNone/>
              <a:defRPr/>
            </a:pPr>
            <a:endParaRPr lang="uk-UA" sz="2000" dirty="0">
              <a:solidFill>
                <a:srgbClr val="00206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67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0595" name="Місце для вмісту 2"/>
          <p:cNvSpPr>
            <a:spLocks noGrp="1"/>
          </p:cNvSpPr>
          <p:nvPr>
            <p:ph idx="1"/>
          </p:nvPr>
        </p:nvSpPr>
        <p:spPr>
          <a:xfrm>
            <a:off x="285750" y="928688"/>
            <a:ext cx="8643938" cy="4786312"/>
          </a:xfrm>
        </p:spPr>
        <p:txBody>
          <a:bodyPr/>
          <a:lstStyle/>
          <a:p>
            <a:pPr algn="ctr">
              <a:buFont typeface="Arial" panose="020B0604020202020204" pitchFamily="34" charset="0"/>
              <a:buNone/>
            </a:pPr>
            <a:r>
              <a:rPr lang="uk-UA" altLang="uk-UA" sz="2000" b="0" i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Виникнення елементів теорії ймовірності пов’язане з азартними іграми: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uk-UA" altLang="uk-UA" sz="2000" b="0" i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азартних іграх результат залежить тільки від випадку.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uk-UA" altLang="uk-UA" sz="2000" b="0" i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Саме тут можна спостерігати закономірності,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uk-UA" altLang="uk-UA" sz="2000" b="0" i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які діють у світі випадкових подій.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uk-UA" altLang="uk-UA" sz="2000" b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Слово «азарт» </a:t>
            </a:r>
            <a:r>
              <a:rPr lang="ru-RU" altLang="uk-UA" sz="2000" b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походить від  арабського слова “</a:t>
            </a:r>
            <a:r>
              <a:rPr lang="ru-RU" altLang="uk-UA" sz="2000" i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аль-зар</a:t>
            </a:r>
            <a:r>
              <a:rPr lang="ru-RU" altLang="uk-UA" sz="2000" b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 що перекладається як “</a:t>
            </a:r>
            <a:r>
              <a:rPr lang="ru-RU" altLang="uk-UA" sz="200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гральний кубик</a:t>
            </a:r>
            <a:r>
              <a:rPr lang="ru-RU" altLang="uk-UA" sz="2000" b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”.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ru-RU" altLang="uk-UA" sz="2000" b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 в кубики користувалася успіхом ще в Древньому Єгипті і пізніше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ru-RU" altLang="uk-UA" sz="2000" b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Греції, а потім в Римській імперії.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ru-RU" altLang="uk-UA" sz="2000" b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грецькою легендою, її запропонував  </a:t>
            </a:r>
            <a:r>
              <a:rPr lang="ru-RU" altLang="uk-UA" sz="2000" b="0" i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Птолемей</a:t>
            </a:r>
            <a:r>
              <a:rPr lang="ru-RU" altLang="uk-UA" sz="2000" b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для розваги грецьких солдат, які нудьгували в очікуванні битви за Трою. </a:t>
            </a:r>
          </a:p>
          <a:p>
            <a:pPr algn="ctr">
              <a:buFont typeface="Arial" panose="020B0604020202020204" pitchFamily="34" charset="0"/>
              <a:buNone/>
            </a:pPr>
            <a:r>
              <a:rPr lang="ru-RU" altLang="uk-UA" sz="2000" b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Найбільш ранньою книжкою з теорії ймовірностей є “Книга про гру в кубики” </a:t>
            </a:r>
            <a:r>
              <a:rPr lang="ru-RU" altLang="uk-UA" sz="2000" b="0" i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Джироламо Кардано,</a:t>
            </a:r>
            <a:r>
              <a:rPr lang="ru-RU" altLang="uk-UA" sz="2000" b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опублікована в 1663 р. </a:t>
            </a:r>
            <a:endParaRPr lang="uk-UA" altLang="uk-UA" sz="2000" b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buFont typeface="Arial" panose="020B0604020202020204" pitchFamily="34" charset="0"/>
              <a:buNone/>
            </a:pPr>
            <a:endParaRPr lang="uk-UA" altLang="uk-UA" sz="2000" b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40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500306"/>
            <a:ext cx="1885963" cy="28575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4406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5500688"/>
            <a:ext cx="1814512" cy="12144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4406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357166"/>
            <a:ext cx="2214546" cy="2214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60129" name="Rectangle 1"/>
          <p:cNvSpPr>
            <a:spLocks noChangeArrowheads="1"/>
          </p:cNvSpPr>
          <p:nvPr/>
        </p:nvSpPr>
        <p:spPr bwMode="auto">
          <a:xfrm>
            <a:off x="2928938" y="855663"/>
            <a:ext cx="5286375" cy="375602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anchor="ctr">
            <a:spAutoFit/>
          </a:bodyPr>
          <a:lstStyle>
            <a:lvl1pPr indent="1524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/>
            <a:r>
              <a:rPr lang="uk-UA" altLang="uk-UA" sz="1400">
                <a:latin typeface="Times New Roman" panose="02020603050405020304" pitchFamily="18" charset="0"/>
                <a:cs typeface="Times New Roman" panose="02020603050405020304" pitchFamily="18" charset="0"/>
              </a:rPr>
              <a:t>« Атос вирушив на пошуки англійця і знайшов його в стайні: той з пожадливістю розглядав сідла. Випадок був зручний. Атос запропонував свої умови: двоє сідел проти одного коня або ста пістолів — на вибір. Англієць швидко підрахував: два сідла коштували разом триста пістолів. Він охоче погодився. Д'Артаньян, тремтячи, кинув кості — випало три очка; його блідість налякала Атоса, і він обмежився тим, що сказав:</a:t>
            </a:r>
          </a:p>
          <a:p>
            <a:pPr algn="just"/>
            <a:r>
              <a:rPr lang="uk-UA" altLang="uk-UA" sz="1400">
                <a:latin typeface="Times New Roman" panose="02020603050405020304" pitchFamily="18" charset="0"/>
                <a:cs typeface="Times New Roman" panose="02020603050405020304" pitchFamily="18" charset="0"/>
              </a:rPr>
              <a:t>— Поганий хід, приятелю... Ви, добродію, одержите коней з повною збруєю.</a:t>
            </a:r>
          </a:p>
          <a:p>
            <a:pPr algn="just"/>
            <a:r>
              <a:rPr lang="uk-UA" altLang="uk-UA" sz="1400">
                <a:latin typeface="Times New Roman" panose="02020603050405020304" pitchFamily="18" charset="0"/>
                <a:cs typeface="Times New Roman" panose="02020603050405020304" pitchFamily="18" charset="0"/>
              </a:rPr>
              <a:t>Тріумфуючий англієць навіть не змішав кості; його впевненість у перемозі була такою великою, що  він кинув їх на стіл, не дивлячись. Д'Артаньян відвернувся, щоб приховати відчай.</a:t>
            </a:r>
          </a:p>
          <a:p>
            <a:pPr algn="just"/>
            <a:r>
              <a:rPr lang="uk-UA" altLang="uk-UA" sz="1400">
                <a:latin typeface="Times New Roman" panose="02020603050405020304" pitchFamily="18" charset="0"/>
                <a:cs typeface="Times New Roman" panose="02020603050405020304" pitchFamily="18" charset="0"/>
              </a:rPr>
              <a:t>— От так штука, — як завжди, спокійно сказав Атос. — Який незвичайний хід! Я бачив його всього чотири рази за все моє життя: </a:t>
            </a:r>
            <a:r>
              <a:rPr lang="uk-UA" altLang="uk-UA" sz="1400" b="1" i="1" u="sng">
                <a:latin typeface="Times New Roman" panose="02020603050405020304" pitchFamily="18" charset="0"/>
                <a:cs typeface="Times New Roman" panose="02020603050405020304" pitchFamily="18" charset="0"/>
              </a:rPr>
              <a:t>два очка</a:t>
            </a:r>
            <a:r>
              <a:rPr lang="uk-UA" altLang="uk-UA" sz="140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algn="just"/>
            <a:r>
              <a:rPr lang="uk-UA" altLang="uk-UA" sz="1400">
                <a:latin typeface="Times New Roman" panose="02020603050405020304" pitchFamily="18" charset="0"/>
                <a:cs typeface="Times New Roman" panose="02020603050405020304" pitchFamily="18" charset="0"/>
              </a:rPr>
              <a:t>Англієць обернувся і онімів від здивування, Д’Артаньян обернувся і онімів від радості ».</a:t>
            </a:r>
          </a:p>
        </p:txBody>
      </p:sp>
      <p:sp>
        <p:nvSpPr>
          <p:cNvPr id="111622" name="Прямокутник 7"/>
          <p:cNvSpPr>
            <a:spLocks noChangeArrowheads="1"/>
          </p:cNvSpPr>
          <p:nvPr/>
        </p:nvSpPr>
        <p:spPr bwMode="auto">
          <a:xfrm>
            <a:off x="2714625" y="4929188"/>
            <a:ext cx="5429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524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/>
            <a:r>
              <a:rPr lang="uk-UA" altLang="uk-UA" b="1" i="1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Яка ймовірність випадання двох очок в даній ситуації?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40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5500702"/>
            <a:ext cx="1285884" cy="967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5235" name="Прямокутник 9"/>
          <p:cNvSpPr>
            <a:spLocks noChangeArrowheads="1"/>
          </p:cNvSpPr>
          <p:nvPr/>
        </p:nvSpPr>
        <p:spPr bwMode="auto">
          <a:xfrm>
            <a:off x="428625" y="357188"/>
            <a:ext cx="8286750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/>
            <a:r>
              <a:rPr lang="uk-UA" altLang="uk-UA" sz="200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Характерною особливістю курсу шкільної математики, яку ви вивчали до цього часу, є </a:t>
            </a:r>
            <a:r>
              <a:rPr lang="uk-UA" altLang="uk-UA" sz="2000" u="sng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визначеність невідомих</a:t>
            </a:r>
            <a:r>
              <a:rPr lang="uk-UA" altLang="uk-UA" sz="2000">
                <a:latin typeface="Times New Roman" panose="02020603050405020304" pitchFamily="18" charset="0"/>
                <a:cs typeface="Times New Roman" panose="02020603050405020304" pitchFamily="18" charset="0"/>
              </a:rPr>
              <a:t>. Так, </a:t>
            </a:r>
            <a:r>
              <a:rPr lang="uk-UA" altLang="uk-UA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об</a:t>
            </a:r>
            <a:r>
              <a:rPr lang="en-US" altLang="uk-UA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altLang="uk-UA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єм </a:t>
            </a:r>
            <a:r>
              <a:rPr lang="uk-UA" altLang="uk-UA" sz="2000">
                <a:latin typeface="Times New Roman" panose="02020603050405020304" pitchFamily="18" charset="0"/>
                <a:cs typeface="Times New Roman" panose="02020603050405020304" pitchFamily="18" charset="0"/>
              </a:rPr>
              <a:t>куба визначається </a:t>
            </a:r>
            <a:r>
              <a:rPr lang="uk-UA" altLang="uk-UA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довжиною</a:t>
            </a:r>
            <a:r>
              <a:rPr lang="uk-UA" altLang="uk-UA" sz="2000">
                <a:latin typeface="Times New Roman" panose="02020603050405020304" pitchFamily="18" charset="0"/>
                <a:cs typeface="Times New Roman" panose="02020603050405020304" pitchFamily="18" charset="0"/>
              </a:rPr>
              <a:t> його ребра, </a:t>
            </a:r>
            <a:r>
              <a:rPr lang="uk-UA" altLang="uk-UA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площа</a:t>
            </a:r>
            <a:r>
              <a:rPr lang="uk-UA" altLang="uk-UA" sz="2000">
                <a:latin typeface="Times New Roman" panose="02020603050405020304" pitchFamily="18" charset="0"/>
                <a:cs typeface="Times New Roman" panose="02020603050405020304" pitchFamily="18" charset="0"/>
              </a:rPr>
              <a:t> круга – його </a:t>
            </a:r>
            <a:r>
              <a:rPr lang="uk-UA" altLang="uk-UA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радіусом</a:t>
            </a:r>
            <a:r>
              <a:rPr lang="uk-UA" altLang="uk-UA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uk-UA" altLang="uk-UA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шлях</a:t>
            </a:r>
            <a:r>
              <a:rPr lang="uk-UA" altLang="uk-UA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пройдений тілом – його </a:t>
            </a:r>
            <a:r>
              <a:rPr lang="uk-UA" altLang="uk-UA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швидкістю та часом, </a:t>
            </a:r>
            <a:r>
              <a:rPr lang="uk-UA" altLang="uk-UA" sz="2000" i="1">
                <a:latin typeface="Times New Roman" panose="02020603050405020304" pitchFamily="18" charset="0"/>
                <a:cs typeface="Times New Roman" panose="02020603050405020304" pitchFamily="18" charset="0"/>
              </a:rPr>
              <a:t>відсоткова</a:t>
            </a:r>
            <a:r>
              <a:rPr lang="uk-UA" altLang="uk-UA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ставка – сумою початкового вкладу </a:t>
            </a:r>
            <a:r>
              <a:rPr lang="uk-UA" altLang="uk-UA" sz="2000">
                <a:latin typeface="Times New Roman" panose="02020603050405020304" pitchFamily="18" charset="0"/>
                <a:cs typeface="Times New Roman" panose="02020603050405020304" pitchFamily="18" charset="0"/>
              </a:rPr>
              <a:t>тощо.</a:t>
            </a:r>
          </a:p>
        </p:txBody>
      </p:sp>
      <p:pic>
        <p:nvPicPr>
          <p:cNvPr id="34407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5000636"/>
            <a:ext cx="2162186" cy="1621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4071" name="Picture 7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-304072" y="2590032"/>
            <a:ext cx="3071834" cy="1892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5238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250" y="5157788"/>
            <a:ext cx="2266950" cy="170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4074" name="Picture 1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7529505" y="4357694"/>
            <a:ext cx="1614495" cy="22994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5240" name="Прямокутник 15"/>
          <p:cNvSpPr>
            <a:spLocks noChangeArrowheads="1"/>
          </p:cNvSpPr>
          <p:nvPr/>
        </p:nvSpPr>
        <p:spPr bwMode="auto">
          <a:xfrm>
            <a:off x="2357438" y="2071688"/>
            <a:ext cx="6072187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/>
            <a:r>
              <a:rPr lang="uk-UA" altLang="uk-UA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 в житті доводиться мати справу з подіями, що </a:t>
            </a:r>
            <a:r>
              <a:rPr lang="uk-UA" altLang="uk-UA" sz="2400" b="1" i="1" u="sng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залежать від обставин</a:t>
            </a:r>
            <a:r>
              <a:rPr lang="uk-UA" altLang="uk-UA" sz="2400" b="1" i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uk-UA" altLang="uk-UA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Наприклад, не можна передбачити, на який білет випаде виграш у майбутньому тиражі </a:t>
            </a:r>
            <a:r>
              <a:rPr lang="uk-UA" altLang="uk-UA" sz="2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лотереї</a:t>
            </a:r>
            <a:r>
              <a:rPr lang="uk-UA" altLang="uk-UA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скільки зерен матиме </a:t>
            </a:r>
            <a:r>
              <a:rPr lang="uk-UA" altLang="uk-UA" sz="2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колос</a:t>
            </a:r>
            <a:r>
              <a:rPr lang="uk-UA" altLang="uk-UA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що виріс із висіяної зернини, хто стане переможцем </a:t>
            </a:r>
            <a:r>
              <a:rPr lang="uk-UA" altLang="uk-UA" sz="2400" b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олімпіади</a:t>
            </a:r>
            <a:r>
              <a:rPr lang="uk-UA" altLang="uk-UA" sz="240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певного виду спорту тощо. </a:t>
            </a:r>
          </a:p>
        </p:txBody>
      </p:sp>
      <p:pic>
        <p:nvPicPr>
          <p:cNvPr id="95241" name="Picture 8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857875"/>
            <a:ext cx="94138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571480"/>
            <a:ext cx="1643074" cy="12363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43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0125" y="1785938"/>
            <a:ext cx="7286625" cy="445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44" name="Прямокутник 8"/>
          <p:cNvSpPr>
            <a:spLocks noChangeArrowheads="1"/>
          </p:cNvSpPr>
          <p:nvPr/>
        </p:nvSpPr>
        <p:spPr bwMode="auto">
          <a:xfrm>
            <a:off x="2428875" y="785813"/>
            <a:ext cx="54292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524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/>
            <a:r>
              <a:rPr lang="uk-UA" altLang="uk-UA" sz="2000" b="1" i="1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altLang="uk-UA" sz="2400" b="1" i="1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Яка ймовірність випадання двох очок при підкиданні двох кубиків?</a:t>
            </a:r>
            <a:endParaRPr lang="uk-UA" altLang="uk-UA" sz="2000" b="1" i="1">
              <a:solidFill>
                <a:srgbClr val="33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6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67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714612" y="285728"/>
            <a:ext cx="5484812" cy="914400"/>
          </a:xfrm>
        </p:spPr>
        <p:txBody>
          <a:bodyPr/>
          <a:lstStyle/>
          <a:p>
            <a:pPr>
              <a:defRPr/>
            </a:pPr>
            <a:r>
              <a:rPr lang="uk-UA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Дві половинки</a:t>
            </a:r>
            <a:endParaRPr lang="uk-UA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75" name="Rectangle 15"/>
          <p:cNvSpPr>
            <a:spLocks noChangeArrowheads="1"/>
          </p:cNvSpPr>
          <p:nvPr/>
        </p:nvSpPr>
        <p:spPr bwMode="auto">
          <a:xfrm>
            <a:off x="1285875" y="1143000"/>
            <a:ext cx="7715250" cy="507841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/>
            <a:r>
              <a:rPr lang="ru-RU" altLang="uk-UA" b="1" i="1" u="sng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uk-UA">
                <a:solidFill>
                  <a:srgbClr val="7F7F7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uk-UA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№571. З урни, в якій 5 білих і 10 червоних куль, навмання виймають одну кулю. </a:t>
            </a:r>
            <a:r>
              <a:rPr lang="uk-UA" altLang="uk-UA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Знайдіть ймовірність того, що вийнята куля виявиться білою.</a:t>
            </a:r>
          </a:p>
          <a:p>
            <a:pPr algn="just"/>
            <a:endParaRPr lang="uk-UA" altLang="uk-UA">
              <a:solidFill>
                <a:srgbClr val="7F7F7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altLang="uk-UA" b="1" i="1" u="sng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uk-UA">
                <a:solidFill>
                  <a:srgbClr val="7F7F7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uk-UA" altLang="uk-UA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вас є 36 валентинок, з них 0,25 – червоні.  Яка ймовірність того, що навмання вибрана валентинка  виявиться  червоною?  не червоною? Якою буде відповідь, якщо кількість усіх валентинок дорівнюватиме 48?  Зробіть висновок.</a:t>
            </a:r>
          </a:p>
          <a:p>
            <a:pPr algn="just"/>
            <a:endParaRPr lang="uk-UA" altLang="uk-UA">
              <a:solidFill>
                <a:srgbClr val="7F7F7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altLang="uk-UA" b="1" i="1" u="sng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uk-UA">
                <a:solidFill>
                  <a:srgbClr val="7F7F7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uk-UA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uk-UA" altLang="uk-UA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чотирьох картках написано по одній букві: </a:t>
            </a:r>
            <a:r>
              <a:rPr lang="en-US" altLang="uk-UA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uk-UA" altLang="uk-UA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О, </a:t>
            </a:r>
            <a:r>
              <a:rPr lang="en-US" altLang="uk-UA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V, L. </a:t>
            </a:r>
            <a:r>
              <a:rPr lang="uk-UA" altLang="uk-UA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Картки перемішуються і виставляються у ряд. Яка ймовірність того, що утвориться слово  </a:t>
            </a:r>
            <a:r>
              <a:rPr lang="en-US" altLang="uk-UA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uk-UA" altLang="uk-UA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altLang="uk-UA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VE</a:t>
            </a:r>
            <a:r>
              <a:rPr lang="uk-UA" altLang="uk-UA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?</a:t>
            </a:r>
          </a:p>
          <a:p>
            <a:pPr algn="just"/>
            <a:endParaRPr lang="uk-UA" altLang="uk-UA">
              <a:solidFill>
                <a:srgbClr val="7F7F7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altLang="uk-UA" b="1" i="1" u="sng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uk-UA">
                <a:solidFill>
                  <a:srgbClr val="7F7F7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uk-UA" altLang="uk-UA">
                <a:solidFill>
                  <a:srgbClr val="7F7F7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altLang="uk-UA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Хлопець забув останні три цифри номера телефону до дівчини. Пам’ятаючи, що ці цифри різні, він набирає їх навмання. Знайдіть ймовірність того, що набрані цифри є правильними.</a:t>
            </a:r>
          </a:p>
          <a:p>
            <a:pPr algn="just"/>
            <a:endParaRPr lang="uk-UA" altLang="uk-UA">
              <a:solidFill>
                <a:srgbClr val="7F7F7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uk-UA" altLang="uk-UA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uk-UA" altLang="uk-UA">
              <a:solidFill>
                <a:srgbClr val="7F7F7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13" descr="F:\Колекція кліпів (Microsoft)\j0433140.jpg"/>
          <p:cNvPicPr>
            <a:picLocks noChangeAspect="1" noChangeArrowheads="1"/>
          </p:cNvPicPr>
          <p:nvPr/>
        </p:nvPicPr>
        <p:blipFill>
          <a:blip r:embed="rId5" cstate="email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928670"/>
            <a:ext cx="857224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Picture 13" descr="F:\Колекція кліпів (Microsoft)\j0433140.jpg"/>
          <p:cNvPicPr>
            <a:picLocks noChangeAspect="1" noChangeArrowheads="1"/>
          </p:cNvPicPr>
          <p:nvPr/>
        </p:nvPicPr>
        <p:blipFill>
          <a:blip r:embed="rId5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2071678"/>
            <a:ext cx="857224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Picture 13" descr="F:\Колекція кліпів (Microsoft)\j0433140.jpg"/>
          <p:cNvPicPr>
            <a:picLocks noChangeAspect="1" noChangeArrowheads="1"/>
          </p:cNvPicPr>
          <p:nvPr/>
        </p:nvPicPr>
        <p:blipFill>
          <a:blip r:embed="rId5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3214686"/>
            <a:ext cx="857224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Picture 13" descr="F:\Колекція кліпів (Microsoft)\j0433140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4500570"/>
            <a:ext cx="857224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plus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7" name="Rectangle 7"/>
          <p:cNvSpPr>
            <a:spLocks noChangeArrowheads="1"/>
          </p:cNvSpPr>
          <p:nvPr/>
        </p:nvSpPr>
        <p:spPr bwMode="auto">
          <a:xfrm>
            <a:off x="214313" y="4151313"/>
            <a:ext cx="7929562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/>
            <a:r>
              <a:rPr lang="uk-UA" altLang="uk-UA" sz="1600" i="1">
                <a:cs typeface="Times New Roman" panose="02020603050405020304" pitchFamily="18" charset="0"/>
              </a:rPr>
              <a:t>Імовірністю події А називають відношення числа сприятливих для цієї події результатів випробувань до числа всіх випробувань:  </a:t>
            </a:r>
          </a:p>
          <a:p>
            <a:pPr algn="just"/>
            <a:endParaRPr lang="uk-UA" altLang="uk-UA" sz="1600"/>
          </a:p>
          <a:p>
            <a:pPr algn="just"/>
            <a:endParaRPr lang="uk-UA" altLang="uk-UA" sz="1600"/>
          </a:p>
          <a:p>
            <a:pPr algn="just"/>
            <a:r>
              <a:rPr lang="uk-UA" altLang="uk-UA" sz="1600">
                <a:cs typeface="Times New Roman" panose="02020603050405020304" pitchFamily="18" charset="0"/>
              </a:rPr>
              <a:t> де </a:t>
            </a:r>
            <a:r>
              <a:rPr lang="ru-RU" altLang="uk-UA" sz="1600" i="1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uk-UA" altLang="uk-UA" sz="1600">
                <a:cs typeface="Times New Roman" panose="02020603050405020304" pitchFamily="18" charset="0"/>
              </a:rPr>
              <a:t> – кількість всіх випробувань, </a:t>
            </a:r>
            <a:r>
              <a:rPr lang="ru-RU" altLang="uk-UA" sz="1600" i="1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uk-UA" altLang="uk-UA" sz="1600">
                <a:cs typeface="Times New Roman" panose="02020603050405020304" pitchFamily="18" charset="0"/>
              </a:rPr>
              <a:t> – кількість сприятливих умов.</a:t>
            </a:r>
            <a:endParaRPr lang="uk-UA" altLang="uk-UA" sz="1600"/>
          </a:p>
          <a:p>
            <a:pPr algn="ctr"/>
            <a:r>
              <a:rPr lang="ru-RU" altLang="uk-UA" sz="1600">
                <a:cs typeface="Times New Roman" panose="02020603050405020304" pitchFamily="18" charset="0"/>
              </a:rPr>
              <a:t>Якщо А – вірогідна подія, то Р(А)=1.</a:t>
            </a:r>
            <a:endParaRPr lang="uk-UA" altLang="uk-UA" sz="1600"/>
          </a:p>
          <a:p>
            <a:pPr algn="ctr"/>
            <a:r>
              <a:rPr lang="ru-RU" altLang="uk-UA" sz="1600">
                <a:cs typeface="Times New Roman" panose="02020603050405020304" pitchFamily="18" charset="0"/>
              </a:rPr>
              <a:t>Якщо А – неможлива подія, то Р(А)=0.</a:t>
            </a:r>
            <a:endParaRPr lang="uk-UA" altLang="uk-UA" sz="1600"/>
          </a:p>
          <a:p>
            <a:pPr algn="ctr"/>
            <a:r>
              <a:rPr lang="ru-RU" altLang="uk-UA" sz="1600">
                <a:cs typeface="Times New Roman" panose="02020603050405020304" pitchFamily="18" charset="0"/>
              </a:rPr>
              <a:t>Якщо А – випадкова подія, то </a:t>
            </a:r>
            <a:r>
              <a:rPr lang="uk-UA" altLang="uk-UA" sz="1600">
                <a:cs typeface="Times New Roman" panose="02020603050405020304" pitchFamily="18" charset="0"/>
              </a:rPr>
              <a:t>0</a:t>
            </a:r>
            <a:r>
              <a:rPr lang="en-US" altLang="uk-UA" sz="1600">
                <a:cs typeface="Times New Roman" panose="02020603050405020304" pitchFamily="18" charset="0"/>
              </a:rPr>
              <a:t>&lt; </a:t>
            </a:r>
            <a:r>
              <a:rPr lang="ru-RU" altLang="uk-UA" sz="1600">
                <a:cs typeface="Times New Roman" panose="02020603050405020304" pitchFamily="18" charset="0"/>
              </a:rPr>
              <a:t>Р(А)</a:t>
            </a:r>
            <a:r>
              <a:rPr lang="en-US" altLang="uk-UA" sz="1600">
                <a:cs typeface="Times New Roman" panose="02020603050405020304" pitchFamily="18" charset="0"/>
              </a:rPr>
              <a:t>&lt;</a:t>
            </a:r>
            <a:r>
              <a:rPr lang="uk-UA" altLang="uk-UA" sz="1600">
                <a:cs typeface="Times New Roman" panose="02020603050405020304" pitchFamily="18" charset="0"/>
              </a:rPr>
              <a:t>1.</a:t>
            </a:r>
            <a:r>
              <a:rPr lang="ru-RU" altLang="uk-UA" sz="1600">
                <a:cs typeface="Times New Roman" panose="02020603050405020304" pitchFamily="18" charset="0"/>
              </a:rPr>
              <a:t> </a:t>
            </a:r>
            <a:endParaRPr lang="uk-UA" altLang="uk-UA" sz="1600"/>
          </a:p>
          <a:p>
            <a:pPr algn="ctr"/>
            <a:r>
              <a:rPr lang="ru-RU" altLang="uk-UA" sz="1600">
                <a:cs typeface="Times New Roman" panose="02020603050405020304" pitchFamily="18" charset="0"/>
              </a:rPr>
              <a:t>Загалом, для будь-якої події А: </a:t>
            </a:r>
            <a:r>
              <a:rPr lang="uk-UA" altLang="uk-UA" sz="1600">
                <a:cs typeface="Times New Roman" panose="02020603050405020304" pitchFamily="18" charset="0"/>
              </a:rPr>
              <a:t>0≤</a:t>
            </a:r>
            <a:r>
              <a:rPr lang="ru-RU" altLang="uk-UA" sz="1600">
                <a:cs typeface="Times New Roman" panose="02020603050405020304" pitchFamily="18" charset="0"/>
              </a:rPr>
              <a:t> Р(А) </a:t>
            </a:r>
            <a:r>
              <a:rPr lang="uk-UA" altLang="uk-UA" sz="1600">
                <a:cs typeface="Times New Roman" panose="02020603050405020304" pitchFamily="18" charset="0"/>
              </a:rPr>
              <a:t>≤1</a:t>
            </a:r>
            <a:endParaRPr lang="uk-UA" altLang="uk-UA" sz="1600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ln w="9525"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794803E-12DF-4CB9-A06B-AA67EA27E425}" type="slidenum">
              <a:rPr lang="en-US" altLang="uk-UA" sz="1200">
                <a:solidFill>
                  <a:srgbClr val="A08F89"/>
                </a:solidFill>
              </a:rPr>
              <a:pPr eaLnBrk="1" hangingPunct="1">
                <a:spcBef>
                  <a:spcPct val="0"/>
                </a:spcBef>
              </a:pPr>
              <a:t>22</a:t>
            </a:fld>
            <a:endParaRPr lang="en-US" altLang="uk-UA" sz="1200">
              <a:solidFill>
                <a:srgbClr val="A08F89"/>
              </a:solidFill>
            </a:endParaRPr>
          </a:p>
        </p:txBody>
      </p:sp>
      <p:sp>
        <p:nvSpPr>
          <p:cNvPr id="155651" name="WordArt 7"/>
          <p:cNvSpPr>
            <a:spLocks noChangeArrowheads="1" noChangeShapeType="1" noTextEdit="1"/>
          </p:cNvSpPr>
          <p:nvPr/>
        </p:nvSpPr>
        <p:spPr bwMode="auto">
          <a:xfrm>
            <a:off x="1143000" y="285750"/>
            <a:ext cx="6072188" cy="150018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</a:bodyPr>
          <a:lstStyle/>
          <a:p>
            <a:pPr algn="ctr"/>
            <a:r>
              <a:rPr lang="ru-RU" sz="3200" i="1" kern="10">
                <a:ln w="9525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 повинні знати -</a:t>
            </a:r>
          </a:p>
          <a:p>
            <a:pPr algn="ctr"/>
            <a:r>
              <a:rPr lang="ru-RU" sz="3200" i="1" kern="10">
                <a:ln w="9525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 будемо знати!</a:t>
            </a:r>
            <a:endParaRPr lang="uk-UA" sz="3200" i="1" kern="10">
              <a:ln w="9525">
                <a:solidFill>
                  <a:srgbClr val="000099"/>
                </a:solidFill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4" name="Text Box 8"/>
          <p:cNvSpPr txBox="1">
            <a:spLocks noChangeArrowheads="1"/>
          </p:cNvSpPr>
          <p:nvPr/>
        </p:nvSpPr>
        <p:spPr bwMode="auto">
          <a:xfrm>
            <a:off x="3714750" y="1928813"/>
            <a:ext cx="43259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uk-UA" altLang="uk-UA" sz="1600" b="1" i="1">
                <a:solidFill>
                  <a:srgbClr val="000099"/>
                </a:solidFill>
              </a:rPr>
              <a:t>Давид Гільберт,</a:t>
            </a:r>
          </a:p>
          <a:p>
            <a:pPr algn="r" eaLnBrk="1" hangingPunct="1">
              <a:spcBef>
                <a:spcPct val="50000"/>
              </a:spcBef>
            </a:pPr>
            <a:r>
              <a:rPr lang="uk-UA" altLang="uk-UA" sz="1600" b="1" i="1">
                <a:solidFill>
                  <a:srgbClr val="000099"/>
                </a:solidFill>
              </a:rPr>
              <a:t> німецький математик-універсал</a:t>
            </a:r>
            <a:endParaRPr lang="ru-RU" altLang="uk-UA" sz="1600" b="1" i="1">
              <a:solidFill>
                <a:srgbClr val="000099"/>
              </a:solidFill>
            </a:endParaRPr>
          </a:p>
        </p:txBody>
      </p:sp>
      <p:sp>
        <p:nvSpPr>
          <p:cNvPr id="143366" name="Rectangle 6"/>
          <p:cNvSpPr>
            <a:spLocks noChangeArrowheads="1"/>
          </p:cNvSpPr>
          <p:nvPr/>
        </p:nvSpPr>
        <p:spPr bwMode="auto">
          <a:xfrm>
            <a:off x="214313" y="2597150"/>
            <a:ext cx="7643812" cy="15589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anchor="ctr">
            <a:spAutoFit/>
          </a:bodyPr>
          <a:lstStyle>
            <a:lvl1pPr indent="449263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ru-RU" altLang="uk-UA" sz="1600" i="1">
                <a:cs typeface="Times New Roman" panose="02020603050405020304" pitchFamily="18" charset="0"/>
              </a:rPr>
              <a:t>Класифікація подій</a:t>
            </a:r>
            <a:r>
              <a:rPr lang="uk-UA" altLang="uk-UA" sz="1600" i="1">
                <a:cs typeface="Times New Roman" panose="02020603050405020304" pitchFamily="18" charset="0"/>
              </a:rPr>
              <a:t>:</a:t>
            </a:r>
            <a:endParaRPr lang="uk-UA" altLang="uk-UA" sz="1600"/>
          </a:p>
          <a:p>
            <a:r>
              <a:rPr lang="ru-RU" altLang="uk-UA" sz="1600">
                <a:cs typeface="Times New Roman" panose="02020603050405020304" pitchFamily="18" charset="0"/>
              </a:rPr>
              <a:t>Випадкові – події, які можуть відбутися, або не відбутися за певних умов. </a:t>
            </a:r>
            <a:endParaRPr lang="en-US" altLang="uk-UA" sz="1600">
              <a:cs typeface="Times New Roman" panose="02020603050405020304" pitchFamily="18" charset="0"/>
            </a:endParaRPr>
          </a:p>
          <a:p>
            <a:r>
              <a:rPr lang="ru-RU" altLang="uk-UA" sz="1600">
                <a:cs typeface="Times New Roman" panose="02020603050405020304" pitchFamily="18" charset="0"/>
              </a:rPr>
              <a:t>Вірогідні – події, які обов’язково відбудуться за певних умов.</a:t>
            </a:r>
            <a:endParaRPr lang="uk-UA" altLang="uk-UA" sz="1600"/>
          </a:p>
          <a:p>
            <a:r>
              <a:rPr lang="ru-RU" altLang="uk-UA" sz="1600">
                <a:cs typeface="Times New Roman" panose="02020603050405020304" pitchFamily="18" charset="0"/>
              </a:rPr>
              <a:t>Неможливі – події, які не відбудуться за жодних умов.</a:t>
            </a:r>
            <a:endParaRPr lang="uk-UA" altLang="uk-UA" sz="1600"/>
          </a:p>
          <a:p>
            <a:endParaRPr lang="uk-UA" altLang="uk-UA" sz="1600"/>
          </a:p>
          <a:p>
            <a:endParaRPr lang="uk-UA" altLang="uk-UA" sz="1600"/>
          </a:p>
        </p:txBody>
      </p:sp>
      <p:graphicFrame>
        <p:nvGraphicFramePr>
          <p:cNvPr id="143365" name="Object 5"/>
          <p:cNvGraphicFramePr>
            <a:graphicFrameLocks noChangeAspect="1"/>
          </p:cNvGraphicFramePr>
          <p:nvPr/>
        </p:nvGraphicFramePr>
        <p:xfrm>
          <a:off x="5429250" y="4357688"/>
          <a:ext cx="1235075" cy="750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Формула" r:id="rId4" imgW="647419" imgH="393529" progId="Equation.3">
                  <p:embed/>
                </p:oleObj>
              </mc:Choice>
              <mc:Fallback>
                <p:oleObj name="Формула" r:id="rId4" imgW="647419" imgH="393529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29250" y="4357688"/>
                        <a:ext cx="1235075" cy="7508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3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67" grpId="0"/>
      <p:bldP spid="14336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0" name="Picture 4" descr="cover_hearts"/>
          <p:cNvPicPr>
            <a:picLocks noChangeAspect="1" noChangeArrowheads="1"/>
          </p:cNvPicPr>
          <p:nvPr/>
        </p:nvPicPr>
        <p:blipFill>
          <a:blip r:embed="rId3" cstate="email">
            <a:lum bright="2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00625" cy="694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691" name="Picture 4" descr="cover_hearts"/>
          <p:cNvPicPr>
            <a:picLocks noChangeAspect="1" noChangeArrowheads="1"/>
          </p:cNvPicPr>
          <p:nvPr/>
        </p:nvPicPr>
        <p:blipFill>
          <a:blip r:embed="rId3" cstate="email">
            <a:lum bright="24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4875" y="0"/>
            <a:ext cx="5000625" cy="694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4692" name="WordArt 6"/>
          <p:cNvSpPr>
            <a:spLocks noChangeArrowheads="1" noChangeShapeType="1" noTextEdit="1"/>
          </p:cNvSpPr>
          <p:nvPr/>
        </p:nvSpPr>
        <p:spPr bwMode="auto">
          <a:xfrm rot="-660481">
            <a:off x="1274763" y="400050"/>
            <a:ext cx="6911975" cy="4962525"/>
          </a:xfrm>
          <a:prstGeom prst="rect">
            <a:avLst/>
          </a:prstGeom>
        </p:spPr>
        <p:txBody>
          <a:bodyPr wrap="none" fromWordArt="1">
            <a:prstTxWarp prst="textCurveDown">
              <a:avLst>
                <a:gd name="adj" fmla="val 43477"/>
              </a:avLst>
            </a:prstTxWarp>
          </a:bodyPr>
          <a:lstStyle/>
          <a:p>
            <a:pPr algn="ctr"/>
            <a:r>
              <a:rPr lang="uk-UA" sz="3600" b="1" i="1" kern="10">
                <a:ln w="28575">
                  <a:solidFill>
                    <a:srgbClr val="990033"/>
                  </a:solidFill>
                  <a:round/>
                  <a:headEnd/>
                  <a:tailEnd/>
                </a:ln>
                <a:solidFill>
                  <a:srgbClr val="FF505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Оцінимо </a:t>
            </a:r>
          </a:p>
          <a:p>
            <a:pPr algn="ctr"/>
            <a:r>
              <a:rPr lang="uk-UA" sz="3600" b="1" i="1" kern="10">
                <a:ln w="28575">
                  <a:solidFill>
                    <a:srgbClr val="990033"/>
                  </a:solidFill>
                  <a:round/>
                  <a:headEnd/>
                  <a:tailEnd/>
                </a:ln>
                <a:solidFill>
                  <a:srgbClr val="FF505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нашу роботу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Text Box 4"/>
          <p:cNvSpPr txBox="1">
            <a:spLocks noChangeArrowheads="1"/>
          </p:cNvSpPr>
          <p:nvPr/>
        </p:nvSpPr>
        <p:spPr bwMode="auto">
          <a:xfrm rot="-395411">
            <a:off x="287338" y="2189163"/>
            <a:ext cx="338455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uk-UA" altLang="uk-UA" sz="3600" b="1" i="1">
                <a:solidFill>
                  <a:srgbClr val="990033"/>
                </a:solidFill>
                <a:latin typeface="Times New Roman" panose="02020603050405020304" pitchFamily="18" charset="0"/>
              </a:rPr>
              <a:t>Вивчити</a:t>
            </a:r>
          </a:p>
          <a:p>
            <a:pPr algn="ctr" eaLnBrk="1" hangingPunct="1">
              <a:spcBef>
                <a:spcPct val="50000"/>
              </a:spcBef>
            </a:pPr>
            <a:r>
              <a:rPr lang="uk-UA" altLang="uk-UA" sz="3600" b="1" i="1">
                <a:solidFill>
                  <a:srgbClr val="990033"/>
                </a:solidFill>
                <a:latin typeface="Times New Roman" panose="02020603050405020304" pitchFamily="18" charset="0"/>
              </a:rPr>
              <a:t>п.19, с. 140</a:t>
            </a:r>
            <a:endParaRPr lang="ru-RU" altLang="uk-UA" sz="3600" b="1" i="1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5715" name="Text Box 5"/>
          <p:cNvSpPr txBox="1">
            <a:spLocks noChangeArrowheads="1"/>
          </p:cNvSpPr>
          <p:nvPr/>
        </p:nvSpPr>
        <p:spPr bwMode="auto">
          <a:xfrm rot="-357590">
            <a:off x="709613" y="4394200"/>
            <a:ext cx="352742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uk-UA" altLang="uk-UA" sz="3600" b="1" i="1">
                <a:solidFill>
                  <a:srgbClr val="990033"/>
                </a:solidFill>
                <a:latin typeface="Times New Roman" panose="02020603050405020304" pitchFamily="18" charset="0"/>
              </a:rPr>
              <a:t>Розв</a:t>
            </a:r>
            <a:r>
              <a:rPr lang="en-US" altLang="uk-UA" sz="3600" b="1" i="1">
                <a:solidFill>
                  <a:srgbClr val="990033"/>
                </a:solidFill>
                <a:latin typeface="Times New Roman" panose="02020603050405020304" pitchFamily="18" charset="0"/>
              </a:rPr>
              <a:t>’</a:t>
            </a:r>
            <a:r>
              <a:rPr lang="uk-UA" altLang="uk-UA" sz="3600" b="1" i="1">
                <a:solidFill>
                  <a:srgbClr val="990033"/>
                </a:solidFill>
                <a:latin typeface="Times New Roman" panose="02020603050405020304" pitchFamily="18" charset="0"/>
              </a:rPr>
              <a:t>язати </a:t>
            </a:r>
          </a:p>
          <a:p>
            <a:pPr algn="ctr" eaLnBrk="1" hangingPunct="1">
              <a:spcBef>
                <a:spcPct val="50000"/>
              </a:spcBef>
            </a:pPr>
            <a:r>
              <a:rPr lang="uk-UA" altLang="uk-UA" sz="3600" b="1" i="1">
                <a:solidFill>
                  <a:srgbClr val="990033"/>
                </a:solidFill>
                <a:latin typeface="Times New Roman" panose="02020603050405020304" pitchFamily="18" charset="0"/>
              </a:rPr>
              <a:t>№ 572, 578, 580</a:t>
            </a:r>
            <a:endParaRPr lang="ru-RU" altLang="uk-UA" sz="3600" b="1" i="1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5716" name="Заголовок 1"/>
          <p:cNvSpPr>
            <a:spLocks/>
          </p:cNvSpPr>
          <p:nvPr/>
        </p:nvSpPr>
        <p:spPr bwMode="auto">
          <a:xfrm rot="-391761">
            <a:off x="323850" y="620713"/>
            <a:ext cx="38163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/>
            <a:r>
              <a:rPr lang="uk-UA" altLang="uk-UA" sz="3200" b="1">
                <a:solidFill>
                  <a:srgbClr val="00339A"/>
                </a:solidFill>
                <a:latin typeface="Comic Sans MS" panose="030F0702030302020204" pitchFamily="66" charset="0"/>
                <a:cs typeface="Tahoma" panose="020B0604030504040204" pitchFamily="34" charset="0"/>
              </a:rPr>
              <a:t>Домашнє завдання</a:t>
            </a:r>
          </a:p>
        </p:txBody>
      </p:sp>
      <p:sp>
        <p:nvSpPr>
          <p:cNvPr id="115717" name="Text Box 7"/>
          <p:cNvSpPr txBox="1">
            <a:spLocks noChangeArrowheads="1"/>
          </p:cNvSpPr>
          <p:nvPr/>
        </p:nvSpPr>
        <p:spPr bwMode="auto">
          <a:xfrm>
            <a:off x="5715000" y="4929188"/>
            <a:ext cx="2303463" cy="107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uk-UA" altLang="uk-UA" sz="3200" b="1" i="1">
                <a:solidFill>
                  <a:srgbClr val="000099"/>
                </a:solidFill>
                <a:latin typeface="Times New Roman" panose="02020603050405020304" pitchFamily="18" charset="0"/>
              </a:rPr>
              <a:t>Бажаю успіхів!</a:t>
            </a:r>
            <a:endParaRPr lang="ru-RU" altLang="uk-UA" sz="3200" b="1" i="1">
              <a:solidFill>
                <a:srgbClr val="00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5718" name="Text Box 5"/>
          <p:cNvSpPr txBox="1">
            <a:spLocks noChangeArrowheads="1"/>
          </p:cNvSpPr>
          <p:nvPr/>
        </p:nvSpPr>
        <p:spPr bwMode="auto">
          <a:xfrm rot="-357590">
            <a:off x="5091113" y="1031875"/>
            <a:ext cx="3527425" cy="329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uk-UA" altLang="uk-UA" sz="3200" b="1" i="1">
                <a:solidFill>
                  <a:srgbClr val="990033"/>
                </a:solidFill>
                <a:latin typeface="Times New Roman" panose="02020603050405020304" pitchFamily="18" charset="0"/>
              </a:rPr>
              <a:t>Підготувати повідомлення з історії  теорії ймовірностей,</a:t>
            </a:r>
          </a:p>
          <a:p>
            <a:pPr algn="ctr" eaLnBrk="1" hangingPunct="1">
              <a:spcBef>
                <a:spcPct val="50000"/>
              </a:spcBef>
            </a:pPr>
            <a:r>
              <a:rPr lang="uk-UA" altLang="uk-UA" sz="3200" b="1" i="1">
                <a:solidFill>
                  <a:srgbClr val="990033"/>
                </a:solidFill>
                <a:latin typeface="Times New Roman" panose="02020603050405020304" pitchFamily="18" charset="0"/>
              </a:rPr>
              <a:t>підібрати цікаві факти та задачі</a:t>
            </a:r>
            <a:endParaRPr lang="ru-RU" altLang="uk-UA" sz="3200" b="1" i="1">
              <a:solidFill>
                <a:srgbClr val="990033"/>
              </a:solidFill>
              <a:latin typeface="Times New Roman" panose="02020603050405020304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1"/>
          <p:cNvSpPr>
            <a:spLocks noChangeArrowheads="1"/>
          </p:cNvSpPr>
          <p:nvPr/>
        </p:nvSpPr>
        <p:spPr bwMode="auto">
          <a:xfrm>
            <a:off x="571500" y="500063"/>
            <a:ext cx="6000750" cy="532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/>
            <a:r>
              <a:rPr lang="uk-UA" altLang="uk-UA" sz="2000">
                <a:latin typeface="Times New Roman" panose="02020603050405020304" pitchFamily="18" charset="0"/>
                <a:cs typeface="Times New Roman" panose="02020603050405020304" pitchFamily="18" charset="0"/>
              </a:rPr>
              <a:t>Сучасна наука широко користується теорією ймовірностей як теоретичною основою для  обробки результатів спостережень у </a:t>
            </a:r>
            <a:r>
              <a:rPr lang="uk-UA" altLang="uk-UA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фізиці, механіці, астрономії, геодезії, біології, обчислювальній математиці. </a:t>
            </a:r>
            <a:r>
              <a:rPr lang="uk-UA" altLang="uk-UA" sz="2000">
                <a:latin typeface="Times New Roman" panose="02020603050405020304" pitchFamily="18" charset="0"/>
                <a:cs typeface="Times New Roman" panose="02020603050405020304" pitchFamily="18" charset="0"/>
              </a:rPr>
              <a:t>Теорія ймовірностей застосовується в </a:t>
            </a:r>
            <a:r>
              <a:rPr lang="uk-UA" altLang="uk-UA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економіці, статистиці, військовій справі</a:t>
            </a:r>
            <a:r>
              <a:rPr lang="uk-UA" altLang="uk-UA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при встановленні оптимальних каналів </a:t>
            </a:r>
            <a:r>
              <a:rPr lang="uk-UA" altLang="uk-UA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зв</a:t>
            </a:r>
            <a:r>
              <a:rPr lang="en-US" altLang="uk-UA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altLang="uk-UA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язку, на транспорті, у виробництві</a:t>
            </a:r>
            <a:r>
              <a:rPr lang="uk-UA" altLang="uk-UA" sz="20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uk-UA" altLang="uk-UA" sz="2000">
                <a:latin typeface="Times New Roman" panose="02020603050405020304" pitchFamily="18" charset="0"/>
                <a:cs typeface="Times New Roman" panose="02020603050405020304" pitchFamily="18" charset="0"/>
              </a:rPr>
              <a:t>Закони спадковості </a:t>
            </a:r>
            <a:r>
              <a:rPr lang="uk-UA" altLang="uk-UA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в генетиці </a:t>
            </a:r>
            <a:r>
              <a:rPr lang="uk-UA" altLang="uk-UA" sz="200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формулюються мовою теорії ймовірностей.</a:t>
            </a:r>
          </a:p>
          <a:p>
            <a:pPr algn="just"/>
            <a:r>
              <a:rPr lang="uk-UA" altLang="uk-UA" sz="2000">
                <a:latin typeface="Times New Roman" panose="02020603050405020304" pitchFamily="18" charset="0"/>
                <a:cs typeface="Times New Roman" panose="02020603050405020304" pitchFamily="18" charset="0"/>
              </a:rPr>
              <a:t>Теорію ймовірностей використовують навіть  у гуманітарних науках, зокрема, в </a:t>
            </a:r>
            <a:r>
              <a:rPr lang="uk-UA" altLang="uk-UA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історичних дослідженнях</a:t>
            </a:r>
            <a:r>
              <a:rPr lang="uk-UA" altLang="uk-UA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в </a:t>
            </a:r>
            <a:r>
              <a:rPr lang="uk-UA" altLang="uk-UA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археології</a:t>
            </a:r>
            <a:r>
              <a:rPr lang="uk-UA" altLang="uk-UA" sz="2000">
                <a:latin typeface="Times New Roman" panose="02020603050405020304" pitchFamily="18" charset="0"/>
                <a:cs typeface="Times New Roman" panose="02020603050405020304" pitchFamily="18" charset="0"/>
              </a:rPr>
              <a:t> для розшифрування написів мовами давно зниклих народів, у </a:t>
            </a:r>
            <a:r>
              <a:rPr lang="uk-UA" altLang="uk-UA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шифруванні й дешифруванні</a:t>
            </a:r>
            <a:r>
              <a:rPr lang="uk-UA" altLang="uk-UA" sz="2000">
                <a:latin typeface="Times New Roman" panose="02020603050405020304" pitchFamily="18" charset="0"/>
                <a:cs typeface="Times New Roman" panose="02020603050405020304" pitchFamily="18" charset="0"/>
              </a:rPr>
              <a:t>, у вивченні закономірностей </a:t>
            </a:r>
            <a:r>
              <a:rPr lang="uk-UA" altLang="uk-UA" sz="20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літературної мови </a:t>
            </a:r>
            <a:r>
              <a:rPr lang="uk-UA" altLang="uk-UA" sz="200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письменників і поетів.</a:t>
            </a:r>
            <a:endParaRPr lang="uk-UA" altLang="uk-UA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4567133" y="2281133"/>
            <a:ext cx="6858000" cy="22957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WordArt 9"/>
          <p:cNvSpPr>
            <a:spLocks noChangeArrowheads="1" noChangeShapeType="1" noTextEdit="1"/>
          </p:cNvSpPr>
          <p:nvPr/>
        </p:nvSpPr>
        <p:spPr bwMode="auto">
          <a:xfrm>
            <a:off x="250825" y="620713"/>
            <a:ext cx="8572500" cy="53800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685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kern="10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Сподіваюсь</a:t>
            </a: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, </a:t>
            </a:r>
            <a:r>
              <a:rPr lang="ru-RU" sz="3600" b="1" kern="10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що</a:t>
            </a: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 у</a:t>
            </a:r>
          </a:p>
          <a:p>
            <a:pPr algn="ctr">
              <a:defRPr/>
            </a:pP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 </a:t>
            </a:r>
            <a:r>
              <a:rPr lang="ru-RU" sz="3600" b="1" kern="10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Всесвітній</a:t>
            </a: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день </a:t>
            </a:r>
            <a:r>
              <a:rPr lang="ru-RU" sz="3600" b="1" kern="10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вияву</a:t>
            </a: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ДОБРОТИ</a:t>
            </a: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,</a:t>
            </a:r>
          </a:p>
          <a:p>
            <a:pPr algn="ctr">
              <a:defRPr/>
            </a:pP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 на </a:t>
            </a:r>
            <a:r>
              <a:rPr lang="ru-RU" sz="3600" b="1" kern="10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який</a:t>
            </a: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 </a:t>
            </a:r>
            <a:r>
              <a:rPr lang="ru-RU" sz="3600" b="1" kern="10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припадає</a:t>
            </a: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 </a:t>
            </a:r>
            <a:r>
              <a:rPr lang="ru-RU" sz="3600" b="1" kern="10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наступний</a:t>
            </a: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 урок </a:t>
            </a:r>
            <a:r>
              <a:rPr lang="ru-RU" sz="3600" b="1" kern="10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з</a:t>
            </a: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 </a:t>
            </a:r>
            <a:r>
              <a:rPr lang="ru-RU" sz="3600" b="1" kern="10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даної</a:t>
            </a: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 теми, </a:t>
            </a:r>
            <a:endParaRPr lang="ru-RU" sz="3600" b="1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imes New Roman"/>
              <a:cs typeface="Times New Roman"/>
            </a:endParaRPr>
          </a:p>
          <a:p>
            <a:pPr algn="ctr">
              <a:defRPr/>
            </a:pPr>
            <a:r>
              <a:rPr lang="ru-RU" sz="3600" b="1" kern="10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ви</a:t>
            </a: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  </a:t>
            </a:r>
            <a:r>
              <a:rPr lang="ru-RU" sz="3600" b="1" kern="10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обов'язково</a:t>
            </a: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 </a:t>
            </a:r>
            <a:r>
              <a:rPr lang="ru-RU" sz="3600" b="1" kern="10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виявите</a:t>
            </a: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 не </a:t>
            </a:r>
            <a:r>
              <a:rPr lang="ru-RU" sz="3600" b="1" kern="10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тільки</a:t>
            </a: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 </a:t>
            </a:r>
            <a:r>
              <a:rPr lang="ru-RU" sz="3600" b="1" kern="10" cap="small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доброту </a:t>
            </a:r>
          </a:p>
          <a:p>
            <a:pPr algn="ctr">
              <a:defRPr/>
            </a:pPr>
            <a:r>
              <a:rPr lang="ru-RU" sz="3600" b="1" kern="10" cap="small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у </a:t>
            </a:r>
            <a:r>
              <a:rPr lang="ru-RU" sz="3600" b="1" kern="10" cap="small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ставленні</a:t>
            </a:r>
            <a:r>
              <a:rPr lang="ru-RU" sz="3600" b="1" kern="10" cap="small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один до одного</a:t>
            </a: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, </a:t>
            </a:r>
          </a:p>
          <a:p>
            <a:pPr algn="ctr">
              <a:defRPr/>
            </a:pPr>
            <a:r>
              <a:rPr lang="ru-RU" sz="3600" b="1" kern="10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але</a:t>
            </a: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 </a:t>
            </a:r>
            <a:r>
              <a:rPr lang="ru-RU" sz="3600" b="1" kern="10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й</a:t>
            </a: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 </a:t>
            </a: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ДО</a:t>
            </a:r>
            <a:r>
              <a:rPr lang="uk-UA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БРІ</a:t>
            </a: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b="1" kern="10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знання</a:t>
            </a: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b="1" kern="10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з</a:t>
            </a: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b="1" kern="10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cs typeface="Times New Roman"/>
              </a:rPr>
              <a:t>алгебри</a:t>
            </a:r>
            <a:r>
              <a:rPr lang="ru-RU" sz="3600" b="1" kern="1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imes New Roman"/>
                <a:cs typeface="Times New Roman"/>
              </a:rPr>
              <a:t>! </a:t>
            </a:r>
            <a:endParaRPr lang="uk-UA" sz="3600" b="1" kern="1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imes New Roman"/>
              <a:cs typeface="Times New Roman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3"/>
          <p:cNvPicPr>
            <a:picLocks noChangeAspect="1" noChangeArrowheads="1"/>
          </p:cNvPicPr>
          <p:nvPr/>
        </p:nvPicPr>
        <p:blipFill>
          <a:blip r:embed="rId2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161" r="1888" b="11124"/>
          <a:stretch>
            <a:fillRect/>
          </a:stretch>
        </p:blipFill>
        <p:spPr bwMode="auto">
          <a:xfrm>
            <a:off x="0" y="-14288"/>
            <a:ext cx="9144000" cy="687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кутник 15"/>
          <p:cNvSpPr/>
          <p:nvPr/>
        </p:nvSpPr>
        <p:spPr>
          <a:xfrm>
            <a:off x="1000125" y="1000125"/>
            <a:ext cx="7572375" cy="5262563"/>
          </a:xfrm>
          <a:prstGeom prst="rect">
            <a:avLst/>
          </a:prstGeom>
        </p:spPr>
        <p:txBody>
          <a:bodyPr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just"/>
            <a:r>
              <a:rPr lang="uk-UA" altLang="uk-UA" sz="280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 знаєте, що перед початком футбольного матчу суддя шляхом жеребкування визначає, яка з команд повинна розпочати гру з центра поля.  </a:t>
            </a:r>
            <a:r>
              <a:rPr lang="uk-UA" altLang="uk-UA" sz="2800" b="1" i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Жеребкування проводиться за допомогою монети: </a:t>
            </a:r>
            <a:r>
              <a:rPr lang="uk-UA" altLang="uk-UA" sz="280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один з капітанів команд вибирає </a:t>
            </a:r>
            <a:r>
              <a:rPr lang="uk-UA" altLang="uk-UA" sz="2800" b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“число” чи “герб” </a:t>
            </a:r>
            <a:r>
              <a:rPr lang="uk-UA" altLang="uk-UA" sz="280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суддя підкидає монету; якщо капітан відгадав, що випаде, то гру розпочинає його команда, якщо ні – команда суперників.</a:t>
            </a:r>
          </a:p>
          <a:p>
            <a:pPr algn="just"/>
            <a:r>
              <a:rPr lang="uk-UA" altLang="uk-UA" sz="280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uk-UA" altLang="uk-UA" sz="280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Чи можна таке жеребкування назвати справедливим? </a:t>
            </a:r>
          </a:p>
        </p:txBody>
      </p:sp>
      <p:pic>
        <p:nvPicPr>
          <p:cNvPr id="5355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428736" cy="1428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28625" y="1143000"/>
            <a:ext cx="7583488" cy="2357438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uk-UA" sz="2800" b="1" i="1" dirty="0" smtClean="0">
                <a:solidFill>
                  <a:srgbClr val="003399"/>
                </a:solidFill>
              </a:rPr>
              <a:t>Взагалі, людська діяльність – це неперервний процес прийняття рішень в обставинах невизначеності чи випадковості.</a:t>
            </a:r>
            <a:endParaRPr lang="uk-UA" sz="2800" b="1" i="1" dirty="0" smtClean="0">
              <a:solidFill>
                <a:schemeClr val="accent4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5" name="Прямокутник 4"/>
          <p:cNvSpPr/>
          <p:nvPr/>
        </p:nvSpPr>
        <p:spPr>
          <a:xfrm>
            <a:off x="785813" y="3500438"/>
            <a:ext cx="7072312" cy="18161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2800" b="1" i="1" dirty="0">
                <a:solidFill>
                  <a:schemeClr val="accent4">
                    <a:lumMod val="75000"/>
                    <a:lumOff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Наукою,  що займається математичним </a:t>
            </a:r>
            <a:r>
              <a:rPr lang="uk-UA" sz="2800" b="1" i="1" u="sng" dirty="0">
                <a:solidFill>
                  <a:schemeClr val="accent4">
                    <a:lumMod val="75000"/>
                    <a:lumOff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аналізом випадкових явищ</a:t>
            </a:r>
            <a:r>
              <a:rPr lang="uk-UA" sz="2800" b="1" i="1" dirty="0">
                <a:solidFill>
                  <a:schemeClr val="accent4">
                    <a:lumMod val="75000"/>
                    <a:lumOff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, зокрема, випадкових подій, є </a:t>
            </a:r>
            <a:r>
              <a:rPr lang="uk-UA" sz="2800" b="1" i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“</a:t>
            </a:r>
            <a:r>
              <a:rPr lang="uk-UA" sz="2800" b="1" i="1" u="sng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Теорія</a:t>
            </a:r>
            <a:r>
              <a:rPr lang="uk-UA" sz="2800" b="1" i="1" u="sng" dirty="0">
                <a:solidFill>
                  <a:schemeClr val="accent4">
                    <a:lumMod val="75000"/>
                    <a:lumOff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  </a:t>
            </a:r>
            <a:r>
              <a:rPr lang="uk-UA" sz="2800" b="1" i="1" u="sng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ймовірностей</a:t>
            </a:r>
            <a:r>
              <a:rPr lang="uk-UA" sz="2800" b="1" i="1" dirty="0" err="1">
                <a:solidFill>
                  <a:schemeClr val="accent4">
                    <a:lumMod val="75000"/>
                    <a:lumOff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”</a:t>
            </a:r>
            <a:r>
              <a:rPr lang="uk-UA" sz="2800" b="1" i="1" dirty="0">
                <a:solidFill>
                  <a:schemeClr val="accent4">
                    <a:lumMod val="75000"/>
                    <a:lumOff val="25000"/>
                  </a:schemeClr>
                </a:solidFill>
                <a:latin typeface="Century Gothic" pitchFamily="34" charset="0"/>
                <a:cs typeface="Times New Roman" pitchFamily="18" charset="0"/>
              </a:rPr>
              <a:t>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642912" y="785794"/>
            <a:ext cx="8143931" cy="4500594"/>
          </a:xfrm>
          <a:prstGeom prst="rect">
            <a:avLst/>
          </a:prstGeom>
          <a:noFill/>
        </p:spPr>
        <p:txBody>
          <a:bodyPr wrap="none">
            <a:prstTxWarp prst="textDeflate">
              <a:avLst>
                <a:gd name="adj" fmla="val 0"/>
              </a:avLst>
            </a:prstTxWarp>
            <a:spAutoFit/>
          </a:bodyPr>
          <a:lstStyle/>
          <a:p>
            <a:pPr algn="ctr">
              <a:defRPr/>
            </a:pPr>
            <a:r>
              <a:rPr lang="uk-UA" sz="5400" b="1" spc="300" dirty="0">
                <a:ln w="28575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Випадкова подія.</a:t>
            </a:r>
          </a:p>
          <a:p>
            <a:pPr algn="ctr">
              <a:defRPr/>
            </a:pPr>
            <a:r>
              <a:rPr lang="uk-UA" sz="5400" b="1" spc="300" dirty="0">
                <a:ln w="28575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Імовірність</a:t>
            </a:r>
          </a:p>
          <a:p>
            <a:pPr algn="ctr">
              <a:defRPr/>
            </a:pPr>
            <a:r>
              <a:rPr lang="uk-UA" sz="5400" b="1" spc="300" dirty="0">
                <a:ln w="28575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 випадкової події</a:t>
            </a:r>
            <a:endParaRPr lang="uk-UA" sz="5400" b="1" spc="300" dirty="0">
              <a:ln w="28575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214313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lang="uk-UA" sz="48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rPr>
              <a:t>Мета уроку:</a:t>
            </a:r>
            <a:endParaRPr lang="ru-RU" sz="4800" b="1" dirty="0" smtClean="0"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aramond" pitchFamily="18" charset="0"/>
            </a:endParaRP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00063" y="1285875"/>
            <a:ext cx="7429500" cy="4786313"/>
          </a:xfrm>
        </p:spPr>
        <p:txBody>
          <a:bodyPr/>
          <a:lstStyle/>
          <a:p>
            <a:pPr algn="just" eaLnBrk="1" hangingPunct="1">
              <a:buClr>
                <a:srgbClr val="0000FF"/>
              </a:buClr>
              <a:buFont typeface="Wingdings" panose="05000000000000000000" pitchFamily="2" charset="2"/>
              <a:buChar char="ü"/>
            </a:pPr>
            <a:r>
              <a:rPr lang="uk-UA" altLang="uk-UA" sz="2400" b="1" i="1" smtClean="0">
                <a:solidFill>
                  <a:srgbClr val="003399"/>
                </a:solidFill>
              </a:rPr>
              <a:t>Розширити </a:t>
            </a:r>
            <a:r>
              <a:rPr lang="ru-RU" altLang="uk-UA" sz="2400" b="1" i="1" smtClean="0">
                <a:solidFill>
                  <a:srgbClr val="003399"/>
                </a:solidFill>
              </a:rPr>
              <a:t>поняття випадкової події та поняття ймовірності випадкової події</a:t>
            </a:r>
          </a:p>
          <a:p>
            <a:pPr algn="just" eaLnBrk="1" hangingPunct="1">
              <a:buClr>
                <a:srgbClr val="0000FF"/>
              </a:buClr>
              <a:buFont typeface="Wingdings" panose="05000000000000000000" pitchFamily="2" charset="2"/>
              <a:buChar char="ü"/>
            </a:pPr>
            <a:r>
              <a:rPr lang="ru-RU" altLang="uk-UA" sz="2400" b="1" i="1" smtClean="0">
                <a:solidFill>
                  <a:srgbClr val="003399"/>
                </a:solidFill>
              </a:rPr>
              <a:t>Формувати вміння: визначати вид події; розв</a:t>
            </a:r>
            <a:r>
              <a:rPr lang="en-US" altLang="uk-UA" sz="2400" b="1" i="1" smtClean="0">
                <a:solidFill>
                  <a:srgbClr val="003399"/>
                </a:solidFill>
              </a:rPr>
              <a:t>’</a:t>
            </a:r>
            <a:r>
              <a:rPr lang="uk-UA" altLang="uk-UA" sz="2400" b="1" i="1" smtClean="0">
                <a:solidFill>
                  <a:srgbClr val="003399"/>
                </a:solidFill>
              </a:rPr>
              <a:t>язувати задачі, що передбачають обчислення ймовірності</a:t>
            </a:r>
          </a:p>
          <a:p>
            <a:pPr algn="just" eaLnBrk="1" hangingPunct="1">
              <a:buClr>
                <a:srgbClr val="0000FF"/>
              </a:buClr>
              <a:buFont typeface="Wingdings" panose="05000000000000000000" pitchFamily="2" charset="2"/>
              <a:buChar char="ü"/>
            </a:pPr>
            <a:r>
              <a:rPr lang="uk-UA" altLang="uk-UA" sz="2400" b="1" i="1" smtClean="0">
                <a:solidFill>
                  <a:srgbClr val="003399"/>
                </a:solidFill>
              </a:rPr>
              <a:t>Ознайомитись з елементами історії виникнення теорії імовірностей</a:t>
            </a:r>
          </a:p>
          <a:p>
            <a:pPr algn="just" eaLnBrk="1" hangingPunct="1">
              <a:buClr>
                <a:srgbClr val="0000FF"/>
              </a:buClr>
              <a:buFont typeface="Wingdings" panose="05000000000000000000" pitchFamily="2" charset="2"/>
              <a:buChar char="ü"/>
            </a:pPr>
            <a:r>
              <a:rPr lang="uk-UA" altLang="uk-UA" sz="2400" b="1" i="1" smtClean="0">
                <a:solidFill>
                  <a:srgbClr val="003399"/>
                </a:solidFill>
              </a:rPr>
              <a:t>Розширити міжпредметні зв</a:t>
            </a:r>
            <a:r>
              <a:rPr lang="en-US" altLang="uk-UA" sz="2400" b="1" i="1" smtClean="0">
                <a:solidFill>
                  <a:srgbClr val="003399"/>
                </a:solidFill>
              </a:rPr>
              <a:t>’</a:t>
            </a:r>
            <a:r>
              <a:rPr lang="uk-UA" altLang="uk-UA" sz="2400" b="1" i="1" smtClean="0">
                <a:solidFill>
                  <a:srgbClr val="003399"/>
                </a:solidFill>
              </a:rPr>
              <a:t>язки</a:t>
            </a:r>
          </a:p>
          <a:p>
            <a:pPr algn="just" eaLnBrk="1" hangingPunct="1">
              <a:buClr>
                <a:srgbClr val="0000FF"/>
              </a:buClr>
              <a:buFont typeface="Wingdings" panose="05000000000000000000" pitchFamily="2" charset="2"/>
              <a:buChar char="ü"/>
            </a:pPr>
            <a:r>
              <a:rPr lang="uk-UA" altLang="uk-UA" sz="2400" b="1" i="1" smtClean="0">
                <a:solidFill>
                  <a:srgbClr val="003399"/>
                </a:solidFill>
              </a:rPr>
              <a:t>Розвивати логічне мислення, увагу та спостережливість</a:t>
            </a:r>
          </a:p>
          <a:p>
            <a:pPr algn="just" eaLnBrk="1" hangingPunct="1">
              <a:buClr>
                <a:srgbClr val="0000FF"/>
              </a:buClr>
              <a:buFont typeface="Wingdings" panose="05000000000000000000" pitchFamily="2" charset="2"/>
              <a:buChar char="ü"/>
            </a:pPr>
            <a:r>
              <a:rPr lang="uk-UA" altLang="uk-UA" sz="2400" b="1" i="1" smtClean="0">
                <a:solidFill>
                  <a:srgbClr val="003399"/>
                </a:solidFill>
              </a:rPr>
              <a:t>Винести з уроку добрі знання та хороший настрій</a:t>
            </a:r>
            <a:endParaRPr lang="ru-RU" altLang="uk-UA" sz="2400" b="1" i="1" smtClean="0">
              <a:solidFill>
                <a:srgbClr val="003399"/>
              </a:solidFill>
            </a:endParaRPr>
          </a:p>
          <a:p>
            <a:pPr algn="just" eaLnBrk="1" hangingPunct="1">
              <a:buClr>
                <a:srgbClr val="0000FF"/>
              </a:buClr>
              <a:buFont typeface="Wingdings" panose="05000000000000000000" pitchFamily="2" charset="2"/>
              <a:buChar char="ü"/>
            </a:pPr>
            <a:endParaRPr lang="ru-RU" altLang="uk-UA" sz="2400" b="1" i="1" smtClean="0">
              <a:solidFill>
                <a:srgbClr val="003399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i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</a:rPr>
              <a:t>Чи випадковою є ЛЮБОВ ДО МАТЕМАТИКИ?</a:t>
            </a:r>
            <a:endParaRPr lang="ru-RU" i="1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14" name="Picture 13" descr="F:\Колекція кліпів (Microsoft)\j0433140.jp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5852" y="1500174"/>
            <a:ext cx="2575363" cy="2204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6989" name="Picture 13" descr="F:\Колекція кліпів (Microsoft)\j0433140.jpg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9424" y="2357217"/>
            <a:ext cx="2574587" cy="2204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13" descr="F:\Колекція кліпів (Microsoft)\j043314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57884" y="3429000"/>
            <a:ext cx="2575361" cy="2204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69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6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299" y="428604"/>
            <a:ext cx="6229336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9600" dirty="0" smtClean="0">
                <a:latin typeface="Comic Sans MS" pitchFamily="66" charset="0"/>
              </a:rPr>
              <a:t>Мікрофон</a:t>
            </a:r>
            <a:endParaRPr lang="uk-UA" sz="9600" dirty="0">
              <a:latin typeface="Comic Sans MS" pitchFamily="66" charset="0"/>
            </a:endParaRP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5822154"/>
            <a:ext cx="690564" cy="10358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42908" y="2786058"/>
            <a:ext cx="2143108" cy="28025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1381" name="Rectangle 5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uk-UA" altLang="uk-UA"/>
          </a:p>
        </p:txBody>
      </p:sp>
      <p:sp>
        <p:nvSpPr>
          <p:cNvPr id="101382" name="Rectangle 4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uk-UA" altLang="uk-UA"/>
          </a:p>
        </p:txBody>
      </p:sp>
      <p:sp>
        <p:nvSpPr>
          <p:cNvPr id="101383" name="Rectangle 6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uk-UA" altLang="uk-UA"/>
          </a:p>
        </p:txBody>
      </p:sp>
      <p:sp>
        <p:nvSpPr>
          <p:cNvPr id="101384" name="Rectangle 8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uk-UA" altLang="uk-UA"/>
          </a:p>
        </p:txBody>
      </p:sp>
      <p:sp>
        <p:nvSpPr>
          <p:cNvPr id="101385" name="Rectangle 10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uk-UA" altLang="uk-UA"/>
          </a:p>
        </p:txBody>
      </p:sp>
      <p:sp>
        <p:nvSpPr>
          <p:cNvPr id="15" name="Місце для вмісту 14"/>
          <p:cNvSpPr>
            <a:spLocks noGrp="1"/>
          </p:cNvSpPr>
          <p:nvPr>
            <p:ph idx="1"/>
          </p:nvPr>
        </p:nvSpPr>
        <p:spPr>
          <a:xfrm>
            <a:off x="1643063" y="1928813"/>
            <a:ext cx="7215187" cy="928687"/>
          </a:xfrm>
        </p:spPr>
        <p:txBody>
          <a:bodyPr/>
          <a:lstStyle/>
          <a:p>
            <a:pPr algn="just"/>
            <a:r>
              <a:rPr lang="uk-UA" altLang="uk-UA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 би ви назвали подію, яка полягає в тому, що </a:t>
            </a:r>
            <a:r>
              <a:rPr lang="uk-UA" altLang="uk-UA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кількість</a:t>
            </a:r>
            <a:r>
              <a:rPr lang="uk-UA" altLang="uk-UA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очок, що випали в результаті підкидання </a:t>
            </a:r>
            <a:r>
              <a:rPr lang="uk-UA" altLang="uk-UA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кубика</a:t>
            </a:r>
            <a:r>
              <a:rPr lang="uk-UA" altLang="uk-UA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uk-UA" altLang="uk-UA" sz="2800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дорівнює </a:t>
            </a:r>
            <a:r>
              <a:rPr lang="uk-UA" altLang="uk-UA" sz="2800" b="1" i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uk-UA" altLang="uk-UA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ctr">
              <a:buFont typeface="Courier New" panose="02070309020205020404" pitchFamily="49" charset="0"/>
              <a:buChar char="o"/>
            </a:pPr>
            <a:r>
              <a:rPr lang="uk-UA" altLang="uk-UA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вірогідна подія</a:t>
            </a:r>
          </a:p>
          <a:p>
            <a:pPr algn="ctr">
              <a:buFont typeface="Courier New" panose="02070309020205020404" pitchFamily="49" charset="0"/>
              <a:buChar char="o"/>
            </a:pPr>
            <a:r>
              <a:rPr lang="uk-UA" altLang="uk-UA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випадкова подія</a:t>
            </a:r>
          </a:p>
          <a:p>
            <a:pPr algn="ctr">
              <a:buFont typeface="Courier New" panose="02070309020205020404" pitchFamily="49" charset="0"/>
              <a:buChar char="o"/>
            </a:pPr>
            <a:r>
              <a:rPr lang="uk-UA" altLang="uk-UA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неможлива подія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0299" y="428604"/>
            <a:ext cx="6229336" cy="11430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9600" dirty="0" smtClean="0">
                <a:latin typeface="Comic Sans MS" pitchFamily="66" charset="0"/>
              </a:rPr>
              <a:t>Мікрофон</a:t>
            </a:r>
            <a:endParaRPr lang="uk-UA" sz="9600" dirty="0">
              <a:latin typeface="Comic Sans MS" pitchFamily="66" charset="0"/>
            </a:endParaRPr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5822154"/>
            <a:ext cx="690564" cy="10358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142908" y="2786058"/>
            <a:ext cx="2143108" cy="28025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405" name="Rectangle 5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uk-UA" altLang="uk-UA"/>
          </a:p>
        </p:txBody>
      </p:sp>
      <p:sp>
        <p:nvSpPr>
          <p:cNvPr id="102406" name="Rectangle 4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uk-UA" altLang="uk-UA"/>
          </a:p>
        </p:txBody>
      </p:sp>
      <p:sp>
        <p:nvSpPr>
          <p:cNvPr id="102407" name="Rectangle 6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uk-UA" altLang="uk-UA"/>
          </a:p>
        </p:txBody>
      </p:sp>
      <p:sp>
        <p:nvSpPr>
          <p:cNvPr id="102408" name="Rectangle 8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uk-UA" altLang="uk-UA"/>
          </a:p>
        </p:txBody>
      </p:sp>
      <p:sp>
        <p:nvSpPr>
          <p:cNvPr id="102409" name="Rectangle 10"/>
          <p:cNvSpPr>
            <a:spLocks noChangeArrowheads="1"/>
          </p:cNvSpPr>
          <p:nvPr/>
        </p:nvSpPr>
        <p:spPr bwMode="auto">
          <a:xfrm>
            <a:off x="0" y="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eaLnBrk="1" hangingPunct="1"/>
            <a:endParaRPr lang="uk-UA" altLang="uk-UA"/>
          </a:p>
        </p:txBody>
      </p:sp>
      <p:sp>
        <p:nvSpPr>
          <p:cNvPr id="102410" name="Місце для вмісту 14"/>
          <p:cNvSpPr>
            <a:spLocks noGrp="1"/>
          </p:cNvSpPr>
          <p:nvPr>
            <p:ph idx="1"/>
          </p:nvPr>
        </p:nvSpPr>
        <p:spPr>
          <a:xfrm>
            <a:off x="1643063" y="1928813"/>
            <a:ext cx="7215187" cy="928687"/>
          </a:xfrm>
        </p:spPr>
        <p:txBody>
          <a:bodyPr/>
          <a:lstStyle/>
          <a:p>
            <a:pPr algn="just"/>
            <a:r>
              <a:rPr lang="uk-UA" altLang="uk-UA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 би ви назвали подію, яка полягає в тому, що </a:t>
            </a:r>
            <a:r>
              <a:rPr lang="uk-UA" altLang="uk-UA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кількість</a:t>
            </a:r>
            <a:r>
              <a:rPr lang="uk-UA" altLang="uk-UA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очок, що випали в результаті підкидання </a:t>
            </a:r>
            <a:r>
              <a:rPr lang="uk-UA" altLang="uk-UA" sz="28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кубика</a:t>
            </a:r>
            <a:r>
              <a:rPr lang="uk-UA" altLang="uk-UA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uk-UA" altLang="uk-UA" sz="2800" b="1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дорівнює </a:t>
            </a:r>
            <a:r>
              <a:rPr lang="uk-UA" altLang="uk-UA" sz="2800" b="1" i="1" smtClean="0">
                <a:solidFill>
                  <a:srgbClr val="0099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uk-UA" altLang="uk-UA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ctr">
              <a:buFont typeface="Courier New" panose="02070309020205020404" pitchFamily="49" charset="0"/>
              <a:buChar char="o"/>
            </a:pPr>
            <a:r>
              <a:rPr lang="uk-UA" altLang="uk-UA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вірогідна подія</a:t>
            </a:r>
          </a:p>
          <a:p>
            <a:pPr algn="ctr">
              <a:buFont typeface="Courier New" panose="02070309020205020404" pitchFamily="49" charset="0"/>
              <a:buChar char="o"/>
            </a:pPr>
            <a:r>
              <a:rPr lang="uk-UA" altLang="uk-UA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випадкова подія</a:t>
            </a:r>
          </a:p>
          <a:p>
            <a:pPr algn="ctr">
              <a:buFont typeface="Courier New" panose="02070309020205020404" pitchFamily="49" charset="0"/>
              <a:buChar char="o"/>
            </a:pPr>
            <a:r>
              <a:rPr lang="uk-UA" altLang="uk-UA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неможлива подія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9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jpeg"/></Relationships>
</file>

<file path=ppt/theme/theme1.xml><?xml version="1.0" encoding="utf-8"?>
<a:theme xmlns:a="http://schemas.openxmlformats.org/drawingml/2006/main" name="01069064">
  <a:themeElements>
    <a:clrScheme name="01069064 1">
      <a:dk1>
        <a:srgbClr val="663300"/>
      </a:dk1>
      <a:lt1>
        <a:srgbClr val="FFF8E2"/>
      </a:lt1>
      <a:dk2>
        <a:srgbClr val="996600"/>
      </a:dk2>
      <a:lt2>
        <a:srgbClr val="DDDDDD"/>
      </a:lt2>
      <a:accent1>
        <a:srgbClr val="92D0A4"/>
      </a:accent1>
      <a:accent2>
        <a:srgbClr val="BDAB71"/>
      </a:accent2>
      <a:accent3>
        <a:srgbClr val="FFFBEE"/>
      </a:accent3>
      <a:accent4>
        <a:srgbClr val="562A00"/>
      </a:accent4>
      <a:accent5>
        <a:srgbClr val="C7E4CF"/>
      </a:accent5>
      <a:accent6>
        <a:srgbClr val="AB9B66"/>
      </a:accent6>
      <a:hlink>
        <a:srgbClr val="FF9999"/>
      </a:hlink>
      <a:folHlink>
        <a:srgbClr val="E5DF94"/>
      </a:folHlink>
    </a:clrScheme>
    <a:fontScheme name="01069064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01069064 1">
        <a:dk1>
          <a:srgbClr val="663300"/>
        </a:dk1>
        <a:lt1>
          <a:srgbClr val="FFF8E2"/>
        </a:lt1>
        <a:dk2>
          <a:srgbClr val="996600"/>
        </a:dk2>
        <a:lt2>
          <a:srgbClr val="DDDDDD"/>
        </a:lt2>
        <a:accent1>
          <a:srgbClr val="92D0A4"/>
        </a:accent1>
        <a:accent2>
          <a:srgbClr val="BDAB71"/>
        </a:accent2>
        <a:accent3>
          <a:srgbClr val="FFFBEE"/>
        </a:accent3>
        <a:accent4>
          <a:srgbClr val="562A00"/>
        </a:accent4>
        <a:accent5>
          <a:srgbClr val="C7E4CF"/>
        </a:accent5>
        <a:accent6>
          <a:srgbClr val="AB9B66"/>
        </a:accent6>
        <a:hlink>
          <a:srgbClr val="FF9999"/>
        </a:hlink>
        <a:folHlink>
          <a:srgbClr val="E5DF9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64 2">
        <a:dk1>
          <a:srgbClr val="663300"/>
        </a:dk1>
        <a:lt1>
          <a:srgbClr val="F8F8F8"/>
        </a:lt1>
        <a:dk2>
          <a:srgbClr val="3366CC"/>
        </a:dk2>
        <a:lt2>
          <a:srgbClr val="CCECFF"/>
        </a:lt2>
        <a:accent1>
          <a:srgbClr val="93C4D0"/>
        </a:accent1>
        <a:accent2>
          <a:srgbClr val="BDAB71"/>
        </a:accent2>
        <a:accent3>
          <a:srgbClr val="FBFBFB"/>
        </a:accent3>
        <a:accent4>
          <a:srgbClr val="562A00"/>
        </a:accent4>
        <a:accent5>
          <a:srgbClr val="C8DEE4"/>
        </a:accent5>
        <a:accent6>
          <a:srgbClr val="AB9B66"/>
        </a:accent6>
        <a:hlink>
          <a:srgbClr val="E6B2BE"/>
        </a:hlink>
        <a:folHlink>
          <a:srgbClr val="E5DF9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01069064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CBCBCB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555555"/>
        </a:accent6>
        <a:hlink>
          <a:srgbClr val="969696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0389957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30006224">
  <a:themeElements>
    <a:clrScheme name="Personalizada 2">
      <a:dk1>
        <a:srgbClr val="0A455D"/>
      </a:dk1>
      <a:lt1>
        <a:srgbClr val="000000"/>
      </a:lt1>
      <a:dk2>
        <a:srgbClr val="FFFF00"/>
      </a:dk2>
      <a:lt2>
        <a:srgbClr val="00B050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Альков">
  <a:themeElements>
    <a:clrScheme name="Альков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Альков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льков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лан">
  <a:themeElements>
    <a:clrScheme name="План 8">
      <a:dk1>
        <a:srgbClr val="000000"/>
      </a:dk1>
      <a:lt1>
        <a:srgbClr val="FFFFFF"/>
      </a:lt1>
      <a:dk2>
        <a:srgbClr val="8C0039"/>
      </a:dk2>
      <a:lt2>
        <a:srgbClr val="660066"/>
      </a:lt2>
      <a:accent1>
        <a:srgbClr val="C58BF9"/>
      </a:accent1>
      <a:accent2>
        <a:srgbClr val="9966FF"/>
      </a:accent2>
      <a:accent3>
        <a:srgbClr val="FFFFFF"/>
      </a:accent3>
      <a:accent4>
        <a:srgbClr val="000000"/>
      </a:accent4>
      <a:accent5>
        <a:srgbClr val="DFC4FB"/>
      </a:accent5>
      <a:accent6>
        <a:srgbClr val="8A5CE7"/>
      </a:accent6>
      <a:hlink>
        <a:srgbClr val="E4005C"/>
      </a:hlink>
      <a:folHlink>
        <a:srgbClr val="C36C03"/>
      </a:folHlink>
    </a:clrScheme>
    <a:fontScheme name="План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лан 1">
        <a:dk1>
          <a:srgbClr val="777777"/>
        </a:dk1>
        <a:lt1>
          <a:srgbClr val="FFFFFF"/>
        </a:lt1>
        <a:dk2>
          <a:srgbClr val="333333"/>
        </a:dk2>
        <a:lt2>
          <a:srgbClr val="FFF4C3"/>
        </a:lt2>
        <a:accent1>
          <a:srgbClr val="C892FA"/>
        </a:accent1>
        <a:accent2>
          <a:srgbClr val="9966FF"/>
        </a:accent2>
        <a:accent3>
          <a:srgbClr val="ADADAD"/>
        </a:accent3>
        <a:accent4>
          <a:srgbClr val="DADADA"/>
        </a:accent4>
        <a:accent5>
          <a:srgbClr val="E0C7FC"/>
        </a:accent5>
        <a:accent6>
          <a:srgbClr val="8A5CE7"/>
        </a:accent6>
        <a:hlink>
          <a:srgbClr val="E4005C"/>
        </a:hlink>
        <a:folHlink>
          <a:srgbClr val="DC7A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лан 2">
        <a:dk1>
          <a:srgbClr val="1C1C1C"/>
        </a:dk1>
        <a:lt1>
          <a:srgbClr val="FFFFFF"/>
        </a:lt1>
        <a:dk2>
          <a:srgbClr val="5F5F5F"/>
        </a:dk2>
        <a:lt2>
          <a:srgbClr val="FFFFCC"/>
        </a:lt2>
        <a:accent1>
          <a:srgbClr val="4A5B64"/>
        </a:accent1>
        <a:accent2>
          <a:srgbClr val="AF9387"/>
        </a:accent2>
        <a:accent3>
          <a:srgbClr val="B6B6B6"/>
        </a:accent3>
        <a:accent4>
          <a:srgbClr val="DADADA"/>
        </a:accent4>
        <a:accent5>
          <a:srgbClr val="B1B5B8"/>
        </a:accent5>
        <a:accent6>
          <a:srgbClr val="9E857A"/>
        </a:accent6>
        <a:hlink>
          <a:srgbClr val="F3C43F"/>
        </a:hlink>
        <a:folHlink>
          <a:srgbClr val="66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лан 3">
        <a:dk1>
          <a:srgbClr val="4D4D4D"/>
        </a:dk1>
        <a:lt1>
          <a:srgbClr val="FFFFFF"/>
        </a:lt1>
        <a:dk2>
          <a:srgbClr val="666699"/>
        </a:dk2>
        <a:lt2>
          <a:srgbClr val="FFFFCC"/>
        </a:lt2>
        <a:accent1>
          <a:srgbClr val="8D8DB3"/>
        </a:accent1>
        <a:accent2>
          <a:srgbClr val="7A25D7"/>
        </a:accent2>
        <a:accent3>
          <a:srgbClr val="B8B8CA"/>
        </a:accent3>
        <a:accent4>
          <a:srgbClr val="DADADA"/>
        </a:accent4>
        <a:accent5>
          <a:srgbClr val="C5C5D6"/>
        </a:accent5>
        <a:accent6>
          <a:srgbClr val="6E20C3"/>
        </a:accent6>
        <a:hlink>
          <a:srgbClr val="66CCFF"/>
        </a:hlink>
        <a:folHlink>
          <a:srgbClr val="3333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лан 4">
        <a:dk1>
          <a:srgbClr val="10187C"/>
        </a:dk1>
        <a:lt1>
          <a:srgbClr val="F8F8F8"/>
        </a:lt1>
        <a:dk2>
          <a:srgbClr val="538DC7"/>
        </a:dk2>
        <a:lt2>
          <a:srgbClr val="CCECFF"/>
        </a:lt2>
        <a:accent1>
          <a:srgbClr val="879EC7"/>
        </a:accent1>
        <a:accent2>
          <a:srgbClr val="461B8B"/>
        </a:accent2>
        <a:accent3>
          <a:srgbClr val="B3C5E0"/>
        </a:accent3>
        <a:accent4>
          <a:srgbClr val="D4D4D4"/>
        </a:accent4>
        <a:accent5>
          <a:srgbClr val="C3CCE0"/>
        </a:accent5>
        <a:accent6>
          <a:srgbClr val="3F177D"/>
        </a:accent6>
        <a:hlink>
          <a:srgbClr val="0000FF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лан 5">
        <a:dk1>
          <a:srgbClr val="002F2E"/>
        </a:dk1>
        <a:lt1>
          <a:srgbClr val="FFFFFF"/>
        </a:lt1>
        <a:dk2>
          <a:srgbClr val="008080"/>
        </a:dk2>
        <a:lt2>
          <a:srgbClr val="FFFFCC"/>
        </a:lt2>
        <a:accent1>
          <a:srgbClr val="0E6A52"/>
        </a:accent1>
        <a:accent2>
          <a:srgbClr val="3553A7"/>
        </a:accent2>
        <a:accent3>
          <a:srgbClr val="AAC0C0"/>
        </a:accent3>
        <a:accent4>
          <a:srgbClr val="DADADA"/>
        </a:accent4>
        <a:accent5>
          <a:srgbClr val="AAB9B3"/>
        </a:accent5>
        <a:accent6>
          <a:srgbClr val="2F4A97"/>
        </a:accent6>
        <a:hlink>
          <a:srgbClr val="1ACE9F"/>
        </a:hlink>
        <a:folHlink>
          <a:srgbClr val="B5B5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лан 6">
        <a:dk1>
          <a:srgbClr val="000000"/>
        </a:dk1>
        <a:lt1>
          <a:srgbClr val="E3FFFF"/>
        </a:lt1>
        <a:dk2>
          <a:srgbClr val="4400A8"/>
        </a:dk2>
        <a:lt2>
          <a:srgbClr val="005452"/>
        </a:lt2>
        <a:accent1>
          <a:srgbClr val="92CAC9"/>
        </a:accent1>
        <a:accent2>
          <a:srgbClr val="009999"/>
        </a:accent2>
        <a:accent3>
          <a:srgbClr val="EFFFFF"/>
        </a:accent3>
        <a:accent4>
          <a:srgbClr val="000000"/>
        </a:accent4>
        <a:accent5>
          <a:srgbClr val="C7E1E1"/>
        </a:accent5>
        <a:accent6>
          <a:srgbClr val="008A8A"/>
        </a:accent6>
        <a:hlink>
          <a:srgbClr val="187C16"/>
        </a:hlink>
        <a:folHlink>
          <a:srgbClr val="6600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лан 7">
        <a:dk1>
          <a:srgbClr val="000000"/>
        </a:dk1>
        <a:lt1>
          <a:srgbClr val="CCFF99"/>
        </a:lt1>
        <a:dk2>
          <a:srgbClr val="CC99FF"/>
        </a:dk2>
        <a:lt2>
          <a:srgbClr val="1B3600"/>
        </a:lt2>
        <a:accent1>
          <a:srgbClr val="009900"/>
        </a:accent1>
        <a:accent2>
          <a:srgbClr val="B7CA02"/>
        </a:accent2>
        <a:accent3>
          <a:srgbClr val="E2FFCA"/>
        </a:accent3>
        <a:accent4>
          <a:srgbClr val="000000"/>
        </a:accent4>
        <a:accent5>
          <a:srgbClr val="AACAAA"/>
        </a:accent5>
        <a:accent6>
          <a:srgbClr val="A6B702"/>
        </a:accent6>
        <a:hlink>
          <a:srgbClr val="FFCC0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лан 8">
        <a:dk1>
          <a:srgbClr val="000000"/>
        </a:dk1>
        <a:lt1>
          <a:srgbClr val="FFFFFF"/>
        </a:lt1>
        <a:dk2>
          <a:srgbClr val="8C0039"/>
        </a:dk2>
        <a:lt2>
          <a:srgbClr val="660066"/>
        </a:lt2>
        <a:accent1>
          <a:srgbClr val="C58BF9"/>
        </a:accent1>
        <a:accent2>
          <a:srgbClr val="9966FF"/>
        </a:accent2>
        <a:accent3>
          <a:srgbClr val="FFFFFF"/>
        </a:accent3>
        <a:accent4>
          <a:srgbClr val="000000"/>
        </a:accent4>
        <a:accent5>
          <a:srgbClr val="DFC4FB"/>
        </a:accent5>
        <a:accent6>
          <a:srgbClr val="8A5CE7"/>
        </a:accent6>
        <a:hlink>
          <a:srgbClr val="E4005C"/>
        </a:hlink>
        <a:folHlink>
          <a:srgbClr val="C36C0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0069046">
  <a:themeElements>
    <a:clrScheme name="Default Design 4">
      <a:dk1>
        <a:srgbClr val="000000"/>
      </a:dk1>
      <a:lt1>
        <a:srgbClr val="FFFFFF"/>
      </a:lt1>
      <a:dk2>
        <a:srgbClr val="5A867B"/>
      </a:dk2>
      <a:lt2>
        <a:srgbClr val="B7D760"/>
      </a:lt2>
      <a:accent1>
        <a:srgbClr val="F1F3CF"/>
      </a:accent1>
      <a:accent2>
        <a:srgbClr val="E9CC7A"/>
      </a:accent2>
      <a:accent3>
        <a:srgbClr val="FFFFFF"/>
      </a:accent3>
      <a:accent4>
        <a:srgbClr val="000000"/>
      </a:accent4>
      <a:accent5>
        <a:srgbClr val="F7F8E4"/>
      </a:accent5>
      <a:accent6>
        <a:srgbClr val="D3B96E"/>
      </a:accent6>
      <a:hlink>
        <a:srgbClr val="D1B4C8"/>
      </a:hlink>
      <a:folHlink>
        <a:srgbClr val="96C8D1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5A867B"/>
        </a:dk2>
        <a:lt2>
          <a:srgbClr val="B7D760"/>
        </a:lt2>
        <a:accent1>
          <a:srgbClr val="F1F3CF"/>
        </a:accent1>
        <a:accent2>
          <a:srgbClr val="E9CC7A"/>
        </a:accent2>
        <a:accent3>
          <a:srgbClr val="FFFFFF"/>
        </a:accent3>
        <a:accent4>
          <a:srgbClr val="000000"/>
        </a:accent4>
        <a:accent5>
          <a:srgbClr val="F7F8E4"/>
        </a:accent5>
        <a:accent6>
          <a:srgbClr val="D3B96E"/>
        </a:accent6>
        <a:hlink>
          <a:srgbClr val="D1B4C8"/>
        </a:hlink>
        <a:folHlink>
          <a:srgbClr val="96C8D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000763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028317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0362656">
  <a:themeElements>
    <a:clrScheme name="Grace">
      <a:dk1>
        <a:sysClr val="windowText" lastClr="000000"/>
      </a:dk1>
      <a:lt1>
        <a:sysClr val="window" lastClr="FFFFFF"/>
      </a:lt1>
      <a:dk2>
        <a:srgbClr val="975C1E"/>
      </a:dk2>
      <a:lt2>
        <a:srgbClr val="FFE880"/>
      </a:lt2>
      <a:accent1>
        <a:srgbClr val="E3560E"/>
      </a:accent1>
      <a:accent2>
        <a:srgbClr val="5C5943"/>
      </a:accent2>
      <a:accent3>
        <a:srgbClr val="F1AB3B"/>
      </a:accent3>
      <a:accent4>
        <a:srgbClr val="6D8A16"/>
      </a:accent4>
      <a:accent5>
        <a:srgbClr val="73AAC0"/>
      </a:accent5>
      <a:accent6>
        <a:srgbClr val="3E68AF"/>
      </a:accent6>
      <a:hlink>
        <a:srgbClr val="0000FE"/>
      </a:hlink>
      <a:folHlink>
        <a:srgbClr val="800080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10362645">
  <a:themeElements>
    <a:clrScheme name="Calligraphy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Потік">
  <a:themeElements>
    <a:clrScheme name="Поті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і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і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01159439">
  <a:themeElements>
    <a:clrScheme name="Тема Office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Тема Office">
      <a:majorFont>
        <a:latin typeface="Palatino Linotype"/>
        <a:ea typeface=""/>
        <a:cs typeface=""/>
      </a:majorFont>
      <a:minorFont>
        <a:latin typeface="Palatino Linotype"/>
        <a:ea typeface=""/>
        <a:cs typeface="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Поті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00000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5.xml><?xml version="1.0" encoding="utf-8"?>
<a:themeOverride xmlns:a="http://schemas.openxmlformats.org/drawingml/2006/main">
  <a:clrScheme name="Default Design 4">
    <a:dk1>
      <a:srgbClr val="000000"/>
    </a:dk1>
    <a:lt1>
      <a:srgbClr val="FFFFFF"/>
    </a:lt1>
    <a:dk2>
      <a:srgbClr val="5A867B"/>
    </a:dk2>
    <a:lt2>
      <a:srgbClr val="B7D760"/>
    </a:lt2>
    <a:accent1>
      <a:srgbClr val="F1F3CF"/>
    </a:accent1>
    <a:accent2>
      <a:srgbClr val="E9CC7A"/>
    </a:accent2>
    <a:accent3>
      <a:srgbClr val="FFFFFF"/>
    </a:accent3>
    <a:accent4>
      <a:srgbClr val="000000"/>
    </a:accent4>
    <a:accent5>
      <a:srgbClr val="F7F8E4"/>
    </a:accent5>
    <a:accent6>
      <a:srgbClr val="D3B96E"/>
    </a:accent6>
    <a:hlink>
      <a:srgbClr val="D1B4C8"/>
    </a:hlink>
    <a:folHlink>
      <a:srgbClr val="96C8D1"/>
    </a:folHlink>
  </a:clrScheme>
</a:themeOverride>
</file>

<file path=ppt/theme/themeOverride16.xml><?xml version="1.0" encoding="utf-8"?>
<a:themeOverride xmlns:a="http://schemas.openxmlformats.org/drawingml/2006/main">
  <a:clrScheme name="Grace">
    <a:dk1>
      <a:sysClr val="windowText" lastClr="000000"/>
    </a:dk1>
    <a:lt1>
      <a:sysClr val="window" lastClr="FFFFFF"/>
    </a:lt1>
    <a:dk2>
      <a:srgbClr val="975C1E"/>
    </a:dk2>
    <a:lt2>
      <a:srgbClr val="FFE880"/>
    </a:lt2>
    <a:accent1>
      <a:srgbClr val="E3560E"/>
    </a:accent1>
    <a:accent2>
      <a:srgbClr val="5C5943"/>
    </a:accent2>
    <a:accent3>
      <a:srgbClr val="F1AB3B"/>
    </a:accent3>
    <a:accent4>
      <a:srgbClr val="6D8A16"/>
    </a:accent4>
    <a:accent5>
      <a:srgbClr val="73AAC0"/>
    </a:accent5>
    <a:accent6>
      <a:srgbClr val="3E68AF"/>
    </a:accent6>
    <a:hlink>
      <a:srgbClr val="0000FE"/>
    </a:hlink>
    <a:folHlink>
      <a:srgbClr val="800080"/>
    </a:folHlink>
  </a:clrScheme>
</a:themeOverride>
</file>

<file path=ppt/theme/themeOverride17.xml><?xml version="1.0" encoding="utf-8"?>
<a:themeOverride xmlns:a="http://schemas.openxmlformats.org/drawingml/2006/main">
  <a:clrScheme name="01069064 1">
    <a:dk1>
      <a:srgbClr val="663300"/>
    </a:dk1>
    <a:lt1>
      <a:srgbClr val="FFF8E2"/>
    </a:lt1>
    <a:dk2>
      <a:srgbClr val="996600"/>
    </a:dk2>
    <a:lt2>
      <a:srgbClr val="DDDDDD"/>
    </a:lt2>
    <a:accent1>
      <a:srgbClr val="92D0A4"/>
    </a:accent1>
    <a:accent2>
      <a:srgbClr val="BDAB71"/>
    </a:accent2>
    <a:accent3>
      <a:srgbClr val="FFFBEE"/>
    </a:accent3>
    <a:accent4>
      <a:srgbClr val="562A00"/>
    </a:accent4>
    <a:accent5>
      <a:srgbClr val="C7E4CF"/>
    </a:accent5>
    <a:accent6>
      <a:srgbClr val="AB9B66"/>
    </a:accent6>
    <a:hlink>
      <a:srgbClr val="FF9999"/>
    </a:hlink>
    <a:folHlink>
      <a:srgbClr val="E5DF94"/>
    </a:folHlink>
  </a:clrScheme>
</a:themeOverride>
</file>

<file path=ppt/theme/themeOverride18.xml><?xml version="1.0" encoding="utf-8"?>
<a:themeOverride xmlns:a="http://schemas.openxmlformats.org/drawingml/2006/main">
  <a:clrScheme name="Стандартна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9.xml><?xml version="1.0" encoding="utf-8"?>
<a:themeOverride xmlns:a="http://schemas.openxmlformats.org/drawingml/2006/main">
  <a:clrScheme name="Calligraphy">
    <a:dk1>
      <a:sysClr val="windowText" lastClr="000000"/>
    </a:dk1>
    <a:lt1>
      <a:sysClr val="window" lastClr="FFFFFF"/>
    </a:lt1>
    <a:dk2>
      <a:srgbClr val="411401"/>
    </a:dk2>
    <a:lt2>
      <a:srgbClr val="FFE6E6"/>
    </a:lt2>
    <a:accent1>
      <a:srgbClr val="A24A48"/>
    </a:accent1>
    <a:accent2>
      <a:srgbClr val="B2935C"/>
    </a:accent2>
    <a:accent3>
      <a:srgbClr val="6A9A9A"/>
    </a:accent3>
    <a:accent4>
      <a:srgbClr val="B2B787"/>
    </a:accent4>
    <a:accent5>
      <a:srgbClr val="91644B"/>
    </a:accent5>
    <a:accent6>
      <a:srgbClr val="654A76"/>
    </a:accent6>
    <a:hlink>
      <a:srgbClr val="00A800"/>
    </a:hlink>
    <a:folHlink>
      <a:srgbClr val="FF00FF"/>
    </a:folHlink>
  </a:clrScheme>
</a:themeOverride>
</file>

<file path=ppt/theme/themeOverride2.xml><?xml version="1.0" encoding="utf-8"?>
<a:themeOverride xmlns:a="http://schemas.openxmlformats.org/drawingml/2006/main">
  <a:clrScheme name="Поті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0.xml><?xml version="1.0" encoding="utf-8"?>
<a:themeOverride xmlns:a="http://schemas.openxmlformats.org/drawingml/2006/main">
  <a:clrScheme name="">
    <a:dk1>
      <a:srgbClr val="3DEF5F"/>
    </a:dk1>
    <a:lt1>
      <a:srgbClr val="FFFFFF"/>
    </a:lt1>
    <a:dk2>
      <a:srgbClr val="00B0F0"/>
    </a:dk2>
    <a:lt2>
      <a:srgbClr val="EEECE1"/>
    </a:lt2>
    <a:accent1>
      <a:srgbClr val="4F81BD"/>
    </a:accent1>
    <a:accent2>
      <a:srgbClr val="C0504D"/>
    </a:accent2>
    <a:accent3>
      <a:srgbClr val="FFFFFF"/>
    </a:accent3>
    <a:accent4>
      <a:srgbClr val="33CC50"/>
    </a:accent4>
    <a:accent5>
      <a:srgbClr val="B2C1DB"/>
    </a:accent5>
    <a:accent6>
      <a:srgbClr val="AE4845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Альков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4.xml><?xml version="1.0" encoding="utf-8"?>
<a:themeOverride xmlns:a="http://schemas.openxmlformats.org/drawingml/2006/main">
  <a:clrScheme name="01069064 1">
    <a:dk1>
      <a:srgbClr val="663300"/>
    </a:dk1>
    <a:lt1>
      <a:srgbClr val="FFF8E2"/>
    </a:lt1>
    <a:dk2>
      <a:srgbClr val="996600"/>
    </a:dk2>
    <a:lt2>
      <a:srgbClr val="DDDDDD"/>
    </a:lt2>
    <a:accent1>
      <a:srgbClr val="92D0A4"/>
    </a:accent1>
    <a:accent2>
      <a:srgbClr val="BDAB71"/>
    </a:accent2>
    <a:accent3>
      <a:srgbClr val="FFFBEE"/>
    </a:accent3>
    <a:accent4>
      <a:srgbClr val="562A00"/>
    </a:accent4>
    <a:accent5>
      <a:srgbClr val="C7E4CF"/>
    </a:accent5>
    <a:accent6>
      <a:srgbClr val="AB9B66"/>
    </a:accent6>
    <a:hlink>
      <a:srgbClr val="FF9999"/>
    </a:hlink>
    <a:folHlink>
      <a:srgbClr val="E5DF94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01069064 1">
    <a:dk1>
      <a:srgbClr val="663300"/>
    </a:dk1>
    <a:lt1>
      <a:srgbClr val="FFF8E2"/>
    </a:lt1>
    <a:dk2>
      <a:srgbClr val="996600"/>
    </a:dk2>
    <a:lt2>
      <a:srgbClr val="DDDDDD"/>
    </a:lt2>
    <a:accent1>
      <a:srgbClr val="92D0A4"/>
    </a:accent1>
    <a:accent2>
      <a:srgbClr val="BDAB71"/>
    </a:accent2>
    <a:accent3>
      <a:srgbClr val="FFFBEE"/>
    </a:accent3>
    <a:accent4>
      <a:srgbClr val="562A00"/>
    </a:accent4>
    <a:accent5>
      <a:srgbClr val="C7E4CF"/>
    </a:accent5>
    <a:accent6>
      <a:srgbClr val="AB9B66"/>
    </a:accent6>
    <a:hlink>
      <a:srgbClr val="FF9999"/>
    </a:hlink>
    <a:folHlink>
      <a:srgbClr val="E5DF94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A455D"/>
    </a:dk1>
    <a:lt1>
      <a:srgbClr val="FFADAD"/>
    </a:lt1>
    <a:dk2>
      <a:srgbClr val="FFFF00"/>
    </a:dk2>
    <a:lt2>
      <a:srgbClr val="00B050"/>
    </a:lt2>
    <a:accent1>
      <a:srgbClr val="F0AD00"/>
    </a:accent1>
    <a:accent2>
      <a:srgbClr val="60B5CC"/>
    </a:accent2>
    <a:accent3>
      <a:srgbClr val="FFD3D3"/>
    </a:accent3>
    <a:accent4>
      <a:srgbClr val="073A4E"/>
    </a:accent4>
    <a:accent5>
      <a:srgbClr val="F6D3AA"/>
    </a:accent5>
    <a:accent6>
      <a:srgbClr val="56A4B9"/>
    </a:accent6>
    <a:hlink>
      <a:srgbClr val="168BBA"/>
    </a:hlink>
    <a:folHlink>
      <a:srgbClr val="680000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Curtain Call</Template>
  <TotalTime>1469</TotalTime>
  <Words>1354</Words>
  <Application>Microsoft Office PowerPoint</Application>
  <PresentationFormat>Екран (4:3)</PresentationFormat>
  <Paragraphs>127</Paragraphs>
  <Slides>26</Slides>
  <Notes>0</Notes>
  <HiddenSlides>0</HiddenSlides>
  <MMClips>0</MMClips>
  <ScaleCrop>false</ScaleCrop>
  <HeadingPairs>
    <vt:vector size="8" baseType="variant">
      <vt:variant>
        <vt:lpstr>Використані шрифти</vt:lpstr>
      </vt:variant>
      <vt:variant>
        <vt:i4>17</vt:i4>
      </vt:variant>
      <vt:variant>
        <vt:lpstr>Тема</vt:lpstr>
      </vt:variant>
      <vt:variant>
        <vt:i4>12</vt:i4>
      </vt:variant>
      <vt:variant>
        <vt:lpstr>Вбудовані сервери OLE</vt:lpstr>
      </vt:variant>
      <vt:variant>
        <vt:i4>1</vt:i4>
      </vt:variant>
      <vt:variant>
        <vt:lpstr>Заголовки слайдів</vt:lpstr>
      </vt:variant>
      <vt:variant>
        <vt:i4>26</vt:i4>
      </vt:variant>
    </vt:vector>
  </HeadingPairs>
  <TitlesOfParts>
    <vt:vector size="56" baseType="lpstr">
      <vt:lpstr>Tahoma</vt:lpstr>
      <vt:lpstr>Arial</vt:lpstr>
      <vt:lpstr>Times New Roman</vt:lpstr>
      <vt:lpstr>Wingdings</vt:lpstr>
      <vt:lpstr>Cambria</vt:lpstr>
      <vt:lpstr>Garamond</vt:lpstr>
      <vt:lpstr>Calibri</vt:lpstr>
      <vt:lpstr>Mistral</vt:lpstr>
      <vt:lpstr>Constantia</vt:lpstr>
      <vt:lpstr>Century Gothic</vt:lpstr>
      <vt:lpstr>Franklin Gothic Medium</vt:lpstr>
      <vt:lpstr>Franklin Gothic Book</vt:lpstr>
      <vt:lpstr>Wingdings 2</vt:lpstr>
      <vt:lpstr>Palatino Linotype</vt:lpstr>
      <vt:lpstr>Century Schoolbook</vt:lpstr>
      <vt:lpstr>Courier New</vt:lpstr>
      <vt:lpstr>Comic Sans MS</vt:lpstr>
      <vt:lpstr>01069064</vt:lpstr>
      <vt:lpstr>План</vt:lpstr>
      <vt:lpstr>10069046</vt:lpstr>
      <vt:lpstr>30007630</vt:lpstr>
      <vt:lpstr>10283179</vt:lpstr>
      <vt:lpstr>10362656</vt:lpstr>
      <vt:lpstr>1_10362645</vt:lpstr>
      <vt:lpstr>Потік</vt:lpstr>
      <vt:lpstr>01159439</vt:lpstr>
      <vt:lpstr>10389957</vt:lpstr>
      <vt:lpstr>30006224</vt:lpstr>
      <vt:lpstr>Альков</vt:lpstr>
      <vt:lpstr>Microsoft Equation 3.0</vt:lpstr>
      <vt:lpstr>Доклади серця свого  до навчання  і вуха свої  до розумних слів       Притчі Соломона                (гл. 23, ст. 12)</vt:lpstr>
      <vt:lpstr>Презентація PowerPoint</vt:lpstr>
      <vt:lpstr>Презентація PowerPoint</vt:lpstr>
      <vt:lpstr>Презентація PowerPoint</vt:lpstr>
      <vt:lpstr>Презентація PowerPoint</vt:lpstr>
      <vt:lpstr>Мета уроку:</vt:lpstr>
      <vt:lpstr>Чи випадковою є ЛЮБОВ ДО МАТЕМАТИКИ?</vt:lpstr>
      <vt:lpstr>Мікрофон</vt:lpstr>
      <vt:lpstr>Мікрофон</vt:lpstr>
      <vt:lpstr>Мікрофон</vt:lpstr>
      <vt:lpstr>Мікрофон</vt:lpstr>
      <vt:lpstr>Презентація PowerPoint</vt:lpstr>
      <vt:lpstr>Мікрофон</vt:lpstr>
      <vt:lpstr>Презентація PowerPoint</vt:lpstr>
      <vt:lpstr>Презентація PowerPoint</vt:lpstr>
      <vt:lpstr>Означення</vt:lpstr>
      <vt:lpstr>Презентація PowerPoint</vt:lpstr>
      <vt:lpstr>Презентація PowerPoint</vt:lpstr>
      <vt:lpstr>Презентація PowerPoint</vt:lpstr>
      <vt:lpstr>Презентація PowerPoint</vt:lpstr>
      <vt:lpstr>Дві половинки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>WareZ Provider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Квадратні корені</dc:title>
  <dc:creator>www.PHILka.RU</dc:creator>
  <cp:lastModifiedBy>Шкільне життя</cp:lastModifiedBy>
  <cp:revision>124</cp:revision>
  <dcterms:created xsi:type="dcterms:W3CDTF">2010-02-10T07:55:55Z</dcterms:created>
  <dcterms:modified xsi:type="dcterms:W3CDTF">2017-02-21T18:12:39Z</dcterms:modified>
</cp:coreProperties>
</file>