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3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F632"/>
    <a:srgbClr val="9628A8"/>
    <a:srgbClr val="FF6699"/>
    <a:srgbClr val="FFCC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3" autoAdjust="0"/>
    <p:restoredTop sz="94660"/>
  </p:normalViewPr>
  <p:slideViewPr>
    <p:cSldViewPr snapToGrid="0">
      <p:cViewPr>
        <p:scale>
          <a:sx n="103" d="100"/>
          <a:sy n="103" d="100"/>
        </p:scale>
        <p:origin x="-27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C238F7-E71E-4408-A522-A578F18F7068}" type="doc">
      <dgm:prSet loTypeId="urn:microsoft.com/office/officeart/2005/8/layout/hierarchy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B9C9CEE-AEEB-4FEE-AA62-A8DCABB7C4A3}">
      <dgm:prSet phldrT="[Текст]" custT="1"/>
      <dgm:spPr>
        <a:solidFill>
          <a:srgbClr val="FFC000">
            <a:alpha val="90000"/>
          </a:srgbClr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Основні типи власності 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F343BC-8DA7-4354-8346-A43BFD05211F}" type="parTrans" cxnId="{4C190EEB-18E3-4E7F-B659-2D82545F4DF4}">
      <dgm:prSet/>
      <dgm:spPr/>
      <dgm:t>
        <a:bodyPr/>
        <a:lstStyle/>
        <a:p>
          <a:endParaRPr lang="ru-RU"/>
        </a:p>
      </dgm:t>
    </dgm:pt>
    <dgm:pt modelId="{B3FEE8F3-CDAD-47BB-9F7B-40D2888B7255}" type="sibTrans" cxnId="{4C190EEB-18E3-4E7F-B659-2D82545F4DF4}">
      <dgm:prSet/>
      <dgm:spPr/>
      <dgm:t>
        <a:bodyPr/>
        <a:lstStyle/>
        <a:p>
          <a:endParaRPr lang="ru-RU"/>
        </a:p>
      </dgm:t>
    </dgm:pt>
    <dgm:pt modelId="{789E9B43-4A16-4E7F-A637-8EDBFE719B12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Приватна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5C38A2-FB4C-49E6-B36A-3078DDAC279C}" type="parTrans" cxnId="{F76B529E-CD85-4A4B-A971-32C17A848D83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861C7F8F-010A-4D8B-BE04-AA2764DBD7C4}" type="sibTrans" cxnId="{F76B529E-CD85-4A4B-A971-32C17A848D83}">
      <dgm:prSet/>
      <dgm:spPr/>
      <dgm:t>
        <a:bodyPr/>
        <a:lstStyle/>
        <a:p>
          <a:endParaRPr lang="ru-RU"/>
        </a:p>
      </dgm:t>
    </dgm:pt>
    <dgm:pt modelId="{96EC346E-8BCF-4CD5-97AC-41ECE4C00CEA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Індивідуальне житло</a:t>
          </a:r>
        </a:p>
        <a:p>
          <a:endParaRPr lang="ru-RU" sz="1200" dirty="0"/>
        </a:p>
      </dgm:t>
    </dgm:pt>
    <dgm:pt modelId="{8F4A3DB8-FC0A-4FF0-BC67-95145C781BAA}" type="parTrans" cxnId="{C10C39EF-A192-40FE-9B95-98CCD1DB3175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2487C454-8D3D-4A0A-9FA8-4298F29066EE}" type="sibTrans" cxnId="{C10C39EF-A192-40FE-9B95-98CCD1DB3175}">
      <dgm:prSet/>
      <dgm:spPr/>
      <dgm:t>
        <a:bodyPr/>
        <a:lstStyle/>
        <a:p>
          <a:endParaRPr lang="ru-RU"/>
        </a:p>
      </dgm:t>
    </dgm:pt>
    <dgm:pt modelId="{7A22F606-DBFC-47A0-A462-7AF7DB5E1204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Домашнє навчання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6CA5C4-867B-41A7-84F9-BCE28231C9F9}" type="parTrans" cxnId="{496DB883-39C2-4548-BFA6-1E99EA528BA8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ACC54F66-A343-4C11-BB47-DC8D1175BDF7}" type="sibTrans" cxnId="{496DB883-39C2-4548-BFA6-1E99EA528BA8}">
      <dgm:prSet/>
      <dgm:spPr/>
      <dgm:t>
        <a:bodyPr/>
        <a:lstStyle/>
        <a:p>
          <a:endParaRPr lang="ru-RU"/>
        </a:p>
      </dgm:t>
    </dgm:pt>
    <dgm:pt modelId="{4040FBB9-7EAB-48BC-9CFE-6F2D936D6989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Суспільна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8CCB26-1E0C-40FB-B05F-F54E67517603}" type="parTrans" cxnId="{49267D99-73D8-4225-B214-71EB7AEC8BCE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7F38C39E-F711-422E-8E41-D12462704A9B}" type="sibTrans" cxnId="{49267D99-73D8-4225-B214-71EB7AEC8BCE}">
      <dgm:prSet/>
      <dgm:spPr/>
      <dgm:t>
        <a:bodyPr/>
        <a:lstStyle/>
        <a:p>
          <a:endParaRPr lang="ru-RU"/>
        </a:p>
      </dgm:t>
    </dgm:pt>
    <dgm:pt modelId="{1B7D80A1-B533-4790-A48F-FF34C557CCC6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Земля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79505B-C1F2-4AFC-BB7B-62AE5FD4176C}" type="parTrans" cxnId="{4668BC47-D257-4C7E-AF95-3569D85C6F69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A0EC98E2-E025-487E-870A-F0F460476446}" type="sibTrans" cxnId="{4668BC47-D257-4C7E-AF95-3569D85C6F69}">
      <dgm:prSet/>
      <dgm:spPr/>
      <dgm:t>
        <a:bodyPr/>
        <a:lstStyle/>
        <a:p>
          <a:endParaRPr lang="ru-RU"/>
        </a:p>
      </dgm:t>
    </dgm:pt>
    <dgm:pt modelId="{7DD87C67-2C9C-4B50-9BDB-FE8A4CC52D92}">
      <dgm:prSet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Одяг, прикраси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57D5C3-2130-487B-8109-458CA916C772}" type="parTrans" cxnId="{288D0443-3AB1-43A0-BA78-415F8C71CE6C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D68CF2A9-DCF6-4CF9-96D1-D9574FF81E11}" type="sibTrans" cxnId="{288D0443-3AB1-43A0-BA78-415F8C71CE6C}">
      <dgm:prSet/>
      <dgm:spPr/>
      <dgm:t>
        <a:bodyPr/>
        <a:lstStyle/>
        <a:p>
          <a:endParaRPr lang="ru-RU"/>
        </a:p>
      </dgm:t>
    </dgm:pt>
    <dgm:pt modelId="{6DED72E0-B0FE-49C2-819D-50215FEAAE3B}">
      <dgm:prSet custT="1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Знаряддя праці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A60A7E-B456-4181-94D4-F26AF42688AA}" type="parTrans" cxnId="{24335DAA-73EC-449F-8641-F897E4F9FFF0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66E3115A-852F-4060-9530-6C9D50310B4A}" type="sibTrans" cxnId="{24335DAA-73EC-449F-8641-F897E4F9FFF0}">
      <dgm:prSet/>
      <dgm:spPr/>
      <dgm:t>
        <a:bodyPr/>
        <a:lstStyle/>
        <a:p>
          <a:endParaRPr lang="ru-RU"/>
        </a:p>
      </dgm:t>
    </dgm:pt>
    <dgm:pt modelId="{2249A237-4FA2-4CC1-8C61-80196C6353E2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b="1" dirty="0" smtClean="0">
              <a:latin typeface="Arial" panose="020B0604020202020204" pitchFamily="34" charset="0"/>
              <a:cs typeface="Arial" panose="020B0604020202020204" pitchFamily="34" charset="0"/>
            </a:rPr>
            <a:t>Худоба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881983-31D6-4632-97D2-583BBDC0169A}" type="parTrans" cxnId="{F0601920-8726-4126-AFC8-B3967D0212B0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DE5CE022-B351-4216-85C4-2447A08F3827}" type="sibTrans" cxnId="{F0601920-8726-4126-AFC8-B3967D0212B0}">
      <dgm:prSet/>
      <dgm:spPr/>
      <dgm:t>
        <a:bodyPr/>
        <a:lstStyle/>
        <a:p>
          <a:endParaRPr lang="ru-RU"/>
        </a:p>
      </dgm:t>
    </dgm:pt>
    <dgm:pt modelId="{1935D27D-23A9-4833-BC87-472769B8EFF8}">
      <dgm:prSet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b="1" dirty="0" smtClean="0">
              <a:latin typeface="Arial" panose="020B0604020202020204" pitchFamily="34" charset="0"/>
              <a:cs typeface="Arial" panose="020B0604020202020204" pitchFamily="34" charset="0"/>
            </a:rPr>
            <a:t>Інше рухоме майно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D53F48-682B-48B3-8D36-0804A1702421}" type="parTrans" cxnId="{9166F89D-9C70-4E57-A10B-9FDA4E578378}">
      <dgm:prSet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 b="1"/>
        </a:p>
      </dgm:t>
    </dgm:pt>
    <dgm:pt modelId="{1DF469B5-1CC1-4908-BCBE-3A145825B428}" type="sibTrans" cxnId="{9166F89D-9C70-4E57-A10B-9FDA4E578378}">
      <dgm:prSet/>
      <dgm:spPr/>
      <dgm:t>
        <a:bodyPr/>
        <a:lstStyle/>
        <a:p>
          <a:endParaRPr lang="ru-RU"/>
        </a:p>
      </dgm:t>
    </dgm:pt>
    <dgm:pt modelId="{98AA2D69-EFE5-46B3-A492-9CD5FDCB05D9}" type="pres">
      <dgm:prSet presAssocID="{95C238F7-E71E-4408-A522-A578F18F706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924587-1EB9-4299-B2AA-8082647A7E39}" type="pres">
      <dgm:prSet presAssocID="{FB9C9CEE-AEEB-4FEE-AA62-A8DCABB7C4A3}" presName="hierRoot1" presStyleCnt="0"/>
      <dgm:spPr/>
      <dgm:t>
        <a:bodyPr/>
        <a:lstStyle/>
        <a:p>
          <a:endParaRPr lang="ru-RU"/>
        </a:p>
      </dgm:t>
    </dgm:pt>
    <dgm:pt modelId="{9D8B9D29-C8E2-43FC-A683-AF0F93DF9210}" type="pres">
      <dgm:prSet presAssocID="{FB9C9CEE-AEEB-4FEE-AA62-A8DCABB7C4A3}" presName="composite" presStyleCnt="0"/>
      <dgm:spPr/>
      <dgm:t>
        <a:bodyPr/>
        <a:lstStyle/>
        <a:p>
          <a:endParaRPr lang="ru-RU"/>
        </a:p>
      </dgm:t>
    </dgm:pt>
    <dgm:pt modelId="{8D4E7152-91C7-4A6E-87AB-AF06E7AA449B}" type="pres">
      <dgm:prSet presAssocID="{FB9C9CEE-AEEB-4FEE-AA62-A8DCABB7C4A3}" presName="background" presStyleLbl="node0" presStyleIdx="0" presStyleCnt="1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9D62918F-6313-4E54-94E6-9101CDD5EE33}" type="pres">
      <dgm:prSet presAssocID="{FB9C9CEE-AEEB-4FEE-AA62-A8DCABB7C4A3}" presName="text" presStyleLbl="fgAcc0" presStyleIdx="0" presStyleCnt="1" custScaleX="120192" custLinFactNeighborX="-5904" custLinFactNeighborY="-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415FBC-5D8D-48EF-A741-E67EED8F7AD6}" type="pres">
      <dgm:prSet presAssocID="{FB9C9CEE-AEEB-4FEE-AA62-A8DCABB7C4A3}" presName="hierChild2" presStyleCnt="0"/>
      <dgm:spPr/>
      <dgm:t>
        <a:bodyPr/>
        <a:lstStyle/>
        <a:p>
          <a:endParaRPr lang="ru-RU"/>
        </a:p>
      </dgm:t>
    </dgm:pt>
    <dgm:pt modelId="{CD03311E-5C02-4230-AAB5-E274EAAD673A}" type="pres">
      <dgm:prSet presAssocID="{AF5C38A2-FB4C-49E6-B36A-3078DDAC279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BCBC1F5-72E7-4C22-ADD4-980FA7FC68CC}" type="pres">
      <dgm:prSet presAssocID="{789E9B43-4A16-4E7F-A637-8EDBFE719B12}" presName="hierRoot2" presStyleCnt="0"/>
      <dgm:spPr/>
      <dgm:t>
        <a:bodyPr/>
        <a:lstStyle/>
        <a:p>
          <a:endParaRPr lang="ru-RU"/>
        </a:p>
      </dgm:t>
    </dgm:pt>
    <dgm:pt modelId="{98D900E9-1B6A-4A26-999E-EBDF7E270FEE}" type="pres">
      <dgm:prSet presAssocID="{789E9B43-4A16-4E7F-A637-8EDBFE719B12}" presName="composite2" presStyleCnt="0"/>
      <dgm:spPr/>
      <dgm:t>
        <a:bodyPr/>
        <a:lstStyle/>
        <a:p>
          <a:endParaRPr lang="ru-RU"/>
        </a:p>
      </dgm:t>
    </dgm:pt>
    <dgm:pt modelId="{F1B43666-382D-4CFB-AED1-6480C63B7FDB}" type="pres">
      <dgm:prSet presAssocID="{789E9B43-4A16-4E7F-A637-8EDBFE719B12}" presName="background2" presStyleLbl="node2" presStyleIdx="0" presStyleCnt="2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3C1C5CBD-2681-4FD8-AF57-9D0A9C6AA4D0}" type="pres">
      <dgm:prSet presAssocID="{789E9B43-4A16-4E7F-A637-8EDBFE719B1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341616-BA36-4103-ABB6-C91F9E1569E1}" type="pres">
      <dgm:prSet presAssocID="{789E9B43-4A16-4E7F-A637-8EDBFE719B12}" presName="hierChild3" presStyleCnt="0"/>
      <dgm:spPr/>
      <dgm:t>
        <a:bodyPr/>
        <a:lstStyle/>
        <a:p>
          <a:endParaRPr lang="ru-RU"/>
        </a:p>
      </dgm:t>
    </dgm:pt>
    <dgm:pt modelId="{793A9F4C-CF44-4FA5-8F22-E717707DDCD1}" type="pres">
      <dgm:prSet presAssocID="{8F4A3DB8-FC0A-4FF0-BC67-95145C781BAA}" presName="Name17" presStyleLbl="parChTrans1D3" presStyleIdx="0" presStyleCnt="4"/>
      <dgm:spPr/>
      <dgm:t>
        <a:bodyPr/>
        <a:lstStyle/>
        <a:p>
          <a:endParaRPr lang="ru-RU"/>
        </a:p>
      </dgm:t>
    </dgm:pt>
    <dgm:pt modelId="{F93B8CBD-6658-4735-BE33-82B5CA63E076}" type="pres">
      <dgm:prSet presAssocID="{96EC346E-8BCF-4CD5-97AC-41ECE4C00CEA}" presName="hierRoot3" presStyleCnt="0"/>
      <dgm:spPr/>
      <dgm:t>
        <a:bodyPr/>
        <a:lstStyle/>
        <a:p>
          <a:endParaRPr lang="ru-RU"/>
        </a:p>
      </dgm:t>
    </dgm:pt>
    <dgm:pt modelId="{D02F8103-96EB-499C-A0E8-426B80BDF55A}" type="pres">
      <dgm:prSet presAssocID="{96EC346E-8BCF-4CD5-97AC-41ECE4C00CEA}" presName="composite3" presStyleCnt="0"/>
      <dgm:spPr/>
      <dgm:t>
        <a:bodyPr/>
        <a:lstStyle/>
        <a:p>
          <a:endParaRPr lang="ru-RU"/>
        </a:p>
      </dgm:t>
    </dgm:pt>
    <dgm:pt modelId="{4364A9AC-0A3A-414C-B545-1353412D3620}" type="pres">
      <dgm:prSet presAssocID="{96EC346E-8BCF-4CD5-97AC-41ECE4C00CEA}" presName="background3" presStyleLbl="node3" presStyleIdx="0" presStyleCnt="4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B4A83B37-6B8F-4036-9089-023C35B7E6F1}" type="pres">
      <dgm:prSet presAssocID="{96EC346E-8BCF-4CD5-97AC-41ECE4C00CEA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4927EB-2DF7-444D-A0CC-A530FF0ED07A}" type="pres">
      <dgm:prSet presAssocID="{96EC346E-8BCF-4CD5-97AC-41ECE4C00CEA}" presName="hierChild4" presStyleCnt="0"/>
      <dgm:spPr/>
      <dgm:t>
        <a:bodyPr/>
        <a:lstStyle/>
        <a:p>
          <a:endParaRPr lang="ru-RU"/>
        </a:p>
      </dgm:t>
    </dgm:pt>
    <dgm:pt modelId="{83DCBF17-B8E0-4EF2-90A5-4BDFE7823973}" type="pres">
      <dgm:prSet presAssocID="{C2881983-31D6-4632-97D2-583BBDC0169A}" presName="Name23" presStyleLbl="parChTrans1D4" presStyleIdx="0" presStyleCnt="3"/>
      <dgm:spPr/>
      <dgm:t>
        <a:bodyPr/>
        <a:lstStyle/>
        <a:p>
          <a:endParaRPr lang="ru-RU"/>
        </a:p>
      </dgm:t>
    </dgm:pt>
    <dgm:pt modelId="{D7319A07-53F6-4E59-BFDC-9CCA8C2FBF03}" type="pres">
      <dgm:prSet presAssocID="{2249A237-4FA2-4CC1-8C61-80196C6353E2}" presName="hierRoot4" presStyleCnt="0"/>
      <dgm:spPr/>
      <dgm:t>
        <a:bodyPr/>
        <a:lstStyle/>
        <a:p>
          <a:endParaRPr lang="ru-RU"/>
        </a:p>
      </dgm:t>
    </dgm:pt>
    <dgm:pt modelId="{5CAE9319-1701-4DE1-8CC4-85D90BF5F751}" type="pres">
      <dgm:prSet presAssocID="{2249A237-4FA2-4CC1-8C61-80196C6353E2}" presName="composite4" presStyleCnt="0"/>
      <dgm:spPr/>
      <dgm:t>
        <a:bodyPr/>
        <a:lstStyle/>
        <a:p>
          <a:endParaRPr lang="ru-RU"/>
        </a:p>
      </dgm:t>
    </dgm:pt>
    <dgm:pt modelId="{71B075C5-C37D-4132-B25D-428E3D255651}" type="pres">
      <dgm:prSet presAssocID="{2249A237-4FA2-4CC1-8C61-80196C6353E2}" presName="background4" presStyleLbl="node4" presStyleIdx="0" presStyleCnt="3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0DC2F60B-A466-4ACB-BE34-54F90BD4553E}" type="pres">
      <dgm:prSet presAssocID="{2249A237-4FA2-4CC1-8C61-80196C6353E2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1A042D-55D2-436A-AA5C-FB2EA7153BD4}" type="pres">
      <dgm:prSet presAssocID="{2249A237-4FA2-4CC1-8C61-80196C6353E2}" presName="hierChild5" presStyleCnt="0"/>
      <dgm:spPr/>
      <dgm:t>
        <a:bodyPr/>
        <a:lstStyle/>
        <a:p>
          <a:endParaRPr lang="ru-RU"/>
        </a:p>
      </dgm:t>
    </dgm:pt>
    <dgm:pt modelId="{3F7A4113-6724-4BF8-8C78-E9CFD8342F9E}" type="pres">
      <dgm:prSet presAssocID="{E36CA5C4-867B-41A7-84F9-BCE28231C9F9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805F25C-65CE-49EE-9A9A-1C6C3CECB309}" type="pres">
      <dgm:prSet presAssocID="{7A22F606-DBFC-47A0-A462-7AF7DB5E1204}" presName="hierRoot3" presStyleCnt="0"/>
      <dgm:spPr/>
      <dgm:t>
        <a:bodyPr/>
        <a:lstStyle/>
        <a:p>
          <a:endParaRPr lang="ru-RU"/>
        </a:p>
      </dgm:t>
    </dgm:pt>
    <dgm:pt modelId="{E6CB56FD-FDBD-4044-9F24-17A8FE91C0C6}" type="pres">
      <dgm:prSet presAssocID="{7A22F606-DBFC-47A0-A462-7AF7DB5E1204}" presName="composite3" presStyleCnt="0"/>
      <dgm:spPr/>
      <dgm:t>
        <a:bodyPr/>
        <a:lstStyle/>
        <a:p>
          <a:endParaRPr lang="ru-RU"/>
        </a:p>
      </dgm:t>
    </dgm:pt>
    <dgm:pt modelId="{016F02F1-629F-45BC-8C7E-4FB8FCEF93BB}" type="pres">
      <dgm:prSet presAssocID="{7A22F606-DBFC-47A0-A462-7AF7DB5E1204}" presName="background3" presStyleLbl="node3" presStyleIdx="1" presStyleCnt="4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F3FBC4E5-3E34-481E-BD34-A55014BA8238}" type="pres">
      <dgm:prSet presAssocID="{7A22F606-DBFC-47A0-A462-7AF7DB5E1204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470CE-318C-435B-8168-5739CD90D38C}" type="pres">
      <dgm:prSet presAssocID="{7A22F606-DBFC-47A0-A462-7AF7DB5E1204}" presName="hierChild4" presStyleCnt="0"/>
      <dgm:spPr/>
      <dgm:t>
        <a:bodyPr/>
        <a:lstStyle/>
        <a:p>
          <a:endParaRPr lang="ru-RU"/>
        </a:p>
      </dgm:t>
    </dgm:pt>
    <dgm:pt modelId="{6FB6725D-1FF7-45D5-B594-21EEC0FC106C}" type="pres">
      <dgm:prSet presAssocID="{E9D53F48-682B-48B3-8D36-0804A1702421}" presName="Name23" presStyleLbl="parChTrans1D4" presStyleIdx="1" presStyleCnt="3"/>
      <dgm:spPr/>
      <dgm:t>
        <a:bodyPr/>
        <a:lstStyle/>
        <a:p>
          <a:endParaRPr lang="ru-RU"/>
        </a:p>
      </dgm:t>
    </dgm:pt>
    <dgm:pt modelId="{4C32C3EC-4393-49AE-9EA9-6873A336F82F}" type="pres">
      <dgm:prSet presAssocID="{1935D27D-23A9-4833-BC87-472769B8EFF8}" presName="hierRoot4" presStyleCnt="0"/>
      <dgm:spPr/>
      <dgm:t>
        <a:bodyPr/>
        <a:lstStyle/>
        <a:p>
          <a:endParaRPr lang="ru-RU"/>
        </a:p>
      </dgm:t>
    </dgm:pt>
    <dgm:pt modelId="{82BC66B1-0810-4D5B-930D-6016046A73BA}" type="pres">
      <dgm:prSet presAssocID="{1935D27D-23A9-4833-BC87-472769B8EFF8}" presName="composite4" presStyleCnt="0"/>
      <dgm:spPr/>
      <dgm:t>
        <a:bodyPr/>
        <a:lstStyle/>
        <a:p>
          <a:endParaRPr lang="ru-RU"/>
        </a:p>
      </dgm:t>
    </dgm:pt>
    <dgm:pt modelId="{ECA850D3-2E13-4648-9D57-0AA6CF84872A}" type="pres">
      <dgm:prSet presAssocID="{1935D27D-23A9-4833-BC87-472769B8EFF8}" presName="background4" presStyleLbl="node4" presStyleIdx="1" presStyleCnt="3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6FD1C3B6-567F-42E3-9AE2-6458C45E8183}" type="pres">
      <dgm:prSet presAssocID="{1935D27D-23A9-4833-BC87-472769B8EFF8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DF2E6D-051B-4722-9849-51B0D01B69AB}" type="pres">
      <dgm:prSet presAssocID="{1935D27D-23A9-4833-BC87-472769B8EFF8}" presName="hierChild5" presStyleCnt="0"/>
      <dgm:spPr/>
      <dgm:t>
        <a:bodyPr/>
        <a:lstStyle/>
        <a:p>
          <a:endParaRPr lang="ru-RU"/>
        </a:p>
      </dgm:t>
    </dgm:pt>
    <dgm:pt modelId="{7B8E1DA2-83E5-4EFC-8F1C-51CCBCE4CE34}" type="pres">
      <dgm:prSet presAssocID="{3357D5C3-2130-487B-8109-458CA916C772}" presName="Name17" presStyleLbl="parChTrans1D3" presStyleIdx="2" presStyleCnt="4"/>
      <dgm:spPr/>
      <dgm:t>
        <a:bodyPr/>
        <a:lstStyle/>
        <a:p>
          <a:endParaRPr lang="ru-RU"/>
        </a:p>
      </dgm:t>
    </dgm:pt>
    <dgm:pt modelId="{9F6CED2A-2884-426B-B8A4-2F42CCCFF7B4}" type="pres">
      <dgm:prSet presAssocID="{7DD87C67-2C9C-4B50-9BDB-FE8A4CC52D92}" presName="hierRoot3" presStyleCnt="0"/>
      <dgm:spPr/>
      <dgm:t>
        <a:bodyPr/>
        <a:lstStyle/>
        <a:p>
          <a:endParaRPr lang="ru-RU"/>
        </a:p>
      </dgm:t>
    </dgm:pt>
    <dgm:pt modelId="{C910C560-B950-439E-A7AE-8BDC77ACD774}" type="pres">
      <dgm:prSet presAssocID="{7DD87C67-2C9C-4B50-9BDB-FE8A4CC52D92}" presName="composite3" presStyleCnt="0"/>
      <dgm:spPr/>
      <dgm:t>
        <a:bodyPr/>
        <a:lstStyle/>
        <a:p>
          <a:endParaRPr lang="ru-RU"/>
        </a:p>
      </dgm:t>
    </dgm:pt>
    <dgm:pt modelId="{3A37DCD0-4612-4DC2-BF38-3CE69EE84DA5}" type="pres">
      <dgm:prSet presAssocID="{7DD87C67-2C9C-4B50-9BDB-FE8A4CC52D92}" presName="background3" presStyleLbl="node3" presStyleIdx="2" presStyleCnt="4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B066299A-F90F-4094-912D-5A4DED499A41}" type="pres">
      <dgm:prSet presAssocID="{7DD87C67-2C9C-4B50-9BDB-FE8A4CC52D92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0A0961-B083-499F-876F-E6A9B1418F5C}" type="pres">
      <dgm:prSet presAssocID="{7DD87C67-2C9C-4B50-9BDB-FE8A4CC52D92}" presName="hierChild4" presStyleCnt="0"/>
      <dgm:spPr/>
      <dgm:t>
        <a:bodyPr/>
        <a:lstStyle/>
        <a:p>
          <a:endParaRPr lang="ru-RU"/>
        </a:p>
      </dgm:t>
    </dgm:pt>
    <dgm:pt modelId="{91CA7210-1747-45D5-818A-2B6EADCA4552}" type="pres">
      <dgm:prSet presAssocID="{4EA60A7E-B456-4181-94D4-F26AF42688AA}" presName="Name23" presStyleLbl="parChTrans1D4" presStyleIdx="2" presStyleCnt="3"/>
      <dgm:spPr/>
      <dgm:t>
        <a:bodyPr/>
        <a:lstStyle/>
        <a:p>
          <a:endParaRPr lang="ru-RU"/>
        </a:p>
      </dgm:t>
    </dgm:pt>
    <dgm:pt modelId="{124A32E3-D23D-430B-9B5F-839DB89208D9}" type="pres">
      <dgm:prSet presAssocID="{6DED72E0-B0FE-49C2-819D-50215FEAAE3B}" presName="hierRoot4" presStyleCnt="0"/>
      <dgm:spPr/>
      <dgm:t>
        <a:bodyPr/>
        <a:lstStyle/>
        <a:p>
          <a:endParaRPr lang="ru-RU"/>
        </a:p>
      </dgm:t>
    </dgm:pt>
    <dgm:pt modelId="{7810310F-5AB6-45C5-A63A-2F34D48527DC}" type="pres">
      <dgm:prSet presAssocID="{6DED72E0-B0FE-49C2-819D-50215FEAAE3B}" presName="composite4" presStyleCnt="0"/>
      <dgm:spPr/>
      <dgm:t>
        <a:bodyPr/>
        <a:lstStyle/>
        <a:p>
          <a:endParaRPr lang="ru-RU"/>
        </a:p>
      </dgm:t>
    </dgm:pt>
    <dgm:pt modelId="{E1805E25-290D-4029-9D4C-330E563591FD}" type="pres">
      <dgm:prSet presAssocID="{6DED72E0-B0FE-49C2-819D-50215FEAAE3B}" presName="background4" presStyleLbl="node4" presStyleIdx="2" presStyleCnt="3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0B98ADAD-180F-495E-9071-0A2F3B06BB39}" type="pres">
      <dgm:prSet presAssocID="{6DED72E0-B0FE-49C2-819D-50215FEAAE3B}" presName="text4" presStyleLbl="fgAcc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F52D75-83DF-481C-B4AF-2D79E9E0E45B}" type="pres">
      <dgm:prSet presAssocID="{6DED72E0-B0FE-49C2-819D-50215FEAAE3B}" presName="hierChild5" presStyleCnt="0"/>
      <dgm:spPr/>
      <dgm:t>
        <a:bodyPr/>
        <a:lstStyle/>
        <a:p>
          <a:endParaRPr lang="ru-RU"/>
        </a:p>
      </dgm:t>
    </dgm:pt>
    <dgm:pt modelId="{98E54A5D-8A4A-4B8D-A7FD-42A87DECE3A8}" type="pres">
      <dgm:prSet presAssocID="{C78CCB26-1E0C-40FB-B05F-F54E67517603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2AD6FEC-F4C5-4E07-BD73-EEFCCEC137C8}" type="pres">
      <dgm:prSet presAssocID="{4040FBB9-7EAB-48BC-9CFE-6F2D936D6989}" presName="hierRoot2" presStyleCnt="0"/>
      <dgm:spPr/>
      <dgm:t>
        <a:bodyPr/>
        <a:lstStyle/>
        <a:p>
          <a:endParaRPr lang="ru-RU"/>
        </a:p>
      </dgm:t>
    </dgm:pt>
    <dgm:pt modelId="{E62ED1BE-C695-469F-804E-486DD9648AC2}" type="pres">
      <dgm:prSet presAssocID="{4040FBB9-7EAB-48BC-9CFE-6F2D936D6989}" presName="composite2" presStyleCnt="0"/>
      <dgm:spPr/>
      <dgm:t>
        <a:bodyPr/>
        <a:lstStyle/>
        <a:p>
          <a:endParaRPr lang="ru-RU"/>
        </a:p>
      </dgm:t>
    </dgm:pt>
    <dgm:pt modelId="{BE19F82A-BD89-4E66-94B8-7927C6143046}" type="pres">
      <dgm:prSet presAssocID="{4040FBB9-7EAB-48BC-9CFE-6F2D936D6989}" presName="background2" presStyleLbl="node2" presStyleIdx="1" presStyleCnt="2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8105D50B-3119-4762-9FD3-6948A3FD2020}" type="pres">
      <dgm:prSet presAssocID="{4040FBB9-7EAB-48BC-9CFE-6F2D936D698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01A181-9BDA-4914-9E8A-647E0E6B2970}" type="pres">
      <dgm:prSet presAssocID="{4040FBB9-7EAB-48BC-9CFE-6F2D936D6989}" presName="hierChild3" presStyleCnt="0"/>
      <dgm:spPr/>
      <dgm:t>
        <a:bodyPr/>
        <a:lstStyle/>
        <a:p>
          <a:endParaRPr lang="ru-RU"/>
        </a:p>
      </dgm:t>
    </dgm:pt>
    <dgm:pt modelId="{DB55B0A8-6282-45C8-9103-DA32AA4CBCFC}" type="pres">
      <dgm:prSet presAssocID="{B679505B-C1F2-4AFC-BB7B-62AE5FD4176C}" presName="Name17" presStyleLbl="parChTrans1D3" presStyleIdx="3" presStyleCnt="4"/>
      <dgm:spPr/>
      <dgm:t>
        <a:bodyPr/>
        <a:lstStyle/>
        <a:p>
          <a:endParaRPr lang="ru-RU"/>
        </a:p>
      </dgm:t>
    </dgm:pt>
    <dgm:pt modelId="{1B9BFC34-6E4C-4767-825D-8BE6AC45A331}" type="pres">
      <dgm:prSet presAssocID="{1B7D80A1-B533-4790-A48F-FF34C557CCC6}" presName="hierRoot3" presStyleCnt="0"/>
      <dgm:spPr/>
      <dgm:t>
        <a:bodyPr/>
        <a:lstStyle/>
        <a:p>
          <a:endParaRPr lang="ru-RU"/>
        </a:p>
      </dgm:t>
    </dgm:pt>
    <dgm:pt modelId="{5335CDA4-2ED2-45BF-8967-DB7596B3D8F8}" type="pres">
      <dgm:prSet presAssocID="{1B7D80A1-B533-4790-A48F-FF34C557CCC6}" presName="composite3" presStyleCnt="0"/>
      <dgm:spPr/>
      <dgm:t>
        <a:bodyPr/>
        <a:lstStyle/>
        <a:p>
          <a:endParaRPr lang="ru-RU"/>
        </a:p>
      </dgm:t>
    </dgm:pt>
    <dgm:pt modelId="{7BC9B98B-BF64-46DC-950A-6A107A8EC0CC}" type="pres">
      <dgm:prSet presAssocID="{1B7D80A1-B533-4790-A48F-FF34C557CCC6}" presName="background3" presStyleLbl="node3" presStyleIdx="3" presStyleCnt="4"/>
      <dgm:spPr>
        <a:solidFill>
          <a:srgbClr val="FFC000"/>
        </a:solidFill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A07E97F1-954E-42CF-A6E6-1B663B1E45DC}" type="pres">
      <dgm:prSet presAssocID="{1B7D80A1-B533-4790-A48F-FF34C557CCC6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F243DE-2514-4005-A382-0594200457A1}" type="pres">
      <dgm:prSet presAssocID="{1B7D80A1-B533-4790-A48F-FF34C557CCC6}" presName="hierChild4" presStyleCnt="0"/>
      <dgm:spPr/>
      <dgm:t>
        <a:bodyPr/>
        <a:lstStyle/>
        <a:p>
          <a:endParaRPr lang="ru-RU"/>
        </a:p>
      </dgm:t>
    </dgm:pt>
  </dgm:ptLst>
  <dgm:cxnLst>
    <dgm:cxn modelId="{9166F89D-9C70-4E57-A10B-9FDA4E578378}" srcId="{7A22F606-DBFC-47A0-A462-7AF7DB5E1204}" destId="{1935D27D-23A9-4833-BC87-472769B8EFF8}" srcOrd="0" destOrd="0" parTransId="{E9D53F48-682B-48B3-8D36-0804A1702421}" sibTransId="{1DF469B5-1CC1-4908-BCBE-3A145825B428}"/>
    <dgm:cxn modelId="{67F01982-6CD1-4C42-BC00-22AB70C6AC89}" type="presOf" srcId="{8F4A3DB8-FC0A-4FF0-BC67-95145C781BAA}" destId="{793A9F4C-CF44-4FA5-8F22-E717707DDCD1}" srcOrd="0" destOrd="0" presId="urn:microsoft.com/office/officeart/2005/8/layout/hierarchy1"/>
    <dgm:cxn modelId="{3403DD2F-AF8F-49E1-AA6B-EF6D84F4180E}" type="presOf" srcId="{7DD87C67-2C9C-4B50-9BDB-FE8A4CC52D92}" destId="{B066299A-F90F-4094-912D-5A4DED499A41}" srcOrd="0" destOrd="0" presId="urn:microsoft.com/office/officeart/2005/8/layout/hierarchy1"/>
    <dgm:cxn modelId="{39801228-1857-4A2C-B703-49D63AECA5C7}" type="presOf" srcId="{E36CA5C4-867B-41A7-84F9-BCE28231C9F9}" destId="{3F7A4113-6724-4BF8-8C78-E9CFD8342F9E}" srcOrd="0" destOrd="0" presId="urn:microsoft.com/office/officeart/2005/8/layout/hierarchy1"/>
    <dgm:cxn modelId="{FB9E4ADA-655D-4057-A9F6-3496772B3CA9}" type="presOf" srcId="{4EA60A7E-B456-4181-94D4-F26AF42688AA}" destId="{91CA7210-1747-45D5-818A-2B6EADCA4552}" srcOrd="0" destOrd="0" presId="urn:microsoft.com/office/officeart/2005/8/layout/hierarchy1"/>
    <dgm:cxn modelId="{4C190EEB-18E3-4E7F-B659-2D82545F4DF4}" srcId="{95C238F7-E71E-4408-A522-A578F18F7068}" destId="{FB9C9CEE-AEEB-4FEE-AA62-A8DCABB7C4A3}" srcOrd="0" destOrd="0" parTransId="{56F343BC-8DA7-4354-8346-A43BFD05211F}" sibTransId="{B3FEE8F3-CDAD-47BB-9F7B-40D2888B7255}"/>
    <dgm:cxn modelId="{288D0443-3AB1-43A0-BA78-415F8C71CE6C}" srcId="{789E9B43-4A16-4E7F-A637-8EDBFE719B12}" destId="{7DD87C67-2C9C-4B50-9BDB-FE8A4CC52D92}" srcOrd="2" destOrd="0" parTransId="{3357D5C3-2130-487B-8109-458CA916C772}" sibTransId="{D68CF2A9-DCF6-4CF9-96D1-D9574FF81E11}"/>
    <dgm:cxn modelId="{F76B529E-CD85-4A4B-A971-32C17A848D83}" srcId="{FB9C9CEE-AEEB-4FEE-AA62-A8DCABB7C4A3}" destId="{789E9B43-4A16-4E7F-A637-8EDBFE719B12}" srcOrd="0" destOrd="0" parTransId="{AF5C38A2-FB4C-49E6-B36A-3078DDAC279C}" sibTransId="{861C7F8F-010A-4D8B-BE04-AA2764DBD7C4}"/>
    <dgm:cxn modelId="{C7AC32EB-FC2B-441A-9855-17BDCC433336}" type="presOf" srcId="{E9D53F48-682B-48B3-8D36-0804A1702421}" destId="{6FB6725D-1FF7-45D5-B594-21EEC0FC106C}" srcOrd="0" destOrd="0" presId="urn:microsoft.com/office/officeart/2005/8/layout/hierarchy1"/>
    <dgm:cxn modelId="{C096234D-6D6B-49FF-BEC1-54A6B02FB65F}" type="presOf" srcId="{1B7D80A1-B533-4790-A48F-FF34C557CCC6}" destId="{A07E97F1-954E-42CF-A6E6-1B663B1E45DC}" srcOrd="0" destOrd="0" presId="urn:microsoft.com/office/officeart/2005/8/layout/hierarchy1"/>
    <dgm:cxn modelId="{0F7C8047-2AEE-4754-8E66-A10355CE07E1}" type="presOf" srcId="{2249A237-4FA2-4CC1-8C61-80196C6353E2}" destId="{0DC2F60B-A466-4ACB-BE34-54F90BD4553E}" srcOrd="0" destOrd="0" presId="urn:microsoft.com/office/officeart/2005/8/layout/hierarchy1"/>
    <dgm:cxn modelId="{373804CF-7D12-48E2-B74E-0F903F67E5A0}" type="presOf" srcId="{AF5C38A2-FB4C-49E6-B36A-3078DDAC279C}" destId="{CD03311E-5C02-4230-AAB5-E274EAAD673A}" srcOrd="0" destOrd="0" presId="urn:microsoft.com/office/officeart/2005/8/layout/hierarchy1"/>
    <dgm:cxn modelId="{DB1B8F72-946C-4049-8670-BB9238141354}" type="presOf" srcId="{3357D5C3-2130-487B-8109-458CA916C772}" destId="{7B8E1DA2-83E5-4EFC-8F1C-51CCBCE4CE34}" srcOrd="0" destOrd="0" presId="urn:microsoft.com/office/officeart/2005/8/layout/hierarchy1"/>
    <dgm:cxn modelId="{A1FAFC56-7C87-469A-B956-CB0E979BDA75}" type="presOf" srcId="{95C238F7-E71E-4408-A522-A578F18F7068}" destId="{98AA2D69-EFE5-46B3-A492-9CD5FDCB05D9}" srcOrd="0" destOrd="0" presId="urn:microsoft.com/office/officeart/2005/8/layout/hierarchy1"/>
    <dgm:cxn modelId="{496DB883-39C2-4548-BFA6-1E99EA528BA8}" srcId="{789E9B43-4A16-4E7F-A637-8EDBFE719B12}" destId="{7A22F606-DBFC-47A0-A462-7AF7DB5E1204}" srcOrd="1" destOrd="0" parTransId="{E36CA5C4-867B-41A7-84F9-BCE28231C9F9}" sibTransId="{ACC54F66-A343-4C11-BB47-DC8D1175BDF7}"/>
    <dgm:cxn modelId="{F0601920-8726-4126-AFC8-B3967D0212B0}" srcId="{96EC346E-8BCF-4CD5-97AC-41ECE4C00CEA}" destId="{2249A237-4FA2-4CC1-8C61-80196C6353E2}" srcOrd="0" destOrd="0" parTransId="{C2881983-31D6-4632-97D2-583BBDC0169A}" sibTransId="{DE5CE022-B351-4216-85C4-2447A08F3827}"/>
    <dgm:cxn modelId="{522B6B61-96E2-4BB4-8EE0-CFE610044E27}" type="presOf" srcId="{FB9C9CEE-AEEB-4FEE-AA62-A8DCABB7C4A3}" destId="{9D62918F-6313-4E54-94E6-9101CDD5EE33}" srcOrd="0" destOrd="0" presId="urn:microsoft.com/office/officeart/2005/8/layout/hierarchy1"/>
    <dgm:cxn modelId="{6A7EF2BC-AA6C-4D10-9C36-318CDEAEEB8F}" type="presOf" srcId="{C78CCB26-1E0C-40FB-B05F-F54E67517603}" destId="{98E54A5D-8A4A-4B8D-A7FD-42A87DECE3A8}" srcOrd="0" destOrd="0" presId="urn:microsoft.com/office/officeart/2005/8/layout/hierarchy1"/>
    <dgm:cxn modelId="{B4F8C843-7407-46A6-9617-842A65D82742}" type="presOf" srcId="{C2881983-31D6-4632-97D2-583BBDC0169A}" destId="{83DCBF17-B8E0-4EF2-90A5-4BDFE7823973}" srcOrd="0" destOrd="0" presId="urn:microsoft.com/office/officeart/2005/8/layout/hierarchy1"/>
    <dgm:cxn modelId="{24335DAA-73EC-449F-8641-F897E4F9FFF0}" srcId="{7DD87C67-2C9C-4B50-9BDB-FE8A4CC52D92}" destId="{6DED72E0-B0FE-49C2-819D-50215FEAAE3B}" srcOrd="0" destOrd="0" parTransId="{4EA60A7E-B456-4181-94D4-F26AF42688AA}" sibTransId="{66E3115A-852F-4060-9530-6C9D50310B4A}"/>
    <dgm:cxn modelId="{418A1186-FF2F-43DA-822C-AF6FB5624766}" type="presOf" srcId="{6DED72E0-B0FE-49C2-819D-50215FEAAE3B}" destId="{0B98ADAD-180F-495E-9071-0A2F3B06BB39}" srcOrd="0" destOrd="0" presId="urn:microsoft.com/office/officeart/2005/8/layout/hierarchy1"/>
    <dgm:cxn modelId="{45A73090-9906-4CD1-9B34-BF51595F90FC}" type="presOf" srcId="{96EC346E-8BCF-4CD5-97AC-41ECE4C00CEA}" destId="{B4A83B37-6B8F-4036-9089-023C35B7E6F1}" srcOrd="0" destOrd="0" presId="urn:microsoft.com/office/officeart/2005/8/layout/hierarchy1"/>
    <dgm:cxn modelId="{AF8904AE-12CF-42E8-B298-4130E6B1F575}" type="presOf" srcId="{7A22F606-DBFC-47A0-A462-7AF7DB5E1204}" destId="{F3FBC4E5-3E34-481E-BD34-A55014BA8238}" srcOrd="0" destOrd="0" presId="urn:microsoft.com/office/officeart/2005/8/layout/hierarchy1"/>
    <dgm:cxn modelId="{879627DC-25C6-4988-872C-DCEB895A7831}" type="presOf" srcId="{789E9B43-4A16-4E7F-A637-8EDBFE719B12}" destId="{3C1C5CBD-2681-4FD8-AF57-9D0A9C6AA4D0}" srcOrd="0" destOrd="0" presId="urn:microsoft.com/office/officeart/2005/8/layout/hierarchy1"/>
    <dgm:cxn modelId="{4668BC47-D257-4C7E-AF95-3569D85C6F69}" srcId="{4040FBB9-7EAB-48BC-9CFE-6F2D936D6989}" destId="{1B7D80A1-B533-4790-A48F-FF34C557CCC6}" srcOrd="0" destOrd="0" parTransId="{B679505B-C1F2-4AFC-BB7B-62AE5FD4176C}" sibTransId="{A0EC98E2-E025-487E-870A-F0F460476446}"/>
    <dgm:cxn modelId="{C10C39EF-A192-40FE-9B95-98CCD1DB3175}" srcId="{789E9B43-4A16-4E7F-A637-8EDBFE719B12}" destId="{96EC346E-8BCF-4CD5-97AC-41ECE4C00CEA}" srcOrd="0" destOrd="0" parTransId="{8F4A3DB8-FC0A-4FF0-BC67-95145C781BAA}" sibTransId="{2487C454-8D3D-4A0A-9FA8-4298F29066EE}"/>
    <dgm:cxn modelId="{BE932694-0E76-4D76-B8A6-DBECD2327732}" type="presOf" srcId="{B679505B-C1F2-4AFC-BB7B-62AE5FD4176C}" destId="{DB55B0A8-6282-45C8-9103-DA32AA4CBCFC}" srcOrd="0" destOrd="0" presId="urn:microsoft.com/office/officeart/2005/8/layout/hierarchy1"/>
    <dgm:cxn modelId="{C2F282A1-AD49-4C0C-832E-A42262ABF103}" type="presOf" srcId="{4040FBB9-7EAB-48BC-9CFE-6F2D936D6989}" destId="{8105D50B-3119-4762-9FD3-6948A3FD2020}" srcOrd="0" destOrd="0" presId="urn:microsoft.com/office/officeart/2005/8/layout/hierarchy1"/>
    <dgm:cxn modelId="{B7257703-80F6-44D0-89DA-A82F930F0E14}" type="presOf" srcId="{1935D27D-23A9-4833-BC87-472769B8EFF8}" destId="{6FD1C3B6-567F-42E3-9AE2-6458C45E8183}" srcOrd="0" destOrd="0" presId="urn:microsoft.com/office/officeart/2005/8/layout/hierarchy1"/>
    <dgm:cxn modelId="{49267D99-73D8-4225-B214-71EB7AEC8BCE}" srcId="{FB9C9CEE-AEEB-4FEE-AA62-A8DCABB7C4A3}" destId="{4040FBB9-7EAB-48BC-9CFE-6F2D936D6989}" srcOrd="1" destOrd="0" parTransId="{C78CCB26-1E0C-40FB-B05F-F54E67517603}" sibTransId="{7F38C39E-F711-422E-8E41-D12462704A9B}"/>
    <dgm:cxn modelId="{92EDE358-6BD8-47EA-8232-EBF792FD6009}" type="presParOf" srcId="{98AA2D69-EFE5-46B3-A492-9CD5FDCB05D9}" destId="{7F924587-1EB9-4299-B2AA-8082647A7E39}" srcOrd="0" destOrd="0" presId="urn:microsoft.com/office/officeart/2005/8/layout/hierarchy1"/>
    <dgm:cxn modelId="{5C1AD845-F544-4EED-84DD-A156FC2FE53E}" type="presParOf" srcId="{7F924587-1EB9-4299-B2AA-8082647A7E39}" destId="{9D8B9D29-C8E2-43FC-A683-AF0F93DF9210}" srcOrd="0" destOrd="0" presId="urn:microsoft.com/office/officeart/2005/8/layout/hierarchy1"/>
    <dgm:cxn modelId="{F16598BD-A654-4F27-AB2D-38CECC88EFEB}" type="presParOf" srcId="{9D8B9D29-C8E2-43FC-A683-AF0F93DF9210}" destId="{8D4E7152-91C7-4A6E-87AB-AF06E7AA449B}" srcOrd="0" destOrd="0" presId="urn:microsoft.com/office/officeart/2005/8/layout/hierarchy1"/>
    <dgm:cxn modelId="{3409775B-E395-46D4-B5D9-F000473E53D3}" type="presParOf" srcId="{9D8B9D29-C8E2-43FC-A683-AF0F93DF9210}" destId="{9D62918F-6313-4E54-94E6-9101CDD5EE33}" srcOrd="1" destOrd="0" presId="urn:microsoft.com/office/officeart/2005/8/layout/hierarchy1"/>
    <dgm:cxn modelId="{91F05D3B-F491-4930-96C2-0704CA70E0D9}" type="presParOf" srcId="{7F924587-1EB9-4299-B2AA-8082647A7E39}" destId="{6F415FBC-5D8D-48EF-A741-E67EED8F7AD6}" srcOrd="1" destOrd="0" presId="urn:microsoft.com/office/officeart/2005/8/layout/hierarchy1"/>
    <dgm:cxn modelId="{748810E1-91C6-407A-B103-66D75C3E1B23}" type="presParOf" srcId="{6F415FBC-5D8D-48EF-A741-E67EED8F7AD6}" destId="{CD03311E-5C02-4230-AAB5-E274EAAD673A}" srcOrd="0" destOrd="0" presId="urn:microsoft.com/office/officeart/2005/8/layout/hierarchy1"/>
    <dgm:cxn modelId="{D134CC3D-DB7B-4661-88FD-15EAF8228DB9}" type="presParOf" srcId="{6F415FBC-5D8D-48EF-A741-E67EED8F7AD6}" destId="{4BCBC1F5-72E7-4C22-ADD4-980FA7FC68CC}" srcOrd="1" destOrd="0" presId="urn:microsoft.com/office/officeart/2005/8/layout/hierarchy1"/>
    <dgm:cxn modelId="{C3E23B5E-21DD-4EE8-9A43-4765250502CB}" type="presParOf" srcId="{4BCBC1F5-72E7-4C22-ADD4-980FA7FC68CC}" destId="{98D900E9-1B6A-4A26-999E-EBDF7E270FEE}" srcOrd="0" destOrd="0" presId="urn:microsoft.com/office/officeart/2005/8/layout/hierarchy1"/>
    <dgm:cxn modelId="{0D5F0846-54E0-45F1-A989-5D54DDCB2D0F}" type="presParOf" srcId="{98D900E9-1B6A-4A26-999E-EBDF7E270FEE}" destId="{F1B43666-382D-4CFB-AED1-6480C63B7FDB}" srcOrd="0" destOrd="0" presId="urn:microsoft.com/office/officeart/2005/8/layout/hierarchy1"/>
    <dgm:cxn modelId="{130574A9-164F-4941-9B84-821B0DA0D199}" type="presParOf" srcId="{98D900E9-1B6A-4A26-999E-EBDF7E270FEE}" destId="{3C1C5CBD-2681-4FD8-AF57-9D0A9C6AA4D0}" srcOrd="1" destOrd="0" presId="urn:microsoft.com/office/officeart/2005/8/layout/hierarchy1"/>
    <dgm:cxn modelId="{C4AF15A4-AF6E-494D-879A-97F4BBFB1B9C}" type="presParOf" srcId="{4BCBC1F5-72E7-4C22-ADD4-980FA7FC68CC}" destId="{C9341616-BA36-4103-ABB6-C91F9E1569E1}" srcOrd="1" destOrd="0" presId="urn:microsoft.com/office/officeart/2005/8/layout/hierarchy1"/>
    <dgm:cxn modelId="{DE459899-41C8-4827-8881-89FE0E43C6B3}" type="presParOf" srcId="{C9341616-BA36-4103-ABB6-C91F9E1569E1}" destId="{793A9F4C-CF44-4FA5-8F22-E717707DDCD1}" srcOrd="0" destOrd="0" presId="urn:microsoft.com/office/officeart/2005/8/layout/hierarchy1"/>
    <dgm:cxn modelId="{BC1DFE02-9FB2-453E-93B5-604CD486F14D}" type="presParOf" srcId="{C9341616-BA36-4103-ABB6-C91F9E1569E1}" destId="{F93B8CBD-6658-4735-BE33-82B5CA63E076}" srcOrd="1" destOrd="0" presId="urn:microsoft.com/office/officeart/2005/8/layout/hierarchy1"/>
    <dgm:cxn modelId="{AE5935B8-2B86-4DEB-B055-54D8A8CC6775}" type="presParOf" srcId="{F93B8CBD-6658-4735-BE33-82B5CA63E076}" destId="{D02F8103-96EB-499C-A0E8-426B80BDF55A}" srcOrd="0" destOrd="0" presId="urn:microsoft.com/office/officeart/2005/8/layout/hierarchy1"/>
    <dgm:cxn modelId="{4BB82AC3-51C7-426E-AA6A-BD7400047F52}" type="presParOf" srcId="{D02F8103-96EB-499C-A0E8-426B80BDF55A}" destId="{4364A9AC-0A3A-414C-B545-1353412D3620}" srcOrd="0" destOrd="0" presId="urn:microsoft.com/office/officeart/2005/8/layout/hierarchy1"/>
    <dgm:cxn modelId="{4CD5722F-0569-4717-84EB-261468C1E245}" type="presParOf" srcId="{D02F8103-96EB-499C-A0E8-426B80BDF55A}" destId="{B4A83B37-6B8F-4036-9089-023C35B7E6F1}" srcOrd="1" destOrd="0" presId="urn:microsoft.com/office/officeart/2005/8/layout/hierarchy1"/>
    <dgm:cxn modelId="{F7625A0F-2E7C-4742-8677-092F9669B360}" type="presParOf" srcId="{F93B8CBD-6658-4735-BE33-82B5CA63E076}" destId="{7B4927EB-2DF7-444D-A0CC-A530FF0ED07A}" srcOrd="1" destOrd="0" presId="urn:microsoft.com/office/officeart/2005/8/layout/hierarchy1"/>
    <dgm:cxn modelId="{8E86F82B-69A8-4C81-9F4E-74E850F8C650}" type="presParOf" srcId="{7B4927EB-2DF7-444D-A0CC-A530FF0ED07A}" destId="{83DCBF17-B8E0-4EF2-90A5-4BDFE7823973}" srcOrd="0" destOrd="0" presId="urn:microsoft.com/office/officeart/2005/8/layout/hierarchy1"/>
    <dgm:cxn modelId="{4D1B7CB0-BF70-4270-AEFF-AE1F0F25F04B}" type="presParOf" srcId="{7B4927EB-2DF7-444D-A0CC-A530FF0ED07A}" destId="{D7319A07-53F6-4E59-BFDC-9CCA8C2FBF03}" srcOrd="1" destOrd="0" presId="urn:microsoft.com/office/officeart/2005/8/layout/hierarchy1"/>
    <dgm:cxn modelId="{A7D88A7B-9E84-4F61-B63C-EF3B74C2EF48}" type="presParOf" srcId="{D7319A07-53F6-4E59-BFDC-9CCA8C2FBF03}" destId="{5CAE9319-1701-4DE1-8CC4-85D90BF5F751}" srcOrd="0" destOrd="0" presId="urn:microsoft.com/office/officeart/2005/8/layout/hierarchy1"/>
    <dgm:cxn modelId="{0D1EF5A3-109F-455B-965A-D58BD5AEE01C}" type="presParOf" srcId="{5CAE9319-1701-4DE1-8CC4-85D90BF5F751}" destId="{71B075C5-C37D-4132-B25D-428E3D255651}" srcOrd="0" destOrd="0" presId="urn:microsoft.com/office/officeart/2005/8/layout/hierarchy1"/>
    <dgm:cxn modelId="{B6626AA6-4BB3-417C-A107-7F4C27DEF923}" type="presParOf" srcId="{5CAE9319-1701-4DE1-8CC4-85D90BF5F751}" destId="{0DC2F60B-A466-4ACB-BE34-54F90BD4553E}" srcOrd="1" destOrd="0" presId="urn:microsoft.com/office/officeart/2005/8/layout/hierarchy1"/>
    <dgm:cxn modelId="{BAC57CFD-4FC5-449F-8C3B-65F5B662459A}" type="presParOf" srcId="{D7319A07-53F6-4E59-BFDC-9CCA8C2FBF03}" destId="{871A042D-55D2-436A-AA5C-FB2EA7153BD4}" srcOrd="1" destOrd="0" presId="urn:microsoft.com/office/officeart/2005/8/layout/hierarchy1"/>
    <dgm:cxn modelId="{F7D585B7-F109-4FDC-8CA2-1A82F66ED0C6}" type="presParOf" srcId="{C9341616-BA36-4103-ABB6-C91F9E1569E1}" destId="{3F7A4113-6724-4BF8-8C78-E9CFD8342F9E}" srcOrd="2" destOrd="0" presId="urn:microsoft.com/office/officeart/2005/8/layout/hierarchy1"/>
    <dgm:cxn modelId="{B5EEA764-8DBE-4A62-B211-E3388833B241}" type="presParOf" srcId="{C9341616-BA36-4103-ABB6-C91F9E1569E1}" destId="{4805F25C-65CE-49EE-9A9A-1C6C3CECB309}" srcOrd="3" destOrd="0" presId="urn:microsoft.com/office/officeart/2005/8/layout/hierarchy1"/>
    <dgm:cxn modelId="{041498D7-4287-415B-BBBF-9D92E33E313E}" type="presParOf" srcId="{4805F25C-65CE-49EE-9A9A-1C6C3CECB309}" destId="{E6CB56FD-FDBD-4044-9F24-17A8FE91C0C6}" srcOrd="0" destOrd="0" presId="urn:microsoft.com/office/officeart/2005/8/layout/hierarchy1"/>
    <dgm:cxn modelId="{480F9189-F81E-4756-8934-0F432F38F164}" type="presParOf" srcId="{E6CB56FD-FDBD-4044-9F24-17A8FE91C0C6}" destId="{016F02F1-629F-45BC-8C7E-4FB8FCEF93BB}" srcOrd="0" destOrd="0" presId="urn:microsoft.com/office/officeart/2005/8/layout/hierarchy1"/>
    <dgm:cxn modelId="{3EB87C56-3B4A-45EE-AC9B-4D3DFBA581AC}" type="presParOf" srcId="{E6CB56FD-FDBD-4044-9F24-17A8FE91C0C6}" destId="{F3FBC4E5-3E34-481E-BD34-A55014BA8238}" srcOrd="1" destOrd="0" presId="urn:microsoft.com/office/officeart/2005/8/layout/hierarchy1"/>
    <dgm:cxn modelId="{57840086-DC42-4521-86AC-00046D200323}" type="presParOf" srcId="{4805F25C-65CE-49EE-9A9A-1C6C3CECB309}" destId="{E31470CE-318C-435B-8168-5739CD90D38C}" srcOrd="1" destOrd="0" presId="urn:microsoft.com/office/officeart/2005/8/layout/hierarchy1"/>
    <dgm:cxn modelId="{590A7FBB-CF07-4342-8133-0137A3B38D10}" type="presParOf" srcId="{E31470CE-318C-435B-8168-5739CD90D38C}" destId="{6FB6725D-1FF7-45D5-B594-21EEC0FC106C}" srcOrd="0" destOrd="0" presId="urn:microsoft.com/office/officeart/2005/8/layout/hierarchy1"/>
    <dgm:cxn modelId="{334BC09F-6126-48C9-A93A-2CD5745F2F93}" type="presParOf" srcId="{E31470CE-318C-435B-8168-5739CD90D38C}" destId="{4C32C3EC-4393-49AE-9EA9-6873A336F82F}" srcOrd="1" destOrd="0" presId="urn:microsoft.com/office/officeart/2005/8/layout/hierarchy1"/>
    <dgm:cxn modelId="{99BC4FFE-E579-44CD-A435-B1CEF0D822BC}" type="presParOf" srcId="{4C32C3EC-4393-49AE-9EA9-6873A336F82F}" destId="{82BC66B1-0810-4D5B-930D-6016046A73BA}" srcOrd="0" destOrd="0" presId="urn:microsoft.com/office/officeart/2005/8/layout/hierarchy1"/>
    <dgm:cxn modelId="{E48D25C1-FE99-4832-A149-65F4DA5E56F5}" type="presParOf" srcId="{82BC66B1-0810-4D5B-930D-6016046A73BA}" destId="{ECA850D3-2E13-4648-9D57-0AA6CF84872A}" srcOrd="0" destOrd="0" presId="urn:microsoft.com/office/officeart/2005/8/layout/hierarchy1"/>
    <dgm:cxn modelId="{7DB28652-124D-4DCC-9A6D-3B5BAC7527BF}" type="presParOf" srcId="{82BC66B1-0810-4D5B-930D-6016046A73BA}" destId="{6FD1C3B6-567F-42E3-9AE2-6458C45E8183}" srcOrd="1" destOrd="0" presId="urn:microsoft.com/office/officeart/2005/8/layout/hierarchy1"/>
    <dgm:cxn modelId="{1AF49479-4645-430B-9188-C45FFA82886A}" type="presParOf" srcId="{4C32C3EC-4393-49AE-9EA9-6873A336F82F}" destId="{D1DF2E6D-051B-4722-9849-51B0D01B69AB}" srcOrd="1" destOrd="0" presId="urn:microsoft.com/office/officeart/2005/8/layout/hierarchy1"/>
    <dgm:cxn modelId="{713D82C3-DEFE-4725-BA58-A98D81E55063}" type="presParOf" srcId="{C9341616-BA36-4103-ABB6-C91F9E1569E1}" destId="{7B8E1DA2-83E5-4EFC-8F1C-51CCBCE4CE34}" srcOrd="4" destOrd="0" presId="urn:microsoft.com/office/officeart/2005/8/layout/hierarchy1"/>
    <dgm:cxn modelId="{AE5D991A-89F0-4D8A-8C94-EE9F1488E222}" type="presParOf" srcId="{C9341616-BA36-4103-ABB6-C91F9E1569E1}" destId="{9F6CED2A-2884-426B-B8A4-2F42CCCFF7B4}" srcOrd="5" destOrd="0" presId="urn:microsoft.com/office/officeart/2005/8/layout/hierarchy1"/>
    <dgm:cxn modelId="{34454745-37B3-4285-A107-E3FD1BF0A900}" type="presParOf" srcId="{9F6CED2A-2884-426B-B8A4-2F42CCCFF7B4}" destId="{C910C560-B950-439E-A7AE-8BDC77ACD774}" srcOrd="0" destOrd="0" presId="urn:microsoft.com/office/officeart/2005/8/layout/hierarchy1"/>
    <dgm:cxn modelId="{E3F4A2B8-DDE4-4CB4-9104-F2060BEEFD8B}" type="presParOf" srcId="{C910C560-B950-439E-A7AE-8BDC77ACD774}" destId="{3A37DCD0-4612-4DC2-BF38-3CE69EE84DA5}" srcOrd="0" destOrd="0" presId="urn:microsoft.com/office/officeart/2005/8/layout/hierarchy1"/>
    <dgm:cxn modelId="{032A59DC-7117-4E19-BD18-0B341D9B48D4}" type="presParOf" srcId="{C910C560-B950-439E-A7AE-8BDC77ACD774}" destId="{B066299A-F90F-4094-912D-5A4DED499A41}" srcOrd="1" destOrd="0" presId="urn:microsoft.com/office/officeart/2005/8/layout/hierarchy1"/>
    <dgm:cxn modelId="{1EED5356-B8FE-482C-942F-B6BE3CBC93C8}" type="presParOf" srcId="{9F6CED2A-2884-426B-B8A4-2F42CCCFF7B4}" destId="{500A0961-B083-499F-876F-E6A9B1418F5C}" srcOrd="1" destOrd="0" presId="urn:microsoft.com/office/officeart/2005/8/layout/hierarchy1"/>
    <dgm:cxn modelId="{EB1188B6-EC54-41B6-BBA9-25BDBE034DC4}" type="presParOf" srcId="{500A0961-B083-499F-876F-E6A9B1418F5C}" destId="{91CA7210-1747-45D5-818A-2B6EADCA4552}" srcOrd="0" destOrd="0" presId="urn:microsoft.com/office/officeart/2005/8/layout/hierarchy1"/>
    <dgm:cxn modelId="{868C06C6-1AC9-453B-846D-2200B73ADB33}" type="presParOf" srcId="{500A0961-B083-499F-876F-E6A9B1418F5C}" destId="{124A32E3-D23D-430B-9B5F-839DB89208D9}" srcOrd="1" destOrd="0" presId="urn:microsoft.com/office/officeart/2005/8/layout/hierarchy1"/>
    <dgm:cxn modelId="{12233DD7-8BD1-4873-BA77-0157F1C1CDA4}" type="presParOf" srcId="{124A32E3-D23D-430B-9B5F-839DB89208D9}" destId="{7810310F-5AB6-45C5-A63A-2F34D48527DC}" srcOrd="0" destOrd="0" presId="urn:microsoft.com/office/officeart/2005/8/layout/hierarchy1"/>
    <dgm:cxn modelId="{7701BAFD-00E0-464F-93B9-DEA151359BA1}" type="presParOf" srcId="{7810310F-5AB6-45C5-A63A-2F34D48527DC}" destId="{E1805E25-290D-4029-9D4C-330E563591FD}" srcOrd="0" destOrd="0" presId="urn:microsoft.com/office/officeart/2005/8/layout/hierarchy1"/>
    <dgm:cxn modelId="{5A333B5A-AB00-4703-8EC5-9A23DD2E64F1}" type="presParOf" srcId="{7810310F-5AB6-45C5-A63A-2F34D48527DC}" destId="{0B98ADAD-180F-495E-9071-0A2F3B06BB39}" srcOrd="1" destOrd="0" presId="urn:microsoft.com/office/officeart/2005/8/layout/hierarchy1"/>
    <dgm:cxn modelId="{A3EA9B81-FF2B-4B28-8F5A-6CE0A15FA79E}" type="presParOf" srcId="{124A32E3-D23D-430B-9B5F-839DB89208D9}" destId="{B6F52D75-83DF-481C-B4AF-2D79E9E0E45B}" srcOrd="1" destOrd="0" presId="urn:microsoft.com/office/officeart/2005/8/layout/hierarchy1"/>
    <dgm:cxn modelId="{411E8EA7-8524-444A-B23C-599795473DA4}" type="presParOf" srcId="{6F415FBC-5D8D-48EF-A741-E67EED8F7AD6}" destId="{98E54A5D-8A4A-4B8D-A7FD-42A87DECE3A8}" srcOrd="2" destOrd="0" presId="urn:microsoft.com/office/officeart/2005/8/layout/hierarchy1"/>
    <dgm:cxn modelId="{937B6A1D-966C-408F-9B73-1BB5C5C516EE}" type="presParOf" srcId="{6F415FBC-5D8D-48EF-A741-E67EED8F7AD6}" destId="{82AD6FEC-F4C5-4E07-BD73-EEFCCEC137C8}" srcOrd="3" destOrd="0" presId="urn:microsoft.com/office/officeart/2005/8/layout/hierarchy1"/>
    <dgm:cxn modelId="{42977D2D-6715-4756-B169-770083234E38}" type="presParOf" srcId="{82AD6FEC-F4C5-4E07-BD73-EEFCCEC137C8}" destId="{E62ED1BE-C695-469F-804E-486DD9648AC2}" srcOrd="0" destOrd="0" presId="urn:microsoft.com/office/officeart/2005/8/layout/hierarchy1"/>
    <dgm:cxn modelId="{11EEAF38-B6E6-4362-B605-F820AA4E575F}" type="presParOf" srcId="{E62ED1BE-C695-469F-804E-486DD9648AC2}" destId="{BE19F82A-BD89-4E66-94B8-7927C6143046}" srcOrd="0" destOrd="0" presId="urn:microsoft.com/office/officeart/2005/8/layout/hierarchy1"/>
    <dgm:cxn modelId="{32A6EE7D-3B99-401D-9F13-A57C2D0EA8B5}" type="presParOf" srcId="{E62ED1BE-C695-469F-804E-486DD9648AC2}" destId="{8105D50B-3119-4762-9FD3-6948A3FD2020}" srcOrd="1" destOrd="0" presId="urn:microsoft.com/office/officeart/2005/8/layout/hierarchy1"/>
    <dgm:cxn modelId="{1C0519DF-4FCF-46C9-B6C5-5A06F54169F4}" type="presParOf" srcId="{82AD6FEC-F4C5-4E07-BD73-EEFCCEC137C8}" destId="{3701A181-9BDA-4914-9E8A-647E0E6B2970}" srcOrd="1" destOrd="0" presId="urn:microsoft.com/office/officeart/2005/8/layout/hierarchy1"/>
    <dgm:cxn modelId="{0C53F1AA-6DA7-4FA2-ADDF-128AADCA7FDF}" type="presParOf" srcId="{3701A181-9BDA-4914-9E8A-647E0E6B2970}" destId="{DB55B0A8-6282-45C8-9103-DA32AA4CBCFC}" srcOrd="0" destOrd="0" presId="urn:microsoft.com/office/officeart/2005/8/layout/hierarchy1"/>
    <dgm:cxn modelId="{06C66255-0E47-4F80-ADCA-69E83188B962}" type="presParOf" srcId="{3701A181-9BDA-4914-9E8A-647E0E6B2970}" destId="{1B9BFC34-6E4C-4767-825D-8BE6AC45A331}" srcOrd="1" destOrd="0" presId="urn:microsoft.com/office/officeart/2005/8/layout/hierarchy1"/>
    <dgm:cxn modelId="{2BCA5E4D-6656-4EB1-8460-3996278D3A71}" type="presParOf" srcId="{1B9BFC34-6E4C-4767-825D-8BE6AC45A331}" destId="{5335CDA4-2ED2-45BF-8967-DB7596B3D8F8}" srcOrd="0" destOrd="0" presId="urn:microsoft.com/office/officeart/2005/8/layout/hierarchy1"/>
    <dgm:cxn modelId="{DB3CE4BC-1937-4340-B277-FAC9AE0B201F}" type="presParOf" srcId="{5335CDA4-2ED2-45BF-8967-DB7596B3D8F8}" destId="{7BC9B98B-BF64-46DC-950A-6A107A8EC0CC}" srcOrd="0" destOrd="0" presId="urn:microsoft.com/office/officeart/2005/8/layout/hierarchy1"/>
    <dgm:cxn modelId="{93B8A601-2CFD-4E4E-983C-8ABB2B525860}" type="presParOf" srcId="{5335CDA4-2ED2-45BF-8967-DB7596B3D8F8}" destId="{A07E97F1-954E-42CF-A6E6-1B663B1E45DC}" srcOrd="1" destOrd="0" presId="urn:microsoft.com/office/officeart/2005/8/layout/hierarchy1"/>
    <dgm:cxn modelId="{DD763B6B-D6B6-4F28-8728-1F77A9FAB255}" type="presParOf" srcId="{1B9BFC34-6E4C-4767-825D-8BE6AC45A331}" destId="{30F243DE-2514-4005-A382-0594200457A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07F4B28-2612-4C1C-9C93-13468A3132C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1D0E57-299B-42BE-A3F5-B2D5C46F4A3A}">
      <dgm:prSet phldrT="[Текст]"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наповнення казни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32CFAA-A3D5-44C9-B8DC-0815B88EE3E2}" type="parTrans" cxnId="{416B1E5E-0EFA-4792-A4A3-5236EA64C6F7}">
      <dgm:prSet/>
      <dgm:spPr/>
      <dgm:t>
        <a:bodyPr/>
        <a:lstStyle/>
        <a:p>
          <a:endParaRPr lang="ru-RU"/>
        </a:p>
      </dgm:t>
    </dgm:pt>
    <dgm:pt modelId="{4F307B34-1102-4433-954E-3863792BB1B2}" type="sibTrans" cxnId="{416B1E5E-0EFA-4792-A4A3-5236EA64C6F7}">
      <dgm:prSet/>
      <dgm:spPr/>
      <dgm:t>
        <a:bodyPr/>
        <a:lstStyle/>
        <a:p>
          <a:endParaRPr lang="ru-RU"/>
        </a:p>
      </dgm:t>
    </dgm:pt>
    <dgm:pt modelId="{2329C7A1-C2F0-43C2-8A90-197AB1ECA5BF}">
      <dgm:prSet phldrT="[Текст]"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200" b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Данина від населення</a:t>
          </a:r>
          <a:endParaRPr lang="ru-RU" sz="2200" b="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427D38-4B37-4380-B563-5D03DCD81C2B}" type="parTrans" cxnId="{7799E518-FE9A-4CFB-9DE3-7334E2A5D9F6}">
      <dgm:prSet/>
      <dgm:spPr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551084D8-C8D2-4B45-83D3-7B19D275CA75}" type="sibTrans" cxnId="{7799E518-FE9A-4CFB-9DE3-7334E2A5D9F6}">
      <dgm:prSet/>
      <dgm:spPr/>
      <dgm:t>
        <a:bodyPr/>
        <a:lstStyle/>
        <a:p>
          <a:endParaRPr lang="ru-RU"/>
        </a:p>
      </dgm:t>
    </dgm:pt>
    <dgm:pt modelId="{CBD99A93-07E9-478F-A7AA-81067DEDC49B}">
      <dgm:prSet phldrT="[Текст]"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Податки</a:t>
          </a:r>
          <a:endParaRPr lang="ru-RU" sz="2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052223-6978-4CC6-8510-6F451EDA3970}" type="parTrans" cxnId="{FCBE0F98-F4B2-45B8-90C8-AF9090627D59}">
      <dgm:prSet/>
      <dgm:spPr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19999C1F-DC77-461F-8C80-058907901031}" type="sibTrans" cxnId="{FCBE0F98-F4B2-45B8-90C8-AF9090627D59}">
      <dgm:prSet/>
      <dgm:spPr/>
      <dgm:t>
        <a:bodyPr/>
        <a:lstStyle/>
        <a:p>
          <a:endParaRPr lang="ru-RU"/>
        </a:p>
      </dgm:t>
    </dgm:pt>
    <dgm:pt modelId="{A8CE34DC-3ED8-4137-8483-B8F737F623CB}">
      <dgm:prSet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Судові збори</a:t>
          </a:r>
          <a:endParaRPr lang="ru-RU" sz="2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D827EF-CA9B-4F2D-82E3-1D780692D5EA}" type="parTrans" cxnId="{FD18B725-58C8-4028-9660-6EBA609D1A50}">
      <dgm:prSet/>
      <dgm:spPr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FDEE21A6-6AC4-489D-8F05-F9EF871F9AEA}" type="sibTrans" cxnId="{FD18B725-58C8-4028-9660-6EBA609D1A50}">
      <dgm:prSet/>
      <dgm:spPr/>
      <dgm:t>
        <a:bodyPr/>
        <a:lstStyle/>
        <a:p>
          <a:endParaRPr lang="ru-RU"/>
        </a:p>
      </dgm:t>
    </dgm:pt>
    <dgm:pt modelId="{AEB86FB7-0946-42FE-B9BE-3148046D0656}">
      <dgm:prSet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Прибутки із державних маєтностей</a:t>
          </a:r>
          <a:endParaRPr lang="ru-RU" sz="2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1AC64F-7F0B-4DF1-B34A-D0A3F67D2633}" type="parTrans" cxnId="{DF6A9E17-1F44-4E32-89EF-365097C069CD}">
      <dgm:prSet/>
      <dgm:spPr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7DA2CECF-5D49-472E-A1BD-FC5ED12B6D4B}" type="sibTrans" cxnId="{DF6A9E17-1F44-4E32-89EF-365097C069CD}">
      <dgm:prSet/>
      <dgm:spPr/>
      <dgm:t>
        <a:bodyPr/>
        <a:lstStyle/>
        <a:p>
          <a:endParaRPr lang="ru-RU"/>
        </a:p>
      </dgm:t>
    </dgm:pt>
    <dgm:pt modelId="{8D37208A-8063-48FF-848E-E41735FD449A}">
      <dgm:prSet custT="1"/>
      <dgm:spPr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воєнної здобичі та контрибуції</a:t>
          </a:r>
          <a:endParaRPr lang="ru-RU" sz="2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2F5CA3-F134-4820-9BAE-F5BFF4B80FEA}" type="parTrans" cxnId="{3E7C0E14-B174-4789-9837-8011DC0D1048}">
      <dgm:prSet/>
      <dgm:spPr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DB639EB-E8F8-4060-99BB-90B82C12B393}" type="sibTrans" cxnId="{3E7C0E14-B174-4789-9837-8011DC0D1048}">
      <dgm:prSet/>
      <dgm:spPr/>
      <dgm:t>
        <a:bodyPr/>
        <a:lstStyle/>
        <a:p>
          <a:endParaRPr lang="ru-RU"/>
        </a:p>
      </dgm:t>
    </dgm:pt>
    <dgm:pt modelId="{D8E4AB29-5D5C-4685-AC82-EBE6D4949269}" type="pres">
      <dgm:prSet presAssocID="{607F4B28-2612-4C1C-9C93-13468A3132C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65493D-7969-4259-A1B4-79540AFAE445}" type="pres">
      <dgm:prSet presAssocID="{391D0E57-299B-42BE-A3F5-B2D5C46F4A3A}" presName="root1" presStyleCnt="0"/>
      <dgm:spPr/>
    </dgm:pt>
    <dgm:pt modelId="{AFFCEBCC-2207-4225-B3D5-FA3044ED1023}" type="pres">
      <dgm:prSet presAssocID="{391D0E57-299B-42BE-A3F5-B2D5C46F4A3A}" presName="LevelOneTextNode" presStyleLbl="node0" presStyleIdx="0" presStyleCnt="1" custScaleX="200849" custScaleY="181387" custLinFactNeighborX="-95094" custLinFactNeighborY="-350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8FC69F-66BF-40B4-84E9-2E6918296273}" type="pres">
      <dgm:prSet presAssocID="{391D0E57-299B-42BE-A3F5-B2D5C46F4A3A}" presName="level2hierChild" presStyleCnt="0"/>
      <dgm:spPr/>
    </dgm:pt>
    <dgm:pt modelId="{7F85EBF0-6933-4743-83A2-76DD15E3A5D8}" type="pres">
      <dgm:prSet presAssocID="{21427D38-4B37-4380-B563-5D03DCD81C2B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1280DBE2-AA68-4FE6-80BB-FED2786B8BB7}" type="pres">
      <dgm:prSet presAssocID="{21427D38-4B37-4380-B563-5D03DCD81C2B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903CF33-0153-4F90-832A-216238AE7C4D}" type="pres">
      <dgm:prSet presAssocID="{2329C7A1-C2F0-43C2-8A90-197AB1ECA5BF}" presName="root2" presStyleCnt="0"/>
      <dgm:spPr/>
    </dgm:pt>
    <dgm:pt modelId="{B9655863-AD2A-4D53-9B56-392B0DF42530}" type="pres">
      <dgm:prSet presAssocID="{2329C7A1-C2F0-43C2-8A90-197AB1ECA5BF}" presName="LevelTwoTextNode" presStyleLbl="node2" presStyleIdx="0" presStyleCnt="5" custScaleX="270013" custLinFactX="46381" custLinFactNeighborX="100000" custLinFactNeighborY="24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FB945B-924F-41F9-BF48-D8D3FCBF45D3}" type="pres">
      <dgm:prSet presAssocID="{2329C7A1-C2F0-43C2-8A90-197AB1ECA5BF}" presName="level3hierChild" presStyleCnt="0"/>
      <dgm:spPr/>
    </dgm:pt>
    <dgm:pt modelId="{0BC74079-3387-4864-8ECB-40057C901D75}" type="pres">
      <dgm:prSet presAssocID="{81052223-6978-4CC6-8510-6F451EDA3970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C54B320B-CB86-44BC-AC60-0F65944C7E0F}" type="pres">
      <dgm:prSet presAssocID="{81052223-6978-4CC6-8510-6F451EDA397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81D59AA-AB90-4D90-B1B9-55AED195A2FD}" type="pres">
      <dgm:prSet presAssocID="{CBD99A93-07E9-478F-A7AA-81067DEDC49B}" presName="root2" presStyleCnt="0"/>
      <dgm:spPr/>
    </dgm:pt>
    <dgm:pt modelId="{60955947-7398-4006-989B-9247282B6045}" type="pres">
      <dgm:prSet presAssocID="{CBD99A93-07E9-478F-A7AA-81067DEDC49B}" presName="LevelTwoTextNode" presStyleLbl="node2" presStyleIdx="1" presStyleCnt="5" custScaleX="271875" custLinFactX="46981" custLinFactNeighborX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53FB99-AACF-43D0-8D59-B046F94341C8}" type="pres">
      <dgm:prSet presAssocID="{CBD99A93-07E9-478F-A7AA-81067DEDC49B}" presName="level3hierChild" presStyleCnt="0"/>
      <dgm:spPr/>
    </dgm:pt>
    <dgm:pt modelId="{B97993A3-E2B7-46B0-9515-8B30C803AE7D}" type="pres">
      <dgm:prSet presAssocID="{6BD827EF-CA9B-4F2D-82E3-1D780692D5EA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F5335CD7-B10A-4EFB-8348-4EE6C0FF186C}" type="pres">
      <dgm:prSet presAssocID="{6BD827EF-CA9B-4F2D-82E3-1D780692D5EA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78624C2-D288-4542-AFD4-DFB846BAEF8B}" type="pres">
      <dgm:prSet presAssocID="{A8CE34DC-3ED8-4137-8483-B8F737F623CB}" presName="root2" presStyleCnt="0"/>
      <dgm:spPr/>
    </dgm:pt>
    <dgm:pt modelId="{9A4F30E6-CB85-4CF5-9494-58DE013AE720}" type="pres">
      <dgm:prSet presAssocID="{A8CE34DC-3ED8-4137-8483-B8F737F623CB}" presName="LevelTwoTextNode" presStyleLbl="node2" presStyleIdx="2" presStyleCnt="5" custScaleX="264761" custLinFactX="46810" custLinFactNeighborX="100000" custLinFactNeighborY="-3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580683-8587-43DB-BB0B-5C90F777E922}" type="pres">
      <dgm:prSet presAssocID="{A8CE34DC-3ED8-4137-8483-B8F737F623CB}" presName="level3hierChild" presStyleCnt="0"/>
      <dgm:spPr/>
    </dgm:pt>
    <dgm:pt modelId="{B4BE11E9-AE62-4CF2-9F64-E6D92ECFFC66}" type="pres">
      <dgm:prSet presAssocID="{8F1AC64F-7F0B-4DF1-B34A-D0A3F67D2633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6ABF19B9-80E2-4E80-85A5-7E9A48018669}" type="pres">
      <dgm:prSet presAssocID="{8F1AC64F-7F0B-4DF1-B34A-D0A3F67D263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3FAE0B59-9430-4685-B7FC-5475794D8E1F}" type="pres">
      <dgm:prSet presAssocID="{AEB86FB7-0946-42FE-B9BE-3148046D0656}" presName="root2" presStyleCnt="0"/>
      <dgm:spPr/>
    </dgm:pt>
    <dgm:pt modelId="{89C1265C-ADEC-4A0D-9405-6A8DAF8FDE56}" type="pres">
      <dgm:prSet presAssocID="{AEB86FB7-0946-42FE-B9BE-3148046D0656}" presName="LevelTwoTextNode" presStyleLbl="node2" presStyleIdx="3" presStyleCnt="5" custScaleX="261257" custLinFactX="47647" custLinFactNeighborX="100000" custLinFactNeighborY="-39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A86262-B378-48F3-9977-670E609F4C7C}" type="pres">
      <dgm:prSet presAssocID="{AEB86FB7-0946-42FE-B9BE-3148046D0656}" presName="level3hierChild" presStyleCnt="0"/>
      <dgm:spPr/>
    </dgm:pt>
    <dgm:pt modelId="{8EA7E367-98FC-4FFF-8D97-9FF568B910FD}" type="pres">
      <dgm:prSet presAssocID="{212F5CA3-F134-4820-9BAE-F5BFF4B80FEA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1FFE4BB1-AD1B-4A9B-AF17-4B61167E556D}" type="pres">
      <dgm:prSet presAssocID="{212F5CA3-F134-4820-9BAE-F5BFF4B80FE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1D8A16FB-059A-4953-BC3F-6428E788DB20}" type="pres">
      <dgm:prSet presAssocID="{8D37208A-8063-48FF-848E-E41735FD449A}" presName="root2" presStyleCnt="0"/>
      <dgm:spPr/>
    </dgm:pt>
    <dgm:pt modelId="{94EB9248-1BEE-4CB8-9A78-B16C50852E3E}" type="pres">
      <dgm:prSet presAssocID="{8D37208A-8063-48FF-848E-E41735FD449A}" presName="LevelTwoTextNode" presStyleLbl="node2" presStyleIdx="4" presStyleCnt="5" custScaleX="263885" custLinFactX="48181" custLinFactNeighborX="100000" custLinFactNeighborY="-36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16FEB4-9FD4-4FEE-A5AC-6871D97337DC}" type="pres">
      <dgm:prSet presAssocID="{8D37208A-8063-48FF-848E-E41735FD449A}" presName="level3hierChild" presStyleCnt="0"/>
      <dgm:spPr/>
    </dgm:pt>
  </dgm:ptLst>
  <dgm:cxnLst>
    <dgm:cxn modelId="{0322B2BB-C1F3-4C7D-A9C9-ECBE8CCE099F}" type="presOf" srcId="{21427D38-4B37-4380-B563-5D03DCD81C2B}" destId="{7F85EBF0-6933-4743-83A2-76DD15E3A5D8}" srcOrd="0" destOrd="0" presId="urn:microsoft.com/office/officeart/2005/8/layout/hierarchy2"/>
    <dgm:cxn modelId="{7E1D7CF3-6694-4B44-BC94-713D729DE778}" type="presOf" srcId="{21427D38-4B37-4380-B563-5D03DCD81C2B}" destId="{1280DBE2-AA68-4FE6-80BB-FED2786B8BB7}" srcOrd="1" destOrd="0" presId="urn:microsoft.com/office/officeart/2005/8/layout/hierarchy2"/>
    <dgm:cxn modelId="{FCBE0F98-F4B2-45B8-90C8-AF9090627D59}" srcId="{391D0E57-299B-42BE-A3F5-B2D5C46F4A3A}" destId="{CBD99A93-07E9-478F-A7AA-81067DEDC49B}" srcOrd="1" destOrd="0" parTransId="{81052223-6978-4CC6-8510-6F451EDA3970}" sibTransId="{19999C1F-DC77-461F-8C80-058907901031}"/>
    <dgm:cxn modelId="{8071AE7C-BB89-4FE1-89D6-FFA5EE1BB9F6}" type="presOf" srcId="{6BD827EF-CA9B-4F2D-82E3-1D780692D5EA}" destId="{F5335CD7-B10A-4EFB-8348-4EE6C0FF186C}" srcOrd="1" destOrd="0" presId="urn:microsoft.com/office/officeart/2005/8/layout/hierarchy2"/>
    <dgm:cxn modelId="{DF6A9E17-1F44-4E32-89EF-365097C069CD}" srcId="{391D0E57-299B-42BE-A3F5-B2D5C46F4A3A}" destId="{AEB86FB7-0946-42FE-B9BE-3148046D0656}" srcOrd="3" destOrd="0" parTransId="{8F1AC64F-7F0B-4DF1-B34A-D0A3F67D2633}" sibTransId="{7DA2CECF-5D49-472E-A1BD-FC5ED12B6D4B}"/>
    <dgm:cxn modelId="{DCE94E87-0B56-48B9-9818-CEBE19CC580A}" type="presOf" srcId="{8F1AC64F-7F0B-4DF1-B34A-D0A3F67D2633}" destId="{6ABF19B9-80E2-4E80-85A5-7E9A48018669}" srcOrd="1" destOrd="0" presId="urn:microsoft.com/office/officeart/2005/8/layout/hierarchy2"/>
    <dgm:cxn modelId="{3E7C0E14-B174-4789-9837-8011DC0D1048}" srcId="{391D0E57-299B-42BE-A3F5-B2D5C46F4A3A}" destId="{8D37208A-8063-48FF-848E-E41735FD449A}" srcOrd="4" destOrd="0" parTransId="{212F5CA3-F134-4820-9BAE-F5BFF4B80FEA}" sibTransId="{3DB639EB-E8F8-4060-99BB-90B82C12B393}"/>
    <dgm:cxn modelId="{45446FF3-06C3-4B8A-90B2-A3D544DED23E}" type="presOf" srcId="{81052223-6978-4CC6-8510-6F451EDA3970}" destId="{C54B320B-CB86-44BC-AC60-0F65944C7E0F}" srcOrd="1" destOrd="0" presId="urn:microsoft.com/office/officeart/2005/8/layout/hierarchy2"/>
    <dgm:cxn modelId="{1032423F-A93A-4BAD-8E24-A42686ED5A3B}" type="presOf" srcId="{6BD827EF-CA9B-4F2D-82E3-1D780692D5EA}" destId="{B97993A3-E2B7-46B0-9515-8B30C803AE7D}" srcOrd="0" destOrd="0" presId="urn:microsoft.com/office/officeart/2005/8/layout/hierarchy2"/>
    <dgm:cxn modelId="{FD18B725-58C8-4028-9660-6EBA609D1A50}" srcId="{391D0E57-299B-42BE-A3F5-B2D5C46F4A3A}" destId="{A8CE34DC-3ED8-4137-8483-B8F737F623CB}" srcOrd="2" destOrd="0" parTransId="{6BD827EF-CA9B-4F2D-82E3-1D780692D5EA}" sibTransId="{FDEE21A6-6AC4-489D-8F05-F9EF871F9AEA}"/>
    <dgm:cxn modelId="{7799E518-FE9A-4CFB-9DE3-7334E2A5D9F6}" srcId="{391D0E57-299B-42BE-A3F5-B2D5C46F4A3A}" destId="{2329C7A1-C2F0-43C2-8A90-197AB1ECA5BF}" srcOrd="0" destOrd="0" parTransId="{21427D38-4B37-4380-B563-5D03DCD81C2B}" sibTransId="{551084D8-C8D2-4B45-83D3-7B19D275CA75}"/>
    <dgm:cxn modelId="{E0689697-E8DF-489C-A6A2-56FB1D576C93}" type="presOf" srcId="{607F4B28-2612-4C1C-9C93-13468A3132C6}" destId="{D8E4AB29-5D5C-4685-AC82-EBE6D4949269}" srcOrd="0" destOrd="0" presId="urn:microsoft.com/office/officeart/2005/8/layout/hierarchy2"/>
    <dgm:cxn modelId="{E0C40258-5B10-4ADD-A49E-35CA337B0D5D}" type="presOf" srcId="{CBD99A93-07E9-478F-A7AA-81067DEDC49B}" destId="{60955947-7398-4006-989B-9247282B6045}" srcOrd="0" destOrd="0" presId="urn:microsoft.com/office/officeart/2005/8/layout/hierarchy2"/>
    <dgm:cxn modelId="{1CD8702D-941C-4120-BA13-C769C43E63F5}" type="presOf" srcId="{212F5CA3-F134-4820-9BAE-F5BFF4B80FEA}" destId="{8EA7E367-98FC-4FFF-8D97-9FF568B910FD}" srcOrd="0" destOrd="0" presId="urn:microsoft.com/office/officeart/2005/8/layout/hierarchy2"/>
    <dgm:cxn modelId="{20FB99C6-BB42-4637-AAE2-D6E4CE0B5E02}" type="presOf" srcId="{2329C7A1-C2F0-43C2-8A90-197AB1ECA5BF}" destId="{B9655863-AD2A-4D53-9B56-392B0DF42530}" srcOrd="0" destOrd="0" presId="urn:microsoft.com/office/officeart/2005/8/layout/hierarchy2"/>
    <dgm:cxn modelId="{DCFE6FB6-3917-4120-8149-AEE63A51FB7F}" type="presOf" srcId="{AEB86FB7-0946-42FE-B9BE-3148046D0656}" destId="{89C1265C-ADEC-4A0D-9405-6A8DAF8FDE56}" srcOrd="0" destOrd="0" presId="urn:microsoft.com/office/officeart/2005/8/layout/hierarchy2"/>
    <dgm:cxn modelId="{74C432CC-48B2-49F2-8D31-27B6B3C1A5E8}" type="presOf" srcId="{81052223-6978-4CC6-8510-6F451EDA3970}" destId="{0BC74079-3387-4864-8ECB-40057C901D75}" srcOrd="0" destOrd="0" presId="urn:microsoft.com/office/officeart/2005/8/layout/hierarchy2"/>
    <dgm:cxn modelId="{B584D257-967C-4C2D-9918-5C8E2400AAAF}" type="presOf" srcId="{391D0E57-299B-42BE-A3F5-B2D5C46F4A3A}" destId="{AFFCEBCC-2207-4225-B3D5-FA3044ED1023}" srcOrd="0" destOrd="0" presId="urn:microsoft.com/office/officeart/2005/8/layout/hierarchy2"/>
    <dgm:cxn modelId="{9560F179-C3F9-4745-BCA8-55080E4BC766}" type="presOf" srcId="{8D37208A-8063-48FF-848E-E41735FD449A}" destId="{94EB9248-1BEE-4CB8-9A78-B16C50852E3E}" srcOrd="0" destOrd="0" presId="urn:microsoft.com/office/officeart/2005/8/layout/hierarchy2"/>
    <dgm:cxn modelId="{416B1E5E-0EFA-4792-A4A3-5236EA64C6F7}" srcId="{607F4B28-2612-4C1C-9C93-13468A3132C6}" destId="{391D0E57-299B-42BE-A3F5-B2D5C46F4A3A}" srcOrd="0" destOrd="0" parTransId="{EA32CFAA-A3D5-44C9-B8DC-0815B88EE3E2}" sibTransId="{4F307B34-1102-4433-954E-3863792BB1B2}"/>
    <dgm:cxn modelId="{4D1AA012-A906-4D1A-8C6F-967C0E98152A}" type="presOf" srcId="{A8CE34DC-3ED8-4137-8483-B8F737F623CB}" destId="{9A4F30E6-CB85-4CF5-9494-58DE013AE720}" srcOrd="0" destOrd="0" presId="urn:microsoft.com/office/officeart/2005/8/layout/hierarchy2"/>
    <dgm:cxn modelId="{FB693632-3322-4F02-8658-78CDB320FF8E}" type="presOf" srcId="{212F5CA3-F134-4820-9BAE-F5BFF4B80FEA}" destId="{1FFE4BB1-AD1B-4A9B-AF17-4B61167E556D}" srcOrd="1" destOrd="0" presId="urn:microsoft.com/office/officeart/2005/8/layout/hierarchy2"/>
    <dgm:cxn modelId="{605CF985-84CB-4557-8255-A95A581DB2D1}" type="presOf" srcId="{8F1AC64F-7F0B-4DF1-B34A-D0A3F67D2633}" destId="{B4BE11E9-AE62-4CF2-9F64-E6D92ECFFC66}" srcOrd="0" destOrd="0" presId="urn:microsoft.com/office/officeart/2005/8/layout/hierarchy2"/>
    <dgm:cxn modelId="{9B3ACE3D-5C45-422B-939B-E66CBF4125C9}" type="presParOf" srcId="{D8E4AB29-5D5C-4685-AC82-EBE6D4949269}" destId="{1B65493D-7969-4259-A1B4-79540AFAE445}" srcOrd="0" destOrd="0" presId="urn:microsoft.com/office/officeart/2005/8/layout/hierarchy2"/>
    <dgm:cxn modelId="{8C5BA6D9-B769-4C69-B989-A538D7B4CD18}" type="presParOf" srcId="{1B65493D-7969-4259-A1B4-79540AFAE445}" destId="{AFFCEBCC-2207-4225-B3D5-FA3044ED1023}" srcOrd="0" destOrd="0" presId="urn:microsoft.com/office/officeart/2005/8/layout/hierarchy2"/>
    <dgm:cxn modelId="{70DC5725-BE7D-4B11-9061-5F4E7681B774}" type="presParOf" srcId="{1B65493D-7969-4259-A1B4-79540AFAE445}" destId="{D08FC69F-66BF-40B4-84E9-2E6918296273}" srcOrd="1" destOrd="0" presId="urn:microsoft.com/office/officeart/2005/8/layout/hierarchy2"/>
    <dgm:cxn modelId="{37A1E64B-D148-4E4D-B8B5-5A339E68926D}" type="presParOf" srcId="{D08FC69F-66BF-40B4-84E9-2E6918296273}" destId="{7F85EBF0-6933-4743-83A2-76DD15E3A5D8}" srcOrd="0" destOrd="0" presId="urn:microsoft.com/office/officeart/2005/8/layout/hierarchy2"/>
    <dgm:cxn modelId="{D653716D-8ACF-4E64-A618-9FE84635A68B}" type="presParOf" srcId="{7F85EBF0-6933-4743-83A2-76DD15E3A5D8}" destId="{1280DBE2-AA68-4FE6-80BB-FED2786B8BB7}" srcOrd="0" destOrd="0" presId="urn:microsoft.com/office/officeart/2005/8/layout/hierarchy2"/>
    <dgm:cxn modelId="{47970A04-8F53-4A0B-B097-CE8CBA73231D}" type="presParOf" srcId="{D08FC69F-66BF-40B4-84E9-2E6918296273}" destId="{2903CF33-0153-4F90-832A-216238AE7C4D}" srcOrd="1" destOrd="0" presId="urn:microsoft.com/office/officeart/2005/8/layout/hierarchy2"/>
    <dgm:cxn modelId="{90CA0C67-09E0-4FF6-8E59-269435ACA8F5}" type="presParOf" srcId="{2903CF33-0153-4F90-832A-216238AE7C4D}" destId="{B9655863-AD2A-4D53-9B56-392B0DF42530}" srcOrd="0" destOrd="0" presId="urn:microsoft.com/office/officeart/2005/8/layout/hierarchy2"/>
    <dgm:cxn modelId="{08F58FE3-FB59-4342-B172-49802037B8EA}" type="presParOf" srcId="{2903CF33-0153-4F90-832A-216238AE7C4D}" destId="{ECFB945B-924F-41F9-BF48-D8D3FCBF45D3}" srcOrd="1" destOrd="0" presId="urn:microsoft.com/office/officeart/2005/8/layout/hierarchy2"/>
    <dgm:cxn modelId="{A613BF79-4D57-4AE6-8B18-F1AA4503211A}" type="presParOf" srcId="{D08FC69F-66BF-40B4-84E9-2E6918296273}" destId="{0BC74079-3387-4864-8ECB-40057C901D75}" srcOrd="2" destOrd="0" presId="urn:microsoft.com/office/officeart/2005/8/layout/hierarchy2"/>
    <dgm:cxn modelId="{D8DD3869-A508-4664-A8BB-2E8B531A4531}" type="presParOf" srcId="{0BC74079-3387-4864-8ECB-40057C901D75}" destId="{C54B320B-CB86-44BC-AC60-0F65944C7E0F}" srcOrd="0" destOrd="0" presId="urn:microsoft.com/office/officeart/2005/8/layout/hierarchy2"/>
    <dgm:cxn modelId="{5EAD7C00-2E40-4B80-9EB1-422844CD9835}" type="presParOf" srcId="{D08FC69F-66BF-40B4-84E9-2E6918296273}" destId="{781D59AA-AB90-4D90-B1B9-55AED195A2FD}" srcOrd="3" destOrd="0" presId="urn:microsoft.com/office/officeart/2005/8/layout/hierarchy2"/>
    <dgm:cxn modelId="{A7310A35-B426-48E5-8BDA-DD01F79CAFEC}" type="presParOf" srcId="{781D59AA-AB90-4D90-B1B9-55AED195A2FD}" destId="{60955947-7398-4006-989B-9247282B6045}" srcOrd="0" destOrd="0" presId="urn:microsoft.com/office/officeart/2005/8/layout/hierarchy2"/>
    <dgm:cxn modelId="{FCB86781-51FC-45D9-8609-402B9ADA1CF6}" type="presParOf" srcId="{781D59AA-AB90-4D90-B1B9-55AED195A2FD}" destId="{9A53FB99-AACF-43D0-8D59-B046F94341C8}" srcOrd="1" destOrd="0" presId="urn:microsoft.com/office/officeart/2005/8/layout/hierarchy2"/>
    <dgm:cxn modelId="{26521BE3-1BCF-4067-AC48-D19E5F66CF59}" type="presParOf" srcId="{D08FC69F-66BF-40B4-84E9-2E6918296273}" destId="{B97993A3-E2B7-46B0-9515-8B30C803AE7D}" srcOrd="4" destOrd="0" presId="urn:microsoft.com/office/officeart/2005/8/layout/hierarchy2"/>
    <dgm:cxn modelId="{B35F3093-C00B-4558-B360-A27CEB590717}" type="presParOf" srcId="{B97993A3-E2B7-46B0-9515-8B30C803AE7D}" destId="{F5335CD7-B10A-4EFB-8348-4EE6C0FF186C}" srcOrd="0" destOrd="0" presId="urn:microsoft.com/office/officeart/2005/8/layout/hierarchy2"/>
    <dgm:cxn modelId="{1FB8975E-721F-45B4-B5E3-BF4388EFAF15}" type="presParOf" srcId="{D08FC69F-66BF-40B4-84E9-2E6918296273}" destId="{278624C2-D288-4542-AFD4-DFB846BAEF8B}" srcOrd="5" destOrd="0" presId="urn:microsoft.com/office/officeart/2005/8/layout/hierarchy2"/>
    <dgm:cxn modelId="{E89C7013-73D3-4A69-A500-E9909475065C}" type="presParOf" srcId="{278624C2-D288-4542-AFD4-DFB846BAEF8B}" destId="{9A4F30E6-CB85-4CF5-9494-58DE013AE720}" srcOrd="0" destOrd="0" presId="urn:microsoft.com/office/officeart/2005/8/layout/hierarchy2"/>
    <dgm:cxn modelId="{7ADA943D-D58A-4BF0-8B0A-FD5F605CDE87}" type="presParOf" srcId="{278624C2-D288-4542-AFD4-DFB846BAEF8B}" destId="{C2580683-8587-43DB-BB0B-5C90F777E922}" srcOrd="1" destOrd="0" presId="urn:microsoft.com/office/officeart/2005/8/layout/hierarchy2"/>
    <dgm:cxn modelId="{3100572B-7F97-4562-92CD-1176E24E578C}" type="presParOf" srcId="{D08FC69F-66BF-40B4-84E9-2E6918296273}" destId="{B4BE11E9-AE62-4CF2-9F64-E6D92ECFFC66}" srcOrd="6" destOrd="0" presId="urn:microsoft.com/office/officeart/2005/8/layout/hierarchy2"/>
    <dgm:cxn modelId="{37D7D005-CDC3-4F66-8D4D-2AF3D632CBA1}" type="presParOf" srcId="{B4BE11E9-AE62-4CF2-9F64-E6D92ECFFC66}" destId="{6ABF19B9-80E2-4E80-85A5-7E9A48018669}" srcOrd="0" destOrd="0" presId="urn:microsoft.com/office/officeart/2005/8/layout/hierarchy2"/>
    <dgm:cxn modelId="{1FCBB2D4-B325-422F-A774-43C3B8A9BA58}" type="presParOf" srcId="{D08FC69F-66BF-40B4-84E9-2E6918296273}" destId="{3FAE0B59-9430-4685-B7FC-5475794D8E1F}" srcOrd="7" destOrd="0" presId="urn:microsoft.com/office/officeart/2005/8/layout/hierarchy2"/>
    <dgm:cxn modelId="{F5A48CD5-01E2-406C-A2FD-680AE173AAEB}" type="presParOf" srcId="{3FAE0B59-9430-4685-B7FC-5475794D8E1F}" destId="{89C1265C-ADEC-4A0D-9405-6A8DAF8FDE56}" srcOrd="0" destOrd="0" presId="urn:microsoft.com/office/officeart/2005/8/layout/hierarchy2"/>
    <dgm:cxn modelId="{0D31F4DF-EDB8-4820-9183-CD006AEE1441}" type="presParOf" srcId="{3FAE0B59-9430-4685-B7FC-5475794D8E1F}" destId="{A8A86262-B378-48F3-9977-670E609F4C7C}" srcOrd="1" destOrd="0" presId="urn:microsoft.com/office/officeart/2005/8/layout/hierarchy2"/>
    <dgm:cxn modelId="{E302F8D8-E603-4961-A602-BBAAE6E503A7}" type="presParOf" srcId="{D08FC69F-66BF-40B4-84E9-2E6918296273}" destId="{8EA7E367-98FC-4FFF-8D97-9FF568B910FD}" srcOrd="8" destOrd="0" presId="urn:microsoft.com/office/officeart/2005/8/layout/hierarchy2"/>
    <dgm:cxn modelId="{A8FCA924-B3AE-400A-A5CD-21898DD50910}" type="presParOf" srcId="{8EA7E367-98FC-4FFF-8D97-9FF568B910FD}" destId="{1FFE4BB1-AD1B-4A9B-AF17-4B61167E556D}" srcOrd="0" destOrd="0" presId="urn:microsoft.com/office/officeart/2005/8/layout/hierarchy2"/>
    <dgm:cxn modelId="{C3639224-D047-4781-8644-4E95D69811A9}" type="presParOf" srcId="{D08FC69F-66BF-40B4-84E9-2E6918296273}" destId="{1D8A16FB-059A-4953-BC3F-6428E788DB20}" srcOrd="9" destOrd="0" presId="urn:microsoft.com/office/officeart/2005/8/layout/hierarchy2"/>
    <dgm:cxn modelId="{118BF836-195F-4881-9A66-0CCDB8944DFD}" type="presParOf" srcId="{1D8A16FB-059A-4953-BC3F-6428E788DB20}" destId="{94EB9248-1BEE-4CB8-9A78-B16C50852E3E}" srcOrd="0" destOrd="0" presId="urn:microsoft.com/office/officeart/2005/8/layout/hierarchy2"/>
    <dgm:cxn modelId="{393CCDF0-DA90-4BCF-9EDE-2AC41EA95CEF}" type="presParOf" srcId="{1D8A16FB-059A-4953-BC3F-6428E788DB20}" destId="{1C16FEB4-9FD4-4FEE-A5AC-6871D97337D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C4C3E95-A28C-4FD2-9DC6-0E3777C2444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FE461226-57B8-4EF4-8876-CB4450304093}" type="pres">
      <dgm:prSet presAssocID="{DC4C3E95-A28C-4FD2-9DC6-0E3777C2444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D6E78D6-8AF0-46B7-81AF-F64E748828EA}" type="presOf" srcId="{DC4C3E95-A28C-4FD2-9DC6-0E3777C2444C}" destId="{FE461226-57B8-4EF4-8876-CB4450304093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5BA2659-C1F1-467C-AE30-58E9433DD406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2A5220-1F4C-4FFD-B698-43C4BE5AEC23}">
      <dgm:prSet phldrT="[Текст]" custT="1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>
          <a:solidFill>
            <a:srgbClr val="18F632"/>
          </a:solidFill>
        </a:ln>
      </dgm:spPr>
      <dgm:t>
        <a:bodyPr/>
        <a:lstStyle/>
        <a:p>
          <a:r>
            <a:rPr lang="uk-UA" sz="2400" b="1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Золота монета Володимира великого</a:t>
          </a:r>
          <a:endParaRPr lang="ru-RU" sz="2400" b="1" dirty="0">
            <a:solidFill>
              <a:srgbClr val="18F63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531AF2-5703-4E9D-A853-F5A3B2F49071}" type="parTrans" cxnId="{FF2F2FF5-E995-4ADC-B0AB-2BAE220E4806}">
      <dgm:prSet/>
      <dgm:spPr/>
      <dgm:t>
        <a:bodyPr/>
        <a:lstStyle/>
        <a:p>
          <a:endParaRPr lang="ru-RU"/>
        </a:p>
      </dgm:t>
    </dgm:pt>
    <dgm:pt modelId="{B7A019CB-E30F-49F2-B69F-A39B16B2C9FD}" type="sibTrans" cxnId="{FF2F2FF5-E995-4ADC-B0AB-2BAE220E4806}">
      <dgm:prSet/>
      <dgm:spPr/>
      <dgm:t>
        <a:bodyPr/>
        <a:lstStyle/>
        <a:p>
          <a:endParaRPr lang="ru-RU"/>
        </a:p>
      </dgm:t>
    </dgm:pt>
    <dgm:pt modelId="{05AF87F4-9AA0-43EE-825B-27B23ACA75F8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algn="just"/>
          <a:endParaRPr lang="uk-UA" sz="20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Монети давньоруських князів із їхніми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портре-тами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, зображеннями родового знаку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Рюри-ковичів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– тризубом та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слов</a:t>
          </a:r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янськими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напи-сами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є своєрідним і самобутнім явищем в історії грошового обігу. Західноєвропейські монети того періоду були простими копіями римських монет.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258814-F32F-4F46-8769-8193A8CC5C29}" type="parTrans" cxnId="{266D6106-207F-4DCE-8E4C-79BF9F490EAD}">
      <dgm:prSet/>
      <dgm:spPr/>
      <dgm:t>
        <a:bodyPr/>
        <a:lstStyle/>
        <a:p>
          <a:endParaRPr lang="ru-RU"/>
        </a:p>
      </dgm:t>
    </dgm:pt>
    <dgm:pt modelId="{47D70B18-C6D2-4C35-B2C6-A6802CBAB059}" type="sibTrans" cxnId="{266D6106-207F-4DCE-8E4C-79BF9F490EAD}">
      <dgm:prSet/>
      <dgm:spPr/>
      <dgm:t>
        <a:bodyPr/>
        <a:lstStyle/>
        <a:p>
          <a:endParaRPr lang="ru-RU"/>
        </a:p>
      </dgm:t>
    </dgm:pt>
    <dgm:pt modelId="{B39FE713-E812-4E7C-9B5B-EEF9A4FD57D0}">
      <dgm:prSet phldrT="[Текст]" custT="1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18F632"/>
          </a:solidFill>
        </a:ln>
      </dgm:spPr>
      <dgm:t>
        <a:bodyPr/>
        <a:lstStyle/>
        <a:p>
          <a:r>
            <a:rPr lang="uk-UA" sz="2400" b="1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Срібна монета Володимира Велико</a:t>
          </a:r>
          <a:r>
            <a:rPr lang="uk-UA" sz="2400" b="1" dirty="0" smtClean="0">
              <a:solidFill>
                <a:srgbClr val="18F632"/>
              </a:solidFill>
            </a:rPr>
            <a:t>го</a:t>
          </a:r>
          <a:endParaRPr lang="ru-RU" sz="2400" b="1" dirty="0">
            <a:solidFill>
              <a:srgbClr val="18F632"/>
            </a:solidFill>
          </a:endParaRPr>
        </a:p>
      </dgm:t>
    </dgm:pt>
    <dgm:pt modelId="{6C180937-4F3F-4D7B-B018-B11EE697D5FC}" type="parTrans" cxnId="{1585C2B9-B141-449C-93B7-C78850BD57B3}">
      <dgm:prSet/>
      <dgm:spPr/>
      <dgm:t>
        <a:bodyPr/>
        <a:lstStyle/>
        <a:p>
          <a:endParaRPr lang="ru-RU"/>
        </a:p>
      </dgm:t>
    </dgm:pt>
    <dgm:pt modelId="{6B749BAA-AB94-42FB-A9E6-AC1960549030}" type="sibTrans" cxnId="{1585C2B9-B141-449C-93B7-C78850BD57B3}">
      <dgm:prSet/>
      <dgm:spPr/>
      <dgm:t>
        <a:bodyPr/>
        <a:lstStyle/>
        <a:p>
          <a:endParaRPr lang="ru-RU"/>
        </a:p>
      </dgm:t>
    </dgm:pt>
    <dgm:pt modelId="{1B80989C-62EA-454F-966B-E82F6391BB01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algn="just"/>
          <a:endParaRPr lang="uk-UA" sz="20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Наприкінці Х ст., коли розвивається торгівля Київської Русі із Захід-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ною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Європою, в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грошо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-вий обіг руських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зе-мель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надходять за-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хідноєвропейські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срібні 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денарії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. Ці монети по-</a:t>
          </a:r>
          <a:r>
            <a:rPr lang="uk-U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руч</a:t>
          </a:r>
          <a:r>
            <a:rPr lang="uk-UA" sz="2000" dirty="0" smtClean="0">
              <a:latin typeface="Arial" panose="020B0604020202020204" pitchFamily="34" charset="0"/>
              <a:cs typeface="Arial" panose="020B0604020202020204" pitchFamily="34" charset="0"/>
            </a:rPr>
            <a:t> із арабськими виявлено в знахідках скарбів у Києві, Переяславі, Чернігові.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7788390-626C-4E2E-ACD4-1A56F981E59B}" type="parTrans" cxnId="{99FEB932-42E6-4625-996C-E9981E85EF49}">
      <dgm:prSet/>
      <dgm:spPr/>
      <dgm:t>
        <a:bodyPr/>
        <a:lstStyle/>
        <a:p>
          <a:endParaRPr lang="ru-RU"/>
        </a:p>
      </dgm:t>
    </dgm:pt>
    <dgm:pt modelId="{CB9280B6-DF01-48CE-8F69-6CDE7371DDA7}" type="sibTrans" cxnId="{99FEB932-42E6-4625-996C-E9981E85EF49}">
      <dgm:prSet/>
      <dgm:spPr/>
      <dgm:t>
        <a:bodyPr/>
        <a:lstStyle/>
        <a:p>
          <a:endParaRPr lang="ru-RU"/>
        </a:p>
      </dgm:t>
    </dgm:pt>
    <dgm:pt modelId="{14B0020C-6CE4-44C4-A81E-6B7ED6FC9915}">
      <dgm:prSet phldrT="[Текст]" custT="1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  <a:ln>
          <a:solidFill>
            <a:srgbClr val="18F632"/>
          </a:solidFill>
        </a:ln>
      </dgm:spPr>
      <dgm:t>
        <a:bodyPr/>
        <a:lstStyle/>
        <a:p>
          <a:r>
            <a:rPr lang="uk-UA" sz="2400" b="1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Монета Ярослава Мудрого</a:t>
          </a:r>
          <a:endParaRPr lang="ru-RU" sz="2400" b="1" dirty="0">
            <a:solidFill>
              <a:srgbClr val="18F63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2E007D-CC0A-4195-8381-8C2AE636E013}" type="parTrans" cxnId="{9DBC48DE-B678-41A6-98DF-90CC3EE97D17}">
      <dgm:prSet/>
      <dgm:spPr/>
      <dgm:t>
        <a:bodyPr/>
        <a:lstStyle/>
        <a:p>
          <a:endParaRPr lang="ru-RU"/>
        </a:p>
      </dgm:t>
    </dgm:pt>
    <dgm:pt modelId="{3BAE7579-4A4A-4295-885F-7CB0F418D802}" type="sibTrans" cxnId="{9DBC48DE-B678-41A6-98DF-90CC3EE97D17}">
      <dgm:prSet/>
      <dgm:spPr/>
      <dgm:t>
        <a:bodyPr/>
        <a:lstStyle/>
        <a:p>
          <a:endParaRPr lang="ru-RU"/>
        </a:p>
      </dgm:t>
    </dgm:pt>
    <dgm:pt modelId="{5FA05E05-36E3-4A6B-8864-C36899AACBA6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just"/>
          <a:r>
            <a:rPr lang="uk-UA" sz="1900" dirty="0" smtClean="0">
              <a:latin typeface="Arial" panose="020B0604020202020204" pitchFamily="34" charset="0"/>
              <a:cs typeface="Arial" panose="020B0604020202020204" pitchFamily="34" charset="0"/>
            </a:rPr>
            <a:t>Під час обігу іноземних монет у Київській Русі виникли їхні давньо-руські назви – куна, ногата, </a:t>
          </a:r>
          <a:r>
            <a:rPr lang="uk-UA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резана</a:t>
          </a:r>
          <a:r>
            <a:rPr lang="uk-UA" sz="1900" dirty="0" smtClean="0">
              <a:latin typeface="Arial" panose="020B0604020202020204" pitchFamily="34" charset="0"/>
              <a:cs typeface="Arial" panose="020B0604020202020204" pitchFamily="34" charset="0"/>
            </a:rPr>
            <a:t>, векша, і склалося грошово-лі-</a:t>
          </a:r>
          <a:r>
            <a:rPr lang="uk-UA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чильне</a:t>
          </a:r>
          <a:r>
            <a:rPr lang="uk-UA" sz="1900" dirty="0" smtClean="0">
              <a:latin typeface="Arial" panose="020B0604020202020204" pitchFamily="34" charset="0"/>
              <a:cs typeface="Arial" panose="020B0604020202020204" pitchFamily="34" charset="0"/>
            </a:rPr>
            <a:t> поняття «грив-ня», якому із кін-ця ХІ ст., відповідали певні злитки срібла. Гривні були засобом платежу та нагромадження, а після припинення </a:t>
          </a:r>
          <a:r>
            <a:rPr lang="uk-UA" sz="1900" dirty="0" err="1" smtClean="0">
              <a:latin typeface="Arial" panose="020B0604020202020204" pitchFamily="34" charset="0"/>
              <a:cs typeface="Arial" panose="020B0604020202020204" pitchFamily="34" charset="0"/>
            </a:rPr>
            <a:t>вве-зення</a:t>
          </a:r>
          <a:r>
            <a:rPr lang="uk-UA" sz="1900" dirty="0" smtClean="0">
              <a:latin typeface="Arial" panose="020B0604020202020204" pitchFamily="34" charset="0"/>
              <a:cs typeface="Arial" panose="020B0604020202020204" pitchFamily="34" charset="0"/>
            </a:rPr>
            <a:t> іноземних монет вони стали головною одиницею грошового обігу руських земель.</a:t>
          </a:r>
          <a:endParaRPr lang="ru-RU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778090-3731-4341-8233-7197710FC2E8}" type="parTrans" cxnId="{932FA163-0CCD-40E7-9D9C-EC06DFB17B32}">
      <dgm:prSet/>
      <dgm:spPr/>
      <dgm:t>
        <a:bodyPr/>
        <a:lstStyle/>
        <a:p>
          <a:endParaRPr lang="ru-RU"/>
        </a:p>
      </dgm:t>
    </dgm:pt>
    <dgm:pt modelId="{C195AFC8-B06D-4371-BB8E-4625B0AE0E96}" type="sibTrans" cxnId="{932FA163-0CCD-40E7-9D9C-EC06DFB17B32}">
      <dgm:prSet/>
      <dgm:spPr/>
      <dgm:t>
        <a:bodyPr/>
        <a:lstStyle/>
        <a:p>
          <a:endParaRPr lang="ru-RU"/>
        </a:p>
      </dgm:t>
    </dgm:pt>
    <dgm:pt modelId="{FAC3C2E3-7874-42AC-AD66-D247B08B3F7A}" type="pres">
      <dgm:prSet presAssocID="{25BA2659-C1F1-467C-AE30-58E9433DD4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314F4C-B630-4636-A52E-FC58C805896C}" type="pres">
      <dgm:prSet presAssocID="{BC2A5220-1F4C-4FFD-B698-43C4BE5AEC23}" presName="compositeNode" presStyleCnt="0">
        <dgm:presLayoutVars>
          <dgm:bulletEnabled val="1"/>
        </dgm:presLayoutVars>
      </dgm:prSet>
      <dgm:spPr/>
    </dgm:pt>
    <dgm:pt modelId="{7242F4B5-119E-461D-AEAD-B9E12795970E}" type="pres">
      <dgm:prSet presAssocID="{BC2A5220-1F4C-4FFD-B698-43C4BE5AEC23}" presName="bgRect" presStyleLbl="node1" presStyleIdx="0" presStyleCnt="3"/>
      <dgm:spPr/>
      <dgm:t>
        <a:bodyPr/>
        <a:lstStyle/>
        <a:p>
          <a:endParaRPr lang="ru-RU"/>
        </a:p>
      </dgm:t>
    </dgm:pt>
    <dgm:pt modelId="{625785AE-C732-49C1-B38A-64ABB47AC10F}" type="pres">
      <dgm:prSet presAssocID="{BC2A5220-1F4C-4FFD-B698-43C4BE5AEC23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F2371-2B7A-4B95-8D0B-B0C924EE64BC}" type="pres">
      <dgm:prSet presAssocID="{BC2A5220-1F4C-4FFD-B698-43C4BE5AEC2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9E65E-EC33-4262-B9BB-BD5C17222C90}" type="pres">
      <dgm:prSet presAssocID="{B7A019CB-E30F-49F2-B69F-A39B16B2C9FD}" presName="hSp" presStyleCnt="0"/>
      <dgm:spPr/>
    </dgm:pt>
    <dgm:pt modelId="{86370B80-B060-46BC-805E-A92A41A90353}" type="pres">
      <dgm:prSet presAssocID="{B7A019CB-E30F-49F2-B69F-A39B16B2C9FD}" presName="vProcSp" presStyleCnt="0"/>
      <dgm:spPr/>
    </dgm:pt>
    <dgm:pt modelId="{D00E624F-9EBC-4835-ABAB-B0DBB8FCFF9A}" type="pres">
      <dgm:prSet presAssocID="{B7A019CB-E30F-49F2-B69F-A39B16B2C9FD}" presName="vSp1" presStyleCnt="0"/>
      <dgm:spPr/>
    </dgm:pt>
    <dgm:pt modelId="{A1E2D44C-8B88-4D16-8580-B017F62D14F0}" type="pres">
      <dgm:prSet presAssocID="{B7A019CB-E30F-49F2-B69F-A39B16B2C9FD}" presName="simulatedConn" presStyleLbl="solidFgAcc1" presStyleIdx="0" presStyleCnt="2" custLinFactNeighborY="8925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</dgm:spPr>
    </dgm:pt>
    <dgm:pt modelId="{EEF300A5-0DA3-4A8B-909F-6E79DC91C8E7}" type="pres">
      <dgm:prSet presAssocID="{B7A019CB-E30F-49F2-B69F-A39B16B2C9FD}" presName="vSp2" presStyleCnt="0"/>
      <dgm:spPr/>
    </dgm:pt>
    <dgm:pt modelId="{204D4383-999C-4125-BDA1-87614F3F66C7}" type="pres">
      <dgm:prSet presAssocID="{B7A019CB-E30F-49F2-B69F-A39B16B2C9FD}" presName="sibTrans" presStyleCnt="0"/>
      <dgm:spPr/>
    </dgm:pt>
    <dgm:pt modelId="{11B76C7D-B78A-4325-A684-3B39B9963651}" type="pres">
      <dgm:prSet presAssocID="{B39FE713-E812-4E7C-9B5B-EEF9A4FD57D0}" presName="compositeNode" presStyleCnt="0">
        <dgm:presLayoutVars>
          <dgm:bulletEnabled val="1"/>
        </dgm:presLayoutVars>
      </dgm:prSet>
      <dgm:spPr/>
    </dgm:pt>
    <dgm:pt modelId="{704DA63F-F481-470D-A71B-F5E9EC515D87}" type="pres">
      <dgm:prSet presAssocID="{B39FE713-E812-4E7C-9B5B-EEF9A4FD57D0}" presName="bgRect" presStyleLbl="node1" presStyleIdx="1" presStyleCnt="3"/>
      <dgm:spPr/>
      <dgm:t>
        <a:bodyPr/>
        <a:lstStyle/>
        <a:p>
          <a:endParaRPr lang="ru-RU"/>
        </a:p>
      </dgm:t>
    </dgm:pt>
    <dgm:pt modelId="{0E59703A-2326-4744-BB3C-9D3D4A29A5CC}" type="pres">
      <dgm:prSet presAssocID="{B39FE713-E812-4E7C-9B5B-EEF9A4FD57D0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7CF92-0F3C-4E5F-A2AF-0A1E0EEF7858}" type="pres">
      <dgm:prSet presAssocID="{B39FE713-E812-4E7C-9B5B-EEF9A4FD57D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A9A8C-D9B0-458A-B373-78CAD0916606}" type="pres">
      <dgm:prSet presAssocID="{6B749BAA-AB94-42FB-A9E6-AC1960549030}" presName="hSp" presStyleCnt="0"/>
      <dgm:spPr/>
    </dgm:pt>
    <dgm:pt modelId="{B61E08DB-1C99-4F57-B045-A1AC29801083}" type="pres">
      <dgm:prSet presAssocID="{6B749BAA-AB94-42FB-A9E6-AC1960549030}" presName="vProcSp" presStyleCnt="0"/>
      <dgm:spPr/>
    </dgm:pt>
    <dgm:pt modelId="{78D04BA9-28E4-413C-B168-73EE23AD3D68}" type="pres">
      <dgm:prSet presAssocID="{6B749BAA-AB94-42FB-A9E6-AC1960549030}" presName="vSp1" presStyleCnt="0"/>
      <dgm:spPr/>
    </dgm:pt>
    <dgm:pt modelId="{1013F487-353B-406D-8D21-6FC822AF861D}" type="pres">
      <dgm:prSet presAssocID="{6B749BAA-AB94-42FB-A9E6-AC1960549030}" presName="simulatedConn" presStyleLbl="solidFgAcc1" presStyleIdx="1" presStyleCnt="2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</dgm:spPr>
    </dgm:pt>
    <dgm:pt modelId="{8B3FA48C-C558-4E65-9644-9AA1D5A39CF0}" type="pres">
      <dgm:prSet presAssocID="{6B749BAA-AB94-42FB-A9E6-AC1960549030}" presName="vSp2" presStyleCnt="0"/>
      <dgm:spPr/>
    </dgm:pt>
    <dgm:pt modelId="{BF0EAE34-CBB9-4C3A-AF76-DF95896785F0}" type="pres">
      <dgm:prSet presAssocID="{6B749BAA-AB94-42FB-A9E6-AC1960549030}" presName="sibTrans" presStyleCnt="0"/>
      <dgm:spPr/>
    </dgm:pt>
    <dgm:pt modelId="{76AE5E84-93E9-4A95-A8FF-A44DE55BCDC3}" type="pres">
      <dgm:prSet presAssocID="{14B0020C-6CE4-44C4-A81E-6B7ED6FC9915}" presName="compositeNode" presStyleCnt="0">
        <dgm:presLayoutVars>
          <dgm:bulletEnabled val="1"/>
        </dgm:presLayoutVars>
      </dgm:prSet>
      <dgm:spPr/>
    </dgm:pt>
    <dgm:pt modelId="{E0D4424A-37A7-4B59-9DA5-E181C024F75A}" type="pres">
      <dgm:prSet presAssocID="{14B0020C-6CE4-44C4-A81E-6B7ED6FC9915}" presName="bgRect" presStyleLbl="node1" presStyleIdx="2" presStyleCnt="3" custLinFactNeighborX="245" custLinFactNeighborY="-102"/>
      <dgm:spPr/>
      <dgm:t>
        <a:bodyPr/>
        <a:lstStyle/>
        <a:p>
          <a:endParaRPr lang="ru-RU"/>
        </a:p>
      </dgm:t>
    </dgm:pt>
    <dgm:pt modelId="{1C58A156-FC56-4D02-8BD8-78D031CE0421}" type="pres">
      <dgm:prSet presAssocID="{14B0020C-6CE4-44C4-A81E-6B7ED6FC9915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06351-1372-4A38-9516-8D7B66D68112}" type="pres">
      <dgm:prSet presAssocID="{14B0020C-6CE4-44C4-A81E-6B7ED6FC991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C3AC08-B48C-45DE-918E-1A6E17126A5F}" type="presOf" srcId="{B39FE713-E812-4E7C-9B5B-EEF9A4FD57D0}" destId="{0E59703A-2326-4744-BB3C-9D3D4A29A5CC}" srcOrd="1" destOrd="0" presId="urn:microsoft.com/office/officeart/2005/8/layout/hProcess7"/>
    <dgm:cxn modelId="{9DBC48DE-B678-41A6-98DF-90CC3EE97D17}" srcId="{25BA2659-C1F1-467C-AE30-58E9433DD406}" destId="{14B0020C-6CE4-44C4-A81E-6B7ED6FC9915}" srcOrd="2" destOrd="0" parTransId="{272E007D-CC0A-4195-8381-8C2AE636E013}" sibTransId="{3BAE7579-4A4A-4295-885F-7CB0F418D802}"/>
    <dgm:cxn modelId="{84E556F2-6B95-4F67-9EC4-B6E7F6C84BDB}" type="presOf" srcId="{BC2A5220-1F4C-4FFD-B698-43C4BE5AEC23}" destId="{7242F4B5-119E-461D-AEAD-B9E12795970E}" srcOrd="0" destOrd="0" presId="urn:microsoft.com/office/officeart/2005/8/layout/hProcess7"/>
    <dgm:cxn modelId="{D934088F-1B25-4C95-A972-92459CA80423}" type="presOf" srcId="{5FA05E05-36E3-4A6B-8864-C36899AACBA6}" destId="{86E06351-1372-4A38-9516-8D7B66D68112}" srcOrd="0" destOrd="0" presId="urn:microsoft.com/office/officeart/2005/8/layout/hProcess7"/>
    <dgm:cxn modelId="{D38D2435-AEC8-433A-973F-0C20E023A435}" type="presOf" srcId="{14B0020C-6CE4-44C4-A81E-6B7ED6FC9915}" destId="{1C58A156-FC56-4D02-8BD8-78D031CE0421}" srcOrd="1" destOrd="0" presId="urn:microsoft.com/office/officeart/2005/8/layout/hProcess7"/>
    <dgm:cxn modelId="{FF2F2FF5-E995-4ADC-B0AB-2BAE220E4806}" srcId="{25BA2659-C1F1-467C-AE30-58E9433DD406}" destId="{BC2A5220-1F4C-4FFD-B698-43C4BE5AEC23}" srcOrd="0" destOrd="0" parTransId="{5B531AF2-5703-4E9D-A853-F5A3B2F49071}" sibTransId="{B7A019CB-E30F-49F2-B69F-A39B16B2C9FD}"/>
    <dgm:cxn modelId="{8BA29388-4280-4A25-BC28-FC1A30D79146}" type="presOf" srcId="{BC2A5220-1F4C-4FFD-B698-43C4BE5AEC23}" destId="{625785AE-C732-49C1-B38A-64ABB47AC10F}" srcOrd="1" destOrd="0" presId="urn:microsoft.com/office/officeart/2005/8/layout/hProcess7"/>
    <dgm:cxn modelId="{25370CD6-D3A7-41D4-BAB8-FFC450416BC7}" type="presOf" srcId="{B39FE713-E812-4E7C-9B5B-EEF9A4FD57D0}" destId="{704DA63F-F481-470D-A71B-F5E9EC515D87}" srcOrd="0" destOrd="0" presId="urn:microsoft.com/office/officeart/2005/8/layout/hProcess7"/>
    <dgm:cxn modelId="{266D6106-207F-4DCE-8E4C-79BF9F490EAD}" srcId="{BC2A5220-1F4C-4FFD-B698-43C4BE5AEC23}" destId="{05AF87F4-9AA0-43EE-825B-27B23ACA75F8}" srcOrd="0" destOrd="0" parTransId="{85258814-F32F-4F46-8769-8193A8CC5C29}" sibTransId="{47D70B18-C6D2-4C35-B2C6-A6802CBAB059}"/>
    <dgm:cxn modelId="{99FEB932-42E6-4625-996C-E9981E85EF49}" srcId="{B39FE713-E812-4E7C-9B5B-EEF9A4FD57D0}" destId="{1B80989C-62EA-454F-966B-E82F6391BB01}" srcOrd="0" destOrd="0" parTransId="{77788390-626C-4E2E-ACD4-1A56F981E59B}" sibTransId="{CB9280B6-DF01-48CE-8F69-6CDE7371DDA7}"/>
    <dgm:cxn modelId="{1585C2B9-B141-449C-93B7-C78850BD57B3}" srcId="{25BA2659-C1F1-467C-AE30-58E9433DD406}" destId="{B39FE713-E812-4E7C-9B5B-EEF9A4FD57D0}" srcOrd="1" destOrd="0" parTransId="{6C180937-4F3F-4D7B-B018-B11EE697D5FC}" sibTransId="{6B749BAA-AB94-42FB-A9E6-AC1960549030}"/>
    <dgm:cxn modelId="{733C1920-7452-4C52-BACA-DB6C85B67FE5}" type="presOf" srcId="{14B0020C-6CE4-44C4-A81E-6B7ED6FC9915}" destId="{E0D4424A-37A7-4B59-9DA5-E181C024F75A}" srcOrd="0" destOrd="0" presId="urn:microsoft.com/office/officeart/2005/8/layout/hProcess7"/>
    <dgm:cxn modelId="{8CC75766-F9F3-4B79-9F91-F4FF1F485EB4}" type="presOf" srcId="{25BA2659-C1F1-467C-AE30-58E9433DD406}" destId="{FAC3C2E3-7874-42AC-AD66-D247B08B3F7A}" srcOrd="0" destOrd="0" presId="urn:microsoft.com/office/officeart/2005/8/layout/hProcess7"/>
    <dgm:cxn modelId="{B2A72A10-2796-4684-93DE-CFCEDD3CF3E1}" type="presOf" srcId="{05AF87F4-9AA0-43EE-825B-27B23ACA75F8}" destId="{8CBF2371-2B7A-4B95-8D0B-B0C924EE64BC}" srcOrd="0" destOrd="0" presId="urn:microsoft.com/office/officeart/2005/8/layout/hProcess7"/>
    <dgm:cxn modelId="{61627CC3-FF30-4DA3-92C3-7C5EF9BA17C6}" type="presOf" srcId="{1B80989C-62EA-454F-966B-E82F6391BB01}" destId="{AA07CF92-0F3C-4E5F-A2AF-0A1E0EEF7858}" srcOrd="0" destOrd="0" presId="urn:microsoft.com/office/officeart/2005/8/layout/hProcess7"/>
    <dgm:cxn modelId="{932FA163-0CCD-40E7-9D9C-EC06DFB17B32}" srcId="{14B0020C-6CE4-44C4-A81E-6B7ED6FC9915}" destId="{5FA05E05-36E3-4A6B-8864-C36899AACBA6}" srcOrd="0" destOrd="0" parTransId="{DA778090-3731-4341-8233-7197710FC2E8}" sibTransId="{C195AFC8-B06D-4371-BB8E-4625B0AE0E96}"/>
    <dgm:cxn modelId="{89F7C952-F756-4561-8F4A-8A21919BF6AD}" type="presParOf" srcId="{FAC3C2E3-7874-42AC-AD66-D247B08B3F7A}" destId="{E4314F4C-B630-4636-A52E-FC58C805896C}" srcOrd="0" destOrd="0" presId="urn:microsoft.com/office/officeart/2005/8/layout/hProcess7"/>
    <dgm:cxn modelId="{3E1B3E82-CC63-4F94-B1EC-FD2A15B1F8DE}" type="presParOf" srcId="{E4314F4C-B630-4636-A52E-FC58C805896C}" destId="{7242F4B5-119E-461D-AEAD-B9E12795970E}" srcOrd="0" destOrd="0" presId="urn:microsoft.com/office/officeart/2005/8/layout/hProcess7"/>
    <dgm:cxn modelId="{E3DDAE23-E0B1-434B-B880-24ABB0269D34}" type="presParOf" srcId="{E4314F4C-B630-4636-A52E-FC58C805896C}" destId="{625785AE-C732-49C1-B38A-64ABB47AC10F}" srcOrd="1" destOrd="0" presId="urn:microsoft.com/office/officeart/2005/8/layout/hProcess7"/>
    <dgm:cxn modelId="{CC2BAC64-3E46-4836-A9C8-41EE6AADF62B}" type="presParOf" srcId="{E4314F4C-B630-4636-A52E-FC58C805896C}" destId="{8CBF2371-2B7A-4B95-8D0B-B0C924EE64BC}" srcOrd="2" destOrd="0" presId="urn:microsoft.com/office/officeart/2005/8/layout/hProcess7"/>
    <dgm:cxn modelId="{5666E643-78CB-4BC6-81C8-ADF0AE4B08E3}" type="presParOf" srcId="{FAC3C2E3-7874-42AC-AD66-D247B08B3F7A}" destId="{6659E65E-EC33-4262-B9BB-BD5C17222C90}" srcOrd="1" destOrd="0" presId="urn:microsoft.com/office/officeart/2005/8/layout/hProcess7"/>
    <dgm:cxn modelId="{B99D491A-D456-4AF9-A298-010591B135B6}" type="presParOf" srcId="{FAC3C2E3-7874-42AC-AD66-D247B08B3F7A}" destId="{86370B80-B060-46BC-805E-A92A41A90353}" srcOrd="2" destOrd="0" presId="urn:microsoft.com/office/officeart/2005/8/layout/hProcess7"/>
    <dgm:cxn modelId="{B4CDC177-A035-43BB-B53A-FABF2D837DEE}" type="presParOf" srcId="{86370B80-B060-46BC-805E-A92A41A90353}" destId="{D00E624F-9EBC-4835-ABAB-B0DBB8FCFF9A}" srcOrd="0" destOrd="0" presId="urn:microsoft.com/office/officeart/2005/8/layout/hProcess7"/>
    <dgm:cxn modelId="{92C560A4-C3BD-4909-A463-EE14744859D7}" type="presParOf" srcId="{86370B80-B060-46BC-805E-A92A41A90353}" destId="{A1E2D44C-8B88-4D16-8580-B017F62D14F0}" srcOrd="1" destOrd="0" presId="urn:microsoft.com/office/officeart/2005/8/layout/hProcess7"/>
    <dgm:cxn modelId="{CFB63BC0-A98A-4BD6-BAC7-9FF7D4B83D9A}" type="presParOf" srcId="{86370B80-B060-46BC-805E-A92A41A90353}" destId="{EEF300A5-0DA3-4A8B-909F-6E79DC91C8E7}" srcOrd="2" destOrd="0" presId="urn:microsoft.com/office/officeart/2005/8/layout/hProcess7"/>
    <dgm:cxn modelId="{91C3CC1C-2306-45D3-A855-BDC5AB356B23}" type="presParOf" srcId="{FAC3C2E3-7874-42AC-AD66-D247B08B3F7A}" destId="{204D4383-999C-4125-BDA1-87614F3F66C7}" srcOrd="3" destOrd="0" presId="urn:microsoft.com/office/officeart/2005/8/layout/hProcess7"/>
    <dgm:cxn modelId="{11F0CA5C-1463-4748-B445-DFD04119318B}" type="presParOf" srcId="{FAC3C2E3-7874-42AC-AD66-D247B08B3F7A}" destId="{11B76C7D-B78A-4325-A684-3B39B9963651}" srcOrd="4" destOrd="0" presId="urn:microsoft.com/office/officeart/2005/8/layout/hProcess7"/>
    <dgm:cxn modelId="{7DB88E07-92D6-40F8-A7D6-5DB9C1FAF5EE}" type="presParOf" srcId="{11B76C7D-B78A-4325-A684-3B39B9963651}" destId="{704DA63F-F481-470D-A71B-F5E9EC515D87}" srcOrd="0" destOrd="0" presId="urn:microsoft.com/office/officeart/2005/8/layout/hProcess7"/>
    <dgm:cxn modelId="{419417B1-670D-444B-BC44-8D137DE98B58}" type="presParOf" srcId="{11B76C7D-B78A-4325-A684-3B39B9963651}" destId="{0E59703A-2326-4744-BB3C-9D3D4A29A5CC}" srcOrd="1" destOrd="0" presId="urn:microsoft.com/office/officeart/2005/8/layout/hProcess7"/>
    <dgm:cxn modelId="{DF69D7F3-4466-4545-AE70-6D56C2649785}" type="presParOf" srcId="{11B76C7D-B78A-4325-A684-3B39B9963651}" destId="{AA07CF92-0F3C-4E5F-A2AF-0A1E0EEF7858}" srcOrd="2" destOrd="0" presId="urn:microsoft.com/office/officeart/2005/8/layout/hProcess7"/>
    <dgm:cxn modelId="{6686FE59-498D-441B-866C-7EF8891DAF62}" type="presParOf" srcId="{FAC3C2E3-7874-42AC-AD66-D247B08B3F7A}" destId="{6D7A9A8C-D9B0-458A-B373-78CAD0916606}" srcOrd="5" destOrd="0" presId="urn:microsoft.com/office/officeart/2005/8/layout/hProcess7"/>
    <dgm:cxn modelId="{DED6C859-DCCB-4F9A-A8A8-45F171758F08}" type="presParOf" srcId="{FAC3C2E3-7874-42AC-AD66-D247B08B3F7A}" destId="{B61E08DB-1C99-4F57-B045-A1AC29801083}" srcOrd="6" destOrd="0" presId="urn:microsoft.com/office/officeart/2005/8/layout/hProcess7"/>
    <dgm:cxn modelId="{F25EAD26-BCA1-44C3-9295-DBBD63C3F1F8}" type="presParOf" srcId="{B61E08DB-1C99-4F57-B045-A1AC29801083}" destId="{78D04BA9-28E4-413C-B168-73EE23AD3D68}" srcOrd="0" destOrd="0" presId="urn:microsoft.com/office/officeart/2005/8/layout/hProcess7"/>
    <dgm:cxn modelId="{F4879B1D-1996-4D8B-A026-D5C175282F01}" type="presParOf" srcId="{B61E08DB-1C99-4F57-B045-A1AC29801083}" destId="{1013F487-353B-406D-8D21-6FC822AF861D}" srcOrd="1" destOrd="0" presId="urn:microsoft.com/office/officeart/2005/8/layout/hProcess7"/>
    <dgm:cxn modelId="{D24AF31A-7EE3-4AC3-A14F-BA19F175BACA}" type="presParOf" srcId="{B61E08DB-1C99-4F57-B045-A1AC29801083}" destId="{8B3FA48C-C558-4E65-9644-9AA1D5A39CF0}" srcOrd="2" destOrd="0" presId="urn:microsoft.com/office/officeart/2005/8/layout/hProcess7"/>
    <dgm:cxn modelId="{6F20F4BD-230E-4819-B887-D50DBD815AD9}" type="presParOf" srcId="{FAC3C2E3-7874-42AC-AD66-D247B08B3F7A}" destId="{BF0EAE34-CBB9-4C3A-AF76-DF95896785F0}" srcOrd="7" destOrd="0" presId="urn:microsoft.com/office/officeart/2005/8/layout/hProcess7"/>
    <dgm:cxn modelId="{FAF9FBDE-5D36-4F30-BDEC-1A1DDC86D768}" type="presParOf" srcId="{FAC3C2E3-7874-42AC-AD66-D247B08B3F7A}" destId="{76AE5E84-93E9-4A95-A8FF-A44DE55BCDC3}" srcOrd="8" destOrd="0" presId="urn:microsoft.com/office/officeart/2005/8/layout/hProcess7"/>
    <dgm:cxn modelId="{653120EC-FA03-44C0-BF80-45430AE21363}" type="presParOf" srcId="{76AE5E84-93E9-4A95-A8FF-A44DE55BCDC3}" destId="{E0D4424A-37A7-4B59-9DA5-E181C024F75A}" srcOrd="0" destOrd="0" presId="urn:microsoft.com/office/officeart/2005/8/layout/hProcess7"/>
    <dgm:cxn modelId="{63B0286A-A81D-481D-8DDE-0E494AB6BCA3}" type="presParOf" srcId="{76AE5E84-93E9-4A95-A8FF-A44DE55BCDC3}" destId="{1C58A156-FC56-4D02-8BD8-78D031CE0421}" srcOrd="1" destOrd="0" presId="urn:microsoft.com/office/officeart/2005/8/layout/hProcess7"/>
    <dgm:cxn modelId="{A5C54921-E074-46D3-95B5-6D1F2C7975D1}" type="presParOf" srcId="{76AE5E84-93E9-4A95-A8FF-A44DE55BCDC3}" destId="{86E06351-1372-4A38-9516-8D7B66D68112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4485EE7-7AA7-465D-84F7-A7FDDD0F796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D42C0C-5E28-497F-90E8-DB1771A0AF0E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  <a:effectLst>
          <a:outerShdw blurRad="50800" dist="38100" dir="2700000" algn="tl" rotWithShape="0">
            <a:prstClr val="black">
              <a:alpha val="99000"/>
            </a:prstClr>
          </a:outerShdw>
        </a:effectLst>
      </dgm:spPr>
      <dgm:t>
        <a:bodyPr/>
        <a:lstStyle/>
        <a:p>
          <a:r>
            <a:rPr lang="uk-UA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Службові </a:t>
          </a:r>
          <a:r>
            <a:rPr lang="uk-UA" sz="20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обов</a:t>
          </a:r>
          <a:r>
            <a: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20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язки</a:t>
          </a:r>
          <a:r>
            <a:rPr lang="uk-UA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січового скарбника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C4E9E0-3E4A-4F49-8F6D-A45CBDE7C963}" type="parTrans" cxnId="{175410CA-CE14-47B9-BAC0-22D24CE15CDD}">
      <dgm:prSet/>
      <dgm:spPr/>
      <dgm:t>
        <a:bodyPr/>
        <a:lstStyle/>
        <a:p>
          <a:endParaRPr lang="ru-RU"/>
        </a:p>
      </dgm:t>
    </dgm:pt>
    <dgm:pt modelId="{14226486-9B3B-4CC7-96B2-B88F926AA822}" type="sibTrans" cxnId="{175410CA-CE14-47B9-BAC0-22D24CE15CDD}">
      <dgm:prSet/>
      <dgm:spPr/>
      <dgm:t>
        <a:bodyPr/>
        <a:lstStyle/>
        <a:p>
          <a:endParaRPr lang="ru-RU"/>
        </a:p>
      </dgm:t>
    </dgm:pt>
    <dgm:pt modelId="{DA321A81-22E3-480A-A54A-EF72D18962EE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dirty="0" smtClean="0">
              <a:latin typeface="Arial" panose="020B0604020202020204" pitchFamily="34" charset="0"/>
              <a:cs typeface="Arial" panose="020B0604020202020204" pitchFamily="34" charset="0"/>
            </a:rPr>
            <a:t>Приймання доходів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FC4309-315D-49F8-B014-8B7677AFF47C}" type="parTrans" cxnId="{F52C2791-C52B-4C4D-BD78-71CCF87AA781}">
      <dgm:prSet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4575ABD5-8CA8-4B58-B00A-729C1DCA23E5}" type="sibTrans" cxnId="{F52C2791-C52B-4C4D-BD78-71CCF87AA781}">
      <dgm:prSet/>
      <dgm:spPr/>
      <dgm:t>
        <a:bodyPr/>
        <a:lstStyle/>
        <a:p>
          <a:endParaRPr lang="ru-RU"/>
        </a:p>
      </dgm:t>
    </dgm:pt>
    <dgm:pt modelId="{E899E7B8-B168-4945-A31A-5CEFD02A6CAA}">
      <dgm:prSet phldrT="[Текст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dirty="0" smtClean="0">
              <a:latin typeface="Arial" panose="020B0604020202020204" pitchFamily="34" charset="0"/>
              <a:cs typeface="Arial" panose="020B0604020202020204" pitchFamily="34" charset="0"/>
            </a:rPr>
            <a:t>Видача грошей та речей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18B0E0-7207-4465-888E-C8D03112C18F}" type="parTrans" cxnId="{D41FA608-61AE-412C-BF5B-67773A941B1E}">
      <dgm:prSet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D4315187-A4D3-475C-B926-21195699ACAA}" type="sibTrans" cxnId="{D41FA608-61AE-412C-BF5B-67773A941B1E}">
      <dgm:prSet/>
      <dgm:spPr/>
      <dgm:t>
        <a:bodyPr/>
        <a:lstStyle/>
        <a:p>
          <a:endParaRPr lang="ru-RU"/>
        </a:p>
      </dgm:t>
    </dgm:pt>
    <dgm:pt modelId="{CE8356BE-A2AF-4EA0-90FC-072A842D913F}">
      <dgm:prSet phldrT="[Текст]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dirty="0" smtClean="0">
              <a:latin typeface="Arial" panose="020B0604020202020204" pitchFamily="34" charset="0"/>
              <a:cs typeface="Arial" panose="020B0604020202020204" pitchFamily="34" charset="0"/>
            </a:rPr>
            <a:t>Ведення обліку касових сум і матеріальних цінностей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E3E8F8-67BE-489D-8CDB-FF4CD6F65ECE}" type="parTrans" cxnId="{B8E98362-4F23-48DD-8DDA-283A7C7AFE81}">
      <dgm:prSet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D10AA110-53BB-4429-94FA-E65CE20DA262}" type="sibTrans" cxnId="{B8E98362-4F23-48DD-8DDA-283A7C7AFE81}">
      <dgm:prSet/>
      <dgm:spPr/>
      <dgm:t>
        <a:bodyPr/>
        <a:lstStyle/>
        <a:p>
          <a:endParaRPr lang="ru-RU"/>
        </a:p>
      </dgm:t>
    </dgm:pt>
    <dgm:pt modelId="{9352E41C-5AD7-45B9-8A04-1FED1284ED52}">
      <dgm:prSet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800" dirty="0" smtClean="0">
              <a:latin typeface="Arial" panose="020B0604020202020204" pitchFamily="34" charset="0"/>
              <a:cs typeface="Arial" panose="020B0604020202020204" pitchFamily="34" charset="0"/>
            </a:rPr>
            <a:t>Складання звітів кошовому та козацькій Раді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5BFD99-C9FB-43AB-880D-93864316F055}" type="parTrans" cxnId="{6F0B73FD-D1B4-43AD-882F-334DDEA5FBEA}">
      <dgm:prSet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F4148D0D-6173-4AD2-AE02-A66FDAAD46AA}" type="sibTrans" cxnId="{6F0B73FD-D1B4-43AD-882F-334DDEA5FBEA}">
      <dgm:prSet/>
      <dgm:spPr/>
      <dgm:t>
        <a:bodyPr/>
        <a:lstStyle/>
        <a:p>
          <a:endParaRPr lang="ru-RU"/>
        </a:p>
      </dgm:t>
    </dgm:pt>
    <dgm:pt modelId="{AB468A89-FA76-426C-92A0-F8A808D8A53C}" type="pres">
      <dgm:prSet presAssocID="{E4485EE7-7AA7-465D-84F7-A7FDDD0F79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9903B47-AA7C-48F1-B6CA-00356AFC4330}" type="pres">
      <dgm:prSet presAssocID="{E0D42C0C-5E28-497F-90E8-DB1771A0AF0E}" presName="hierRoot1" presStyleCnt="0">
        <dgm:presLayoutVars>
          <dgm:hierBranch val="init"/>
        </dgm:presLayoutVars>
      </dgm:prSet>
      <dgm:spPr/>
    </dgm:pt>
    <dgm:pt modelId="{B88E35D6-DD7A-457A-9BD7-FAD4B658015C}" type="pres">
      <dgm:prSet presAssocID="{E0D42C0C-5E28-497F-90E8-DB1771A0AF0E}" presName="rootComposite1" presStyleCnt="0"/>
      <dgm:spPr/>
    </dgm:pt>
    <dgm:pt modelId="{E894EEDE-9AAF-43E0-B72D-46118A71D748}" type="pres">
      <dgm:prSet presAssocID="{E0D42C0C-5E28-497F-90E8-DB1771A0AF0E}" presName="rootText1" presStyleLbl="node0" presStyleIdx="0" presStyleCnt="1" custScaleX="2132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AA8879-3BCC-415B-BB59-779E0B0A98A1}" type="pres">
      <dgm:prSet presAssocID="{E0D42C0C-5E28-497F-90E8-DB1771A0AF0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7770632-7DF2-4582-8EAF-3631B8013C14}" type="pres">
      <dgm:prSet presAssocID="{E0D42C0C-5E28-497F-90E8-DB1771A0AF0E}" presName="hierChild2" presStyleCnt="0"/>
      <dgm:spPr/>
    </dgm:pt>
    <dgm:pt modelId="{DFEC2DFF-B8D9-4B64-A601-A0B134D2AED3}" type="pres">
      <dgm:prSet presAssocID="{85FC4309-315D-49F8-B014-8B7677AFF47C}" presName="Name37" presStyleLbl="parChTrans1D2" presStyleIdx="0" presStyleCnt="4"/>
      <dgm:spPr/>
      <dgm:t>
        <a:bodyPr/>
        <a:lstStyle/>
        <a:p>
          <a:endParaRPr lang="ru-RU"/>
        </a:p>
      </dgm:t>
    </dgm:pt>
    <dgm:pt modelId="{F9078147-E4CB-416F-9557-2759324D5A8A}" type="pres">
      <dgm:prSet presAssocID="{DA321A81-22E3-480A-A54A-EF72D18962EE}" presName="hierRoot2" presStyleCnt="0">
        <dgm:presLayoutVars>
          <dgm:hierBranch val="init"/>
        </dgm:presLayoutVars>
      </dgm:prSet>
      <dgm:spPr/>
    </dgm:pt>
    <dgm:pt modelId="{33EFE8C3-E701-460E-9D13-C7006E310DC5}" type="pres">
      <dgm:prSet presAssocID="{DA321A81-22E3-480A-A54A-EF72D18962EE}" presName="rootComposite" presStyleCnt="0"/>
      <dgm:spPr/>
    </dgm:pt>
    <dgm:pt modelId="{4B696704-3DF0-4BA0-B697-107B0F852E6E}" type="pres">
      <dgm:prSet presAssocID="{DA321A81-22E3-480A-A54A-EF72D18962EE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F8C10F-DC71-4426-A1B9-FAE67CB5CC55}" type="pres">
      <dgm:prSet presAssocID="{DA321A81-22E3-480A-A54A-EF72D18962EE}" presName="rootConnector" presStyleLbl="node2" presStyleIdx="0" presStyleCnt="4"/>
      <dgm:spPr/>
      <dgm:t>
        <a:bodyPr/>
        <a:lstStyle/>
        <a:p>
          <a:endParaRPr lang="ru-RU"/>
        </a:p>
      </dgm:t>
    </dgm:pt>
    <dgm:pt modelId="{345B1676-D892-44F8-9656-CF21FAC07E29}" type="pres">
      <dgm:prSet presAssocID="{DA321A81-22E3-480A-A54A-EF72D18962EE}" presName="hierChild4" presStyleCnt="0"/>
      <dgm:spPr/>
    </dgm:pt>
    <dgm:pt modelId="{862AB334-B0A4-4DEB-BA49-ADC5B9812885}" type="pres">
      <dgm:prSet presAssocID="{DA321A81-22E3-480A-A54A-EF72D18962EE}" presName="hierChild5" presStyleCnt="0"/>
      <dgm:spPr/>
    </dgm:pt>
    <dgm:pt modelId="{F6B36372-0984-4678-A54F-636AA587F8E4}" type="pres">
      <dgm:prSet presAssocID="{5C18B0E0-7207-4465-888E-C8D03112C18F}" presName="Name37" presStyleLbl="parChTrans1D2" presStyleIdx="1" presStyleCnt="4"/>
      <dgm:spPr/>
      <dgm:t>
        <a:bodyPr/>
        <a:lstStyle/>
        <a:p>
          <a:endParaRPr lang="ru-RU"/>
        </a:p>
      </dgm:t>
    </dgm:pt>
    <dgm:pt modelId="{E44C2510-A2BF-46B1-9CE0-191D2B89DDDC}" type="pres">
      <dgm:prSet presAssocID="{E899E7B8-B168-4945-A31A-5CEFD02A6CAA}" presName="hierRoot2" presStyleCnt="0">
        <dgm:presLayoutVars>
          <dgm:hierBranch val="init"/>
        </dgm:presLayoutVars>
      </dgm:prSet>
      <dgm:spPr/>
    </dgm:pt>
    <dgm:pt modelId="{0D34C0E0-5F92-44B9-9072-747EBCFB8236}" type="pres">
      <dgm:prSet presAssocID="{E899E7B8-B168-4945-A31A-5CEFD02A6CAA}" presName="rootComposite" presStyleCnt="0"/>
      <dgm:spPr/>
    </dgm:pt>
    <dgm:pt modelId="{06DD5E9A-05A2-4ACE-BF45-ADB5544579E4}" type="pres">
      <dgm:prSet presAssocID="{E899E7B8-B168-4945-A31A-5CEFD02A6CA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5A3C16-6A13-432D-AFB0-B51F5CA8E200}" type="pres">
      <dgm:prSet presAssocID="{E899E7B8-B168-4945-A31A-5CEFD02A6CAA}" presName="rootConnector" presStyleLbl="node2" presStyleIdx="1" presStyleCnt="4"/>
      <dgm:spPr/>
      <dgm:t>
        <a:bodyPr/>
        <a:lstStyle/>
        <a:p>
          <a:endParaRPr lang="ru-RU"/>
        </a:p>
      </dgm:t>
    </dgm:pt>
    <dgm:pt modelId="{A95BCA55-80A9-4B0E-8B72-E97BBEC3627D}" type="pres">
      <dgm:prSet presAssocID="{E899E7B8-B168-4945-A31A-5CEFD02A6CAA}" presName="hierChild4" presStyleCnt="0"/>
      <dgm:spPr/>
    </dgm:pt>
    <dgm:pt modelId="{B863CB98-BC1E-4192-8A3C-EF6E7D597B7B}" type="pres">
      <dgm:prSet presAssocID="{E899E7B8-B168-4945-A31A-5CEFD02A6CAA}" presName="hierChild5" presStyleCnt="0"/>
      <dgm:spPr/>
    </dgm:pt>
    <dgm:pt modelId="{8803F4F3-A305-4780-AF16-C60C4F10B3C1}" type="pres">
      <dgm:prSet presAssocID="{6DE3E8F8-67BE-489D-8CDB-FF4CD6F65ECE}" presName="Name37" presStyleLbl="parChTrans1D2" presStyleIdx="2" presStyleCnt="4"/>
      <dgm:spPr/>
      <dgm:t>
        <a:bodyPr/>
        <a:lstStyle/>
        <a:p>
          <a:endParaRPr lang="ru-RU"/>
        </a:p>
      </dgm:t>
    </dgm:pt>
    <dgm:pt modelId="{90E9E895-6A33-41AB-9073-34BD068448E2}" type="pres">
      <dgm:prSet presAssocID="{CE8356BE-A2AF-4EA0-90FC-072A842D913F}" presName="hierRoot2" presStyleCnt="0">
        <dgm:presLayoutVars>
          <dgm:hierBranch val="init"/>
        </dgm:presLayoutVars>
      </dgm:prSet>
      <dgm:spPr/>
    </dgm:pt>
    <dgm:pt modelId="{DA3393A0-06A3-42D5-8EE0-106839F86D8A}" type="pres">
      <dgm:prSet presAssocID="{CE8356BE-A2AF-4EA0-90FC-072A842D913F}" presName="rootComposite" presStyleCnt="0"/>
      <dgm:spPr/>
    </dgm:pt>
    <dgm:pt modelId="{4E52DC66-92BE-4260-844A-801F86815DB0}" type="pres">
      <dgm:prSet presAssocID="{CE8356BE-A2AF-4EA0-90FC-072A842D913F}" presName="rootText" presStyleLbl="node2" presStyleIdx="2" presStyleCnt="4" custLinFactNeighborX="4829" custLinFactNeighborY="26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E3AFC3-6BE4-43EC-815D-E5C021D12891}" type="pres">
      <dgm:prSet presAssocID="{CE8356BE-A2AF-4EA0-90FC-072A842D913F}" presName="rootConnector" presStyleLbl="node2" presStyleIdx="2" presStyleCnt="4"/>
      <dgm:spPr/>
      <dgm:t>
        <a:bodyPr/>
        <a:lstStyle/>
        <a:p>
          <a:endParaRPr lang="ru-RU"/>
        </a:p>
      </dgm:t>
    </dgm:pt>
    <dgm:pt modelId="{B29E25E2-9B1D-42D5-9022-47F5F0052895}" type="pres">
      <dgm:prSet presAssocID="{CE8356BE-A2AF-4EA0-90FC-072A842D913F}" presName="hierChild4" presStyleCnt="0"/>
      <dgm:spPr/>
    </dgm:pt>
    <dgm:pt modelId="{FD19CC71-B0EF-4DFF-B0E0-24270FAA07C2}" type="pres">
      <dgm:prSet presAssocID="{CE8356BE-A2AF-4EA0-90FC-072A842D913F}" presName="hierChild5" presStyleCnt="0"/>
      <dgm:spPr/>
    </dgm:pt>
    <dgm:pt modelId="{749A5E25-4EAB-4ECD-AADB-8D85F2C6F053}" type="pres">
      <dgm:prSet presAssocID="{945BFD99-C9FB-43AB-880D-93864316F055}" presName="Name37" presStyleLbl="parChTrans1D2" presStyleIdx="3" presStyleCnt="4"/>
      <dgm:spPr/>
      <dgm:t>
        <a:bodyPr/>
        <a:lstStyle/>
        <a:p>
          <a:endParaRPr lang="ru-RU"/>
        </a:p>
      </dgm:t>
    </dgm:pt>
    <dgm:pt modelId="{BF220D16-8EAF-4C80-B427-8BAF10176F50}" type="pres">
      <dgm:prSet presAssocID="{9352E41C-5AD7-45B9-8A04-1FED1284ED52}" presName="hierRoot2" presStyleCnt="0">
        <dgm:presLayoutVars>
          <dgm:hierBranch val="init"/>
        </dgm:presLayoutVars>
      </dgm:prSet>
      <dgm:spPr/>
    </dgm:pt>
    <dgm:pt modelId="{FB0D0C3C-7B3B-4BCD-9C02-1395E6F5E0E3}" type="pres">
      <dgm:prSet presAssocID="{9352E41C-5AD7-45B9-8A04-1FED1284ED52}" presName="rootComposite" presStyleCnt="0"/>
      <dgm:spPr/>
    </dgm:pt>
    <dgm:pt modelId="{8E8984B5-547F-4DBB-AB66-819366966A9F}" type="pres">
      <dgm:prSet presAssocID="{9352E41C-5AD7-45B9-8A04-1FED1284ED52}" presName="rootText" presStyleLbl="node2" presStyleIdx="3" presStyleCnt="4" custLinFactNeighborX="1317" custLinFactNeighborY="26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512CA0-20EF-4D0C-BCD2-4018C200BC84}" type="pres">
      <dgm:prSet presAssocID="{9352E41C-5AD7-45B9-8A04-1FED1284ED52}" presName="rootConnector" presStyleLbl="node2" presStyleIdx="3" presStyleCnt="4"/>
      <dgm:spPr/>
      <dgm:t>
        <a:bodyPr/>
        <a:lstStyle/>
        <a:p>
          <a:endParaRPr lang="ru-RU"/>
        </a:p>
      </dgm:t>
    </dgm:pt>
    <dgm:pt modelId="{70B61EC9-08CA-4CE3-9898-D95E0105ED1F}" type="pres">
      <dgm:prSet presAssocID="{9352E41C-5AD7-45B9-8A04-1FED1284ED52}" presName="hierChild4" presStyleCnt="0"/>
      <dgm:spPr/>
    </dgm:pt>
    <dgm:pt modelId="{250C2793-FC80-44C1-8BE7-1070A5A0CF86}" type="pres">
      <dgm:prSet presAssocID="{9352E41C-5AD7-45B9-8A04-1FED1284ED52}" presName="hierChild5" presStyleCnt="0"/>
      <dgm:spPr/>
    </dgm:pt>
    <dgm:pt modelId="{95477672-D17E-4AFF-87CB-06FD133E6F28}" type="pres">
      <dgm:prSet presAssocID="{E0D42C0C-5E28-497F-90E8-DB1771A0AF0E}" presName="hierChild3" presStyleCnt="0"/>
      <dgm:spPr/>
    </dgm:pt>
  </dgm:ptLst>
  <dgm:cxnLst>
    <dgm:cxn modelId="{69C278A9-D152-4173-BB11-78810C3BC7F1}" type="presOf" srcId="{6DE3E8F8-67BE-489D-8CDB-FF4CD6F65ECE}" destId="{8803F4F3-A305-4780-AF16-C60C4F10B3C1}" srcOrd="0" destOrd="0" presId="urn:microsoft.com/office/officeart/2005/8/layout/orgChart1"/>
    <dgm:cxn modelId="{FB4E0387-CDC9-4234-A7C2-25093F53BD47}" type="presOf" srcId="{DA321A81-22E3-480A-A54A-EF72D18962EE}" destId="{4B696704-3DF0-4BA0-B697-107B0F852E6E}" srcOrd="0" destOrd="0" presId="urn:microsoft.com/office/officeart/2005/8/layout/orgChart1"/>
    <dgm:cxn modelId="{CDA5D6D8-7F8E-47CD-89E2-CB9D8E7AE816}" type="presOf" srcId="{DA321A81-22E3-480A-A54A-EF72D18962EE}" destId="{2FF8C10F-DC71-4426-A1B9-FAE67CB5CC55}" srcOrd="1" destOrd="0" presId="urn:microsoft.com/office/officeart/2005/8/layout/orgChart1"/>
    <dgm:cxn modelId="{B657F1C7-D3D6-4CA6-A7B2-440E21C97A5E}" type="presOf" srcId="{CE8356BE-A2AF-4EA0-90FC-072A842D913F}" destId="{4E52DC66-92BE-4260-844A-801F86815DB0}" srcOrd="0" destOrd="0" presId="urn:microsoft.com/office/officeart/2005/8/layout/orgChart1"/>
    <dgm:cxn modelId="{D41FA608-61AE-412C-BF5B-67773A941B1E}" srcId="{E0D42C0C-5E28-497F-90E8-DB1771A0AF0E}" destId="{E899E7B8-B168-4945-A31A-5CEFD02A6CAA}" srcOrd="1" destOrd="0" parTransId="{5C18B0E0-7207-4465-888E-C8D03112C18F}" sibTransId="{D4315187-A4D3-475C-B926-21195699ACAA}"/>
    <dgm:cxn modelId="{494A5CC4-A6BF-48B0-A83C-4D6109A780A9}" type="presOf" srcId="{945BFD99-C9FB-43AB-880D-93864316F055}" destId="{749A5E25-4EAB-4ECD-AADB-8D85F2C6F053}" srcOrd="0" destOrd="0" presId="urn:microsoft.com/office/officeart/2005/8/layout/orgChart1"/>
    <dgm:cxn modelId="{8B5A3B0D-E896-4BCC-973F-81F2659ADB34}" type="presOf" srcId="{5C18B0E0-7207-4465-888E-C8D03112C18F}" destId="{F6B36372-0984-4678-A54F-636AA587F8E4}" srcOrd="0" destOrd="0" presId="urn:microsoft.com/office/officeart/2005/8/layout/orgChart1"/>
    <dgm:cxn modelId="{00EBA492-D62B-47EB-94D3-5927BBC070BF}" type="presOf" srcId="{E899E7B8-B168-4945-A31A-5CEFD02A6CAA}" destId="{085A3C16-6A13-432D-AFB0-B51F5CA8E200}" srcOrd="1" destOrd="0" presId="urn:microsoft.com/office/officeart/2005/8/layout/orgChart1"/>
    <dgm:cxn modelId="{6F0B73FD-D1B4-43AD-882F-334DDEA5FBEA}" srcId="{E0D42C0C-5E28-497F-90E8-DB1771A0AF0E}" destId="{9352E41C-5AD7-45B9-8A04-1FED1284ED52}" srcOrd="3" destOrd="0" parTransId="{945BFD99-C9FB-43AB-880D-93864316F055}" sibTransId="{F4148D0D-6173-4AD2-AE02-A66FDAAD46AA}"/>
    <dgm:cxn modelId="{C6393B6A-BB42-48BB-8B2A-500BF27DCA54}" type="presOf" srcId="{E0D42C0C-5E28-497F-90E8-DB1771A0AF0E}" destId="{E894EEDE-9AAF-43E0-B72D-46118A71D748}" srcOrd="0" destOrd="0" presId="urn:microsoft.com/office/officeart/2005/8/layout/orgChart1"/>
    <dgm:cxn modelId="{A81FCAFA-D80F-4B95-93EB-D3348609102F}" type="presOf" srcId="{E0D42C0C-5E28-497F-90E8-DB1771A0AF0E}" destId="{92AA8879-3BCC-415B-BB59-779E0B0A98A1}" srcOrd="1" destOrd="0" presId="urn:microsoft.com/office/officeart/2005/8/layout/orgChart1"/>
    <dgm:cxn modelId="{5576D2C8-33EE-458A-A6D3-DA2105AC1955}" type="presOf" srcId="{E899E7B8-B168-4945-A31A-5CEFD02A6CAA}" destId="{06DD5E9A-05A2-4ACE-BF45-ADB5544579E4}" srcOrd="0" destOrd="0" presId="urn:microsoft.com/office/officeart/2005/8/layout/orgChart1"/>
    <dgm:cxn modelId="{6C63D933-D517-443D-A98F-F867644A49CD}" type="presOf" srcId="{9352E41C-5AD7-45B9-8A04-1FED1284ED52}" destId="{8E8984B5-547F-4DBB-AB66-819366966A9F}" srcOrd="0" destOrd="0" presId="urn:microsoft.com/office/officeart/2005/8/layout/orgChart1"/>
    <dgm:cxn modelId="{F52C2791-C52B-4C4D-BD78-71CCF87AA781}" srcId="{E0D42C0C-5E28-497F-90E8-DB1771A0AF0E}" destId="{DA321A81-22E3-480A-A54A-EF72D18962EE}" srcOrd="0" destOrd="0" parTransId="{85FC4309-315D-49F8-B014-8B7677AFF47C}" sibTransId="{4575ABD5-8CA8-4B58-B00A-729C1DCA23E5}"/>
    <dgm:cxn modelId="{38D5728C-1934-426D-9AC1-DFFD5D31AD42}" type="presOf" srcId="{CE8356BE-A2AF-4EA0-90FC-072A842D913F}" destId="{20E3AFC3-6BE4-43EC-815D-E5C021D12891}" srcOrd="1" destOrd="0" presId="urn:microsoft.com/office/officeart/2005/8/layout/orgChart1"/>
    <dgm:cxn modelId="{628FF5EE-A42F-4A76-A35A-677A55F3842D}" type="presOf" srcId="{E4485EE7-7AA7-465D-84F7-A7FDDD0F7967}" destId="{AB468A89-FA76-426C-92A0-F8A808D8A53C}" srcOrd="0" destOrd="0" presId="urn:microsoft.com/office/officeart/2005/8/layout/orgChart1"/>
    <dgm:cxn modelId="{175410CA-CE14-47B9-BAC0-22D24CE15CDD}" srcId="{E4485EE7-7AA7-465D-84F7-A7FDDD0F7967}" destId="{E0D42C0C-5E28-497F-90E8-DB1771A0AF0E}" srcOrd="0" destOrd="0" parTransId="{8BC4E9E0-3E4A-4F49-8F6D-A45CBDE7C963}" sibTransId="{14226486-9B3B-4CC7-96B2-B88F926AA822}"/>
    <dgm:cxn modelId="{B8E98362-4F23-48DD-8DDA-283A7C7AFE81}" srcId="{E0D42C0C-5E28-497F-90E8-DB1771A0AF0E}" destId="{CE8356BE-A2AF-4EA0-90FC-072A842D913F}" srcOrd="2" destOrd="0" parTransId="{6DE3E8F8-67BE-489D-8CDB-FF4CD6F65ECE}" sibTransId="{D10AA110-53BB-4429-94FA-E65CE20DA262}"/>
    <dgm:cxn modelId="{9AE1AA2C-3686-4843-9022-E7A51940D74A}" type="presOf" srcId="{85FC4309-315D-49F8-B014-8B7677AFF47C}" destId="{DFEC2DFF-B8D9-4B64-A601-A0B134D2AED3}" srcOrd="0" destOrd="0" presId="urn:microsoft.com/office/officeart/2005/8/layout/orgChart1"/>
    <dgm:cxn modelId="{6E192D7E-7DEB-4296-9D4F-7EBBA4FF78F6}" type="presOf" srcId="{9352E41C-5AD7-45B9-8A04-1FED1284ED52}" destId="{EC512CA0-20EF-4D0C-BCD2-4018C200BC84}" srcOrd="1" destOrd="0" presId="urn:microsoft.com/office/officeart/2005/8/layout/orgChart1"/>
    <dgm:cxn modelId="{C6599C8E-A119-44D9-A735-40E50CDB79A3}" type="presParOf" srcId="{AB468A89-FA76-426C-92A0-F8A808D8A53C}" destId="{C9903B47-AA7C-48F1-B6CA-00356AFC4330}" srcOrd="0" destOrd="0" presId="urn:microsoft.com/office/officeart/2005/8/layout/orgChart1"/>
    <dgm:cxn modelId="{A9120B70-EDEF-45AE-B339-381C5DEF1DA0}" type="presParOf" srcId="{C9903B47-AA7C-48F1-B6CA-00356AFC4330}" destId="{B88E35D6-DD7A-457A-9BD7-FAD4B658015C}" srcOrd="0" destOrd="0" presId="urn:microsoft.com/office/officeart/2005/8/layout/orgChart1"/>
    <dgm:cxn modelId="{744BB6AA-3AE6-4A6A-BEF3-3C07BB1A9F75}" type="presParOf" srcId="{B88E35D6-DD7A-457A-9BD7-FAD4B658015C}" destId="{E894EEDE-9AAF-43E0-B72D-46118A71D748}" srcOrd="0" destOrd="0" presId="urn:microsoft.com/office/officeart/2005/8/layout/orgChart1"/>
    <dgm:cxn modelId="{C42F757E-0998-4C6E-8858-5C44E1F54944}" type="presParOf" srcId="{B88E35D6-DD7A-457A-9BD7-FAD4B658015C}" destId="{92AA8879-3BCC-415B-BB59-779E0B0A98A1}" srcOrd="1" destOrd="0" presId="urn:microsoft.com/office/officeart/2005/8/layout/orgChart1"/>
    <dgm:cxn modelId="{16457A74-A4FA-4470-9E4A-5B803A5ECFC7}" type="presParOf" srcId="{C9903B47-AA7C-48F1-B6CA-00356AFC4330}" destId="{C7770632-7DF2-4582-8EAF-3631B8013C14}" srcOrd="1" destOrd="0" presId="urn:microsoft.com/office/officeart/2005/8/layout/orgChart1"/>
    <dgm:cxn modelId="{E39CE7D3-E072-4ADD-AFF4-6151AC6E4D76}" type="presParOf" srcId="{C7770632-7DF2-4582-8EAF-3631B8013C14}" destId="{DFEC2DFF-B8D9-4B64-A601-A0B134D2AED3}" srcOrd="0" destOrd="0" presId="urn:microsoft.com/office/officeart/2005/8/layout/orgChart1"/>
    <dgm:cxn modelId="{70B41543-48B5-4BBE-B711-1E981445730C}" type="presParOf" srcId="{C7770632-7DF2-4582-8EAF-3631B8013C14}" destId="{F9078147-E4CB-416F-9557-2759324D5A8A}" srcOrd="1" destOrd="0" presId="urn:microsoft.com/office/officeart/2005/8/layout/orgChart1"/>
    <dgm:cxn modelId="{E7A97BD1-57F6-434F-966E-ACC5668A9005}" type="presParOf" srcId="{F9078147-E4CB-416F-9557-2759324D5A8A}" destId="{33EFE8C3-E701-460E-9D13-C7006E310DC5}" srcOrd="0" destOrd="0" presId="urn:microsoft.com/office/officeart/2005/8/layout/orgChart1"/>
    <dgm:cxn modelId="{5985D6CD-19CC-4351-AC62-DB6C4AF37297}" type="presParOf" srcId="{33EFE8C3-E701-460E-9D13-C7006E310DC5}" destId="{4B696704-3DF0-4BA0-B697-107B0F852E6E}" srcOrd="0" destOrd="0" presId="urn:microsoft.com/office/officeart/2005/8/layout/orgChart1"/>
    <dgm:cxn modelId="{5CBBEA1C-C25E-4F7F-AFFE-730ED03AC7E6}" type="presParOf" srcId="{33EFE8C3-E701-460E-9D13-C7006E310DC5}" destId="{2FF8C10F-DC71-4426-A1B9-FAE67CB5CC55}" srcOrd="1" destOrd="0" presId="urn:microsoft.com/office/officeart/2005/8/layout/orgChart1"/>
    <dgm:cxn modelId="{459FD83A-044E-4EE1-BC9C-FDE1FBA48C5B}" type="presParOf" srcId="{F9078147-E4CB-416F-9557-2759324D5A8A}" destId="{345B1676-D892-44F8-9656-CF21FAC07E29}" srcOrd="1" destOrd="0" presId="urn:microsoft.com/office/officeart/2005/8/layout/orgChart1"/>
    <dgm:cxn modelId="{8C64ECDC-87FF-4AB5-8984-D487BC9DE68B}" type="presParOf" srcId="{F9078147-E4CB-416F-9557-2759324D5A8A}" destId="{862AB334-B0A4-4DEB-BA49-ADC5B9812885}" srcOrd="2" destOrd="0" presId="urn:microsoft.com/office/officeart/2005/8/layout/orgChart1"/>
    <dgm:cxn modelId="{2542018D-1D34-4E7B-8B1D-9DF051272D93}" type="presParOf" srcId="{C7770632-7DF2-4582-8EAF-3631B8013C14}" destId="{F6B36372-0984-4678-A54F-636AA587F8E4}" srcOrd="2" destOrd="0" presId="urn:microsoft.com/office/officeart/2005/8/layout/orgChart1"/>
    <dgm:cxn modelId="{86F11823-FA28-4887-B6F8-C3328C71E534}" type="presParOf" srcId="{C7770632-7DF2-4582-8EAF-3631B8013C14}" destId="{E44C2510-A2BF-46B1-9CE0-191D2B89DDDC}" srcOrd="3" destOrd="0" presId="urn:microsoft.com/office/officeart/2005/8/layout/orgChart1"/>
    <dgm:cxn modelId="{2305765A-8369-481A-8ACF-1DB52881C4A6}" type="presParOf" srcId="{E44C2510-A2BF-46B1-9CE0-191D2B89DDDC}" destId="{0D34C0E0-5F92-44B9-9072-747EBCFB8236}" srcOrd="0" destOrd="0" presId="urn:microsoft.com/office/officeart/2005/8/layout/orgChart1"/>
    <dgm:cxn modelId="{13E42072-05BD-4CED-AC63-B70A9B772C7B}" type="presParOf" srcId="{0D34C0E0-5F92-44B9-9072-747EBCFB8236}" destId="{06DD5E9A-05A2-4ACE-BF45-ADB5544579E4}" srcOrd="0" destOrd="0" presId="urn:microsoft.com/office/officeart/2005/8/layout/orgChart1"/>
    <dgm:cxn modelId="{5501C540-5F1A-4E1E-B633-2C2E31DAAF6D}" type="presParOf" srcId="{0D34C0E0-5F92-44B9-9072-747EBCFB8236}" destId="{085A3C16-6A13-432D-AFB0-B51F5CA8E200}" srcOrd="1" destOrd="0" presId="urn:microsoft.com/office/officeart/2005/8/layout/orgChart1"/>
    <dgm:cxn modelId="{DFA344A1-6A2C-4F53-98A8-34CDB23CBF4D}" type="presParOf" srcId="{E44C2510-A2BF-46B1-9CE0-191D2B89DDDC}" destId="{A95BCA55-80A9-4B0E-8B72-E97BBEC3627D}" srcOrd="1" destOrd="0" presId="urn:microsoft.com/office/officeart/2005/8/layout/orgChart1"/>
    <dgm:cxn modelId="{0CC6FB90-5B9D-4AAB-A14B-757B66AC565C}" type="presParOf" srcId="{E44C2510-A2BF-46B1-9CE0-191D2B89DDDC}" destId="{B863CB98-BC1E-4192-8A3C-EF6E7D597B7B}" srcOrd="2" destOrd="0" presId="urn:microsoft.com/office/officeart/2005/8/layout/orgChart1"/>
    <dgm:cxn modelId="{A39FAE09-C9AD-4BB1-88B8-C9BD83B7323E}" type="presParOf" srcId="{C7770632-7DF2-4582-8EAF-3631B8013C14}" destId="{8803F4F3-A305-4780-AF16-C60C4F10B3C1}" srcOrd="4" destOrd="0" presId="urn:microsoft.com/office/officeart/2005/8/layout/orgChart1"/>
    <dgm:cxn modelId="{2A8AA742-C061-4B6B-AF6B-4737329EC5A1}" type="presParOf" srcId="{C7770632-7DF2-4582-8EAF-3631B8013C14}" destId="{90E9E895-6A33-41AB-9073-34BD068448E2}" srcOrd="5" destOrd="0" presId="urn:microsoft.com/office/officeart/2005/8/layout/orgChart1"/>
    <dgm:cxn modelId="{7376F194-AD54-4FF8-B5E4-DE770CF3E4D9}" type="presParOf" srcId="{90E9E895-6A33-41AB-9073-34BD068448E2}" destId="{DA3393A0-06A3-42D5-8EE0-106839F86D8A}" srcOrd="0" destOrd="0" presId="urn:microsoft.com/office/officeart/2005/8/layout/orgChart1"/>
    <dgm:cxn modelId="{B8A63769-FEFA-4097-A54A-FEFBC44B9BAD}" type="presParOf" srcId="{DA3393A0-06A3-42D5-8EE0-106839F86D8A}" destId="{4E52DC66-92BE-4260-844A-801F86815DB0}" srcOrd="0" destOrd="0" presId="urn:microsoft.com/office/officeart/2005/8/layout/orgChart1"/>
    <dgm:cxn modelId="{4DA927F2-AC7F-44DC-B32C-20BB0E67956C}" type="presParOf" srcId="{DA3393A0-06A3-42D5-8EE0-106839F86D8A}" destId="{20E3AFC3-6BE4-43EC-815D-E5C021D12891}" srcOrd="1" destOrd="0" presId="urn:microsoft.com/office/officeart/2005/8/layout/orgChart1"/>
    <dgm:cxn modelId="{8629DE3A-2899-4035-9507-3F5C98DCE188}" type="presParOf" srcId="{90E9E895-6A33-41AB-9073-34BD068448E2}" destId="{B29E25E2-9B1D-42D5-9022-47F5F0052895}" srcOrd="1" destOrd="0" presId="urn:microsoft.com/office/officeart/2005/8/layout/orgChart1"/>
    <dgm:cxn modelId="{D195E073-6B4A-4FA8-B638-24ABD1423F2E}" type="presParOf" srcId="{90E9E895-6A33-41AB-9073-34BD068448E2}" destId="{FD19CC71-B0EF-4DFF-B0E0-24270FAA07C2}" srcOrd="2" destOrd="0" presId="urn:microsoft.com/office/officeart/2005/8/layout/orgChart1"/>
    <dgm:cxn modelId="{B10628A3-2537-4C5A-BF5E-84B5DF0C1322}" type="presParOf" srcId="{C7770632-7DF2-4582-8EAF-3631B8013C14}" destId="{749A5E25-4EAB-4ECD-AADB-8D85F2C6F053}" srcOrd="6" destOrd="0" presId="urn:microsoft.com/office/officeart/2005/8/layout/orgChart1"/>
    <dgm:cxn modelId="{48EE622D-2387-47EC-A8D3-D449C08929CC}" type="presParOf" srcId="{C7770632-7DF2-4582-8EAF-3631B8013C14}" destId="{BF220D16-8EAF-4C80-B427-8BAF10176F50}" srcOrd="7" destOrd="0" presId="urn:microsoft.com/office/officeart/2005/8/layout/orgChart1"/>
    <dgm:cxn modelId="{E26CD593-439E-4975-9ACC-6AC49CB72D8C}" type="presParOf" srcId="{BF220D16-8EAF-4C80-B427-8BAF10176F50}" destId="{FB0D0C3C-7B3B-4BCD-9C02-1395E6F5E0E3}" srcOrd="0" destOrd="0" presId="urn:microsoft.com/office/officeart/2005/8/layout/orgChart1"/>
    <dgm:cxn modelId="{B7E5471E-1511-4177-8E66-CCAF12EB8471}" type="presParOf" srcId="{FB0D0C3C-7B3B-4BCD-9C02-1395E6F5E0E3}" destId="{8E8984B5-547F-4DBB-AB66-819366966A9F}" srcOrd="0" destOrd="0" presId="urn:microsoft.com/office/officeart/2005/8/layout/orgChart1"/>
    <dgm:cxn modelId="{111B6758-7374-41F0-901F-B00F33B4666D}" type="presParOf" srcId="{FB0D0C3C-7B3B-4BCD-9C02-1395E6F5E0E3}" destId="{EC512CA0-20EF-4D0C-BCD2-4018C200BC84}" srcOrd="1" destOrd="0" presId="urn:microsoft.com/office/officeart/2005/8/layout/orgChart1"/>
    <dgm:cxn modelId="{12D077AA-7B19-4790-859A-9C89AF34F45F}" type="presParOf" srcId="{BF220D16-8EAF-4C80-B427-8BAF10176F50}" destId="{70B61EC9-08CA-4CE3-9898-D95E0105ED1F}" srcOrd="1" destOrd="0" presId="urn:microsoft.com/office/officeart/2005/8/layout/orgChart1"/>
    <dgm:cxn modelId="{14CECA32-F58C-44A3-9E29-CFC551E89E2A}" type="presParOf" srcId="{BF220D16-8EAF-4C80-B427-8BAF10176F50}" destId="{250C2793-FC80-44C1-8BE7-1070A5A0CF86}" srcOrd="2" destOrd="0" presId="urn:microsoft.com/office/officeart/2005/8/layout/orgChart1"/>
    <dgm:cxn modelId="{E31BB74D-CEEB-438B-851A-6715568B4CB3}" type="presParOf" srcId="{C9903B47-AA7C-48F1-B6CA-00356AFC4330}" destId="{95477672-D17E-4AFF-87CB-06FD133E6F28}" srcOrd="2" destOrd="0" presId="urn:microsoft.com/office/officeart/2005/8/layout/orgChart1"/>
  </dgm:cxnLst>
  <dgm:bg>
    <a:effectLst>
      <a:outerShdw blurRad="50800" dist="38100" dir="2700000" algn="tl" rotWithShape="0">
        <a:prstClr val="black"/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AD81412-36F8-436E-AD54-3232B26B0E5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51DD77-9754-4613-B803-E080966876BF}">
      <dgm:prSet phldrT="[Текст]" custT="1"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8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Ознаки держави </a:t>
          </a:r>
          <a:endParaRPr lang="ru-RU" sz="2800" b="1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A7CFE6-7A92-4BE6-939A-899B930A1D74}" type="parTrans" cxnId="{D7FF8269-0234-4F64-A81F-DDD41D4474BB}">
      <dgm:prSet/>
      <dgm:spPr/>
      <dgm:t>
        <a:bodyPr/>
        <a:lstStyle/>
        <a:p>
          <a:endParaRPr lang="ru-RU"/>
        </a:p>
      </dgm:t>
    </dgm:pt>
    <dgm:pt modelId="{51671291-A574-422A-A7E7-E862A0ED198B}" type="sibTrans" cxnId="{D7FF8269-0234-4F64-A81F-DDD41D4474BB}">
      <dgm:prSet/>
      <dgm:spPr/>
      <dgm:t>
        <a:bodyPr/>
        <a:lstStyle/>
        <a:p>
          <a:endParaRPr lang="ru-RU"/>
        </a:p>
      </dgm:t>
    </dgm:pt>
    <dgm:pt modelId="{B1AAFE03-43C6-443C-AC9A-83A9760FF75E}">
      <dgm:prSet phldrT="[Текст]" custT="1"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Запровадження власного територіального поділу</a:t>
          </a:r>
          <a:endParaRPr lang="ru-RU" sz="16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0FCE73-67FE-4B1D-9D1A-5F34876010A1}" type="parTrans" cxnId="{D537A0DF-1650-4E6C-8497-BAAB3F16C9FB}">
      <dgm:prSet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CC608DA3-9F9D-4BC7-B36D-6D1596440EF9}" type="sibTrans" cxnId="{D537A0DF-1650-4E6C-8497-BAAB3F16C9FB}">
      <dgm:prSet/>
      <dgm:spPr/>
      <dgm:t>
        <a:bodyPr/>
        <a:lstStyle/>
        <a:p>
          <a:endParaRPr lang="ru-RU"/>
        </a:p>
      </dgm:t>
    </dgm:pt>
    <dgm:pt modelId="{A8D0A8A0-9F22-4E5A-85E6-191F621BCB95}">
      <dgm:prSet phldrT="[Текст]" custT="1"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Створення та діяльність органів публічної влади</a:t>
          </a:r>
          <a:endParaRPr lang="ru-RU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3C7AF2-BD3F-4EE1-942B-9C9AA727761F}" type="parTrans" cxnId="{B74C6278-F797-4330-BCD1-965D0A10E789}">
      <dgm:prSet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E2C5B0C7-B375-4153-931B-3A8B2B75481F}" type="sibTrans" cxnId="{B74C6278-F797-4330-BCD1-965D0A10E789}">
      <dgm:prSet/>
      <dgm:spPr/>
      <dgm:t>
        <a:bodyPr/>
        <a:lstStyle/>
        <a:p>
          <a:endParaRPr lang="ru-RU"/>
        </a:p>
      </dgm:t>
    </dgm:pt>
    <dgm:pt modelId="{EFB24628-BDEA-4BF2-B906-8320C05DD903}">
      <dgm:prSet phldrT="[Текст]" custT="1"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Введення власної податкової системи</a:t>
          </a:r>
          <a:endParaRPr lang="ru-RU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FED870-6D76-42CF-A424-27C3D6FE5315}" type="parTrans" cxnId="{69ED1C75-07C9-402F-897C-8AF930606ED3}">
      <dgm:prSet/>
      <dgm:spPr>
        <a:gradFill rotWithShape="0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9825DFF2-073D-4486-9203-8CED62937A28}" type="sibTrans" cxnId="{69ED1C75-07C9-402F-897C-8AF930606ED3}">
      <dgm:prSet/>
      <dgm:spPr/>
      <dgm:t>
        <a:bodyPr/>
        <a:lstStyle/>
        <a:p>
          <a:endParaRPr lang="ru-RU"/>
        </a:p>
      </dgm:t>
    </dgm:pt>
    <dgm:pt modelId="{968B1F45-34A5-448F-9A19-C5EC421FEA50}" type="pres">
      <dgm:prSet presAssocID="{8AD81412-36F8-436E-AD54-3232B26B0E5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D0197-8FC4-4887-B117-104F11F37A62}" type="pres">
      <dgm:prSet presAssocID="{1E51DD77-9754-4613-B803-E080966876BF}" presName="root1" presStyleCnt="0"/>
      <dgm:spPr/>
    </dgm:pt>
    <dgm:pt modelId="{301BDB52-429C-4F90-AC2C-E0CB28B5441D}" type="pres">
      <dgm:prSet presAssocID="{1E51DD77-9754-4613-B803-E080966876B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8E16D0-D7FA-42BC-8BEE-5AC13F4A3956}" type="pres">
      <dgm:prSet presAssocID="{1E51DD77-9754-4613-B803-E080966876BF}" presName="level2hierChild" presStyleCnt="0"/>
      <dgm:spPr/>
    </dgm:pt>
    <dgm:pt modelId="{67EB2E63-AEA5-42D7-81B4-56CB4B1A7924}" type="pres">
      <dgm:prSet presAssocID="{AB0FCE73-67FE-4B1D-9D1A-5F34876010A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65E044F-B699-4E68-8F8E-929CA0489250}" type="pres">
      <dgm:prSet presAssocID="{AB0FCE73-67FE-4B1D-9D1A-5F34876010A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B483755-9E56-4C4E-BEF5-C2BE6A1F92A3}" type="pres">
      <dgm:prSet presAssocID="{B1AAFE03-43C6-443C-AC9A-83A9760FF75E}" presName="root2" presStyleCnt="0"/>
      <dgm:spPr/>
    </dgm:pt>
    <dgm:pt modelId="{5CE2E26F-4255-4E24-A33B-A4C7982C3751}" type="pres">
      <dgm:prSet presAssocID="{B1AAFE03-43C6-443C-AC9A-83A9760FF75E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D166D2-71DE-481F-B7BD-37E7148663F3}" type="pres">
      <dgm:prSet presAssocID="{B1AAFE03-43C6-443C-AC9A-83A9760FF75E}" presName="level3hierChild" presStyleCnt="0"/>
      <dgm:spPr/>
    </dgm:pt>
    <dgm:pt modelId="{40055541-8C08-4599-8F85-2327145A5C0F}" type="pres">
      <dgm:prSet presAssocID="{713C7AF2-BD3F-4EE1-942B-9C9AA727761F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329C499-CEC3-46BA-B496-153F6DD1BACA}" type="pres">
      <dgm:prSet presAssocID="{713C7AF2-BD3F-4EE1-942B-9C9AA727761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03B0A60E-D145-43C2-AB21-4E48765FAD63}" type="pres">
      <dgm:prSet presAssocID="{A8D0A8A0-9F22-4E5A-85E6-191F621BCB95}" presName="root2" presStyleCnt="0"/>
      <dgm:spPr/>
    </dgm:pt>
    <dgm:pt modelId="{B0A2A77C-C97B-447E-889F-7698A78B2E7F}" type="pres">
      <dgm:prSet presAssocID="{A8D0A8A0-9F22-4E5A-85E6-191F621BCB95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379A2A-2751-453F-BD5A-0C088B040734}" type="pres">
      <dgm:prSet presAssocID="{A8D0A8A0-9F22-4E5A-85E6-191F621BCB95}" presName="level3hierChild" presStyleCnt="0"/>
      <dgm:spPr/>
    </dgm:pt>
    <dgm:pt modelId="{F5585F1F-F5E9-4FC1-B8A3-27A86D6981CB}" type="pres">
      <dgm:prSet presAssocID="{56FED870-6D76-42CF-A424-27C3D6FE5315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E5F1176-D616-457D-BFD2-269C2B75244D}" type="pres">
      <dgm:prSet presAssocID="{56FED870-6D76-42CF-A424-27C3D6FE531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D953E89-DDAD-49D2-9FBF-B10EEEB735CB}" type="pres">
      <dgm:prSet presAssocID="{EFB24628-BDEA-4BF2-B906-8320C05DD903}" presName="root2" presStyleCnt="0"/>
      <dgm:spPr/>
    </dgm:pt>
    <dgm:pt modelId="{A532118A-F9FA-4424-AE6E-872D5D898040}" type="pres">
      <dgm:prSet presAssocID="{EFB24628-BDEA-4BF2-B906-8320C05DD90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F0E9D-8356-4C8C-8FB6-A6BFAE51E72B}" type="pres">
      <dgm:prSet presAssocID="{EFB24628-BDEA-4BF2-B906-8320C05DD903}" presName="level3hierChild" presStyleCnt="0"/>
      <dgm:spPr/>
    </dgm:pt>
  </dgm:ptLst>
  <dgm:cxnLst>
    <dgm:cxn modelId="{0917A6B9-D3ED-4EE6-BACA-52C48CCA0A12}" type="presOf" srcId="{713C7AF2-BD3F-4EE1-942B-9C9AA727761F}" destId="{40055541-8C08-4599-8F85-2327145A5C0F}" srcOrd="0" destOrd="0" presId="urn:microsoft.com/office/officeart/2008/layout/HorizontalMultiLevelHierarchy"/>
    <dgm:cxn modelId="{D7FF8269-0234-4F64-A81F-DDD41D4474BB}" srcId="{8AD81412-36F8-436E-AD54-3232B26B0E50}" destId="{1E51DD77-9754-4613-B803-E080966876BF}" srcOrd="0" destOrd="0" parTransId="{5AA7CFE6-7A92-4BE6-939A-899B930A1D74}" sibTransId="{51671291-A574-422A-A7E7-E862A0ED198B}"/>
    <dgm:cxn modelId="{2A04A766-399B-4212-818B-252D52008E25}" type="presOf" srcId="{713C7AF2-BD3F-4EE1-942B-9C9AA727761F}" destId="{9329C499-CEC3-46BA-B496-153F6DD1BACA}" srcOrd="1" destOrd="0" presId="urn:microsoft.com/office/officeart/2008/layout/HorizontalMultiLevelHierarchy"/>
    <dgm:cxn modelId="{D537A0DF-1650-4E6C-8497-BAAB3F16C9FB}" srcId="{1E51DD77-9754-4613-B803-E080966876BF}" destId="{B1AAFE03-43C6-443C-AC9A-83A9760FF75E}" srcOrd="0" destOrd="0" parTransId="{AB0FCE73-67FE-4B1D-9D1A-5F34876010A1}" sibTransId="{CC608DA3-9F9D-4BC7-B36D-6D1596440EF9}"/>
    <dgm:cxn modelId="{B74C6278-F797-4330-BCD1-965D0A10E789}" srcId="{1E51DD77-9754-4613-B803-E080966876BF}" destId="{A8D0A8A0-9F22-4E5A-85E6-191F621BCB95}" srcOrd="1" destOrd="0" parTransId="{713C7AF2-BD3F-4EE1-942B-9C9AA727761F}" sibTransId="{E2C5B0C7-B375-4153-931B-3A8B2B75481F}"/>
    <dgm:cxn modelId="{BFC32697-EB47-404C-8CD6-C7F3E3185E43}" type="presOf" srcId="{A8D0A8A0-9F22-4E5A-85E6-191F621BCB95}" destId="{B0A2A77C-C97B-447E-889F-7698A78B2E7F}" srcOrd="0" destOrd="0" presId="urn:microsoft.com/office/officeart/2008/layout/HorizontalMultiLevelHierarchy"/>
    <dgm:cxn modelId="{AE61370F-0C97-44AA-91E9-BB7B57DEC7CF}" type="presOf" srcId="{56FED870-6D76-42CF-A424-27C3D6FE5315}" destId="{F5585F1F-F5E9-4FC1-B8A3-27A86D6981CB}" srcOrd="0" destOrd="0" presId="urn:microsoft.com/office/officeart/2008/layout/HorizontalMultiLevelHierarchy"/>
    <dgm:cxn modelId="{AD2B99CD-BE63-49A3-B4B6-308B2CC0F665}" type="presOf" srcId="{AB0FCE73-67FE-4B1D-9D1A-5F34876010A1}" destId="{67EB2E63-AEA5-42D7-81B4-56CB4B1A7924}" srcOrd="0" destOrd="0" presId="urn:microsoft.com/office/officeart/2008/layout/HorizontalMultiLevelHierarchy"/>
    <dgm:cxn modelId="{E26665CE-65EB-4C2C-907F-E775D10DF6B0}" type="presOf" srcId="{AB0FCE73-67FE-4B1D-9D1A-5F34876010A1}" destId="{765E044F-B699-4E68-8F8E-929CA0489250}" srcOrd="1" destOrd="0" presId="urn:microsoft.com/office/officeart/2008/layout/HorizontalMultiLevelHierarchy"/>
    <dgm:cxn modelId="{DC7C2B2C-0C56-4517-B948-D255DE2195F6}" type="presOf" srcId="{1E51DD77-9754-4613-B803-E080966876BF}" destId="{301BDB52-429C-4F90-AC2C-E0CB28B5441D}" srcOrd="0" destOrd="0" presId="urn:microsoft.com/office/officeart/2008/layout/HorizontalMultiLevelHierarchy"/>
    <dgm:cxn modelId="{2DB6C0AD-1B0D-4F3C-97FB-E08B52EE6489}" type="presOf" srcId="{56FED870-6D76-42CF-A424-27C3D6FE5315}" destId="{EE5F1176-D616-457D-BFD2-269C2B75244D}" srcOrd="1" destOrd="0" presId="urn:microsoft.com/office/officeart/2008/layout/HorizontalMultiLevelHierarchy"/>
    <dgm:cxn modelId="{946F9881-32C6-4038-9764-F194A523BC3C}" type="presOf" srcId="{8AD81412-36F8-436E-AD54-3232B26B0E50}" destId="{968B1F45-34A5-448F-9A19-C5EC421FEA50}" srcOrd="0" destOrd="0" presId="urn:microsoft.com/office/officeart/2008/layout/HorizontalMultiLevelHierarchy"/>
    <dgm:cxn modelId="{03EBCDAC-3429-4A6E-9C11-BEF5BAB00B74}" type="presOf" srcId="{EFB24628-BDEA-4BF2-B906-8320C05DD903}" destId="{A532118A-F9FA-4424-AE6E-872D5D898040}" srcOrd="0" destOrd="0" presId="urn:microsoft.com/office/officeart/2008/layout/HorizontalMultiLevelHierarchy"/>
    <dgm:cxn modelId="{D943E065-4D1B-4039-BB66-ECA2892A09F0}" type="presOf" srcId="{B1AAFE03-43C6-443C-AC9A-83A9760FF75E}" destId="{5CE2E26F-4255-4E24-A33B-A4C7982C3751}" srcOrd="0" destOrd="0" presId="urn:microsoft.com/office/officeart/2008/layout/HorizontalMultiLevelHierarchy"/>
    <dgm:cxn modelId="{69ED1C75-07C9-402F-897C-8AF930606ED3}" srcId="{1E51DD77-9754-4613-B803-E080966876BF}" destId="{EFB24628-BDEA-4BF2-B906-8320C05DD903}" srcOrd="2" destOrd="0" parTransId="{56FED870-6D76-42CF-A424-27C3D6FE5315}" sibTransId="{9825DFF2-073D-4486-9203-8CED62937A28}"/>
    <dgm:cxn modelId="{194865B4-D7CF-477F-87E0-1CC8844F345B}" type="presParOf" srcId="{968B1F45-34A5-448F-9A19-C5EC421FEA50}" destId="{4F7D0197-8FC4-4887-B117-104F11F37A62}" srcOrd="0" destOrd="0" presId="urn:microsoft.com/office/officeart/2008/layout/HorizontalMultiLevelHierarchy"/>
    <dgm:cxn modelId="{3812A569-74B9-4C39-8E28-DD668A6183D2}" type="presParOf" srcId="{4F7D0197-8FC4-4887-B117-104F11F37A62}" destId="{301BDB52-429C-4F90-AC2C-E0CB28B5441D}" srcOrd="0" destOrd="0" presId="urn:microsoft.com/office/officeart/2008/layout/HorizontalMultiLevelHierarchy"/>
    <dgm:cxn modelId="{454A2F1F-571B-451C-8F07-7DA5087092E9}" type="presParOf" srcId="{4F7D0197-8FC4-4887-B117-104F11F37A62}" destId="{1B8E16D0-D7FA-42BC-8BEE-5AC13F4A3956}" srcOrd="1" destOrd="0" presId="urn:microsoft.com/office/officeart/2008/layout/HorizontalMultiLevelHierarchy"/>
    <dgm:cxn modelId="{5CE3CF8C-00D0-4FCC-9366-1E7C5DB71DA8}" type="presParOf" srcId="{1B8E16D0-D7FA-42BC-8BEE-5AC13F4A3956}" destId="{67EB2E63-AEA5-42D7-81B4-56CB4B1A7924}" srcOrd="0" destOrd="0" presId="urn:microsoft.com/office/officeart/2008/layout/HorizontalMultiLevelHierarchy"/>
    <dgm:cxn modelId="{4BC362CF-462D-4D58-9AB9-99FEAB5E1C56}" type="presParOf" srcId="{67EB2E63-AEA5-42D7-81B4-56CB4B1A7924}" destId="{765E044F-B699-4E68-8F8E-929CA0489250}" srcOrd="0" destOrd="0" presId="urn:microsoft.com/office/officeart/2008/layout/HorizontalMultiLevelHierarchy"/>
    <dgm:cxn modelId="{0D301E38-33B5-4F00-9B18-FA052CE21027}" type="presParOf" srcId="{1B8E16D0-D7FA-42BC-8BEE-5AC13F4A3956}" destId="{CB483755-9E56-4C4E-BEF5-C2BE6A1F92A3}" srcOrd="1" destOrd="0" presId="urn:microsoft.com/office/officeart/2008/layout/HorizontalMultiLevelHierarchy"/>
    <dgm:cxn modelId="{74C2D6C5-5B67-4F56-BBF1-C42E08FBADD5}" type="presParOf" srcId="{CB483755-9E56-4C4E-BEF5-C2BE6A1F92A3}" destId="{5CE2E26F-4255-4E24-A33B-A4C7982C3751}" srcOrd="0" destOrd="0" presId="urn:microsoft.com/office/officeart/2008/layout/HorizontalMultiLevelHierarchy"/>
    <dgm:cxn modelId="{F8C3D6C4-E075-44B4-B689-5DA565B0FEE2}" type="presParOf" srcId="{CB483755-9E56-4C4E-BEF5-C2BE6A1F92A3}" destId="{D6D166D2-71DE-481F-B7BD-37E7148663F3}" srcOrd="1" destOrd="0" presId="urn:microsoft.com/office/officeart/2008/layout/HorizontalMultiLevelHierarchy"/>
    <dgm:cxn modelId="{11977D2B-A235-4EA3-98C6-9091586715FD}" type="presParOf" srcId="{1B8E16D0-D7FA-42BC-8BEE-5AC13F4A3956}" destId="{40055541-8C08-4599-8F85-2327145A5C0F}" srcOrd="2" destOrd="0" presId="urn:microsoft.com/office/officeart/2008/layout/HorizontalMultiLevelHierarchy"/>
    <dgm:cxn modelId="{95205874-4797-43F9-921A-B8B156A55071}" type="presParOf" srcId="{40055541-8C08-4599-8F85-2327145A5C0F}" destId="{9329C499-CEC3-46BA-B496-153F6DD1BACA}" srcOrd="0" destOrd="0" presId="urn:microsoft.com/office/officeart/2008/layout/HorizontalMultiLevelHierarchy"/>
    <dgm:cxn modelId="{AED36C18-9BE5-4D1E-8289-E7ABBC270B45}" type="presParOf" srcId="{1B8E16D0-D7FA-42BC-8BEE-5AC13F4A3956}" destId="{03B0A60E-D145-43C2-AB21-4E48765FAD63}" srcOrd="3" destOrd="0" presId="urn:microsoft.com/office/officeart/2008/layout/HorizontalMultiLevelHierarchy"/>
    <dgm:cxn modelId="{1CD7797A-B015-4082-B288-6D866C66D4EB}" type="presParOf" srcId="{03B0A60E-D145-43C2-AB21-4E48765FAD63}" destId="{B0A2A77C-C97B-447E-889F-7698A78B2E7F}" srcOrd="0" destOrd="0" presId="urn:microsoft.com/office/officeart/2008/layout/HorizontalMultiLevelHierarchy"/>
    <dgm:cxn modelId="{A5F7AFDC-7427-4172-9F50-EB9AAEC7FA9C}" type="presParOf" srcId="{03B0A60E-D145-43C2-AB21-4E48765FAD63}" destId="{00379A2A-2751-453F-BD5A-0C088B040734}" srcOrd="1" destOrd="0" presId="urn:microsoft.com/office/officeart/2008/layout/HorizontalMultiLevelHierarchy"/>
    <dgm:cxn modelId="{765728E0-4BD9-42F4-8E11-5E9658FE213B}" type="presParOf" srcId="{1B8E16D0-D7FA-42BC-8BEE-5AC13F4A3956}" destId="{F5585F1F-F5E9-4FC1-B8A3-27A86D6981CB}" srcOrd="4" destOrd="0" presId="urn:microsoft.com/office/officeart/2008/layout/HorizontalMultiLevelHierarchy"/>
    <dgm:cxn modelId="{6FAA2AD0-6D4F-4C5A-9FC2-5914A6CE6A38}" type="presParOf" srcId="{F5585F1F-F5E9-4FC1-B8A3-27A86D6981CB}" destId="{EE5F1176-D616-457D-BFD2-269C2B75244D}" srcOrd="0" destOrd="0" presId="urn:microsoft.com/office/officeart/2008/layout/HorizontalMultiLevelHierarchy"/>
    <dgm:cxn modelId="{F6613CE4-713E-4F49-8F87-74A1C138CA5E}" type="presParOf" srcId="{1B8E16D0-D7FA-42BC-8BEE-5AC13F4A3956}" destId="{CD953E89-DDAD-49D2-9FBF-B10EEEB735CB}" srcOrd="5" destOrd="0" presId="urn:microsoft.com/office/officeart/2008/layout/HorizontalMultiLevelHierarchy"/>
    <dgm:cxn modelId="{DC5572C7-0612-4393-BF38-B38CD7FCB05E}" type="presParOf" srcId="{CD953E89-DDAD-49D2-9FBF-B10EEEB735CB}" destId="{A532118A-F9FA-4424-AE6E-872D5D898040}" srcOrd="0" destOrd="0" presId="urn:microsoft.com/office/officeart/2008/layout/HorizontalMultiLevelHierarchy"/>
    <dgm:cxn modelId="{6AE21726-014E-4022-89F3-314BB3D7862F}" type="presParOf" srcId="{CD953E89-DDAD-49D2-9FBF-B10EEEB735CB}" destId="{BCFF0E9D-8356-4C8C-8FB6-A6BFAE51E72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6068BA3-0E4B-4846-A5B7-F48AB452AD8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08F099-9845-4B25-BB11-9F3B06D1D10A}">
      <dgm:prSet phldrT="[Текст]" custT="1"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“</a:t>
          </a:r>
          <a:r>
            <a:rPr lang="uk-U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Вирішальні пункти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”</a:t>
          </a:r>
          <a:r>
            <a:rPr lang="uk-U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Петра І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2ED5F3-8430-4740-B2A9-F84A1FF2DF10}" type="parTrans" cxnId="{DCF32E2E-6D7E-4AA8-8C2B-BA9AEEFB9E8C}">
      <dgm:prSet/>
      <dgm:spPr/>
      <dgm:t>
        <a:bodyPr/>
        <a:lstStyle/>
        <a:p>
          <a:endParaRPr lang="ru-RU"/>
        </a:p>
      </dgm:t>
    </dgm:pt>
    <dgm:pt modelId="{41F760E2-8FD8-40D4-8352-50EDCFF01E5D}" type="sibTrans" cxnId="{DCF32E2E-6D7E-4AA8-8C2B-BA9AEEFB9E8C}">
      <dgm:prSet/>
      <dgm:spPr/>
      <dgm:t>
        <a:bodyPr/>
        <a:lstStyle/>
        <a:p>
          <a:endParaRPr lang="ru-RU"/>
        </a:p>
      </dgm:t>
    </dgm:pt>
    <dgm:pt modelId="{A64821AF-92D6-4C49-868C-62E3AA1A24C7}">
      <dgm:prSet phldrT="[Текст]" custT="1"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Гетьман не має права вести дипломатичні переговори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7C7F50-07AA-479A-9ADF-F29A53D845F7}" type="parTrans" cxnId="{6024C493-9E9F-4B6A-8B2B-6E384D00C5E6}">
      <dgm:prSet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C8FD3E34-99D9-4416-BB77-FBF728D2DD39}" type="sibTrans" cxnId="{6024C493-9E9F-4B6A-8B2B-6E384D00C5E6}">
      <dgm:prSet/>
      <dgm:spPr/>
      <dgm:t>
        <a:bodyPr/>
        <a:lstStyle/>
        <a:p>
          <a:endParaRPr lang="ru-RU"/>
        </a:p>
      </dgm:t>
    </dgm:pt>
    <dgm:pt modelId="{0D6D64F8-5B46-4424-9ADC-B28EDA56AEF0}">
      <dgm:prSet custT="1"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Генеральну старшину та полковників затверджує цар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57B7AF-781D-49E7-B6E1-BDE2426CCB85}" type="parTrans" cxnId="{DC0B9509-2CBB-453B-964B-9DF8062F5235}">
      <dgm:prSet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161FA5C8-52C3-46F9-8684-9EC8802EAF3F}" type="sibTrans" cxnId="{DC0B9509-2CBB-453B-964B-9DF8062F5235}">
      <dgm:prSet/>
      <dgm:spPr/>
      <dgm:t>
        <a:bodyPr/>
        <a:lstStyle/>
        <a:p>
          <a:endParaRPr lang="ru-RU"/>
        </a:p>
      </dgm:t>
    </dgm:pt>
    <dgm:pt modelId="{F3F34E0D-67D1-468C-98B7-DAC91D4E4632}">
      <dgm:prSet custT="1"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Для контролю за гетьманськими фінансами вводилися два під скарбники – росіяни та українець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2D21E7-7424-49A3-9424-878E0E2FEC23}" type="parTrans" cxnId="{BFF18542-25A4-49F7-982F-9E528BAF5354}">
      <dgm:prSet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83C01F2C-2203-4C49-86AC-B004399E7344}" type="sibTrans" cxnId="{BFF18542-25A4-49F7-982F-9E528BAF5354}">
      <dgm:prSet/>
      <dgm:spPr/>
      <dgm:t>
        <a:bodyPr/>
        <a:lstStyle/>
        <a:p>
          <a:endParaRPr lang="ru-RU"/>
        </a:p>
      </dgm:t>
    </dgm:pt>
    <dgm:pt modelId="{8DAEA62D-AAC7-4DCE-B90D-D3A1B8C42C69}">
      <dgm:prSet custT="1"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Мито за товари, які ввозилися до України, мало йти у царську казну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E611FE-B2BD-43A8-8CF8-4C9A397A3204}" type="parTrans" cxnId="{3F4FD883-44C8-4E5D-9F4E-DD6551FB4274}">
      <dgm:prSet/>
      <dgm:spPr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ru-RU"/>
        </a:p>
      </dgm:t>
    </dgm:pt>
    <dgm:pt modelId="{FA59E65C-6E42-4D69-9285-B5B574717BC0}" type="sibTrans" cxnId="{3F4FD883-44C8-4E5D-9F4E-DD6551FB4274}">
      <dgm:prSet/>
      <dgm:spPr/>
      <dgm:t>
        <a:bodyPr/>
        <a:lstStyle/>
        <a:p>
          <a:endParaRPr lang="ru-RU"/>
        </a:p>
      </dgm:t>
    </dgm:pt>
    <dgm:pt modelId="{E0DC35DF-D61F-4B91-B6F3-01F8E8B0AA2D}" type="pres">
      <dgm:prSet presAssocID="{76068BA3-0E4B-4846-A5B7-F48AB452AD8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823FC4-5E74-4579-8F10-34AA7DF135C2}" type="pres">
      <dgm:prSet presAssocID="{D808F099-9845-4B25-BB11-9F3B06D1D10A}" presName="hierRoot1" presStyleCnt="0"/>
      <dgm:spPr/>
    </dgm:pt>
    <dgm:pt modelId="{D7DF8DB4-8BA3-45FD-A8EF-D9826EFB3573}" type="pres">
      <dgm:prSet presAssocID="{D808F099-9845-4B25-BB11-9F3B06D1D10A}" presName="composite" presStyleCnt="0"/>
      <dgm:spPr/>
    </dgm:pt>
    <dgm:pt modelId="{25B177E4-FC31-4D52-97A9-0839186DBF3A}" type="pres">
      <dgm:prSet presAssocID="{D808F099-9845-4B25-BB11-9F3B06D1D10A}" presName="background" presStyleLbl="node0" presStyleIdx="0" presStyleCnt="1"/>
      <dgm:spPr>
        <a:solidFill>
          <a:srgbClr val="FF6699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uk-UA"/>
        </a:p>
      </dgm:t>
    </dgm:pt>
    <dgm:pt modelId="{284C973A-B527-4D49-A873-B476E1377F62}" type="pres">
      <dgm:prSet presAssocID="{D808F099-9845-4B25-BB11-9F3B06D1D10A}" presName="text" presStyleLbl="fgAcc0" presStyleIdx="0" presStyleCnt="1" custLinFactNeighborX="-769" custLinFactNeighborY="-18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2CF22C-0521-4389-A44B-6802C475B7D1}" type="pres">
      <dgm:prSet presAssocID="{D808F099-9845-4B25-BB11-9F3B06D1D10A}" presName="hierChild2" presStyleCnt="0"/>
      <dgm:spPr/>
    </dgm:pt>
    <dgm:pt modelId="{CE3F9F10-7201-46A1-A689-62E29EB50F20}" type="pres">
      <dgm:prSet presAssocID="{AA7C7F50-07AA-479A-9ADF-F29A53D845F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C9CFA87-A0AC-4E8C-91CE-A8914AB12701}" type="pres">
      <dgm:prSet presAssocID="{A64821AF-92D6-4C49-868C-62E3AA1A24C7}" presName="hierRoot2" presStyleCnt="0"/>
      <dgm:spPr/>
    </dgm:pt>
    <dgm:pt modelId="{99B81B7A-94F7-418E-8847-E5F295B1C5D5}" type="pres">
      <dgm:prSet presAssocID="{A64821AF-92D6-4C49-868C-62E3AA1A24C7}" presName="composite2" presStyleCnt="0"/>
      <dgm:spPr/>
    </dgm:pt>
    <dgm:pt modelId="{DAF6EF1F-1E69-4A72-86C4-36630E09EEA6}" type="pres">
      <dgm:prSet presAssocID="{A64821AF-92D6-4C49-868C-62E3AA1A24C7}" presName="background2" presStyleLbl="node2" presStyleIdx="0" presStyleCnt="2"/>
      <dgm:spPr>
        <a:solidFill>
          <a:srgbClr val="FF6699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uk-UA"/>
        </a:p>
      </dgm:t>
    </dgm:pt>
    <dgm:pt modelId="{B74EEADB-6405-41E0-83B7-A84F263716F4}" type="pres">
      <dgm:prSet presAssocID="{A64821AF-92D6-4C49-868C-62E3AA1A24C7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216CE1-B067-4848-88A5-09C76DD24D03}" type="pres">
      <dgm:prSet presAssocID="{A64821AF-92D6-4C49-868C-62E3AA1A24C7}" presName="hierChild3" presStyleCnt="0"/>
      <dgm:spPr/>
    </dgm:pt>
    <dgm:pt modelId="{0DFC0EF3-D76C-4A2D-9EEB-C4534191EC98}" type="pres">
      <dgm:prSet presAssocID="{332D21E7-7424-49A3-9424-878E0E2FEC23}" presName="Name17" presStyleLbl="parChTrans1D3" presStyleIdx="0" presStyleCnt="2"/>
      <dgm:spPr/>
      <dgm:t>
        <a:bodyPr/>
        <a:lstStyle/>
        <a:p>
          <a:endParaRPr lang="ru-RU"/>
        </a:p>
      </dgm:t>
    </dgm:pt>
    <dgm:pt modelId="{E38BBBCF-CA58-48D4-834F-9CA5FE109ABC}" type="pres">
      <dgm:prSet presAssocID="{F3F34E0D-67D1-468C-98B7-DAC91D4E4632}" presName="hierRoot3" presStyleCnt="0"/>
      <dgm:spPr/>
    </dgm:pt>
    <dgm:pt modelId="{12D0247B-7C94-46D6-A8B9-416BC3D215A8}" type="pres">
      <dgm:prSet presAssocID="{F3F34E0D-67D1-468C-98B7-DAC91D4E4632}" presName="composite3" presStyleCnt="0"/>
      <dgm:spPr/>
    </dgm:pt>
    <dgm:pt modelId="{BBF9066F-3D32-46C2-A07C-E07348DE0ADD}" type="pres">
      <dgm:prSet presAssocID="{F3F34E0D-67D1-468C-98B7-DAC91D4E4632}" presName="background3" presStyleLbl="node3" presStyleIdx="0" presStyleCnt="2"/>
      <dgm:spPr>
        <a:solidFill>
          <a:srgbClr val="FF6699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uk-UA"/>
        </a:p>
      </dgm:t>
    </dgm:pt>
    <dgm:pt modelId="{1FC60F31-4088-48CC-BDBF-0125EC975603}" type="pres">
      <dgm:prSet presAssocID="{F3F34E0D-67D1-468C-98B7-DAC91D4E4632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9C205B-8921-4D8B-BE86-005F2B301ADE}" type="pres">
      <dgm:prSet presAssocID="{F3F34E0D-67D1-468C-98B7-DAC91D4E4632}" presName="hierChild4" presStyleCnt="0"/>
      <dgm:spPr/>
    </dgm:pt>
    <dgm:pt modelId="{F8A06C05-23BA-4D1B-B449-BD387370CFC6}" type="pres">
      <dgm:prSet presAssocID="{9A57B7AF-781D-49E7-B6E1-BDE2426CCB85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3D305DD-2331-4D04-86A1-9CDC7EAFA77E}" type="pres">
      <dgm:prSet presAssocID="{0D6D64F8-5B46-4424-9ADC-B28EDA56AEF0}" presName="hierRoot2" presStyleCnt="0"/>
      <dgm:spPr/>
    </dgm:pt>
    <dgm:pt modelId="{EA496401-66A4-439B-B62E-B6D88CC32F65}" type="pres">
      <dgm:prSet presAssocID="{0D6D64F8-5B46-4424-9ADC-B28EDA56AEF0}" presName="composite2" presStyleCnt="0"/>
      <dgm:spPr/>
    </dgm:pt>
    <dgm:pt modelId="{30832CFC-9964-4316-B11D-4CCE769988A5}" type="pres">
      <dgm:prSet presAssocID="{0D6D64F8-5B46-4424-9ADC-B28EDA56AEF0}" presName="background2" presStyleLbl="node2" presStyleIdx="1" presStyleCnt="2"/>
      <dgm:spPr>
        <a:solidFill>
          <a:srgbClr val="FF6699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uk-UA"/>
        </a:p>
      </dgm:t>
    </dgm:pt>
    <dgm:pt modelId="{6B827245-61F5-4D1D-BC02-0ED6BDF205B4}" type="pres">
      <dgm:prSet presAssocID="{0D6D64F8-5B46-4424-9ADC-B28EDA56AEF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FC2B59-4F23-4CB8-AE10-3AB3E38A5DDD}" type="pres">
      <dgm:prSet presAssocID="{0D6D64F8-5B46-4424-9ADC-B28EDA56AEF0}" presName="hierChild3" presStyleCnt="0"/>
      <dgm:spPr/>
    </dgm:pt>
    <dgm:pt modelId="{AD11E575-C59E-491D-90AD-74E583B6E0CB}" type="pres">
      <dgm:prSet presAssocID="{62E611FE-B2BD-43A8-8CF8-4C9A397A3204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9E76A10-A113-41FC-B1BF-A3B5B74A946C}" type="pres">
      <dgm:prSet presAssocID="{8DAEA62D-AAC7-4DCE-B90D-D3A1B8C42C69}" presName="hierRoot3" presStyleCnt="0"/>
      <dgm:spPr/>
    </dgm:pt>
    <dgm:pt modelId="{FCACE558-48D2-49BC-9876-1609958F0BFF}" type="pres">
      <dgm:prSet presAssocID="{8DAEA62D-AAC7-4DCE-B90D-D3A1B8C42C69}" presName="composite3" presStyleCnt="0"/>
      <dgm:spPr/>
    </dgm:pt>
    <dgm:pt modelId="{B7C63D06-B453-431F-8A43-445E408BD2EB}" type="pres">
      <dgm:prSet presAssocID="{8DAEA62D-AAC7-4DCE-B90D-D3A1B8C42C69}" presName="background3" presStyleLbl="node3" presStyleIdx="1" presStyleCnt="2"/>
      <dgm:spPr>
        <a:solidFill>
          <a:srgbClr val="FF6699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endParaRPr lang="uk-UA"/>
        </a:p>
      </dgm:t>
    </dgm:pt>
    <dgm:pt modelId="{69FB8454-D792-459B-AA57-5907E705CC09}" type="pres">
      <dgm:prSet presAssocID="{8DAEA62D-AAC7-4DCE-B90D-D3A1B8C42C69}" presName="text3" presStyleLbl="fgAcc3" presStyleIdx="1" presStyleCnt="2" custLinFactNeighborY="-23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EFC954-8F0C-405D-842A-07AE070EF16C}" type="pres">
      <dgm:prSet presAssocID="{8DAEA62D-AAC7-4DCE-B90D-D3A1B8C42C69}" presName="hierChild4" presStyleCnt="0"/>
      <dgm:spPr/>
    </dgm:pt>
  </dgm:ptLst>
  <dgm:cxnLst>
    <dgm:cxn modelId="{5C0A748A-93A2-47FD-BFA2-E3B33E9753C5}" type="presOf" srcId="{332D21E7-7424-49A3-9424-878E0E2FEC23}" destId="{0DFC0EF3-D76C-4A2D-9EEB-C4534191EC98}" srcOrd="0" destOrd="0" presId="urn:microsoft.com/office/officeart/2005/8/layout/hierarchy1"/>
    <dgm:cxn modelId="{DCF32E2E-6D7E-4AA8-8C2B-BA9AEEFB9E8C}" srcId="{76068BA3-0E4B-4846-A5B7-F48AB452AD8D}" destId="{D808F099-9845-4B25-BB11-9F3B06D1D10A}" srcOrd="0" destOrd="0" parTransId="{E32ED5F3-8430-4740-B2A9-F84A1FF2DF10}" sibTransId="{41F760E2-8FD8-40D4-8352-50EDCFF01E5D}"/>
    <dgm:cxn modelId="{92A96578-2F54-4318-9E1A-1D1B567695C9}" type="presOf" srcId="{F3F34E0D-67D1-468C-98B7-DAC91D4E4632}" destId="{1FC60F31-4088-48CC-BDBF-0125EC975603}" srcOrd="0" destOrd="0" presId="urn:microsoft.com/office/officeart/2005/8/layout/hierarchy1"/>
    <dgm:cxn modelId="{545153ED-1227-4831-BA0A-6B97B0394472}" type="presOf" srcId="{A64821AF-92D6-4C49-868C-62E3AA1A24C7}" destId="{B74EEADB-6405-41E0-83B7-A84F263716F4}" srcOrd="0" destOrd="0" presId="urn:microsoft.com/office/officeart/2005/8/layout/hierarchy1"/>
    <dgm:cxn modelId="{DC0B9509-2CBB-453B-964B-9DF8062F5235}" srcId="{D808F099-9845-4B25-BB11-9F3B06D1D10A}" destId="{0D6D64F8-5B46-4424-9ADC-B28EDA56AEF0}" srcOrd="1" destOrd="0" parTransId="{9A57B7AF-781D-49E7-B6E1-BDE2426CCB85}" sibTransId="{161FA5C8-52C3-46F9-8684-9EC8802EAF3F}"/>
    <dgm:cxn modelId="{BFF18542-25A4-49F7-982F-9E528BAF5354}" srcId="{A64821AF-92D6-4C49-868C-62E3AA1A24C7}" destId="{F3F34E0D-67D1-468C-98B7-DAC91D4E4632}" srcOrd="0" destOrd="0" parTransId="{332D21E7-7424-49A3-9424-878E0E2FEC23}" sibTransId="{83C01F2C-2203-4C49-86AC-B004399E7344}"/>
    <dgm:cxn modelId="{3F4FD883-44C8-4E5D-9F4E-DD6551FB4274}" srcId="{0D6D64F8-5B46-4424-9ADC-B28EDA56AEF0}" destId="{8DAEA62D-AAC7-4DCE-B90D-D3A1B8C42C69}" srcOrd="0" destOrd="0" parTransId="{62E611FE-B2BD-43A8-8CF8-4C9A397A3204}" sibTransId="{FA59E65C-6E42-4D69-9285-B5B574717BC0}"/>
    <dgm:cxn modelId="{6024C493-9E9F-4B6A-8B2B-6E384D00C5E6}" srcId="{D808F099-9845-4B25-BB11-9F3B06D1D10A}" destId="{A64821AF-92D6-4C49-868C-62E3AA1A24C7}" srcOrd="0" destOrd="0" parTransId="{AA7C7F50-07AA-479A-9ADF-F29A53D845F7}" sibTransId="{C8FD3E34-99D9-4416-BB77-FBF728D2DD39}"/>
    <dgm:cxn modelId="{933024CC-5C04-4A65-9AB7-EC02DE3894B9}" type="presOf" srcId="{0D6D64F8-5B46-4424-9ADC-B28EDA56AEF0}" destId="{6B827245-61F5-4D1D-BC02-0ED6BDF205B4}" srcOrd="0" destOrd="0" presId="urn:microsoft.com/office/officeart/2005/8/layout/hierarchy1"/>
    <dgm:cxn modelId="{D66AD80B-60B6-4780-9820-237764CCF2A7}" type="presOf" srcId="{D808F099-9845-4B25-BB11-9F3B06D1D10A}" destId="{284C973A-B527-4D49-A873-B476E1377F62}" srcOrd="0" destOrd="0" presId="urn:microsoft.com/office/officeart/2005/8/layout/hierarchy1"/>
    <dgm:cxn modelId="{521CE90F-B7F8-4B27-A819-949D062E7D59}" type="presOf" srcId="{8DAEA62D-AAC7-4DCE-B90D-D3A1B8C42C69}" destId="{69FB8454-D792-459B-AA57-5907E705CC09}" srcOrd="0" destOrd="0" presId="urn:microsoft.com/office/officeart/2005/8/layout/hierarchy1"/>
    <dgm:cxn modelId="{220A6D8E-FD5A-46C6-A941-BF933E58C4AD}" type="presOf" srcId="{76068BA3-0E4B-4846-A5B7-F48AB452AD8D}" destId="{E0DC35DF-D61F-4B91-B6F3-01F8E8B0AA2D}" srcOrd="0" destOrd="0" presId="urn:microsoft.com/office/officeart/2005/8/layout/hierarchy1"/>
    <dgm:cxn modelId="{942CEE84-E197-49B2-9CF2-F7D46C4862A6}" type="presOf" srcId="{AA7C7F50-07AA-479A-9ADF-F29A53D845F7}" destId="{CE3F9F10-7201-46A1-A689-62E29EB50F20}" srcOrd="0" destOrd="0" presId="urn:microsoft.com/office/officeart/2005/8/layout/hierarchy1"/>
    <dgm:cxn modelId="{5C38A88C-7C71-4511-8B81-56AE199C1023}" type="presOf" srcId="{9A57B7AF-781D-49E7-B6E1-BDE2426CCB85}" destId="{F8A06C05-23BA-4D1B-B449-BD387370CFC6}" srcOrd="0" destOrd="0" presId="urn:microsoft.com/office/officeart/2005/8/layout/hierarchy1"/>
    <dgm:cxn modelId="{247D0802-1A2E-4081-90A6-83349F19F1E9}" type="presOf" srcId="{62E611FE-B2BD-43A8-8CF8-4C9A397A3204}" destId="{AD11E575-C59E-491D-90AD-74E583B6E0CB}" srcOrd="0" destOrd="0" presId="urn:microsoft.com/office/officeart/2005/8/layout/hierarchy1"/>
    <dgm:cxn modelId="{AF7F174E-12FD-4F6F-8246-D4DC438E534B}" type="presParOf" srcId="{E0DC35DF-D61F-4B91-B6F3-01F8E8B0AA2D}" destId="{F2823FC4-5E74-4579-8F10-34AA7DF135C2}" srcOrd="0" destOrd="0" presId="urn:microsoft.com/office/officeart/2005/8/layout/hierarchy1"/>
    <dgm:cxn modelId="{4C425B4D-6244-44CE-802F-BCDA76AAC084}" type="presParOf" srcId="{F2823FC4-5E74-4579-8F10-34AA7DF135C2}" destId="{D7DF8DB4-8BA3-45FD-A8EF-D9826EFB3573}" srcOrd="0" destOrd="0" presId="urn:microsoft.com/office/officeart/2005/8/layout/hierarchy1"/>
    <dgm:cxn modelId="{047DC2CE-9206-490F-97F8-C3FAFE147F98}" type="presParOf" srcId="{D7DF8DB4-8BA3-45FD-A8EF-D9826EFB3573}" destId="{25B177E4-FC31-4D52-97A9-0839186DBF3A}" srcOrd="0" destOrd="0" presId="urn:microsoft.com/office/officeart/2005/8/layout/hierarchy1"/>
    <dgm:cxn modelId="{CCAEB38C-8196-42E2-8D99-32C967B7CBEA}" type="presParOf" srcId="{D7DF8DB4-8BA3-45FD-A8EF-D9826EFB3573}" destId="{284C973A-B527-4D49-A873-B476E1377F62}" srcOrd="1" destOrd="0" presId="urn:microsoft.com/office/officeart/2005/8/layout/hierarchy1"/>
    <dgm:cxn modelId="{AAECE3A8-397C-461B-B947-9BB76F92ACFC}" type="presParOf" srcId="{F2823FC4-5E74-4579-8F10-34AA7DF135C2}" destId="{752CF22C-0521-4389-A44B-6802C475B7D1}" srcOrd="1" destOrd="0" presId="urn:microsoft.com/office/officeart/2005/8/layout/hierarchy1"/>
    <dgm:cxn modelId="{29F84A1A-ED55-460A-A055-3BF34E621976}" type="presParOf" srcId="{752CF22C-0521-4389-A44B-6802C475B7D1}" destId="{CE3F9F10-7201-46A1-A689-62E29EB50F20}" srcOrd="0" destOrd="0" presId="urn:microsoft.com/office/officeart/2005/8/layout/hierarchy1"/>
    <dgm:cxn modelId="{DE04CB5A-F974-40CA-A34C-BCDAC8D11869}" type="presParOf" srcId="{752CF22C-0521-4389-A44B-6802C475B7D1}" destId="{DC9CFA87-A0AC-4E8C-91CE-A8914AB12701}" srcOrd="1" destOrd="0" presId="urn:microsoft.com/office/officeart/2005/8/layout/hierarchy1"/>
    <dgm:cxn modelId="{4E985C29-761A-4D83-AF9A-437A34FBF1D5}" type="presParOf" srcId="{DC9CFA87-A0AC-4E8C-91CE-A8914AB12701}" destId="{99B81B7A-94F7-418E-8847-E5F295B1C5D5}" srcOrd="0" destOrd="0" presId="urn:microsoft.com/office/officeart/2005/8/layout/hierarchy1"/>
    <dgm:cxn modelId="{919E6BC3-863A-4183-93B9-B279039925C3}" type="presParOf" srcId="{99B81B7A-94F7-418E-8847-E5F295B1C5D5}" destId="{DAF6EF1F-1E69-4A72-86C4-36630E09EEA6}" srcOrd="0" destOrd="0" presId="urn:microsoft.com/office/officeart/2005/8/layout/hierarchy1"/>
    <dgm:cxn modelId="{40D7FAD4-8D10-4E43-860A-DB3F880C35C3}" type="presParOf" srcId="{99B81B7A-94F7-418E-8847-E5F295B1C5D5}" destId="{B74EEADB-6405-41E0-83B7-A84F263716F4}" srcOrd="1" destOrd="0" presId="urn:microsoft.com/office/officeart/2005/8/layout/hierarchy1"/>
    <dgm:cxn modelId="{8A55F9DC-3FE3-4393-9DA3-918706C695B0}" type="presParOf" srcId="{DC9CFA87-A0AC-4E8C-91CE-A8914AB12701}" destId="{35216CE1-B067-4848-88A5-09C76DD24D03}" srcOrd="1" destOrd="0" presId="urn:microsoft.com/office/officeart/2005/8/layout/hierarchy1"/>
    <dgm:cxn modelId="{737008E2-FAF8-444B-A63B-57795855D096}" type="presParOf" srcId="{35216CE1-B067-4848-88A5-09C76DD24D03}" destId="{0DFC0EF3-D76C-4A2D-9EEB-C4534191EC98}" srcOrd="0" destOrd="0" presId="urn:microsoft.com/office/officeart/2005/8/layout/hierarchy1"/>
    <dgm:cxn modelId="{E8B4E1B3-7D38-49CC-8FF7-7BC9CAEF91A2}" type="presParOf" srcId="{35216CE1-B067-4848-88A5-09C76DD24D03}" destId="{E38BBBCF-CA58-48D4-834F-9CA5FE109ABC}" srcOrd="1" destOrd="0" presId="urn:microsoft.com/office/officeart/2005/8/layout/hierarchy1"/>
    <dgm:cxn modelId="{EFF10792-3222-45F7-91F3-A77C64B66B9B}" type="presParOf" srcId="{E38BBBCF-CA58-48D4-834F-9CA5FE109ABC}" destId="{12D0247B-7C94-46D6-A8B9-416BC3D215A8}" srcOrd="0" destOrd="0" presId="urn:microsoft.com/office/officeart/2005/8/layout/hierarchy1"/>
    <dgm:cxn modelId="{15D1091B-D5E0-40F0-8A41-BCE7188AD1B3}" type="presParOf" srcId="{12D0247B-7C94-46D6-A8B9-416BC3D215A8}" destId="{BBF9066F-3D32-46C2-A07C-E07348DE0ADD}" srcOrd="0" destOrd="0" presId="urn:microsoft.com/office/officeart/2005/8/layout/hierarchy1"/>
    <dgm:cxn modelId="{8E3DB617-1187-40A4-992F-936BF8A547DE}" type="presParOf" srcId="{12D0247B-7C94-46D6-A8B9-416BC3D215A8}" destId="{1FC60F31-4088-48CC-BDBF-0125EC975603}" srcOrd="1" destOrd="0" presId="urn:microsoft.com/office/officeart/2005/8/layout/hierarchy1"/>
    <dgm:cxn modelId="{8F5A0759-F0CD-47FA-8517-949A8EDFA24C}" type="presParOf" srcId="{E38BBBCF-CA58-48D4-834F-9CA5FE109ABC}" destId="{C99C205B-8921-4D8B-BE86-005F2B301ADE}" srcOrd="1" destOrd="0" presId="urn:microsoft.com/office/officeart/2005/8/layout/hierarchy1"/>
    <dgm:cxn modelId="{BFC97C66-0EBE-48D9-A135-94FE54C48A30}" type="presParOf" srcId="{752CF22C-0521-4389-A44B-6802C475B7D1}" destId="{F8A06C05-23BA-4D1B-B449-BD387370CFC6}" srcOrd="2" destOrd="0" presId="urn:microsoft.com/office/officeart/2005/8/layout/hierarchy1"/>
    <dgm:cxn modelId="{F1F698D7-ECA0-4302-8AC2-B921653CF929}" type="presParOf" srcId="{752CF22C-0521-4389-A44B-6802C475B7D1}" destId="{63D305DD-2331-4D04-86A1-9CDC7EAFA77E}" srcOrd="3" destOrd="0" presId="urn:microsoft.com/office/officeart/2005/8/layout/hierarchy1"/>
    <dgm:cxn modelId="{B4AF6F98-C683-4EC5-8DFB-5268A6EB4756}" type="presParOf" srcId="{63D305DD-2331-4D04-86A1-9CDC7EAFA77E}" destId="{EA496401-66A4-439B-B62E-B6D88CC32F65}" srcOrd="0" destOrd="0" presId="urn:microsoft.com/office/officeart/2005/8/layout/hierarchy1"/>
    <dgm:cxn modelId="{89AAA337-7A65-4009-B368-F2F20E2978F4}" type="presParOf" srcId="{EA496401-66A4-439B-B62E-B6D88CC32F65}" destId="{30832CFC-9964-4316-B11D-4CCE769988A5}" srcOrd="0" destOrd="0" presId="urn:microsoft.com/office/officeart/2005/8/layout/hierarchy1"/>
    <dgm:cxn modelId="{3316B964-E8A3-450E-97DF-220311357C98}" type="presParOf" srcId="{EA496401-66A4-439B-B62E-B6D88CC32F65}" destId="{6B827245-61F5-4D1D-BC02-0ED6BDF205B4}" srcOrd="1" destOrd="0" presId="urn:microsoft.com/office/officeart/2005/8/layout/hierarchy1"/>
    <dgm:cxn modelId="{81969857-8017-4BF0-9282-788C6C94F4E6}" type="presParOf" srcId="{63D305DD-2331-4D04-86A1-9CDC7EAFA77E}" destId="{07FC2B59-4F23-4CB8-AE10-3AB3E38A5DDD}" srcOrd="1" destOrd="0" presId="urn:microsoft.com/office/officeart/2005/8/layout/hierarchy1"/>
    <dgm:cxn modelId="{15FC77F9-F089-488C-9B16-56BDB635494F}" type="presParOf" srcId="{07FC2B59-4F23-4CB8-AE10-3AB3E38A5DDD}" destId="{AD11E575-C59E-491D-90AD-74E583B6E0CB}" srcOrd="0" destOrd="0" presId="urn:microsoft.com/office/officeart/2005/8/layout/hierarchy1"/>
    <dgm:cxn modelId="{2F5F37AD-99FE-46FA-A42A-724C75A76608}" type="presParOf" srcId="{07FC2B59-4F23-4CB8-AE10-3AB3E38A5DDD}" destId="{29E76A10-A113-41FC-B1BF-A3B5B74A946C}" srcOrd="1" destOrd="0" presId="urn:microsoft.com/office/officeart/2005/8/layout/hierarchy1"/>
    <dgm:cxn modelId="{E9600900-EB04-44AF-874E-7CA95FE5CA89}" type="presParOf" srcId="{29E76A10-A113-41FC-B1BF-A3B5B74A946C}" destId="{FCACE558-48D2-49BC-9876-1609958F0BFF}" srcOrd="0" destOrd="0" presId="urn:microsoft.com/office/officeart/2005/8/layout/hierarchy1"/>
    <dgm:cxn modelId="{2249778A-528A-47B6-A4E5-418FCAC4A19A}" type="presParOf" srcId="{FCACE558-48D2-49BC-9876-1609958F0BFF}" destId="{B7C63D06-B453-431F-8A43-445E408BD2EB}" srcOrd="0" destOrd="0" presId="urn:microsoft.com/office/officeart/2005/8/layout/hierarchy1"/>
    <dgm:cxn modelId="{DA5E1930-5D67-4707-9B94-DBB34043DDAF}" type="presParOf" srcId="{FCACE558-48D2-49BC-9876-1609958F0BFF}" destId="{69FB8454-D792-459B-AA57-5907E705CC09}" srcOrd="1" destOrd="0" presId="urn:microsoft.com/office/officeart/2005/8/layout/hierarchy1"/>
    <dgm:cxn modelId="{A3328B74-7C58-4380-BC34-EF7F158B6B51}" type="presParOf" srcId="{29E76A10-A113-41FC-B1BF-A3B5B74A946C}" destId="{5CEFC954-8F0C-405D-842A-07AE070EF16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8C1EAA-B10B-4C36-AB97-FCAB45F66B41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8BE6157-DC51-4598-861A-450D93CE62F8}">
      <dgm:prSet phldrT="[Текст]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Політичні мотиви</a:t>
          </a:r>
          <a:endParaRPr lang="ru-RU" b="1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F33D5C-3D85-40AB-86C5-B7A3B415081B}" type="parTrans" cxnId="{7918F7E6-F70B-49C1-8ECA-248DF96EF4E1}">
      <dgm:prSet/>
      <dgm:spPr/>
      <dgm:t>
        <a:bodyPr/>
        <a:lstStyle/>
        <a:p>
          <a:endParaRPr lang="ru-RU"/>
        </a:p>
      </dgm:t>
    </dgm:pt>
    <dgm:pt modelId="{9E8EBDD8-0E41-4377-BBC2-CF3FE764D078}" type="sibTrans" cxnId="{7918F7E6-F70B-49C1-8ECA-248DF96EF4E1}">
      <dgm:prSet/>
      <dgm:spPr/>
      <dgm:t>
        <a:bodyPr/>
        <a:lstStyle/>
        <a:p>
          <a:endParaRPr lang="ru-RU"/>
        </a:p>
      </dgm:t>
    </dgm:pt>
    <dgm:pt modelId="{652B354F-4310-4CBD-875C-8FA8BAEEEC35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Охорона інтересів рабовласників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5AD7A9-F97B-4D07-8194-37717B43144B}" type="parTrans" cxnId="{79E10AB2-5E9F-4E40-AEDE-CD86A526AD4E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603D6AE3-D5D5-4BD4-944D-BAC60D019D56}" type="sibTrans" cxnId="{79E10AB2-5E9F-4E40-AEDE-CD86A526AD4E}">
      <dgm:prSet/>
      <dgm:spPr/>
      <dgm:t>
        <a:bodyPr/>
        <a:lstStyle/>
        <a:p>
          <a:endParaRPr lang="ru-RU"/>
        </a:p>
      </dgm:t>
    </dgm:pt>
    <dgm:pt modelId="{67D0E2AB-0543-4880-8B14-C24B5D53E5DD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Охорона інтересів власників майна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F5093F-C0A4-4E13-9A3E-C47CDDA8DCF2}" type="parTrans" cxnId="{EFB7F90F-9F9A-4695-ADE6-2808BC464BD5}">
      <dgm:prSet/>
      <dgm:spPr/>
      <dgm:t>
        <a:bodyPr/>
        <a:lstStyle/>
        <a:p>
          <a:endParaRPr lang="ru-RU"/>
        </a:p>
      </dgm:t>
    </dgm:pt>
    <dgm:pt modelId="{637CF542-11E5-495D-947F-451F28B22CBE}" type="sibTrans" cxnId="{EFB7F90F-9F9A-4695-ADE6-2808BC464BD5}">
      <dgm:prSet/>
      <dgm:spPr/>
      <dgm:t>
        <a:bodyPr/>
        <a:lstStyle/>
        <a:p>
          <a:endParaRPr lang="ru-RU"/>
        </a:p>
      </dgm:t>
    </dgm:pt>
    <dgm:pt modelId="{A36F5CE3-9F75-4690-9F02-6552EF5E695F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Захист від зовнішньої небезпеки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EB79E4-5217-49E7-BB0B-D4FE27AD9F0F}" type="parTrans" cxnId="{684E4B8E-46C5-48D0-BB14-F43A0231EB46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C7FF29C2-5719-43A3-BA95-F95ED2DC4C89}" type="sibTrans" cxnId="{684E4B8E-46C5-48D0-BB14-F43A0231EB46}">
      <dgm:prSet/>
      <dgm:spPr/>
      <dgm:t>
        <a:bodyPr/>
        <a:lstStyle/>
        <a:p>
          <a:endParaRPr lang="ru-RU"/>
        </a:p>
      </dgm:t>
    </dgm:pt>
    <dgm:pt modelId="{FA10954F-FC07-487B-8F48-6DFAE66A47B9}" type="pres">
      <dgm:prSet presAssocID="{BB8C1EAA-B10B-4C36-AB97-FCAB45F66B4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9759FF-13F1-4BBE-904D-42F5639AFE15}" type="pres">
      <dgm:prSet presAssocID="{D8BE6157-DC51-4598-861A-450D93CE62F8}" presName="root1" presStyleCnt="0"/>
      <dgm:spPr/>
    </dgm:pt>
    <dgm:pt modelId="{57D49C73-8097-496D-9E00-E78A0FA4862F}" type="pres">
      <dgm:prSet presAssocID="{D8BE6157-DC51-4598-861A-450D93CE62F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6D63C2-998E-4075-BB0C-EDCD1DE4CCC9}" type="pres">
      <dgm:prSet presAssocID="{D8BE6157-DC51-4598-861A-450D93CE62F8}" presName="level2hierChild" presStyleCnt="0"/>
      <dgm:spPr/>
    </dgm:pt>
    <dgm:pt modelId="{CC65B29B-773F-4F71-A54C-DC8A4774CD19}" type="pres">
      <dgm:prSet presAssocID="{945AD7A9-F97B-4D07-8194-37717B43144B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31C6CD8-E9E8-4178-A660-3CF56EB5AA43}" type="pres">
      <dgm:prSet presAssocID="{945AD7A9-F97B-4D07-8194-37717B43144B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96F2817-8208-4C27-8B5D-9CAC7C609992}" type="pres">
      <dgm:prSet presAssocID="{652B354F-4310-4CBD-875C-8FA8BAEEEC35}" presName="root2" presStyleCnt="0"/>
      <dgm:spPr/>
    </dgm:pt>
    <dgm:pt modelId="{7A12D7F9-F3E2-4225-86E5-F142755CA415}" type="pres">
      <dgm:prSet presAssocID="{652B354F-4310-4CBD-875C-8FA8BAEEEC3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700057-D87F-423B-B542-28A30CAC525C}" type="pres">
      <dgm:prSet presAssocID="{652B354F-4310-4CBD-875C-8FA8BAEEEC35}" presName="level3hierChild" presStyleCnt="0"/>
      <dgm:spPr/>
    </dgm:pt>
    <dgm:pt modelId="{ADC17039-27B3-41B6-95A5-D50B524AED78}" type="pres">
      <dgm:prSet presAssocID="{88F5093F-C0A4-4E13-9A3E-C47CDDA8DCF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B5AC4F6-CB63-49C1-9208-201371802FB0}" type="pres">
      <dgm:prSet presAssocID="{88F5093F-C0A4-4E13-9A3E-C47CDDA8DCF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70DF56B8-EEC9-4A99-88D1-C2BD26A4528E}" type="pres">
      <dgm:prSet presAssocID="{67D0E2AB-0543-4880-8B14-C24B5D53E5DD}" presName="root2" presStyleCnt="0"/>
      <dgm:spPr/>
    </dgm:pt>
    <dgm:pt modelId="{BB2E36D4-94D3-4F60-B81E-61DA6A6DFB01}" type="pres">
      <dgm:prSet presAssocID="{67D0E2AB-0543-4880-8B14-C24B5D53E5DD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BDFA36-D25D-4828-B712-7B8A9E0AF33D}" type="pres">
      <dgm:prSet presAssocID="{67D0E2AB-0543-4880-8B14-C24B5D53E5DD}" presName="level3hierChild" presStyleCnt="0"/>
      <dgm:spPr/>
    </dgm:pt>
    <dgm:pt modelId="{D9568F2D-7059-4D56-8C29-370236780A05}" type="pres">
      <dgm:prSet presAssocID="{33EB79E4-5217-49E7-BB0B-D4FE27AD9F0F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3F8F8BFC-F968-43FA-8F87-76982AEAD0A6}" type="pres">
      <dgm:prSet presAssocID="{33EB79E4-5217-49E7-BB0B-D4FE27AD9F0F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877883D-D9A3-4D39-A6BF-9A1DA1DB209C}" type="pres">
      <dgm:prSet presAssocID="{A36F5CE3-9F75-4690-9F02-6552EF5E695F}" presName="root2" presStyleCnt="0"/>
      <dgm:spPr/>
    </dgm:pt>
    <dgm:pt modelId="{97EAD422-FE05-488A-A173-86CB6CD04A7F}" type="pres">
      <dgm:prSet presAssocID="{A36F5CE3-9F75-4690-9F02-6552EF5E695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EB043A-7F1B-47E2-B881-AB8EF896EC34}" type="pres">
      <dgm:prSet presAssocID="{A36F5CE3-9F75-4690-9F02-6552EF5E695F}" presName="level3hierChild" presStyleCnt="0"/>
      <dgm:spPr/>
    </dgm:pt>
  </dgm:ptLst>
  <dgm:cxnLst>
    <dgm:cxn modelId="{0F275302-E6C5-47A6-96F5-006DB55E9EBA}" type="presOf" srcId="{88F5093F-C0A4-4E13-9A3E-C47CDDA8DCF2}" destId="{2B5AC4F6-CB63-49C1-9208-201371802FB0}" srcOrd="1" destOrd="0" presId="urn:microsoft.com/office/officeart/2008/layout/HorizontalMultiLevelHierarchy"/>
    <dgm:cxn modelId="{0D9B9500-8D3E-4CA2-974E-ADDA07E7AC3F}" type="presOf" srcId="{A36F5CE3-9F75-4690-9F02-6552EF5E695F}" destId="{97EAD422-FE05-488A-A173-86CB6CD04A7F}" srcOrd="0" destOrd="0" presId="urn:microsoft.com/office/officeart/2008/layout/HorizontalMultiLevelHierarchy"/>
    <dgm:cxn modelId="{79E10AB2-5E9F-4E40-AEDE-CD86A526AD4E}" srcId="{D8BE6157-DC51-4598-861A-450D93CE62F8}" destId="{652B354F-4310-4CBD-875C-8FA8BAEEEC35}" srcOrd="0" destOrd="0" parTransId="{945AD7A9-F97B-4D07-8194-37717B43144B}" sibTransId="{603D6AE3-D5D5-4BD4-944D-BAC60D019D56}"/>
    <dgm:cxn modelId="{25CCFBF8-5D3A-4560-B7CB-E384CE695D90}" type="presOf" srcId="{33EB79E4-5217-49E7-BB0B-D4FE27AD9F0F}" destId="{D9568F2D-7059-4D56-8C29-370236780A05}" srcOrd="0" destOrd="0" presId="urn:microsoft.com/office/officeart/2008/layout/HorizontalMultiLevelHierarchy"/>
    <dgm:cxn modelId="{3E63B4D3-8C57-4C5B-8217-818D62E090B8}" type="presOf" srcId="{652B354F-4310-4CBD-875C-8FA8BAEEEC35}" destId="{7A12D7F9-F3E2-4225-86E5-F142755CA415}" srcOrd="0" destOrd="0" presId="urn:microsoft.com/office/officeart/2008/layout/HorizontalMultiLevelHierarchy"/>
    <dgm:cxn modelId="{EFB7F90F-9F9A-4695-ADE6-2808BC464BD5}" srcId="{D8BE6157-DC51-4598-861A-450D93CE62F8}" destId="{67D0E2AB-0543-4880-8B14-C24B5D53E5DD}" srcOrd="1" destOrd="0" parTransId="{88F5093F-C0A4-4E13-9A3E-C47CDDA8DCF2}" sibTransId="{637CF542-11E5-495D-947F-451F28B22CBE}"/>
    <dgm:cxn modelId="{2F24EF24-F698-4B12-B1E0-FA8C5A2046E4}" type="presOf" srcId="{945AD7A9-F97B-4D07-8194-37717B43144B}" destId="{CC65B29B-773F-4F71-A54C-DC8A4774CD19}" srcOrd="0" destOrd="0" presId="urn:microsoft.com/office/officeart/2008/layout/HorizontalMultiLevelHierarchy"/>
    <dgm:cxn modelId="{65B86957-C966-428F-B615-E4D7B992FA53}" type="presOf" srcId="{D8BE6157-DC51-4598-861A-450D93CE62F8}" destId="{57D49C73-8097-496D-9E00-E78A0FA4862F}" srcOrd="0" destOrd="0" presId="urn:microsoft.com/office/officeart/2008/layout/HorizontalMultiLevelHierarchy"/>
    <dgm:cxn modelId="{7918F7E6-F70B-49C1-8ECA-248DF96EF4E1}" srcId="{BB8C1EAA-B10B-4C36-AB97-FCAB45F66B41}" destId="{D8BE6157-DC51-4598-861A-450D93CE62F8}" srcOrd="0" destOrd="0" parTransId="{82F33D5C-3D85-40AB-86C5-B7A3B415081B}" sibTransId="{9E8EBDD8-0E41-4377-BBC2-CF3FE764D078}"/>
    <dgm:cxn modelId="{7F60079C-D60C-4E0C-BAF6-86B7EC215694}" type="presOf" srcId="{BB8C1EAA-B10B-4C36-AB97-FCAB45F66B41}" destId="{FA10954F-FC07-487B-8F48-6DFAE66A47B9}" srcOrd="0" destOrd="0" presId="urn:microsoft.com/office/officeart/2008/layout/HorizontalMultiLevelHierarchy"/>
    <dgm:cxn modelId="{D7FF8486-2BD0-41C0-9780-EB22ED18617F}" type="presOf" srcId="{67D0E2AB-0543-4880-8B14-C24B5D53E5DD}" destId="{BB2E36D4-94D3-4F60-B81E-61DA6A6DFB01}" srcOrd="0" destOrd="0" presId="urn:microsoft.com/office/officeart/2008/layout/HorizontalMultiLevelHierarchy"/>
    <dgm:cxn modelId="{684E4B8E-46C5-48D0-BB14-F43A0231EB46}" srcId="{D8BE6157-DC51-4598-861A-450D93CE62F8}" destId="{A36F5CE3-9F75-4690-9F02-6552EF5E695F}" srcOrd="2" destOrd="0" parTransId="{33EB79E4-5217-49E7-BB0B-D4FE27AD9F0F}" sibTransId="{C7FF29C2-5719-43A3-BA95-F95ED2DC4C89}"/>
    <dgm:cxn modelId="{5E0E1EE7-4ED5-4592-B847-0EAE56AF6962}" type="presOf" srcId="{945AD7A9-F97B-4D07-8194-37717B43144B}" destId="{C31C6CD8-E9E8-4178-A660-3CF56EB5AA43}" srcOrd="1" destOrd="0" presId="urn:microsoft.com/office/officeart/2008/layout/HorizontalMultiLevelHierarchy"/>
    <dgm:cxn modelId="{DD9C6A65-CB37-471E-9BFA-8855D380196A}" type="presOf" srcId="{88F5093F-C0A4-4E13-9A3E-C47CDDA8DCF2}" destId="{ADC17039-27B3-41B6-95A5-D50B524AED78}" srcOrd="0" destOrd="0" presId="urn:microsoft.com/office/officeart/2008/layout/HorizontalMultiLevelHierarchy"/>
    <dgm:cxn modelId="{430FEACD-3B4D-400E-A45F-B5C51101924F}" type="presOf" srcId="{33EB79E4-5217-49E7-BB0B-D4FE27AD9F0F}" destId="{3F8F8BFC-F968-43FA-8F87-76982AEAD0A6}" srcOrd="1" destOrd="0" presId="urn:microsoft.com/office/officeart/2008/layout/HorizontalMultiLevelHierarchy"/>
    <dgm:cxn modelId="{3B7702FA-F8C2-43B7-8D7B-A0BFDFAA5BED}" type="presParOf" srcId="{FA10954F-FC07-487B-8F48-6DFAE66A47B9}" destId="{A69759FF-13F1-4BBE-904D-42F5639AFE15}" srcOrd="0" destOrd="0" presId="urn:microsoft.com/office/officeart/2008/layout/HorizontalMultiLevelHierarchy"/>
    <dgm:cxn modelId="{660D90F9-4556-43A1-B4FE-102D9BF95CBD}" type="presParOf" srcId="{A69759FF-13F1-4BBE-904D-42F5639AFE15}" destId="{57D49C73-8097-496D-9E00-E78A0FA4862F}" srcOrd="0" destOrd="0" presId="urn:microsoft.com/office/officeart/2008/layout/HorizontalMultiLevelHierarchy"/>
    <dgm:cxn modelId="{2E658132-9A66-4BCD-A212-67026BF086E8}" type="presParOf" srcId="{A69759FF-13F1-4BBE-904D-42F5639AFE15}" destId="{726D63C2-998E-4075-BB0C-EDCD1DE4CCC9}" srcOrd="1" destOrd="0" presId="urn:microsoft.com/office/officeart/2008/layout/HorizontalMultiLevelHierarchy"/>
    <dgm:cxn modelId="{FBD2E536-E9FC-4B7E-AD68-F30352B3FB92}" type="presParOf" srcId="{726D63C2-998E-4075-BB0C-EDCD1DE4CCC9}" destId="{CC65B29B-773F-4F71-A54C-DC8A4774CD19}" srcOrd="0" destOrd="0" presId="urn:microsoft.com/office/officeart/2008/layout/HorizontalMultiLevelHierarchy"/>
    <dgm:cxn modelId="{5768D024-F502-4252-849F-94E9BF5E6A9B}" type="presParOf" srcId="{CC65B29B-773F-4F71-A54C-DC8A4774CD19}" destId="{C31C6CD8-E9E8-4178-A660-3CF56EB5AA43}" srcOrd="0" destOrd="0" presId="urn:microsoft.com/office/officeart/2008/layout/HorizontalMultiLevelHierarchy"/>
    <dgm:cxn modelId="{2835E47B-1761-4DA3-8463-3635A2227E20}" type="presParOf" srcId="{726D63C2-998E-4075-BB0C-EDCD1DE4CCC9}" destId="{496F2817-8208-4C27-8B5D-9CAC7C609992}" srcOrd="1" destOrd="0" presId="urn:microsoft.com/office/officeart/2008/layout/HorizontalMultiLevelHierarchy"/>
    <dgm:cxn modelId="{E673BB8E-2C62-49D1-8791-019103F01754}" type="presParOf" srcId="{496F2817-8208-4C27-8B5D-9CAC7C609992}" destId="{7A12D7F9-F3E2-4225-86E5-F142755CA415}" srcOrd="0" destOrd="0" presId="urn:microsoft.com/office/officeart/2008/layout/HorizontalMultiLevelHierarchy"/>
    <dgm:cxn modelId="{36D8D900-389C-4AB1-B504-718EF2B1078E}" type="presParOf" srcId="{496F2817-8208-4C27-8B5D-9CAC7C609992}" destId="{5D700057-D87F-423B-B542-28A30CAC525C}" srcOrd="1" destOrd="0" presId="urn:microsoft.com/office/officeart/2008/layout/HorizontalMultiLevelHierarchy"/>
    <dgm:cxn modelId="{A8C2E063-58EC-4A30-AB3E-722E0D8242A8}" type="presParOf" srcId="{726D63C2-998E-4075-BB0C-EDCD1DE4CCC9}" destId="{ADC17039-27B3-41B6-95A5-D50B524AED78}" srcOrd="2" destOrd="0" presId="urn:microsoft.com/office/officeart/2008/layout/HorizontalMultiLevelHierarchy"/>
    <dgm:cxn modelId="{DE0024B7-AE63-4904-8670-BC8723F44D11}" type="presParOf" srcId="{ADC17039-27B3-41B6-95A5-D50B524AED78}" destId="{2B5AC4F6-CB63-49C1-9208-201371802FB0}" srcOrd="0" destOrd="0" presId="urn:microsoft.com/office/officeart/2008/layout/HorizontalMultiLevelHierarchy"/>
    <dgm:cxn modelId="{1343F6D9-471E-4528-842E-0F74761CA7A2}" type="presParOf" srcId="{726D63C2-998E-4075-BB0C-EDCD1DE4CCC9}" destId="{70DF56B8-EEC9-4A99-88D1-C2BD26A4528E}" srcOrd="3" destOrd="0" presId="urn:microsoft.com/office/officeart/2008/layout/HorizontalMultiLevelHierarchy"/>
    <dgm:cxn modelId="{F78828E6-E357-427A-A517-822EC51202EA}" type="presParOf" srcId="{70DF56B8-EEC9-4A99-88D1-C2BD26A4528E}" destId="{BB2E36D4-94D3-4F60-B81E-61DA6A6DFB01}" srcOrd="0" destOrd="0" presId="urn:microsoft.com/office/officeart/2008/layout/HorizontalMultiLevelHierarchy"/>
    <dgm:cxn modelId="{2A099383-28EC-4D72-A76E-659480831EDA}" type="presParOf" srcId="{70DF56B8-EEC9-4A99-88D1-C2BD26A4528E}" destId="{F4BDFA36-D25D-4828-B712-7B8A9E0AF33D}" srcOrd="1" destOrd="0" presId="urn:microsoft.com/office/officeart/2008/layout/HorizontalMultiLevelHierarchy"/>
    <dgm:cxn modelId="{DA498B4F-2605-4B60-BBC4-D6190498D1C2}" type="presParOf" srcId="{726D63C2-998E-4075-BB0C-EDCD1DE4CCC9}" destId="{D9568F2D-7059-4D56-8C29-370236780A05}" srcOrd="4" destOrd="0" presId="urn:microsoft.com/office/officeart/2008/layout/HorizontalMultiLevelHierarchy"/>
    <dgm:cxn modelId="{A4DC05FE-BA58-47F1-AFB7-A428C29C33F0}" type="presParOf" srcId="{D9568F2D-7059-4D56-8C29-370236780A05}" destId="{3F8F8BFC-F968-43FA-8F87-76982AEAD0A6}" srcOrd="0" destOrd="0" presId="urn:microsoft.com/office/officeart/2008/layout/HorizontalMultiLevelHierarchy"/>
    <dgm:cxn modelId="{FF6020B1-A719-40F7-BFB4-A6C7C312FE15}" type="presParOf" srcId="{726D63C2-998E-4075-BB0C-EDCD1DE4CCC9}" destId="{D877883D-D9A3-4D39-A6BF-9A1DA1DB209C}" srcOrd="5" destOrd="0" presId="urn:microsoft.com/office/officeart/2008/layout/HorizontalMultiLevelHierarchy"/>
    <dgm:cxn modelId="{E3B0995C-D6C3-4DAB-B1FA-4D4E19F35658}" type="presParOf" srcId="{D877883D-D9A3-4D39-A6BF-9A1DA1DB209C}" destId="{97EAD422-FE05-488A-A173-86CB6CD04A7F}" srcOrd="0" destOrd="0" presId="urn:microsoft.com/office/officeart/2008/layout/HorizontalMultiLevelHierarchy"/>
    <dgm:cxn modelId="{416E8D57-C7EB-4B23-86C2-CC27D899755D}" type="presParOf" srcId="{D877883D-D9A3-4D39-A6BF-9A1DA1DB209C}" destId="{A1EB043A-7F1B-47E2-B881-AB8EF896EC3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49C9F8-3914-4060-A6BA-0FF89EC50ABD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340D293-4C6D-4EA1-9D55-08FAA0363E8A}">
      <dgm:prSet phldrT="[Текст]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Економічні умови</a:t>
          </a:r>
          <a:endParaRPr lang="ru-RU" b="1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DECCEF-A326-4F52-A7F7-B74A8B7C0C28}" type="parTrans" cxnId="{BE1DF6B8-6CE9-4047-A72B-93F13C469733}">
      <dgm:prSet/>
      <dgm:spPr/>
      <dgm:t>
        <a:bodyPr/>
        <a:lstStyle/>
        <a:p>
          <a:endParaRPr lang="ru-RU"/>
        </a:p>
      </dgm:t>
    </dgm:pt>
    <dgm:pt modelId="{C45A120F-C710-4379-B40D-8E670A33F3FC}" type="sibTrans" cxnId="{BE1DF6B8-6CE9-4047-A72B-93F13C469733}">
      <dgm:prSet/>
      <dgm:spPr/>
      <dgm:t>
        <a:bodyPr/>
        <a:lstStyle/>
        <a:p>
          <a:endParaRPr lang="ru-RU"/>
        </a:p>
      </dgm:t>
    </dgm:pt>
    <dgm:pt modelId="{64B1D1B8-AB4A-41E2-B841-25FC467CBE1E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Удосконалення знарядь праці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238012-CD06-4CE0-B05D-949B55BFE31E}" type="parTrans" cxnId="{84B04D2C-D49A-423B-978C-F0482C21487B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E1D194FD-D96B-4A5D-AB50-548B6E1E559E}" type="sibTrans" cxnId="{84B04D2C-D49A-423B-978C-F0482C21487B}">
      <dgm:prSet/>
      <dgm:spPr/>
      <dgm:t>
        <a:bodyPr/>
        <a:lstStyle/>
        <a:p>
          <a:endParaRPr lang="ru-RU"/>
        </a:p>
      </dgm:t>
    </dgm:pt>
    <dgm:pt modelId="{EE7986BA-5C47-407A-BF07-C7AC2CFC5508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Розширення виробництва з металу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EDE6CA-D86F-40EC-8BCA-378C5C54B457}" type="parTrans" cxnId="{05773607-72E1-4314-B8FA-3A614413A4AB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D93D7592-4350-4D56-A671-0141029D9D83}" type="sibTrans" cxnId="{05773607-72E1-4314-B8FA-3A614413A4AB}">
      <dgm:prSet/>
      <dgm:spPr/>
      <dgm:t>
        <a:bodyPr/>
        <a:lstStyle/>
        <a:p>
          <a:endParaRPr lang="ru-RU"/>
        </a:p>
      </dgm:t>
    </dgm:pt>
    <dgm:pt modelId="{D5742C23-15A5-4809-BC2A-57055CE7EBD2}">
      <dgm:prSet phldrT="[Текст]"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Поділ виробничої сфери на сільське господарство і ремісництво</a:t>
          </a:r>
          <a:endParaRPr lang="ru-RU" sz="1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E7BC4C-805C-4C76-B135-3A361D9DAA3F}" type="parTrans" cxnId="{D18EBF1C-5B72-42D1-8702-884999EDEA86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51635F6E-BA9C-4374-AE6A-DC999399E458}" type="sibTrans" cxnId="{D18EBF1C-5B72-42D1-8702-884999EDEA86}">
      <dgm:prSet/>
      <dgm:spPr/>
      <dgm:t>
        <a:bodyPr/>
        <a:lstStyle/>
        <a:p>
          <a:endParaRPr lang="ru-RU"/>
        </a:p>
      </dgm:t>
    </dgm:pt>
    <dgm:pt modelId="{4F446E40-DC33-4365-A7D6-4BE2BC1406AB}">
      <dgm:prSet custT="1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</dgm:spPr>
      <dgm:t>
        <a:bodyPr/>
        <a:lstStyle/>
        <a:p>
          <a:r>
            <a:rPr lang="uk-UA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Виробництво додаткового продукту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AC4600-41F3-40D6-B7A1-8C73368AF827}" type="parTrans" cxnId="{FECBDCFD-2D02-43BD-8D18-34AC1228436E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F7A76B0D-D5B8-40F2-A1DA-FF3F8DA5AECD}" type="sibTrans" cxnId="{FECBDCFD-2D02-43BD-8D18-34AC1228436E}">
      <dgm:prSet/>
      <dgm:spPr/>
      <dgm:t>
        <a:bodyPr/>
        <a:lstStyle/>
        <a:p>
          <a:endParaRPr lang="ru-RU"/>
        </a:p>
      </dgm:t>
    </dgm:pt>
    <dgm:pt modelId="{B982E289-28A6-4C2F-9C54-37E113A545BF}" type="pres">
      <dgm:prSet presAssocID="{0949C9F8-3914-4060-A6BA-0FF89EC50AB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5BDF90-DA84-444F-B1D3-656AB51E994D}" type="pres">
      <dgm:prSet presAssocID="{2340D293-4C6D-4EA1-9D55-08FAA0363E8A}" presName="root1" presStyleCnt="0"/>
      <dgm:spPr/>
    </dgm:pt>
    <dgm:pt modelId="{B8B66779-FA4D-4D71-A3F9-9D812D99C3EE}" type="pres">
      <dgm:prSet presAssocID="{2340D293-4C6D-4EA1-9D55-08FAA0363E8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DAA835-70A1-4F73-861D-BA59B4FA041D}" type="pres">
      <dgm:prSet presAssocID="{2340D293-4C6D-4EA1-9D55-08FAA0363E8A}" presName="level2hierChild" presStyleCnt="0"/>
      <dgm:spPr/>
    </dgm:pt>
    <dgm:pt modelId="{C44B3B65-3E40-4506-B782-EA6E2FC5A646}" type="pres">
      <dgm:prSet presAssocID="{E1238012-CD06-4CE0-B05D-949B55BFE31E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1A1F9497-09CD-44D1-85E0-497A2A75237B}" type="pres">
      <dgm:prSet presAssocID="{E1238012-CD06-4CE0-B05D-949B55BFE31E}" presName="connTx" presStyleLbl="parChTrans1D2" presStyleIdx="0" presStyleCnt="4"/>
      <dgm:spPr/>
      <dgm:t>
        <a:bodyPr/>
        <a:lstStyle/>
        <a:p>
          <a:endParaRPr lang="ru-RU"/>
        </a:p>
      </dgm:t>
    </dgm:pt>
    <dgm:pt modelId="{A8A68A28-6AD8-4748-9C13-8B3BE8D283AA}" type="pres">
      <dgm:prSet presAssocID="{64B1D1B8-AB4A-41E2-B841-25FC467CBE1E}" presName="root2" presStyleCnt="0"/>
      <dgm:spPr/>
    </dgm:pt>
    <dgm:pt modelId="{90B005DF-EA8E-4C80-8FDB-F378F1832A54}" type="pres">
      <dgm:prSet presAssocID="{64B1D1B8-AB4A-41E2-B841-25FC467CBE1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DDFC09-C162-4753-8D21-74D4E3C78A70}" type="pres">
      <dgm:prSet presAssocID="{64B1D1B8-AB4A-41E2-B841-25FC467CBE1E}" presName="level3hierChild" presStyleCnt="0"/>
      <dgm:spPr/>
    </dgm:pt>
    <dgm:pt modelId="{88256450-3B00-4E0B-B1D9-3FC175895228}" type="pres">
      <dgm:prSet presAssocID="{EDEDE6CA-D86F-40EC-8BCA-378C5C54B457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C1DE73F9-0425-4611-9550-4101C6F082A8}" type="pres">
      <dgm:prSet presAssocID="{EDEDE6CA-D86F-40EC-8BCA-378C5C54B457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259B1D5-EB94-4DF2-AC7E-939617CE71F0}" type="pres">
      <dgm:prSet presAssocID="{EE7986BA-5C47-407A-BF07-C7AC2CFC5508}" presName="root2" presStyleCnt="0"/>
      <dgm:spPr/>
    </dgm:pt>
    <dgm:pt modelId="{8B6C84AB-24A0-40C4-BF65-DD35840772E1}" type="pres">
      <dgm:prSet presAssocID="{EE7986BA-5C47-407A-BF07-C7AC2CFC5508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9769DD-D663-4AC1-9925-12CBF85D5C1B}" type="pres">
      <dgm:prSet presAssocID="{EE7986BA-5C47-407A-BF07-C7AC2CFC5508}" presName="level3hierChild" presStyleCnt="0"/>
      <dgm:spPr/>
    </dgm:pt>
    <dgm:pt modelId="{9D55166D-E63B-4D04-B1CC-B6C0F707B004}" type="pres">
      <dgm:prSet presAssocID="{FBE7BC4C-805C-4C76-B135-3A361D9DAA3F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B9ECFD76-585B-4197-BC32-498D849D0F21}" type="pres">
      <dgm:prSet presAssocID="{FBE7BC4C-805C-4C76-B135-3A361D9DAA3F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1E523FE-099D-411A-8FBB-F8A1764A2F20}" type="pres">
      <dgm:prSet presAssocID="{D5742C23-15A5-4809-BC2A-57055CE7EBD2}" presName="root2" presStyleCnt="0"/>
      <dgm:spPr/>
    </dgm:pt>
    <dgm:pt modelId="{98CAE965-AC5D-4676-A231-1282842099E0}" type="pres">
      <dgm:prSet presAssocID="{D5742C23-15A5-4809-BC2A-57055CE7EBD2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6C934F-4FD5-4D65-AD78-3BB00AD64C2C}" type="pres">
      <dgm:prSet presAssocID="{D5742C23-15A5-4809-BC2A-57055CE7EBD2}" presName="level3hierChild" presStyleCnt="0"/>
      <dgm:spPr/>
    </dgm:pt>
    <dgm:pt modelId="{A07AB29E-892C-4F63-A296-F6E17F9994ED}" type="pres">
      <dgm:prSet presAssocID="{19AC4600-41F3-40D6-B7A1-8C73368AF827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382E2789-45C7-4C70-9850-F3D09C0E53F6}" type="pres">
      <dgm:prSet presAssocID="{19AC4600-41F3-40D6-B7A1-8C73368AF82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8FCA336-446E-4489-A381-DBA9D2268B48}" type="pres">
      <dgm:prSet presAssocID="{4F446E40-DC33-4365-A7D6-4BE2BC1406AB}" presName="root2" presStyleCnt="0"/>
      <dgm:spPr/>
    </dgm:pt>
    <dgm:pt modelId="{FB7E0081-DCA1-4F6A-B08E-6F3A9989C203}" type="pres">
      <dgm:prSet presAssocID="{4F446E40-DC33-4365-A7D6-4BE2BC1406AB}" presName="LevelTwoTextNode" presStyleLbl="node2" presStyleIdx="3" presStyleCnt="4" custLinFactNeighborX="965" custLinFactNeighborY="31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40041-03F6-4CAA-8BE9-1D5A39DB9BAD}" type="pres">
      <dgm:prSet presAssocID="{4F446E40-DC33-4365-A7D6-4BE2BC1406AB}" presName="level3hierChild" presStyleCnt="0"/>
      <dgm:spPr/>
    </dgm:pt>
  </dgm:ptLst>
  <dgm:cxnLst>
    <dgm:cxn modelId="{D18EBF1C-5B72-42D1-8702-884999EDEA86}" srcId="{2340D293-4C6D-4EA1-9D55-08FAA0363E8A}" destId="{D5742C23-15A5-4809-BC2A-57055CE7EBD2}" srcOrd="2" destOrd="0" parTransId="{FBE7BC4C-805C-4C76-B135-3A361D9DAA3F}" sibTransId="{51635F6E-BA9C-4374-AE6A-DC999399E458}"/>
    <dgm:cxn modelId="{0DE44C52-01E0-47E0-94E3-AD85DB3DA014}" type="presOf" srcId="{FBE7BC4C-805C-4C76-B135-3A361D9DAA3F}" destId="{9D55166D-E63B-4D04-B1CC-B6C0F707B004}" srcOrd="0" destOrd="0" presId="urn:microsoft.com/office/officeart/2008/layout/HorizontalMultiLevelHierarchy"/>
    <dgm:cxn modelId="{BE1DF6B8-6CE9-4047-A72B-93F13C469733}" srcId="{0949C9F8-3914-4060-A6BA-0FF89EC50ABD}" destId="{2340D293-4C6D-4EA1-9D55-08FAA0363E8A}" srcOrd="0" destOrd="0" parTransId="{45DECCEF-A326-4F52-A7F7-B74A8B7C0C28}" sibTransId="{C45A120F-C710-4379-B40D-8E670A33F3FC}"/>
    <dgm:cxn modelId="{84B04D2C-D49A-423B-978C-F0482C21487B}" srcId="{2340D293-4C6D-4EA1-9D55-08FAA0363E8A}" destId="{64B1D1B8-AB4A-41E2-B841-25FC467CBE1E}" srcOrd="0" destOrd="0" parTransId="{E1238012-CD06-4CE0-B05D-949B55BFE31E}" sibTransId="{E1D194FD-D96B-4A5D-AB50-548B6E1E559E}"/>
    <dgm:cxn modelId="{99517216-86CF-475C-BECF-988B11867E1A}" type="presOf" srcId="{EDEDE6CA-D86F-40EC-8BCA-378C5C54B457}" destId="{C1DE73F9-0425-4611-9550-4101C6F082A8}" srcOrd="1" destOrd="0" presId="urn:microsoft.com/office/officeart/2008/layout/HorizontalMultiLevelHierarchy"/>
    <dgm:cxn modelId="{FECBDCFD-2D02-43BD-8D18-34AC1228436E}" srcId="{2340D293-4C6D-4EA1-9D55-08FAA0363E8A}" destId="{4F446E40-DC33-4365-A7D6-4BE2BC1406AB}" srcOrd="3" destOrd="0" parTransId="{19AC4600-41F3-40D6-B7A1-8C73368AF827}" sibTransId="{F7A76B0D-D5B8-40F2-A1DA-FF3F8DA5AECD}"/>
    <dgm:cxn modelId="{3B94530F-3446-4113-8B2E-D419C0FF36B1}" type="presOf" srcId="{D5742C23-15A5-4809-BC2A-57055CE7EBD2}" destId="{98CAE965-AC5D-4676-A231-1282842099E0}" srcOrd="0" destOrd="0" presId="urn:microsoft.com/office/officeart/2008/layout/HorizontalMultiLevelHierarchy"/>
    <dgm:cxn modelId="{3848B86F-5756-46B4-9D60-0C28B8D76419}" type="presOf" srcId="{EE7986BA-5C47-407A-BF07-C7AC2CFC5508}" destId="{8B6C84AB-24A0-40C4-BF65-DD35840772E1}" srcOrd="0" destOrd="0" presId="urn:microsoft.com/office/officeart/2008/layout/HorizontalMultiLevelHierarchy"/>
    <dgm:cxn modelId="{2689D775-996D-4D16-BD18-7BBF4BD2E90F}" type="presOf" srcId="{E1238012-CD06-4CE0-B05D-949B55BFE31E}" destId="{1A1F9497-09CD-44D1-85E0-497A2A75237B}" srcOrd="1" destOrd="0" presId="urn:microsoft.com/office/officeart/2008/layout/HorizontalMultiLevelHierarchy"/>
    <dgm:cxn modelId="{A70C47FA-6569-492B-9CFA-7BD691D09185}" type="presOf" srcId="{2340D293-4C6D-4EA1-9D55-08FAA0363E8A}" destId="{B8B66779-FA4D-4D71-A3F9-9D812D99C3EE}" srcOrd="0" destOrd="0" presId="urn:microsoft.com/office/officeart/2008/layout/HorizontalMultiLevelHierarchy"/>
    <dgm:cxn modelId="{5D3592A2-0D3D-4EAB-A2F4-BAB2A2303B4A}" type="presOf" srcId="{0949C9F8-3914-4060-A6BA-0FF89EC50ABD}" destId="{B982E289-28A6-4C2F-9C54-37E113A545BF}" srcOrd="0" destOrd="0" presId="urn:microsoft.com/office/officeart/2008/layout/HorizontalMultiLevelHierarchy"/>
    <dgm:cxn modelId="{87A6374F-BC41-446A-8A0F-0CC871B8FA5C}" type="presOf" srcId="{19AC4600-41F3-40D6-B7A1-8C73368AF827}" destId="{A07AB29E-892C-4F63-A296-F6E17F9994ED}" srcOrd="0" destOrd="0" presId="urn:microsoft.com/office/officeart/2008/layout/HorizontalMultiLevelHierarchy"/>
    <dgm:cxn modelId="{E9F5A3A5-68BB-446D-92D3-28224A38AF87}" type="presOf" srcId="{FBE7BC4C-805C-4C76-B135-3A361D9DAA3F}" destId="{B9ECFD76-585B-4197-BC32-498D849D0F21}" srcOrd="1" destOrd="0" presId="urn:microsoft.com/office/officeart/2008/layout/HorizontalMultiLevelHierarchy"/>
    <dgm:cxn modelId="{AC8B075D-CA15-468B-AAA0-8FB6B791786A}" type="presOf" srcId="{64B1D1B8-AB4A-41E2-B841-25FC467CBE1E}" destId="{90B005DF-EA8E-4C80-8FDB-F378F1832A54}" srcOrd="0" destOrd="0" presId="urn:microsoft.com/office/officeart/2008/layout/HorizontalMultiLevelHierarchy"/>
    <dgm:cxn modelId="{05773607-72E1-4314-B8FA-3A614413A4AB}" srcId="{2340D293-4C6D-4EA1-9D55-08FAA0363E8A}" destId="{EE7986BA-5C47-407A-BF07-C7AC2CFC5508}" srcOrd="1" destOrd="0" parTransId="{EDEDE6CA-D86F-40EC-8BCA-378C5C54B457}" sibTransId="{D93D7592-4350-4D56-A671-0141029D9D83}"/>
    <dgm:cxn modelId="{26BD45C2-CF7A-4D45-ADFB-794AFE6CD4CC}" type="presOf" srcId="{19AC4600-41F3-40D6-B7A1-8C73368AF827}" destId="{382E2789-45C7-4C70-9850-F3D09C0E53F6}" srcOrd="1" destOrd="0" presId="urn:microsoft.com/office/officeart/2008/layout/HorizontalMultiLevelHierarchy"/>
    <dgm:cxn modelId="{FE8C61A0-87D9-4263-9788-9F251631907D}" type="presOf" srcId="{4F446E40-DC33-4365-A7D6-4BE2BC1406AB}" destId="{FB7E0081-DCA1-4F6A-B08E-6F3A9989C203}" srcOrd="0" destOrd="0" presId="urn:microsoft.com/office/officeart/2008/layout/HorizontalMultiLevelHierarchy"/>
    <dgm:cxn modelId="{1153EA8E-58D5-4840-A24C-5D2B11E3BD72}" type="presOf" srcId="{EDEDE6CA-D86F-40EC-8BCA-378C5C54B457}" destId="{88256450-3B00-4E0B-B1D9-3FC175895228}" srcOrd="0" destOrd="0" presId="urn:microsoft.com/office/officeart/2008/layout/HorizontalMultiLevelHierarchy"/>
    <dgm:cxn modelId="{27CF5C8C-9BE4-4014-A989-CCED88500703}" type="presOf" srcId="{E1238012-CD06-4CE0-B05D-949B55BFE31E}" destId="{C44B3B65-3E40-4506-B782-EA6E2FC5A646}" srcOrd="0" destOrd="0" presId="urn:microsoft.com/office/officeart/2008/layout/HorizontalMultiLevelHierarchy"/>
    <dgm:cxn modelId="{B6648C8F-2C78-412D-873E-62F2364B859C}" type="presParOf" srcId="{B982E289-28A6-4C2F-9C54-37E113A545BF}" destId="{C75BDF90-DA84-444F-B1D3-656AB51E994D}" srcOrd="0" destOrd="0" presId="urn:microsoft.com/office/officeart/2008/layout/HorizontalMultiLevelHierarchy"/>
    <dgm:cxn modelId="{39EA09A0-14E7-4F5A-8798-2E105D3A4E2A}" type="presParOf" srcId="{C75BDF90-DA84-444F-B1D3-656AB51E994D}" destId="{B8B66779-FA4D-4D71-A3F9-9D812D99C3EE}" srcOrd="0" destOrd="0" presId="urn:microsoft.com/office/officeart/2008/layout/HorizontalMultiLevelHierarchy"/>
    <dgm:cxn modelId="{8D4355C7-298A-48B6-8CD3-B6541478D021}" type="presParOf" srcId="{C75BDF90-DA84-444F-B1D3-656AB51E994D}" destId="{ADDAA835-70A1-4F73-861D-BA59B4FA041D}" srcOrd="1" destOrd="0" presId="urn:microsoft.com/office/officeart/2008/layout/HorizontalMultiLevelHierarchy"/>
    <dgm:cxn modelId="{8634C112-BAB5-4BE2-B16A-DA0222A675E1}" type="presParOf" srcId="{ADDAA835-70A1-4F73-861D-BA59B4FA041D}" destId="{C44B3B65-3E40-4506-B782-EA6E2FC5A646}" srcOrd="0" destOrd="0" presId="urn:microsoft.com/office/officeart/2008/layout/HorizontalMultiLevelHierarchy"/>
    <dgm:cxn modelId="{C4B53D5B-BCBE-4ADF-B4BF-7B952DA32C66}" type="presParOf" srcId="{C44B3B65-3E40-4506-B782-EA6E2FC5A646}" destId="{1A1F9497-09CD-44D1-85E0-497A2A75237B}" srcOrd="0" destOrd="0" presId="urn:microsoft.com/office/officeart/2008/layout/HorizontalMultiLevelHierarchy"/>
    <dgm:cxn modelId="{D1B326C6-6B10-4F0D-B336-352E96AF661A}" type="presParOf" srcId="{ADDAA835-70A1-4F73-861D-BA59B4FA041D}" destId="{A8A68A28-6AD8-4748-9C13-8B3BE8D283AA}" srcOrd="1" destOrd="0" presId="urn:microsoft.com/office/officeart/2008/layout/HorizontalMultiLevelHierarchy"/>
    <dgm:cxn modelId="{90F69BE6-BD20-48FF-8CEE-B966C23B8612}" type="presParOf" srcId="{A8A68A28-6AD8-4748-9C13-8B3BE8D283AA}" destId="{90B005DF-EA8E-4C80-8FDB-F378F1832A54}" srcOrd="0" destOrd="0" presId="urn:microsoft.com/office/officeart/2008/layout/HorizontalMultiLevelHierarchy"/>
    <dgm:cxn modelId="{9FF6989C-123F-4B42-B3FD-8D5858E8CE4A}" type="presParOf" srcId="{A8A68A28-6AD8-4748-9C13-8B3BE8D283AA}" destId="{9BDDFC09-C162-4753-8D21-74D4E3C78A70}" srcOrd="1" destOrd="0" presId="urn:microsoft.com/office/officeart/2008/layout/HorizontalMultiLevelHierarchy"/>
    <dgm:cxn modelId="{BDAD0BC0-0D33-4CAC-8C53-592B8BB5CB74}" type="presParOf" srcId="{ADDAA835-70A1-4F73-861D-BA59B4FA041D}" destId="{88256450-3B00-4E0B-B1D9-3FC175895228}" srcOrd="2" destOrd="0" presId="urn:microsoft.com/office/officeart/2008/layout/HorizontalMultiLevelHierarchy"/>
    <dgm:cxn modelId="{A0F5D2F7-9005-43CD-BC4C-E43B81888776}" type="presParOf" srcId="{88256450-3B00-4E0B-B1D9-3FC175895228}" destId="{C1DE73F9-0425-4611-9550-4101C6F082A8}" srcOrd="0" destOrd="0" presId="urn:microsoft.com/office/officeart/2008/layout/HorizontalMultiLevelHierarchy"/>
    <dgm:cxn modelId="{283318FB-A6E4-4AF2-BC1F-EE2CCB8F2B48}" type="presParOf" srcId="{ADDAA835-70A1-4F73-861D-BA59B4FA041D}" destId="{F259B1D5-EB94-4DF2-AC7E-939617CE71F0}" srcOrd="3" destOrd="0" presId="urn:microsoft.com/office/officeart/2008/layout/HorizontalMultiLevelHierarchy"/>
    <dgm:cxn modelId="{21F85412-F39F-445C-9ED2-305F8C4EB28A}" type="presParOf" srcId="{F259B1D5-EB94-4DF2-AC7E-939617CE71F0}" destId="{8B6C84AB-24A0-40C4-BF65-DD35840772E1}" srcOrd="0" destOrd="0" presId="urn:microsoft.com/office/officeart/2008/layout/HorizontalMultiLevelHierarchy"/>
    <dgm:cxn modelId="{8D08945D-E8F7-4DE2-A655-A337B706BDF7}" type="presParOf" srcId="{F259B1D5-EB94-4DF2-AC7E-939617CE71F0}" destId="{0B9769DD-D663-4AC1-9925-12CBF85D5C1B}" srcOrd="1" destOrd="0" presId="urn:microsoft.com/office/officeart/2008/layout/HorizontalMultiLevelHierarchy"/>
    <dgm:cxn modelId="{CCFE5623-BC1D-4D4D-9CC1-807806B30CF8}" type="presParOf" srcId="{ADDAA835-70A1-4F73-861D-BA59B4FA041D}" destId="{9D55166D-E63B-4D04-B1CC-B6C0F707B004}" srcOrd="4" destOrd="0" presId="urn:microsoft.com/office/officeart/2008/layout/HorizontalMultiLevelHierarchy"/>
    <dgm:cxn modelId="{44C8A06E-A423-408C-88DA-3DC7D236A1E0}" type="presParOf" srcId="{9D55166D-E63B-4D04-B1CC-B6C0F707B004}" destId="{B9ECFD76-585B-4197-BC32-498D849D0F21}" srcOrd="0" destOrd="0" presId="urn:microsoft.com/office/officeart/2008/layout/HorizontalMultiLevelHierarchy"/>
    <dgm:cxn modelId="{4672C6AB-63BF-4910-8120-CB2F76A6DC7E}" type="presParOf" srcId="{ADDAA835-70A1-4F73-861D-BA59B4FA041D}" destId="{E1E523FE-099D-411A-8FBB-F8A1764A2F20}" srcOrd="5" destOrd="0" presId="urn:microsoft.com/office/officeart/2008/layout/HorizontalMultiLevelHierarchy"/>
    <dgm:cxn modelId="{75D31C2C-4D61-40B7-869E-0E01C405B83D}" type="presParOf" srcId="{E1E523FE-099D-411A-8FBB-F8A1764A2F20}" destId="{98CAE965-AC5D-4676-A231-1282842099E0}" srcOrd="0" destOrd="0" presId="urn:microsoft.com/office/officeart/2008/layout/HorizontalMultiLevelHierarchy"/>
    <dgm:cxn modelId="{C0E1492A-C2F6-47EA-9574-80843D320B1C}" type="presParOf" srcId="{E1E523FE-099D-411A-8FBB-F8A1764A2F20}" destId="{EC6C934F-4FD5-4D65-AD78-3BB00AD64C2C}" srcOrd="1" destOrd="0" presId="urn:microsoft.com/office/officeart/2008/layout/HorizontalMultiLevelHierarchy"/>
    <dgm:cxn modelId="{A4E07589-96F2-4DC9-A2BB-7E08F4B317EF}" type="presParOf" srcId="{ADDAA835-70A1-4F73-861D-BA59B4FA041D}" destId="{A07AB29E-892C-4F63-A296-F6E17F9994ED}" srcOrd="6" destOrd="0" presId="urn:microsoft.com/office/officeart/2008/layout/HorizontalMultiLevelHierarchy"/>
    <dgm:cxn modelId="{081D4569-6C99-420A-9831-9B9E332849DF}" type="presParOf" srcId="{A07AB29E-892C-4F63-A296-F6E17F9994ED}" destId="{382E2789-45C7-4C70-9850-F3D09C0E53F6}" srcOrd="0" destOrd="0" presId="urn:microsoft.com/office/officeart/2008/layout/HorizontalMultiLevelHierarchy"/>
    <dgm:cxn modelId="{C78F52EA-B2FD-444B-B5E0-4AAFF4FCCB3F}" type="presParOf" srcId="{ADDAA835-70A1-4F73-861D-BA59B4FA041D}" destId="{38FCA336-446E-4489-A381-DBA9D2268B48}" srcOrd="7" destOrd="0" presId="urn:microsoft.com/office/officeart/2008/layout/HorizontalMultiLevelHierarchy"/>
    <dgm:cxn modelId="{886DA93C-7819-4401-80C8-B03C1C3FDE55}" type="presParOf" srcId="{38FCA336-446E-4489-A381-DBA9D2268B48}" destId="{FB7E0081-DCA1-4F6A-B08E-6F3A9989C203}" srcOrd="0" destOrd="0" presId="urn:microsoft.com/office/officeart/2008/layout/HorizontalMultiLevelHierarchy"/>
    <dgm:cxn modelId="{C3321C54-DEFC-492C-8D48-6DECF69E49DB}" type="presParOf" srcId="{38FCA336-446E-4489-A381-DBA9D2268B48}" destId="{75F40041-03F6-4CAA-8BE9-1D5A39DB9BA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8D717A-985F-4C05-8D7D-81BD39745F77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58F79C31-554A-4919-94F4-A93A0061B7E0}">
      <dgm:prSet phldrT="[Текст]"/>
      <dgm:spPr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uk-UA" b="1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Держави Месопотамії ( </a:t>
          </a:r>
          <a:r>
            <a:rPr lang="en-US" b="1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IV </a:t>
          </a:r>
          <a:r>
            <a:rPr lang="uk-UA" b="1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тис. до н. е.)</a:t>
          </a:r>
          <a:endParaRPr lang="ru-RU" b="1" dirty="0">
            <a:solidFill>
              <a:srgbClr val="18F6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FC2BB0-C051-4C9E-9E60-CCB5EEE32DF5}" type="parTrans" cxnId="{C2489464-800E-470B-B1A4-8076DB9F3BE2}">
      <dgm:prSet/>
      <dgm:spPr/>
      <dgm:t>
        <a:bodyPr/>
        <a:lstStyle/>
        <a:p>
          <a:endParaRPr lang="ru-RU"/>
        </a:p>
      </dgm:t>
    </dgm:pt>
    <dgm:pt modelId="{9FC951EB-3807-4025-81B0-A4B6B9E30FEF}" type="sibTrans" cxnId="{C2489464-800E-470B-B1A4-8076DB9F3BE2}">
      <dgm:prSet/>
      <dgm:spPr/>
      <dgm:t>
        <a:bodyPr/>
        <a:lstStyle/>
        <a:p>
          <a:endParaRPr lang="ru-RU"/>
        </a:p>
      </dgm:t>
    </dgm:pt>
    <dgm:pt modelId="{12583B39-7402-424E-A56A-AE70F8741F89}">
      <dgm:prSet phldrT="[Текст]"/>
      <dgm:spPr>
        <a:solidFill>
          <a:srgbClr val="FF99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Перші держави на нашій планеті</a:t>
          </a:r>
          <a:endParaRPr lang="ru-RU" b="1" dirty="0">
            <a:solidFill>
              <a:srgbClr val="18F6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F30C8C-422D-42BD-865A-26DADBD31225}" type="parTrans" cxnId="{4B202F38-E3B4-4DB9-A547-6FC264F39CF9}">
      <dgm:prSet/>
      <dgm:spPr/>
      <dgm:t>
        <a:bodyPr/>
        <a:lstStyle/>
        <a:p>
          <a:endParaRPr lang="ru-RU"/>
        </a:p>
      </dgm:t>
    </dgm:pt>
    <dgm:pt modelId="{C7C3E6CA-1930-4E41-A9BB-DC998D507AF5}" type="sibTrans" cxnId="{4B202F38-E3B4-4DB9-A547-6FC264F39CF9}">
      <dgm:prSet/>
      <dgm:spPr/>
      <dgm:t>
        <a:bodyPr/>
        <a:lstStyle/>
        <a:p>
          <a:endParaRPr lang="ru-RU"/>
        </a:p>
      </dgm:t>
    </dgm:pt>
    <dgm:pt modelId="{9B4543CB-6FF6-436D-9122-89AF59736DEF}" type="pres">
      <dgm:prSet presAssocID="{FE8D717A-985F-4C05-8D7D-81BD39745F77}" presName="Name0" presStyleCnt="0">
        <dgm:presLayoutVars>
          <dgm:dir/>
          <dgm:animLvl val="lvl"/>
          <dgm:resizeHandles val="exact"/>
        </dgm:presLayoutVars>
      </dgm:prSet>
      <dgm:spPr/>
    </dgm:pt>
    <dgm:pt modelId="{47A9E449-8C7F-40BA-8AB6-FA68332658C7}" type="pres">
      <dgm:prSet presAssocID="{58F79C31-554A-4919-94F4-A93A0061B7E0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C836E-67A6-4231-86DF-63C36E4D5286}" type="pres">
      <dgm:prSet presAssocID="{9FC951EB-3807-4025-81B0-A4B6B9E30FEF}" presName="parTxOnlySpace" presStyleCnt="0"/>
      <dgm:spPr/>
    </dgm:pt>
    <dgm:pt modelId="{92603CC7-3646-40D5-82E9-954A1430C896}" type="pres">
      <dgm:prSet presAssocID="{12583B39-7402-424E-A56A-AE70F8741F89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489464-800E-470B-B1A4-8076DB9F3BE2}" srcId="{FE8D717A-985F-4C05-8D7D-81BD39745F77}" destId="{58F79C31-554A-4919-94F4-A93A0061B7E0}" srcOrd="0" destOrd="0" parTransId="{11FC2BB0-C051-4C9E-9E60-CCB5EEE32DF5}" sibTransId="{9FC951EB-3807-4025-81B0-A4B6B9E30FEF}"/>
    <dgm:cxn modelId="{1E4582A3-4FFE-4EA6-88EC-D26D9273CB35}" type="presOf" srcId="{12583B39-7402-424E-A56A-AE70F8741F89}" destId="{92603CC7-3646-40D5-82E9-954A1430C896}" srcOrd="0" destOrd="0" presId="urn:microsoft.com/office/officeart/2005/8/layout/chevron1"/>
    <dgm:cxn modelId="{4B202F38-E3B4-4DB9-A547-6FC264F39CF9}" srcId="{FE8D717A-985F-4C05-8D7D-81BD39745F77}" destId="{12583B39-7402-424E-A56A-AE70F8741F89}" srcOrd="1" destOrd="0" parTransId="{C4F30C8C-422D-42BD-865A-26DADBD31225}" sibTransId="{C7C3E6CA-1930-4E41-A9BB-DC998D507AF5}"/>
    <dgm:cxn modelId="{D8D632B1-9F15-4AF9-B6E9-99A0C8937028}" type="presOf" srcId="{FE8D717A-985F-4C05-8D7D-81BD39745F77}" destId="{9B4543CB-6FF6-436D-9122-89AF59736DEF}" srcOrd="0" destOrd="0" presId="urn:microsoft.com/office/officeart/2005/8/layout/chevron1"/>
    <dgm:cxn modelId="{05B0AE26-0957-463A-8573-5D0A6866F122}" type="presOf" srcId="{58F79C31-554A-4919-94F4-A93A0061B7E0}" destId="{47A9E449-8C7F-40BA-8AB6-FA68332658C7}" srcOrd="0" destOrd="0" presId="urn:microsoft.com/office/officeart/2005/8/layout/chevron1"/>
    <dgm:cxn modelId="{FFF182B8-A039-4448-A72F-6F572C5C96D9}" type="presParOf" srcId="{9B4543CB-6FF6-436D-9122-89AF59736DEF}" destId="{47A9E449-8C7F-40BA-8AB6-FA68332658C7}" srcOrd="0" destOrd="0" presId="urn:microsoft.com/office/officeart/2005/8/layout/chevron1"/>
    <dgm:cxn modelId="{53D51599-7583-46A4-97BD-C42BE18247BA}" type="presParOf" srcId="{9B4543CB-6FF6-436D-9122-89AF59736DEF}" destId="{F99C836E-67A6-4231-86DF-63C36E4D5286}" srcOrd="1" destOrd="0" presId="urn:microsoft.com/office/officeart/2005/8/layout/chevron1"/>
    <dgm:cxn modelId="{3746D6CB-3695-4B2E-8240-193C12E079B7}" type="presParOf" srcId="{9B4543CB-6FF6-436D-9122-89AF59736DEF}" destId="{92603CC7-3646-40D5-82E9-954A1430C89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C24235-16DB-41AB-A563-B05E2F5A6E75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224982AB-7CE3-4266-A046-0A2F127C98C8}">
      <dgm:prSet phldrT="[Текст]" custT="1"/>
      <dgm:spPr>
        <a:solidFill>
          <a:srgbClr val="FF99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2000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Державний скарб Месопотамії</a:t>
          </a:r>
          <a:endParaRPr lang="ru-RU" sz="2000" b="1" dirty="0">
            <a:solidFill>
              <a:schemeClr val="accent6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74A007-0353-413E-873E-9C4D5032A21A}" type="parTrans" cxnId="{FD51163C-CF2D-4107-BF70-2C5C512A50AD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A6B169-A4C7-4732-A954-6978EC0D3513}" type="sibTrans" cxnId="{FD51163C-CF2D-4107-BF70-2C5C512A50AD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4CD7F8-1D1F-4FF2-BB63-02F79E023380}" type="asst">
      <dgm:prSet phldrT="[Текст]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надходження</a:t>
          </a:r>
          <a:endParaRPr lang="ru-RU" b="1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FAF367-70C8-46C1-A33A-DE2212E95CD3}" type="parTrans" cxnId="{95860275-25A9-42AD-89AC-05B0E7DEA680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9F323A-EA0C-460B-882C-559580120411}" type="sibTrans" cxnId="{95860275-25A9-42AD-89AC-05B0E7DEA680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1B6C21-7D1A-4DA8-9324-B689FAAC808D}" type="asst">
      <dgm:prSet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Напрямки використання</a:t>
          </a:r>
          <a:endParaRPr lang="ru-RU" b="1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36ED55-C0F3-4F5A-A5D4-83C2B4A4E1B8}" type="parTrans" cxnId="{7170C1EA-D59A-48EE-952D-9D2591D46CDF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18B2BD-8A3B-49E3-B44A-65ED858F333C}" type="sibTrans" cxnId="{7170C1EA-D59A-48EE-952D-9D2591D46CDF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225E1B-0DA3-4C99-ADF0-84E2AACCB657}">
      <dgm:prSet/>
      <dgm:spPr>
        <a:solidFill>
          <a:srgbClr val="FFCC66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Податкова система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A3CD48-7061-47CA-8BE1-4146C7004663}" type="parTrans" cxnId="{F743E2E2-8D1D-4C3B-A485-0ECE79F9D754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8CB27C-97BE-49FA-85F3-A33D4D3CD60A}" type="sibTrans" cxnId="{F743E2E2-8D1D-4C3B-A485-0ECE79F9D754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635EFA-3A12-463F-8897-0654CE503E82}">
      <dgm:prSet/>
      <dgm:spPr>
        <a:solidFill>
          <a:srgbClr val="FFFF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продажу рабів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3DFE49-089C-4CE8-9F3F-D271556DA0FB}" type="parTrans" cxnId="{2E38C7D7-60CC-4324-9D4D-91F48916B489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A91EE8-EE9E-4B5D-9EEB-3CDAF194230B}" type="sibTrans" cxnId="{2E38C7D7-60CC-4324-9D4D-91F48916B489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E924C2-1441-4E3B-BFA6-3BCAD3BFE0EF}">
      <dgm:prSet/>
      <dgm:spPr>
        <a:solidFill>
          <a:srgbClr val="FFCC66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війн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D038F8-F05D-4B1E-B6D5-9567571370BF}" type="parTrans" cxnId="{FC386441-F8D1-4D4B-8E7B-74230C748CD8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867129-2856-4ECB-9AAF-B6E78F913865}" type="sibTrans" cxnId="{FC386441-F8D1-4D4B-8E7B-74230C748CD8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60E1E3-FDFA-49C0-BCC1-B6FBBC9CD6C9}">
      <dgm:prSet/>
      <dgm:spPr>
        <a:solidFill>
          <a:srgbClr val="FFFF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торгівлі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148F95-57C0-472C-A85A-8A280A87D26A}" type="parTrans" cxnId="{BE5D7460-8B44-42FD-BAEE-51445FD520ED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6E4219-D789-4312-BC85-B7C2D023428C}" type="sibTrans" cxnId="{BE5D7460-8B44-42FD-BAEE-51445FD520ED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09BFC2-E7BE-4735-99FA-045FE9E50E08}">
      <dgm:prSet/>
      <dgm:spPr>
        <a:solidFill>
          <a:srgbClr val="FFCC66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Утримання армії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2D3B92-E137-437E-8F5A-6A026A179571}" type="parTrans" cxnId="{14374372-B590-4281-AE7A-E6AB65DA7CC2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AB28ED-C7DD-432B-B64D-6BC7B18F58A2}" type="sibTrans" cxnId="{14374372-B590-4281-AE7A-E6AB65DA7CC2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BE57CA-E761-4040-8684-725A0F64E47A}">
      <dgm:prSet/>
      <dgm:spPr>
        <a:solidFill>
          <a:srgbClr val="FFCC66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Будівництво храмів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B1351F-3AEB-4F47-AFA9-70CBF49E9AA8}" type="parTrans" cxnId="{D74E2F86-10AD-4272-AC9A-2EDE6AD4F1F7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017813-51AF-408E-A907-9BB7BFF91014}" type="sibTrans" cxnId="{D74E2F86-10AD-4272-AC9A-2EDE6AD4F1F7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CAD0BB-AF2A-4C6E-BA11-C7A4D384CB69}">
      <dgm:prSet/>
      <dgm:spPr>
        <a:solidFill>
          <a:srgbClr val="FFFF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Створення бойової техніки 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9D0D5B-0FE9-4E10-8127-A0223A5C9B0E}" type="parTrans" cxnId="{F23D828A-4789-42BA-9F82-26B8DF69DCF7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6F1E0A-7C13-4233-9D40-972398E584A4}" type="sibTrans" cxnId="{F23D828A-4789-42BA-9F82-26B8DF69DCF7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D68DBB-BDDF-4C01-A4A1-EAF49033C53A}">
      <dgm:prSet/>
      <dgm:spPr>
        <a:solidFill>
          <a:srgbClr val="FFFF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Будівництво палаців</a:t>
          </a:r>
          <a:endParaRPr lang="ru-RU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42CC0B-64CC-4476-BCCC-AB2DDEA537C4}" type="parTrans" cxnId="{D7AB5404-F204-491A-B409-1FBA15F6BC90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BC453A-1227-4A7B-A341-9261F7D83B51}" type="sibTrans" cxnId="{D7AB5404-F204-491A-B409-1FBA15F6BC90}">
      <dgm:prSet/>
      <dgm:spPr/>
      <dgm:t>
        <a:bodyPr/>
        <a:lstStyle/>
        <a:p>
          <a:endParaRPr lang="ru-RU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25A53B-16E0-4C43-A92F-F8C0DE11E70C}" type="pres">
      <dgm:prSet presAssocID="{85C24235-16DB-41AB-A563-B05E2F5A6E7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395736-6A52-4C3B-8F7C-272C97630950}" type="pres">
      <dgm:prSet presAssocID="{224982AB-7CE3-4266-A046-0A2F127C98C8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83592DD-F2EE-4846-82CD-7B35DCB292A4}" type="pres">
      <dgm:prSet presAssocID="{224982AB-7CE3-4266-A046-0A2F127C98C8}" presName="rootComposite1" presStyleCnt="0"/>
      <dgm:spPr/>
      <dgm:t>
        <a:bodyPr/>
        <a:lstStyle/>
        <a:p>
          <a:endParaRPr lang="ru-RU"/>
        </a:p>
      </dgm:t>
    </dgm:pt>
    <dgm:pt modelId="{777EFC53-7254-4F23-8154-668B8CD09691}" type="pres">
      <dgm:prSet presAssocID="{224982AB-7CE3-4266-A046-0A2F127C98C8}" presName="rootText1" presStyleLbl="node0" presStyleIdx="0" presStyleCnt="1" custScaleX="109031" custScaleY="127021" custLinFactNeighborX="-3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4E7BE3-F54D-445B-AC3D-9A9C05C1811D}" type="pres">
      <dgm:prSet presAssocID="{224982AB-7CE3-4266-A046-0A2F127C98C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9F1FA77-250F-4C2A-88BD-B11FDAB27C80}" type="pres">
      <dgm:prSet presAssocID="{224982AB-7CE3-4266-A046-0A2F127C98C8}" presName="hierChild2" presStyleCnt="0"/>
      <dgm:spPr/>
      <dgm:t>
        <a:bodyPr/>
        <a:lstStyle/>
        <a:p>
          <a:endParaRPr lang="ru-RU"/>
        </a:p>
      </dgm:t>
    </dgm:pt>
    <dgm:pt modelId="{70A28536-E4A2-4192-8414-6869B6E3EF5C}" type="pres">
      <dgm:prSet presAssocID="{224982AB-7CE3-4266-A046-0A2F127C98C8}" presName="hierChild3" presStyleCnt="0"/>
      <dgm:spPr/>
      <dgm:t>
        <a:bodyPr/>
        <a:lstStyle/>
        <a:p>
          <a:endParaRPr lang="ru-RU"/>
        </a:p>
      </dgm:t>
    </dgm:pt>
    <dgm:pt modelId="{9D33270B-F766-4781-B6FA-CBB548B83DE3}" type="pres">
      <dgm:prSet presAssocID="{5EFAF367-70C8-46C1-A33A-DE2212E95CD3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DF09BE05-F274-4202-96EE-0CD4000F9A39}" type="pres">
      <dgm:prSet presAssocID="{F84CD7F8-1D1F-4FF2-BB63-02F79E023380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59680F06-EE29-4833-9F8A-71962E303A75}" type="pres">
      <dgm:prSet presAssocID="{F84CD7F8-1D1F-4FF2-BB63-02F79E023380}" presName="rootComposite3" presStyleCnt="0"/>
      <dgm:spPr/>
      <dgm:t>
        <a:bodyPr/>
        <a:lstStyle/>
        <a:p>
          <a:endParaRPr lang="ru-RU"/>
        </a:p>
      </dgm:t>
    </dgm:pt>
    <dgm:pt modelId="{A8174E4D-8939-4699-B6DF-5DB83AB36912}" type="pres">
      <dgm:prSet presAssocID="{F84CD7F8-1D1F-4FF2-BB63-02F79E023380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23A9EE-2243-4F39-B500-4F5F3D39ABF3}" type="pres">
      <dgm:prSet presAssocID="{F84CD7F8-1D1F-4FF2-BB63-02F79E023380}" presName="rootConnector3" presStyleLbl="asst1" presStyleIdx="0" presStyleCnt="2"/>
      <dgm:spPr/>
      <dgm:t>
        <a:bodyPr/>
        <a:lstStyle/>
        <a:p>
          <a:endParaRPr lang="ru-RU"/>
        </a:p>
      </dgm:t>
    </dgm:pt>
    <dgm:pt modelId="{C4CFE90A-E267-4A59-9ACA-62468F985F29}" type="pres">
      <dgm:prSet presAssocID="{F84CD7F8-1D1F-4FF2-BB63-02F79E023380}" presName="hierChild6" presStyleCnt="0"/>
      <dgm:spPr/>
      <dgm:t>
        <a:bodyPr/>
        <a:lstStyle/>
        <a:p>
          <a:endParaRPr lang="ru-RU"/>
        </a:p>
      </dgm:t>
    </dgm:pt>
    <dgm:pt modelId="{9B879F97-7AE3-4674-8E5A-EF7475ED2481}" type="pres">
      <dgm:prSet presAssocID="{62A3CD48-7061-47CA-8BE1-4146C7004663}" presName="Name37" presStyleLbl="parChTrans1D3" presStyleIdx="0" presStyleCnt="4"/>
      <dgm:spPr/>
      <dgm:t>
        <a:bodyPr/>
        <a:lstStyle/>
        <a:p>
          <a:endParaRPr lang="ru-RU"/>
        </a:p>
      </dgm:t>
    </dgm:pt>
    <dgm:pt modelId="{6E7701E8-33A8-464B-840A-C24091606645}" type="pres">
      <dgm:prSet presAssocID="{BB225E1B-0DA3-4C99-ADF0-84E2AACCB65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D273EEF-5493-4DE0-83D5-0FBC5246A17A}" type="pres">
      <dgm:prSet presAssocID="{BB225E1B-0DA3-4C99-ADF0-84E2AACCB657}" presName="rootComposite" presStyleCnt="0"/>
      <dgm:spPr/>
      <dgm:t>
        <a:bodyPr/>
        <a:lstStyle/>
        <a:p>
          <a:endParaRPr lang="ru-RU"/>
        </a:p>
      </dgm:t>
    </dgm:pt>
    <dgm:pt modelId="{53376DA6-0605-41B1-9112-E33A5130855F}" type="pres">
      <dgm:prSet presAssocID="{BB225E1B-0DA3-4C99-ADF0-84E2AACCB657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6799B8-1D24-4D93-8B89-FCF0F39E2386}" type="pres">
      <dgm:prSet presAssocID="{BB225E1B-0DA3-4C99-ADF0-84E2AACCB657}" presName="rootConnector" presStyleLbl="node3" presStyleIdx="0" presStyleCnt="4"/>
      <dgm:spPr/>
      <dgm:t>
        <a:bodyPr/>
        <a:lstStyle/>
        <a:p>
          <a:endParaRPr lang="ru-RU"/>
        </a:p>
      </dgm:t>
    </dgm:pt>
    <dgm:pt modelId="{F099E288-0BCD-4945-B010-3B20DA86510E}" type="pres">
      <dgm:prSet presAssocID="{BB225E1B-0DA3-4C99-ADF0-84E2AACCB657}" presName="hierChild4" presStyleCnt="0"/>
      <dgm:spPr/>
      <dgm:t>
        <a:bodyPr/>
        <a:lstStyle/>
        <a:p>
          <a:endParaRPr lang="ru-RU"/>
        </a:p>
      </dgm:t>
    </dgm:pt>
    <dgm:pt modelId="{CB31E416-3AF7-486E-9E2D-FF5162593A7C}" type="pres">
      <dgm:prSet presAssocID="{883DFE49-089C-4CE8-9F3F-D271556DA0FB}" presName="Name37" presStyleLbl="parChTrans1D4" presStyleIdx="0" presStyleCnt="4"/>
      <dgm:spPr/>
      <dgm:t>
        <a:bodyPr/>
        <a:lstStyle/>
        <a:p>
          <a:endParaRPr lang="ru-RU"/>
        </a:p>
      </dgm:t>
    </dgm:pt>
    <dgm:pt modelId="{258D8749-4BF5-450A-8E6E-6D88587C54A5}" type="pres">
      <dgm:prSet presAssocID="{44635EFA-3A12-463F-8897-0654CE503E8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BAA23C4-F93D-4E3C-9426-C4F934399AB3}" type="pres">
      <dgm:prSet presAssocID="{44635EFA-3A12-463F-8897-0654CE503E82}" presName="rootComposite" presStyleCnt="0"/>
      <dgm:spPr/>
      <dgm:t>
        <a:bodyPr/>
        <a:lstStyle/>
        <a:p>
          <a:endParaRPr lang="ru-RU"/>
        </a:p>
      </dgm:t>
    </dgm:pt>
    <dgm:pt modelId="{6D93A2E6-48D0-4569-96E2-CFE527371735}" type="pres">
      <dgm:prSet presAssocID="{44635EFA-3A12-463F-8897-0654CE503E82}" presName="rootText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16DA17-290C-4829-AEF4-09848527572D}" type="pres">
      <dgm:prSet presAssocID="{44635EFA-3A12-463F-8897-0654CE503E82}" presName="rootConnector" presStyleLbl="node4" presStyleIdx="0" presStyleCnt="4"/>
      <dgm:spPr/>
      <dgm:t>
        <a:bodyPr/>
        <a:lstStyle/>
        <a:p>
          <a:endParaRPr lang="ru-RU"/>
        </a:p>
      </dgm:t>
    </dgm:pt>
    <dgm:pt modelId="{58F741EB-6473-42AB-A0B5-669E20ED1D10}" type="pres">
      <dgm:prSet presAssocID="{44635EFA-3A12-463F-8897-0654CE503E82}" presName="hierChild4" presStyleCnt="0"/>
      <dgm:spPr/>
      <dgm:t>
        <a:bodyPr/>
        <a:lstStyle/>
        <a:p>
          <a:endParaRPr lang="ru-RU"/>
        </a:p>
      </dgm:t>
    </dgm:pt>
    <dgm:pt modelId="{E50DB845-60AF-4A92-90B4-1F47D7BE8DB5}" type="pres">
      <dgm:prSet presAssocID="{44635EFA-3A12-463F-8897-0654CE503E82}" presName="hierChild5" presStyleCnt="0"/>
      <dgm:spPr/>
      <dgm:t>
        <a:bodyPr/>
        <a:lstStyle/>
        <a:p>
          <a:endParaRPr lang="ru-RU"/>
        </a:p>
      </dgm:t>
    </dgm:pt>
    <dgm:pt modelId="{AF51E9BC-5230-43BC-9DD8-9A806CCCDA9F}" type="pres">
      <dgm:prSet presAssocID="{BB225E1B-0DA3-4C99-ADF0-84E2AACCB657}" presName="hierChild5" presStyleCnt="0"/>
      <dgm:spPr/>
      <dgm:t>
        <a:bodyPr/>
        <a:lstStyle/>
        <a:p>
          <a:endParaRPr lang="ru-RU"/>
        </a:p>
      </dgm:t>
    </dgm:pt>
    <dgm:pt modelId="{DDFC5D4A-E3A6-4C06-AE73-8CEB1CEA7208}" type="pres">
      <dgm:prSet presAssocID="{24D038F8-F05D-4B1E-B6D5-9567571370BF}" presName="Name37" presStyleLbl="parChTrans1D3" presStyleIdx="1" presStyleCnt="4"/>
      <dgm:spPr/>
      <dgm:t>
        <a:bodyPr/>
        <a:lstStyle/>
        <a:p>
          <a:endParaRPr lang="ru-RU"/>
        </a:p>
      </dgm:t>
    </dgm:pt>
    <dgm:pt modelId="{5B611F05-AE0A-4103-B5B2-32780C4C2176}" type="pres">
      <dgm:prSet presAssocID="{39E924C2-1441-4E3B-BFA6-3BCAD3BFE0E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D31AF13-C47C-400D-9EA7-1D25B0E373EB}" type="pres">
      <dgm:prSet presAssocID="{39E924C2-1441-4E3B-BFA6-3BCAD3BFE0EF}" presName="rootComposite" presStyleCnt="0"/>
      <dgm:spPr/>
      <dgm:t>
        <a:bodyPr/>
        <a:lstStyle/>
        <a:p>
          <a:endParaRPr lang="ru-RU"/>
        </a:p>
      </dgm:t>
    </dgm:pt>
    <dgm:pt modelId="{1F7BB704-45FE-4C07-BC4C-680A4C48539F}" type="pres">
      <dgm:prSet presAssocID="{39E924C2-1441-4E3B-BFA6-3BCAD3BFE0EF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D99F3A-6798-44BC-AD6C-C348350E31BA}" type="pres">
      <dgm:prSet presAssocID="{39E924C2-1441-4E3B-BFA6-3BCAD3BFE0EF}" presName="rootConnector" presStyleLbl="node3" presStyleIdx="1" presStyleCnt="4"/>
      <dgm:spPr/>
      <dgm:t>
        <a:bodyPr/>
        <a:lstStyle/>
        <a:p>
          <a:endParaRPr lang="ru-RU"/>
        </a:p>
      </dgm:t>
    </dgm:pt>
    <dgm:pt modelId="{C4E8AE50-0DC8-42A3-B3B7-2EACC45E553A}" type="pres">
      <dgm:prSet presAssocID="{39E924C2-1441-4E3B-BFA6-3BCAD3BFE0EF}" presName="hierChild4" presStyleCnt="0"/>
      <dgm:spPr/>
      <dgm:t>
        <a:bodyPr/>
        <a:lstStyle/>
        <a:p>
          <a:endParaRPr lang="ru-RU"/>
        </a:p>
      </dgm:t>
    </dgm:pt>
    <dgm:pt modelId="{61BA713B-C529-4E75-9C03-FA097A07FA00}" type="pres">
      <dgm:prSet presAssocID="{FC148F95-57C0-472C-A85A-8A280A87D26A}" presName="Name37" presStyleLbl="parChTrans1D4" presStyleIdx="1" presStyleCnt="4"/>
      <dgm:spPr/>
      <dgm:t>
        <a:bodyPr/>
        <a:lstStyle/>
        <a:p>
          <a:endParaRPr lang="ru-RU"/>
        </a:p>
      </dgm:t>
    </dgm:pt>
    <dgm:pt modelId="{2250C96A-913E-4CA4-B967-57CBB7A5F6D7}" type="pres">
      <dgm:prSet presAssocID="{0060E1E3-FDFA-49C0-BCC1-B6FBBC9CD6C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AEA666A-8BA4-49FC-9E6D-FE8DB14D1651}" type="pres">
      <dgm:prSet presAssocID="{0060E1E3-FDFA-49C0-BCC1-B6FBBC9CD6C9}" presName="rootComposite" presStyleCnt="0"/>
      <dgm:spPr/>
      <dgm:t>
        <a:bodyPr/>
        <a:lstStyle/>
        <a:p>
          <a:endParaRPr lang="ru-RU"/>
        </a:p>
      </dgm:t>
    </dgm:pt>
    <dgm:pt modelId="{822EC62A-BBBA-4BE6-86F8-8D18491ECEF8}" type="pres">
      <dgm:prSet presAssocID="{0060E1E3-FDFA-49C0-BCC1-B6FBBC9CD6C9}" presName="rootText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BCA04-389F-4F33-B3C5-64CA16FF52FC}" type="pres">
      <dgm:prSet presAssocID="{0060E1E3-FDFA-49C0-BCC1-B6FBBC9CD6C9}" presName="rootConnector" presStyleLbl="node4" presStyleIdx="1" presStyleCnt="4"/>
      <dgm:spPr/>
      <dgm:t>
        <a:bodyPr/>
        <a:lstStyle/>
        <a:p>
          <a:endParaRPr lang="ru-RU"/>
        </a:p>
      </dgm:t>
    </dgm:pt>
    <dgm:pt modelId="{ECF2F2D1-6B71-450C-B024-D5878204FAD6}" type="pres">
      <dgm:prSet presAssocID="{0060E1E3-FDFA-49C0-BCC1-B6FBBC9CD6C9}" presName="hierChild4" presStyleCnt="0"/>
      <dgm:spPr/>
      <dgm:t>
        <a:bodyPr/>
        <a:lstStyle/>
        <a:p>
          <a:endParaRPr lang="ru-RU"/>
        </a:p>
      </dgm:t>
    </dgm:pt>
    <dgm:pt modelId="{C8A807E2-E00B-4347-B10A-BC5698BBBCC4}" type="pres">
      <dgm:prSet presAssocID="{0060E1E3-FDFA-49C0-BCC1-B6FBBC9CD6C9}" presName="hierChild5" presStyleCnt="0"/>
      <dgm:spPr/>
      <dgm:t>
        <a:bodyPr/>
        <a:lstStyle/>
        <a:p>
          <a:endParaRPr lang="ru-RU"/>
        </a:p>
      </dgm:t>
    </dgm:pt>
    <dgm:pt modelId="{19C4A9BC-D07B-444D-A548-CE819D69B978}" type="pres">
      <dgm:prSet presAssocID="{39E924C2-1441-4E3B-BFA6-3BCAD3BFE0EF}" presName="hierChild5" presStyleCnt="0"/>
      <dgm:spPr/>
      <dgm:t>
        <a:bodyPr/>
        <a:lstStyle/>
        <a:p>
          <a:endParaRPr lang="ru-RU"/>
        </a:p>
      </dgm:t>
    </dgm:pt>
    <dgm:pt modelId="{26D36A83-6527-4FD0-BD78-AF4DCEEA2993}" type="pres">
      <dgm:prSet presAssocID="{F84CD7F8-1D1F-4FF2-BB63-02F79E023380}" presName="hierChild7" presStyleCnt="0"/>
      <dgm:spPr/>
      <dgm:t>
        <a:bodyPr/>
        <a:lstStyle/>
        <a:p>
          <a:endParaRPr lang="ru-RU"/>
        </a:p>
      </dgm:t>
    </dgm:pt>
    <dgm:pt modelId="{8C693086-2C59-443B-95CC-A13D8267F3FB}" type="pres">
      <dgm:prSet presAssocID="{DD36ED55-C0F3-4F5A-A5D4-83C2B4A4E1B8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AC096EFD-BD89-4E7D-844E-668BCE15900B}" type="pres">
      <dgm:prSet presAssocID="{421B6C21-7D1A-4DA8-9324-B689FAAC808D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A3BA8B0-0E6E-4DDB-95B8-0EE2F5699F29}" type="pres">
      <dgm:prSet presAssocID="{421B6C21-7D1A-4DA8-9324-B689FAAC808D}" presName="rootComposite3" presStyleCnt="0"/>
      <dgm:spPr/>
      <dgm:t>
        <a:bodyPr/>
        <a:lstStyle/>
        <a:p>
          <a:endParaRPr lang="ru-RU"/>
        </a:p>
      </dgm:t>
    </dgm:pt>
    <dgm:pt modelId="{893D0DA7-4158-4BFF-96BF-C3571FC82706}" type="pres">
      <dgm:prSet presAssocID="{421B6C21-7D1A-4DA8-9324-B689FAAC808D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4BF367-333D-442E-BAE6-93C0578A12AC}" type="pres">
      <dgm:prSet presAssocID="{421B6C21-7D1A-4DA8-9324-B689FAAC808D}" presName="rootConnector3" presStyleLbl="asst1" presStyleIdx="1" presStyleCnt="2"/>
      <dgm:spPr/>
      <dgm:t>
        <a:bodyPr/>
        <a:lstStyle/>
        <a:p>
          <a:endParaRPr lang="ru-RU"/>
        </a:p>
      </dgm:t>
    </dgm:pt>
    <dgm:pt modelId="{B7C564E4-59F9-4D4F-A806-4539C8A612AC}" type="pres">
      <dgm:prSet presAssocID="{421B6C21-7D1A-4DA8-9324-B689FAAC808D}" presName="hierChild6" presStyleCnt="0"/>
      <dgm:spPr/>
      <dgm:t>
        <a:bodyPr/>
        <a:lstStyle/>
        <a:p>
          <a:endParaRPr lang="ru-RU"/>
        </a:p>
      </dgm:t>
    </dgm:pt>
    <dgm:pt modelId="{FF7A593A-7CB1-405C-A837-2CB272494647}" type="pres">
      <dgm:prSet presAssocID="{EE2D3B92-E137-437E-8F5A-6A026A179571}" presName="Name37" presStyleLbl="parChTrans1D3" presStyleIdx="2" presStyleCnt="4"/>
      <dgm:spPr/>
      <dgm:t>
        <a:bodyPr/>
        <a:lstStyle/>
        <a:p>
          <a:endParaRPr lang="ru-RU"/>
        </a:p>
      </dgm:t>
    </dgm:pt>
    <dgm:pt modelId="{5F68729E-173C-4865-BBB0-92C4B93F1773}" type="pres">
      <dgm:prSet presAssocID="{C909BFC2-E7BE-4735-99FA-045FE9E50E0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418103E-F112-46C5-B15C-72EA5DC0CBC4}" type="pres">
      <dgm:prSet presAssocID="{C909BFC2-E7BE-4735-99FA-045FE9E50E08}" presName="rootComposite" presStyleCnt="0"/>
      <dgm:spPr/>
      <dgm:t>
        <a:bodyPr/>
        <a:lstStyle/>
        <a:p>
          <a:endParaRPr lang="ru-RU"/>
        </a:p>
      </dgm:t>
    </dgm:pt>
    <dgm:pt modelId="{A93D1950-5C75-4B7C-A82F-4A6D5F0AF2B8}" type="pres">
      <dgm:prSet presAssocID="{C909BFC2-E7BE-4735-99FA-045FE9E50E0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04E23-BFC6-4E53-8F15-A2951FA68D0F}" type="pres">
      <dgm:prSet presAssocID="{C909BFC2-E7BE-4735-99FA-045FE9E50E08}" presName="rootConnector" presStyleLbl="node3" presStyleIdx="2" presStyleCnt="4"/>
      <dgm:spPr/>
      <dgm:t>
        <a:bodyPr/>
        <a:lstStyle/>
        <a:p>
          <a:endParaRPr lang="ru-RU"/>
        </a:p>
      </dgm:t>
    </dgm:pt>
    <dgm:pt modelId="{13554B2F-5795-458B-914D-85DA5187021B}" type="pres">
      <dgm:prSet presAssocID="{C909BFC2-E7BE-4735-99FA-045FE9E50E08}" presName="hierChild4" presStyleCnt="0"/>
      <dgm:spPr/>
      <dgm:t>
        <a:bodyPr/>
        <a:lstStyle/>
        <a:p>
          <a:endParaRPr lang="ru-RU"/>
        </a:p>
      </dgm:t>
    </dgm:pt>
    <dgm:pt modelId="{7FACFE2E-BF19-4DF9-AF6F-4322ABE3E3B9}" type="pres">
      <dgm:prSet presAssocID="{8242CC0B-64CC-4476-BCCC-AB2DDEA537C4}" presName="Name37" presStyleLbl="parChTrans1D4" presStyleIdx="2" presStyleCnt="4"/>
      <dgm:spPr/>
      <dgm:t>
        <a:bodyPr/>
        <a:lstStyle/>
        <a:p>
          <a:endParaRPr lang="ru-RU"/>
        </a:p>
      </dgm:t>
    </dgm:pt>
    <dgm:pt modelId="{83C86A0C-2322-42C4-888D-BE1BB6017866}" type="pres">
      <dgm:prSet presAssocID="{8ED68DBB-BDDF-4C01-A4A1-EAF49033C53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B1980DB-ADC2-4450-8925-E6D6A14808D2}" type="pres">
      <dgm:prSet presAssocID="{8ED68DBB-BDDF-4C01-A4A1-EAF49033C53A}" presName="rootComposite" presStyleCnt="0"/>
      <dgm:spPr/>
      <dgm:t>
        <a:bodyPr/>
        <a:lstStyle/>
        <a:p>
          <a:endParaRPr lang="ru-RU"/>
        </a:p>
      </dgm:t>
    </dgm:pt>
    <dgm:pt modelId="{1F43DFBD-411E-4182-A128-B9FADDC4F2A4}" type="pres">
      <dgm:prSet presAssocID="{8ED68DBB-BDDF-4C01-A4A1-EAF49033C53A}" presName="rootText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9A4AB3-A305-4DEB-9EC3-2633D39F4635}" type="pres">
      <dgm:prSet presAssocID="{8ED68DBB-BDDF-4C01-A4A1-EAF49033C53A}" presName="rootConnector" presStyleLbl="node4" presStyleIdx="2" presStyleCnt="4"/>
      <dgm:spPr/>
      <dgm:t>
        <a:bodyPr/>
        <a:lstStyle/>
        <a:p>
          <a:endParaRPr lang="ru-RU"/>
        </a:p>
      </dgm:t>
    </dgm:pt>
    <dgm:pt modelId="{B5B46409-233D-4DCE-B1BB-29748D97B90A}" type="pres">
      <dgm:prSet presAssocID="{8ED68DBB-BDDF-4C01-A4A1-EAF49033C53A}" presName="hierChild4" presStyleCnt="0"/>
      <dgm:spPr/>
      <dgm:t>
        <a:bodyPr/>
        <a:lstStyle/>
        <a:p>
          <a:endParaRPr lang="ru-RU"/>
        </a:p>
      </dgm:t>
    </dgm:pt>
    <dgm:pt modelId="{917C6F0A-3DCE-408A-B056-40A8EACFDF24}" type="pres">
      <dgm:prSet presAssocID="{8ED68DBB-BDDF-4C01-A4A1-EAF49033C53A}" presName="hierChild5" presStyleCnt="0"/>
      <dgm:spPr/>
      <dgm:t>
        <a:bodyPr/>
        <a:lstStyle/>
        <a:p>
          <a:endParaRPr lang="ru-RU"/>
        </a:p>
      </dgm:t>
    </dgm:pt>
    <dgm:pt modelId="{B7E2B263-5565-4FEA-A234-030E986B08BC}" type="pres">
      <dgm:prSet presAssocID="{C909BFC2-E7BE-4735-99FA-045FE9E50E08}" presName="hierChild5" presStyleCnt="0"/>
      <dgm:spPr/>
      <dgm:t>
        <a:bodyPr/>
        <a:lstStyle/>
        <a:p>
          <a:endParaRPr lang="ru-RU"/>
        </a:p>
      </dgm:t>
    </dgm:pt>
    <dgm:pt modelId="{47ACFFAD-6A39-46D7-BECE-E54997E44817}" type="pres">
      <dgm:prSet presAssocID="{BAB1351F-3AEB-4F47-AFA9-70CBF49E9AA8}" presName="Name37" presStyleLbl="parChTrans1D3" presStyleIdx="3" presStyleCnt="4"/>
      <dgm:spPr/>
      <dgm:t>
        <a:bodyPr/>
        <a:lstStyle/>
        <a:p>
          <a:endParaRPr lang="ru-RU"/>
        </a:p>
      </dgm:t>
    </dgm:pt>
    <dgm:pt modelId="{BD081C6E-1316-448F-9A69-B551C64CFA77}" type="pres">
      <dgm:prSet presAssocID="{A5BE57CA-E761-4040-8684-725A0F64E47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9C7AF5A-8EEC-4221-99F7-444B15F4AD0E}" type="pres">
      <dgm:prSet presAssocID="{A5BE57CA-E761-4040-8684-725A0F64E47A}" presName="rootComposite" presStyleCnt="0"/>
      <dgm:spPr/>
      <dgm:t>
        <a:bodyPr/>
        <a:lstStyle/>
        <a:p>
          <a:endParaRPr lang="ru-RU"/>
        </a:p>
      </dgm:t>
    </dgm:pt>
    <dgm:pt modelId="{CA0726ED-9ED4-4051-BB77-F7BAE5FFD047}" type="pres">
      <dgm:prSet presAssocID="{A5BE57CA-E761-4040-8684-725A0F64E47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FA2899-7DE5-4B62-9ABC-9EDD0D6CD7A0}" type="pres">
      <dgm:prSet presAssocID="{A5BE57CA-E761-4040-8684-725A0F64E47A}" presName="rootConnector" presStyleLbl="node3" presStyleIdx="3" presStyleCnt="4"/>
      <dgm:spPr/>
      <dgm:t>
        <a:bodyPr/>
        <a:lstStyle/>
        <a:p>
          <a:endParaRPr lang="ru-RU"/>
        </a:p>
      </dgm:t>
    </dgm:pt>
    <dgm:pt modelId="{C31C2438-6727-4327-8166-FD82D0E3D881}" type="pres">
      <dgm:prSet presAssocID="{A5BE57CA-E761-4040-8684-725A0F64E47A}" presName="hierChild4" presStyleCnt="0"/>
      <dgm:spPr/>
      <dgm:t>
        <a:bodyPr/>
        <a:lstStyle/>
        <a:p>
          <a:endParaRPr lang="ru-RU"/>
        </a:p>
      </dgm:t>
    </dgm:pt>
    <dgm:pt modelId="{50D31AB1-EBC8-4E49-B227-CC5A9C3E0E3E}" type="pres">
      <dgm:prSet presAssocID="{E29D0D5B-0FE9-4E10-8127-A0223A5C9B0E}" presName="Name37" presStyleLbl="parChTrans1D4" presStyleIdx="3" presStyleCnt="4"/>
      <dgm:spPr/>
      <dgm:t>
        <a:bodyPr/>
        <a:lstStyle/>
        <a:p>
          <a:endParaRPr lang="ru-RU"/>
        </a:p>
      </dgm:t>
    </dgm:pt>
    <dgm:pt modelId="{183EC1C9-E32E-4EBE-85AB-F27BC71DCB87}" type="pres">
      <dgm:prSet presAssocID="{25CAD0BB-AF2A-4C6E-BA11-C7A4D384CB6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F7F7C06-E239-4242-9AA7-C713B17701ED}" type="pres">
      <dgm:prSet presAssocID="{25CAD0BB-AF2A-4C6E-BA11-C7A4D384CB69}" presName="rootComposite" presStyleCnt="0"/>
      <dgm:spPr/>
      <dgm:t>
        <a:bodyPr/>
        <a:lstStyle/>
        <a:p>
          <a:endParaRPr lang="ru-RU"/>
        </a:p>
      </dgm:t>
    </dgm:pt>
    <dgm:pt modelId="{9452354A-C845-45B0-9152-8D988AE6F023}" type="pres">
      <dgm:prSet presAssocID="{25CAD0BB-AF2A-4C6E-BA11-C7A4D384CB69}" presName="rootText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BC6C37-C1F2-47D9-B708-2AA9A019FF04}" type="pres">
      <dgm:prSet presAssocID="{25CAD0BB-AF2A-4C6E-BA11-C7A4D384CB69}" presName="rootConnector" presStyleLbl="node4" presStyleIdx="3" presStyleCnt="4"/>
      <dgm:spPr/>
      <dgm:t>
        <a:bodyPr/>
        <a:lstStyle/>
        <a:p>
          <a:endParaRPr lang="ru-RU"/>
        </a:p>
      </dgm:t>
    </dgm:pt>
    <dgm:pt modelId="{42E0C93C-3A8E-49C5-93C8-A4E044372FBA}" type="pres">
      <dgm:prSet presAssocID="{25CAD0BB-AF2A-4C6E-BA11-C7A4D384CB69}" presName="hierChild4" presStyleCnt="0"/>
      <dgm:spPr/>
      <dgm:t>
        <a:bodyPr/>
        <a:lstStyle/>
        <a:p>
          <a:endParaRPr lang="ru-RU"/>
        </a:p>
      </dgm:t>
    </dgm:pt>
    <dgm:pt modelId="{F75AB020-17CF-4FE1-B522-909F9F36DF09}" type="pres">
      <dgm:prSet presAssocID="{25CAD0BB-AF2A-4C6E-BA11-C7A4D384CB69}" presName="hierChild5" presStyleCnt="0"/>
      <dgm:spPr/>
      <dgm:t>
        <a:bodyPr/>
        <a:lstStyle/>
        <a:p>
          <a:endParaRPr lang="ru-RU"/>
        </a:p>
      </dgm:t>
    </dgm:pt>
    <dgm:pt modelId="{3C3D9F82-9199-4297-984D-41FAB85ABB44}" type="pres">
      <dgm:prSet presAssocID="{A5BE57CA-E761-4040-8684-725A0F64E47A}" presName="hierChild5" presStyleCnt="0"/>
      <dgm:spPr/>
      <dgm:t>
        <a:bodyPr/>
        <a:lstStyle/>
        <a:p>
          <a:endParaRPr lang="ru-RU"/>
        </a:p>
      </dgm:t>
    </dgm:pt>
    <dgm:pt modelId="{5BA74886-3A41-4588-8528-E69940BCB16B}" type="pres">
      <dgm:prSet presAssocID="{421B6C21-7D1A-4DA8-9324-B689FAAC808D}" presName="hierChild7" presStyleCnt="0"/>
      <dgm:spPr/>
      <dgm:t>
        <a:bodyPr/>
        <a:lstStyle/>
        <a:p>
          <a:endParaRPr lang="ru-RU"/>
        </a:p>
      </dgm:t>
    </dgm:pt>
  </dgm:ptLst>
  <dgm:cxnLst>
    <dgm:cxn modelId="{0B40E426-6A94-4030-9084-3772BDCBBC47}" type="presOf" srcId="{DD36ED55-C0F3-4F5A-A5D4-83C2B4A4E1B8}" destId="{8C693086-2C59-443B-95CC-A13D8267F3FB}" srcOrd="0" destOrd="0" presId="urn:microsoft.com/office/officeart/2005/8/layout/orgChart1"/>
    <dgm:cxn modelId="{206CBA73-A56F-4F3D-9AC4-C490565475B3}" type="presOf" srcId="{62A3CD48-7061-47CA-8BE1-4146C7004663}" destId="{9B879F97-7AE3-4674-8E5A-EF7475ED2481}" srcOrd="0" destOrd="0" presId="urn:microsoft.com/office/officeart/2005/8/layout/orgChart1"/>
    <dgm:cxn modelId="{6BFDAF1D-8023-480D-8D5E-29C015F28AC3}" type="presOf" srcId="{F84CD7F8-1D1F-4FF2-BB63-02F79E023380}" destId="{A8174E4D-8939-4699-B6DF-5DB83AB36912}" srcOrd="0" destOrd="0" presId="urn:microsoft.com/office/officeart/2005/8/layout/orgChart1"/>
    <dgm:cxn modelId="{F2BB2E61-AD57-47FE-94B8-044B0F5C1994}" type="presOf" srcId="{A5BE57CA-E761-4040-8684-725A0F64E47A}" destId="{CA0726ED-9ED4-4051-BB77-F7BAE5FFD047}" srcOrd="0" destOrd="0" presId="urn:microsoft.com/office/officeart/2005/8/layout/orgChart1"/>
    <dgm:cxn modelId="{7F8FC0BA-B32F-4BC1-A142-8D24677E5F54}" type="presOf" srcId="{0060E1E3-FDFA-49C0-BCC1-B6FBBC9CD6C9}" destId="{8A6BCA04-389F-4F33-B3C5-64CA16FF52FC}" srcOrd="1" destOrd="0" presId="urn:microsoft.com/office/officeart/2005/8/layout/orgChart1"/>
    <dgm:cxn modelId="{9A3E19E1-97A1-4A2A-B833-46C5E7463A81}" type="presOf" srcId="{BB225E1B-0DA3-4C99-ADF0-84E2AACCB657}" destId="{016799B8-1D24-4D93-8B89-FCF0F39E2386}" srcOrd="1" destOrd="0" presId="urn:microsoft.com/office/officeart/2005/8/layout/orgChart1"/>
    <dgm:cxn modelId="{D05F3345-A386-48EE-A1AD-B039C22DFA47}" type="presOf" srcId="{224982AB-7CE3-4266-A046-0A2F127C98C8}" destId="{777EFC53-7254-4F23-8154-668B8CD09691}" srcOrd="0" destOrd="0" presId="urn:microsoft.com/office/officeart/2005/8/layout/orgChart1"/>
    <dgm:cxn modelId="{B2B1372E-F9D7-4CD4-AF8B-427F41B70A68}" type="presOf" srcId="{0060E1E3-FDFA-49C0-BCC1-B6FBBC9CD6C9}" destId="{822EC62A-BBBA-4BE6-86F8-8D18491ECEF8}" srcOrd="0" destOrd="0" presId="urn:microsoft.com/office/officeart/2005/8/layout/orgChart1"/>
    <dgm:cxn modelId="{08F84632-A4B0-4A0D-BE32-0A587361D6F9}" type="presOf" srcId="{883DFE49-089C-4CE8-9F3F-D271556DA0FB}" destId="{CB31E416-3AF7-486E-9E2D-FF5162593A7C}" srcOrd="0" destOrd="0" presId="urn:microsoft.com/office/officeart/2005/8/layout/orgChart1"/>
    <dgm:cxn modelId="{D74E2F86-10AD-4272-AC9A-2EDE6AD4F1F7}" srcId="{421B6C21-7D1A-4DA8-9324-B689FAAC808D}" destId="{A5BE57CA-E761-4040-8684-725A0F64E47A}" srcOrd="1" destOrd="0" parTransId="{BAB1351F-3AEB-4F47-AFA9-70CBF49E9AA8}" sibTransId="{53017813-51AF-408E-A907-9BB7BFF91014}"/>
    <dgm:cxn modelId="{D7AB5404-F204-491A-B409-1FBA15F6BC90}" srcId="{C909BFC2-E7BE-4735-99FA-045FE9E50E08}" destId="{8ED68DBB-BDDF-4C01-A4A1-EAF49033C53A}" srcOrd="0" destOrd="0" parTransId="{8242CC0B-64CC-4476-BCCC-AB2DDEA537C4}" sibTransId="{74BC453A-1227-4A7B-A341-9261F7D83B51}"/>
    <dgm:cxn modelId="{7170C1EA-D59A-48EE-952D-9D2591D46CDF}" srcId="{224982AB-7CE3-4266-A046-0A2F127C98C8}" destId="{421B6C21-7D1A-4DA8-9324-B689FAAC808D}" srcOrd="1" destOrd="0" parTransId="{DD36ED55-C0F3-4F5A-A5D4-83C2B4A4E1B8}" sibTransId="{5418B2BD-8A3B-49E3-B44A-65ED858F333C}"/>
    <dgm:cxn modelId="{FF6BB545-D906-4EE2-A0CA-C45D1387B03F}" type="presOf" srcId="{E29D0D5B-0FE9-4E10-8127-A0223A5C9B0E}" destId="{50D31AB1-EBC8-4E49-B227-CC5A9C3E0E3E}" srcOrd="0" destOrd="0" presId="urn:microsoft.com/office/officeart/2005/8/layout/orgChart1"/>
    <dgm:cxn modelId="{36FC3726-F034-41D1-9354-C621BA2C209A}" type="presOf" srcId="{C909BFC2-E7BE-4735-99FA-045FE9E50E08}" destId="{AD004E23-BFC6-4E53-8F15-A2951FA68D0F}" srcOrd="1" destOrd="0" presId="urn:microsoft.com/office/officeart/2005/8/layout/orgChart1"/>
    <dgm:cxn modelId="{C8FA7275-0885-4F54-956D-A5AA9D7805B7}" type="presOf" srcId="{25CAD0BB-AF2A-4C6E-BA11-C7A4D384CB69}" destId="{9452354A-C845-45B0-9152-8D988AE6F023}" srcOrd="0" destOrd="0" presId="urn:microsoft.com/office/officeart/2005/8/layout/orgChart1"/>
    <dgm:cxn modelId="{95860275-25A9-42AD-89AC-05B0E7DEA680}" srcId="{224982AB-7CE3-4266-A046-0A2F127C98C8}" destId="{F84CD7F8-1D1F-4FF2-BB63-02F79E023380}" srcOrd="0" destOrd="0" parTransId="{5EFAF367-70C8-46C1-A33A-DE2212E95CD3}" sibTransId="{7A9F323A-EA0C-460B-882C-559580120411}"/>
    <dgm:cxn modelId="{32F5A635-F622-43B6-AE3F-3574320BE03D}" type="presOf" srcId="{44635EFA-3A12-463F-8897-0654CE503E82}" destId="{3216DA17-290C-4829-AEF4-09848527572D}" srcOrd="1" destOrd="0" presId="urn:microsoft.com/office/officeart/2005/8/layout/orgChart1"/>
    <dgm:cxn modelId="{55F6C967-AE6C-4D28-8D51-61D448958032}" type="presOf" srcId="{421B6C21-7D1A-4DA8-9324-B689FAAC808D}" destId="{893D0DA7-4158-4BFF-96BF-C3571FC82706}" srcOrd="0" destOrd="0" presId="urn:microsoft.com/office/officeart/2005/8/layout/orgChart1"/>
    <dgm:cxn modelId="{004FAAFC-8CD1-46F5-810D-A5F0ADF752A7}" type="presOf" srcId="{BB225E1B-0DA3-4C99-ADF0-84E2AACCB657}" destId="{53376DA6-0605-41B1-9112-E33A5130855F}" srcOrd="0" destOrd="0" presId="urn:microsoft.com/office/officeart/2005/8/layout/orgChart1"/>
    <dgm:cxn modelId="{FD51163C-CF2D-4107-BF70-2C5C512A50AD}" srcId="{85C24235-16DB-41AB-A563-B05E2F5A6E75}" destId="{224982AB-7CE3-4266-A046-0A2F127C98C8}" srcOrd="0" destOrd="0" parTransId="{0974A007-0353-413E-873E-9C4D5032A21A}" sibTransId="{91A6B169-A4C7-4732-A954-6978EC0D3513}"/>
    <dgm:cxn modelId="{14374372-B590-4281-AE7A-E6AB65DA7CC2}" srcId="{421B6C21-7D1A-4DA8-9324-B689FAAC808D}" destId="{C909BFC2-E7BE-4735-99FA-045FE9E50E08}" srcOrd="0" destOrd="0" parTransId="{EE2D3B92-E137-437E-8F5A-6A026A179571}" sibTransId="{4BAB28ED-C7DD-432B-B64D-6BC7B18F58A2}"/>
    <dgm:cxn modelId="{4024E3FC-055C-4E59-9881-5C140736F824}" type="presOf" srcId="{FC148F95-57C0-472C-A85A-8A280A87D26A}" destId="{61BA713B-C529-4E75-9C03-FA097A07FA00}" srcOrd="0" destOrd="0" presId="urn:microsoft.com/office/officeart/2005/8/layout/orgChart1"/>
    <dgm:cxn modelId="{58EC9633-33F8-4695-A96B-4CB664582ACC}" type="presOf" srcId="{BAB1351F-3AEB-4F47-AFA9-70CBF49E9AA8}" destId="{47ACFFAD-6A39-46D7-BECE-E54997E44817}" srcOrd="0" destOrd="0" presId="urn:microsoft.com/office/officeart/2005/8/layout/orgChart1"/>
    <dgm:cxn modelId="{66AC1313-2A56-4636-8991-16A8C4822AED}" type="presOf" srcId="{C909BFC2-E7BE-4735-99FA-045FE9E50E08}" destId="{A93D1950-5C75-4B7C-A82F-4A6D5F0AF2B8}" srcOrd="0" destOrd="0" presId="urn:microsoft.com/office/officeart/2005/8/layout/orgChart1"/>
    <dgm:cxn modelId="{F23D828A-4789-42BA-9F82-26B8DF69DCF7}" srcId="{A5BE57CA-E761-4040-8684-725A0F64E47A}" destId="{25CAD0BB-AF2A-4C6E-BA11-C7A4D384CB69}" srcOrd="0" destOrd="0" parTransId="{E29D0D5B-0FE9-4E10-8127-A0223A5C9B0E}" sibTransId="{666F1E0A-7C13-4233-9D40-972398E584A4}"/>
    <dgm:cxn modelId="{BE5D7460-8B44-42FD-BAEE-51445FD520ED}" srcId="{39E924C2-1441-4E3B-BFA6-3BCAD3BFE0EF}" destId="{0060E1E3-FDFA-49C0-BCC1-B6FBBC9CD6C9}" srcOrd="0" destOrd="0" parTransId="{FC148F95-57C0-472C-A85A-8A280A87D26A}" sibTransId="{C56E4219-D789-4312-BC85-B7C2D023428C}"/>
    <dgm:cxn modelId="{52372007-70A0-47E1-8C3B-607B12B05D67}" type="presOf" srcId="{8242CC0B-64CC-4476-BCCC-AB2DDEA537C4}" destId="{7FACFE2E-BF19-4DF9-AF6F-4322ABE3E3B9}" srcOrd="0" destOrd="0" presId="urn:microsoft.com/office/officeart/2005/8/layout/orgChart1"/>
    <dgm:cxn modelId="{B0931E2B-2B59-42D5-B911-4F573A197CE6}" type="presOf" srcId="{8ED68DBB-BDDF-4C01-A4A1-EAF49033C53A}" destId="{499A4AB3-A305-4DEB-9EC3-2633D39F4635}" srcOrd="1" destOrd="0" presId="urn:microsoft.com/office/officeart/2005/8/layout/orgChart1"/>
    <dgm:cxn modelId="{62A10F06-BD55-4A1A-8A93-5EFAC8CACAA1}" type="presOf" srcId="{39E924C2-1441-4E3B-BFA6-3BCAD3BFE0EF}" destId="{1F7BB704-45FE-4C07-BC4C-680A4C48539F}" srcOrd="0" destOrd="0" presId="urn:microsoft.com/office/officeart/2005/8/layout/orgChart1"/>
    <dgm:cxn modelId="{405BA398-D823-4A69-8656-C3E3D313799A}" type="presOf" srcId="{5EFAF367-70C8-46C1-A33A-DE2212E95CD3}" destId="{9D33270B-F766-4781-B6FA-CBB548B83DE3}" srcOrd="0" destOrd="0" presId="urn:microsoft.com/office/officeart/2005/8/layout/orgChart1"/>
    <dgm:cxn modelId="{FC386441-F8D1-4D4B-8E7B-74230C748CD8}" srcId="{F84CD7F8-1D1F-4FF2-BB63-02F79E023380}" destId="{39E924C2-1441-4E3B-BFA6-3BCAD3BFE0EF}" srcOrd="1" destOrd="0" parTransId="{24D038F8-F05D-4B1E-B6D5-9567571370BF}" sibTransId="{5A867129-2856-4ECB-9AAF-B6E78F913865}"/>
    <dgm:cxn modelId="{F743E2E2-8D1D-4C3B-A485-0ECE79F9D754}" srcId="{F84CD7F8-1D1F-4FF2-BB63-02F79E023380}" destId="{BB225E1B-0DA3-4C99-ADF0-84E2AACCB657}" srcOrd="0" destOrd="0" parTransId="{62A3CD48-7061-47CA-8BE1-4146C7004663}" sibTransId="{4D8CB27C-97BE-49FA-85F3-A33D4D3CD60A}"/>
    <dgm:cxn modelId="{2E38C7D7-60CC-4324-9D4D-91F48916B489}" srcId="{BB225E1B-0DA3-4C99-ADF0-84E2AACCB657}" destId="{44635EFA-3A12-463F-8897-0654CE503E82}" srcOrd="0" destOrd="0" parTransId="{883DFE49-089C-4CE8-9F3F-D271556DA0FB}" sibTransId="{6EA91EE8-EE9E-4B5D-9EEB-3CDAF194230B}"/>
    <dgm:cxn modelId="{21269472-2DC5-4A6E-B334-A2FE7ADEB451}" type="presOf" srcId="{44635EFA-3A12-463F-8897-0654CE503E82}" destId="{6D93A2E6-48D0-4569-96E2-CFE527371735}" srcOrd="0" destOrd="0" presId="urn:microsoft.com/office/officeart/2005/8/layout/orgChart1"/>
    <dgm:cxn modelId="{BFEB3023-E3A9-4EA3-A67C-6B489F0A6066}" type="presOf" srcId="{24D038F8-F05D-4B1E-B6D5-9567571370BF}" destId="{DDFC5D4A-E3A6-4C06-AE73-8CEB1CEA7208}" srcOrd="0" destOrd="0" presId="urn:microsoft.com/office/officeart/2005/8/layout/orgChart1"/>
    <dgm:cxn modelId="{A70A00DE-C02E-45DB-8112-679A0F9D1431}" type="presOf" srcId="{421B6C21-7D1A-4DA8-9324-B689FAAC808D}" destId="{D54BF367-333D-442E-BAE6-93C0578A12AC}" srcOrd="1" destOrd="0" presId="urn:microsoft.com/office/officeart/2005/8/layout/orgChart1"/>
    <dgm:cxn modelId="{1BF44875-F3F2-4543-B172-D6DBA7980CEE}" type="presOf" srcId="{EE2D3B92-E137-437E-8F5A-6A026A179571}" destId="{FF7A593A-7CB1-405C-A837-2CB272494647}" srcOrd="0" destOrd="0" presId="urn:microsoft.com/office/officeart/2005/8/layout/orgChart1"/>
    <dgm:cxn modelId="{3365A22A-1193-4F2C-834D-21FD08F07523}" type="presOf" srcId="{8ED68DBB-BDDF-4C01-A4A1-EAF49033C53A}" destId="{1F43DFBD-411E-4182-A128-B9FADDC4F2A4}" srcOrd="0" destOrd="0" presId="urn:microsoft.com/office/officeart/2005/8/layout/orgChart1"/>
    <dgm:cxn modelId="{3C0CC216-2CAD-4C15-A8CD-5A551C714485}" type="presOf" srcId="{A5BE57CA-E761-4040-8684-725A0F64E47A}" destId="{52FA2899-7DE5-4B62-9ABC-9EDD0D6CD7A0}" srcOrd="1" destOrd="0" presId="urn:microsoft.com/office/officeart/2005/8/layout/orgChart1"/>
    <dgm:cxn modelId="{7890A2A4-9D3E-423A-97D7-8071DF12F792}" type="presOf" srcId="{85C24235-16DB-41AB-A563-B05E2F5A6E75}" destId="{3A25A53B-16E0-4C43-A92F-F8C0DE11E70C}" srcOrd="0" destOrd="0" presId="urn:microsoft.com/office/officeart/2005/8/layout/orgChart1"/>
    <dgm:cxn modelId="{3BFB280F-C50D-459C-B6B4-C7478C505B16}" type="presOf" srcId="{39E924C2-1441-4E3B-BFA6-3BCAD3BFE0EF}" destId="{E4D99F3A-6798-44BC-AD6C-C348350E31BA}" srcOrd="1" destOrd="0" presId="urn:microsoft.com/office/officeart/2005/8/layout/orgChart1"/>
    <dgm:cxn modelId="{5EB7AF5D-E90C-4263-BB33-D158ED96044E}" type="presOf" srcId="{25CAD0BB-AF2A-4C6E-BA11-C7A4D384CB69}" destId="{0FBC6C37-C1F2-47D9-B708-2AA9A019FF04}" srcOrd="1" destOrd="0" presId="urn:microsoft.com/office/officeart/2005/8/layout/orgChart1"/>
    <dgm:cxn modelId="{F24728AD-E536-40E6-906B-577AE0D48B9A}" type="presOf" srcId="{F84CD7F8-1D1F-4FF2-BB63-02F79E023380}" destId="{4D23A9EE-2243-4F39-B500-4F5F3D39ABF3}" srcOrd="1" destOrd="0" presId="urn:microsoft.com/office/officeart/2005/8/layout/orgChart1"/>
    <dgm:cxn modelId="{C590151F-9FAC-49B2-8C1A-8BA63780950A}" type="presOf" srcId="{224982AB-7CE3-4266-A046-0A2F127C98C8}" destId="{5A4E7BE3-F54D-445B-AC3D-9A9C05C1811D}" srcOrd="1" destOrd="0" presId="urn:microsoft.com/office/officeart/2005/8/layout/orgChart1"/>
    <dgm:cxn modelId="{4EFA3FE6-F790-4A66-B8B8-9421EFE60999}" type="presParOf" srcId="{3A25A53B-16E0-4C43-A92F-F8C0DE11E70C}" destId="{1F395736-6A52-4C3B-8F7C-272C97630950}" srcOrd="0" destOrd="0" presId="urn:microsoft.com/office/officeart/2005/8/layout/orgChart1"/>
    <dgm:cxn modelId="{948EB43E-7C60-4E59-9803-85462F2D5D30}" type="presParOf" srcId="{1F395736-6A52-4C3B-8F7C-272C97630950}" destId="{183592DD-F2EE-4846-82CD-7B35DCB292A4}" srcOrd="0" destOrd="0" presId="urn:microsoft.com/office/officeart/2005/8/layout/orgChart1"/>
    <dgm:cxn modelId="{AEFC5EE2-5F9D-4752-93CD-DC5751FCBA26}" type="presParOf" srcId="{183592DD-F2EE-4846-82CD-7B35DCB292A4}" destId="{777EFC53-7254-4F23-8154-668B8CD09691}" srcOrd="0" destOrd="0" presId="urn:microsoft.com/office/officeart/2005/8/layout/orgChart1"/>
    <dgm:cxn modelId="{18A5F918-AE92-49C6-9071-1F3DF65A7D6B}" type="presParOf" srcId="{183592DD-F2EE-4846-82CD-7B35DCB292A4}" destId="{5A4E7BE3-F54D-445B-AC3D-9A9C05C1811D}" srcOrd="1" destOrd="0" presId="urn:microsoft.com/office/officeart/2005/8/layout/orgChart1"/>
    <dgm:cxn modelId="{FE0047E9-25EF-4154-9CE1-759E9D141CD7}" type="presParOf" srcId="{1F395736-6A52-4C3B-8F7C-272C97630950}" destId="{99F1FA77-250F-4C2A-88BD-B11FDAB27C80}" srcOrd="1" destOrd="0" presId="urn:microsoft.com/office/officeart/2005/8/layout/orgChart1"/>
    <dgm:cxn modelId="{537AD89C-D747-4CC8-8C0D-73B2F667F30A}" type="presParOf" srcId="{1F395736-6A52-4C3B-8F7C-272C97630950}" destId="{70A28536-E4A2-4192-8414-6869B6E3EF5C}" srcOrd="2" destOrd="0" presId="urn:microsoft.com/office/officeart/2005/8/layout/orgChart1"/>
    <dgm:cxn modelId="{1C60F8E9-C351-45D8-9AD1-23218854AAFF}" type="presParOf" srcId="{70A28536-E4A2-4192-8414-6869B6E3EF5C}" destId="{9D33270B-F766-4781-B6FA-CBB548B83DE3}" srcOrd="0" destOrd="0" presId="urn:microsoft.com/office/officeart/2005/8/layout/orgChart1"/>
    <dgm:cxn modelId="{9B3A838B-6760-4D09-9CE5-3C480E93F755}" type="presParOf" srcId="{70A28536-E4A2-4192-8414-6869B6E3EF5C}" destId="{DF09BE05-F274-4202-96EE-0CD4000F9A39}" srcOrd="1" destOrd="0" presId="urn:microsoft.com/office/officeart/2005/8/layout/orgChart1"/>
    <dgm:cxn modelId="{BA8F717B-9709-4E17-8ED8-46DCCC34A85D}" type="presParOf" srcId="{DF09BE05-F274-4202-96EE-0CD4000F9A39}" destId="{59680F06-EE29-4833-9F8A-71962E303A75}" srcOrd="0" destOrd="0" presId="urn:microsoft.com/office/officeart/2005/8/layout/orgChart1"/>
    <dgm:cxn modelId="{D5D378B7-809B-4E9C-9428-9C0A92BEBC7E}" type="presParOf" srcId="{59680F06-EE29-4833-9F8A-71962E303A75}" destId="{A8174E4D-8939-4699-B6DF-5DB83AB36912}" srcOrd="0" destOrd="0" presId="urn:microsoft.com/office/officeart/2005/8/layout/orgChart1"/>
    <dgm:cxn modelId="{9BDF16A6-8E1E-49D4-90A7-CD55A30A712E}" type="presParOf" srcId="{59680F06-EE29-4833-9F8A-71962E303A75}" destId="{4D23A9EE-2243-4F39-B500-4F5F3D39ABF3}" srcOrd="1" destOrd="0" presId="urn:microsoft.com/office/officeart/2005/8/layout/orgChart1"/>
    <dgm:cxn modelId="{7DF6DE87-6334-4E77-A106-816A645E4B73}" type="presParOf" srcId="{DF09BE05-F274-4202-96EE-0CD4000F9A39}" destId="{C4CFE90A-E267-4A59-9ACA-62468F985F29}" srcOrd="1" destOrd="0" presId="urn:microsoft.com/office/officeart/2005/8/layout/orgChart1"/>
    <dgm:cxn modelId="{60C1A136-BCF4-471D-A14C-157FBB3E8530}" type="presParOf" srcId="{C4CFE90A-E267-4A59-9ACA-62468F985F29}" destId="{9B879F97-7AE3-4674-8E5A-EF7475ED2481}" srcOrd="0" destOrd="0" presId="urn:microsoft.com/office/officeart/2005/8/layout/orgChart1"/>
    <dgm:cxn modelId="{BA965DA6-0060-487E-87A2-987D56B80846}" type="presParOf" srcId="{C4CFE90A-E267-4A59-9ACA-62468F985F29}" destId="{6E7701E8-33A8-464B-840A-C24091606645}" srcOrd="1" destOrd="0" presId="urn:microsoft.com/office/officeart/2005/8/layout/orgChart1"/>
    <dgm:cxn modelId="{0EE936AC-B5D9-437F-8E38-8EAB20D9A50D}" type="presParOf" srcId="{6E7701E8-33A8-464B-840A-C24091606645}" destId="{6D273EEF-5493-4DE0-83D5-0FBC5246A17A}" srcOrd="0" destOrd="0" presId="urn:microsoft.com/office/officeart/2005/8/layout/orgChart1"/>
    <dgm:cxn modelId="{69D30C2E-A323-4343-8FBF-38A6BABEF167}" type="presParOf" srcId="{6D273EEF-5493-4DE0-83D5-0FBC5246A17A}" destId="{53376DA6-0605-41B1-9112-E33A5130855F}" srcOrd="0" destOrd="0" presId="urn:microsoft.com/office/officeart/2005/8/layout/orgChart1"/>
    <dgm:cxn modelId="{0D7CF45D-7286-49EE-A323-D49B194B4797}" type="presParOf" srcId="{6D273EEF-5493-4DE0-83D5-0FBC5246A17A}" destId="{016799B8-1D24-4D93-8B89-FCF0F39E2386}" srcOrd="1" destOrd="0" presId="urn:microsoft.com/office/officeart/2005/8/layout/orgChart1"/>
    <dgm:cxn modelId="{010C8576-3F16-4D16-BBAE-ED555629A48A}" type="presParOf" srcId="{6E7701E8-33A8-464B-840A-C24091606645}" destId="{F099E288-0BCD-4945-B010-3B20DA86510E}" srcOrd="1" destOrd="0" presId="urn:microsoft.com/office/officeart/2005/8/layout/orgChart1"/>
    <dgm:cxn modelId="{92128D9E-8093-4975-B51E-244293A6A3D0}" type="presParOf" srcId="{F099E288-0BCD-4945-B010-3B20DA86510E}" destId="{CB31E416-3AF7-486E-9E2D-FF5162593A7C}" srcOrd="0" destOrd="0" presId="urn:microsoft.com/office/officeart/2005/8/layout/orgChart1"/>
    <dgm:cxn modelId="{77669A7D-487B-48F8-A85A-CD75EED2816D}" type="presParOf" srcId="{F099E288-0BCD-4945-B010-3B20DA86510E}" destId="{258D8749-4BF5-450A-8E6E-6D88587C54A5}" srcOrd="1" destOrd="0" presId="urn:microsoft.com/office/officeart/2005/8/layout/orgChart1"/>
    <dgm:cxn modelId="{4D3B90E1-5BD0-4305-B685-5FBC34AD5BE6}" type="presParOf" srcId="{258D8749-4BF5-450A-8E6E-6D88587C54A5}" destId="{4BAA23C4-F93D-4E3C-9426-C4F934399AB3}" srcOrd="0" destOrd="0" presId="urn:microsoft.com/office/officeart/2005/8/layout/orgChart1"/>
    <dgm:cxn modelId="{E306A0E9-27F3-443F-B1FD-56906F8E4D6A}" type="presParOf" srcId="{4BAA23C4-F93D-4E3C-9426-C4F934399AB3}" destId="{6D93A2E6-48D0-4569-96E2-CFE527371735}" srcOrd="0" destOrd="0" presId="urn:microsoft.com/office/officeart/2005/8/layout/orgChart1"/>
    <dgm:cxn modelId="{C8ED7E85-7A77-4DD7-B7DB-6E5F38762DE9}" type="presParOf" srcId="{4BAA23C4-F93D-4E3C-9426-C4F934399AB3}" destId="{3216DA17-290C-4829-AEF4-09848527572D}" srcOrd="1" destOrd="0" presId="urn:microsoft.com/office/officeart/2005/8/layout/orgChart1"/>
    <dgm:cxn modelId="{7D3E7766-7BFF-4B6C-8738-7C5D3B428788}" type="presParOf" srcId="{258D8749-4BF5-450A-8E6E-6D88587C54A5}" destId="{58F741EB-6473-42AB-A0B5-669E20ED1D10}" srcOrd="1" destOrd="0" presId="urn:microsoft.com/office/officeart/2005/8/layout/orgChart1"/>
    <dgm:cxn modelId="{07ADCF71-BA76-43A3-8BC9-33A8EF4CB30B}" type="presParOf" srcId="{258D8749-4BF5-450A-8E6E-6D88587C54A5}" destId="{E50DB845-60AF-4A92-90B4-1F47D7BE8DB5}" srcOrd="2" destOrd="0" presId="urn:microsoft.com/office/officeart/2005/8/layout/orgChart1"/>
    <dgm:cxn modelId="{F740A535-ECEA-47C2-BCCA-1E3C56078A8D}" type="presParOf" srcId="{6E7701E8-33A8-464B-840A-C24091606645}" destId="{AF51E9BC-5230-43BC-9DD8-9A806CCCDA9F}" srcOrd="2" destOrd="0" presId="urn:microsoft.com/office/officeart/2005/8/layout/orgChart1"/>
    <dgm:cxn modelId="{5B14A24E-30E1-4EA7-8063-7D81909DD1BB}" type="presParOf" srcId="{C4CFE90A-E267-4A59-9ACA-62468F985F29}" destId="{DDFC5D4A-E3A6-4C06-AE73-8CEB1CEA7208}" srcOrd="2" destOrd="0" presId="urn:microsoft.com/office/officeart/2005/8/layout/orgChart1"/>
    <dgm:cxn modelId="{87499A99-2154-4236-9E32-5707A8D3231F}" type="presParOf" srcId="{C4CFE90A-E267-4A59-9ACA-62468F985F29}" destId="{5B611F05-AE0A-4103-B5B2-32780C4C2176}" srcOrd="3" destOrd="0" presId="urn:microsoft.com/office/officeart/2005/8/layout/orgChart1"/>
    <dgm:cxn modelId="{2FBF3244-4A4C-4C9F-AF12-513872C07ECD}" type="presParOf" srcId="{5B611F05-AE0A-4103-B5B2-32780C4C2176}" destId="{6D31AF13-C47C-400D-9EA7-1D25B0E373EB}" srcOrd="0" destOrd="0" presId="urn:microsoft.com/office/officeart/2005/8/layout/orgChart1"/>
    <dgm:cxn modelId="{61596A08-DC16-40C9-8E80-18341D317BBA}" type="presParOf" srcId="{6D31AF13-C47C-400D-9EA7-1D25B0E373EB}" destId="{1F7BB704-45FE-4C07-BC4C-680A4C48539F}" srcOrd="0" destOrd="0" presId="urn:microsoft.com/office/officeart/2005/8/layout/orgChart1"/>
    <dgm:cxn modelId="{CC049F47-5A7D-4AD9-A366-F5A05D499ADE}" type="presParOf" srcId="{6D31AF13-C47C-400D-9EA7-1D25B0E373EB}" destId="{E4D99F3A-6798-44BC-AD6C-C348350E31BA}" srcOrd="1" destOrd="0" presId="urn:microsoft.com/office/officeart/2005/8/layout/orgChart1"/>
    <dgm:cxn modelId="{7EEF6CF9-3191-4704-8D65-BC5CCE304C01}" type="presParOf" srcId="{5B611F05-AE0A-4103-B5B2-32780C4C2176}" destId="{C4E8AE50-0DC8-42A3-B3B7-2EACC45E553A}" srcOrd="1" destOrd="0" presId="urn:microsoft.com/office/officeart/2005/8/layout/orgChart1"/>
    <dgm:cxn modelId="{AA1B7D5D-09AF-4486-9B55-E394321351FC}" type="presParOf" srcId="{C4E8AE50-0DC8-42A3-B3B7-2EACC45E553A}" destId="{61BA713B-C529-4E75-9C03-FA097A07FA00}" srcOrd="0" destOrd="0" presId="urn:microsoft.com/office/officeart/2005/8/layout/orgChart1"/>
    <dgm:cxn modelId="{6C87551D-742E-4A1F-803C-AD618E079FC9}" type="presParOf" srcId="{C4E8AE50-0DC8-42A3-B3B7-2EACC45E553A}" destId="{2250C96A-913E-4CA4-B967-57CBB7A5F6D7}" srcOrd="1" destOrd="0" presId="urn:microsoft.com/office/officeart/2005/8/layout/orgChart1"/>
    <dgm:cxn modelId="{5185D565-D4C0-4108-A226-E3318DE44BC4}" type="presParOf" srcId="{2250C96A-913E-4CA4-B967-57CBB7A5F6D7}" destId="{DAEA666A-8BA4-49FC-9E6D-FE8DB14D1651}" srcOrd="0" destOrd="0" presId="urn:microsoft.com/office/officeart/2005/8/layout/orgChart1"/>
    <dgm:cxn modelId="{F4589663-7502-42B3-95EA-DD87BBBD93F7}" type="presParOf" srcId="{DAEA666A-8BA4-49FC-9E6D-FE8DB14D1651}" destId="{822EC62A-BBBA-4BE6-86F8-8D18491ECEF8}" srcOrd="0" destOrd="0" presId="urn:microsoft.com/office/officeart/2005/8/layout/orgChart1"/>
    <dgm:cxn modelId="{2BFBDD19-D2ED-43AF-891F-B04B32A47098}" type="presParOf" srcId="{DAEA666A-8BA4-49FC-9E6D-FE8DB14D1651}" destId="{8A6BCA04-389F-4F33-B3C5-64CA16FF52FC}" srcOrd="1" destOrd="0" presId="urn:microsoft.com/office/officeart/2005/8/layout/orgChart1"/>
    <dgm:cxn modelId="{4D871334-D09F-4354-8665-802BE83DF3EA}" type="presParOf" srcId="{2250C96A-913E-4CA4-B967-57CBB7A5F6D7}" destId="{ECF2F2D1-6B71-450C-B024-D5878204FAD6}" srcOrd="1" destOrd="0" presId="urn:microsoft.com/office/officeart/2005/8/layout/orgChart1"/>
    <dgm:cxn modelId="{606D2492-15D5-437A-A73A-9C08AB7A6FC1}" type="presParOf" srcId="{2250C96A-913E-4CA4-B967-57CBB7A5F6D7}" destId="{C8A807E2-E00B-4347-B10A-BC5698BBBCC4}" srcOrd="2" destOrd="0" presId="urn:microsoft.com/office/officeart/2005/8/layout/orgChart1"/>
    <dgm:cxn modelId="{01F08493-E963-4AF0-B0E0-23296267EAD8}" type="presParOf" srcId="{5B611F05-AE0A-4103-B5B2-32780C4C2176}" destId="{19C4A9BC-D07B-444D-A548-CE819D69B978}" srcOrd="2" destOrd="0" presId="urn:microsoft.com/office/officeart/2005/8/layout/orgChart1"/>
    <dgm:cxn modelId="{BB89952E-0911-4ED8-98FB-4E46B1EE7D63}" type="presParOf" srcId="{DF09BE05-F274-4202-96EE-0CD4000F9A39}" destId="{26D36A83-6527-4FD0-BD78-AF4DCEEA2993}" srcOrd="2" destOrd="0" presId="urn:microsoft.com/office/officeart/2005/8/layout/orgChart1"/>
    <dgm:cxn modelId="{86AC42C2-A021-43E9-9C45-04BF56338FBF}" type="presParOf" srcId="{70A28536-E4A2-4192-8414-6869B6E3EF5C}" destId="{8C693086-2C59-443B-95CC-A13D8267F3FB}" srcOrd="2" destOrd="0" presId="urn:microsoft.com/office/officeart/2005/8/layout/orgChart1"/>
    <dgm:cxn modelId="{26BB1397-6FF2-442C-B937-4B96268FA9DB}" type="presParOf" srcId="{70A28536-E4A2-4192-8414-6869B6E3EF5C}" destId="{AC096EFD-BD89-4E7D-844E-668BCE15900B}" srcOrd="3" destOrd="0" presId="urn:microsoft.com/office/officeart/2005/8/layout/orgChart1"/>
    <dgm:cxn modelId="{07E09773-E645-4308-B4E1-F1F579787ACD}" type="presParOf" srcId="{AC096EFD-BD89-4E7D-844E-668BCE15900B}" destId="{2A3BA8B0-0E6E-4DDB-95B8-0EE2F5699F29}" srcOrd="0" destOrd="0" presId="urn:microsoft.com/office/officeart/2005/8/layout/orgChart1"/>
    <dgm:cxn modelId="{509137F6-8160-4430-8F80-3D67F88D37A9}" type="presParOf" srcId="{2A3BA8B0-0E6E-4DDB-95B8-0EE2F5699F29}" destId="{893D0DA7-4158-4BFF-96BF-C3571FC82706}" srcOrd="0" destOrd="0" presId="urn:microsoft.com/office/officeart/2005/8/layout/orgChart1"/>
    <dgm:cxn modelId="{5B43E0DF-DC91-4D81-B62C-5DFF6AE00370}" type="presParOf" srcId="{2A3BA8B0-0E6E-4DDB-95B8-0EE2F5699F29}" destId="{D54BF367-333D-442E-BAE6-93C0578A12AC}" srcOrd="1" destOrd="0" presId="urn:microsoft.com/office/officeart/2005/8/layout/orgChart1"/>
    <dgm:cxn modelId="{2E9CCD85-F85E-4703-A285-A49046C0AC69}" type="presParOf" srcId="{AC096EFD-BD89-4E7D-844E-668BCE15900B}" destId="{B7C564E4-59F9-4D4F-A806-4539C8A612AC}" srcOrd="1" destOrd="0" presId="urn:microsoft.com/office/officeart/2005/8/layout/orgChart1"/>
    <dgm:cxn modelId="{63E440EC-726E-488A-8D71-D7CDBDAA6CEF}" type="presParOf" srcId="{B7C564E4-59F9-4D4F-A806-4539C8A612AC}" destId="{FF7A593A-7CB1-405C-A837-2CB272494647}" srcOrd="0" destOrd="0" presId="urn:microsoft.com/office/officeart/2005/8/layout/orgChart1"/>
    <dgm:cxn modelId="{FE9E46EA-3822-4A20-A8E8-8D238D195901}" type="presParOf" srcId="{B7C564E4-59F9-4D4F-A806-4539C8A612AC}" destId="{5F68729E-173C-4865-BBB0-92C4B93F1773}" srcOrd="1" destOrd="0" presId="urn:microsoft.com/office/officeart/2005/8/layout/orgChart1"/>
    <dgm:cxn modelId="{8AE26E97-C981-4313-9192-8093241B757C}" type="presParOf" srcId="{5F68729E-173C-4865-BBB0-92C4B93F1773}" destId="{B418103E-F112-46C5-B15C-72EA5DC0CBC4}" srcOrd="0" destOrd="0" presId="urn:microsoft.com/office/officeart/2005/8/layout/orgChart1"/>
    <dgm:cxn modelId="{5BD19826-33FE-4340-A446-BD4E2384D754}" type="presParOf" srcId="{B418103E-F112-46C5-B15C-72EA5DC0CBC4}" destId="{A93D1950-5C75-4B7C-A82F-4A6D5F0AF2B8}" srcOrd="0" destOrd="0" presId="urn:microsoft.com/office/officeart/2005/8/layout/orgChart1"/>
    <dgm:cxn modelId="{62C5ABB3-6098-4655-9122-668BDE7C7926}" type="presParOf" srcId="{B418103E-F112-46C5-B15C-72EA5DC0CBC4}" destId="{AD004E23-BFC6-4E53-8F15-A2951FA68D0F}" srcOrd="1" destOrd="0" presId="urn:microsoft.com/office/officeart/2005/8/layout/orgChart1"/>
    <dgm:cxn modelId="{B6BC1069-5BC2-4948-B4D8-78182BE5B44C}" type="presParOf" srcId="{5F68729E-173C-4865-BBB0-92C4B93F1773}" destId="{13554B2F-5795-458B-914D-85DA5187021B}" srcOrd="1" destOrd="0" presId="urn:microsoft.com/office/officeart/2005/8/layout/orgChart1"/>
    <dgm:cxn modelId="{206AD598-F5EA-4AD2-8219-6231B55091D9}" type="presParOf" srcId="{13554B2F-5795-458B-914D-85DA5187021B}" destId="{7FACFE2E-BF19-4DF9-AF6F-4322ABE3E3B9}" srcOrd="0" destOrd="0" presId="urn:microsoft.com/office/officeart/2005/8/layout/orgChart1"/>
    <dgm:cxn modelId="{CE1844A4-374A-4585-BF45-8F00DB2A86CF}" type="presParOf" srcId="{13554B2F-5795-458B-914D-85DA5187021B}" destId="{83C86A0C-2322-42C4-888D-BE1BB6017866}" srcOrd="1" destOrd="0" presId="urn:microsoft.com/office/officeart/2005/8/layout/orgChart1"/>
    <dgm:cxn modelId="{184F77FC-C5CA-4580-AD37-045802B282C1}" type="presParOf" srcId="{83C86A0C-2322-42C4-888D-BE1BB6017866}" destId="{0B1980DB-ADC2-4450-8925-E6D6A14808D2}" srcOrd="0" destOrd="0" presId="urn:microsoft.com/office/officeart/2005/8/layout/orgChart1"/>
    <dgm:cxn modelId="{F75DE8B2-0F26-4FBA-B3B8-8F3F77DFE408}" type="presParOf" srcId="{0B1980DB-ADC2-4450-8925-E6D6A14808D2}" destId="{1F43DFBD-411E-4182-A128-B9FADDC4F2A4}" srcOrd="0" destOrd="0" presId="urn:microsoft.com/office/officeart/2005/8/layout/orgChart1"/>
    <dgm:cxn modelId="{8ECCF43B-D73C-4D5E-BF76-6F98B63EA1C3}" type="presParOf" srcId="{0B1980DB-ADC2-4450-8925-E6D6A14808D2}" destId="{499A4AB3-A305-4DEB-9EC3-2633D39F4635}" srcOrd="1" destOrd="0" presId="urn:microsoft.com/office/officeart/2005/8/layout/orgChart1"/>
    <dgm:cxn modelId="{052F8314-E589-4B86-92DB-481A7F97C422}" type="presParOf" srcId="{83C86A0C-2322-42C4-888D-BE1BB6017866}" destId="{B5B46409-233D-4DCE-B1BB-29748D97B90A}" srcOrd="1" destOrd="0" presId="urn:microsoft.com/office/officeart/2005/8/layout/orgChart1"/>
    <dgm:cxn modelId="{D4F019B3-8CE7-4066-A643-5428C425DF09}" type="presParOf" srcId="{83C86A0C-2322-42C4-888D-BE1BB6017866}" destId="{917C6F0A-3DCE-408A-B056-40A8EACFDF24}" srcOrd="2" destOrd="0" presId="urn:microsoft.com/office/officeart/2005/8/layout/orgChart1"/>
    <dgm:cxn modelId="{096838C8-FF90-4A5A-8B47-2E0962C4D0FD}" type="presParOf" srcId="{5F68729E-173C-4865-BBB0-92C4B93F1773}" destId="{B7E2B263-5565-4FEA-A234-030E986B08BC}" srcOrd="2" destOrd="0" presId="urn:microsoft.com/office/officeart/2005/8/layout/orgChart1"/>
    <dgm:cxn modelId="{ED76610F-2181-4A04-9D28-E57D047D434E}" type="presParOf" srcId="{B7C564E4-59F9-4D4F-A806-4539C8A612AC}" destId="{47ACFFAD-6A39-46D7-BECE-E54997E44817}" srcOrd="2" destOrd="0" presId="urn:microsoft.com/office/officeart/2005/8/layout/orgChart1"/>
    <dgm:cxn modelId="{43CF85E4-1BE1-4387-BA84-36B4D1ECF0E0}" type="presParOf" srcId="{B7C564E4-59F9-4D4F-A806-4539C8A612AC}" destId="{BD081C6E-1316-448F-9A69-B551C64CFA77}" srcOrd="3" destOrd="0" presId="urn:microsoft.com/office/officeart/2005/8/layout/orgChart1"/>
    <dgm:cxn modelId="{A44126F1-FD25-4539-AEE6-3A24089B9E28}" type="presParOf" srcId="{BD081C6E-1316-448F-9A69-B551C64CFA77}" destId="{B9C7AF5A-8EEC-4221-99F7-444B15F4AD0E}" srcOrd="0" destOrd="0" presId="urn:microsoft.com/office/officeart/2005/8/layout/orgChart1"/>
    <dgm:cxn modelId="{AF005498-BD5D-4A60-BFC3-591AEBB59EB4}" type="presParOf" srcId="{B9C7AF5A-8EEC-4221-99F7-444B15F4AD0E}" destId="{CA0726ED-9ED4-4051-BB77-F7BAE5FFD047}" srcOrd="0" destOrd="0" presId="urn:microsoft.com/office/officeart/2005/8/layout/orgChart1"/>
    <dgm:cxn modelId="{85B79348-1B28-4A1F-B526-3252E54003A1}" type="presParOf" srcId="{B9C7AF5A-8EEC-4221-99F7-444B15F4AD0E}" destId="{52FA2899-7DE5-4B62-9ABC-9EDD0D6CD7A0}" srcOrd="1" destOrd="0" presId="urn:microsoft.com/office/officeart/2005/8/layout/orgChart1"/>
    <dgm:cxn modelId="{4E6A7CFF-6C26-493E-ABCD-9D7E4F0F49D7}" type="presParOf" srcId="{BD081C6E-1316-448F-9A69-B551C64CFA77}" destId="{C31C2438-6727-4327-8166-FD82D0E3D881}" srcOrd="1" destOrd="0" presId="urn:microsoft.com/office/officeart/2005/8/layout/orgChart1"/>
    <dgm:cxn modelId="{9D79D7BB-51C5-405E-97AA-D3B6E76E808A}" type="presParOf" srcId="{C31C2438-6727-4327-8166-FD82D0E3D881}" destId="{50D31AB1-EBC8-4E49-B227-CC5A9C3E0E3E}" srcOrd="0" destOrd="0" presId="urn:microsoft.com/office/officeart/2005/8/layout/orgChart1"/>
    <dgm:cxn modelId="{36CB6DF1-2332-45AD-A2E9-A402B67D371E}" type="presParOf" srcId="{C31C2438-6727-4327-8166-FD82D0E3D881}" destId="{183EC1C9-E32E-4EBE-85AB-F27BC71DCB87}" srcOrd="1" destOrd="0" presId="urn:microsoft.com/office/officeart/2005/8/layout/orgChart1"/>
    <dgm:cxn modelId="{8B77E111-4C06-42C8-8A38-5302B9E3F1F3}" type="presParOf" srcId="{183EC1C9-E32E-4EBE-85AB-F27BC71DCB87}" destId="{0F7F7C06-E239-4242-9AA7-C713B17701ED}" srcOrd="0" destOrd="0" presId="urn:microsoft.com/office/officeart/2005/8/layout/orgChart1"/>
    <dgm:cxn modelId="{6132D35E-6AE4-4D9A-B621-FA2C51E95C58}" type="presParOf" srcId="{0F7F7C06-E239-4242-9AA7-C713B17701ED}" destId="{9452354A-C845-45B0-9152-8D988AE6F023}" srcOrd="0" destOrd="0" presId="urn:microsoft.com/office/officeart/2005/8/layout/orgChart1"/>
    <dgm:cxn modelId="{0BEE7AB8-105E-4E70-B78C-FD7FD1D6F77F}" type="presParOf" srcId="{0F7F7C06-E239-4242-9AA7-C713B17701ED}" destId="{0FBC6C37-C1F2-47D9-B708-2AA9A019FF04}" srcOrd="1" destOrd="0" presId="urn:microsoft.com/office/officeart/2005/8/layout/orgChart1"/>
    <dgm:cxn modelId="{EF138093-B856-4488-B136-1B265212E16E}" type="presParOf" srcId="{183EC1C9-E32E-4EBE-85AB-F27BC71DCB87}" destId="{42E0C93C-3A8E-49C5-93C8-A4E044372FBA}" srcOrd="1" destOrd="0" presId="urn:microsoft.com/office/officeart/2005/8/layout/orgChart1"/>
    <dgm:cxn modelId="{762E110D-47DF-4AF0-A19A-840C6994E62E}" type="presParOf" srcId="{183EC1C9-E32E-4EBE-85AB-F27BC71DCB87}" destId="{F75AB020-17CF-4FE1-B522-909F9F36DF09}" srcOrd="2" destOrd="0" presId="urn:microsoft.com/office/officeart/2005/8/layout/orgChart1"/>
    <dgm:cxn modelId="{622654D0-7C7F-4699-AB07-13BCE484E26B}" type="presParOf" srcId="{BD081C6E-1316-448F-9A69-B551C64CFA77}" destId="{3C3D9F82-9199-4297-984D-41FAB85ABB44}" srcOrd="2" destOrd="0" presId="urn:microsoft.com/office/officeart/2005/8/layout/orgChart1"/>
    <dgm:cxn modelId="{7CE4047C-BE5E-455D-9FCC-97D42A962B98}" type="presParOf" srcId="{AC096EFD-BD89-4E7D-844E-668BCE15900B}" destId="{5BA74886-3A41-4588-8528-E69940BCB16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834C560-1A2D-4B4A-B9CA-4DB1D0FD6CAC}" type="doc">
      <dgm:prSet loTypeId="urn:microsoft.com/office/officeart/2005/8/layout/process2" loCatId="process" qsTypeId="urn:microsoft.com/office/officeart/2005/8/quickstyle/3d2" qsCatId="3D" csTypeId="urn:microsoft.com/office/officeart/2005/8/colors/colorful4" csCatId="colorful" phldr="1"/>
      <dgm:spPr/>
    </dgm:pt>
    <dgm:pt modelId="{BE89673D-DF6A-45D2-B65A-54078E8FB8EA}">
      <dgm:prSet phldrT="[Текст]"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надходження коштів до державної скарбниці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A5439A-4937-4D9D-96FC-7A6B71494079}" type="parTrans" cxnId="{70B45DB9-553A-472A-93A0-D5298BA6B1E1}">
      <dgm:prSet/>
      <dgm:spPr/>
      <dgm:t>
        <a:bodyPr/>
        <a:lstStyle/>
        <a:p>
          <a:endParaRPr lang="ru-RU"/>
        </a:p>
      </dgm:t>
    </dgm:pt>
    <dgm:pt modelId="{10DCA03B-A899-4D60-A4A6-ACBA27499160}" type="sibTrans" cxnId="{70B45DB9-553A-472A-93A0-D5298BA6B1E1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5B19F4ED-326C-436A-9FF8-FAA88BD58044}">
      <dgm:prSet phldrT="[Текст]"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Податки з населення</a:t>
          </a:r>
          <a:endParaRPr lang="ru-RU" sz="20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B1B1E2-49ED-4022-9CBB-5E19EFD6F2C2}" type="parTrans" cxnId="{064EF69C-A5D2-4028-8C45-5EB078ACB905}">
      <dgm:prSet/>
      <dgm:spPr/>
      <dgm:t>
        <a:bodyPr/>
        <a:lstStyle/>
        <a:p>
          <a:endParaRPr lang="ru-RU"/>
        </a:p>
      </dgm:t>
    </dgm:pt>
    <dgm:pt modelId="{BC9BFE6C-BFC5-4907-9A39-33949D8D31C6}" type="sibTrans" cxnId="{064EF69C-A5D2-4028-8C45-5EB078ACB905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1AD99D0A-1B32-4490-A9AC-7EC0AA706141}">
      <dgm:prSet phldrT="[Текст]"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Податок з гір і озер</a:t>
          </a:r>
          <a:endParaRPr lang="ru-RU" sz="20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88E99D-1AC3-4DC4-B7A4-008117461F6E}" type="parTrans" cxnId="{F58E72AB-3ABD-4BEE-BC6F-9A59B9008CE8}">
      <dgm:prSet/>
      <dgm:spPr/>
      <dgm:t>
        <a:bodyPr/>
        <a:lstStyle/>
        <a:p>
          <a:endParaRPr lang="ru-RU"/>
        </a:p>
      </dgm:t>
    </dgm:pt>
    <dgm:pt modelId="{153242E7-E366-43B0-B7EA-CA71A729FC73}" type="sibTrans" cxnId="{F58E72AB-3ABD-4BEE-BC6F-9A59B9008CE8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8E49668A-3440-45C3-A676-DAC8B233FE12}">
      <dgm:prSet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Збори за місце на ринку під час укладання торгівельних контрактів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1125A4-0DB4-4395-BF7D-DE832273A101}" type="parTrans" cxnId="{429498D4-C37F-4140-99AE-9F89DFCF9711}">
      <dgm:prSet/>
      <dgm:spPr/>
      <dgm:t>
        <a:bodyPr/>
        <a:lstStyle/>
        <a:p>
          <a:endParaRPr lang="ru-RU"/>
        </a:p>
      </dgm:t>
    </dgm:pt>
    <dgm:pt modelId="{938FD015-8DF9-4326-B558-EF58C2EEC69D}" type="sibTrans" cxnId="{429498D4-C37F-4140-99AE-9F89DFCF9711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28169BE0-FE80-4D48-80BF-E3DDBDD5AFDC}">
      <dgm:prSet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монопольної торгівлі на сіль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FF7553-C9EE-460C-A864-E47329B80F11}" type="parTrans" cxnId="{079A3D5A-70FA-49A6-AB17-0B072F29FA96}">
      <dgm:prSet/>
      <dgm:spPr/>
      <dgm:t>
        <a:bodyPr/>
        <a:lstStyle/>
        <a:p>
          <a:endParaRPr lang="ru-RU"/>
        </a:p>
      </dgm:t>
    </dgm:pt>
    <dgm:pt modelId="{95D017F8-D48D-47E0-9D8F-683BA03030FD}" type="sibTrans" cxnId="{079A3D5A-70FA-49A6-AB17-0B072F29FA96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6492158A-6323-4632-9DC8-7434ACE41DCC}">
      <dgm:prSet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Збори за ринкову торгівлю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BB0F12-993B-4639-84FF-72E922D6F228}" type="parTrans" cxnId="{5C2FA165-8341-4F95-AA38-DD29F802F28C}">
      <dgm:prSet/>
      <dgm:spPr/>
      <dgm:t>
        <a:bodyPr/>
        <a:lstStyle/>
        <a:p>
          <a:endParaRPr lang="ru-RU"/>
        </a:p>
      </dgm:t>
    </dgm:pt>
    <dgm:pt modelId="{DFA13818-DC11-47C8-A5F2-762137F80426}" type="sibTrans" cxnId="{5C2FA165-8341-4F95-AA38-DD29F802F28C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317133C3-A418-43AB-87D9-C5E3D6E29D4E}">
      <dgm:prSet custT="1"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продажу чаю, шовку, </a:t>
          </a:r>
          <a:r>
            <a:rPr lang="uk-UA" sz="18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форфору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60F68F-2F3B-42BE-BD6F-A098B74FB66A}" type="parTrans" cxnId="{A8E51731-815D-464D-9097-0D1A46FEA615}">
      <dgm:prSet/>
      <dgm:spPr/>
      <dgm:t>
        <a:bodyPr/>
        <a:lstStyle/>
        <a:p>
          <a:endParaRPr lang="ru-RU"/>
        </a:p>
      </dgm:t>
    </dgm:pt>
    <dgm:pt modelId="{441944E7-6F7D-4B87-BFBF-4C4143236508}" type="sibTrans" cxnId="{A8E51731-815D-464D-9097-0D1A46FEA615}">
      <dgm:prSet/>
      <dgm:spPr/>
      <dgm:t>
        <a:bodyPr/>
        <a:lstStyle/>
        <a:p>
          <a:endParaRPr lang="ru-RU"/>
        </a:p>
      </dgm:t>
    </dgm:pt>
    <dgm:pt modelId="{03629226-8457-4B0E-B11C-F47175FBCCB1}" type="pres">
      <dgm:prSet presAssocID="{1834C560-1A2D-4B4A-B9CA-4DB1D0FD6CAC}" presName="linearFlow" presStyleCnt="0">
        <dgm:presLayoutVars>
          <dgm:resizeHandles val="exact"/>
        </dgm:presLayoutVars>
      </dgm:prSet>
      <dgm:spPr/>
    </dgm:pt>
    <dgm:pt modelId="{9D69ED04-6C5C-4041-BC66-CCE0FF836962}" type="pres">
      <dgm:prSet presAssocID="{BE89673D-DF6A-45D2-B65A-54078E8FB8EA}" presName="node" presStyleLbl="node1" presStyleIdx="0" presStyleCnt="7" custScaleX="135561" custScaleY="131373" custLinFactNeighborY="15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3F5A6-FB90-4DAE-9E37-48149F685537}" type="pres">
      <dgm:prSet presAssocID="{10DCA03B-A899-4D60-A4A6-ACBA27499160}" presName="sibTrans" presStyleLbl="sibTrans2D1" presStyleIdx="0" presStyleCnt="6"/>
      <dgm:spPr/>
      <dgm:t>
        <a:bodyPr/>
        <a:lstStyle/>
        <a:p>
          <a:endParaRPr lang="ru-RU"/>
        </a:p>
      </dgm:t>
    </dgm:pt>
    <dgm:pt modelId="{6C3DDA58-730C-46C9-8B38-B4B50AA5DC19}" type="pres">
      <dgm:prSet presAssocID="{10DCA03B-A899-4D60-A4A6-ACBA27499160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04699F8F-40D8-4B2D-8851-46A34818182E}" type="pres">
      <dgm:prSet presAssocID="{5B19F4ED-326C-436A-9FF8-FAA88BD58044}" presName="node" presStyleLbl="node1" presStyleIdx="1" presStyleCnt="7" custScaleX="122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90F10-82FC-44AE-B7C1-1947BFAC0CE2}" type="pres">
      <dgm:prSet presAssocID="{BC9BFE6C-BFC5-4907-9A39-33949D8D31C6}" presName="sibTrans" presStyleLbl="sibTrans2D1" presStyleIdx="1" presStyleCnt="6"/>
      <dgm:spPr/>
      <dgm:t>
        <a:bodyPr/>
        <a:lstStyle/>
        <a:p>
          <a:endParaRPr lang="ru-RU"/>
        </a:p>
      </dgm:t>
    </dgm:pt>
    <dgm:pt modelId="{94AA72B0-29AC-4080-9319-C31B83386F36}" type="pres">
      <dgm:prSet presAssocID="{BC9BFE6C-BFC5-4907-9A39-33949D8D31C6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A8062ED0-835A-409B-A0F6-0393F3296FAC}" type="pres">
      <dgm:prSet presAssocID="{1AD99D0A-1B32-4490-A9AC-7EC0AA706141}" presName="node" presStyleLbl="node1" presStyleIdx="2" presStyleCnt="7" custScaleX="123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CC201-54FA-4F28-8D10-174596C3F7A2}" type="pres">
      <dgm:prSet presAssocID="{153242E7-E366-43B0-B7EA-CA71A729FC73}" presName="sibTrans" presStyleLbl="sibTrans2D1" presStyleIdx="2" presStyleCnt="6"/>
      <dgm:spPr/>
      <dgm:t>
        <a:bodyPr/>
        <a:lstStyle/>
        <a:p>
          <a:endParaRPr lang="ru-RU"/>
        </a:p>
      </dgm:t>
    </dgm:pt>
    <dgm:pt modelId="{E61996A8-6811-401C-86A2-F6C70C654A2A}" type="pres">
      <dgm:prSet presAssocID="{153242E7-E366-43B0-B7EA-CA71A729FC7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C0651010-C200-49F7-8E70-D88FBAE4F56B}" type="pres">
      <dgm:prSet presAssocID="{8E49668A-3440-45C3-A676-DAC8B233FE12}" presName="node" presStyleLbl="node1" presStyleIdx="3" presStyleCnt="7" custScaleX="125713" custScaleY="118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46A65-BF67-4983-AED0-A27C053F4331}" type="pres">
      <dgm:prSet presAssocID="{938FD015-8DF9-4326-B558-EF58C2EEC69D}" presName="sibTrans" presStyleLbl="sibTrans2D1" presStyleIdx="3" presStyleCnt="6"/>
      <dgm:spPr/>
      <dgm:t>
        <a:bodyPr/>
        <a:lstStyle/>
        <a:p>
          <a:endParaRPr lang="ru-RU"/>
        </a:p>
      </dgm:t>
    </dgm:pt>
    <dgm:pt modelId="{728B2E7C-1021-4341-B7DE-C2D35304637A}" type="pres">
      <dgm:prSet presAssocID="{938FD015-8DF9-4326-B558-EF58C2EEC69D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1FFB8A23-A7EC-43F1-91E1-5E71FA2976B4}" type="pres">
      <dgm:prSet presAssocID="{28169BE0-FE80-4D48-80BF-E3DDBDD5AFDC}" presName="node" presStyleLbl="node1" presStyleIdx="4" presStyleCnt="7" custScaleX="125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6B2FE8-46F8-4A40-A3D4-5F71A659A989}" type="pres">
      <dgm:prSet presAssocID="{95D017F8-D48D-47E0-9D8F-683BA03030FD}" presName="sibTrans" presStyleLbl="sibTrans2D1" presStyleIdx="4" presStyleCnt="6"/>
      <dgm:spPr/>
      <dgm:t>
        <a:bodyPr/>
        <a:lstStyle/>
        <a:p>
          <a:endParaRPr lang="ru-RU"/>
        </a:p>
      </dgm:t>
    </dgm:pt>
    <dgm:pt modelId="{E0969080-446E-4BE0-83BD-34FF6D04AC13}" type="pres">
      <dgm:prSet presAssocID="{95D017F8-D48D-47E0-9D8F-683BA03030FD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EC68B223-B49D-40BD-A39A-69DF69E05563}" type="pres">
      <dgm:prSet presAssocID="{6492158A-6323-4632-9DC8-7434ACE41DCC}" presName="node" presStyleLbl="node1" presStyleIdx="5" presStyleCnt="7" custScaleX="127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07F2EB-1766-4548-AF84-5692C527CC10}" type="pres">
      <dgm:prSet presAssocID="{DFA13818-DC11-47C8-A5F2-762137F80426}" presName="sibTrans" presStyleLbl="sibTrans2D1" presStyleIdx="5" presStyleCnt="6"/>
      <dgm:spPr/>
      <dgm:t>
        <a:bodyPr/>
        <a:lstStyle/>
        <a:p>
          <a:endParaRPr lang="ru-RU"/>
        </a:p>
      </dgm:t>
    </dgm:pt>
    <dgm:pt modelId="{03274A0C-FA70-4142-843C-F33C217081BE}" type="pres">
      <dgm:prSet presAssocID="{DFA13818-DC11-47C8-A5F2-762137F80426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69F626D3-E991-44E3-9A42-7AF234065CB3}" type="pres">
      <dgm:prSet presAssocID="{317133C3-A418-43AB-87D9-C5E3D6E29D4E}" presName="node" presStyleLbl="node1" presStyleIdx="6" presStyleCnt="7" custScaleX="127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B45DB9-553A-472A-93A0-D5298BA6B1E1}" srcId="{1834C560-1A2D-4B4A-B9CA-4DB1D0FD6CAC}" destId="{BE89673D-DF6A-45D2-B65A-54078E8FB8EA}" srcOrd="0" destOrd="0" parTransId="{1FA5439A-4937-4D9D-96FC-7A6B71494079}" sibTransId="{10DCA03B-A899-4D60-A4A6-ACBA27499160}"/>
    <dgm:cxn modelId="{BEB3AF5B-D389-408B-8765-C3917CCFADA0}" type="presOf" srcId="{317133C3-A418-43AB-87D9-C5E3D6E29D4E}" destId="{69F626D3-E991-44E3-9A42-7AF234065CB3}" srcOrd="0" destOrd="0" presId="urn:microsoft.com/office/officeart/2005/8/layout/process2"/>
    <dgm:cxn modelId="{5C2FA165-8341-4F95-AA38-DD29F802F28C}" srcId="{1834C560-1A2D-4B4A-B9CA-4DB1D0FD6CAC}" destId="{6492158A-6323-4632-9DC8-7434ACE41DCC}" srcOrd="5" destOrd="0" parTransId="{32BB0F12-993B-4639-84FF-72E922D6F228}" sibTransId="{DFA13818-DC11-47C8-A5F2-762137F80426}"/>
    <dgm:cxn modelId="{0938C9C0-3356-4C01-8607-95473EE4E1F4}" type="presOf" srcId="{1AD99D0A-1B32-4490-A9AC-7EC0AA706141}" destId="{A8062ED0-835A-409B-A0F6-0393F3296FAC}" srcOrd="0" destOrd="0" presId="urn:microsoft.com/office/officeart/2005/8/layout/process2"/>
    <dgm:cxn modelId="{06418BEE-29B9-4F95-B2E0-C8D2825C5A66}" type="presOf" srcId="{BE89673D-DF6A-45D2-B65A-54078E8FB8EA}" destId="{9D69ED04-6C5C-4041-BC66-CCE0FF836962}" srcOrd="0" destOrd="0" presId="urn:microsoft.com/office/officeart/2005/8/layout/process2"/>
    <dgm:cxn modelId="{429498D4-C37F-4140-99AE-9F89DFCF9711}" srcId="{1834C560-1A2D-4B4A-B9CA-4DB1D0FD6CAC}" destId="{8E49668A-3440-45C3-A676-DAC8B233FE12}" srcOrd="3" destOrd="0" parTransId="{FB1125A4-0DB4-4395-BF7D-DE832273A101}" sibTransId="{938FD015-8DF9-4326-B558-EF58C2EEC69D}"/>
    <dgm:cxn modelId="{E15BD90C-5B6E-4D91-9F2E-1A7101170834}" type="presOf" srcId="{10DCA03B-A899-4D60-A4A6-ACBA27499160}" destId="{6C3DDA58-730C-46C9-8B38-B4B50AA5DC19}" srcOrd="1" destOrd="0" presId="urn:microsoft.com/office/officeart/2005/8/layout/process2"/>
    <dgm:cxn modelId="{A89EBF7D-E3DD-4250-A05F-8588EC41732E}" type="presOf" srcId="{DFA13818-DC11-47C8-A5F2-762137F80426}" destId="{9207F2EB-1766-4548-AF84-5692C527CC10}" srcOrd="0" destOrd="0" presId="urn:microsoft.com/office/officeart/2005/8/layout/process2"/>
    <dgm:cxn modelId="{064EF69C-A5D2-4028-8C45-5EB078ACB905}" srcId="{1834C560-1A2D-4B4A-B9CA-4DB1D0FD6CAC}" destId="{5B19F4ED-326C-436A-9FF8-FAA88BD58044}" srcOrd="1" destOrd="0" parTransId="{8CB1B1E2-49ED-4022-9CBB-5E19EFD6F2C2}" sibTransId="{BC9BFE6C-BFC5-4907-9A39-33949D8D31C6}"/>
    <dgm:cxn modelId="{079A3D5A-70FA-49A6-AB17-0B072F29FA96}" srcId="{1834C560-1A2D-4B4A-B9CA-4DB1D0FD6CAC}" destId="{28169BE0-FE80-4D48-80BF-E3DDBDD5AFDC}" srcOrd="4" destOrd="0" parTransId="{B8FF7553-C9EE-460C-A864-E47329B80F11}" sibTransId="{95D017F8-D48D-47E0-9D8F-683BA03030FD}"/>
    <dgm:cxn modelId="{488C85E1-BD9D-4C94-8F5E-C5C9D8B47FBB}" type="presOf" srcId="{6492158A-6323-4632-9DC8-7434ACE41DCC}" destId="{EC68B223-B49D-40BD-A39A-69DF69E05563}" srcOrd="0" destOrd="0" presId="urn:microsoft.com/office/officeart/2005/8/layout/process2"/>
    <dgm:cxn modelId="{202BE801-C562-4999-897F-3E6D3E946CAD}" type="presOf" srcId="{BC9BFE6C-BFC5-4907-9A39-33949D8D31C6}" destId="{DA490F10-82FC-44AE-B7C1-1947BFAC0CE2}" srcOrd="0" destOrd="0" presId="urn:microsoft.com/office/officeart/2005/8/layout/process2"/>
    <dgm:cxn modelId="{2F6BF1BA-7C92-4AF1-B178-9E0120892AA9}" type="presOf" srcId="{DFA13818-DC11-47C8-A5F2-762137F80426}" destId="{03274A0C-FA70-4142-843C-F33C217081BE}" srcOrd="1" destOrd="0" presId="urn:microsoft.com/office/officeart/2005/8/layout/process2"/>
    <dgm:cxn modelId="{6CB47E1A-D39D-40CC-87EF-206E1CEFC93E}" type="presOf" srcId="{1834C560-1A2D-4B4A-B9CA-4DB1D0FD6CAC}" destId="{03629226-8457-4B0E-B11C-F47175FBCCB1}" srcOrd="0" destOrd="0" presId="urn:microsoft.com/office/officeart/2005/8/layout/process2"/>
    <dgm:cxn modelId="{5A216CE2-1D15-4ED1-911D-505B8CD3067B}" type="presOf" srcId="{5B19F4ED-326C-436A-9FF8-FAA88BD58044}" destId="{04699F8F-40D8-4B2D-8851-46A34818182E}" srcOrd="0" destOrd="0" presId="urn:microsoft.com/office/officeart/2005/8/layout/process2"/>
    <dgm:cxn modelId="{00D61A7A-9A03-47F7-BEDD-6A49FA34A928}" type="presOf" srcId="{10DCA03B-A899-4D60-A4A6-ACBA27499160}" destId="{6DA3F5A6-FB90-4DAE-9E37-48149F685537}" srcOrd="0" destOrd="0" presId="urn:microsoft.com/office/officeart/2005/8/layout/process2"/>
    <dgm:cxn modelId="{A8E51731-815D-464D-9097-0D1A46FEA615}" srcId="{1834C560-1A2D-4B4A-B9CA-4DB1D0FD6CAC}" destId="{317133C3-A418-43AB-87D9-C5E3D6E29D4E}" srcOrd="6" destOrd="0" parTransId="{D560F68F-2F3B-42BE-BD6F-A098B74FB66A}" sibTransId="{441944E7-6F7D-4B87-BFBF-4C4143236508}"/>
    <dgm:cxn modelId="{D487B781-BC36-47A6-9054-EF7DF9C7BAC5}" type="presOf" srcId="{BC9BFE6C-BFC5-4907-9A39-33949D8D31C6}" destId="{94AA72B0-29AC-4080-9319-C31B83386F36}" srcOrd="1" destOrd="0" presId="urn:microsoft.com/office/officeart/2005/8/layout/process2"/>
    <dgm:cxn modelId="{629C933E-1752-419D-A70C-99B8F02D5FB9}" type="presOf" srcId="{938FD015-8DF9-4326-B558-EF58C2EEC69D}" destId="{38046A65-BF67-4983-AED0-A27C053F4331}" srcOrd="0" destOrd="0" presId="urn:microsoft.com/office/officeart/2005/8/layout/process2"/>
    <dgm:cxn modelId="{F58E72AB-3ABD-4BEE-BC6F-9A59B9008CE8}" srcId="{1834C560-1A2D-4B4A-B9CA-4DB1D0FD6CAC}" destId="{1AD99D0A-1B32-4490-A9AC-7EC0AA706141}" srcOrd="2" destOrd="0" parTransId="{8188E99D-1AC3-4DC4-B7A4-008117461F6E}" sibTransId="{153242E7-E366-43B0-B7EA-CA71A729FC73}"/>
    <dgm:cxn modelId="{11B09E70-85B1-473C-8FDB-046A9CBB382D}" type="presOf" srcId="{153242E7-E366-43B0-B7EA-CA71A729FC73}" destId="{F27CC201-54FA-4F28-8D10-174596C3F7A2}" srcOrd="0" destOrd="0" presId="urn:microsoft.com/office/officeart/2005/8/layout/process2"/>
    <dgm:cxn modelId="{B38B4D3D-58F7-45CA-AF17-781DDF45B941}" type="presOf" srcId="{8E49668A-3440-45C3-A676-DAC8B233FE12}" destId="{C0651010-C200-49F7-8E70-D88FBAE4F56B}" srcOrd="0" destOrd="0" presId="urn:microsoft.com/office/officeart/2005/8/layout/process2"/>
    <dgm:cxn modelId="{D77FAE11-6DE7-4023-A459-2E9E43455D22}" type="presOf" srcId="{938FD015-8DF9-4326-B558-EF58C2EEC69D}" destId="{728B2E7C-1021-4341-B7DE-C2D35304637A}" srcOrd="1" destOrd="0" presId="urn:microsoft.com/office/officeart/2005/8/layout/process2"/>
    <dgm:cxn modelId="{F3DF5DF6-EF38-4657-8272-47EE9D16346F}" type="presOf" srcId="{95D017F8-D48D-47E0-9D8F-683BA03030FD}" destId="{E0969080-446E-4BE0-83BD-34FF6D04AC13}" srcOrd="1" destOrd="0" presId="urn:microsoft.com/office/officeart/2005/8/layout/process2"/>
    <dgm:cxn modelId="{6EE83E25-5703-49CF-A2FE-D1969B46C135}" type="presOf" srcId="{28169BE0-FE80-4D48-80BF-E3DDBDD5AFDC}" destId="{1FFB8A23-A7EC-43F1-91E1-5E71FA2976B4}" srcOrd="0" destOrd="0" presId="urn:microsoft.com/office/officeart/2005/8/layout/process2"/>
    <dgm:cxn modelId="{E824AE66-99DD-49CA-B994-1DB3CA0E12AB}" type="presOf" srcId="{95D017F8-D48D-47E0-9D8F-683BA03030FD}" destId="{FE6B2FE8-46F8-4A40-A3D4-5F71A659A989}" srcOrd="0" destOrd="0" presId="urn:microsoft.com/office/officeart/2005/8/layout/process2"/>
    <dgm:cxn modelId="{3DFBD18C-E683-4498-AA7F-08290111E50D}" type="presOf" srcId="{153242E7-E366-43B0-B7EA-CA71A729FC73}" destId="{E61996A8-6811-401C-86A2-F6C70C654A2A}" srcOrd="1" destOrd="0" presId="urn:microsoft.com/office/officeart/2005/8/layout/process2"/>
    <dgm:cxn modelId="{B353CCE8-386E-4315-8A20-0198E10F7741}" type="presParOf" srcId="{03629226-8457-4B0E-B11C-F47175FBCCB1}" destId="{9D69ED04-6C5C-4041-BC66-CCE0FF836962}" srcOrd="0" destOrd="0" presId="urn:microsoft.com/office/officeart/2005/8/layout/process2"/>
    <dgm:cxn modelId="{7501A8B4-3871-419C-A55F-03165F7680CA}" type="presParOf" srcId="{03629226-8457-4B0E-B11C-F47175FBCCB1}" destId="{6DA3F5A6-FB90-4DAE-9E37-48149F685537}" srcOrd="1" destOrd="0" presId="urn:microsoft.com/office/officeart/2005/8/layout/process2"/>
    <dgm:cxn modelId="{D947AA58-DE61-4061-8637-2F4F1AC1AB41}" type="presParOf" srcId="{6DA3F5A6-FB90-4DAE-9E37-48149F685537}" destId="{6C3DDA58-730C-46C9-8B38-B4B50AA5DC19}" srcOrd="0" destOrd="0" presId="urn:microsoft.com/office/officeart/2005/8/layout/process2"/>
    <dgm:cxn modelId="{B700E1CE-2D81-42F6-944E-32D3F713D3E4}" type="presParOf" srcId="{03629226-8457-4B0E-B11C-F47175FBCCB1}" destId="{04699F8F-40D8-4B2D-8851-46A34818182E}" srcOrd="2" destOrd="0" presId="urn:microsoft.com/office/officeart/2005/8/layout/process2"/>
    <dgm:cxn modelId="{46836D96-F948-46D8-B383-3F49776C6232}" type="presParOf" srcId="{03629226-8457-4B0E-B11C-F47175FBCCB1}" destId="{DA490F10-82FC-44AE-B7C1-1947BFAC0CE2}" srcOrd="3" destOrd="0" presId="urn:microsoft.com/office/officeart/2005/8/layout/process2"/>
    <dgm:cxn modelId="{BF7DEE97-E651-429D-924A-3E6C1CA51B1D}" type="presParOf" srcId="{DA490F10-82FC-44AE-B7C1-1947BFAC0CE2}" destId="{94AA72B0-29AC-4080-9319-C31B83386F36}" srcOrd="0" destOrd="0" presId="urn:microsoft.com/office/officeart/2005/8/layout/process2"/>
    <dgm:cxn modelId="{165C50EC-5167-4739-A546-25E7945655AD}" type="presParOf" srcId="{03629226-8457-4B0E-B11C-F47175FBCCB1}" destId="{A8062ED0-835A-409B-A0F6-0393F3296FAC}" srcOrd="4" destOrd="0" presId="urn:microsoft.com/office/officeart/2005/8/layout/process2"/>
    <dgm:cxn modelId="{D6F986BA-8258-42D9-9E0D-5656D2297247}" type="presParOf" srcId="{03629226-8457-4B0E-B11C-F47175FBCCB1}" destId="{F27CC201-54FA-4F28-8D10-174596C3F7A2}" srcOrd="5" destOrd="0" presId="urn:microsoft.com/office/officeart/2005/8/layout/process2"/>
    <dgm:cxn modelId="{BB22FE01-D9A3-45F4-A42E-610B71674870}" type="presParOf" srcId="{F27CC201-54FA-4F28-8D10-174596C3F7A2}" destId="{E61996A8-6811-401C-86A2-F6C70C654A2A}" srcOrd="0" destOrd="0" presId="urn:microsoft.com/office/officeart/2005/8/layout/process2"/>
    <dgm:cxn modelId="{98C713E6-76A7-42D4-9EFD-A4458666DD24}" type="presParOf" srcId="{03629226-8457-4B0E-B11C-F47175FBCCB1}" destId="{C0651010-C200-49F7-8E70-D88FBAE4F56B}" srcOrd="6" destOrd="0" presId="urn:microsoft.com/office/officeart/2005/8/layout/process2"/>
    <dgm:cxn modelId="{81C7198A-793C-49C8-BB20-384E313466F0}" type="presParOf" srcId="{03629226-8457-4B0E-B11C-F47175FBCCB1}" destId="{38046A65-BF67-4983-AED0-A27C053F4331}" srcOrd="7" destOrd="0" presId="urn:microsoft.com/office/officeart/2005/8/layout/process2"/>
    <dgm:cxn modelId="{D8937941-AD5E-42C7-AB1B-4EE797BE56A4}" type="presParOf" srcId="{38046A65-BF67-4983-AED0-A27C053F4331}" destId="{728B2E7C-1021-4341-B7DE-C2D35304637A}" srcOrd="0" destOrd="0" presId="urn:microsoft.com/office/officeart/2005/8/layout/process2"/>
    <dgm:cxn modelId="{F2FB91E9-52B2-4C09-9D6E-A332769CE23D}" type="presParOf" srcId="{03629226-8457-4B0E-B11C-F47175FBCCB1}" destId="{1FFB8A23-A7EC-43F1-91E1-5E71FA2976B4}" srcOrd="8" destOrd="0" presId="urn:microsoft.com/office/officeart/2005/8/layout/process2"/>
    <dgm:cxn modelId="{4E6D7984-7684-4E53-8D92-47A184A0B1F1}" type="presParOf" srcId="{03629226-8457-4B0E-B11C-F47175FBCCB1}" destId="{FE6B2FE8-46F8-4A40-A3D4-5F71A659A989}" srcOrd="9" destOrd="0" presId="urn:microsoft.com/office/officeart/2005/8/layout/process2"/>
    <dgm:cxn modelId="{FAB0AC88-0D32-4FFC-A489-D5A5DA6E72D9}" type="presParOf" srcId="{FE6B2FE8-46F8-4A40-A3D4-5F71A659A989}" destId="{E0969080-446E-4BE0-83BD-34FF6D04AC13}" srcOrd="0" destOrd="0" presId="urn:microsoft.com/office/officeart/2005/8/layout/process2"/>
    <dgm:cxn modelId="{356BDC7D-6527-4501-A02F-84A204377353}" type="presParOf" srcId="{03629226-8457-4B0E-B11C-F47175FBCCB1}" destId="{EC68B223-B49D-40BD-A39A-69DF69E05563}" srcOrd="10" destOrd="0" presId="urn:microsoft.com/office/officeart/2005/8/layout/process2"/>
    <dgm:cxn modelId="{717ECEA8-BE66-4391-9ECF-786575500393}" type="presParOf" srcId="{03629226-8457-4B0E-B11C-F47175FBCCB1}" destId="{9207F2EB-1766-4548-AF84-5692C527CC10}" srcOrd="11" destOrd="0" presId="urn:microsoft.com/office/officeart/2005/8/layout/process2"/>
    <dgm:cxn modelId="{553BD88A-4EE7-4156-93BB-D7F4F58C8082}" type="presParOf" srcId="{9207F2EB-1766-4548-AF84-5692C527CC10}" destId="{03274A0C-FA70-4142-843C-F33C217081BE}" srcOrd="0" destOrd="0" presId="urn:microsoft.com/office/officeart/2005/8/layout/process2"/>
    <dgm:cxn modelId="{958E608C-4F7D-4770-95D9-12A13ADB0B33}" type="presParOf" srcId="{03629226-8457-4B0E-B11C-F47175FBCCB1}" destId="{69F626D3-E991-44E3-9A42-7AF234065CB3}" srcOrd="1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4BB9D4-C398-4011-B5F7-25F92BB7DB4E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1033207-CD51-431A-8959-3F9797886D51}">
      <dgm:prSet phldrT="[Текст]"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6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Вавилонське царство</a:t>
          </a:r>
          <a:endParaRPr lang="ru-RU" sz="16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457A0E-FEB6-421B-80D3-1D8B264FEA0D}" type="parTrans" cxnId="{B4E67DC4-35CF-432B-AE97-C4DA392228B0}">
      <dgm:prSet/>
      <dgm:spPr/>
      <dgm:t>
        <a:bodyPr/>
        <a:lstStyle/>
        <a:p>
          <a:endParaRPr lang="ru-RU"/>
        </a:p>
      </dgm:t>
    </dgm:pt>
    <dgm:pt modelId="{0A5D9907-3BF0-4AE2-870E-C343C80A5D03}" type="sibTrans" cxnId="{B4E67DC4-35CF-432B-AE97-C4DA392228B0}">
      <dgm:prSet/>
      <dgm:spPr/>
      <dgm:t>
        <a:bodyPr/>
        <a:lstStyle/>
        <a:p>
          <a:endParaRPr lang="ru-RU"/>
        </a:p>
      </dgm:t>
    </dgm:pt>
    <dgm:pt modelId="{F973F6E4-998C-415D-8645-47DD4B534DA0}">
      <dgm:prSet phldrT="[Текст]"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6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Єгипет</a:t>
          </a:r>
          <a:endParaRPr lang="ru-RU" sz="16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95DEB2-EBAC-44D3-AF74-95ED9A2D4B7E}" type="parTrans" cxnId="{D1AD97B4-627A-4CA4-B06B-BAACB18BD886}">
      <dgm:prSet/>
      <dgm:spPr/>
      <dgm:t>
        <a:bodyPr/>
        <a:lstStyle/>
        <a:p>
          <a:endParaRPr lang="ru-RU"/>
        </a:p>
      </dgm:t>
    </dgm:pt>
    <dgm:pt modelId="{6029FA96-E420-49D5-87F3-859DA5A0B056}" type="sibTrans" cxnId="{D1AD97B4-627A-4CA4-B06B-BAACB18BD886}">
      <dgm:prSet/>
      <dgm:spPr/>
      <dgm:t>
        <a:bodyPr/>
        <a:lstStyle/>
        <a:p>
          <a:endParaRPr lang="ru-RU"/>
        </a:p>
      </dgm:t>
    </dgm:pt>
    <dgm:pt modelId="{1E08AC6D-D750-42BE-9A2B-AA60F6A88006}">
      <dgm:prSet phldrT="[Текст]"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Китай</a:t>
          </a:r>
          <a:endParaRPr lang="ru-RU" sz="18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897BE9-5F68-4C80-8ECC-DFBA09DBE551}" type="parTrans" cxnId="{94988BD0-D667-4442-AC9A-5786728CEE0E}">
      <dgm:prSet/>
      <dgm:spPr/>
      <dgm:t>
        <a:bodyPr/>
        <a:lstStyle/>
        <a:p>
          <a:endParaRPr lang="ru-RU"/>
        </a:p>
      </dgm:t>
    </dgm:pt>
    <dgm:pt modelId="{5695B4F5-D76C-4C76-A767-3C5D4B59D23D}" type="sibTrans" cxnId="{94988BD0-D667-4442-AC9A-5786728CEE0E}">
      <dgm:prSet/>
      <dgm:spPr/>
      <dgm:t>
        <a:bodyPr/>
        <a:lstStyle/>
        <a:p>
          <a:endParaRPr lang="ru-RU"/>
        </a:p>
      </dgm:t>
    </dgm:pt>
    <dgm:pt modelId="{F6CE61CB-2579-478A-A17C-5FEF32359878}">
      <dgm:prSet custT="1"/>
      <dgm:spPr>
        <a:ln>
          <a:solidFill>
            <a:srgbClr val="18F632"/>
          </a:solidFill>
        </a:ln>
      </dgm:spPr>
      <dgm:t>
        <a:bodyPr/>
        <a:lstStyle/>
        <a:p>
          <a:pPr algn="just"/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Спочатку податки сплачувались натурою – худобою, зерном. 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IX 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ст. до н. е. – застосовуються вагові металеві гроші у вигляді злитків з срібла –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шекелі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, вага яких складала близько 8 г. У ІІ тис. до н. е. – виникли перші банки.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9919E6-5675-40B4-B617-FE9F824EED81}" type="parTrans" cxnId="{063A9B87-06D5-488B-98BB-829B2B14A22C}">
      <dgm:prSet/>
      <dgm:spPr/>
      <dgm:t>
        <a:bodyPr/>
        <a:lstStyle/>
        <a:p>
          <a:endParaRPr lang="ru-RU"/>
        </a:p>
      </dgm:t>
    </dgm:pt>
    <dgm:pt modelId="{4D692C29-8C99-4731-BE12-446BFBCDEB07}" type="sibTrans" cxnId="{063A9B87-06D5-488B-98BB-829B2B14A22C}">
      <dgm:prSet/>
      <dgm:spPr/>
      <dgm:t>
        <a:bodyPr/>
        <a:lstStyle/>
        <a:p>
          <a:endParaRPr lang="ru-RU"/>
        </a:p>
      </dgm:t>
    </dgm:pt>
    <dgm:pt modelId="{06EF5500-2C2F-4D13-B7D7-446AF641106D}">
      <dgm:prSet custT="1"/>
      <dgm:spPr>
        <a:ln>
          <a:solidFill>
            <a:srgbClr val="18F632"/>
          </a:solidFill>
        </a:ln>
      </dgm:spPr>
      <dgm:t>
        <a:bodyPr/>
        <a:lstStyle/>
        <a:p>
          <a:pPr algn="just"/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За часів нового царства широко застосовувалась грошова-вагова одиниця –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дебен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, що складала 91 г., який поділявся на 10 рівних частин. Крупні торгівельні операції документально оформлялись в особливому присутньому місці, при свідках, прізвище яких записувалось у документах.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350A69-A9B2-44D1-BD47-56CE826A309E}" type="parTrans" cxnId="{4B15738E-741D-4E01-9A0A-FBDAB8162784}">
      <dgm:prSet/>
      <dgm:spPr/>
      <dgm:t>
        <a:bodyPr/>
        <a:lstStyle/>
        <a:p>
          <a:endParaRPr lang="ru-RU"/>
        </a:p>
      </dgm:t>
    </dgm:pt>
    <dgm:pt modelId="{83AA5248-3466-4FA0-9915-58A9C0FF5D78}" type="sibTrans" cxnId="{4B15738E-741D-4E01-9A0A-FBDAB8162784}">
      <dgm:prSet/>
      <dgm:spPr/>
      <dgm:t>
        <a:bodyPr/>
        <a:lstStyle/>
        <a:p>
          <a:endParaRPr lang="ru-RU"/>
        </a:p>
      </dgm:t>
    </dgm:pt>
    <dgm:pt modelId="{6F96F4CB-422F-458E-8D8A-67EEDAFBB8C7}">
      <dgm:prSet custT="1"/>
      <dgm:spPr>
        <a:ln>
          <a:solidFill>
            <a:srgbClr val="18F632"/>
          </a:solidFill>
        </a:ln>
      </dgm:spPr>
      <dgm:t>
        <a:bodyPr/>
        <a:lstStyle/>
        <a:p>
          <a:pPr algn="just"/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Як гроші в епоху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Шань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спочатку використовувались раковини молюска каурі, а потім з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явились металеві гроші. Вперше зроблена спроба заміни металевих грошей казначейськими білетами. В епоху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Хань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грошові знаки виготовляли із шкіри рідкого білого оленя у вигляді квадратів з рисунком.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0E69C1-758B-43F0-A14B-B86567E63792}" type="parTrans" cxnId="{C8DDA0E0-F1B5-48E0-8D08-3095BFDDB503}">
      <dgm:prSet/>
      <dgm:spPr/>
      <dgm:t>
        <a:bodyPr/>
        <a:lstStyle/>
        <a:p>
          <a:endParaRPr lang="ru-RU"/>
        </a:p>
      </dgm:t>
    </dgm:pt>
    <dgm:pt modelId="{B69EAC61-9C36-4227-A13D-54AB7BE72F58}" type="sibTrans" cxnId="{C8DDA0E0-F1B5-48E0-8D08-3095BFDDB503}">
      <dgm:prSet/>
      <dgm:spPr/>
      <dgm:t>
        <a:bodyPr/>
        <a:lstStyle/>
        <a:p>
          <a:endParaRPr lang="ru-RU"/>
        </a:p>
      </dgm:t>
    </dgm:pt>
    <dgm:pt modelId="{5EBBE522-3C44-4D25-A961-63F6C0C527FD}">
      <dgm:prSet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Греція</a:t>
          </a:r>
          <a:endParaRPr lang="ru-RU" sz="18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BD1BBE-0838-4578-9DE1-255E59943A1A}" type="parTrans" cxnId="{25DAA9AC-E1B0-4E37-97A1-F749BB0EE929}">
      <dgm:prSet/>
      <dgm:spPr/>
      <dgm:t>
        <a:bodyPr/>
        <a:lstStyle/>
        <a:p>
          <a:endParaRPr lang="ru-RU"/>
        </a:p>
      </dgm:t>
    </dgm:pt>
    <dgm:pt modelId="{3FD71BB5-3446-447B-A93E-8A76F87E80CD}" type="sibTrans" cxnId="{25DAA9AC-E1B0-4E37-97A1-F749BB0EE929}">
      <dgm:prSet/>
      <dgm:spPr/>
      <dgm:t>
        <a:bodyPr/>
        <a:lstStyle/>
        <a:p>
          <a:endParaRPr lang="ru-RU"/>
        </a:p>
      </dgm:t>
    </dgm:pt>
    <dgm:pt modelId="{EA7389EF-9163-4EF4-BAF7-219C7606B13B}">
      <dgm:prSet custT="1"/>
      <dgm:spPr>
        <a:ln>
          <a:solidFill>
            <a:srgbClr val="18F632"/>
          </a:solidFill>
        </a:ln>
      </dgm:spPr>
      <dgm:t>
        <a:bodyPr/>
        <a:lstStyle/>
        <a:p>
          <a:pPr algn="just"/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На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рубіжі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ІІ-І тис. до н. е. грошей не було, їх роль виконувала велика рогата худоба. В епоху Великої Колонізації як гроші використовувалися металеві злитки, бруски. На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рубіжі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V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ІІ ст. до н. е. починається карбування монет. До 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V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І ст. н. е. існувало дві основні монетні системи –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егинська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і 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евбейська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8120CA-B578-4773-B924-40815B439D72}" type="parTrans" cxnId="{A28666F0-E4AF-443F-BAE7-2D61FE966E02}">
      <dgm:prSet/>
      <dgm:spPr/>
      <dgm:t>
        <a:bodyPr/>
        <a:lstStyle/>
        <a:p>
          <a:endParaRPr lang="ru-RU"/>
        </a:p>
      </dgm:t>
    </dgm:pt>
    <dgm:pt modelId="{103A17CF-0D26-4D37-A2C1-EC7374204082}" type="sibTrans" cxnId="{A28666F0-E4AF-443F-BAE7-2D61FE966E02}">
      <dgm:prSet/>
      <dgm:spPr/>
      <dgm:t>
        <a:bodyPr/>
        <a:lstStyle/>
        <a:p>
          <a:endParaRPr lang="ru-RU"/>
        </a:p>
      </dgm:t>
    </dgm:pt>
    <dgm:pt modelId="{9EA0FF21-8A46-40AA-B9AA-9EA2BB4A06B6}">
      <dgm:prSet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Індія</a:t>
          </a:r>
          <a:r>
            <a:rPr lang="uk-UA" sz="1600" dirty="0" smtClean="0">
              <a:solidFill>
                <a:srgbClr val="18F632"/>
              </a:solidFill>
            </a:rPr>
            <a:t> </a:t>
          </a:r>
          <a:endParaRPr lang="ru-RU" sz="1600" dirty="0">
            <a:solidFill>
              <a:srgbClr val="18F632"/>
            </a:solidFill>
          </a:endParaRPr>
        </a:p>
      </dgm:t>
    </dgm:pt>
    <dgm:pt modelId="{CB832174-24AD-4BD2-9F25-9068ED430D61}" type="parTrans" cxnId="{CBE30279-E4B8-46D2-B447-CE968030412F}">
      <dgm:prSet/>
      <dgm:spPr/>
      <dgm:t>
        <a:bodyPr/>
        <a:lstStyle/>
        <a:p>
          <a:endParaRPr lang="ru-RU"/>
        </a:p>
      </dgm:t>
    </dgm:pt>
    <dgm:pt modelId="{8A0779AF-9EB5-4F8B-9C1A-EEB432C05B39}" type="sibTrans" cxnId="{CBE30279-E4B8-46D2-B447-CE968030412F}">
      <dgm:prSet/>
      <dgm:spPr/>
      <dgm:t>
        <a:bodyPr/>
        <a:lstStyle/>
        <a:p>
          <a:endParaRPr lang="ru-RU"/>
        </a:p>
      </dgm:t>
    </dgm:pt>
    <dgm:pt modelId="{4D61D97A-5E64-4E84-84B8-AB26E34FDCDF}">
      <dgm:prSet custT="1"/>
      <dgm:spPr>
        <a:ln>
          <a:solidFill>
            <a:srgbClr val="18F632"/>
          </a:solidFill>
        </a:ln>
      </dgm:spPr>
      <dgm:t>
        <a:bodyPr/>
        <a:lstStyle/>
        <a:p>
          <a:pPr algn="just"/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Свідченням про розвиток торгівлі в Індії є знахідки кам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яних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 гір та критих ринків. У трактаті про мистецтво політики та управління державою «</a:t>
          </a:r>
          <a:r>
            <a:rPr lang="uk-UA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Арташастрі</a:t>
          </a:r>
          <a:r>
            <a:rPr lang="uk-UA" sz="1600" dirty="0" smtClean="0">
              <a:latin typeface="Arial" panose="020B0604020202020204" pitchFamily="34" charset="0"/>
              <a:cs typeface="Arial" panose="020B0604020202020204" pitchFamily="34" charset="0"/>
            </a:rPr>
            <a:t>» надано відомість про державну казну та багатство держави.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D6C190-8A71-45D2-99D0-3F4EBAF62AC3}" type="parTrans" cxnId="{EE51EFF3-BC5D-4639-91EA-62349DE8A2AF}">
      <dgm:prSet/>
      <dgm:spPr/>
      <dgm:t>
        <a:bodyPr/>
        <a:lstStyle/>
        <a:p>
          <a:endParaRPr lang="ru-RU"/>
        </a:p>
      </dgm:t>
    </dgm:pt>
    <dgm:pt modelId="{8D1214E8-1422-440A-BBC7-56AC6335ECB4}" type="sibTrans" cxnId="{EE51EFF3-BC5D-4639-91EA-62349DE8A2AF}">
      <dgm:prSet/>
      <dgm:spPr/>
      <dgm:t>
        <a:bodyPr/>
        <a:lstStyle/>
        <a:p>
          <a:endParaRPr lang="ru-RU"/>
        </a:p>
      </dgm:t>
    </dgm:pt>
    <dgm:pt modelId="{2B42937F-F04A-46C1-9DE0-B7E4B2A36DE6}" type="pres">
      <dgm:prSet presAssocID="{F64BB9D4-C398-4011-B5F7-25F92BB7DB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0B2000-6D79-427C-BDAD-586FFB2D3F21}" type="pres">
      <dgm:prSet presAssocID="{B1033207-CD51-431A-8959-3F9797886D51}" presName="composite" presStyleCnt="0"/>
      <dgm:spPr/>
      <dgm:t>
        <a:bodyPr/>
        <a:lstStyle/>
        <a:p>
          <a:endParaRPr lang="ru-RU"/>
        </a:p>
      </dgm:t>
    </dgm:pt>
    <dgm:pt modelId="{FDE36181-2F04-46A6-8F41-D5E5172619E8}" type="pres">
      <dgm:prSet presAssocID="{B1033207-CD51-431A-8959-3F9797886D51}" presName="parentText" presStyleLbl="alignNode1" presStyleIdx="0" presStyleCnt="5" custScaleX="146045" custScaleY="1107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E755C-7CE9-41D1-841F-C751B401547E}" type="pres">
      <dgm:prSet presAssocID="{B1033207-CD51-431A-8959-3F9797886D51}" presName="descendantText" presStyleLbl="alignAcc1" presStyleIdx="0" presStyleCnt="5" custScaleX="99987" custScaleY="102641" custLinFactNeighborX="1761" custLinFactNeighborY="13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25EAA-3FF1-4D35-B76B-4F32C83EDA9C}" type="pres">
      <dgm:prSet presAssocID="{0A5D9907-3BF0-4AE2-870E-C343C80A5D03}" presName="sp" presStyleCnt="0"/>
      <dgm:spPr/>
      <dgm:t>
        <a:bodyPr/>
        <a:lstStyle/>
        <a:p>
          <a:endParaRPr lang="ru-RU"/>
        </a:p>
      </dgm:t>
    </dgm:pt>
    <dgm:pt modelId="{A605920C-6F40-4CFC-B1DC-D5FB2E3E6550}" type="pres">
      <dgm:prSet presAssocID="{F973F6E4-998C-415D-8645-47DD4B534DA0}" presName="composite" presStyleCnt="0"/>
      <dgm:spPr/>
      <dgm:t>
        <a:bodyPr/>
        <a:lstStyle/>
        <a:p>
          <a:endParaRPr lang="ru-RU"/>
        </a:p>
      </dgm:t>
    </dgm:pt>
    <dgm:pt modelId="{A5BBDE0D-BF4A-45EE-A8B8-37F0CCF9AF02}" type="pres">
      <dgm:prSet presAssocID="{F973F6E4-998C-415D-8645-47DD4B534DA0}" presName="parentText" presStyleLbl="alignNode1" presStyleIdx="1" presStyleCnt="5" custScaleX="146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16352-6607-4A55-B20B-77A785463985}" type="pres">
      <dgm:prSet presAssocID="{F973F6E4-998C-415D-8645-47DD4B534DA0}" presName="descendantText" presStyleLbl="alignAcc1" presStyleIdx="1" presStyleCnt="5" custAng="0" custScaleX="98467" custScaleY="131844" custLinFactNeighborX="1462" custLinFactNeighborY="8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8834A1-DC66-4160-A71D-3D43D2247DE4}" type="pres">
      <dgm:prSet presAssocID="{6029FA96-E420-49D5-87F3-859DA5A0B056}" presName="sp" presStyleCnt="0"/>
      <dgm:spPr/>
      <dgm:t>
        <a:bodyPr/>
        <a:lstStyle/>
        <a:p>
          <a:endParaRPr lang="ru-RU"/>
        </a:p>
      </dgm:t>
    </dgm:pt>
    <dgm:pt modelId="{BBD4EC8D-D7E3-48FD-86EA-8E73E96AE617}" type="pres">
      <dgm:prSet presAssocID="{1E08AC6D-D750-42BE-9A2B-AA60F6A88006}" presName="composite" presStyleCnt="0"/>
      <dgm:spPr/>
      <dgm:t>
        <a:bodyPr/>
        <a:lstStyle/>
        <a:p>
          <a:endParaRPr lang="ru-RU"/>
        </a:p>
      </dgm:t>
    </dgm:pt>
    <dgm:pt modelId="{224F6D8E-09D6-43A2-B3A2-8DF9C4B98C14}" type="pres">
      <dgm:prSet presAssocID="{1E08AC6D-D750-42BE-9A2B-AA60F6A88006}" presName="parentText" presStyleLbl="alignNode1" presStyleIdx="2" presStyleCnt="5" custScaleX="1321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C6005C-B6A4-4C4F-A49A-1D24CEEB0795}" type="pres">
      <dgm:prSet presAssocID="{1E08AC6D-D750-42BE-9A2B-AA60F6A88006}" presName="descendantText" presStyleLbl="alignAcc1" presStyleIdx="2" presStyleCnt="5" custScaleX="94306" custScaleY="126437" custLinFactNeighborX="-568" custLinFactNeighborY="13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24EE3-DFCB-4713-A35B-F71A0CBFDF44}" type="pres">
      <dgm:prSet presAssocID="{5695B4F5-D76C-4C76-A767-3C5D4B59D23D}" presName="sp" presStyleCnt="0"/>
      <dgm:spPr/>
      <dgm:t>
        <a:bodyPr/>
        <a:lstStyle/>
        <a:p>
          <a:endParaRPr lang="ru-RU"/>
        </a:p>
      </dgm:t>
    </dgm:pt>
    <dgm:pt modelId="{AB1ABED9-A599-4BBA-BC70-6D13B5DDFC4C}" type="pres">
      <dgm:prSet presAssocID="{5EBBE522-3C44-4D25-A961-63F6C0C527FD}" presName="composite" presStyleCnt="0"/>
      <dgm:spPr/>
      <dgm:t>
        <a:bodyPr/>
        <a:lstStyle/>
        <a:p>
          <a:endParaRPr lang="ru-RU"/>
        </a:p>
      </dgm:t>
    </dgm:pt>
    <dgm:pt modelId="{3651C582-8032-4B22-A357-97222A7A97C7}" type="pres">
      <dgm:prSet presAssocID="{5EBBE522-3C44-4D25-A961-63F6C0C527FD}" presName="parentText" presStyleLbl="alignNode1" presStyleIdx="3" presStyleCnt="5" custScaleX="131710" custLinFactNeighborX="1632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8E550-8FCD-4945-8230-332EDD6F155C}" type="pres">
      <dgm:prSet presAssocID="{5EBBE522-3C44-4D25-A961-63F6C0C527FD}" presName="descendantText" presStyleLbl="alignAcc1" presStyleIdx="3" presStyleCnt="5" custScaleX="96402" custScaleY="143178" custLinFactNeighborX="-583" custLinFactNeighborY="5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4163F-738F-4385-B345-37E016BC248E}" type="pres">
      <dgm:prSet presAssocID="{3FD71BB5-3446-447B-A93E-8A76F87E80CD}" presName="sp" presStyleCnt="0"/>
      <dgm:spPr/>
      <dgm:t>
        <a:bodyPr/>
        <a:lstStyle/>
        <a:p>
          <a:endParaRPr lang="ru-RU"/>
        </a:p>
      </dgm:t>
    </dgm:pt>
    <dgm:pt modelId="{DF63F6AB-6E78-41AA-B213-210CEE77E734}" type="pres">
      <dgm:prSet presAssocID="{9EA0FF21-8A46-40AA-B9AA-9EA2BB4A06B6}" presName="composite" presStyleCnt="0"/>
      <dgm:spPr/>
      <dgm:t>
        <a:bodyPr/>
        <a:lstStyle/>
        <a:p>
          <a:endParaRPr lang="ru-RU"/>
        </a:p>
      </dgm:t>
    </dgm:pt>
    <dgm:pt modelId="{A991A673-ACB4-46CA-8A3C-8B5F7C6DF2EE}" type="pres">
      <dgm:prSet presAssocID="{9EA0FF21-8A46-40AA-B9AA-9EA2BB4A06B6}" presName="parentText" presStyleLbl="alignNode1" presStyleIdx="4" presStyleCnt="5" custScaleX="128483" custLinFactNeighborX="5410" custLinFactNeighborY="2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70AB31-D146-4BB1-A3FC-0FE6706E180C}" type="pres">
      <dgm:prSet presAssocID="{9EA0FF21-8A46-40AA-B9AA-9EA2BB4A06B6}" presName="descendantText" presStyleLbl="alignAcc1" presStyleIdx="4" presStyleCnt="5" custScaleX="96253" custScaleY="130526" custLinFactNeighborX="-410" custLinFactNeighborY="17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B2D8B8-A055-43AB-884D-1B9B841B6435}" type="presOf" srcId="{1E08AC6D-D750-42BE-9A2B-AA60F6A88006}" destId="{224F6D8E-09D6-43A2-B3A2-8DF9C4B98C14}" srcOrd="0" destOrd="0" presId="urn:microsoft.com/office/officeart/2005/8/layout/chevron2"/>
    <dgm:cxn modelId="{C734E654-EE7E-4FEB-BAF3-B3AECB41558F}" type="presOf" srcId="{F973F6E4-998C-415D-8645-47DD4B534DA0}" destId="{A5BBDE0D-BF4A-45EE-A8B8-37F0CCF9AF02}" srcOrd="0" destOrd="0" presId="urn:microsoft.com/office/officeart/2005/8/layout/chevron2"/>
    <dgm:cxn modelId="{CBE30279-E4B8-46D2-B447-CE968030412F}" srcId="{F64BB9D4-C398-4011-B5F7-25F92BB7DB4E}" destId="{9EA0FF21-8A46-40AA-B9AA-9EA2BB4A06B6}" srcOrd="4" destOrd="0" parTransId="{CB832174-24AD-4BD2-9F25-9068ED430D61}" sibTransId="{8A0779AF-9EB5-4F8B-9C1A-EEB432C05B39}"/>
    <dgm:cxn modelId="{56939A1A-37F9-4FC3-83CA-E2DDAD769BF5}" type="presOf" srcId="{4D61D97A-5E64-4E84-84B8-AB26E34FDCDF}" destId="{0D70AB31-D146-4BB1-A3FC-0FE6706E180C}" srcOrd="0" destOrd="0" presId="urn:microsoft.com/office/officeart/2005/8/layout/chevron2"/>
    <dgm:cxn modelId="{C8DDA0E0-F1B5-48E0-8D08-3095BFDDB503}" srcId="{1E08AC6D-D750-42BE-9A2B-AA60F6A88006}" destId="{6F96F4CB-422F-458E-8D8A-67EEDAFBB8C7}" srcOrd="0" destOrd="0" parTransId="{1E0E69C1-758B-43F0-A14B-B86567E63792}" sibTransId="{B69EAC61-9C36-4227-A13D-54AB7BE72F58}"/>
    <dgm:cxn modelId="{A28666F0-E4AF-443F-BAE7-2D61FE966E02}" srcId="{5EBBE522-3C44-4D25-A961-63F6C0C527FD}" destId="{EA7389EF-9163-4EF4-BAF7-219C7606B13B}" srcOrd="0" destOrd="0" parTransId="{F38120CA-B578-4773-B924-40815B439D72}" sibTransId="{103A17CF-0D26-4D37-A2C1-EC7374204082}"/>
    <dgm:cxn modelId="{2D241ABE-266D-4ACD-B9BF-6B2A6C72C343}" type="presOf" srcId="{9EA0FF21-8A46-40AA-B9AA-9EA2BB4A06B6}" destId="{A991A673-ACB4-46CA-8A3C-8B5F7C6DF2EE}" srcOrd="0" destOrd="0" presId="urn:microsoft.com/office/officeart/2005/8/layout/chevron2"/>
    <dgm:cxn modelId="{063A9B87-06D5-488B-98BB-829B2B14A22C}" srcId="{B1033207-CD51-431A-8959-3F9797886D51}" destId="{F6CE61CB-2579-478A-A17C-5FEF32359878}" srcOrd="0" destOrd="0" parTransId="{2F9919E6-5675-40B4-B617-FE9F824EED81}" sibTransId="{4D692C29-8C99-4731-BE12-446BFBCDEB07}"/>
    <dgm:cxn modelId="{D1AD97B4-627A-4CA4-B06B-BAACB18BD886}" srcId="{F64BB9D4-C398-4011-B5F7-25F92BB7DB4E}" destId="{F973F6E4-998C-415D-8645-47DD4B534DA0}" srcOrd="1" destOrd="0" parTransId="{1595DEB2-EBAC-44D3-AF74-95ED9A2D4B7E}" sibTransId="{6029FA96-E420-49D5-87F3-859DA5A0B056}"/>
    <dgm:cxn modelId="{25DAA9AC-E1B0-4E37-97A1-F749BB0EE929}" srcId="{F64BB9D4-C398-4011-B5F7-25F92BB7DB4E}" destId="{5EBBE522-3C44-4D25-A961-63F6C0C527FD}" srcOrd="3" destOrd="0" parTransId="{E1BD1BBE-0838-4578-9DE1-255E59943A1A}" sibTransId="{3FD71BB5-3446-447B-A93E-8A76F87E80CD}"/>
    <dgm:cxn modelId="{A16E1AC4-B164-46B1-B878-F095D344B54A}" type="presOf" srcId="{B1033207-CD51-431A-8959-3F9797886D51}" destId="{FDE36181-2F04-46A6-8F41-D5E5172619E8}" srcOrd="0" destOrd="0" presId="urn:microsoft.com/office/officeart/2005/8/layout/chevron2"/>
    <dgm:cxn modelId="{B4E67DC4-35CF-432B-AE97-C4DA392228B0}" srcId="{F64BB9D4-C398-4011-B5F7-25F92BB7DB4E}" destId="{B1033207-CD51-431A-8959-3F9797886D51}" srcOrd="0" destOrd="0" parTransId="{4F457A0E-FEB6-421B-80D3-1D8B264FEA0D}" sibTransId="{0A5D9907-3BF0-4AE2-870E-C343C80A5D03}"/>
    <dgm:cxn modelId="{ABAEAD92-23C0-425B-9EBC-FECC952FD376}" type="presOf" srcId="{EA7389EF-9163-4EF4-BAF7-219C7606B13B}" destId="{3368E550-8FCD-4945-8230-332EDD6F155C}" srcOrd="0" destOrd="0" presId="urn:microsoft.com/office/officeart/2005/8/layout/chevron2"/>
    <dgm:cxn modelId="{AC866453-F683-4CBD-81D6-E493B6E7C1D1}" type="presOf" srcId="{5EBBE522-3C44-4D25-A961-63F6C0C527FD}" destId="{3651C582-8032-4B22-A357-97222A7A97C7}" srcOrd="0" destOrd="0" presId="urn:microsoft.com/office/officeart/2005/8/layout/chevron2"/>
    <dgm:cxn modelId="{EE51EFF3-BC5D-4639-91EA-62349DE8A2AF}" srcId="{9EA0FF21-8A46-40AA-B9AA-9EA2BB4A06B6}" destId="{4D61D97A-5E64-4E84-84B8-AB26E34FDCDF}" srcOrd="0" destOrd="0" parTransId="{2CD6C190-8A71-45D2-99D0-3F4EBAF62AC3}" sibTransId="{8D1214E8-1422-440A-BBC7-56AC6335ECB4}"/>
    <dgm:cxn modelId="{D7AFF0CC-B6F9-496A-BAA4-AB6A238E3686}" type="presOf" srcId="{F6CE61CB-2579-478A-A17C-5FEF32359878}" destId="{7DCE755C-7CE9-41D1-841F-C751B401547E}" srcOrd="0" destOrd="0" presId="urn:microsoft.com/office/officeart/2005/8/layout/chevron2"/>
    <dgm:cxn modelId="{0EBE2C26-7700-480A-9299-491046B79C03}" type="presOf" srcId="{06EF5500-2C2F-4D13-B7D7-446AF641106D}" destId="{98C16352-6607-4A55-B20B-77A785463985}" srcOrd="0" destOrd="0" presId="urn:microsoft.com/office/officeart/2005/8/layout/chevron2"/>
    <dgm:cxn modelId="{4DDBF0D9-731D-41DF-AB9F-806E77FC68A2}" type="presOf" srcId="{6F96F4CB-422F-458E-8D8A-67EEDAFBB8C7}" destId="{72C6005C-B6A4-4C4F-A49A-1D24CEEB0795}" srcOrd="0" destOrd="0" presId="urn:microsoft.com/office/officeart/2005/8/layout/chevron2"/>
    <dgm:cxn modelId="{4B15738E-741D-4E01-9A0A-FBDAB8162784}" srcId="{F973F6E4-998C-415D-8645-47DD4B534DA0}" destId="{06EF5500-2C2F-4D13-B7D7-446AF641106D}" srcOrd="0" destOrd="0" parTransId="{24350A69-A9B2-44D1-BD47-56CE826A309E}" sibTransId="{83AA5248-3466-4FA0-9915-58A9C0FF5D78}"/>
    <dgm:cxn modelId="{94988BD0-D667-4442-AC9A-5786728CEE0E}" srcId="{F64BB9D4-C398-4011-B5F7-25F92BB7DB4E}" destId="{1E08AC6D-D750-42BE-9A2B-AA60F6A88006}" srcOrd="2" destOrd="0" parTransId="{36897BE9-5F68-4C80-8ECC-DFBA09DBE551}" sibTransId="{5695B4F5-D76C-4C76-A767-3C5D4B59D23D}"/>
    <dgm:cxn modelId="{8FBE1149-638C-4936-A084-4A4A8BBF3C97}" type="presOf" srcId="{F64BB9D4-C398-4011-B5F7-25F92BB7DB4E}" destId="{2B42937F-F04A-46C1-9DE0-B7E4B2A36DE6}" srcOrd="0" destOrd="0" presId="urn:microsoft.com/office/officeart/2005/8/layout/chevron2"/>
    <dgm:cxn modelId="{EFDF9781-201E-4516-B9A2-5C1C40272BA9}" type="presParOf" srcId="{2B42937F-F04A-46C1-9DE0-B7E4B2A36DE6}" destId="{980B2000-6D79-427C-BDAD-586FFB2D3F21}" srcOrd="0" destOrd="0" presId="urn:microsoft.com/office/officeart/2005/8/layout/chevron2"/>
    <dgm:cxn modelId="{3A756DB2-D163-412A-AD7C-C44F1CDEE85F}" type="presParOf" srcId="{980B2000-6D79-427C-BDAD-586FFB2D3F21}" destId="{FDE36181-2F04-46A6-8F41-D5E5172619E8}" srcOrd="0" destOrd="0" presId="urn:microsoft.com/office/officeart/2005/8/layout/chevron2"/>
    <dgm:cxn modelId="{1F3FDB5C-12D5-4D4C-BD9A-E00EE1DF4EEE}" type="presParOf" srcId="{980B2000-6D79-427C-BDAD-586FFB2D3F21}" destId="{7DCE755C-7CE9-41D1-841F-C751B401547E}" srcOrd="1" destOrd="0" presId="urn:microsoft.com/office/officeart/2005/8/layout/chevron2"/>
    <dgm:cxn modelId="{CACACB02-AA4A-4E10-9C82-D54DE7DD0CFD}" type="presParOf" srcId="{2B42937F-F04A-46C1-9DE0-B7E4B2A36DE6}" destId="{02E25EAA-3FF1-4D35-B76B-4F32C83EDA9C}" srcOrd="1" destOrd="0" presId="urn:microsoft.com/office/officeart/2005/8/layout/chevron2"/>
    <dgm:cxn modelId="{1351714A-203F-46F3-A2A0-688AD844A3FC}" type="presParOf" srcId="{2B42937F-F04A-46C1-9DE0-B7E4B2A36DE6}" destId="{A605920C-6F40-4CFC-B1DC-D5FB2E3E6550}" srcOrd="2" destOrd="0" presId="urn:microsoft.com/office/officeart/2005/8/layout/chevron2"/>
    <dgm:cxn modelId="{FBF67B73-4679-4656-B13B-C81589FB0BD0}" type="presParOf" srcId="{A605920C-6F40-4CFC-B1DC-D5FB2E3E6550}" destId="{A5BBDE0D-BF4A-45EE-A8B8-37F0CCF9AF02}" srcOrd="0" destOrd="0" presId="urn:microsoft.com/office/officeart/2005/8/layout/chevron2"/>
    <dgm:cxn modelId="{726EA897-CBDB-4CE7-A424-D8C68BF87F9A}" type="presParOf" srcId="{A605920C-6F40-4CFC-B1DC-D5FB2E3E6550}" destId="{98C16352-6607-4A55-B20B-77A785463985}" srcOrd="1" destOrd="0" presId="urn:microsoft.com/office/officeart/2005/8/layout/chevron2"/>
    <dgm:cxn modelId="{ED105E29-E775-4335-83D9-92BD67098CAC}" type="presParOf" srcId="{2B42937F-F04A-46C1-9DE0-B7E4B2A36DE6}" destId="{818834A1-DC66-4160-A71D-3D43D2247DE4}" srcOrd="3" destOrd="0" presId="urn:microsoft.com/office/officeart/2005/8/layout/chevron2"/>
    <dgm:cxn modelId="{9C3885C6-60A2-4B7B-9552-F1B439B4A7F1}" type="presParOf" srcId="{2B42937F-F04A-46C1-9DE0-B7E4B2A36DE6}" destId="{BBD4EC8D-D7E3-48FD-86EA-8E73E96AE617}" srcOrd="4" destOrd="0" presId="urn:microsoft.com/office/officeart/2005/8/layout/chevron2"/>
    <dgm:cxn modelId="{B2E31B17-BE7F-4D96-8206-D85A942F3812}" type="presParOf" srcId="{BBD4EC8D-D7E3-48FD-86EA-8E73E96AE617}" destId="{224F6D8E-09D6-43A2-B3A2-8DF9C4B98C14}" srcOrd="0" destOrd="0" presId="urn:microsoft.com/office/officeart/2005/8/layout/chevron2"/>
    <dgm:cxn modelId="{67128D83-7004-440F-9BEA-1C2BBEF64658}" type="presParOf" srcId="{BBD4EC8D-D7E3-48FD-86EA-8E73E96AE617}" destId="{72C6005C-B6A4-4C4F-A49A-1D24CEEB0795}" srcOrd="1" destOrd="0" presId="urn:microsoft.com/office/officeart/2005/8/layout/chevron2"/>
    <dgm:cxn modelId="{10F295A2-73B4-4057-9B12-83A070C2204E}" type="presParOf" srcId="{2B42937F-F04A-46C1-9DE0-B7E4B2A36DE6}" destId="{54024EE3-DFCB-4713-A35B-F71A0CBFDF44}" srcOrd="5" destOrd="0" presId="urn:microsoft.com/office/officeart/2005/8/layout/chevron2"/>
    <dgm:cxn modelId="{56D688EF-7130-4423-9995-57BC3ECE751A}" type="presParOf" srcId="{2B42937F-F04A-46C1-9DE0-B7E4B2A36DE6}" destId="{AB1ABED9-A599-4BBA-BC70-6D13B5DDFC4C}" srcOrd="6" destOrd="0" presId="urn:microsoft.com/office/officeart/2005/8/layout/chevron2"/>
    <dgm:cxn modelId="{88D85CEB-027A-4141-9245-0BCFB9471498}" type="presParOf" srcId="{AB1ABED9-A599-4BBA-BC70-6D13B5DDFC4C}" destId="{3651C582-8032-4B22-A357-97222A7A97C7}" srcOrd="0" destOrd="0" presId="urn:microsoft.com/office/officeart/2005/8/layout/chevron2"/>
    <dgm:cxn modelId="{2B22474E-10DA-49B1-A2C5-6638B831CE0F}" type="presParOf" srcId="{AB1ABED9-A599-4BBA-BC70-6D13B5DDFC4C}" destId="{3368E550-8FCD-4945-8230-332EDD6F155C}" srcOrd="1" destOrd="0" presId="urn:microsoft.com/office/officeart/2005/8/layout/chevron2"/>
    <dgm:cxn modelId="{38189BEA-AC1E-48F3-9536-7ABC07A0E03A}" type="presParOf" srcId="{2B42937F-F04A-46C1-9DE0-B7E4B2A36DE6}" destId="{D694163F-738F-4385-B345-37E016BC248E}" srcOrd="7" destOrd="0" presId="urn:microsoft.com/office/officeart/2005/8/layout/chevron2"/>
    <dgm:cxn modelId="{E391ECCE-56A5-4C4E-903C-04AE7A223B8F}" type="presParOf" srcId="{2B42937F-F04A-46C1-9DE0-B7E4B2A36DE6}" destId="{DF63F6AB-6E78-41AA-B213-210CEE77E734}" srcOrd="8" destOrd="0" presId="urn:microsoft.com/office/officeart/2005/8/layout/chevron2"/>
    <dgm:cxn modelId="{15339D0D-AB11-4780-AAFF-626799ADED5C}" type="presParOf" srcId="{DF63F6AB-6E78-41AA-B213-210CEE77E734}" destId="{A991A673-ACB4-46CA-8A3C-8B5F7C6DF2EE}" srcOrd="0" destOrd="0" presId="urn:microsoft.com/office/officeart/2005/8/layout/chevron2"/>
    <dgm:cxn modelId="{5E438EB9-0964-4B8A-BE04-FCD0C305540E}" type="presParOf" srcId="{DF63F6AB-6E78-41AA-B213-210CEE77E734}" destId="{0D70AB31-D146-4BB1-A3FC-0FE6706E180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63530C5-5367-4468-99FA-AAB355CA787B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60B0207-28FB-45DF-B87D-B29FEAA93F55}">
      <dgm:prSet phldrT="[Текст]" custT="1"/>
      <dgm:spPr>
        <a:solidFill>
          <a:srgbClr val="FF99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Особливості  грошового обігу минулого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563FDE-785F-47B9-8007-1625CBC6E035}" type="parTrans" cxnId="{C94196EB-8CF8-488C-91FC-FD2A6CA60358}">
      <dgm:prSet/>
      <dgm:spPr/>
      <dgm:t>
        <a:bodyPr/>
        <a:lstStyle/>
        <a:p>
          <a:endParaRPr lang="ru-RU"/>
        </a:p>
      </dgm:t>
    </dgm:pt>
    <dgm:pt modelId="{F42EA717-DAF1-4AB7-8325-27F88BA94EA8}" type="sibTrans" cxnId="{C94196EB-8CF8-488C-91FC-FD2A6CA60358}">
      <dgm:prSet/>
      <dgm:spPr/>
      <dgm:t>
        <a:bodyPr/>
        <a:lstStyle/>
        <a:p>
          <a:endParaRPr lang="ru-RU"/>
        </a:p>
      </dgm:t>
    </dgm:pt>
    <dgm:pt modelId="{46AB158E-E6D2-4F1E-882B-E30BE135614F}">
      <dgm:prSet phldrT="[Текст]" custT="1"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Перехід грошей від одного власника до іншого шляхом пограбування, захоплення воєнної здобичі, отримання контрибуцій, викуп поневолених</a:t>
          </a:r>
          <a:endParaRPr lang="ru-RU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3C3C078-C330-4AFF-91F0-8D0FFA8C0B2E}" type="parTrans" cxnId="{1FFFC60D-F3CC-4E17-84E2-F0E6245B289B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1B07E9A6-741E-4BFC-8703-9C41063D1140}" type="sibTrans" cxnId="{1FFFC60D-F3CC-4E17-84E2-F0E6245B289B}">
      <dgm:prSet/>
      <dgm:spPr/>
      <dgm:t>
        <a:bodyPr/>
        <a:lstStyle/>
        <a:p>
          <a:endParaRPr lang="ru-RU"/>
        </a:p>
      </dgm:t>
    </dgm:pt>
    <dgm:pt modelId="{2A7F7888-200F-4574-97EC-238D52735CF4}">
      <dgm:prSet/>
      <dgm:spPr>
        <a:solidFill>
          <a:srgbClr val="FFCC66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Наявність конфіскаційних акцій</a:t>
          </a:r>
          <a:endParaRPr lang="ru-RU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01268C-F05F-45BB-A570-B2B2F84A72C9}" type="parTrans" cxnId="{55DBEE72-F933-425A-8A0E-BB1201E2DF3E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F6396B4A-E5C3-4ABB-8F3F-B1415C39275A}" type="sibTrans" cxnId="{55DBEE72-F933-425A-8A0E-BB1201E2DF3E}">
      <dgm:prSet/>
      <dgm:spPr/>
      <dgm:t>
        <a:bodyPr/>
        <a:lstStyle/>
        <a:p>
          <a:endParaRPr lang="ru-RU"/>
        </a:p>
      </dgm:t>
    </dgm:pt>
    <dgm:pt modelId="{C90C77DA-6BB1-4AEA-91F4-6E945D1A415D}">
      <dgm:prSet/>
      <dgm:spPr>
        <a:solidFill>
          <a:srgbClr val="FFC000"/>
        </a:solidFill>
        <a:ln>
          <a:solidFill>
            <a:srgbClr val="18F632"/>
          </a:solidFill>
        </a:ln>
      </dgm:spPr>
      <dgm:t>
        <a:bodyPr/>
        <a:lstStyle/>
        <a:p>
          <a:r>
            <a: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Часте осідання монет у скарбах</a:t>
          </a:r>
          <a:endParaRPr lang="ru-RU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733BF9-A35F-43F7-9D80-5DFF939C8EE3}" type="parTrans" cxnId="{BBF7EF22-F793-485D-B02C-2B6DE3975A4B}">
      <dgm:prSet/>
      <dgm:spPr>
        <a:ln>
          <a:solidFill>
            <a:srgbClr val="18F632"/>
          </a:solidFill>
        </a:ln>
      </dgm:spPr>
      <dgm:t>
        <a:bodyPr/>
        <a:lstStyle/>
        <a:p>
          <a:endParaRPr lang="ru-RU"/>
        </a:p>
      </dgm:t>
    </dgm:pt>
    <dgm:pt modelId="{6FC031A8-FD69-4D26-8836-FC4A63FFD0A4}" type="sibTrans" cxnId="{BBF7EF22-F793-485D-B02C-2B6DE3975A4B}">
      <dgm:prSet/>
      <dgm:spPr/>
      <dgm:t>
        <a:bodyPr/>
        <a:lstStyle/>
        <a:p>
          <a:endParaRPr lang="ru-RU"/>
        </a:p>
      </dgm:t>
    </dgm:pt>
    <dgm:pt modelId="{6775DCA4-D7F2-4B27-8E3C-4CE488B3498C}" type="pres">
      <dgm:prSet presAssocID="{163530C5-5367-4468-99FA-AAB355CA787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0FDD264-8EF2-47F5-9F87-EF380EF580D1}" type="pres">
      <dgm:prSet presAssocID="{660B0207-28FB-45DF-B87D-B29FEAA93F55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736F3EF-7249-4B91-AFD6-480B842FB1F8}" type="pres">
      <dgm:prSet presAssocID="{660B0207-28FB-45DF-B87D-B29FEAA93F55}" presName="rootComposite1" presStyleCnt="0"/>
      <dgm:spPr/>
      <dgm:t>
        <a:bodyPr/>
        <a:lstStyle/>
        <a:p>
          <a:endParaRPr lang="ru-RU"/>
        </a:p>
      </dgm:t>
    </dgm:pt>
    <dgm:pt modelId="{75D1CA38-59F2-49CB-A915-969A2B4E6A55}" type="pres">
      <dgm:prSet presAssocID="{660B0207-28FB-45DF-B87D-B29FEAA93F55}" presName="rootText1" presStyleLbl="node0" presStyleIdx="0" presStyleCnt="1" custScaleX="175833" custScaleY="1216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9D872E-7C34-42A0-81FE-5C81A291D3CE}" type="pres">
      <dgm:prSet presAssocID="{660B0207-28FB-45DF-B87D-B29FEAA93F5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A122BB7-A03C-46A6-98A0-A2C4EA5B30C8}" type="pres">
      <dgm:prSet presAssocID="{660B0207-28FB-45DF-B87D-B29FEAA93F55}" presName="hierChild2" presStyleCnt="0"/>
      <dgm:spPr/>
      <dgm:t>
        <a:bodyPr/>
        <a:lstStyle/>
        <a:p>
          <a:endParaRPr lang="ru-RU"/>
        </a:p>
      </dgm:t>
    </dgm:pt>
    <dgm:pt modelId="{5777588C-B5D6-4CB9-A4C7-F3CD881EB4B6}" type="pres">
      <dgm:prSet presAssocID="{63C3C078-C330-4AFF-91F0-8D0FFA8C0B2E}" presName="Name37" presStyleLbl="parChTrans1D2" presStyleIdx="0" presStyleCnt="2"/>
      <dgm:spPr/>
      <dgm:t>
        <a:bodyPr/>
        <a:lstStyle/>
        <a:p>
          <a:endParaRPr lang="ru-RU"/>
        </a:p>
      </dgm:t>
    </dgm:pt>
    <dgm:pt modelId="{EB1DF546-AE5A-4402-B298-4488D9963E4E}" type="pres">
      <dgm:prSet presAssocID="{46AB158E-E6D2-4F1E-882B-E30BE135614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C48C6AF-CC68-4FEB-A3FE-5837F6FE6605}" type="pres">
      <dgm:prSet presAssocID="{46AB158E-E6D2-4F1E-882B-E30BE135614F}" presName="rootComposite" presStyleCnt="0"/>
      <dgm:spPr/>
      <dgm:t>
        <a:bodyPr/>
        <a:lstStyle/>
        <a:p>
          <a:endParaRPr lang="ru-RU"/>
        </a:p>
      </dgm:t>
    </dgm:pt>
    <dgm:pt modelId="{468AE6D1-DD2E-4155-91E2-F4F2840AA4DA}" type="pres">
      <dgm:prSet presAssocID="{46AB158E-E6D2-4F1E-882B-E30BE135614F}" presName="rootText" presStyleLbl="node2" presStyleIdx="0" presStyleCnt="2" custScaleX="237848" custScaleY="1403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78262-0BD9-40FF-AA10-9AD20951BB8F}" type="pres">
      <dgm:prSet presAssocID="{46AB158E-E6D2-4F1E-882B-E30BE135614F}" presName="rootConnector" presStyleLbl="node2" presStyleIdx="0" presStyleCnt="2"/>
      <dgm:spPr/>
      <dgm:t>
        <a:bodyPr/>
        <a:lstStyle/>
        <a:p>
          <a:endParaRPr lang="ru-RU"/>
        </a:p>
      </dgm:t>
    </dgm:pt>
    <dgm:pt modelId="{6DF056CA-C70A-4D95-9F36-FD999D5B130B}" type="pres">
      <dgm:prSet presAssocID="{46AB158E-E6D2-4F1E-882B-E30BE135614F}" presName="hierChild4" presStyleCnt="0"/>
      <dgm:spPr/>
      <dgm:t>
        <a:bodyPr/>
        <a:lstStyle/>
        <a:p>
          <a:endParaRPr lang="ru-RU"/>
        </a:p>
      </dgm:t>
    </dgm:pt>
    <dgm:pt modelId="{CFFB05FA-9573-4B41-85EC-93A988E70044}" type="pres">
      <dgm:prSet presAssocID="{AB01268C-F05F-45BB-A570-B2B2F84A72C9}" presName="Name37" presStyleLbl="parChTrans1D3" presStyleIdx="0" presStyleCnt="1"/>
      <dgm:spPr/>
      <dgm:t>
        <a:bodyPr/>
        <a:lstStyle/>
        <a:p>
          <a:endParaRPr lang="ru-RU"/>
        </a:p>
      </dgm:t>
    </dgm:pt>
    <dgm:pt modelId="{D1A9FEAE-0173-41F5-9D77-4D9AFAFEA8B0}" type="pres">
      <dgm:prSet presAssocID="{2A7F7888-200F-4574-97EC-238D52735CF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53291640-A99A-4B4F-95AD-C99596ED7106}" type="pres">
      <dgm:prSet presAssocID="{2A7F7888-200F-4574-97EC-238D52735CF4}" presName="rootComposite" presStyleCnt="0"/>
      <dgm:spPr/>
      <dgm:t>
        <a:bodyPr/>
        <a:lstStyle/>
        <a:p>
          <a:endParaRPr lang="ru-RU"/>
        </a:p>
      </dgm:t>
    </dgm:pt>
    <dgm:pt modelId="{70B43599-5226-4053-9588-0DCFD2D2B7E9}" type="pres">
      <dgm:prSet presAssocID="{2A7F7888-200F-4574-97EC-238D52735CF4}" presName="rootText" presStyleLbl="node3" presStyleIdx="0" presStyleCnt="1" custScaleX="1376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1115B2-C6AA-4A48-9BE5-7CA0CB88A75C}" type="pres">
      <dgm:prSet presAssocID="{2A7F7888-200F-4574-97EC-238D52735CF4}" presName="rootConnector" presStyleLbl="node3" presStyleIdx="0" presStyleCnt="1"/>
      <dgm:spPr/>
      <dgm:t>
        <a:bodyPr/>
        <a:lstStyle/>
        <a:p>
          <a:endParaRPr lang="ru-RU"/>
        </a:p>
      </dgm:t>
    </dgm:pt>
    <dgm:pt modelId="{5F661199-05B8-431E-9E8A-588FFE12FB1B}" type="pres">
      <dgm:prSet presAssocID="{2A7F7888-200F-4574-97EC-238D52735CF4}" presName="hierChild4" presStyleCnt="0"/>
      <dgm:spPr/>
      <dgm:t>
        <a:bodyPr/>
        <a:lstStyle/>
        <a:p>
          <a:endParaRPr lang="ru-RU"/>
        </a:p>
      </dgm:t>
    </dgm:pt>
    <dgm:pt modelId="{BB3E8BC5-A7B8-42C8-82FE-5D8463F82F1F}" type="pres">
      <dgm:prSet presAssocID="{2A7F7888-200F-4574-97EC-238D52735CF4}" presName="hierChild5" presStyleCnt="0"/>
      <dgm:spPr/>
      <dgm:t>
        <a:bodyPr/>
        <a:lstStyle/>
        <a:p>
          <a:endParaRPr lang="ru-RU"/>
        </a:p>
      </dgm:t>
    </dgm:pt>
    <dgm:pt modelId="{50E4087A-67C0-4F95-8D49-456FC0D278F1}" type="pres">
      <dgm:prSet presAssocID="{46AB158E-E6D2-4F1E-882B-E30BE135614F}" presName="hierChild5" presStyleCnt="0"/>
      <dgm:spPr/>
      <dgm:t>
        <a:bodyPr/>
        <a:lstStyle/>
        <a:p>
          <a:endParaRPr lang="ru-RU"/>
        </a:p>
      </dgm:t>
    </dgm:pt>
    <dgm:pt modelId="{2B9AE4D3-EA45-447A-BBF2-F4930A4665D2}" type="pres">
      <dgm:prSet presAssocID="{FD733BF9-A35F-43F7-9D80-5DFF939C8EE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DAD6BB91-F50F-4EEB-9338-BEA15E9F1BBE}" type="pres">
      <dgm:prSet presAssocID="{C90C77DA-6BB1-4AEA-91F4-6E945D1A415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0DF29F2-669B-413E-890C-96D68513528A}" type="pres">
      <dgm:prSet presAssocID="{C90C77DA-6BB1-4AEA-91F4-6E945D1A415D}" presName="rootComposite" presStyleCnt="0"/>
      <dgm:spPr/>
      <dgm:t>
        <a:bodyPr/>
        <a:lstStyle/>
        <a:p>
          <a:endParaRPr lang="ru-RU"/>
        </a:p>
      </dgm:t>
    </dgm:pt>
    <dgm:pt modelId="{E23C2F6E-78AE-4C83-BACC-F31BFF6B9DD9}" type="pres">
      <dgm:prSet presAssocID="{C90C77DA-6BB1-4AEA-91F4-6E945D1A415D}" presName="rootText" presStyleLbl="node2" presStyleIdx="1" presStyleCnt="2" custScaleY="138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81FA6B-6E69-474F-87CD-693199B2FC65}" type="pres">
      <dgm:prSet presAssocID="{C90C77DA-6BB1-4AEA-91F4-6E945D1A415D}" presName="rootConnector" presStyleLbl="node2" presStyleIdx="1" presStyleCnt="2"/>
      <dgm:spPr/>
      <dgm:t>
        <a:bodyPr/>
        <a:lstStyle/>
        <a:p>
          <a:endParaRPr lang="ru-RU"/>
        </a:p>
      </dgm:t>
    </dgm:pt>
    <dgm:pt modelId="{C2A23F09-CB03-4B72-A8C3-1EC0BAAC6A16}" type="pres">
      <dgm:prSet presAssocID="{C90C77DA-6BB1-4AEA-91F4-6E945D1A415D}" presName="hierChild4" presStyleCnt="0"/>
      <dgm:spPr/>
      <dgm:t>
        <a:bodyPr/>
        <a:lstStyle/>
        <a:p>
          <a:endParaRPr lang="ru-RU"/>
        </a:p>
      </dgm:t>
    </dgm:pt>
    <dgm:pt modelId="{117B8E1F-8FC5-420A-8DFB-54DB2E5BD980}" type="pres">
      <dgm:prSet presAssocID="{C90C77DA-6BB1-4AEA-91F4-6E945D1A415D}" presName="hierChild5" presStyleCnt="0"/>
      <dgm:spPr/>
      <dgm:t>
        <a:bodyPr/>
        <a:lstStyle/>
        <a:p>
          <a:endParaRPr lang="ru-RU"/>
        </a:p>
      </dgm:t>
    </dgm:pt>
    <dgm:pt modelId="{B100A34B-9DEF-4CD6-8BE9-4F6970F6790A}" type="pres">
      <dgm:prSet presAssocID="{660B0207-28FB-45DF-B87D-B29FEAA93F55}" presName="hierChild3" presStyleCnt="0"/>
      <dgm:spPr/>
      <dgm:t>
        <a:bodyPr/>
        <a:lstStyle/>
        <a:p>
          <a:endParaRPr lang="ru-RU"/>
        </a:p>
      </dgm:t>
    </dgm:pt>
  </dgm:ptLst>
  <dgm:cxnLst>
    <dgm:cxn modelId="{6B25BD6F-76AA-4542-B834-1C0047A82028}" type="presOf" srcId="{FD733BF9-A35F-43F7-9D80-5DFF939C8EE3}" destId="{2B9AE4D3-EA45-447A-BBF2-F4930A4665D2}" srcOrd="0" destOrd="0" presId="urn:microsoft.com/office/officeart/2005/8/layout/orgChart1"/>
    <dgm:cxn modelId="{7328F23A-DF08-4FC4-A2A7-280BE36D61C8}" type="presOf" srcId="{AB01268C-F05F-45BB-A570-B2B2F84A72C9}" destId="{CFFB05FA-9573-4B41-85EC-93A988E70044}" srcOrd="0" destOrd="0" presId="urn:microsoft.com/office/officeart/2005/8/layout/orgChart1"/>
    <dgm:cxn modelId="{26C06227-C97A-4434-8651-6160422E50B7}" type="presOf" srcId="{46AB158E-E6D2-4F1E-882B-E30BE135614F}" destId="{468AE6D1-DD2E-4155-91E2-F4F2840AA4DA}" srcOrd="0" destOrd="0" presId="urn:microsoft.com/office/officeart/2005/8/layout/orgChart1"/>
    <dgm:cxn modelId="{C94196EB-8CF8-488C-91FC-FD2A6CA60358}" srcId="{163530C5-5367-4468-99FA-AAB355CA787B}" destId="{660B0207-28FB-45DF-B87D-B29FEAA93F55}" srcOrd="0" destOrd="0" parTransId="{E7563FDE-785F-47B9-8007-1625CBC6E035}" sibTransId="{F42EA717-DAF1-4AB7-8325-27F88BA94EA8}"/>
    <dgm:cxn modelId="{2905386D-BA13-4CB9-AF68-0B43BEAC21A6}" type="presOf" srcId="{63C3C078-C330-4AFF-91F0-8D0FFA8C0B2E}" destId="{5777588C-B5D6-4CB9-A4C7-F3CD881EB4B6}" srcOrd="0" destOrd="0" presId="urn:microsoft.com/office/officeart/2005/8/layout/orgChart1"/>
    <dgm:cxn modelId="{5BAB15CC-5A60-4E9C-9D24-33849337BF0D}" type="presOf" srcId="{2A7F7888-200F-4574-97EC-238D52735CF4}" destId="{3A1115B2-C6AA-4A48-9BE5-7CA0CB88A75C}" srcOrd="1" destOrd="0" presId="urn:microsoft.com/office/officeart/2005/8/layout/orgChart1"/>
    <dgm:cxn modelId="{25495C0A-20B8-4ECB-923E-E04AC25C4850}" type="presOf" srcId="{C90C77DA-6BB1-4AEA-91F4-6E945D1A415D}" destId="{E23C2F6E-78AE-4C83-BACC-F31BFF6B9DD9}" srcOrd="0" destOrd="0" presId="urn:microsoft.com/office/officeart/2005/8/layout/orgChart1"/>
    <dgm:cxn modelId="{1FFFC60D-F3CC-4E17-84E2-F0E6245B289B}" srcId="{660B0207-28FB-45DF-B87D-B29FEAA93F55}" destId="{46AB158E-E6D2-4F1E-882B-E30BE135614F}" srcOrd="0" destOrd="0" parTransId="{63C3C078-C330-4AFF-91F0-8D0FFA8C0B2E}" sibTransId="{1B07E9A6-741E-4BFC-8703-9C41063D1140}"/>
    <dgm:cxn modelId="{BBF7EF22-F793-485D-B02C-2B6DE3975A4B}" srcId="{660B0207-28FB-45DF-B87D-B29FEAA93F55}" destId="{C90C77DA-6BB1-4AEA-91F4-6E945D1A415D}" srcOrd="1" destOrd="0" parTransId="{FD733BF9-A35F-43F7-9D80-5DFF939C8EE3}" sibTransId="{6FC031A8-FD69-4D26-8836-FC4A63FFD0A4}"/>
    <dgm:cxn modelId="{55DBEE72-F933-425A-8A0E-BB1201E2DF3E}" srcId="{46AB158E-E6D2-4F1E-882B-E30BE135614F}" destId="{2A7F7888-200F-4574-97EC-238D52735CF4}" srcOrd="0" destOrd="0" parTransId="{AB01268C-F05F-45BB-A570-B2B2F84A72C9}" sibTransId="{F6396B4A-E5C3-4ABB-8F3F-B1415C39275A}"/>
    <dgm:cxn modelId="{323AEBC9-1B98-4003-955E-D76FD5B3E022}" type="presOf" srcId="{2A7F7888-200F-4574-97EC-238D52735CF4}" destId="{70B43599-5226-4053-9588-0DCFD2D2B7E9}" srcOrd="0" destOrd="0" presId="urn:microsoft.com/office/officeart/2005/8/layout/orgChart1"/>
    <dgm:cxn modelId="{64FC6743-35CE-4D87-BDFD-A182785E8CE8}" type="presOf" srcId="{C90C77DA-6BB1-4AEA-91F4-6E945D1A415D}" destId="{6481FA6B-6E69-474F-87CD-693199B2FC65}" srcOrd="1" destOrd="0" presId="urn:microsoft.com/office/officeart/2005/8/layout/orgChart1"/>
    <dgm:cxn modelId="{547B1CCF-9F0A-4D40-AEAE-1AB06E6B93A6}" type="presOf" srcId="{660B0207-28FB-45DF-B87D-B29FEAA93F55}" destId="{F29D872E-7C34-42A0-81FE-5C81A291D3CE}" srcOrd="1" destOrd="0" presId="urn:microsoft.com/office/officeart/2005/8/layout/orgChart1"/>
    <dgm:cxn modelId="{B07F7607-E0DA-41C1-ACD2-D390BF000819}" type="presOf" srcId="{163530C5-5367-4468-99FA-AAB355CA787B}" destId="{6775DCA4-D7F2-4B27-8E3C-4CE488B3498C}" srcOrd="0" destOrd="0" presId="urn:microsoft.com/office/officeart/2005/8/layout/orgChart1"/>
    <dgm:cxn modelId="{BAF921E8-AA88-49DB-8948-D16E857FDD31}" type="presOf" srcId="{660B0207-28FB-45DF-B87D-B29FEAA93F55}" destId="{75D1CA38-59F2-49CB-A915-969A2B4E6A55}" srcOrd="0" destOrd="0" presId="urn:microsoft.com/office/officeart/2005/8/layout/orgChart1"/>
    <dgm:cxn modelId="{CEDAB64A-0B29-49DD-9869-DF5357362E96}" type="presOf" srcId="{46AB158E-E6D2-4F1E-882B-E30BE135614F}" destId="{4B278262-0BD9-40FF-AA10-9AD20951BB8F}" srcOrd="1" destOrd="0" presId="urn:microsoft.com/office/officeart/2005/8/layout/orgChart1"/>
    <dgm:cxn modelId="{D890320C-50F3-4F40-BC7F-4A865F0FB8AB}" type="presParOf" srcId="{6775DCA4-D7F2-4B27-8E3C-4CE488B3498C}" destId="{70FDD264-8EF2-47F5-9F87-EF380EF580D1}" srcOrd="0" destOrd="0" presId="urn:microsoft.com/office/officeart/2005/8/layout/orgChart1"/>
    <dgm:cxn modelId="{E77D7480-A872-4C3F-ACC2-97B9A41F2ED3}" type="presParOf" srcId="{70FDD264-8EF2-47F5-9F87-EF380EF580D1}" destId="{C736F3EF-7249-4B91-AFD6-480B842FB1F8}" srcOrd="0" destOrd="0" presId="urn:microsoft.com/office/officeart/2005/8/layout/orgChart1"/>
    <dgm:cxn modelId="{8CF4AAD2-B84C-4669-82B3-FD9A31A04ADE}" type="presParOf" srcId="{C736F3EF-7249-4B91-AFD6-480B842FB1F8}" destId="{75D1CA38-59F2-49CB-A915-969A2B4E6A55}" srcOrd="0" destOrd="0" presId="urn:microsoft.com/office/officeart/2005/8/layout/orgChart1"/>
    <dgm:cxn modelId="{A23E3F66-93E3-4BFA-9844-E285E62B2822}" type="presParOf" srcId="{C736F3EF-7249-4B91-AFD6-480B842FB1F8}" destId="{F29D872E-7C34-42A0-81FE-5C81A291D3CE}" srcOrd="1" destOrd="0" presId="urn:microsoft.com/office/officeart/2005/8/layout/orgChart1"/>
    <dgm:cxn modelId="{8D7CE801-2625-4B82-96D4-6055512EAB54}" type="presParOf" srcId="{70FDD264-8EF2-47F5-9F87-EF380EF580D1}" destId="{CA122BB7-A03C-46A6-98A0-A2C4EA5B30C8}" srcOrd="1" destOrd="0" presId="urn:microsoft.com/office/officeart/2005/8/layout/orgChart1"/>
    <dgm:cxn modelId="{34748563-3E87-43F7-B1D8-A3FC01176F09}" type="presParOf" srcId="{CA122BB7-A03C-46A6-98A0-A2C4EA5B30C8}" destId="{5777588C-B5D6-4CB9-A4C7-F3CD881EB4B6}" srcOrd="0" destOrd="0" presId="urn:microsoft.com/office/officeart/2005/8/layout/orgChart1"/>
    <dgm:cxn modelId="{DEAE6F1B-C22C-4333-A3CE-7532C47221AC}" type="presParOf" srcId="{CA122BB7-A03C-46A6-98A0-A2C4EA5B30C8}" destId="{EB1DF546-AE5A-4402-B298-4488D9963E4E}" srcOrd="1" destOrd="0" presId="urn:microsoft.com/office/officeart/2005/8/layout/orgChart1"/>
    <dgm:cxn modelId="{26AA13C3-C0BC-4204-AEDC-8273A5AAFD5E}" type="presParOf" srcId="{EB1DF546-AE5A-4402-B298-4488D9963E4E}" destId="{FC48C6AF-CC68-4FEB-A3FE-5837F6FE6605}" srcOrd="0" destOrd="0" presId="urn:microsoft.com/office/officeart/2005/8/layout/orgChart1"/>
    <dgm:cxn modelId="{65D3BD66-0345-4514-817B-D9693DD2B7BD}" type="presParOf" srcId="{FC48C6AF-CC68-4FEB-A3FE-5837F6FE6605}" destId="{468AE6D1-DD2E-4155-91E2-F4F2840AA4DA}" srcOrd="0" destOrd="0" presId="urn:microsoft.com/office/officeart/2005/8/layout/orgChart1"/>
    <dgm:cxn modelId="{6FEDDD02-E2F8-4D16-9CC7-08E71CD9D4CC}" type="presParOf" srcId="{FC48C6AF-CC68-4FEB-A3FE-5837F6FE6605}" destId="{4B278262-0BD9-40FF-AA10-9AD20951BB8F}" srcOrd="1" destOrd="0" presId="urn:microsoft.com/office/officeart/2005/8/layout/orgChart1"/>
    <dgm:cxn modelId="{F245A4E5-9114-4474-A719-23BBC756881A}" type="presParOf" srcId="{EB1DF546-AE5A-4402-B298-4488D9963E4E}" destId="{6DF056CA-C70A-4D95-9F36-FD999D5B130B}" srcOrd="1" destOrd="0" presId="urn:microsoft.com/office/officeart/2005/8/layout/orgChart1"/>
    <dgm:cxn modelId="{D2F8C169-97ED-45F9-A9D5-88D4D9137E58}" type="presParOf" srcId="{6DF056CA-C70A-4D95-9F36-FD999D5B130B}" destId="{CFFB05FA-9573-4B41-85EC-93A988E70044}" srcOrd="0" destOrd="0" presId="urn:microsoft.com/office/officeart/2005/8/layout/orgChart1"/>
    <dgm:cxn modelId="{66C53899-07F0-4E41-AE2C-833DC8D45FA6}" type="presParOf" srcId="{6DF056CA-C70A-4D95-9F36-FD999D5B130B}" destId="{D1A9FEAE-0173-41F5-9D77-4D9AFAFEA8B0}" srcOrd="1" destOrd="0" presId="urn:microsoft.com/office/officeart/2005/8/layout/orgChart1"/>
    <dgm:cxn modelId="{4F2FA30F-CB56-4EAB-9ABC-21CD5F3CFA9C}" type="presParOf" srcId="{D1A9FEAE-0173-41F5-9D77-4D9AFAFEA8B0}" destId="{53291640-A99A-4B4F-95AD-C99596ED7106}" srcOrd="0" destOrd="0" presId="urn:microsoft.com/office/officeart/2005/8/layout/orgChart1"/>
    <dgm:cxn modelId="{3FE704B5-7566-4821-897E-D9BBAC08582B}" type="presParOf" srcId="{53291640-A99A-4B4F-95AD-C99596ED7106}" destId="{70B43599-5226-4053-9588-0DCFD2D2B7E9}" srcOrd="0" destOrd="0" presId="urn:microsoft.com/office/officeart/2005/8/layout/orgChart1"/>
    <dgm:cxn modelId="{8BA5BDD1-80EA-4D00-B0E1-7101ABD819B7}" type="presParOf" srcId="{53291640-A99A-4B4F-95AD-C99596ED7106}" destId="{3A1115B2-C6AA-4A48-9BE5-7CA0CB88A75C}" srcOrd="1" destOrd="0" presId="urn:microsoft.com/office/officeart/2005/8/layout/orgChart1"/>
    <dgm:cxn modelId="{1DBDA9E9-E085-4B2B-8E22-065D47941ABA}" type="presParOf" srcId="{D1A9FEAE-0173-41F5-9D77-4D9AFAFEA8B0}" destId="{5F661199-05B8-431E-9E8A-588FFE12FB1B}" srcOrd="1" destOrd="0" presId="urn:microsoft.com/office/officeart/2005/8/layout/orgChart1"/>
    <dgm:cxn modelId="{47641703-F211-47F4-A8B4-FC86DCC8D25B}" type="presParOf" srcId="{D1A9FEAE-0173-41F5-9D77-4D9AFAFEA8B0}" destId="{BB3E8BC5-A7B8-42C8-82FE-5D8463F82F1F}" srcOrd="2" destOrd="0" presId="urn:microsoft.com/office/officeart/2005/8/layout/orgChart1"/>
    <dgm:cxn modelId="{B856ED75-FE5B-465B-A0EE-AB3F363DF8A1}" type="presParOf" srcId="{EB1DF546-AE5A-4402-B298-4488D9963E4E}" destId="{50E4087A-67C0-4F95-8D49-456FC0D278F1}" srcOrd="2" destOrd="0" presId="urn:microsoft.com/office/officeart/2005/8/layout/orgChart1"/>
    <dgm:cxn modelId="{96CE6D01-E958-4A06-A554-25A1F8543FF4}" type="presParOf" srcId="{CA122BB7-A03C-46A6-98A0-A2C4EA5B30C8}" destId="{2B9AE4D3-EA45-447A-BBF2-F4930A4665D2}" srcOrd="2" destOrd="0" presId="urn:microsoft.com/office/officeart/2005/8/layout/orgChart1"/>
    <dgm:cxn modelId="{50DEC4F8-225E-4F84-AC1A-60A5D1243216}" type="presParOf" srcId="{CA122BB7-A03C-46A6-98A0-A2C4EA5B30C8}" destId="{DAD6BB91-F50F-4EEB-9338-BEA15E9F1BBE}" srcOrd="3" destOrd="0" presId="urn:microsoft.com/office/officeart/2005/8/layout/orgChart1"/>
    <dgm:cxn modelId="{1558D810-FE49-4104-868F-A0D1EE643484}" type="presParOf" srcId="{DAD6BB91-F50F-4EEB-9338-BEA15E9F1BBE}" destId="{90DF29F2-669B-413E-890C-96D68513528A}" srcOrd="0" destOrd="0" presId="urn:microsoft.com/office/officeart/2005/8/layout/orgChart1"/>
    <dgm:cxn modelId="{AEE931D5-846F-4D94-BADE-E451EC8B0C13}" type="presParOf" srcId="{90DF29F2-669B-413E-890C-96D68513528A}" destId="{E23C2F6E-78AE-4C83-BACC-F31BFF6B9DD9}" srcOrd="0" destOrd="0" presId="urn:microsoft.com/office/officeart/2005/8/layout/orgChart1"/>
    <dgm:cxn modelId="{370BB49A-2A2D-45B7-AD77-71B4F110F78F}" type="presParOf" srcId="{90DF29F2-669B-413E-890C-96D68513528A}" destId="{6481FA6B-6E69-474F-87CD-693199B2FC65}" srcOrd="1" destOrd="0" presId="urn:microsoft.com/office/officeart/2005/8/layout/orgChart1"/>
    <dgm:cxn modelId="{8BF248F8-7D71-4846-9D88-4BD6C0E644A6}" type="presParOf" srcId="{DAD6BB91-F50F-4EEB-9338-BEA15E9F1BBE}" destId="{C2A23F09-CB03-4B72-A8C3-1EC0BAAC6A16}" srcOrd="1" destOrd="0" presId="urn:microsoft.com/office/officeart/2005/8/layout/orgChart1"/>
    <dgm:cxn modelId="{0F3DD5FA-452D-4735-AF71-702F62B6DCA3}" type="presParOf" srcId="{DAD6BB91-F50F-4EEB-9338-BEA15E9F1BBE}" destId="{117B8E1F-8FC5-420A-8DFB-54DB2E5BD980}" srcOrd="2" destOrd="0" presId="urn:microsoft.com/office/officeart/2005/8/layout/orgChart1"/>
    <dgm:cxn modelId="{00F6CF1B-331B-427F-A0DC-6E54E73A8ADB}" type="presParOf" srcId="{70FDD264-8EF2-47F5-9F87-EF380EF580D1}" destId="{B100A34B-9DEF-4CD6-8BE9-4F6970F679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94969BA-20C3-4FB6-A0B0-12A2B4E760BB}" type="doc">
      <dgm:prSet loTypeId="urn:microsoft.com/office/officeart/2009/3/layout/HorizontalOrganizationChart" loCatId="hierarchy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0DCED92-C32B-48C1-BDF3-D075D0CA51EC}">
      <dgm:prSet phldrT="[Текст]" custT="1"/>
      <dgm:spPr/>
      <dgm:t>
        <a:bodyPr/>
        <a:lstStyle/>
        <a:p>
          <a:r>
            <a:rPr lang="uk-UA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</a:t>
          </a:r>
          <a:r>
            <a:rPr 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32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єкт</a:t>
          </a:r>
          <a:r>
            <a:rPr lang="uk-UA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сплати данини</a:t>
          </a:r>
          <a:endParaRPr lang="ru-RU" sz="3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9D427E-4EEB-4976-836A-98083150A41D}" type="parTrans" cxnId="{5679FB66-6893-42FC-91EF-2BADF0595655}">
      <dgm:prSet/>
      <dgm:spPr/>
      <dgm:t>
        <a:bodyPr/>
        <a:lstStyle/>
        <a:p>
          <a:endParaRPr lang="ru-RU"/>
        </a:p>
      </dgm:t>
    </dgm:pt>
    <dgm:pt modelId="{C595A7E9-EE2B-4240-824E-B9BBA6B8D58A}" type="sibTrans" cxnId="{5679FB66-6893-42FC-91EF-2BADF0595655}">
      <dgm:prSet/>
      <dgm:spPr/>
      <dgm:t>
        <a:bodyPr/>
        <a:lstStyle/>
        <a:p>
          <a:endParaRPr lang="ru-RU"/>
        </a:p>
      </dgm:t>
    </dgm:pt>
    <dgm:pt modelId="{04A57586-93F4-47CB-A233-242E306B6030}">
      <dgm:prSet phldrT="[Текст]" custT="1"/>
      <dgm:spPr/>
      <dgm:t>
        <a:bodyPr/>
        <a:lstStyle/>
        <a:p>
          <a:r>
            <a:rPr lang="uk-UA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кожної душі податкового стану</a:t>
          </a:r>
          <a:endParaRPr lang="ru-RU" sz="2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D3A01B-2F95-4FAE-8FDE-DC2538129249}" type="parTrans" cxnId="{5432EE24-5544-46F4-835D-B824C5901D7E}">
      <dgm:prSet/>
      <dgm:spPr/>
      <dgm:t>
        <a:bodyPr/>
        <a:lstStyle/>
        <a:p>
          <a:endParaRPr lang="ru-RU"/>
        </a:p>
      </dgm:t>
    </dgm:pt>
    <dgm:pt modelId="{6F1C0D73-CFBA-482B-9279-1A41627C93B8}" type="sibTrans" cxnId="{5432EE24-5544-46F4-835D-B824C5901D7E}">
      <dgm:prSet/>
      <dgm:spPr/>
      <dgm:t>
        <a:bodyPr/>
        <a:lstStyle/>
        <a:p>
          <a:endParaRPr lang="ru-RU"/>
        </a:p>
      </dgm:t>
    </dgm:pt>
    <dgm:pt modelId="{06D16B01-E6F3-4545-B4ED-83008685F9D5}">
      <dgm:prSet phldrT="[Текст]" custT="1"/>
      <dgm:spPr/>
      <dgm:t>
        <a:bodyPr/>
        <a:lstStyle/>
        <a:p>
          <a:r>
            <a: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Із землі</a:t>
          </a:r>
          <a:endParaRPr lang="ru-RU" sz="3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E3CA65-FB96-4D19-BE40-F34199C2AFAD}" type="parTrans" cxnId="{55BD4534-D05A-4DC6-B86F-27E0E4860D33}">
      <dgm:prSet/>
      <dgm:spPr/>
      <dgm:t>
        <a:bodyPr/>
        <a:lstStyle/>
        <a:p>
          <a:endParaRPr lang="ru-RU"/>
        </a:p>
      </dgm:t>
    </dgm:pt>
    <dgm:pt modelId="{8A426504-A0AD-4EB8-ACE1-4487EEF011F0}" type="sibTrans" cxnId="{55BD4534-D05A-4DC6-B86F-27E0E4860D33}">
      <dgm:prSet/>
      <dgm:spPr/>
      <dgm:t>
        <a:bodyPr/>
        <a:lstStyle/>
        <a:p>
          <a:endParaRPr lang="ru-RU"/>
        </a:p>
      </dgm:t>
    </dgm:pt>
    <dgm:pt modelId="{041EC22A-0EC6-4BCB-B4A8-27EDE08F775D}">
      <dgm:prSet phldrT="[Текст]" custT="1"/>
      <dgm:spPr/>
      <dgm:t>
        <a:bodyPr/>
        <a:lstStyle/>
        <a:p>
          <a:r>
            <a: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диму</a:t>
          </a:r>
          <a:endParaRPr lang="ru-RU" sz="3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366C0F-59DC-485F-88A5-19F1D5CF0B17}" type="parTrans" cxnId="{8040173C-D475-436E-8AB6-A378688386E9}">
      <dgm:prSet/>
      <dgm:spPr/>
      <dgm:t>
        <a:bodyPr/>
        <a:lstStyle/>
        <a:p>
          <a:endParaRPr lang="ru-RU"/>
        </a:p>
      </dgm:t>
    </dgm:pt>
    <dgm:pt modelId="{677D852A-CECA-481F-BD95-9992F324F89D}" type="sibTrans" cxnId="{8040173C-D475-436E-8AB6-A378688386E9}">
      <dgm:prSet/>
      <dgm:spPr/>
      <dgm:t>
        <a:bodyPr/>
        <a:lstStyle/>
        <a:p>
          <a:endParaRPr lang="ru-RU"/>
        </a:p>
      </dgm:t>
    </dgm:pt>
    <dgm:pt modelId="{DAAF848F-BBBD-485D-A962-AD2D4FE6397F}">
      <dgm:prSet custT="1"/>
      <dgm:spPr/>
      <dgm:t>
        <a:bodyPr/>
        <a:lstStyle/>
        <a:p>
          <a:r>
            <a: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рала ( плуга)</a:t>
          </a:r>
          <a:endParaRPr lang="ru-RU" sz="3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9FAE5E-4357-411B-ABFA-A63E54E7353F}" type="parTrans" cxnId="{7571A81F-B7D4-4FED-80BD-7320015607E5}">
      <dgm:prSet/>
      <dgm:spPr/>
      <dgm:t>
        <a:bodyPr/>
        <a:lstStyle/>
        <a:p>
          <a:endParaRPr lang="ru-RU"/>
        </a:p>
      </dgm:t>
    </dgm:pt>
    <dgm:pt modelId="{D2D43A3D-0B22-4E43-B85C-8171DE15BDFA}" type="sibTrans" cxnId="{7571A81F-B7D4-4FED-80BD-7320015607E5}">
      <dgm:prSet/>
      <dgm:spPr/>
      <dgm:t>
        <a:bodyPr/>
        <a:lstStyle/>
        <a:p>
          <a:endParaRPr lang="ru-RU"/>
        </a:p>
      </dgm:t>
    </dgm:pt>
    <dgm:pt modelId="{E42943C2-FE4E-4D0A-BD90-2969DF12AB31}" type="pres">
      <dgm:prSet presAssocID="{C94969BA-20C3-4FB6-A0B0-12A2B4E760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A35A61-D8C2-44CD-A95D-D4F5E7304137}" type="pres">
      <dgm:prSet presAssocID="{90DCED92-C32B-48C1-BDF3-D075D0CA51EC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54E8AB2-246E-4F3A-A7BD-456853B4C0B2}" type="pres">
      <dgm:prSet presAssocID="{90DCED92-C32B-48C1-BDF3-D075D0CA51EC}" presName="rootComposite1" presStyleCnt="0"/>
      <dgm:spPr/>
      <dgm:t>
        <a:bodyPr/>
        <a:lstStyle/>
        <a:p>
          <a:endParaRPr lang="ru-RU"/>
        </a:p>
      </dgm:t>
    </dgm:pt>
    <dgm:pt modelId="{D155D832-904D-4710-9324-21E7110D4D67}" type="pres">
      <dgm:prSet presAssocID="{90DCED92-C32B-48C1-BDF3-D075D0CA51EC}" presName="rootText1" presStyleLbl="node0" presStyleIdx="0" presStyleCnt="1" custScaleX="147508" custScaleY="296651" custLinFactNeighborX="-51283" custLinFactNeighborY="31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BF03F2-4DFF-4332-90A9-2EA2D137E9CC}" type="pres">
      <dgm:prSet presAssocID="{90DCED92-C32B-48C1-BDF3-D075D0CA51E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C39ECD-CAEE-48D5-B5D4-1C762139F27A}" type="pres">
      <dgm:prSet presAssocID="{90DCED92-C32B-48C1-BDF3-D075D0CA51EC}" presName="hierChild2" presStyleCnt="0"/>
      <dgm:spPr/>
      <dgm:t>
        <a:bodyPr/>
        <a:lstStyle/>
        <a:p>
          <a:endParaRPr lang="ru-RU"/>
        </a:p>
      </dgm:t>
    </dgm:pt>
    <dgm:pt modelId="{A2A53E45-96A2-4C5A-9FFF-F51CEB48AE2C}" type="pres">
      <dgm:prSet presAssocID="{16D3A01B-2F95-4FAE-8FDE-DC2538129249}" presName="Name64" presStyleLbl="parChTrans1D2" presStyleIdx="0" presStyleCnt="4"/>
      <dgm:spPr/>
      <dgm:t>
        <a:bodyPr/>
        <a:lstStyle/>
        <a:p>
          <a:endParaRPr lang="ru-RU"/>
        </a:p>
      </dgm:t>
    </dgm:pt>
    <dgm:pt modelId="{F24EFB61-F481-4181-A82F-93DECE52700E}" type="pres">
      <dgm:prSet presAssocID="{04A57586-93F4-47CB-A233-242E306B6030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3278C1F-0BC7-4D9A-A373-D804797F0984}" type="pres">
      <dgm:prSet presAssocID="{04A57586-93F4-47CB-A233-242E306B6030}" presName="rootComposite" presStyleCnt="0"/>
      <dgm:spPr/>
      <dgm:t>
        <a:bodyPr/>
        <a:lstStyle/>
        <a:p>
          <a:endParaRPr lang="ru-RU"/>
        </a:p>
      </dgm:t>
    </dgm:pt>
    <dgm:pt modelId="{7D9B7F8E-8715-4833-B92B-9A284A120E72}" type="pres">
      <dgm:prSet presAssocID="{04A57586-93F4-47CB-A233-242E306B6030}" presName="rootText" presStyleLbl="node2" presStyleIdx="0" presStyleCnt="4" custScaleX="266384" custLinFactNeighborX="-9175" custLinFactNeighborY="21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85AD59-435C-4522-9E4A-5459662A9FC7}" type="pres">
      <dgm:prSet presAssocID="{04A57586-93F4-47CB-A233-242E306B6030}" presName="rootConnector" presStyleLbl="node2" presStyleIdx="0" presStyleCnt="4"/>
      <dgm:spPr/>
      <dgm:t>
        <a:bodyPr/>
        <a:lstStyle/>
        <a:p>
          <a:endParaRPr lang="ru-RU"/>
        </a:p>
      </dgm:t>
    </dgm:pt>
    <dgm:pt modelId="{CF3DE63B-E9DB-4E05-9C79-38258CF76461}" type="pres">
      <dgm:prSet presAssocID="{04A57586-93F4-47CB-A233-242E306B6030}" presName="hierChild4" presStyleCnt="0"/>
      <dgm:spPr/>
      <dgm:t>
        <a:bodyPr/>
        <a:lstStyle/>
        <a:p>
          <a:endParaRPr lang="ru-RU"/>
        </a:p>
      </dgm:t>
    </dgm:pt>
    <dgm:pt modelId="{DB43DC75-6BC7-480C-A2FF-4E7A8FBC51F0}" type="pres">
      <dgm:prSet presAssocID="{04A57586-93F4-47CB-A233-242E306B6030}" presName="hierChild5" presStyleCnt="0"/>
      <dgm:spPr/>
      <dgm:t>
        <a:bodyPr/>
        <a:lstStyle/>
        <a:p>
          <a:endParaRPr lang="ru-RU"/>
        </a:p>
      </dgm:t>
    </dgm:pt>
    <dgm:pt modelId="{955E705C-C285-475B-AA62-24C806FBDBA6}" type="pres">
      <dgm:prSet presAssocID="{EEE3CA65-FB96-4D19-BE40-F34199C2AFAD}" presName="Name64" presStyleLbl="parChTrans1D2" presStyleIdx="1" presStyleCnt="4"/>
      <dgm:spPr/>
      <dgm:t>
        <a:bodyPr/>
        <a:lstStyle/>
        <a:p>
          <a:endParaRPr lang="ru-RU"/>
        </a:p>
      </dgm:t>
    </dgm:pt>
    <dgm:pt modelId="{2143BFEF-F6E2-49A8-A899-2D13DB76EA46}" type="pres">
      <dgm:prSet presAssocID="{06D16B01-E6F3-4545-B4ED-83008685F9D5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38ECB42-26BD-4958-AFF6-761F8A0D0D2E}" type="pres">
      <dgm:prSet presAssocID="{06D16B01-E6F3-4545-B4ED-83008685F9D5}" presName="rootComposite" presStyleCnt="0"/>
      <dgm:spPr/>
      <dgm:t>
        <a:bodyPr/>
        <a:lstStyle/>
        <a:p>
          <a:endParaRPr lang="ru-RU"/>
        </a:p>
      </dgm:t>
    </dgm:pt>
    <dgm:pt modelId="{5F47D2D3-140F-4D44-AA7A-0BF4B2A836B1}" type="pres">
      <dgm:prSet presAssocID="{06D16B01-E6F3-4545-B4ED-83008685F9D5}" presName="rootText" presStyleLbl="node2" presStyleIdx="1" presStyleCnt="4" custScaleX="265232" custLinFactNeighborX="-9219" custLinFactNeighborY="43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E1CFC-5581-44CB-A5E9-C816213BF3C5}" type="pres">
      <dgm:prSet presAssocID="{06D16B01-E6F3-4545-B4ED-83008685F9D5}" presName="rootConnector" presStyleLbl="node2" presStyleIdx="1" presStyleCnt="4"/>
      <dgm:spPr/>
      <dgm:t>
        <a:bodyPr/>
        <a:lstStyle/>
        <a:p>
          <a:endParaRPr lang="ru-RU"/>
        </a:p>
      </dgm:t>
    </dgm:pt>
    <dgm:pt modelId="{BADFAF49-49DD-4BD5-BFED-E792BE19A78D}" type="pres">
      <dgm:prSet presAssocID="{06D16B01-E6F3-4545-B4ED-83008685F9D5}" presName="hierChild4" presStyleCnt="0"/>
      <dgm:spPr/>
      <dgm:t>
        <a:bodyPr/>
        <a:lstStyle/>
        <a:p>
          <a:endParaRPr lang="ru-RU"/>
        </a:p>
      </dgm:t>
    </dgm:pt>
    <dgm:pt modelId="{E5880565-57E8-4B16-B4C8-4F23D9CC9C8F}" type="pres">
      <dgm:prSet presAssocID="{06D16B01-E6F3-4545-B4ED-83008685F9D5}" presName="hierChild5" presStyleCnt="0"/>
      <dgm:spPr/>
      <dgm:t>
        <a:bodyPr/>
        <a:lstStyle/>
        <a:p>
          <a:endParaRPr lang="ru-RU"/>
        </a:p>
      </dgm:t>
    </dgm:pt>
    <dgm:pt modelId="{492E0A9D-973B-42CA-AC84-BD8DC699BEAC}" type="pres">
      <dgm:prSet presAssocID="{32366C0F-59DC-485F-88A5-19F1D5CF0B17}" presName="Name64" presStyleLbl="parChTrans1D2" presStyleIdx="2" presStyleCnt="4"/>
      <dgm:spPr/>
      <dgm:t>
        <a:bodyPr/>
        <a:lstStyle/>
        <a:p>
          <a:endParaRPr lang="ru-RU"/>
        </a:p>
      </dgm:t>
    </dgm:pt>
    <dgm:pt modelId="{1DBA8587-5B21-489A-81BC-3BFE6FF22B4D}" type="pres">
      <dgm:prSet presAssocID="{041EC22A-0EC6-4BCB-B4A8-27EDE08F775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1E5DBF7-827C-4512-99EA-D94829E2CA3E}" type="pres">
      <dgm:prSet presAssocID="{041EC22A-0EC6-4BCB-B4A8-27EDE08F775D}" presName="rootComposite" presStyleCnt="0"/>
      <dgm:spPr/>
      <dgm:t>
        <a:bodyPr/>
        <a:lstStyle/>
        <a:p>
          <a:endParaRPr lang="ru-RU"/>
        </a:p>
      </dgm:t>
    </dgm:pt>
    <dgm:pt modelId="{C038724E-41C2-4906-A79A-C5A594CDF84B}" type="pres">
      <dgm:prSet presAssocID="{041EC22A-0EC6-4BCB-B4A8-27EDE08F775D}" presName="rootText" presStyleLbl="node2" presStyleIdx="2" presStyleCnt="4" custScaleX="265602" custLinFactNeighborX="-7724" custLinFactNeighborY="15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24DD9C-171B-444A-8A13-225669D63600}" type="pres">
      <dgm:prSet presAssocID="{041EC22A-0EC6-4BCB-B4A8-27EDE08F775D}" presName="rootConnector" presStyleLbl="node2" presStyleIdx="2" presStyleCnt="4"/>
      <dgm:spPr/>
      <dgm:t>
        <a:bodyPr/>
        <a:lstStyle/>
        <a:p>
          <a:endParaRPr lang="ru-RU"/>
        </a:p>
      </dgm:t>
    </dgm:pt>
    <dgm:pt modelId="{B8F57ACF-7AC7-48CA-BA2F-74F1B8ECAB75}" type="pres">
      <dgm:prSet presAssocID="{041EC22A-0EC6-4BCB-B4A8-27EDE08F775D}" presName="hierChild4" presStyleCnt="0"/>
      <dgm:spPr/>
      <dgm:t>
        <a:bodyPr/>
        <a:lstStyle/>
        <a:p>
          <a:endParaRPr lang="ru-RU"/>
        </a:p>
      </dgm:t>
    </dgm:pt>
    <dgm:pt modelId="{1C373CB6-A060-45F8-AC33-3F47CF7514A9}" type="pres">
      <dgm:prSet presAssocID="{041EC22A-0EC6-4BCB-B4A8-27EDE08F775D}" presName="hierChild5" presStyleCnt="0"/>
      <dgm:spPr/>
      <dgm:t>
        <a:bodyPr/>
        <a:lstStyle/>
        <a:p>
          <a:endParaRPr lang="ru-RU"/>
        </a:p>
      </dgm:t>
    </dgm:pt>
    <dgm:pt modelId="{B8C204AE-8264-4C5D-8C9A-2F9D3762CFC7}" type="pres">
      <dgm:prSet presAssocID="{609FAE5E-4357-411B-ABFA-A63E54E7353F}" presName="Name64" presStyleLbl="parChTrans1D2" presStyleIdx="3" presStyleCnt="4"/>
      <dgm:spPr/>
      <dgm:t>
        <a:bodyPr/>
        <a:lstStyle/>
        <a:p>
          <a:endParaRPr lang="ru-RU"/>
        </a:p>
      </dgm:t>
    </dgm:pt>
    <dgm:pt modelId="{21305ED1-E220-4774-A40A-971AAE5287DF}" type="pres">
      <dgm:prSet presAssocID="{DAAF848F-BBBD-485D-A962-AD2D4FE6397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FE52BB4-66BE-433D-BB11-A20FF0EB10AA}" type="pres">
      <dgm:prSet presAssocID="{DAAF848F-BBBD-485D-A962-AD2D4FE6397F}" presName="rootComposite" presStyleCnt="0"/>
      <dgm:spPr/>
      <dgm:t>
        <a:bodyPr/>
        <a:lstStyle/>
        <a:p>
          <a:endParaRPr lang="ru-RU"/>
        </a:p>
      </dgm:t>
    </dgm:pt>
    <dgm:pt modelId="{2E33AEFD-01F3-427D-8D9B-EEC334CF8CB1}" type="pres">
      <dgm:prSet presAssocID="{DAAF848F-BBBD-485D-A962-AD2D4FE6397F}" presName="rootText" presStyleLbl="node2" presStyleIdx="3" presStyleCnt="4" custScaleX="267806" custLinFactNeighborX="-7763" custLinFactNeighborY="63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141A91-C44A-471C-BD69-17524D003BDC}" type="pres">
      <dgm:prSet presAssocID="{DAAF848F-BBBD-485D-A962-AD2D4FE6397F}" presName="rootConnector" presStyleLbl="node2" presStyleIdx="3" presStyleCnt="4"/>
      <dgm:spPr/>
      <dgm:t>
        <a:bodyPr/>
        <a:lstStyle/>
        <a:p>
          <a:endParaRPr lang="ru-RU"/>
        </a:p>
      </dgm:t>
    </dgm:pt>
    <dgm:pt modelId="{00FD7026-080D-4DDF-BECE-088B7E73389F}" type="pres">
      <dgm:prSet presAssocID="{DAAF848F-BBBD-485D-A962-AD2D4FE6397F}" presName="hierChild4" presStyleCnt="0"/>
      <dgm:spPr/>
      <dgm:t>
        <a:bodyPr/>
        <a:lstStyle/>
        <a:p>
          <a:endParaRPr lang="ru-RU"/>
        </a:p>
      </dgm:t>
    </dgm:pt>
    <dgm:pt modelId="{49A843F4-6368-4F49-8D7A-EAA8ECFE63BA}" type="pres">
      <dgm:prSet presAssocID="{DAAF848F-BBBD-485D-A962-AD2D4FE6397F}" presName="hierChild5" presStyleCnt="0"/>
      <dgm:spPr/>
      <dgm:t>
        <a:bodyPr/>
        <a:lstStyle/>
        <a:p>
          <a:endParaRPr lang="ru-RU"/>
        </a:p>
      </dgm:t>
    </dgm:pt>
    <dgm:pt modelId="{FD1DE0D0-322D-463D-8BCE-12A472E4CE3F}" type="pres">
      <dgm:prSet presAssocID="{90DCED92-C32B-48C1-BDF3-D075D0CA51EC}" presName="hierChild3" presStyleCnt="0"/>
      <dgm:spPr/>
      <dgm:t>
        <a:bodyPr/>
        <a:lstStyle/>
        <a:p>
          <a:endParaRPr lang="ru-RU"/>
        </a:p>
      </dgm:t>
    </dgm:pt>
  </dgm:ptLst>
  <dgm:cxnLst>
    <dgm:cxn modelId="{8040173C-D475-436E-8AB6-A378688386E9}" srcId="{90DCED92-C32B-48C1-BDF3-D075D0CA51EC}" destId="{041EC22A-0EC6-4BCB-B4A8-27EDE08F775D}" srcOrd="2" destOrd="0" parTransId="{32366C0F-59DC-485F-88A5-19F1D5CF0B17}" sibTransId="{677D852A-CECA-481F-BD95-9992F324F89D}"/>
    <dgm:cxn modelId="{F1C0887B-37A2-4AC7-A0F6-356DC76EF78D}" type="presOf" srcId="{609FAE5E-4357-411B-ABFA-A63E54E7353F}" destId="{B8C204AE-8264-4C5D-8C9A-2F9D3762CFC7}" srcOrd="0" destOrd="0" presId="urn:microsoft.com/office/officeart/2009/3/layout/HorizontalOrganizationChart"/>
    <dgm:cxn modelId="{68036803-66E3-4342-BF0F-B5ED2B466CED}" type="presOf" srcId="{90DCED92-C32B-48C1-BDF3-D075D0CA51EC}" destId="{D155D832-904D-4710-9324-21E7110D4D67}" srcOrd="0" destOrd="0" presId="urn:microsoft.com/office/officeart/2009/3/layout/HorizontalOrganizationChart"/>
    <dgm:cxn modelId="{6C3607AB-F869-4B82-AAAD-7AD65C844E43}" type="presOf" srcId="{041EC22A-0EC6-4BCB-B4A8-27EDE08F775D}" destId="{9124DD9C-171B-444A-8A13-225669D63600}" srcOrd="1" destOrd="0" presId="urn:microsoft.com/office/officeart/2009/3/layout/HorizontalOrganizationChart"/>
    <dgm:cxn modelId="{F9156224-D826-42E2-90D4-D91F0B405F56}" type="presOf" srcId="{EEE3CA65-FB96-4D19-BE40-F34199C2AFAD}" destId="{955E705C-C285-475B-AA62-24C806FBDBA6}" srcOrd="0" destOrd="0" presId="urn:microsoft.com/office/officeart/2009/3/layout/HorizontalOrganizationChart"/>
    <dgm:cxn modelId="{B8196721-9305-4A05-A9E0-3E3DC059B4C1}" type="presOf" srcId="{32366C0F-59DC-485F-88A5-19F1D5CF0B17}" destId="{492E0A9D-973B-42CA-AC84-BD8DC699BEAC}" srcOrd="0" destOrd="0" presId="urn:microsoft.com/office/officeart/2009/3/layout/HorizontalOrganizationChart"/>
    <dgm:cxn modelId="{35C0D4F7-DC66-472A-A219-54EF551BA52D}" type="presOf" srcId="{16D3A01B-2F95-4FAE-8FDE-DC2538129249}" destId="{A2A53E45-96A2-4C5A-9FFF-F51CEB48AE2C}" srcOrd="0" destOrd="0" presId="urn:microsoft.com/office/officeart/2009/3/layout/HorizontalOrganizationChart"/>
    <dgm:cxn modelId="{C1905814-29C3-491C-8DB1-201736C482C5}" type="presOf" srcId="{DAAF848F-BBBD-485D-A962-AD2D4FE6397F}" destId="{CE141A91-C44A-471C-BD69-17524D003BDC}" srcOrd="1" destOrd="0" presId="urn:microsoft.com/office/officeart/2009/3/layout/HorizontalOrganizationChart"/>
    <dgm:cxn modelId="{5432EE24-5544-46F4-835D-B824C5901D7E}" srcId="{90DCED92-C32B-48C1-BDF3-D075D0CA51EC}" destId="{04A57586-93F4-47CB-A233-242E306B6030}" srcOrd="0" destOrd="0" parTransId="{16D3A01B-2F95-4FAE-8FDE-DC2538129249}" sibTransId="{6F1C0D73-CFBA-482B-9279-1A41627C93B8}"/>
    <dgm:cxn modelId="{9F64362A-AFDD-4A8A-8B8F-B4F3EFB4CA29}" type="presOf" srcId="{C94969BA-20C3-4FB6-A0B0-12A2B4E760BB}" destId="{E42943C2-FE4E-4D0A-BD90-2969DF12AB31}" srcOrd="0" destOrd="0" presId="urn:microsoft.com/office/officeart/2009/3/layout/HorizontalOrganizationChart"/>
    <dgm:cxn modelId="{A8DAE322-6CB0-4297-A426-F4FFC1C2605A}" type="presOf" srcId="{041EC22A-0EC6-4BCB-B4A8-27EDE08F775D}" destId="{C038724E-41C2-4906-A79A-C5A594CDF84B}" srcOrd="0" destOrd="0" presId="urn:microsoft.com/office/officeart/2009/3/layout/HorizontalOrganizationChart"/>
    <dgm:cxn modelId="{D1CB50C1-253A-46F8-858E-BF13A23D4345}" type="presOf" srcId="{DAAF848F-BBBD-485D-A962-AD2D4FE6397F}" destId="{2E33AEFD-01F3-427D-8D9B-EEC334CF8CB1}" srcOrd="0" destOrd="0" presId="urn:microsoft.com/office/officeart/2009/3/layout/HorizontalOrganizationChart"/>
    <dgm:cxn modelId="{A0170463-A1D3-435D-8727-772D12414907}" type="presOf" srcId="{04A57586-93F4-47CB-A233-242E306B6030}" destId="{7D9B7F8E-8715-4833-B92B-9A284A120E72}" srcOrd="0" destOrd="0" presId="urn:microsoft.com/office/officeart/2009/3/layout/HorizontalOrganizationChart"/>
    <dgm:cxn modelId="{048020F6-49A3-4A28-960D-53092772BFB9}" type="presOf" srcId="{90DCED92-C32B-48C1-BDF3-D075D0CA51EC}" destId="{EDBF03F2-4DFF-4332-90A9-2EA2D137E9CC}" srcOrd="1" destOrd="0" presId="urn:microsoft.com/office/officeart/2009/3/layout/HorizontalOrganizationChart"/>
    <dgm:cxn modelId="{7571A81F-B7D4-4FED-80BD-7320015607E5}" srcId="{90DCED92-C32B-48C1-BDF3-D075D0CA51EC}" destId="{DAAF848F-BBBD-485D-A962-AD2D4FE6397F}" srcOrd="3" destOrd="0" parTransId="{609FAE5E-4357-411B-ABFA-A63E54E7353F}" sibTransId="{D2D43A3D-0B22-4E43-B85C-8171DE15BDFA}"/>
    <dgm:cxn modelId="{BF055540-7D8A-47BC-8FA6-3E7E9E7C6842}" type="presOf" srcId="{06D16B01-E6F3-4545-B4ED-83008685F9D5}" destId="{5F47D2D3-140F-4D44-AA7A-0BF4B2A836B1}" srcOrd="0" destOrd="0" presId="urn:microsoft.com/office/officeart/2009/3/layout/HorizontalOrganizationChart"/>
    <dgm:cxn modelId="{7E7D830B-F7F1-42DA-9099-17CC3E9EFC5F}" type="presOf" srcId="{04A57586-93F4-47CB-A233-242E306B6030}" destId="{C485AD59-435C-4522-9E4A-5459662A9FC7}" srcOrd="1" destOrd="0" presId="urn:microsoft.com/office/officeart/2009/3/layout/HorizontalOrganizationChart"/>
    <dgm:cxn modelId="{19146253-D06F-47D9-BF49-ADA88AF19DA0}" type="presOf" srcId="{06D16B01-E6F3-4545-B4ED-83008685F9D5}" destId="{667E1CFC-5581-44CB-A5E9-C816213BF3C5}" srcOrd="1" destOrd="0" presId="urn:microsoft.com/office/officeart/2009/3/layout/HorizontalOrganizationChart"/>
    <dgm:cxn modelId="{5679FB66-6893-42FC-91EF-2BADF0595655}" srcId="{C94969BA-20C3-4FB6-A0B0-12A2B4E760BB}" destId="{90DCED92-C32B-48C1-BDF3-D075D0CA51EC}" srcOrd="0" destOrd="0" parTransId="{569D427E-4EEB-4976-836A-98083150A41D}" sibTransId="{C595A7E9-EE2B-4240-824E-B9BBA6B8D58A}"/>
    <dgm:cxn modelId="{55BD4534-D05A-4DC6-B86F-27E0E4860D33}" srcId="{90DCED92-C32B-48C1-BDF3-D075D0CA51EC}" destId="{06D16B01-E6F3-4545-B4ED-83008685F9D5}" srcOrd="1" destOrd="0" parTransId="{EEE3CA65-FB96-4D19-BE40-F34199C2AFAD}" sibTransId="{8A426504-A0AD-4EB8-ACE1-4487EEF011F0}"/>
    <dgm:cxn modelId="{F556D61E-B799-4221-9E9F-DCBB67841A2B}" type="presParOf" srcId="{E42943C2-FE4E-4D0A-BD90-2969DF12AB31}" destId="{BCA35A61-D8C2-44CD-A95D-D4F5E7304137}" srcOrd="0" destOrd="0" presId="urn:microsoft.com/office/officeart/2009/3/layout/HorizontalOrganizationChart"/>
    <dgm:cxn modelId="{2C40AE48-011B-43B2-A13A-13B4B446CEF7}" type="presParOf" srcId="{BCA35A61-D8C2-44CD-A95D-D4F5E7304137}" destId="{954E8AB2-246E-4F3A-A7BD-456853B4C0B2}" srcOrd="0" destOrd="0" presId="urn:microsoft.com/office/officeart/2009/3/layout/HorizontalOrganizationChart"/>
    <dgm:cxn modelId="{CDE7A604-6C4B-4960-BA87-F26A3103F2A4}" type="presParOf" srcId="{954E8AB2-246E-4F3A-A7BD-456853B4C0B2}" destId="{D155D832-904D-4710-9324-21E7110D4D67}" srcOrd="0" destOrd="0" presId="urn:microsoft.com/office/officeart/2009/3/layout/HorizontalOrganizationChart"/>
    <dgm:cxn modelId="{6339C2B8-143D-441A-8457-58AC91F17F9B}" type="presParOf" srcId="{954E8AB2-246E-4F3A-A7BD-456853B4C0B2}" destId="{EDBF03F2-4DFF-4332-90A9-2EA2D137E9CC}" srcOrd="1" destOrd="0" presId="urn:microsoft.com/office/officeart/2009/3/layout/HorizontalOrganizationChart"/>
    <dgm:cxn modelId="{AE672C6F-7C38-4E99-9C53-CC37FF9F62BF}" type="presParOf" srcId="{BCA35A61-D8C2-44CD-A95D-D4F5E7304137}" destId="{64C39ECD-CAEE-48D5-B5D4-1C762139F27A}" srcOrd="1" destOrd="0" presId="urn:microsoft.com/office/officeart/2009/3/layout/HorizontalOrganizationChart"/>
    <dgm:cxn modelId="{9ED7E8BF-EB35-4043-B038-C47C1EAE21FD}" type="presParOf" srcId="{64C39ECD-CAEE-48D5-B5D4-1C762139F27A}" destId="{A2A53E45-96A2-4C5A-9FFF-F51CEB48AE2C}" srcOrd="0" destOrd="0" presId="urn:microsoft.com/office/officeart/2009/3/layout/HorizontalOrganizationChart"/>
    <dgm:cxn modelId="{C630184E-C289-439D-BE04-9516A4491702}" type="presParOf" srcId="{64C39ECD-CAEE-48D5-B5D4-1C762139F27A}" destId="{F24EFB61-F481-4181-A82F-93DECE52700E}" srcOrd="1" destOrd="0" presId="urn:microsoft.com/office/officeart/2009/3/layout/HorizontalOrganizationChart"/>
    <dgm:cxn modelId="{288BCDF9-352E-408A-8457-0E0C45EDC564}" type="presParOf" srcId="{F24EFB61-F481-4181-A82F-93DECE52700E}" destId="{23278C1F-0BC7-4D9A-A373-D804797F0984}" srcOrd="0" destOrd="0" presId="urn:microsoft.com/office/officeart/2009/3/layout/HorizontalOrganizationChart"/>
    <dgm:cxn modelId="{B1BA8D4B-4837-4C16-BD20-104368A56A9A}" type="presParOf" srcId="{23278C1F-0BC7-4D9A-A373-D804797F0984}" destId="{7D9B7F8E-8715-4833-B92B-9A284A120E72}" srcOrd="0" destOrd="0" presId="urn:microsoft.com/office/officeart/2009/3/layout/HorizontalOrganizationChart"/>
    <dgm:cxn modelId="{5165CA50-52C2-47D1-8079-B9A684D7F2A7}" type="presParOf" srcId="{23278C1F-0BC7-4D9A-A373-D804797F0984}" destId="{C485AD59-435C-4522-9E4A-5459662A9FC7}" srcOrd="1" destOrd="0" presId="urn:microsoft.com/office/officeart/2009/3/layout/HorizontalOrganizationChart"/>
    <dgm:cxn modelId="{3741C5FC-E8DB-4B22-97A0-9D176169BC57}" type="presParOf" srcId="{F24EFB61-F481-4181-A82F-93DECE52700E}" destId="{CF3DE63B-E9DB-4E05-9C79-38258CF76461}" srcOrd="1" destOrd="0" presId="urn:microsoft.com/office/officeart/2009/3/layout/HorizontalOrganizationChart"/>
    <dgm:cxn modelId="{B439B049-67BE-4CBF-B623-230ED018CC5E}" type="presParOf" srcId="{F24EFB61-F481-4181-A82F-93DECE52700E}" destId="{DB43DC75-6BC7-480C-A2FF-4E7A8FBC51F0}" srcOrd="2" destOrd="0" presId="urn:microsoft.com/office/officeart/2009/3/layout/HorizontalOrganizationChart"/>
    <dgm:cxn modelId="{D9F53382-50D3-4835-9807-1A4874D61CA5}" type="presParOf" srcId="{64C39ECD-CAEE-48D5-B5D4-1C762139F27A}" destId="{955E705C-C285-475B-AA62-24C806FBDBA6}" srcOrd="2" destOrd="0" presId="urn:microsoft.com/office/officeart/2009/3/layout/HorizontalOrganizationChart"/>
    <dgm:cxn modelId="{785B7AFA-65B2-4C7D-A51C-6D3E64E572A9}" type="presParOf" srcId="{64C39ECD-CAEE-48D5-B5D4-1C762139F27A}" destId="{2143BFEF-F6E2-49A8-A899-2D13DB76EA46}" srcOrd="3" destOrd="0" presId="urn:microsoft.com/office/officeart/2009/3/layout/HorizontalOrganizationChart"/>
    <dgm:cxn modelId="{469F82B9-9F18-4F35-A8AE-0297449E3BCB}" type="presParOf" srcId="{2143BFEF-F6E2-49A8-A899-2D13DB76EA46}" destId="{E38ECB42-26BD-4958-AFF6-761F8A0D0D2E}" srcOrd="0" destOrd="0" presId="urn:microsoft.com/office/officeart/2009/3/layout/HorizontalOrganizationChart"/>
    <dgm:cxn modelId="{8BA99402-0624-4989-9795-73ECCF1FFA01}" type="presParOf" srcId="{E38ECB42-26BD-4958-AFF6-761F8A0D0D2E}" destId="{5F47D2D3-140F-4D44-AA7A-0BF4B2A836B1}" srcOrd="0" destOrd="0" presId="urn:microsoft.com/office/officeart/2009/3/layout/HorizontalOrganizationChart"/>
    <dgm:cxn modelId="{B8B9F24E-AEF3-47D2-9F29-3E153AE73AD5}" type="presParOf" srcId="{E38ECB42-26BD-4958-AFF6-761F8A0D0D2E}" destId="{667E1CFC-5581-44CB-A5E9-C816213BF3C5}" srcOrd="1" destOrd="0" presId="urn:microsoft.com/office/officeart/2009/3/layout/HorizontalOrganizationChart"/>
    <dgm:cxn modelId="{B3833046-6740-4961-921F-DD4967C2DDC3}" type="presParOf" srcId="{2143BFEF-F6E2-49A8-A899-2D13DB76EA46}" destId="{BADFAF49-49DD-4BD5-BFED-E792BE19A78D}" srcOrd="1" destOrd="0" presId="urn:microsoft.com/office/officeart/2009/3/layout/HorizontalOrganizationChart"/>
    <dgm:cxn modelId="{B8678939-1ABA-47E4-9477-873CFBC0682D}" type="presParOf" srcId="{2143BFEF-F6E2-49A8-A899-2D13DB76EA46}" destId="{E5880565-57E8-4B16-B4C8-4F23D9CC9C8F}" srcOrd="2" destOrd="0" presId="urn:microsoft.com/office/officeart/2009/3/layout/HorizontalOrganizationChart"/>
    <dgm:cxn modelId="{F95548D2-29D8-49AA-911E-A971FD224513}" type="presParOf" srcId="{64C39ECD-CAEE-48D5-B5D4-1C762139F27A}" destId="{492E0A9D-973B-42CA-AC84-BD8DC699BEAC}" srcOrd="4" destOrd="0" presId="urn:microsoft.com/office/officeart/2009/3/layout/HorizontalOrganizationChart"/>
    <dgm:cxn modelId="{ACA5D72D-40A1-4227-878C-1CFFAB888FC8}" type="presParOf" srcId="{64C39ECD-CAEE-48D5-B5D4-1C762139F27A}" destId="{1DBA8587-5B21-489A-81BC-3BFE6FF22B4D}" srcOrd="5" destOrd="0" presId="urn:microsoft.com/office/officeart/2009/3/layout/HorizontalOrganizationChart"/>
    <dgm:cxn modelId="{1EAC47E7-E1AA-4AFA-8763-A8F2EA27F1F2}" type="presParOf" srcId="{1DBA8587-5B21-489A-81BC-3BFE6FF22B4D}" destId="{B1E5DBF7-827C-4512-99EA-D94829E2CA3E}" srcOrd="0" destOrd="0" presId="urn:microsoft.com/office/officeart/2009/3/layout/HorizontalOrganizationChart"/>
    <dgm:cxn modelId="{3147E2A0-8648-4D7C-B07E-17F7AEDCEA86}" type="presParOf" srcId="{B1E5DBF7-827C-4512-99EA-D94829E2CA3E}" destId="{C038724E-41C2-4906-A79A-C5A594CDF84B}" srcOrd="0" destOrd="0" presId="urn:microsoft.com/office/officeart/2009/3/layout/HorizontalOrganizationChart"/>
    <dgm:cxn modelId="{1B9AC2CB-F536-4880-B556-BB3E96688F44}" type="presParOf" srcId="{B1E5DBF7-827C-4512-99EA-D94829E2CA3E}" destId="{9124DD9C-171B-444A-8A13-225669D63600}" srcOrd="1" destOrd="0" presId="urn:microsoft.com/office/officeart/2009/3/layout/HorizontalOrganizationChart"/>
    <dgm:cxn modelId="{31CCC972-5B51-4586-9E8A-B8D015EA176C}" type="presParOf" srcId="{1DBA8587-5B21-489A-81BC-3BFE6FF22B4D}" destId="{B8F57ACF-7AC7-48CA-BA2F-74F1B8ECAB75}" srcOrd="1" destOrd="0" presId="urn:microsoft.com/office/officeart/2009/3/layout/HorizontalOrganizationChart"/>
    <dgm:cxn modelId="{279F4745-6573-45CB-93D9-FAD644DBE4D8}" type="presParOf" srcId="{1DBA8587-5B21-489A-81BC-3BFE6FF22B4D}" destId="{1C373CB6-A060-45F8-AC33-3F47CF7514A9}" srcOrd="2" destOrd="0" presId="urn:microsoft.com/office/officeart/2009/3/layout/HorizontalOrganizationChart"/>
    <dgm:cxn modelId="{B3FE9A40-E7C9-4468-BD54-676F223649FE}" type="presParOf" srcId="{64C39ECD-CAEE-48D5-B5D4-1C762139F27A}" destId="{B8C204AE-8264-4C5D-8C9A-2F9D3762CFC7}" srcOrd="6" destOrd="0" presId="urn:microsoft.com/office/officeart/2009/3/layout/HorizontalOrganizationChart"/>
    <dgm:cxn modelId="{B7133A32-7705-49AE-A2BA-E344810C65FE}" type="presParOf" srcId="{64C39ECD-CAEE-48D5-B5D4-1C762139F27A}" destId="{21305ED1-E220-4774-A40A-971AAE5287DF}" srcOrd="7" destOrd="0" presId="urn:microsoft.com/office/officeart/2009/3/layout/HorizontalOrganizationChart"/>
    <dgm:cxn modelId="{DED4E289-F06F-449C-A1A6-D2105ABAA73D}" type="presParOf" srcId="{21305ED1-E220-4774-A40A-971AAE5287DF}" destId="{1FE52BB4-66BE-433D-BB11-A20FF0EB10AA}" srcOrd="0" destOrd="0" presId="urn:microsoft.com/office/officeart/2009/3/layout/HorizontalOrganizationChart"/>
    <dgm:cxn modelId="{3761B73C-48F6-4589-B62D-5ED04D67CA6E}" type="presParOf" srcId="{1FE52BB4-66BE-433D-BB11-A20FF0EB10AA}" destId="{2E33AEFD-01F3-427D-8D9B-EEC334CF8CB1}" srcOrd="0" destOrd="0" presId="urn:microsoft.com/office/officeart/2009/3/layout/HorizontalOrganizationChart"/>
    <dgm:cxn modelId="{FCE5A6CF-25D4-48A0-84B7-51702CF9F160}" type="presParOf" srcId="{1FE52BB4-66BE-433D-BB11-A20FF0EB10AA}" destId="{CE141A91-C44A-471C-BD69-17524D003BDC}" srcOrd="1" destOrd="0" presId="urn:microsoft.com/office/officeart/2009/3/layout/HorizontalOrganizationChart"/>
    <dgm:cxn modelId="{CF783222-B9C5-4FBB-B3C2-B97C27702DBD}" type="presParOf" srcId="{21305ED1-E220-4774-A40A-971AAE5287DF}" destId="{00FD7026-080D-4DDF-BECE-088B7E73389F}" srcOrd="1" destOrd="0" presId="urn:microsoft.com/office/officeart/2009/3/layout/HorizontalOrganizationChart"/>
    <dgm:cxn modelId="{B3188EB3-720F-4586-8777-923079CB0BF1}" type="presParOf" srcId="{21305ED1-E220-4774-A40A-971AAE5287DF}" destId="{49A843F4-6368-4F49-8D7A-EAA8ECFE63BA}" srcOrd="2" destOrd="0" presId="urn:microsoft.com/office/officeart/2009/3/layout/HorizontalOrganizationChart"/>
    <dgm:cxn modelId="{D5BFA97F-4609-4DC2-984B-E4E3D9C3BAF4}" type="presParOf" srcId="{BCA35A61-D8C2-44CD-A95D-D4F5E7304137}" destId="{FD1DE0D0-322D-463D-8BCE-12A472E4CE3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5B0A8-6282-45C8-9103-DA32AA4CBCFC}">
      <dsp:nvSpPr>
        <dsp:cNvPr id="0" name=""/>
        <dsp:cNvSpPr/>
      </dsp:nvSpPr>
      <dsp:spPr>
        <a:xfrm>
          <a:off x="5489529" y="1935508"/>
          <a:ext cx="91440" cy="360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E54A5D-8A4A-4B8D-A7FD-42A87DECE3A8}">
      <dsp:nvSpPr>
        <dsp:cNvPr id="0" name=""/>
        <dsp:cNvSpPr/>
      </dsp:nvSpPr>
      <dsp:spPr>
        <a:xfrm>
          <a:off x="3947781" y="788255"/>
          <a:ext cx="1587467" cy="360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717"/>
              </a:lnTo>
              <a:lnTo>
                <a:pt x="1587467" y="245717"/>
              </a:lnTo>
              <a:lnTo>
                <a:pt x="1587467" y="360496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CA7210-1747-45D5-818A-2B6EADCA4552}">
      <dsp:nvSpPr>
        <dsp:cNvPr id="0" name=""/>
        <dsp:cNvSpPr/>
      </dsp:nvSpPr>
      <dsp:spPr>
        <a:xfrm>
          <a:off x="3975211" y="3082604"/>
          <a:ext cx="91440" cy="360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8E1DA2-83E5-4EFC-8F1C-51CCBCE4CE34}">
      <dsp:nvSpPr>
        <dsp:cNvPr id="0" name=""/>
        <dsp:cNvSpPr/>
      </dsp:nvSpPr>
      <dsp:spPr>
        <a:xfrm>
          <a:off x="2506614" y="1935508"/>
          <a:ext cx="1514317" cy="360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560"/>
              </a:lnTo>
              <a:lnTo>
                <a:pt x="1514317" y="245560"/>
              </a:lnTo>
              <a:lnTo>
                <a:pt x="1514317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B6725D-1FF7-45D5-B594-21EEC0FC106C}">
      <dsp:nvSpPr>
        <dsp:cNvPr id="0" name=""/>
        <dsp:cNvSpPr/>
      </dsp:nvSpPr>
      <dsp:spPr>
        <a:xfrm>
          <a:off x="2460894" y="3082604"/>
          <a:ext cx="91440" cy="360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7A4113-6724-4BF8-8C78-E9CFD8342F9E}">
      <dsp:nvSpPr>
        <dsp:cNvPr id="0" name=""/>
        <dsp:cNvSpPr/>
      </dsp:nvSpPr>
      <dsp:spPr>
        <a:xfrm>
          <a:off x="2460894" y="1935508"/>
          <a:ext cx="91440" cy="360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DCBF17-B8E0-4EF2-90A5-4BDFE7823973}">
      <dsp:nvSpPr>
        <dsp:cNvPr id="0" name=""/>
        <dsp:cNvSpPr/>
      </dsp:nvSpPr>
      <dsp:spPr>
        <a:xfrm>
          <a:off x="946576" y="3082604"/>
          <a:ext cx="91440" cy="360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3A9F4C-CF44-4FA5-8F22-E717707DDCD1}">
      <dsp:nvSpPr>
        <dsp:cNvPr id="0" name=""/>
        <dsp:cNvSpPr/>
      </dsp:nvSpPr>
      <dsp:spPr>
        <a:xfrm>
          <a:off x="992296" y="1935508"/>
          <a:ext cx="1514317" cy="360338"/>
        </a:xfrm>
        <a:custGeom>
          <a:avLst/>
          <a:gdLst/>
          <a:ahLst/>
          <a:cxnLst/>
          <a:rect l="0" t="0" r="0" b="0"/>
          <a:pathLst>
            <a:path>
              <a:moveTo>
                <a:pt x="1514317" y="0"/>
              </a:moveTo>
              <a:lnTo>
                <a:pt x="1514317" y="245560"/>
              </a:lnTo>
              <a:lnTo>
                <a:pt x="0" y="245560"/>
              </a:lnTo>
              <a:lnTo>
                <a:pt x="0" y="360338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3311E-5C02-4230-AAB5-E274EAAD673A}">
      <dsp:nvSpPr>
        <dsp:cNvPr id="0" name=""/>
        <dsp:cNvSpPr/>
      </dsp:nvSpPr>
      <dsp:spPr>
        <a:xfrm>
          <a:off x="2506614" y="788255"/>
          <a:ext cx="1441167" cy="360496"/>
        </a:xfrm>
        <a:custGeom>
          <a:avLst/>
          <a:gdLst/>
          <a:ahLst/>
          <a:cxnLst/>
          <a:rect l="0" t="0" r="0" b="0"/>
          <a:pathLst>
            <a:path>
              <a:moveTo>
                <a:pt x="1441167" y="0"/>
              </a:moveTo>
              <a:lnTo>
                <a:pt x="1441167" y="245717"/>
              </a:lnTo>
              <a:lnTo>
                <a:pt x="0" y="245717"/>
              </a:lnTo>
              <a:lnTo>
                <a:pt x="0" y="360496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E7152-91C7-4A6E-87AB-AF06E7AA449B}">
      <dsp:nvSpPr>
        <dsp:cNvPr id="0" name=""/>
        <dsp:cNvSpPr/>
      </dsp:nvSpPr>
      <dsp:spPr>
        <a:xfrm>
          <a:off x="3203200" y="1498"/>
          <a:ext cx="1489163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62918F-6313-4E54-94E6-9101CDD5EE33}">
      <dsp:nvSpPr>
        <dsp:cNvPr id="0" name=""/>
        <dsp:cNvSpPr/>
      </dsp:nvSpPr>
      <dsp:spPr>
        <a:xfrm>
          <a:off x="3340865" y="132280"/>
          <a:ext cx="1489163" cy="786756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Основні типи власності 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63908" y="155323"/>
        <a:ext cx="1443077" cy="740670"/>
      </dsp:txXfrm>
    </dsp:sp>
    <dsp:sp modelId="{F1B43666-382D-4CFB-AED1-6480C63B7FDB}">
      <dsp:nvSpPr>
        <dsp:cNvPr id="0" name=""/>
        <dsp:cNvSpPr/>
      </dsp:nvSpPr>
      <dsp:spPr>
        <a:xfrm>
          <a:off x="1887120" y="1148751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1C5CBD-2681-4FD8-AF57-9D0A9C6AA4D0}">
      <dsp:nvSpPr>
        <dsp:cNvPr id="0" name=""/>
        <dsp:cNvSpPr/>
      </dsp:nvSpPr>
      <dsp:spPr>
        <a:xfrm>
          <a:off x="2024785" y="1279533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Приватна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47828" y="1302576"/>
        <a:ext cx="1192901" cy="740670"/>
      </dsp:txXfrm>
    </dsp:sp>
    <dsp:sp modelId="{4364A9AC-0A3A-414C-B545-1353412D3620}">
      <dsp:nvSpPr>
        <dsp:cNvPr id="0" name=""/>
        <dsp:cNvSpPr/>
      </dsp:nvSpPr>
      <dsp:spPr>
        <a:xfrm>
          <a:off x="372802" y="2295847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A83B37-6B8F-4036-9089-023C35B7E6F1}">
      <dsp:nvSpPr>
        <dsp:cNvPr id="0" name=""/>
        <dsp:cNvSpPr/>
      </dsp:nvSpPr>
      <dsp:spPr>
        <a:xfrm>
          <a:off x="510467" y="2426629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Індивідуальне житло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533510" y="2449672"/>
        <a:ext cx="1192901" cy="740670"/>
      </dsp:txXfrm>
    </dsp:sp>
    <dsp:sp modelId="{71B075C5-C37D-4132-B25D-428E3D255651}">
      <dsp:nvSpPr>
        <dsp:cNvPr id="0" name=""/>
        <dsp:cNvSpPr/>
      </dsp:nvSpPr>
      <dsp:spPr>
        <a:xfrm>
          <a:off x="372802" y="3442943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C2F60B-A466-4ACB-BE34-54F90BD4553E}">
      <dsp:nvSpPr>
        <dsp:cNvPr id="0" name=""/>
        <dsp:cNvSpPr/>
      </dsp:nvSpPr>
      <dsp:spPr>
        <a:xfrm>
          <a:off x="510467" y="3573725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Худоба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3510" y="3596768"/>
        <a:ext cx="1192901" cy="740670"/>
      </dsp:txXfrm>
    </dsp:sp>
    <dsp:sp modelId="{016F02F1-629F-45BC-8C7E-4FB8FCEF93BB}">
      <dsp:nvSpPr>
        <dsp:cNvPr id="0" name=""/>
        <dsp:cNvSpPr/>
      </dsp:nvSpPr>
      <dsp:spPr>
        <a:xfrm>
          <a:off x="1887120" y="2295847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BC4E5-3E34-481E-BD34-A55014BA8238}">
      <dsp:nvSpPr>
        <dsp:cNvPr id="0" name=""/>
        <dsp:cNvSpPr/>
      </dsp:nvSpPr>
      <dsp:spPr>
        <a:xfrm>
          <a:off x="2024785" y="2426629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Домашнє навчання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47828" y="2449672"/>
        <a:ext cx="1192901" cy="740670"/>
      </dsp:txXfrm>
    </dsp:sp>
    <dsp:sp modelId="{ECA850D3-2E13-4648-9D57-0AA6CF84872A}">
      <dsp:nvSpPr>
        <dsp:cNvPr id="0" name=""/>
        <dsp:cNvSpPr/>
      </dsp:nvSpPr>
      <dsp:spPr>
        <a:xfrm>
          <a:off x="1887120" y="3442943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D1C3B6-567F-42E3-9AE2-6458C45E8183}">
      <dsp:nvSpPr>
        <dsp:cNvPr id="0" name=""/>
        <dsp:cNvSpPr/>
      </dsp:nvSpPr>
      <dsp:spPr>
        <a:xfrm>
          <a:off x="2024785" y="3573725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Інше рухоме майно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47828" y="3596768"/>
        <a:ext cx="1192901" cy="740670"/>
      </dsp:txXfrm>
    </dsp:sp>
    <dsp:sp modelId="{3A37DCD0-4612-4DC2-BF38-3CE69EE84DA5}">
      <dsp:nvSpPr>
        <dsp:cNvPr id="0" name=""/>
        <dsp:cNvSpPr/>
      </dsp:nvSpPr>
      <dsp:spPr>
        <a:xfrm>
          <a:off x="3401438" y="2295847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66299A-F90F-4094-912D-5A4DED499A41}">
      <dsp:nvSpPr>
        <dsp:cNvPr id="0" name=""/>
        <dsp:cNvSpPr/>
      </dsp:nvSpPr>
      <dsp:spPr>
        <a:xfrm>
          <a:off x="3539103" y="2426629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Одяг, прикраси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62146" y="2449672"/>
        <a:ext cx="1192901" cy="740670"/>
      </dsp:txXfrm>
    </dsp:sp>
    <dsp:sp modelId="{E1805E25-290D-4029-9D4C-330E563591FD}">
      <dsp:nvSpPr>
        <dsp:cNvPr id="0" name=""/>
        <dsp:cNvSpPr/>
      </dsp:nvSpPr>
      <dsp:spPr>
        <a:xfrm>
          <a:off x="3401438" y="3442943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98ADAD-180F-495E-9071-0A2F3B06BB39}">
      <dsp:nvSpPr>
        <dsp:cNvPr id="0" name=""/>
        <dsp:cNvSpPr/>
      </dsp:nvSpPr>
      <dsp:spPr>
        <a:xfrm>
          <a:off x="3539103" y="3573725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Знаряддя праці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62146" y="3596768"/>
        <a:ext cx="1192901" cy="740670"/>
      </dsp:txXfrm>
    </dsp:sp>
    <dsp:sp modelId="{BE19F82A-BD89-4E66-94B8-7927C6143046}">
      <dsp:nvSpPr>
        <dsp:cNvPr id="0" name=""/>
        <dsp:cNvSpPr/>
      </dsp:nvSpPr>
      <dsp:spPr>
        <a:xfrm>
          <a:off x="4915755" y="1148751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05D50B-3119-4762-9FD3-6948A3FD2020}">
      <dsp:nvSpPr>
        <dsp:cNvPr id="0" name=""/>
        <dsp:cNvSpPr/>
      </dsp:nvSpPr>
      <dsp:spPr>
        <a:xfrm>
          <a:off x="5053421" y="1279533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Суспільна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6464" y="1302576"/>
        <a:ext cx="1192901" cy="740670"/>
      </dsp:txXfrm>
    </dsp:sp>
    <dsp:sp modelId="{7BC9B98B-BF64-46DC-950A-6A107A8EC0CC}">
      <dsp:nvSpPr>
        <dsp:cNvPr id="0" name=""/>
        <dsp:cNvSpPr/>
      </dsp:nvSpPr>
      <dsp:spPr>
        <a:xfrm>
          <a:off x="4915755" y="2295847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7E97F1-954E-42CF-A6E6-1B663B1E45DC}">
      <dsp:nvSpPr>
        <dsp:cNvPr id="0" name=""/>
        <dsp:cNvSpPr/>
      </dsp:nvSpPr>
      <dsp:spPr>
        <a:xfrm>
          <a:off x="5053421" y="2426629"/>
          <a:ext cx="1238987" cy="786756"/>
        </a:xfrm>
        <a:prstGeom prst="roundRect">
          <a:avLst>
            <a:gd name="adj" fmla="val 10000"/>
          </a:avLst>
        </a:prstGeom>
        <a:solidFill>
          <a:srgbClr val="FFC000"/>
        </a:solidFill>
        <a:ln w="635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Земля</a:t>
          </a:r>
          <a:endParaRPr lang="ru-RU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6464" y="2449672"/>
        <a:ext cx="1192901" cy="7406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FCEBCC-2207-4225-B3D5-FA3044ED1023}">
      <dsp:nvSpPr>
        <dsp:cNvPr id="0" name=""/>
        <dsp:cNvSpPr/>
      </dsp:nvSpPr>
      <dsp:spPr>
        <a:xfrm>
          <a:off x="1523366" y="955039"/>
          <a:ext cx="2480095" cy="11198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chemeClr val="accent1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наповнення казни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56166" y="987839"/>
        <a:ext cx="2414495" cy="1054288"/>
      </dsp:txXfrm>
    </dsp:sp>
    <dsp:sp modelId="{7F85EBF0-6933-4743-83A2-76DD15E3A5D8}">
      <dsp:nvSpPr>
        <dsp:cNvPr id="0" name=""/>
        <dsp:cNvSpPr/>
      </dsp:nvSpPr>
      <dsp:spPr>
        <a:xfrm rot="20467087">
          <a:off x="3904626" y="904557"/>
          <a:ext cx="3673341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673341" y="1604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649463" y="828770"/>
        <a:ext cx="183667" cy="183667"/>
      </dsp:txXfrm>
    </dsp:sp>
    <dsp:sp modelId="{B9655863-AD2A-4D53-9B56-392B0DF42530}">
      <dsp:nvSpPr>
        <dsp:cNvPr id="0" name=""/>
        <dsp:cNvSpPr/>
      </dsp:nvSpPr>
      <dsp:spPr>
        <a:xfrm>
          <a:off x="7479132" y="17522"/>
          <a:ext cx="3334137" cy="6174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Данина від населення</a:t>
          </a:r>
          <a:endParaRPr lang="ru-RU" sz="2200" b="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97215" y="35605"/>
        <a:ext cx="3297971" cy="581237"/>
      </dsp:txXfrm>
    </dsp:sp>
    <dsp:sp modelId="{0BC74079-3387-4864-8ECB-40057C901D75}">
      <dsp:nvSpPr>
        <dsp:cNvPr id="0" name=""/>
        <dsp:cNvSpPr/>
      </dsp:nvSpPr>
      <dsp:spPr>
        <a:xfrm rot="21116081">
          <a:off x="3986063" y="1252155"/>
          <a:ext cx="3517875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517875" y="1604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657054" y="1180254"/>
        <a:ext cx="175893" cy="175893"/>
      </dsp:txXfrm>
    </dsp:sp>
    <dsp:sp modelId="{60955947-7398-4006-989B-9247282B6045}">
      <dsp:nvSpPr>
        <dsp:cNvPr id="0" name=""/>
        <dsp:cNvSpPr/>
      </dsp:nvSpPr>
      <dsp:spPr>
        <a:xfrm>
          <a:off x="7486541" y="712717"/>
          <a:ext cx="3357129" cy="6174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chemeClr val="accent1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Податки</a:t>
          </a:r>
          <a:endParaRPr lang="ru-RU" sz="220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04624" y="730800"/>
        <a:ext cx="3320963" cy="581237"/>
      </dsp:txXfrm>
    </dsp:sp>
    <dsp:sp modelId="{B97993A3-E2B7-46B0-9515-8B30C803AE7D}">
      <dsp:nvSpPr>
        <dsp:cNvPr id="0" name=""/>
        <dsp:cNvSpPr/>
      </dsp:nvSpPr>
      <dsp:spPr>
        <a:xfrm rot="211403">
          <a:off x="4000165" y="1606103"/>
          <a:ext cx="3487560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487560" y="1604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656756" y="1534960"/>
        <a:ext cx="174378" cy="174378"/>
      </dsp:txXfrm>
    </dsp:sp>
    <dsp:sp modelId="{9A4F30E6-CB85-4CF5-9494-58DE013AE720}">
      <dsp:nvSpPr>
        <dsp:cNvPr id="0" name=""/>
        <dsp:cNvSpPr/>
      </dsp:nvSpPr>
      <dsp:spPr>
        <a:xfrm>
          <a:off x="7484429" y="1420613"/>
          <a:ext cx="3269285" cy="6174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chemeClr val="accent1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Судові збори</a:t>
          </a:r>
          <a:endParaRPr lang="ru-RU" sz="220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02512" y="1438696"/>
        <a:ext cx="3233119" cy="581237"/>
      </dsp:txXfrm>
    </dsp:sp>
    <dsp:sp modelId="{B4BE11E9-AE62-4CF2-9F64-E6D92ECFFC66}">
      <dsp:nvSpPr>
        <dsp:cNvPr id="0" name=""/>
        <dsp:cNvSpPr/>
      </dsp:nvSpPr>
      <dsp:spPr>
        <a:xfrm rot="869376">
          <a:off x="3946114" y="1950055"/>
          <a:ext cx="360599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605998" y="1604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658963" y="1875951"/>
        <a:ext cx="180299" cy="180299"/>
      </dsp:txXfrm>
    </dsp:sp>
    <dsp:sp modelId="{89C1265C-ADEC-4A0D-9405-6A8DAF8FDE56}">
      <dsp:nvSpPr>
        <dsp:cNvPr id="0" name=""/>
        <dsp:cNvSpPr/>
      </dsp:nvSpPr>
      <dsp:spPr>
        <a:xfrm>
          <a:off x="7494765" y="2108518"/>
          <a:ext cx="3226017" cy="6174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chemeClr val="accent1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Прибутки із державних маєтностей</a:t>
          </a:r>
          <a:endParaRPr lang="ru-RU" sz="220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12848" y="2126601"/>
        <a:ext cx="3189851" cy="581237"/>
      </dsp:txXfrm>
    </dsp:sp>
    <dsp:sp modelId="{8EA7E367-98FC-4FFF-8D97-9FF568B910FD}">
      <dsp:nvSpPr>
        <dsp:cNvPr id="0" name=""/>
        <dsp:cNvSpPr/>
      </dsp:nvSpPr>
      <dsp:spPr>
        <a:xfrm rot="1486375">
          <a:off x="3826204" y="2306062"/>
          <a:ext cx="385241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3852413" y="1604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656100" y="2225798"/>
        <a:ext cx="192620" cy="192620"/>
      </dsp:txXfrm>
    </dsp:sp>
    <dsp:sp modelId="{94EB9248-1BEE-4CB8-9A78-B16C50852E3E}">
      <dsp:nvSpPr>
        <dsp:cNvPr id="0" name=""/>
        <dsp:cNvSpPr/>
      </dsp:nvSpPr>
      <dsp:spPr>
        <a:xfrm>
          <a:off x="7501359" y="2820532"/>
          <a:ext cx="3258468" cy="6174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/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12700" cap="flat" cmpd="sng" algn="ctr">
          <a:solidFill>
            <a:srgbClr val="18F632"/>
          </a:solidFill>
          <a:prstDash val="solid"/>
        </a:ln>
        <a:effectLst>
          <a:outerShdw blurRad="50800" dist="38100" dir="2700000" algn="tl" rotWithShape="0">
            <a:prstClr val="black"/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воєнної здобичі та контрибуції</a:t>
          </a:r>
          <a:endParaRPr lang="ru-RU" sz="220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19442" y="2838615"/>
        <a:ext cx="3222302" cy="58123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42F4B5-119E-461D-AEAD-B9E12795970E}">
      <dsp:nvSpPr>
        <dsp:cNvPr id="0" name=""/>
        <dsp:cNvSpPr/>
      </dsp:nvSpPr>
      <dsp:spPr>
        <a:xfrm>
          <a:off x="867" y="781406"/>
          <a:ext cx="3734475" cy="4481370"/>
        </a:xfrm>
        <a:prstGeom prst="roundRect">
          <a:avLst>
            <a:gd name="adj" fmla="val 5000"/>
          </a:avLst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Золота монета Володимира великого</a:t>
          </a:r>
          <a:endParaRPr lang="ru-RU" sz="2400" b="1" kern="1200" dirty="0">
            <a:solidFill>
              <a:srgbClr val="18F63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6200000">
        <a:off x="-1463046" y="2245321"/>
        <a:ext cx="3674724" cy="746895"/>
      </dsp:txXfrm>
    </dsp:sp>
    <dsp:sp modelId="{8CBF2371-2B7A-4B95-8D0B-B0C924EE64BC}">
      <dsp:nvSpPr>
        <dsp:cNvPr id="0" name=""/>
        <dsp:cNvSpPr/>
      </dsp:nvSpPr>
      <dsp:spPr>
        <a:xfrm>
          <a:off x="747762" y="781406"/>
          <a:ext cx="2782184" cy="4481370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Монети давньоруських князів із їхніми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портре-тами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зображеннями родового знаку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Рюри-ковичів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– тризубом та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слов</a:t>
          </a: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янськими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напи-сами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є своєрідним і самобутнім явищем в історії грошового обігу. Західноєвропейські монети того періоду були простими копіями римських монет.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7762" y="781406"/>
        <a:ext cx="2782184" cy="4481370"/>
      </dsp:txXfrm>
    </dsp:sp>
    <dsp:sp modelId="{704DA63F-F481-470D-A71B-F5E9EC515D87}">
      <dsp:nvSpPr>
        <dsp:cNvPr id="0" name=""/>
        <dsp:cNvSpPr/>
      </dsp:nvSpPr>
      <dsp:spPr>
        <a:xfrm>
          <a:off x="3866050" y="781406"/>
          <a:ext cx="3734475" cy="4481370"/>
        </a:xfrm>
        <a:prstGeom prst="roundRect">
          <a:avLst>
            <a:gd name="adj" fmla="val 5000"/>
          </a:avLst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Срібна монета Володимира Велико</a:t>
          </a:r>
          <a:r>
            <a:rPr lang="uk-UA" sz="2400" b="1" kern="1200" dirty="0" smtClean="0">
              <a:solidFill>
                <a:srgbClr val="18F632"/>
              </a:solidFill>
            </a:rPr>
            <a:t>го</a:t>
          </a:r>
          <a:endParaRPr lang="ru-RU" sz="2400" b="1" kern="1200" dirty="0">
            <a:solidFill>
              <a:srgbClr val="18F632"/>
            </a:solidFill>
          </a:endParaRPr>
        </a:p>
      </dsp:txBody>
      <dsp:txXfrm rot="16200000">
        <a:off x="2402135" y="2245321"/>
        <a:ext cx="3674724" cy="746895"/>
      </dsp:txXfrm>
    </dsp:sp>
    <dsp:sp modelId="{A1E2D44C-8B88-4D16-8580-B017F62D14F0}">
      <dsp:nvSpPr>
        <dsp:cNvPr id="0" name=""/>
        <dsp:cNvSpPr/>
      </dsp:nvSpPr>
      <dsp:spPr>
        <a:xfrm rot="5400000">
          <a:off x="3555421" y="4370592"/>
          <a:ext cx="658601" cy="560171"/>
        </a:xfrm>
        <a:prstGeom prst="flowChartExtract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07CF92-0F3C-4E5F-A2AF-0A1E0EEF7858}">
      <dsp:nvSpPr>
        <dsp:cNvPr id="0" name=""/>
        <dsp:cNvSpPr/>
      </dsp:nvSpPr>
      <dsp:spPr>
        <a:xfrm>
          <a:off x="4612945" y="781406"/>
          <a:ext cx="2782184" cy="4481370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Наприкінці Х ст., коли розвивається торгівля Київської Русі із Захід-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ною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Європою, в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грошо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-вий обіг руських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зе-мель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надходять за-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хідноєвропейські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срібні 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денарії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. Ці монети по-</a:t>
          </a:r>
          <a:r>
            <a:rPr lang="uk-U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руч</a:t>
          </a:r>
          <a:r>
            <a:rPr lang="uk-U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із арабськими виявлено в знахідках скарбів у Києві, Переяславі, Чернігові.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12945" y="781406"/>
        <a:ext cx="2782184" cy="4481370"/>
      </dsp:txXfrm>
    </dsp:sp>
    <dsp:sp modelId="{E0D4424A-37A7-4B59-9DA5-E181C024F75A}">
      <dsp:nvSpPr>
        <dsp:cNvPr id="0" name=""/>
        <dsp:cNvSpPr/>
      </dsp:nvSpPr>
      <dsp:spPr>
        <a:xfrm>
          <a:off x="7732100" y="776835"/>
          <a:ext cx="3734475" cy="4481370"/>
        </a:xfrm>
        <a:prstGeom prst="roundRect">
          <a:avLst>
            <a:gd name="adj" fmla="val 5000"/>
          </a:avLst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18F632"/>
              </a:solidFill>
              <a:latin typeface="Arial" panose="020B0604020202020204" pitchFamily="34" charset="0"/>
              <a:cs typeface="Arial" panose="020B0604020202020204" pitchFamily="34" charset="0"/>
            </a:rPr>
            <a:t>Монета Ярослава Мудрого</a:t>
          </a:r>
          <a:endParaRPr lang="ru-RU" sz="2400" b="1" kern="1200" dirty="0">
            <a:solidFill>
              <a:srgbClr val="18F632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6200000">
        <a:off x="6268185" y="2240750"/>
        <a:ext cx="3674724" cy="746895"/>
      </dsp:txXfrm>
    </dsp:sp>
    <dsp:sp modelId="{1013F487-353B-406D-8D21-6FC822AF861D}">
      <dsp:nvSpPr>
        <dsp:cNvPr id="0" name=""/>
        <dsp:cNvSpPr/>
      </dsp:nvSpPr>
      <dsp:spPr>
        <a:xfrm rot="5400000">
          <a:off x="7420604" y="4343161"/>
          <a:ext cx="658601" cy="560171"/>
        </a:xfrm>
        <a:prstGeom prst="flowChartExtract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E06351-1372-4A38-9516-8D7B66D68112}">
      <dsp:nvSpPr>
        <dsp:cNvPr id="0" name=""/>
        <dsp:cNvSpPr/>
      </dsp:nvSpPr>
      <dsp:spPr>
        <a:xfrm>
          <a:off x="8478995" y="776835"/>
          <a:ext cx="2782184" cy="4481370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0" bIns="0" numCol="1" spcCol="1270" anchor="t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Під час обігу іноземних монет у Київській Русі виникли їхні давньо-руські назви – куна, ногата, </a:t>
          </a:r>
          <a:r>
            <a:rPr lang="uk-UA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резана</a:t>
          </a:r>
          <a:r>
            <a:rPr lang="uk-UA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векша, і склалося грошово-лі-</a:t>
          </a:r>
          <a:r>
            <a:rPr lang="uk-UA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чильне</a:t>
          </a:r>
          <a:r>
            <a:rPr lang="uk-UA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поняття «грив-ня», якому із кін-ця ХІ ст., відповідали певні злитки срібла. Гривні були засобом платежу та нагромадження, а після припинення </a:t>
          </a:r>
          <a:r>
            <a:rPr lang="uk-UA" sz="19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вве-зення</a:t>
          </a:r>
          <a:r>
            <a:rPr lang="uk-UA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 іноземних монет вони стали головною одиницею грошового обігу руських земель.</a:t>
          </a:r>
          <a:endParaRPr lang="ru-RU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478995" y="776835"/>
        <a:ext cx="2782184" cy="448137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68F2D-7059-4D56-8C29-370236780A05}">
      <dsp:nvSpPr>
        <dsp:cNvPr id="0" name=""/>
        <dsp:cNvSpPr/>
      </dsp:nvSpPr>
      <dsp:spPr>
        <a:xfrm>
          <a:off x="1395962" y="2280737"/>
          <a:ext cx="568542" cy="1083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271" y="0"/>
              </a:lnTo>
              <a:lnTo>
                <a:pt x="284271" y="1083350"/>
              </a:lnTo>
              <a:lnTo>
                <a:pt x="568542" y="108335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49646" y="2791825"/>
        <a:ext cx="61173" cy="61173"/>
      </dsp:txXfrm>
    </dsp:sp>
    <dsp:sp modelId="{ADC17039-27B3-41B6-95A5-D50B524AED78}">
      <dsp:nvSpPr>
        <dsp:cNvPr id="0" name=""/>
        <dsp:cNvSpPr/>
      </dsp:nvSpPr>
      <dsp:spPr>
        <a:xfrm>
          <a:off x="1395962" y="2235017"/>
          <a:ext cx="5685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8542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66019" y="2266523"/>
        <a:ext cx="28427" cy="28427"/>
      </dsp:txXfrm>
    </dsp:sp>
    <dsp:sp modelId="{CC65B29B-773F-4F71-A54C-DC8A4774CD19}">
      <dsp:nvSpPr>
        <dsp:cNvPr id="0" name=""/>
        <dsp:cNvSpPr/>
      </dsp:nvSpPr>
      <dsp:spPr>
        <a:xfrm>
          <a:off x="1395962" y="1197387"/>
          <a:ext cx="568542" cy="1083350"/>
        </a:xfrm>
        <a:custGeom>
          <a:avLst/>
          <a:gdLst/>
          <a:ahLst/>
          <a:cxnLst/>
          <a:rect l="0" t="0" r="0" b="0"/>
          <a:pathLst>
            <a:path>
              <a:moveTo>
                <a:pt x="0" y="1083350"/>
              </a:moveTo>
              <a:lnTo>
                <a:pt x="284271" y="1083350"/>
              </a:lnTo>
              <a:lnTo>
                <a:pt x="284271" y="0"/>
              </a:lnTo>
              <a:lnTo>
                <a:pt x="568542" y="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49646" y="1708475"/>
        <a:ext cx="61173" cy="61173"/>
      </dsp:txXfrm>
    </dsp:sp>
    <dsp:sp modelId="{57D49C73-8097-496D-9E00-E78A0FA4862F}">
      <dsp:nvSpPr>
        <dsp:cNvPr id="0" name=""/>
        <dsp:cNvSpPr/>
      </dsp:nvSpPr>
      <dsp:spPr>
        <a:xfrm rot="16200000">
          <a:off x="-1318115" y="1847397"/>
          <a:ext cx="4561475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Політичні мотиви</a:t>
          </a:r>
          <a:endParaRPr lang="ru-RU" sz="4000" b="1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18115" y="1847397"/>
        <a:ext cx="4561475" cy="866680"/>
      </dsp:txXfrm>
    </dsp:sp>
    <dsp:sp modelId="{7A12D7F9-F3E2-4225-86E5-F142755CA415}">
      <dsp:nvSpPr>
        <dsp:cNvPr id="0" name=""/>
        <dsp:cNvSpPr/>
      </dsp:nvSpPr>
      <dsp:spPr>
        <a:xfrm>
          <a:off x="1964504" y="764047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Охорона інтересів рабовласників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64504" y="764047"/>
        <a:ext cx="2842711" cy="866680"/>
      </dsp:txXfrm>
    </dsp:sp>
    <dsp:sp modelId="{BB2E36D4-94D3-4F60-B81E-61DA6A6DFB01}">
      <dsp:nvSpPr>
        <dsp:cNvPr id="0" name=""/>
        <dsp:cNvSpPr/>
      </dsp:nvSpPr>
      <dsp:spPr>
        <a:xfrm>
          <a:off x="1964504" y="1847397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Охорона інтересів власників майна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64504" y="1847397"/>
        <a:ext cx="2842711" cy="866680"/>
      </dsp:txXfrm>
    </dsp:sp>
    <dsp:sp modelId="{97EAD422-FE05-488A-A173-86CB6CD04A7F}">
      <dsp:nvSpPr>
        <dsp:cNvPr id="0" name=""/>
        <dsp:cNvSpPr/>
      </dsp:nvSpPr>
      <dsp:spPr>
        <a:xfrm>
          <a:off x="1964504" y="2930747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Захист від зовнішньої небезпеки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64504" y="2930747"/>
        <a:ext cx="2842711" cy="8666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7AB29E-892C-4F63-A296-F6E17F9994ED}">
      <dsp:nvSpPr>
        <dsp:cNvPr id="0" name=""/>
        <dsp:cNvSpPr/>
      </dsp:nvSpPr>
      <dsp:spPr>
        <a:xfrm>
          <a:off x="1281565" y="2280737"/>
          <a:ext cx="595974" cy="1652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7987" y="0"/>
              </a:lnTo>
              <a:lnTo>
                <a:pt x="297987" y="1652455"/>
              </a:lnTo>
              <a:lnTo>
                <a:pt x="595974" y="1652455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535636" y="3063049"/>
        <a:ext cx="87832" cy="87832"/>
      </dsp:txXfrm>
    </dsp:sp>
    <dsp:sp modelId="{9D55166D-E63B-4D04-B1CC-B6C0F707B004}">
      <dsp:nvSpPr>
        <dsp:cNvPr id="0" name=""/>
        <dsp:cNvSpPr/>
      </dsp:nvSpPr>
      <dsp:spPr>
        <a:xfrm>
          <a:off x="1281565" y="2280737"/>
          <a:ext cx="568542" cy="541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271" y="0"/>
              </a:lnTo>
              <a:lnTo>
                <a:pt x="284271" y="541675"/>
              </a:lnTo>
              <a:lnTo>
                <a:pt x="568542" y="541675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46204" y="2531943"/>
        <a:ext cx="39263" cy="39263"/>
      </dsp:txXfrm>
    </dsp:sp>
    <dsp:sp modelId="{88256450-3B00-4E0B-B1D9-3FC175895228}">
      <dsp:nvSpPr>
        <dsp:cNvPr id="0" name=""/>
        <dsp:cNvSpPr/>
      </dsp:nvSpPr>
      <dsp:spPr>
        <a:xfrm>
          <a:off x="1281565" y="1739062"/>
          <a:ext cx="568542" cy="541675"/>
        </a:xfrm>
        <a:custGeom>
          <a:avLst/>
          <a:gdLst/>
          <a:ahLst/>
          <a:cxnLst/>
          <a:rect l="0" t="0" r="0" b="0"/>
          <a:pathLst>
            <a:path>
              <a:moveTo>
                <a:pt x="0" y="541675"/>
              </a:moveTo>
              <a:lnTo>
                <a:pt x="284271" y="541675"/>
              </a:lnTo>
              <a:lnTo>
                <a:pt x="284271" y="0"/>
              </a:lnTo>
              <a:lnTo>
                <a:pt x="568542" y="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46204" y="1990268"/>
        <a:ext cx="39263" cy="39263"/>
      </dsp:txXfrm>
    </dsp:sp>
    <dsp:sp modelId="{C44B3B65-3E40-4506-B782-EA6E2FC5A646}">
      <dsp:nvSpPr>
        <dsp:cNvPr id="0" name=""/>
        <dsp:cNvSpPr/>
      </dsp:nvSpPr>
      <dsp:spPr>
        <a:xfrm>
          <a:off x="1281565" y="655712"/>
          <a:ext cx="568542" cy="1625025"/>
        </a:xfrm>
        <a:custGeom>
          <a:avLst/>
          <a:gdLst/>
          <a:ahLst/>
          <a:cxnLst/>
          <a:rect l="0" t="0" r="0" b="0"/>
          <a:pathLst>
            <a:path>
              <a:moveTo>
                <a:pt x="0" y="1625025"/>
              </a:moveTo>
              <a:lnTo>
                <a:pt x="284271" y="1625025"/>
              </a:lnTo>
              <a:lnTo>
                <a:pt x="284271" y="0"/>
              </a:lnTo>
              <a:lnTo>
                <a:pt x="568542" y="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522796" y="1425184"/>
        <a:ext cx="86080" cy="86080"/>
      </dsp:txXfrm>
    </dsp:sp>
    <dsp:sp modelId="{B8B66779-FA4D-4D71-A3F9-9D812D99C3EE}">
      <dsp:nvSpPr>
        <dsp:cNvPr id="0" name=""/>
        <dsp:cNvSpPr/>
      </dsp:nvSpPr>
      <dsp:spPr>
        <a:xfrm rot="16200000">
          <a:off x="-1432512" y="1847397"/>
          <a:ext cx="4561475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Економічні умови</a:t>
          </a:r>
          <a:endParaRPr lang="ru-RU" sz="4000" b="1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432512" y="1847397"/>
        <a:ext cx="4561475" cy="866680"/>
      </dsp:txXfrm>
    </dsp:sp>
    <dsp:sp modelId="{90B005DF-EA8E-4C80-8FDB-F378F1832A54}">
      <dsp:nvSpPr>
        <dsp:cNvPr id="0" name=""/>
        <dsp:cNvSpPr/>
      </dsp:nvSpPr>
      <dsp:spPr>
        <a:xfrm>
          <a:off x="1850107" y="222371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Удосконалення знарядь праці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50107" y="222371"/>
        <a:ext cx="2842711" cy="866680"/>
      </dsp:txXfrm>
    </dsp:sp>
    <dsp:sp modelId="{8B6C84AB-24A0-40C4-BF65-DD35840772E1}">
      <dsp:nvSpPr>
        <dsp:cNvPr id="0" name=""/>
        <dsp:cNvSpPr/>
      </dsp:nvSpPr>
      <dsp:spPr>
        <a:xfrm>
          <a:off x="1850107" y="1305722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Розширення виробництва з металу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50107" y="1305722"/>
        <a:ext cx="2842711" cy="866680"/>
      </dsp:txXfrm>
    </dsp:sp>
    <dsp:sp modelId="{98CAE965-AC5D-4676-A231-1282842099E0}">
      <dsp:nvSpPr>
        <dsp:cNvPr id="0" name=""/>
        <dsp:cNvSpPr/>
      </dsp:nvSpPr>
      <dsp:spPr>
        <a:xfrm>
          <a:off x="1850107" y="2389072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Поділ виробничої сфери на сільське господарство і ремісництво</a:t>
          </a:r>
          <a:endParaRPr lang="ru-RU" sz="1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50107" y="2389072"/>
        <a:ext cx="2842711" cy="866680"/>
      </dsp:txXfrm>
    </dsp:sp>
    <dsp:sp modelId="{FB7E0081-DCA1-4F6A-B08E-6F3A9989C203}">
      <dsp:nvSpPr>
        <dsp:cNvPr id="0" name=""/>
        <dsp:cNvSpPr/>
      </dsp:nvSpPr>
      <dsp:spPr>
        <a:xfrm>
          <a:off x="1877539" y="3499853"/>
          <a:ext cx="2842711" cy="866680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/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Виробництво додаткового продукту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77539" y="3499853"/>
        <a:ext cx="2842711" cy="8666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A9E449-8C7F-40BA-8AB6-FA68332658C7}">
      <dsp:nvSpPr>
        <dsp:cNvPr id="0" name=""/>
        <dsp:cNvSpPr/>
      </dsp:nvSpPr>
      <dsp:spPr>
        <a:xfrm>
          <a:off x="8840" y="0"/>
          <a:ext cx="5284589" cy="1371600"/>
        </a:xfrm>
        <a:prstGeom prst="chevron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Держави Месопотамії ( </a:t>
          </a:r>
          <a:r>
            <a:rPr lang="en-US" sz="3200" b="1" kern="1200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IV </a:t>
          </a:r>
          <a:r>
            <a:rPr lang="uk-UA" sz="3200" b="1" kern="1200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тис. до н. е.)</a:t>
          </a:r>
          <a:endParaRPr lang="ru-RU" sz="3200" b="1" kern="1200" dirty="0">
            <a:solidFill>
              <a:srgbClr val="18F6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94640" y="0"/>
        <a:ext cx="3912989" cy="1371600"/>
      </dsp:txXfrm>
    </dsp:sp>
    <dsp:sp modelId="{92603CC7-3646-40D5-82E9-954A1430C896}">
      <dsp:nvSpPr>
        <dsp:cNvPr id="0" name=""/>
        <dsp:cNvSpPr/>
      </dsp:nvSpPr>
      <dsp:spPr>
        <a:xfrm>
          <a:off x="4764970" y="0"/>
          <a:ext cx="5284589" cy="1371600"/>
        </a:xfrm>
        <a:prstGeom prst="chevron">
          <a:avLst/>
        </a:prstGeom>
        <a:solidFill>
          <a:srgbClr val="FF99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Перші держави на нашій планеті</a:t>
          </a:r>
          <a:endParaRPr lang="ru-RU" sz="3200" b="1" kern="1200" dirty="0">
            <a:solidFill>
              <a:srgbClr val="18F6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50770" y="0"/>
        <a:ext cx="3912989" cy="13716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31AB1-EBC8-4E49-B227-CC5A9C3E0E3E}">
      <dsp:nvSpPr>
        <dsp:cNvPr id="0" name=""/>
        <dsp:cNvSpPr/>
      </dsp:nvSpPr>
      <dsp:spPr>
        <a:xfrm>
          <a:off x="7779657" y="3200549"/>
          <a:ext cx="233567" cy="716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272"/>
              </a:lnTo>
              <a:lnTo>
                <a:pt x="233567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CFFAD-6A39-46D7-BECE-E54997E44817}">
      <dsp:nvSpPr>
        <dsp:cNvPr id="0" name=""/>
        <dsp:cNvSpPr/>
      </dsp:nvSpPr>
      <dsp:spPr>
        <a:xfrm>
          <a:off x="7460449" y="2094998"/>
          <a:ext cx="942054" cy="3269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496"/>
              </a:lnTo>
              <a:lnTo>
                <a:pt x="942054" y="163496"/>
              </a:lnTo>
              <a:lnTo>
                <a:pt x="942054" y="326993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CFE2E-BF19-4DF9-AF6F-4322ABE3E3B9}">
      <dsp:nvSpPr>
        <dsp:cNvPr id="0" name=""/>
        <dsp:cNvSpPr/>
      </dsp:nvSpPr>
      <dsp:spPr>
        <a:xfrm>
          <a:off x="5895549" y="3200549"/>
          <a:ext cx="233567" cy="716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272"/>
              </a:lnTo>
              <a:lnTo>
                <a:pt x="233567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A593A-7CB1-405C-A837-2CB272494647}">
      <dsp:nvSpPr>
        <dsp:cNvPr id="0" name=""/>
        <dsp:cNvSpPr/>
      </dsp:nvSpPr>
      <dsp:spPr>
        <a:xfrm>
          <a:off x="6518395" y="2094998"/>
          <a:ext cx="942054" cy="326993"/>
        </a:xfrm>
        <a:custGeom>
          <a:avLst/>
          <a:gdLst/>
          <a:ahLst/>
          <a:cxnLst/>
          <a:rect l="0" t="0" r="0" b="0"/>
          <a:pathLst>
            <a:path>
              <a:moveTo>
                <a:pt x="942054" y="0"/>
              </a:moveTo>
              <a:lnTo>
                <a:pt x="942054" y="163496"/>
              </a:lnTo>
              <a:lnTo>
                <a:pt x="0" y="163496"/>
              </a:lnTo>
              <a:lnTo>
                <a:pt x="0" y="326993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93086-2C59-443B-95CC-A13D8267F3FB}">
      <dsp:nvSpPr>
        <dsp:cNvPr id="0" name=""/>
        <dsp:cNvSpPr/>
      </dsp:nvSpPr>
      <dsp:spPr>
        <a:xfrm>
          <a:off x="5571342" y="989447"/>
          <a:ext cx="1110549" cy="716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272"/>
              </a:lnTo>
              <a:lnTo>
                <a:pt x="1110549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BA713B-C529-4E75-9C03-FA097A07FA00}">
      <dsp:nvSpPr>
        <dsp:cNvPr id="0" name=""/>
        <dsp:cNvSpPr/>
      </dsp:nvSpPr>
      <dsp:spPr>
        <a:xfrm>
          <a:off x="3622162" y="3200549"/>
          <a:ext cx="233567" cy="716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272"/>
              </a:lnTo>
              <a:lnTo>
                <a:pt x="233567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C5D4A-E3A6-4C06-AE73-8CEB1CEA7208}">
      <dsp:nvSpPr>
        <dsp:cNvPr id="0" name=""/>
        <dsp:cNvSpPr/>
      </dsp:nvSpPr>
      <dsp:spPr>
        <a:xfrm>
          <a:off x="3302954" y="2094998"/>
          <a:ext cx="942054" cy="3269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496"/>
              </a:lnTo>
              <a:lnTo>
                <a:pt x="942054" y="163496"/>
              </a:lnTo>
              <a:lnTo>
                <a:pt x="942054" y="326993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31E416-3AF7-486E-9E2D-FF5162593A7C}">
      <dsp:nvSpPr>
        <dsp:cNvPr id="0" name=""/>
        <dsp:cNvSpPr/>
      </dsp:nvSpPr>
      <dsp:spPr>
        <a:xfrm>
          <a:off x="1738054" y="3200549"/>
          <a:ext cx="233567" cy="716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272"/>
              </a:lnTo>
              <a:lnTo>
                <a:pt x="233567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879F97-7AE3-4674-8E5A-EF7475ED2481}">
      <dsp:nvSpPr>
        <dsp:cNvPr id="0" name=""/>
        <dsp:cNvSpPr/>
      </dsp:nvSpPr>
      <dsp:spPr>
        <a:xfrm>
          <a:off x="2360900" y="2094998"/>
          <a:ext cx="942054" cy="326993"/>
        </a:xfrm>
        <a:custGeom>
          <a:avLst/>
          <a:gdLst/>
          <a:ahLst/>
          <a:cxnLst/>
          <a:rect l="0" t="0" r="0" b="0"/>
          <a:pathLst>
            <a:path>
              <a:moveTo>
                <a:pt x="942054" y="0"/>
              </a:moveTo>
              <a:lnTo>
                <a:pt x="942054" y="163496"/>
              </a:lnTo>
              <a:lnTo>
                <a:pt x="0" y="163496"/>
              </a:lnTo>
              <a:lnTo>
                <a:pt x="0" y="326993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33270B-F766-4781-B6FA-CBB548B83DE3}">
      <dsp:nvSpPr>
        <dsp:cNvPr id="0" name=""/>
        <dsp:cNvSpPr/>
      </dsp:nvSpPr>
      <dsp:spPr>
        <a:xfrm>
          <a:off x="4081511" y="989447"/>
          <a:ext cx="1489831" cy="716272"/>
        </a:xfrm>
        <a:custGeom>
          <a:avLst/>
          <a:gdLst/>
          <a:ahLst/>
          <a:cxnLst/>
          <a:rect l="0" t="0" r="0" b="0"/>
          <a:pathLst>
            <a:path>
              <a:moveTo>
                <a:pt x="1489831" y="0"/>
              </a:moveTo>
              <a:lnTo>
                <a:pt x="1489831" y="716272"/>
              </a:lnTo>
              <a:lnTo>
                <a:pt x="0" y="716272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EFC53-7254-4F23-8154-668B8CD09691}">
      <dsp:nvSpPr>
        <dsp:cNvPr id="0" name=""/>
        <dsp:cNvSpPr/>
      </dsp:nvSpPr>
      <dsp:spPr>
        <a:xfrm>
          <a:off x="4722474" y="516"/>
          <a:ext cx="1697737" cy="988931"/>
        </a:xfrm>
        <a:prstGeom prst="rect">
          <a:avLst/>
        </a:prstGeom>
        <a:solidFill>
          <a:srgbClr val="FF99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Державний скарб Месопотамії</a:t>
          </a:r>
          <a:endParaRPr lang="ru-RU" sz="2000" b="1" kern="1200" dirty="0">
            <a:solidFill>
              <a:schemeClr val="accent6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22474" y="516"/>
        <a:ext cx="1697737" cy="988931"/>
      </dsp:txXfrm>
    </dsp:sp>
    <dsp:sp modelId="{A8174E4D-8939-4699-B6DF-5DB83AB36912}">
      <dsp:nvSpPr>
        <dsp:cNvPr id="0" name=""/>
        <dsp:cNvSpPr/>
      </dsp:nvSpPr>
      <dsp:spPr>
        <a:xfrm>
          <a:off x="2524397" y="1316441"/>
          <a:ext cx="1557114" cy="778557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надходження</a:t>
          </a:r>
          <a:endParaRPr lang="ru-RU" sz="1700" b="1" kern="1200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24397" y="1316441"/>
        <a:ext cx="1557114" cy="778557"/>
      </dsp:txXfrm>
    </dsp:sp>
    <dsp:sp modelId="{53376DA6-0605-41B1-9112-E33A5130855F}">
      <dsp:nvSpPr>
        <dsp:cNvPr id="0" name=""/>
        <dsp:cNvSpPr/>
      </dsp:nvSpPr>
      <dsp:spPr>
        <a:xfrm>
          <a:off x="1582342" y="2421992"/>
          <a:ext cx="1557114" cy="778557"/>
        </a:xfrm>
        <a:prstGeom prst="rect">
          <a:avLst/>
        </a:prstGeom>
        <a:solidFill>
          <a:srgbClr val="FFCC66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Податкова система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82342" y="2421992"/>
        <a:ext cx="1557114" cy="778557"/>
      </dsp:txXfrm>
    </dsp:sp>
    <dsp:sp modelId="{6D93A2E6-48D0-4569-96E2-CFE527371735}">
      <dsp:nvSpPr>
        <dsp:cNvPr id="0" name=""/>
        <dsp:cNvSpPr/>
      </dsp:nvSpPr>
      <dsp:spPr>
        <a:xfrm>
          <a:off x="1971621" y="3527543"/>
          <a:ext cx="1557114" cy="778557"/>
        </a:xfrm>
        <a:prstGeom prst="rect">
          <a:avLst/>
        </a:prstGeom>
        <a:solidFill>
          <a:srgbClr val="FFFF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продажу рабів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71621" y="3527543"/>
        <a:ext cx="1557114" cy="778557"/>
      </dsp:txXfrm>
    </dsp:sp>
    <dsp:sp modelId="{1F7BB704-45FE-4C07-BC4C-680A4C48539F}">
      <dsp:nvSpPr>
        <dsp:cNvPr id="0" name=""/>
        <dsp:cNvSpPr/>
      </dsp:nvSpPr>
      <dsp:spPr>
        <a:xfrm>
          <a:off x="3466451" y="2421992"/>
          <a:ext cx="1557114" cy="778557"/>
        </a:xfrm>
        <a:prstGeom prst="rect">
          <a:avLst/>
        </a:prstGeom>
        <a:solidFill>
          <a:srgbClr val="FFCC66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війн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66451" y="2421992"/>
        <a:ext cx="1557114" cy="778557"/>
      </dsp:txXfrm>
    </dsp:sp>
    <dsp:sp modelId="{822EC62A-BBBA-4BE6-86F8-8D18491ECEF8}">
      <dsp:nvSpPr>
        <dsp:cNvPr id="0" name=""/>
        <dsp:cNvSpPr/>
      </dsp:nvSpPr>
      <dsp:spPr>
        <a:xfrm>
          <a:off x="3855729" y="3527543"/>
          <a:ext cx="1557114" cy="778557"/>
        </a:xfrm>
        <a:prstGeom prst="rect">
          <a:avLst/>
        </a:prstGeom>
        <a:solidFill>
          <a:srgbClr val="FFFF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торгівлі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55729" y="3527543"/>
        <a:ext cx="1557114" cy="778557"/>
      </dsp:txXfrm>
    </dsp:sp>
    <dsp:sp modelId="{893D0DA7-4158-4BFF-96BF-C3571FC82706}">
      <dsp:nvSpPr>
        <dsp:cNvPr id="0" name=""/>
        <dsp:cNvSpPr/>
      </dsp:nvSpPr>
      <dsp:spPr>
        <a:xfrm>
          <a:off x="6681892" y="1316441"/>
          <a:ext cx="1557114" cy="778557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Напрямки використання</a:t>
          </a:r>
          <a:endParaRPr lang="ru-RU" sz="1700" b="1" kern="1200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81892" y="1316441"/>
        <a:ext cx="1557114" cy="778557"/>
      </dsp:txXfrm>
    </dsp:sp>
    <dsp:sp modelId="{A93D1950-5C75-4B7C-A82F-4A6D5F0AF2B8}">
      <dsp:nvSpPr>
        <dsp:cNvPr id="0" name=""/>
        <dsp:cNvSpPr/>
      </dsp:nvSpPr>
      <dsp:spPr>
        <a:xfrm>
          <a:off x="5739837" y="2421992"/>
          <a:ext cx="1557114" cy="778557"/>
        </a:xfrm>
        <a:prstGeom prst="rect">
          <a:avLst/>
        </a:prstGeom>
        <a:solidFill>
          <a:srgbClr val="FFCC66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Утримання армії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739837" y="2421992"/>
        <a:ext cx="1557114" cy="778557"/>
      </dsp:txXfrm>
    </dsp:sp>
    <dsp:sp modelId="{1F43DFBD-411E-4182-A128-B9FADDC4F2A4}">
      <dsp:nvSpPr>
        <dsp:cNvPr id="0" name=""/>
        <dsp:cNvSpPr/>
      </dsp:nvSpPr>
      <dsp:spPr>
        <a:xfrm>
          <a:off x="6129116" y="3527543"/>
          <a:ext cx="1557114" cy="778557"/>
        </a:xfrm>
        <a:prstGeom prst="rect">
          <a:avLst/>
        </a:prstGeom>
        <a:solidFill>
          <a:srgbClr val="FFFF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Будівництво палаців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29116" y="3527543"/>
        <a:ext cx="1557114" cy="778557"/>
      </dsp:txXfrm>
    </dsp:sp>
    <dsp:sp modelId="{CA0726ED-9ED4-4051-BB77-F7BAE5FFD047}">
      <dsp:nvSpPr>
        <dsp:cNvPr id="0" name=""/>
        <dsp:cNvSpPr/>
      </dsp:nvSpPr>
      <dsp:spPr>
        <a:xfrm>
          <a:off x="7623946" y="2421992"/>
          <a:ext cx="1557114" cy="778557"/>
        </a:xfrm>
        <a:prstGeom prst="rect">
          <a:avLst/>
        </a:prstGeom>
        <a:solidFill>
          <a:srgbClr val="FFCC66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Будівництво храмів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623946" y="2421992"/>
        <a:ext cx="1557114" cy="778557"/>
      </dsp:txXfrm>
    </dsp:sp>
    <dsp:sp modelId="{9452354A-C845-45B0-9152-8D988AE6F023}">
      <dsp:nvSpPr>
        <dsp:cNvPr id="0" name=""/>
        <dsp:cNvSpPr/>
      </dsp:nvSpPr>
      <dsp:spPr>
        <a:xfrm>
          <a:off x="8013224" y="3527543"/>
          <a:ext cx="1557114" cy="778557"/>
        </a:xfrm>
        <a:prstGeom prst="rect">
          <a:avLst/>
        </a:prstGeom>
        <a:solidFill>
          <a:srgbClr val="FFFF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Створення бойової техніки </a:t>
          </a:r>
          <a:endParaRPr lang="ru-RU" sz="17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013224" y="3527543"/>
        <a:ext cx="1557114" cy="7785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9ED04-6C5C-4041-BC66-CCE0FF836962}">
      <dsp:nvSpPr>
        <dsp:cNvPr id="0" name=""/>
        <dsp:cNvSpPr/>
      </dsp:nvSpPr>
      <dsp:spPr>
        <a:xfrm>
          <a:off x="1721808" y="45782"/>
          <a:ext cx="3022323" cy="73223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Джерела надходження коштів до державної скарбниці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43255" y="67229"/>
        <a:ext cx="2979429" cy="689344"/>
      </dsp:txXfrm>
    </dsp:sp>
    <dsp:sp modelId="{6DA3F5A6-FB90-4DAE-9E37-48149F685537}">
      <dsp:nvSpPr>
        <dsp:cNvPr id="0" name=""/>
        <dsp:cNvSpPr/>
      </dsp:nvSpPr>
      <dsp:spPr>
        <a:xfrm rot="5400000">
          <a:off x="3144338" y="770787"/>
          <a:ext cx="177263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-5400000">
        <a:off x="3157725" y="807565"/>
        <a:ext cx="150490" cy="124084"/>
      </dsp:txXfrm>
    </dsp:sp>
    <dsp:sp modelId="{04699F8F-40D8-4B2D-8851-46A34818182E}">
      <dsp:nvSpPr>
        <dsp:cNvPr id="0" name=""/>
        <dsp:cNvSpPr/>
      </dsp:nvSpPr>
      <dsp:spPr>
        <a:xfrm>
          <a:off x="1864495" y="1014372"/>
          <a:ext cx="2736948" cy="5573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Податки з населення</a:t>
          </a:r>
          <a:endParaRPr lang="ru-RU" sz="20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80820" y="1030697"/>
        <a:ext cx="2704298" cy="524723"/>
      </dsp:txXfrm>
    </dsp:sp>
    <dsp:sp modelId="{DA490F10-82FC-44AE-B7C1-1947BFAC0CE2}">
      <dsp:nvSpPr>
        <dsp:cNvPr id="0" name=""/>
        <dsp:cNvSpPr/>
      </dsp:nvSpPr>
      <dsp:spPr>
        <a:xfrm rot="5400000">
          <a:off x="3128462" y="1585680"/>
          <a:ext cx="209015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-5400000">
        <a:off x="3157725" y="1606581"/>
        <a:ext cx="150490" cy="146311"/>
      </dsp:txXfrm>
    </dsp:sp>
    <dsp:sp modelId="{A8062ED0-835A-409B-A0F6-0393F3296FAC}">
      <dsp:nvSpPr>
        <dsp:cNvPr id="0" name=""/>
        <dsp:cNvSpPr/>
      </dsp:nvSpPr>
      <dsp:spPr>
        <a:xfrm>
          <a:off x="1856268" y="1850432"/>
          <a:ext cx="2753402" cy="5573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Податок з гір і озер</a:t>
          </a:r>
          <a:endParaRPr lang="ru-RU" sz="20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72593" y="1866757"/>
        <a:ext cx="2720752" cy="524723"/>
      </dsp:txXfrm>
    </dsp:sp>
    <dsp:sp modelId="{F27CC201-54FA-4F28-8D10-174596C3F7A2}">
      <dsp:nvSpPr>
        <dsp:cNvPr id="0" name=""/>
        <dsp:cNvSpPr/>
      </dsp:nvSpPr>
      <dsp:spPr>
        <a:xfrm rot="5400000">
          <a:off x="3128462" y="2421740"/>
          <a:ext cx="209015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-5400000">
        <a:off x="3157725" y="2442641"/>
        <a:ext cx="150490" cy="146311"/>
      </dsp:txXfrm>
    </dsp:sp>
    <dsp:sp modelId="{C0651010-C200-49F7-8E70-D88FBAE4F56B}">
      <dsp:nvSpPr>
        <dsp:cNvPr id="0" name=""/>
        <dsp:cNvSpPr/>
      </dsp:nvSpPr>
      <dsp:spPr>
        <a:xfrm>
          <a:off x="1831588" y="2686492"/>
          <a:ext cx="2802763" cy="66145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Збори за місце на ринку під час укладання торгівельних контрактів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50961" y="2705865"/>
        <a:ext cx="2764017" cy="622705"/>
      </dsp:txXfrm>
    </dsp:sp>
    <dsp:sp modelId="{38046A65-BF67-4983-AED0-A27C053F4331}">
      <dsp:nvSpPr>
        <dsp:cNvPr id="0" name=""/>
        <dsp:cNvSpPr/>
      </dsp:nvSpPr>
      <dsp:spPr>
        <a:xfrm rot="5400000">
          <a:off x="3128462" y="3361878"/>
          <a:ext cx="209015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-5400000">
        <a:off x="3157725" y="3382779"/>
        <a:ext cx="150490" cy="146311"/>
      </dsp:txXfrm>
    </dsp:sp>
    <dsp:sp modelId="{1FFB8A23-A7EC-43F1-91E1-5E71FA2976B4}">
      <dsp:nvSpPr>
        <dsp:cNvPr id="0" name=""/>
        <dsp:cNvSpPr/>
      </dsp:nvSpPr>
      <dsp:spPr>
        <a:xfrm>
          <a:off x="1831588" y="3626630"/>
          <a:ext cx="2802763" cy="5573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монопольної торгівлі на сіль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47913" y="3642955"/>
        <a:ext cx="2770113" cy="524723"/>
      </dsp:txXfrm>
    </dsp:sp>
    <dsp:sp modelId="{FE6B2FE8-46F8-4A40-A3D4-5F71A659A989}">
      <dsp:nvSpPr>
        <dsp:cNvPr id="0" name=""/>
        <dsp:cNvSpPr/>
      </dsp:nvSpPr>
      <dsp:spPr>
        <a:xfrm rot="5400000">
          <a:off x="3128462" y="4197938"/>
          <a:ext cx="209015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-5400000">
        <a:off x="3157725" y="4218839"/>
        <a:ext cx="150490" cy="146311"/>
      </dsp:txXfrm>
    </dsp:sp>
    <dsp:sp modelId="{EC68B223-B49D-40BD-A39A-69DF69E05563}">
      <dsp:nvSpPr>
        <dsp:cNvPr id="0" name=""/>
        <dsp:cNvSpPr/>
      </dsp:nvSpPr>
      <dsp:spPr>
        <a:xfrm>
          <a:off x="1815123" y="4462691"/>
          <a:ext cx="2835692" cy="5573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Збори за ринкову торгівлю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31448" y="4479016"/>
        <a:ext cx="2803042" cy="524723"/>
      </dsp:txXfrm>
    </dsp:sp>
    <dsp:sp modelId="{9207F2EB-1766-4548-AF84-5692C527CC10}">
      <dsp:nvSpPr>
        <dsp:cNvPr id="0" name=""/>
        <dsp:cNvSpPr/>
      </dsp:nvSpPr>
      <dsp:spPr>
        <a:xfrm rot="5400000">
          <a:off x="3128462" y="5033998"/>
          <a:ext cx="209015" cy="250818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-5400000">
        <a:off x="3157725" y="5054899"/>
        <a:ext cx="150490" cy="146311"/>
      </dsp:txXfrm>
    </dsp:sp>
    <dsp:sp modelId="{69F626D3-E991-44E3-9A42-7AF234065CB3}">
      <dsp:nvSpPr>
        <dsp:cNvPr id="0" name=""/>
        <dsp:cNvSpPr/>
      </dsp:nvSpPr>
      <dsp:spPr>
        <a:xfrm>
          <a:off x="1806896" y="5298751"/>
          <a:ext cx="2852146" cy="5573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18900000" scaled="1"/>
          <a:tileRect/>
        </a:gradFill>
        <a:ln>
          <a:solidFill>
            <a:srgbClr val="FFC000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Доходи від продажу чаю, шовку, </a:t>
          </a:r>
          <a:r>
            <a:rPr lang="uk-UA" sz="18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форфору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23221" y="5315076"/>
        <a:ext cx="2819496" cy="5247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36181-2F04-46A6-8F41-D5E5172619E8}">
      <dsp:nvSpPr>
        <dsp:cNvPr id="0" name=""/>
        <dsp:cNvSpPr/>
      </dsp:nvSpPr>
      <dsp:spPr>
        <a:xfrm rot="5400000">
          <a:off x="4610" y="43650"/>
          <a:ext cx="1065818" cy="983688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Вавилонське царство</a:t>
          </a:r>
          <a:endParaRPr lang="ru-RU" sz="16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5675" y="494429"/>
        <a:ext cx="983688" cy="82130"/>
      </dsp:txXfrm>
    </dsp:sp>
    <dsp:sp modelId="{7DCE755C-7CE9-41D1-841F-C751B401547E}">
      <dsp:nvSpPr>
        <dsp:cNvPr id="0" name=""/>
        <dsp:cNvSpPr/>
      </dsp:nvSpPr>
      <dsp:spPr>
        <a:xfrm rot="5400000">
          <a:off x="5904927" y="-4714930"/>
          <a:ext cx="641958" cy="103377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Спочатку податки сплачувались натурою – худобою, зерном. 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IX 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ст. до н. е. – застосовуються вагові металеві гроші у вигляді злитків з срібла –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шекелі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вага яких складала близько 8 г. У ІІ тис. до н. е. – виникли перші банки.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57039" y="164296"/>
        <a:ext cx="10306397" cy="579282"/>
      </dsp:txXfrm>
    </dsp:sp>
    <dsp:sp modelId="{A5BBDE0D-BF4A-45EE-A8B8-37F0CCF9AF02}">
      <dsp:nvSpPr>
        <dsp:cNvPr id="0" name=""/>
        <dsp:cNvSpPr/>
      </dsp:nvSpPr>
      <dsp:spPr>
        <a:xfrm rot="5400000">
          <a:off x="56374" y="1052373"/>
          <a:ext cx="962216" cy="983614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Єгипет</a:t>
          </a:r>
          <a:endParaRPr lang="ru-RU" sz="16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5675" y="1063072"/>
        <a:ext cx="983614" cy="962216"/>
      </dsp:txXfrm>
    </dsp:sp>
    <dsp:sp modelId="{98C16352-6607-4A55-B20B-77A785463985}">
      <dsp:nvSpPr>
        <dsp:cNvPr id="0" name=""/>
        <dsp:cNvSpPr/>
      </dsp:nvSpPr>
      <dsp:spPr>
        <a:xfrm rot="5400000">
          <a:off x="5696498" y="-3578399"/>
          <a:ext cx="824606" cy="10015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 часів нового царства широко застосовувалась грошова-вагова одиниця –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дебен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, що складала 91 г., який поділявся на 10 рівних частин. Крупні торгівельні операції документально оформлялись в особливому присутньому місці, при свідках, прізвище яких записувалось у документах.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100934" y="1057419"/>
        <a:ext cx="9975480" cy="744098"/>
      </dsp:txXfrm>
    </dsp:sp>
    <dsp:sp modelId="{224F6D8E-09D6-43A2-B3A2-8DF9C4B98C14}">
      <dsp:nvSpPr>
        <dsp:cNvPr id="0" name=""/>
        <dsp:cNvSpPr/>
      </dsp:nvSpPr>
      <dsp:spPr>
        <a:xfrm rot="5400000">
          <a:off x="9518" y="2039204"/>
          <a:ext cx="962216" cy="889903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Китай</a:t>
          </a:r>
          <a:endParaRPr lang="ru-RU" sz="18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5675" y="2448000"/>
        <a:ext cx="889903" cy="72313"/>
      </dsp:txXfrm>
    </dsp:sp>
    <dsp:sp modelId="{72C6005C-B6A4-4C4F-A49A-1D24CEEB0795}">
      <dsp:nvSpPr>
        <dsp:cNvPr id="0" name=""/>
        <dsp:cNvSpPr/>
      </dsp:nvSpPr>
      <dsp:spPr>
        <a:xfrm rot="5400000">
          <a:off x="5876480" y="-2791932"/>
          <a:ext cx="790788" cy="103869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Як гроші в епоху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Шань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спочатку використовувались раковини молюска каурі, а потім з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явились металеві гроші. Вперше зроблена спроба заміни металевих грошей казначейськими білетами. В епоху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Хань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грошові знаки виготовляли із шкіри рідкого білого оленя у вигляді квадратів з рисунком.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78414" y="2044737"/>
        <a:ext cx="10348319" cy="713582"/>
      </dsp:txXfrm>
    </dsp:sp>
    <dsp:sp modelId="{3651C582-8032-4B22-A357-97222A7A97C7}">
      <dsp:nvSpPr>
        <dsp:cNvPr id="0" name=""/>
        <dsp:cNvSpPr/>
      </dsp:nvSpPr>
      <dsp:spPr>
        <a:xfrm rot="5400000">
          <a:off x="19127" y="3032916"/>
          <a:ext cx="962216" cy="887134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Греція</a:t>
          </a:r>
          <a:endParaRPr lang="ru-RU" sz="18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56668" y="3438942"/>
        <a:ext cx="887134" cy="75082"/>
      </dsp:txXfrm>
    </dsp:sp>
    <dsp:sp modelId="{3368E550-8FCD-4945-8230-332EDD6F155C}">
      <dsp:nvSpPr>
        <dsp:cNvPr id="0" name=""/>
        <dsp:cNvSpPr/>
      </dsp:nvSpPr>
      <dsp:spPr>
        <a:xfrm rot="5400000">
          <a:off x="5821091" y="-1964285"/>
          <a:ext cx="895493" cy="106177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На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рубіжі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ІІ-І тис. до н. е. грошей не було, їх роль виконувала велика рогата худоба. В епоху Великої Колонізації як гроші використовувалися металеві злитки, бруски. На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рубіжі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V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ІІ ст. до н. е. починається карбування монет. До 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V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І ст. н. е. існувало дві основні монетні системи –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егинська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і 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евбейська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959949" y="2940571"/>
        <a:ext cx="10574063" cy="808065"/>
      </dsp:txXfrm>
    </dsp:sp>
    <dsp:sp modelId="{A991A673-ACB4-46CA-8A3C-8B5F7C6DF2EE}">
      <dsp:nvSpPr>
        <dsp:cNvPr id="0" name=""/>
        <dsp:cNvSpPr/>
      </dsp:nvSpPr>
      <dsp:spPr>
        <a:xfrm rot="5400000">
          <a:off x="33706" y="3999068"/>
          <a:ext cx="962216" cy="865399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Індія</a:t>
          </a:r>
          <a:r>
            <a:rPr lang="uk-UA" sz="1600" kern="1200" dirty="0" smtClean="0">
              <a:solidFill>
                <a:srgbClr val="18F632"/>
              </a:solidFill>
            </a:rPr>
            <a:t> </a:t>
          </a:r>
          <a:endParaRPr lang="ru-RU" sz="1600" kern="1200" dirty="0">
            <a:solidFill>
              <a:srgbClr val="18F632"/>
            </a:solidFill>
          </a:endParaRPr>
        </a:p>
      </dsp:txBody>
      <dsp:txXfrm rot="-5400000">
        <a:off x="82115" y="4383360"/>
        <a:ext cx="865399" cy="96817"/>
      </dsp:txXfrm>
    </dsp:sp>
    <dsp:sp modelId="{0D70AB31-D146-4BB1-A3FC-0FE6706E180C}">
      <dsp:nvSpPr>
        <dsp:cNvPr id="0" name=""/>
        <dsp:cNvSpPr/>
      </dsp:nvSpPr>
      <dsp:spPr>
        <a:xfrm rot="5400000">
          <a:off x="5868843" y="-931629"/>
          <a:ext cx="816362" cy="106013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18F63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Свідченням про розвиток торгівлі в Індії є знахідки кам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яних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гір та критих ринків. У трактаті про мистецтво політики та управління державою «</a:t>
          </a:r>
          <a:r>
            <a:rPr lang="uk-UA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Арташастрі</a:t>
          </a:r>
          <a:r>
            <a:rPr lang="uk-U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» надано відомість про державну казну та багатство держави.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976341" y="4000725"/>
        <a:ext cx="10561514" cy="7366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AE4D3-EA45-447A-BBF2-F4930A4665D2}">
      <dsp:nvSpPr>
        <dsp:cNvPr id="0" name=""/>
        <dsp:cNvSpPr/>
      </dsp:nvSpPr>
      <dsp:spPr>
        <a:xfrm>
          <a:off x="3468793" y="1085599"/>
          <a:ext cx="2307200" cy="3743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80"/>
              </a:lnTo>
              <a:lnTo>
                <a:pt x="2307200" y="187180"/>
              </a:lnTo>
              <a:lnTo>
                <a:pt x="2307200" y="37436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FB05FA-9573-4B41-85EC-93A988E70044}">
      <dsp:nvSpPr>
        <dsp:cNvPr id="0" name=""/>
        <dsp:cNvSpPr/>
      </dsp:nvSpPr>
      <dsp:spPr>
        <a:xfrm>
          <a:off x="694262" y="2710768"/>
          <a:ext cx="636006" cy="820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27"/>
              </a:lnTo>
              <a:lnTo>
                <a:pt x="636006" y="820027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7588C-B5D6-4CB9-A4C7-F3CD881EB4B6}">
      <dsp:nvSpPr>
        <dsp:cNvPr id="0" name=""/>
        <dsp:cNvSpPr/>
      </dsp:nvSpPr>
      <dsp:spPr>
        <a:xfrm>
          <a:off x="2390278" y="1085599"/>
          <a:ext cx="1078514" cy="374360"/>
        </a:xfrm>
        <a:custGeom>
          <a:avLst/>
          <a:gdLst/>
          <a:ahLst/>
          <a:cxnLst/>
          <a:rect l="0" t="0" r="0" b="0"/>
          <a:pathLst>
            <a:path>
              <a:moveTo>
                <a:pt x="1078514" y="0"/>
              </a:moveTo>
              <a:lnTo>
                <a:pt x="1078514" y="187180"/>
              </a:lnTo>
              <a:lnTo>
                <a:pt x="0" y="187180"/>
              </a:lnTo>
              <a:lnTo>
                <a:pt x="0" y="374360"/>
              </a:lnTo>
            </a:path>
          </a:pathLst>
        </a:custGeom>
        <a:noFill/>
        <a:ln w="12700" cap="flat" cmpd="sng" algn="ctr">
          <a:solidFill>
            <a:srgbClr val="18F63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1CA38-59F2-49CB-A915-969A2B4E6A55}">
      <dsp:nvSpPr>
        <dsp:cNvPr id="0" name=""/>
        <dsp:cNvSpPr/>
      </dsp:nvSpPr>
      <dsp:spPr>
        <a:xfrm>
          <a:off x="1901533" y="1175"/>
          <a:ext cx="3134519" cy="1084423"/>
        </a:xfrm>
        <a:prstGeom prst="rect">
          <a:avLst/>
        </a:prstGeom>
        <a:solidFill>
          <a:srgbClr val="FF99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Особливості  грошового обігу минулого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01533" y="1175"/>
        <a:ext cx="3134519" cy="1084423"/>
      </dsp:txXfrm>
    </dsp:sp>
    <dsp:sp modelId="{468AE6D1-DD2E-4155-91E2-F4F2840AA4DA}">
      <dsp:nvSpPr>
        <dsp:cNvPr id="0" name=""/>
        <dsp:cNvSpPr/>
      </dsp:nvSpPr>
      <dsp:spPr>
        <a:xfrm>
          <a:off x="270258" y="1459959"/>
          <a:ext cx="4240040" cy="1250809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Перехід грошей від одного власника до іншого шляхом пограбування, захоплення воєнної здобичі, отримання контрибуцій, викуп поневолених</a:t>
          </a:r>
          <a:endParaRPr lang="ru-RU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0258" y="1459959"/>
        <a:ext cx="4240040" cy="1250809"/>
      </dsp:txXfrm>
    </dsp:sp>
    <dsp:sp modelId="{70B43599-5226-4053-9588-0DCFD2D2B7E9}">
      <dsp:nvSpPr>
        <dsp:cNvPr id="0" name=""/>
        <dsp:cNvSpPr/>
      </dsp:nvSpPr>
      <dsp:spPr>
        <a:xfrm>
          <a:off x="1330268" y="3085129"/>
          <a:ext cx="2453183" cy="891334"/>
        </a:xfrm>
        <a:prstGeom prst="rect">
          <a:avLst/>
        </a:prstGeom>
        <a:solidFill>
          <a:srgbClr val="FFCC66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Наявність конфіскаційних акцій</a:t>
          </a:r>
          <a:endParaRPr lang="ru-RU" sz="2100" kern="1200" dirty="0">
            <a:solidFill>
              <a:schemeClr val="accent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30268" y="3085129"/>
        <a:ext cx="2453183" cy="891334"/>
      </dsp:txXfrm>
    </dsp:sp>
    <dsp:sp modelId="{E23C2F6E-78AE-4C83-BACC-F31BFF6B9DD9}">
      <dsp:nvSpPr>
        <dsp:cNvPr id="0" name=""/>
        <dsp:cNvSpPr/>
      </dsp:nvSpPr>
      <dsp:spPr>
        <a:xfrm>
          <a:off x="4884659" y="1459959"/>
          <a:ext cx="1782668" cy="1237519"/>
        </a:xfrm>
        <a:prstGeom prst="rect">
          <a:avLst/>
        </a:prstGeom>
        <a:solidFill>
          <a:srgbClr val="FFC000"/>
        </a:solidFill>
        <a:ln>
          <a:solidFill>
            <a:srgbClr val="18F632"/>
          </a:solidFill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Часте осідання монет у скарбах</a:t>
          </a:r>
          <a:endParaRPr lang="ru-RU" sz="21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84659" y="1459959"/>
        <a:ext cx="1782668" cy="12375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204AE-8264-4C5D-8C9A-2F9D3762CFC7}">
      <dsp:nvSpPr>
        <dsp:cNvPr id="0" name=""/>
        <dsp:cNvSpPr/>
      </dsp:nvSpPr>
      <dsp:spPr>
        <a:xfrm>
          <a:off x="2664225" y="1460003"/>
          <a:ext cx="578498" cy="1149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7883" y="0"/>
              </a:lnTo>
              <a:lnTo>
                <a:pt x="397883" y="1149319"/>
              </a:lnTo>
              <a:lnTo>
                <a:pt x="578498" y="114931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92E0A9D-973B-42CA-AC84-BD8DC699BEAC}">
      <dsp:nvSpPr>
        <dsp:cNvPr id="0" name=""/>
        <dsp:cNvSpPr/>
      </dsp:nvSpPr>
      <dsp:spPr>
        <a:xfrm>
          <a:off x="2664225" y="1460003"/>
          <a:ext cx="579203" cy="455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8587" y="0"/>
              </a:lnTo>
              <a:lnTo>
                <a:pt x="398587" y="455249"/>
              </a:lnTo>
              <a:lnTo>
                <a:pt x="579203" y="45524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55E705C-C285-475B-AA62-24C806FBDBA6}">
      <dsp:nvSpPr>
        <dsp:cNvPr id="0" name=""/>
        <dsp:cNvSpPr/>
      </dsp:nvSpPr>
      <dsp:spPr>
        <a:xfrm>
          <a:off x="2664225" y="1078240"/>
          <a:ext cx="552201" cy="381762"/>
        </a:xfrm>
        <a:custGeom>
          <a:avLst/>
          <a:gdLst/>
          <a:ahLst/>
          <a:cxnLst/>
          <a:rect l="0" t="0" r="0" b="0"/>
          <a:pathLst>
            <a:path>
              <a:moveTo>
                <a:pt x="0" y="381762"/>
              </a:moveTo>
              <a:lnTo>
                <a:pt x="371585" y="381762"/>
              </a:lnTo>
              <a:lnTo>
                <a:pt x="371585" y="0"/>
              </a:lnTo>
              <a:lnTo>
                <a:pt x="552201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2A53E45-96A2-4C5A-9FFF-F51CEB48AE2C}">
      <dsp:nvSpPr>
        <dsp:cNvPr id="0" name=""/>
        <dsp:cNvSpPr/>
      </dsp:nvSpPr>
      <dsp:spPr>
        <a:xfrm>
          <a:off x="2664225" y="289039"/>
          <a:ext cx="552995" cy="1170964"/>
        </a:xfrm>
        <a:custGeom>
          <a:avLst/>
          <a:gdLst/>
          <a:ahLst/>
          <a:cxnLst/>
          <a:rect l="0" t="0" r="0" b="0"/>
          <a:pathLst>
            <a:path>
              <a:moveTo>
                <a:pt x="0" y="1170964"/>
              </a:moveTo>
              <a:lnTo>
                <a:pt x="372380" y="1170964"/>
              </a:lnTo>
              <a:lnTo>
                <a:pt x="372380" y="0"/>
              </a:lnTo>
              <a:lnTo>
                <a:pt x="552995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155D832-904D-4710-9324-21E7110D4D67}">
      <dsp:nvSpPr>
        <dsp:cNvPr id="0" name=""/>
        <dsp:cNvSpPr/>
      </dsp:nvSpPr>
      <dsp:spPr>
        <a:xfrm>
          <a:off x="0" y="642911"/>
          <a:ext cx="2664225" cy="16341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</a:t>
          </a:r>
          <a:r>
            <a:rPr lang="en-US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’</a:t>
          </a:r>
          <a:r>
            <a:rPr lang="uk-UA" sz="32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єкт</a:t>
          </a:r>
          <a:r>
            <a:rPr lang="uk-UA" sz="3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сплати данини</a:t>
          </a:r>
          <a:endParaRPr lang="ru-RU" sz="3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642911"/>
        <a:ext cx="2664225" cy="1634184"/>
      </dsp:txXfrm>
    </dsp:sp>
    <dsp:sp modelId="{7D9B7F8E-8715-4833-B92B-9A284A120E72}">
      <dsp:nvSpPr>
        <dsp:cNvPr id="0" name=""/>
        <dsp:cNvSpPr/>
      </dsp:nvSpPr>
      <dsp:spPr>
        <a:xfrm>
          <a:off x="3217220" y="13600"/>
          <a:ext cx="4811311" cy="55087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кожної душі податкового стану</a:t>
          </a:r>
          <a:endParaRPr lang="ru-RU" sz="2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17220" y="13600"/>
        <a:ext cx="4811311" cy="550877"/>
      </dsp:txXfrm>
    </dsp:sp>
    <dsp:sp modelId="{5F47D2D3-140F-4D44-AA7A-0BF4B2A836B1}">
      <dsp:nvSpPr>
        <dsp:cNvPr id="0" name=""/>
        <dsp:cNvSpPr/>
      </dsp:nvSpPr>
      <dsp:spPr>
        <a:xfrm>
          <a:off x="3216426" y="802802"/>
          <a:ext cx="4790504" cy="55087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Із землі</a:t>
          </a:r>
          <a:endParaRPr lang="ru-RU" sz="32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16426" y="802802"/>
        <a:ext cx="4790504" cy="550877"/>
      </dsp:txXfrm>
    </dsp:sp>
    <dsp:sp modelId="{C038724E-41C2-4906-A79A-C5A594CDF84B}">
      <dsp:nvSpPr>
        <dsp:cNvPr id="0" name=""/>
        <dsp:cNvSpPr/>
      </dsp:nvSpPr>
      <dsp:spPr>
        <a:xfrm>
          <a:off x="3243428" y="1639814"/>
          <a:ext cx="4797187" cy="55087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диму</a:t>
          </a:r>
          <a:endParaRPr lang="ru-RU" sz="32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43428" y="1639814"/>
        <a:ext cx="4797187" cy="550877"/>
      </dsp:txXfrm>
    </dsp:sp>
    <dsp:sp modelId="{2E33AEFD-01F3-427D-8D9B-EEC334CF8CB1}">
      <dsp:nvSpPr>
        <dsp:cNvPr id="0" name=""/>
        <dsp:cNvSpPr/>
      </dsp:nvSpPr>
      <dsp:spPr>
        <a:xfrm>
          <a:off x="3242723" y="2333884"/>
          <a:ext cx="4836994" cy="55087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 рала ( плуга)</a:t>
          </a:r>
          <a:endParaRPr lang="ru-RU" sz="32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42723" y="2333884"/>
        <a:ext cx="4836994" cy="550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F885B-F837-4D0E-8FF1-9149D72643BC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F29E4-1CB3-42F8-A13B-D73C3EF8A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1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F29E4-1CB3-42F8-A13B-D73C3EF8A01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167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F29E4-1CB3-42F8-A13B-D73C3EF8A015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31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0EED08E-5734-4032-8439-AB7EC82A872C}" type="datetime1">
              <a:rPr lang="ru-RU" smtClean="0"/>
              <a:t>24.10.2020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4890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03B16C-FE63-4707-ADD7-D2F8A43B5F23}" type="datetime1">
              <a:rPr lang="ru-RU" smtClean="0"/>
              <a:t>24.10.2020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0621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90AF-5CD9-4447-9C5F-A242876140B7}" type="datetime1">
              <a:rPr lang="ru-RU" smtClean="0"/>
              <a:t>24.10.2020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654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631329-0983-45CA-8A84-0726B30FC125}" type="datetime1">
              <a:rPr lang="ru-RU" smtClean="0"/>
              <a:t>24.10.2020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65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83630BA-9420-4B8C-956C-6F79932F2CF3}" type="datetime1">
              <a:rPr lang="ru-RU" smtClean="0"/>
              <a:t>24.10.2020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1842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15C6C8-C29D-4FDC-A208-F992414ED9DF}" type="datetime1">
              <a:rPr lang="ru-RU" smtClean="0"/>
              <a:t>24.10.2020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906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94F6D3-2F6E-485A-AF64-8907C20E0538}" type="datetime1">
              <a:rPr lang="ru-RU" smtClean="0"/>
              <a:t>24.10.2020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349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CE7ED9-E895-48D3-8EAE-B2A1612DFB96}" type="datetime1">
              <a:rPr lang="ru-RU" smtClean="0"/>
              <a:t>24.10.2020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3334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A36F8B-C829-4746-A926-F853928690FE}" type="datetime1">
              <a:rPr lang="ru-RU" smtClean="0"/>
              <a:t>24.10.2020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631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4840E5-219F-43B8-BA2D-BE08A03B0158}" type="datetime1">
              <a:rPr lang="ru-RU" smtClean="0"/>
              <a:t>24.10.2020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68641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2FAAFE8-FDDD-48FE-80B3-2F3E9D292652}" type="datetime1">
              <a:rPr lang="ru-RU" smtClean="0"/>
              <a:t>24.10.2020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3397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FC739617-F53E-4EBA-AA77-E3A466B2BEF0}" type="datetime1">
              <a:rPr lang="ru-RU" smtClean="0"/>
              <a:t>24.10.2020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E3638EF4-9698-466C-85E3-B95F7F548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01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2690" y="83126"/>
            <a:ext cx="9274048" cy="812799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Міністерство освіти і науки УКРАЇНИ</a:t>
            </a:r>
            <a:br>
              <a:rPr lang="uk-UA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ОДЕСЬКИЙ ФАХОВИЙ КОЛЕДЖ ТРАНСПОРТНИХ ТЕХНОЛОГІЙ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58109" y="2484583"/>
            <a:ext cx="8211127" cy="384232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ІСТОРІЯ ЗАРОДЖЕННЯ КАЗНАЧЕЙСТВА</a:t>
            </a: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УКРАЇНІ</a:t>
            </a:r>
          </a:p>
          <a:p>
            <a:pPr algn="r"/>
            <a:endParaRPr lang="ru-RU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uk-UA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ідготувала</a:t>
            </a:r>
            <a:r>
              <a:rPr lang="uk-UA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і розробила</a:t>
            </a:r>
          </a:p>
          <a:p>
            <a:pPr algn="r"/>
            <a:r>
              <a:rPr lang="uk-UA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Лиховидова</a:t>
            </a:r>
            <a:r>
              <a:rPr lang="uk-UA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С.І.</a:t>
            </a:r>
          </a:p>
          <a:p>
            <a:pPr algn="r"/>
            <a:endParaRPr lang="ru-RU" sz="1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518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8997" y="470284"/>
            <a:ext cx="6419273" cy="6096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Форми сплати данини , податків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9503" y="1659467"/>
            <a:ext cx="3678764" cy="810683"/>
          </a:xfrm>
          <a:prstGeom prst="round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Прямі податки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234764" y="1659467"/>
            <a:ext cx="3911600" cy="810682"/>
          </a:xfrm>
          <a:prstGeom prst="round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Непрямі податки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Соединительная линия уступом 5"/>
          <p:cNvCxnSpPr>
            <a:stCxn id="2" idx="2"/>
            <a:endCxn id="3" idx="0"/>
          </p:cNvCxnSpPr>
          <p:nvPr/>
        </p:nvCxnSpPr>
        <p:spPr>
          <a:xfrm rot="5400000">
            <a:off x="4168969" y="-170199"/>
            <a:ext cx="579583" cy="3079749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>
            <a:stCxn id="2" idx="2"/>
            <a:endCxn id="4" idx="0"/>
          </p:cNvCxnSpPr>
          <p:nvPr/>
        </p:nvCxnSpPr>
        <p:spPr>
          <a:xfrm rot="16200000" flipH="1">
            <a:off x="7304808" y="-226290"/>
            <a:ext cx="579583" cy="3191930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397932" y="3276600"/>
            <a:ext cx="1484846" cy="842434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Грішми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101849" y="3276600"/>
            <a:ext cx="1816110" cy="842434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Натурою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61884" y="3276600"/>
            <a:ext cx="1701804" cy="840318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Відробітки</a:t>
            </a:r>
            <a:endParaRPr lang="ru-RU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086599" y="3276600"/>
            <a:ext cx="1672167" cy="823385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Мито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007601" y="3276600"/>
            <a:ext cx="1684866" cy="823383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Штрафи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Соединительная линия уступом 15"/>
          <p:cNvCxnSpPr>
            <a:stCxn id="3" idx="2"/>
            <a:endCxn id="9" idx="0"/>
          </p:cNvCxnSpPr>
          <p:nvPr/>
        </p:nvCxnSpPr>
        <p:spPr>
          <a:xfrm rot="5400000">
            <a:off x="1626395" y="1984110"/>
            <a:ext cx="806450" cy="1778530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3" idx="2"/>
            <a:endCxn id="10" idx="0"/>
          </p:cNvCxnSpPr>
          <p:nvPr/>
        </p:nvCxnSpPr>
        <p:spPr>
          <a:xfrm rot="16200000" flipH="1">
            <a:off x="2561169" y="2827865"/>
            <a:ext cx="806450" cy="91019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4" idx="2"/>
            <a:endCxn id="12" idx="0"/>
          </p:cNvCxnSpPr>
          <p:nvPr/>
        </p:nvCxnSpPr>
        <p:spPr>
          <a:xfrm rot="5400000">
            <a:off x="8153399" y="2239434"/>
            <a:ext cx="806451" cy="1267881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>
            <a:stCxn id="4" idx="2"/>
            <a:endCxn id="13" idx="0"/>
          </p:cNvCxnSpPr>
          <p:nvPr/>
        </p:nvCxnSpPr>
        <p:spPr>
          <a:xfrm rot="16200000" flipH="1">
            <a:off x="9617074" y="2043639"/>
            <a:ext cx="806451" cy="1659470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353613" y="5308600"/>
            <a:ext cx="975782" cy="4572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хутро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62645" y="5934456"/>
            <a:ext cx="975782" cy="534078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61495" y="4523317"/>
            <a:ext cx="1109126" cy="4572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9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худоба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73973" y="5934456"/>
            <a:ext cx="975782" cy="534078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шкіри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15835" y="4529667"/>
            <a:ext cx="1115479" cy="4572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збіжжя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91279" y="5308600"/>
            <a:ext cx="975782" cy="4572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віск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675162" y="4255557"/>
            <a:ext cx="1476377" cy="529165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удове </a:t>
            </a:r>
          </a:p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(вири)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529109" y="5050368"/>
            <a:ext cx="1478492" cy="524933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від лиття срібла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11093" y="5723467"/>
            <a:ext cx="1924050" cy="575736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від утримання корчми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06609" y="5736168"/>
            <a:ext cx="1252005" cy="563035"/>
          </a:xfrm>
          <a:prstGeom prst="rect">
            <a:avLst/>
          </a:prstGeom>
          <a:gradFill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 w="3175"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мостове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998634" y="5004563"/>
            <a:ext cx="1293089" cy="58419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солярень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929852" y="4248149"/>
            <a:ext cx="1254644" cy="543983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rgbClr val="18F632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торгу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Соединительная линия уступом 80"/>
          <p:cNvCxnSpPr>
            <a:stCxn id="3" idx="2"/>
            <a:endCxn id="11" idx="0"/>
          </p:cNvCxnSpPr>
          <p:nvPr/>
        </p:nvCxnSpPr>
        <p:spPr>
          <a:xfrm rot="16200000" flipH="1">
            <a:off x="3512610" y="1876424"/>
            <a:ext cx="806450" cy="1993901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Соединительная линия уступом 82"/>
          <p:cNvCxnSpPr>
            <a:stCxn id="10" idx="4"/>
            <a:endCxn id="27" idx="0"/>
          </p:cNvCxnSpPr>
          <p:nvPr/>
        </p:nvCxnSpPr>
        <p:spPr>
          <a:xfrm rot="5400000">
            <a:off x="2010840" y="3524252"/>
            <a:ext cx="404283" cy="1593846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Соединительная линия уступом 84"/>
          <p:cNvCxnSpPr>
            <a:stCxn id="10" idx="4"/>
            <a:endCxn id="29" idx="0"/>
          </p:cNvCxnSpPr>
          <p:nvPr/>
        </p:nvCxnSpPr>
        <p:spPr>
          <a:xfrm rot="16200000" flipH="1">
            <a:off x="3536423" y="3592514"/>
            <a:ext cx="410633" cy="1463671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Соединительная линия уступом 86"/>
          <p:cNvCxnSpPr>
            <a:stCxn id="10" idx="4"/>
            <a:endCxn id="25" idx="3"/>
          </p:cNvCxnSpPr>
          <p:nvPr/>
        </p:nvCxnSpPr>
        <p:spPr>
          <a:xfrm rot="5400000">
            <a:off x="1960567" y="4487863"/>
            <a:ext cx="1418166" cy="680509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Соединительная линия уступом 88"/>
          <p:cNvCxnSpPr>
            <a:stCxn id="10" idx="4"/>
            <a:endCxn id="30" idx="1"/>
          </p:cNvCxnSpPr>
          <p:nvPr/>
        </p:nvCxnSpPr>
        <p:spPr>
          <a:xfrm rot="16200000" flipH="1">
            <a:off x="2641508" y="4487429"/>
            <a:ext cx="1418166" cy="681375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Соединительная линия уступом 90"/>
          <p:cNvCxnSpPr>
            <a:stCxn id="10" idx="4"/>
            <a:endCxn id="26" idx="3"/>
          </p:cNvCxnSpPr>
          <p:nvPr/>
        </p:nvCxnSpPr>
        <p:spPr>
          <a:xfrm rot="5400000">
            <a:off x="1782936" y="4974526"/>
            <a:ext cx="2082461" cy="371477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Соединительная линия уступом 92"/>
          <p:cNvCxnSpPr>
            <a:stCxn id="10" idx="4"/>
            <a:endCxn id="28" idx="1"/>
          </p:cNvCxnSpPr>
          <p:nvPr/>
        </p:nvCxnSpPr>
        <p:spPr>
          <a:xfrm rot="16200000" flipH="1">
            <a:off x="2150708" y="4978229"/>
            <a:ext cx="2082461" cy="364069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>
            <a:stCxn id="12" idx="4"/>
            <a:endCxn id="36" idx="0"/>
          </p:cNvCxnSpPr>
          <p:nvPr/>
        </p:nvCxnSpPr>
        <p:spPr>
          <a:xfrm rot="5400000">
            <a:off x="7165847" y="3491313"/>
            <a:ext cx="148164" cy="1365509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Соединительная линия уступом 99"/>
          <p:cNvCxnSpPr>
            <a:stCxn id="12" idx="4"/>
            <a:endCxn id="35" idx="3"/>
          </p:cNvCxnSpPr>
          <p:nvPr/>
        </p:nvCxnSpPr>
        <p:spPr>
          <a:xfrm rot="5400000">
            <a:off x="7008864" y="4382844"/>
            <a:ext cx="1196678" cy="630960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>
            <a:stCxn id="12" idx="4"/>
            <a:endCxn id="34" idx="3"/>
          </p:cNvCxnSpPr>
          <p:nvPr/>
        </p:nvCxnSpPr>
        <p:spPr>
          <a:xfrm rot="5400000">
            <a:off x="6781799" y="4876801"/>
            <a:ext cx="1917701" cy="364069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Соединительная линия уступом 103"/>
          <p:cNvCxnSpPr>
            <a:stCxn id="12" idx="4"/>
            <a:endCxn id="31" idx="0"/>
          </p:cNvCxnSpPr>
          <p:nvPr/>
        </p:nvCxnSpPr>
        <p:spPr>
          <a:xfrm rot="16200000" flipH="1">
            <a:off x="8590231" y="3432437"/>
            <a:ext cx="155572" cy="1490668"/>
          </a:xfrm>
          <a:prstGeom prst="bentConnector3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Соединительная линия уступом 105"/>
          <p:cNvCxnSpPr>
            <a:stCxn id="12" idx="4"/>
            <a:endCxn id="32" idx="1"/>
          </p:cNvCxnSpPr>
          <p:nvPr/>
        </p:nvCxnSpPr>
        <p:spPr>
          <a:xfrm rot="16200000" flipH="1">
            <a:off x="7619471" y="4403197"/>
            <a:ext cx="1212850" cy="606426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Соединительная линия уступом 107"/>
          <p:cNvCxnSpPr>
            <a:stCxn id="12" idx="4"/>
            <a:endCxn id="33" idx="1"/>
          </p:cNvCxnSpPr>
          <p:nvPr/>
        </p:nvCxnSpPr>
        <p:spPr>
          <a:xfrm rot="16200000" flipH="1">
            <a:off x="7161213" y="4861455"/>
            <a:ext cx="1911350" cy="388410"/>
          </a:xfrm>
          <a:prstGeom prst="bentConnector2">
            <a:avLst/>
          </a:prstGeom>
          <a:ln w="3175">
            <a:solidFill>
              <a:srgbClr val="18F63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6337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44598961"/>
              </p:ext>
            </p:extLst>
          </p:nvPr>
        </p:nvGraphicFramePr>
        <p:xfrm>
          <a:off x="787400" y="440268"/>
          <a:ext cx="11726333" cy="3462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1176865" y="2828206"/>
            <a:ext cx="4597400" cy="1473200"/>
          </a:xfrm>
          <a:prstGeom prst="downArrow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Видатки державної скарбниці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2600" y="4301406"/>
            <a:ext cx="6512560" cy="2376485"/>
          </a:xfrm>
          <a:prstGeom prst="roundRect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eriod"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Утримання двору.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Утримання війська та дружини.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Будівництво: укріплень, міст, палаців, доріг, мостів.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Спорядження військового та торговельного флоту.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Витрати на війни.</a:t>
            </a:r>
          </a:p>
        </p:txBody>
      </p:sp>
    </p:spTree>
    <p:extLst>
      <p:ext uri="{BB962C8B-B14F-4D97-AF65-F5344CB8AC3E}">
        <p14:creationId xmlns:p14="http://schemas.microsoft.com/office/powerpoint/2010/main" val="41663658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знак завершения 1"/>
          <p:cNvSpPr/>
          <p:nvPr/>
        </p:nvSpPr>
        <p:spPr>
          <a:xfrm>
            <a:off x="2700866" y="558800"/>
            <a:ext cx="7061200" cy="1202266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Контроль за сплатою податі здійснювали княжі агенти ( тіуни)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Блок-схема: знак завершения 2"/>
          <p:cNvSpPr/>
          <p:nvPr/>
        </p:nvSpPr>
        <p:spPr>
          <a:xfrm>
            <a:off x="956735" y="2311399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Митники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2180168" y="4169833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Вірники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3560234" y="5321300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Мостники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6604001" y="5304366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7984067" y="4169832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Метальники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9207500" y="2311399"/>
            <a:ext cx="2446866" cy="838200"/>
          </a:xfrm>
          <a:prstGeom prst="flowChartTerminator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Осьмники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Соединительная линия уступом 9"/>
          <p:cNvCxnSpPr>
            <a:stCxn id="2" idx="2"/>
            <a:endCxn id="3" idx="0"/>
          </p:cNvCxnSpPr>
          <p:nvPr/>
        </p:nvCxnSpPr>
        <p:spPr>
          <a:xfrm rot="5400000">
            <a:off x="3930651" y="10583"/>
            <a:ext cx="550333" cy="4051298"/>
          </a:xfrm>
          <a:prstGeom prst="bentConnector3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stCxn id="2" idx="2"/>
            <a:endCxn id="8" idx="0"/>
          </p:cNvCxnSpPr>
          <p:nvPr/>
        </p:nvCxnSpPr>
        <p:spPr>
          <a:xfrm rot="16200000" flipH="1">
            <a:off x="8056033" y="-63502"/>
            <a:ext cx="550333" cy="4199467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2" idx="2"/>
            <a:endCxn id="4" idx="0"/>
          </p:cNvCxnSpPr>
          <p:nvPr/>
        </p:nvCxnSpPr>
        <p:spPr>
          <a:xfrm rot="5400000">
            <a:off x="3613151" y="1551517"/>
            <a:ext cx="2408767" cy="2827865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2" idx="2"/>
            <a:endCxn id="7" idx="0"/>
          </p:cNvCxnSpPr>
          <p:nvPr/>
        </p:nvCxnSpPr>
        <p:spPr>
          <a:xfrm rot="16200000" flipH="1">
            <a:off x="6515100" y="1477432"/>
            <a:ext cx="2408766" cy="2976034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2" idx="2"/>
            <a:endCxn id="5" idx="0"/>
          </p:cNvCxnSpPr>
          <p:nvPr/>
        </p:nvCxnSpPr>
        <p:spPr>
          <a:xfrm rot="5400000">
            <a:off x="3727450" y="2817284"/>
            <a:ext cx="3560234" cy="1447799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2" idx="2"/>
            <a:endCxn id="6" idx="0"/>
          </p:cNvCxnSpPr>
          <p:nvPr/>
        </p:nvCxnSpPr>
        <p:spPr>
          <a:xfrm rot="16200000" flipH="1">
            <a:off x="5257800" y="2734732"/>
            <a:ext cx="3543300" cy="1595968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9989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0542" y="291868"/>
            <a:ext cx="53618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gradFill flip="none" rotWithShape="1">
                  <a:gsLst>
                    <a:gs pos="0">
                      <a:srgbClr val="18F632">
                        <a:shade val="30000"/>
                        <a:satMod val="115000"/>
                      </a:srgbClr>
                    </a:gs>
                    <a:gs pos="50000">
                      <a:srgbClr val="18F632">
                        <a:shade val="67500"/>
                        <a:satMod val="115000"/>
                      </a:srgbClr>
                    </a:gs>
                    <a:gs pos="100000">
                      <a:srgbClr val="18F632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Гроші Київської Русі</a:t>
            </a:r>
            <a:endParaRPr lang="ru-RU" sz="4000" b="1" cap="none" spc="0" dirty="0">
              <a:ln w="0"/>
              <a:gradFill flip="none" rotWithShape="1">
                <a:gsLst>
                  <a:gs pos="0">
                    <a:srgbClr val="18F632">
                      <a:shade val="30000"/>
                      <a:satMod val="115000"/>
                    </a:srgbClr>
                  </a:gs>
                  <a:gs pos="50000">
                    <a:srgbClr val="18F632">
                      <a:shade val="67500"/>
                      <a:satMod val="115000"/>
                    </a:srgbClr>
                  </a:gs>
                  <a:gs pos="100000">
                    <a:srgbClr val="18F632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endParaRPr lang="ru-RU" i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74134" y="1328394"/>
            <a:ext cx="7620000" cy="1080347"/>
          </a:xfrm>
          <a:noFill/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Елементи грошової системи Київської Русі :</a:t>
            </a:r>
            <a:endParaRPr lang="ru-RU" sz="3200" b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74134" y="2471959"/>
            <a:ext cx="4319539" cy="3032913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Гривня</a:t>
            </a:r>
          </a:p>
          <a:p>
            <a:r>
              <a:rPr lang="uk-UA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Куна </a:t>
            </a:r>
          </a:p>
          <a:p>
            <a:r>
              <a:rPr lang="uk-UA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Ногата</a:t>
            </a:r>
          </a:p>
          <a:p>
            <a:r>
              <a:rPr lang="uk-UA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Резана</a:t>
            </a:r>
            <a:endParaRPr lang="uk-UA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Виверица</a:t>
            </a:r>
            <a:r>
              <a:rPr lang="uk-UA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(векша)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4461934" y="4309534"/>
            <a:ext cx="6832600" cy="1837881"/>
          </a:xfrm>
          <a:prstGeom prst="flowChartPunchedTape">
            <a:avLst/>
          </a:prstGeom>
          <a:gradFill>
            <a:gsLst>
              <a:gs pos="0">
                <a:schemeClr val="bg2"/>
              </a:gs>
              <a:gs pos="50000">
                <a:schemeClr val="accent6">
                  <a:hueOff val="0"/>
                  <a:satOff val="0"/>
                  <a:lumOff val="0"/>
                  <a:alphaOff val="0"/>
                  <a:shade val="99000"/>
                  <a:satMod val="105000"/>
                  <a:lumMod val="100000"/>
                </a:schemeClr>
              </a:gs>
              <a:gs pos="100000">
                <a:schemeClr val="accent6">
                  <a:hueOff val="0"/>
                  <a:satOff val="0"/>
                  <a:lumOff val="0"/>
                  <a:alphaOff val="0"/>
                  <a:shade val="98000"/>
                  <a:satMod val="105000"/>
                  <a:lumMod val="100000"/>
                </a:schemeClr>
              </a:gs>
            </a:gsLst>
            <a:lin ang="5400000" scaled="0"/>
          </a:gradFill>
          <a:ln>
            <a:solidFill>
              <a:srgbClr val="18F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Перші руські монети були викарбувані наприкінці Х – на початку ХІ ст., у часи правління князів Володимира, Ярослава Мудрого, Святополка.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3867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0543586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23912243"/>
              </p:ext>
            </p:extLst>
          </p:nvPr>
        </p:nvGraphicFramePr>
        <p:xfrm>
          <a:off x="356616" y="411480"/>
          <a:ext cx="11466576" cy="6044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030366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30399" y="130776"/>
            <a:ext cx="96335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0"/>
                <a:gradFill flip="none" rotWithShape="1">
                  <a:gsLst>
                    <a:gs pos="0">
                      <a:srgbClr val="18F632">
                        <a:shade val="30000"/>
                        <a:satMod val="115000"/>
                      </a:srgbClr>
                    </a:gs>
                    <a:gs pos="50000">
                      <a:srgbClr val="18F632">
                        <a:shade val="67500"/>
                        <a:satMod val="115000"/>
                      </a:srgbClr>
                    </a:gs>
                    <a:gs pos="100000">
                      <a:srgbClr val="18F632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3. Скарб та фінанси в Запорізькій Січі</a:t>
            </a:r>
            <a:endParaRPr lang="ru-RU" sz="4400" b="1" cap="none" spc="0" dirty="0">
              <a:ln w="0"/>
              <a:gradFill flip="none" rotWithShape="1">
                <a:gsLst>
                  <a:gs pos="0">
                    <a:srgbClr val="18F632">
                      <a:shade val="30000"/>
                      <a:satMod val="115000"/>
                    </a:srgbClr>
                  </a:gs>
                  <a:gs pos="50000">
                    <a:srgbClr val="18F632">
                      <a:shade val="67500"/>
                      <a:satMod val="115000"/>
                    </a:srgbClr>
                  </a:gs>
                  <a:gs pos="100000">
                    <a:srgbClr val="18F632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43114"/>
              </p:ext>
            </p:extLst>
          </p:nvPr>
        </p:nvGraphicFramePr>
        <p:xfrm>
          <a:off x="494334" y="1700436"/>
          <a:ext cx="11283821" cy="512064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4367262"/>
                <a:gridCol w="6916559"/>
              </a:tblGrid>
              <a:tr h="84093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політичною системою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Демократична республіка на засадах народоправства, очолювана козацькою Радою та обраним вільними голосами урядом.</a:t>
                      </a:r>
                      <a:endParaRPr lang="ru-RU" sz="18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254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80292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соціальним ладом і людністю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>
                      <a:noFill/>
                    </a:ln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Вільна корпорація козацьких одинаків</a:t>
                      </a:r>
                      <a:r>
                        <a:rPr lang="uk-UA" sz="1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форма суспільного співіснування привілейованого товариства з січовим підданством.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549674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державним устроєм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Союз</a:t>
                      </a:r>
                      <a:r>
                        <a:rPr lang="uk-UA" sz="1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федерацій куренів з федерацією паланок під центральним управлінням січового Кола і </a:t>
                      </a:r>
                      <a:r>
                        <a:rPr lang="uk-UA" sz="1800" baseline="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Коша</a:t>
                      </a:r>
                      <a:r>
                        <a:rPr lang="uk-UA" sz="1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>
                      <a:noFill/>
                    </a:lnT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781116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типом економіки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Змішана</a:t>
                      </a:r>
                      <a:r>
                        <a:rPr lang="uk-UA" sz="1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економічна система загальновійськового майна, господарювання і торгівлі у комбінації з одноосібним хазяйнуванням у паланках.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9324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міжнародним правовим статусом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Національно-територіальна автономія.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549674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</a:t>
                      </a:r>
                      <a:r>
                        <a:rPr lang="uk-UA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територією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Малодоступні місця і малоосвоєні простори південного </a:t>
                      </a:r>
                      <a:r>
                        <a:rPr lang="uk-UA" sz="180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Придніпров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</a:t>
                      </a:r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318232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часом існування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 кінця Х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</a:t>
                      </a:r>
                      <a:r>
                        <a:rPr lang="uk-UA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1775р. ( близько 300 років).</a:t>
                      </a:r>
                      <a:endParaRPr lang="ru-RU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39356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6800" y="579729"/>
            <a:ext cx="10058400" cy="640995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Господарство Запорізької Січі</a:t>
            </a:r>
            <a:endParaRPr lang="ru-RU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idx="1"/>
          </p:nvPr>
        </p:nvSpPr>
        <p:spPr>
          <a:xfrm>
            <a:off x="408432" y="1678196"/>
            <a:ext cx="4800600" cy="3318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Найважливіші промисли на Січі :</a:t>
            </a:r>
          </a:p>
          <a:p>
            <a:pPr marL="400050" indent="-400050">
              <a:buFont typeface="+mj-lt"/>
              <a:buAutoNum type="romanUcPeriod"/>
            </a:pPr>
            <a:r>
              <a:rPr lang="uk-UA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Рибальство.</a:t>
            </a:r>
          </a:p>
          <a:p>
            <a:pPr marL="400050" indent="-400050">
              <a:buFont typeface="+mj-lt"/>
              <a:buAutoNum type="romanUcPeriod"/>
            </a:pPr>
            <a:r>
              <a:rPr lang="uk-UA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Бджільництво.</a:t>
            </a:r>
          </a:p>
          <a:p>
            <a:pPr marL="400050" indent="-400050">
              <a:buFont typeface="+mj-lt"/>
              <a:buAutoNum type="romanUcPeriod"/>
            </a:pPr>
            <a:r>
              <a:rPr lang="uk-UA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Полювання на хутрового звіра.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153144" y="3983355"/>
            <a:ext cx="2212848" cy="1013460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Загально-січове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153144" y="5322951"/>
            <a:ext cx="2212848" cy="1013460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Курінне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153143" y="2744724"/>
            <a:ext cx="2438493" cy="995172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Індивідуально-паланковий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153144" y="1343406"/>
            <a:ext cx="2212848" cy="1046988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Колективно-січові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15456" y="1984248"/>
            <a:ext cx="2212848" cy="1380744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Сектори економіки Запорізької Січі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315456" y="4389120"/>
            <a:ext cx="2212848" cy="1380744"/>
          </a:xfrm>
          <a:prstGeom prst="ellips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Січове господарство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 стрелкой 11"/>
          <p:cNvCxnSpPr>
            <a:stCxn id="9" idx="6"/>
            <a:endCxn id="8" idx="2"/>
          </p:cNvCxnSpPr>
          <p:nvPr/>
        </p:nvCxnSpPr>
        <p:spPr>
          <a:xfrm flipV="1">
            <a:off x="8528304" y="1866900"/>
            <a:ext cx="624840" cy="8077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9" idx="6"/>
            <a:endCxn id="7" idx="2"/>
          </p:cNvCxnSpPr>
          <p:nvPr/>
        </p:nvCxnSpPr>
        <p:spPr>
          <a:xfrm>
            <a:off x="8528304" y="2674620"/>
            <a:ext cx="624839" cy="56769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0" idx="6"/>
            <a:endCxn id="5" idx="2"/>
          </p:cNvCxnSpPr>
          <p:nvPr/>
        </p:nvCxnSpPr>
        <p:spPr>
          <a:xfrm flipV="1">
            <a:off x="8528304" y="4490085"/>
            <a:ext cx="624840" cy="5894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0" idx="6"/>
            <a:endCxn id="6" idx="2"/>
          </p:cNvCxnSpPr>
          <p:nvPr/>
        </p:nvCxnSpPr>
        <p:spPr>
          <a:xfrm>
            <a:off x="8528304" y="5079492"/>
            <a:ext cx="624840" cy="7501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0819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4560" y="485394"/>
            <a:ext cx="7836408" cy="81381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Торгівля в Запорізькій Січі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1621536" y="1291590"/>
            <a:ext cx="3328416" cy="1316736"/>
          </a:xfrm>
          <a:prstGeom prst="down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Внутрішня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7275576" y="1293876"/>
            <a:ext cx="3328416" cy="1316736"/>
          </a:xfrm>
          <a:prstGeom prst="down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Зовнішня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14856" y="2672429"/>
            <a:ext cx="3541776" cy="45758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Продукти харчування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4856" y="3257264"/>
            <a:ext cx="3541776" cy="50177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Предмети побутового вжитку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75576" y="5029010"/>
            <a:ext cx="3541776" cy="35052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Риба, ікра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75576" y="3130010"/>
            <a:ext cx="3541776" cy="3223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Тютюн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75576" y="3577685"/>
            <a:ext cx="3541776" cy="3627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Полотно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275576" y="2672429"/>
            <a:ext cx="3541776" cy="32385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Хліб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275576" y="4082796"/>
            <a:ext cx="3541776" cy="32766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Хутро, шкура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75576" y="6014848"/>
            <a:ext cx="3541776" cy="33070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Горілка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75576" y="4552855"/>
            <a:ext cx="3541776" cy="3337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Масло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275576" y="5521929"/>
            <a:ext cx="3541776" cy="35052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Мануфактурні товари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0948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368" y="13967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Військова скарбниця Запорізької Січі</a:t>
            </a:r>
            <a:endParaRPr lang="ru-RU" sz="3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310640" y="1024128"/>
            <a:ext cx="9515856" cy="1865376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  Запорізькій Січі скарб був сховищем грошей, різних цінностей, що надходили в розпорядження </a:t>
            </a:r>
            <a:r>
              <a:rPr lang="uk-UA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Коша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Скарб слугував архівом та складом військових клейнодів і оздоб, виконував роль арсеналу, в якому зберігалися бойові припаси і зброя.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16992903"/>
              </p:ext>
            </p:extLst>
          </p:nvPr>
        </p:nvGraphicFramePr>
        <p:xfrm>
          <a:off x="1255776" y="2276856"/>
          <a:ext cx="9653016" cy="406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53992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73224" y="2606040"/>
            <a:ext cx="2133600" cy="162763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Фінансова-господарська старшина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 rot="17827798">
            <a:off x="1224290" y="4376847"/>
            <a:ext cx="1712976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Скотарі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 rot="353148">
            <a:off x="360377" y="2276640"/>
            <a:ext cx="1912601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Кантаржий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 rot="5214945">
            <a:off x="2396691" y="1166781"/>
            <a:ext cx="1712976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Довбиш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 rot="21105868">
            <a:off x="4221914" y="2353084"/>
            <a:ext cx="1712976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Шкільні отамани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 rot="3360828">
            <a:off x="3541140" y="4375718"/>
            <a:ext cx="1712976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Шафар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804727" y="2566462"/>
            <a:ext cx="2382055" cy="162763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Напрямки використання військових прибутків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149608" y="2030703"/>
            <a:ext cx="1755069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Купівля бойових припасів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874310" y="3688083"/>
            <a:ext cx="2150422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 продовольчі товари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060934" y="4568836"/>
            <a:ext cx="2125849" cy="108119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 обладнання перевозів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904677" y="1158876"/>
            <a:ext cx="2128858" cy="1128236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 утримання військової старшини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9901382" y="3751953"/>
            <a:ext cx="2179782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 утримання духовенства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9978220" y="2049826"/>
            <a:ext cx="1817540" cy="103327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На побудову човнів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25438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19472" y="1069849"/>
            <a:ext cx="2350008" cy="923330"/>
          </a:xfrm>
          <a:prstGeom prst="rect">
            <a:avLst/>
          </a:prstGeom>
          <a:solidFill>
            <a:srgbClr val="18F632"/>
          </a:solidFill>
          <a:ln>
            <a:solidFill>
              <a:schemeClr val="bg1">
                <a:lumMod val="75000"/>
                <a:lumOff val="2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Зміст</a:t>
            </a:r>
            <a:endParaRPr lang="ru-RU" sz="5400" b="1" cap="none" spc="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474031" y="2055839"/>
            <a:ext cx="9026580" cy="3976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 spc="80" baseline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Зародження скарбниці.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Державна казна в період становлення Київської Русі.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Скарб та фінанси в Запорізькій Січі.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Державний скарб за часів Гетьманщини.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Становлення та розвиток державного казначейства України.</a:t>
            </a:r>
          </a:p>
          <a:p>
            <a:pPr marL="457200" indent="-457200" algn="l">
              <a:buFont typeface="+mj-lt"/>
              <a:buAutoNum type="arabicPeriod"/>
            </a:pPr>
            <a:r>
              <a:rPr lang="uk-UA" sz="2400" b="1" dirty="0" smtClean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Список рекомендованої літератури.</a:t>
            </a:r>
          </a:p>
        </p:txBody>
      </p:sp>
    </p:spTree>
    <p:extLst>
      <p:ext uri="{BB962C8B-B14F-4D97-AF65-F5344CB8AC3E}">
        <p14:creationId xmlns:p14="http://schemas.microsoft.com/office/powerpoint/2010/main" val="17771124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944" y="0"/>
            <a:ext cx="10058400" cy="779754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Військовий скарб Запорізької Січі</a:t>
            </a:r>
            <a:endParaRPr lang="ru-RU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169578"/>
              </p:ext>
            </p:extLst>
          </p:nvPr>
        </p:nvGraphicFramePr>
        <p:xfrm>
          <a:off x="422148" y="738909"/>
          <a:ext cx="11365992" cy="597158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2580081"/>
                <a:gridCol w="8785911"/>
              </a:tblGrid>
              <a:tr h="240146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Джерела скарбу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Характер доходів</a:t>
                      </a:r>
                      <a:endParaRPr lang="ru-RU" sz="15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Кошові регалії і домени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Доходи від промислової експлуатації рибальських і мисливських угідь, земель.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Військова здобич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Воєнні трофеї, здобуті шаблею та веслом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 козацький хліб»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Субсидія королівська,</a:t>
                      </a:r>
                      <a:r>
                        <a:rPr lang="uk-UA" sz="1600" b="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uk-UA" sz="1600" b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жалованіє</a:t>
                      </a:r>
                      <a:r>
                        <a:rPr lang="en-US" sz="1600" b="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 </a:t>
                      </a:r>
                      <a:r>
                        <a:rPr lang="uk-UA" sz="1600" b="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царське, платня гетьманська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Допомога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грішми, хлібом, горілкою, військовими припасами з боку Росії та Гетьманщини, до 1648р. – Польщі.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Військовий оклад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Податок на користь січової та паланкової старшини. Стягувався без імунітетів і неоподаткованого мінімуму з усіх козаків по 1 крб. 50 коп. з душі. Одружені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козаки вносили додатковий податок із сім</a:t>
                      </a:r>
                      <a:r>
                        <a:rPr lang="en-US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ї.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Мито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перевіз товарів із сусідніх країн транзитом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через запорізькі землі. З горілки бралося натурою.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Господарська десятина та медове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Стягувались у паланках від хуторів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 млинів натурою, від промислів і пасік – грошима. За користування </a:t>
                      </a:r>
                      <a:r>
                        <a:rPr lang="uk-UA" sz="150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посполитами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військовою землею – 10 % урожаю.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Торгове 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Податок акцизного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типу з крамарів, на січовому ринку – 10% вартості товарів.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err="1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Куфовий</a:t>
                      </a:r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збір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кожної привозної бочки спиртних напоїв по одній кварті або її вартість грошима.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Податок з шинків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2,50-5,00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крб. у рік сплачували в скарб господарі, які держали шинки у Січі, паланках і зимівниках.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Подимне 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Податок з хат по селах, населених не козаками, підданими військам, які жили в паланках.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Мостове 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Плата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перевози на Дніпрі та річках в межах Запорізьких Вольностей.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37100">
                <a:tc>
                  <a:txBody>
                    <a:bodyPr/>
                    <a:lstStyle/>
                    <a:p>
                      <a:r>
                        <a:rPr lang="uk-UA" sz="16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Інші доходи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5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Безхазяйне виморочне, конфісковане майно, викуп за полонених і засуджених, судові штрафи,</a:t>
                      </a:r>
                      <a:r>
                        <a:rPr lang="uk-UA" sz="15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орендна плата.</a:t>
                      </a:r>
                      <a:endParaRPr lang="ru-RU" sz="15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753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331" y="0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7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Утворення Української Гетьманської держави</a:t>
            </a:r>
            <a:endParaRPr lang="ru-RU" sz="27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43800842"/>
              </p:ext>
            </p:extLst>
          </p:nvPr>
        </p:nvGraphicFramePr>
        <p:xfrm>
          <a:off x="169123" y="1941042"/>
          <a:ext cx="4988093" cy="389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97626" y="22202"/>
            <a:ext cx="73967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0"/>
                <a:solidFill>
                  <a:srgbClr val="18F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4. Державний скарб </a:t>
            </a:r>
          </a:p>
          <a:p>
            <a:pPr algn="ctr"/>
            <a:r>
              <a:rPr lang="uk-UA" sz="4400" b="1" cap="none" spc="0" dirty="0" smtClean="0">
                <a:ln w="0"/>
                <a:solidFill>
                  <a:srgbClr val="18F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часів Гетьманщини</a:t>
            </a:r>
            <a:endParaRPr lang="uk-UA" sz="4400" b="1" cap="none" spc="0" dirty="0">
              <a:ln w="0"/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10" y="1941042"/>
            <a:ext cx="4626864" cy="518694"/>
          </a:xfrm>
          <a:prstGeom prst="rect">
            <a:avLst/>
          </a:prstGeom>
          <a:gradFill>
            <a:gsLst>
              <a:gs pos="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Повноваження гетьмана 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5339336" y="3505734"/>
            <a:ext cx="1883664" cy="2173224"/>
          </a:xfrm>
          <a:prstGeom prst="foldedCorner">
            <a:avLst/>
          </a:prstGeom>
          <a:gradFill>
            <a:gsLst>
              <a:gs pos="4700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Скликав раду, мав повну адміністративну владу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7486656" y="3505200"/>
            <a:ext cx="1845569" cy="2173224"/>
          </a:xfrm>
          <a:prstGeom prst="foldedCorner">
            <a:avLst/>
          </a:prstGeom>
          <a:gradFill>
            <a:gsLst>
              <a:gs pos="5000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Керував зовнішньою політикою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9625593" y="3505200"/>
            <a:ext cx="2150771" cy="2173224"/>
          </a:xfrm>
          <a:prstGeom prst="foldedCorner">
            <a:avLst/>
          </a:prstGeom>
          <a:gradFill>
            <a:gsLst>
              <a:gs pos="5100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Брав участь у створені законів, суддівстві, видавав </a:t>
            </a:r>
            <a:r>
              <a:rPr lang="uk-UA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загальнообов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язкові</a:t>
            </a:r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акти-універсали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Соединительная линия уступом 11"/>
          <p:cNvCxnSpPr>
            <a:stCxn id="7" idx="2"/>
            <a:endCxn id="9" idx="0"/>
          </p:cNvCxnSpPr>
          <p:nvPr/>
        </p:nvCxnSpPr>
        <p:spPr>
          <a:xfrm rot="5400000">
            <a:off x="7886710" y="2982468"/>
            <a:ext cx="1045464" cy="1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7" idx="2"/>
            <a:endCxn id="8" idx="0"/>
          </p:cNvCxnSpPr>
          <p:nvPr/>
        </p:nvCxnSpPr>
        <p:spPr>
          <a:xfrm rot="5400000">
            <a:off x="6822306" y="1918598"/>
            <a:ext cx="1045998" cy="2128274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7" idx="2"/>
            <a:endCxn id="10" idx="0"/>
          </p:cNvCxnSpPr>
          <p:nvPr/>
        </p:nvCxnSpPr>
        <p:spPr>
          <a:xfrm rot="16200000" flipH="1">
            <a:off x="9032478" y="1836699"/>
            <a:ext cx="1045464" cy="2291537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6614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936" y="560298"/>
            <a:ext cx="10058400" cy="75643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Система органів публічної влади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18744" y="1499616"/>
            <a:ext cx="4754880" cy="374904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Генеральний обозний.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Генеральні судді.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Генеральний підскарбій.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Генеральний писар.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Осавули 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Хорунжий.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Бунчужний 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54296" y="2359152"/>
            <a:ext cx="7120128" cy="41239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000" b="1" dirty="0" smtClean="0">
                <a:gradFill flip="none" rotWithShape="1">
                  <a:gsLst>
                    <a:gs pos="0">
                      <a:srgbClr val="FF6699">
                        <a:shade val="30000"/>
                        <a:satMod val="115000"/>
                      </a:srgbClr>
                    </a:gs>
                    <a:gs pos="50000">
                      <a:srgbClr val="FF6699">
                        <a:shade val="67500"/>
                        <a:satMod val="115000"/>
                      </a:srgbClr>
                    </a:gs>
                    <a:gs pos="100000">
                      <a:srgbClr val="FF669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Реальна вища влада у державі належала генеральному урядові, до якого входили гетьман та генеральна старшина. Повноваження генерального уряду поширювалася на всю територію України.</a:t>
            </a:r>
          </a:p>
          <a:p>
            <a:pPr marL="0" indent="0" algn="just">
              <a:buNone/>
            </a:pPr>
            <a:endParaRPr lang="uk-UA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uk-UA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На місцях управляли полкові та сотенні уряди. Полковий уряд обирався полковою старшиною і складався з полковника та полкових урядовців, а сотенний – з сотника та його помічника. У великих містах управління здійснювалося магістрами, у малих, але привілейованих містах – отаманами.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552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9952" y="112242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Економічне становище за часів Гетьманщини</a:t>
            </a:r>
            <a:endParaRPr lang="ru-RU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139952" y="1154658"/>
            <a:ext cx="9863328" cy="1423950"/>
          </a:xfrm>
          <a:prstGeom prst="horizontalScroll">
            <a:avLst/>
          </a:prstGeom>
          <a:gradFill flip="none" rotWithShape="1">
            <a:gsLst>
              <a:gs pos="11000">
                <a:schemeClr val="accent1">
                  <a:lumMod val="20000"/>
                  <a:lumOff val="80000"/>
                </a:schemeClr>
              </a:gs>
              <a:gs pos="68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Економічні та торгівельні зв</a:t>
            </a: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язки</a:t>
            </a:r>
            <a:r>
              <a:rPr lang="uk-UA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Гетьманщини із Заходом, Кримом, Московщиною, Персією, Кавказом, Чорноморсько-дунайськими країнами</a:t>
            </a:r>
            <a:r>
              <a:rPr lang="uk-UA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725168" y="3076956"/>
            <a:ext cx="2551176" cy="1088136"/>
          </a:xfrm>
          <a:prstGeom prst="rightArrow">
            <a:avLst/>
          </a:prstGeom>
          <a:gradFill flip="none" rotWithShape="1">
            <a:gsLst>
              <a:gs pos="0">
                <a:srgbClr val="FF6699">
                  <a:shade val="30000"/>
                  <a:satMod val="115000"/>
                </a:srgbClr>
              </a:gs>
              <a:gs pos="50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Вивозили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725168" y="4663440"/>
            <a:ext cx="2551176" cy="1088136"/>
          </a:xfrm>
          <a:prstGeom prst="rightArrow">
            <a:avLst/>
          </a:prstGeom>
          <a:gradFill flip="none" rotWithShape="1">
            <a:gsLst>
              <a:gs pos="0">
                <a:srgbClr val="FF6699">
                  <a:shade val="30000"/>
                  <a:satMod val="115000"/>
                </a:srgbClr>
              </a:gs>
              <a:gs pos="50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Ввозили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10328" y="2983230"/>
            <a:ext cx="5266944" cy="1275588"/>
          </a:xfrm>
          <a:prstGeom prst="rect">
            <a:avLst/>
          </a:prstGeom>
          <a:gradFill flip="none" rotWithShape="1">
            <a:gsLst>
              <a:gs pos="0">
                <a:srgbClr val="FF6699">
                  <a:shade val="30000"/>
                  <a:satMod val="115000"/>
                </a:srgbClr>
              </a:gs>
              <a:gs pos="50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Худобу, віск, мед, шкіри, сало, поташ, скло, спиртні напої, збіжжя, сіль, вовну</a:t>
            </a:r>
            <a:r>
              <a:rPr lang="uk-UA" sz="2000" dirty="0" smtClean="0"/>
              <a:t>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10328" y="4663440"/>
            <a:ext cx="5266944" cy="1275588"/>
          </a:xfrm>
          <a:prstGeom prst="rect">
            <a:avLst/>
          </a:prstGeom>
          <a:gradFill flip="none" rotWithShape="1">
            <a:gsLst>
              <a:gs pos="0">
                <a:srgbClr val="FF6699">
                  <a:shade val="30000"/>
                  <a:satMod val="115000"/>
                </a:srgbClr>
              </a:gs>
              <a:gs pos="50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Папір, залізну руду, прянощі, оливу, хутра, тканини, вироби з металу.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756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229" y="-10852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Державна скарбниця в козацькій державі</a:t>
            </a:r>
            <a:endParaRPr lang="ru-RU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09056" y="1217625"/>
            <a:ext cx="3407229" cy="1120891"/>
          </a:xfrm>
          <a:prstGeom prst="roundRect">
            <a:avLst/>
          </a:prstGeom>
          <a:gradFill>
            <a:gsLst>
              <a:gs pos="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Основні джерела поповнення державної скарбниці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57299" y="4757056"/>
            <a:ext cx="2013857" cy="1175657"/>
          </a:xfrm>
          <a:prstGeom prst="round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Промислові податки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3167741"/>
            <a:ext cx="2013857" cy="1175657"/>
          </a:xfrm>
          <a:prstGeom prst="round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Господарська десятина, мостове, медова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51462" y="4757055"/>
            <a:ext cx="2013857" cy="1175657"/>
          </a:xfrm>
          <a:prstGeom prst="round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Збори із шинків як реальні податки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97182" y="3156854"/>
            <a:ext cx="2013857" cy="1175657"/>
          </a:xfrm>
          <a:prstGeom prst="round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Торгівля та мито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05741" y="3167741"/>
            <a:ext cx="2013857" cy="1175657"/>
          </a:xfrm>
          <a:prstGeom prst="round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Майновий та подушний податок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/>
          <p:cNvCxnSpPr>
            <a:stCxn id="3" idx="2"/>
            <a:endCxn id="8" idx="0"/>
          </p:cNvCxnSpPr>
          <p:nvPr/>
        </p:nvCxnSpPr>
        <p:spPr>
          <a:xfrm flipH="1">
            <a:off x="3412670" y="2338516"/>
            <a:ext cx="1" cy="829225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3" idx="2"/>
            <a:endCxn id="5" idx="0"/>
          </p:cNvCxnSpPr>
          <p:nvPr/>
        </p:nvCxnSpPr>
        <p:spPr>
          <a:xfrm rot="5400000">
            <a:off x="1852338" y="1607407"/>
            <a:ext cx="829225" cy="2291442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3" idx="2"/>
            <a:endCxn id="7" idx="0"/>
          </p:cNvCxnSpPr>
          <p:nvPr/>
        </p:nvCxnSpPr>
        <p:spPr>
          <a:xfrm rot="16200000" flipH="1">
            <a:off x="4149222" y="1601965"/>
            <a:ext cx="818338" cy="2291440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4" idx="0"/>
          </p:cNvCxnSpPr>
          <p:nvPr/>
        </p:nvCxnSpPr>
        <p:spPr>
          <a:xfrm>
            <a:off x="2264227" y="2792186"/>
            <a:ext cx="1" cy="1964870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6" idx="0"/>
          </p:cNvCxnSpPr>
          <p:nvPr/>
        </p:nvCxnSpPr>
        <p:spPr>
          <a:xfrm>
            <a:off x="4558390" y="2770412"/>
            <a:ext cx="1" cy="1986643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402445" y="1974967"/>
            <a:ext cx="449308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Видатки державного скарбу: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Утримання послів.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Утримання гетьмана. 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Платня вищій військовій старшині й адміністрації.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Благодійні внески на церкви, школи.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Державне будівництво.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844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72886" y="47623"/>
            <a:ext cx="10961914" cy="1055914"/>
          </a:xfrm>
          <a:prstGeom prst="horizontalScroll">
            <a:avLst/>
          </a:prstGeom>
          <a:gradFill>
            <a:gsLst>
              <a:gs pos="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Державний скарб у середині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XVII 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ст. не був відмежований від приватного скарбу гетьмана.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744" y="3360714"/>
            <a:ext cx="2786742" cy="1355769"/>
          </a:xfrm>
          <a:prstGeom prst="rect">
            <a:avLst/>
          </a:prstGeom>
          <a:gradFill>
            <a:gsLst>
              <a:gs pos="0">
                <a:srgbClr val="FF6699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Спроби відокремити державні фінанси від приватних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9500" y="1690005"/>
            <a:ext cx="2373086" cy="783771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Гетьманом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Брюховецьким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9500" y="3646713"/>
            <a:ext cx="2373086" cy="783771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Гетьманом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П. Орликом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9500" y="5540828"/>
            <a:ext cx="2373086" cy="783771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Гетьманом</a:t>
            </a:r>
          </a:p>
          <a:p>
            <a:pPr algn="ctr"/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Д. Апостолом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5600" y="1287234"/>
            <a:ext cx="5203371" cy="1589314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Вважав за доцільне передавати державні фінанси до Московського царського скарбу, встановив посаду генерального підскарбія як керівника державних фінансів.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05600" y="3243940"/>
            <a:ext cx="5203371" cy="1589314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Конституцією права і вольностей Війська Запорізького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військовою скарбницею керував генеральний підскарбій. Конституцією встановлювався розподіл між державним скарбом та особистими коштами гетьмана.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05600" y="5138057"/>
            <a:ext cx="5203371" cy="1589314"/>
          </a:xfrm>
          <a:prstGeom prst="rect">
            <a:avLst/>
          </a:prstGeom>
          <a:solidFill>
            <a:srgbClr val="FF6699"/>
          </a:soli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Подав петицію Петру І про повернення Україні колишніх прав та вольностей згідно з угодою 1654 р.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Соединительная линия уступом 10"/>
          <p:cNvCxnSpPr>
            <a:stCxn id="3" idx="3"/>
            <a:endCxn id="4" idx="1"/>
          </p:cNvCxnSpPr>
          <p:nvPr/>
        </p:nvCxnSpPr>
        <p:spPr>
          <a:xfrm flipV="1">
            <a:off x="2906486" y="2081891"/>
            <a:ext cx="713014" cy="1956708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3" idx="3"/>
            <a:endCxn id="6" idx="1"/>
          </p:cNvCxnSpPr>
          <p:nvPr/>
        </p:nvCxnSpPr>
        <p:spPr>
          <a:xfrm>
            <a:off x="2906486" y="4038599"/>
            <a:ext cx="713014" cy="1894115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3"/>
            <a:endCxn id="5" idx="1"/>
          </p:cNvCxnSpPr>
          <p:nvPr/>
        </p:nvCxnSpPr>
        <p:spPr>
          <a:xfrm>
            <a:off x="2906486" y="4038599"/>
            <a:ext cx="713014" cy="0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3"/>
            <a:endCxn id="7" idx="1"/>
          </p:cNvCxnSpPr>
          <p:nvPr/>
        </p:nvCxnSpPr>
        <p:spPr>
          <a:xfrm>
            <a:off x="5992586" y="2081891"/>
            <a:ext cx="713014" cy="0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3"/>
            <a:endCxn id="8" idx="1"/>
          </p:cNvCxnSpPr>
          <p:nvPr/>
        </p:nvCxnSpPr>
        <p:spPr>
          <a:xfrm flipV="1">
            <a:off x="5992586" y="4038597"/>
            <a:ext cx="713014" cy="2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3"/>
            <a:endCxn id="9" idx="1"/>
          </p:cNvCxnSpPr>
          <p:nvPr/>
        </p:nvCxnSpPr>
        <p:spPr>
          <a:xfrm>
            <a:off x="5992586" y="5932714"/>
            <a:ext cx="713014" cy="0"/>
          </a:xfrm>
          <a:prstGeom prst="straightConnector1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1497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66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8251372" y="326573"/>
            <a:ext cx="3777343" cy="5998027"/>
          </a:xfrm>
          <a:prstGeom prst="verticalScroll">
            <a:avLst/>
          </a:prstGeom>
          <a:gradFill>
            <a:gsLst>
              <a:gs pos="23000">
                <a:srgbClr val="FF6699"/>
              </a:gs>
              <a:gs pos="69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99000">
                <a:schemeClr val="accent1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  скасуванням гетьманства (1764 р.) фінансову систему України об</a:t>
            </a:r>
            <a:r>
              <a:rPr lang="en-US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400" b="1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єднано</a:t>
            </a:r>
            <a:r>
              <a:rPr lang="uk-UA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фінансовою системою імперії Романових.</a:t>
            </a:r>
            <a:endParaRPr lang="ru-RU" sz="2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7019553"/>
              </p:ext>
            </p:extLst>
          </p:nvPr>
        </p:nvGraphicFramePr>
        <p:xfrm>
          <a:off x="576944" y="206830"/>
          <a:ext cx="6879770" cy="6237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25038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7030A0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057" y="38925"/>
            <a:ext cx="119634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solidFill>
                  <a:srgbClr val="18F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5. </a:t>
            </a:r>
            <a:r>
              <a:rPr lang="uk-UA" sz="4000" b="1" dirty="0" smtClean="0">
                <a:ln w="0"/>
                <a:solidFill>
                  <a:srgbClr val="18F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uk-UA" sz="4000" b="1" cap="none" spc="0" dirty="0" smtClean="0">
                <a:ln w="0"/>
                <a:solidFill>
                  <a:srgbClr val="18F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тановлення та розвиток державного казначейства України </a:t>
            </a:r>
            <a:endParaRPr lang="ru-RU" sz="4000" b="1" cap="none" spc="0" dirty="0">
              <a:ln w="0"/>
              <a:solidFill>
                <a:srgbClr val="18F6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88106"/>
              </p:ext>
            </p:extLst>
          </p:nvPr>
        </p:nvGraphicFramePr>
        <p:xfrm>
          <a:off x="173512" y="1699492"/>
          <a:ext cx="11974945" cy="5064698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1362364"/>
                <a:gridCol w="10612581"/>
              </a:tblGrid>
              <a:tr h="332508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Рік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Етапи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74934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Квітень</a:t>
                      </a:r>
                      <a:r>
                        <a:rPr lang="uk-UA" sz="18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1995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Указ президента України,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постанова Кабінету Міністрів України.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1996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Створення </a:t>
                      </a:r>
                      <a:r>
                        <a:rPr lang="uk-UA" sz="140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трирівневої</a:t>
                      </a:r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структури органів Державного казначейства.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43559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1997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Початок запровадження казначейської системи виконання державного бюджету за видатками на кінець року через органи Державного казначейства.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Здійснювалось 45% операцій з виконання Державного бюджету.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802064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1998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Рік завершення переведення на казначейську систему виконання Державного бюджету майже всіх міністерств і відомств. Запроваджено нову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бюджетну класифікацію та план рахунків бухгалтерського обліку виконання державного та місцевих бюджетів.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733982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1999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Переведення на казначейське обслуговування позабюджетних коштів бюджетних установ і організацій. Як експеримент у двох областях запроваджено касове обслуговування місцевих бюджетів органами Державного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казначейства. Надання Державному казначейству статусу учасника Системи електронних платежів Національного банку України.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37997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Консолідація всіх коштів державного бюджету на рахунках Казначейства у Національному банку України.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88367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2001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Зміна статусу Держказначейства: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із клієнтами банку Казначейство стало учасником Системи електронних платежів національного банку України. Запровадження обліку </a:t>
                      </a:r>
                      <a:r>
                        <a:rPr lang="uk-UA" sz="1400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зобов</a:t>
                      </a:r>
                      <a:r>
                        <a:rPr lang="en-US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</a:t>
                      </a:r>
                      <a:r>
                        <a:rPr lang="uk-UA" sz="1400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язань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розпорядників бюджетних коштів в органах казначейства.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644126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 р.</a:t>
                      </a:r>
                      <a:endParaRPr lang="ru-RU" sz="1800" dirty="0">
                        <a:solidFill>
                          <a:schemeClr val="tx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Розпочато процес запровадження казначейського обслуговування місцевих бюджетів за доходами та перерахунками міжбюджетних</a:t>
                      </a:r>
                      <a:r>
                        <a:rPr lang="uk-UA" sz="140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трансфертів.</a:t>
                      </a:r>
                      <a:endParaRPr lang="ru-RU" sz="1400" dirty="0">
                        <a:solidFill>
                          <a:schemeClr val="tx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78574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7030A0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5164" y="293914"/>
            <a:ext cx="9716654" cy="1100777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Функції Державного казначейства України: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273" y="1533236"/>
            <a:ext cx="11683669" cy="5078313"/>
          </a:xfrm>
          <a:prstGeom prst="rect">
            <a:avLst/>
          </a:prstGeom>
          <a:noFill/>
          <a:ln>
            <a:solidFill>
              <a:srgbClr val="18F632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Касове виконання державного бюджету та бюджетів самоврядування за доходами та видатками.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Контроль за цільовим направленням бюджетних коштів на стадії проведення платежу на підставі підтверджуючих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окументів, наданих розпорядниками бюджетних коштів.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Управління коштами державного бюджету та бюджетів самоврядування.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Облік доходів та видатків державного бюджету та бюджетів самоврядування.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Облік, обслуговування та погашення зовнішнього і внутрішнього боргів держави.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Отримання звітів про виконання кошторисів доходів і видатків від розпорядників бюджетних коштів , звірка даних облік органів Держказначейства з даними обліку розпорядників.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Складання та подання у порядку, визначеному законодавством України, звітів про виконання Державного бюджету України, зведеного бюджету України та зведених бюджетів самоврядування.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Розмежування загальнодержавних податків, зборів, інших </a:t>
            </a:r>
            <a:r>
              <a:rPr lang="uk-UA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обов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язкових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платежів між державним бюджетом та бюджетами областей, м. Києва, проведення взаєморозрахунків між ними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7144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7030A0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7457" y="117693"/>
            <a:ext cx="11582400" cy="6370975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Розроблення та затвердження нормативно-правових актів та єдиних правил організації роботи з питань казначейського виконання бюджетів усіх рівнів, ведення бухгалтерського обліку та складання звітності про виконання державного бюджету та бюджетів самоврядування, кошторисів походів та видатків бюджетних установ, відкриття рахунків в органах Державного казначейства.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Стягнення у безспірному порядку належних державному бюджету коштів по взаєморозрахунках між бюджетами.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 Управління поточними залишками казначейських рахунків з метою отримання доходів і зарахування їх до загального та спеціального фондів державного бюджету.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 Відкриття та обслуговування рахунків розпорядників бюджетних коштів в органах Держказначейства. 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 Оплата рахунків за дорученням розпорядників бюджетних коштів відповідно до чинних нормативних актів. 14. Забезпечення роботи інформаційно-обчислювальної системи Держказначейства, взаємодія з інформаційними системами Національного та комерційних банків України, міністерств, відомств, інших органів виконавчої влади, установ та організацій.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 Добір, розстановка кадрів, створення ефективної системи підготовки та підвищення кваліфікації кадрів, забезпечення проведення єдиної державної політики з питань державної служби в органах Держказначейств.</a:t>
            </a:r>
          </a:p>
          <a:p>
            <a:pPr algn="just">
              <a:lnSpc>
                <a:spcPct val="150000"/>
              </a:lnSpc>
            </a:pPr>
            <a:r>
              <a:rPr lang="uk-UA" sz="1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 Організація та внутрішньо-системний контроль і аудит.</a:t>
            </a:r>
          </a:p>
        </p:txBody>
      </p:sp>
    </p:spTree>
    <p:extLst>
      <p:ext uri="{BB962C8B-B14F-4D97-AF65-F5344CB8AC3E}">
        <p14:creationId xmlns:p14="http://schemas.microsoft.com/office/powerpoint/2010/main" val="24423056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8227" y="1282795"/>
            <a:ext cx="8495900" cy="666078"/>
          </a:xfrm>
          <a:effectLst>
            <a:outerShdw blurRad="50800" dist="38100" dir="2700000" algn="tl" rotWithShape="0">
              <a:prstClr val="black"/>
            </a:outerShdw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Витоки зародження державних скарбниць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7875754" y="4724754"/>
            <a:ext cx="4084820" cy="18977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uk-UA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прадавньої людини найбільшим скарбом були речі, без яких вона не могла існувати. Але з часом поняття «скарб» змінювало своє значення</a:t>
            </a:r>
            <a:r>
              <a:rPr lang="uk-UA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76226075"/>
              </p:ext>
            </p:extLst>
          </p:nvPr>
        </p:nvGraphicFramePr>
        <p:xfrm>
          <a:off x="485054" y="1932335"/>
          <a:ext cx="6665211" cy="4362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0275" y="359465"/>
            <a:ext cx="7916398" cy="707886"/>
          </a:xfrm>
          <a:prstGeom prst="rect">
            <a:avLst/>
          </a:prstGeom>
          <a:noFill/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gradFill flip="none" rotWithShape="1">
                  <a:gsLst>
                    <a:gs pos="0">
                      <a:srgbClr val="18F632">
                        <a:shade val="30000"/>
                        <a:satMod val="115000"/>
                      </a:srgbClr>
                    </a:gs>
                    <a:gs pos="50000">
                      <a:srgbClr val="18F632">
                        <a:shade val="67500"/>
                        <a:satMod val="115000"/>
                      </a:srgbClr>
                    </a:gs>
                    <a:gs pos="100000">
                      <a:srgbClr val="18F632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1. Зародження скарбниці</a:t>
            </a:r>
            <a:endParaRPr lang="ru-RU" sz="4000" b="1" cap="none" spc="0" dirty="0">
              <a:ln w="0"/>
              <a:gradFill flip="none" rotWithShape="1">
                <a:gsLst>
                  <a:gs pos="0">
                    <a:srgbClr val="18F632">
                      <a:shade val="30000"/>
                      <a:satMod val="115000"/>
                    </a:srgbClr>
                  </a:gs>
                  <a:gs pos="50000">
                    <a:srgbClr val="18F632">
                      <a:shade val="67500"/>
                      <a:satMod val="115000"/>
                    </a:srgbClr>
                  </a:gs>
                  <a:gs pos="100000">
                    <a:srgbClr val="18F632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658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7030A0"/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853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Організаційна структура Державного казначейства України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43942" y="1752769"/>
            <a:ext cx="5704115" cy="1077686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Центральний апарат державного казначейства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570512"/>
            <a:ext cx="3363686" cy="1164771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Управління Держказначейств в областях (24)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08022" y="5304063"/>
            <a:ext cx="3363686" cy="1164771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Відділення в містах та районах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61514" y="3570512"/>
            <a:ext cx="3363686" cy="1164771"/>
          </a:xfrm>
          <a:prstGeom prst="rect">
            <a:avLst/>
          </a:prstGeom>
          <a:gradFill>
            <a:gsLst>
              <a:gs pos="0">
                <a:srgbClr val="7030A0"/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</a:gradFill>
          <a:ln>
            <a:solidFill>
              <a:srgbClr val="18F632"/>
            </a:solidFill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Управління Держказначейств в місті Києві</a:t>
            </a:r>
            <a:endParaRPr lang="uk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Соединительная линия уступом 7"/>
          <p:cNvCxnSpPr>
            <a:stCxn id="3" idx="2"/>
            <a:endCxn id="4" idx="0"/>
          </p:cNvCxnSpPr>
          <p:nvPr/>
        </p:nvCxnSpPr>
        <p:spPr>
          <a:xfrm rot="5400000">
            <a:off x="3937994" y="1412505"/>
            <a:ext cx="740057" cy="3575957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>
            <a:stCxn id="3" idx="2"/>
            <a:endCxn id="6" idx="0"/>
          </p:cNvCxnSpPr>
          <p:nvPr/>
        </p:nvCxnSpPr>
        <p:spPr>
          <a:xfrm rot="16200000" flipH="1">
            <a:off x="7399650" y="1526804"/>
            <a:ext cx="740057" cy="3347357"/>
          </a:xfrm>
          <a:prstGeom prst="bentConnector3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stCxn id="4" idx="2"/>
            <a:endCxn id="5" idx="1"/>
          </p:cNvCxnSpPr>
          <p:nvPr/>
        </p:nvCxnSpPr>
        <p:spPr>
          <a:xfrm rot="16200000" flipH="1">
            <a:off x="2838449" y="4416876"/>
            <a:ext cx="1151166" cy="1787979"/>
          </a:xfrm>
          <a:prstGeom prst="bentConnector2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6" idx="2"/>
            <a:endCxn id="5" idx="3"/>
          </p:cNvCxnSpPr>
          <p:nvPr/>
        </p:nvCxnSpPr>
        <p:spPr>
          <a:xfrm rot="5400000">
            <a:off x="7981950" y="4425042"/>
            <a:ext cx="1151166" cy="1771649"/>
          </a:xfrm>
          <a:prstGeom prst="bentConnector2">
            <a:avLst/>
          </a:prstGeom>
          <a:ln>
            <a:solidFill>
              <a:srgbClr val="18F632"/>
            </a:solidFill>
            <a:tailEnd type="triangle"/>
          </a:ln>
          <a:effectLst>
            <a:outerShdw blurRad="50800" dist="38100" dir="2700000" algn="tl" rotWithShape="0">
              <a:prstClr val="black">
                <a:alpha val="9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8658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880" y="1457328"/>
            <a:ext cx="9070848" cy="1612443"/>
          </a:xfrm>
        </p:spPr>
        <p:txBody>
          <a:bodyPr/>
          <a:lstStyle/>
          <a:p>
            <a:r>
              <a:rPr lang="uk-UA" sz="3200" smtClean="0"/>
              <a:t>Список  ВИКОРИСТАНОЇ  </a:t>
            </a:r>
            <a:r>
              <a:rPr lang="uk-UA" sz="3200" dirty="0" smtClean="0"/>
              <a:t>літератури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3624" y="2612571"/>
            <a:ext cx="9070848" cy="2828109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Андрущенко В. Л., </a:t>
            </a:r>
            <a:r>
              <a:rPr lang="uk-UA" dirty="0" err="1" smtClean="0"/>
              <a:t>Федосов</a:t>
            </a:r>
            <a:r>
              <a:rPr lang="uk-UA" dirty="0" smtClean="0"/>
              <a:t> В. М. Запорізька Січ як український феномен. – </a:t>
            </a:r>
            <a:r>
              <a:rPr lang="uk-UA" dirty="0" err="1" smtClean="0"/>
              <a:t>Кд</a:t>
            </a:r>
            <a:r>
              <a:rPr lang="uk-UA" dirty="0" smtClean="0"/>
              <a:t> </a:t>
            </a:r>
            <a:r>
              <a:rPr lang="uk-UA" dirty="0" err="1" smtClean="0"/>
              <a:t>Заповід</a:t>
            </a:r>
            <a:r>
              <a:rPr lang="uk-UA" dirty="0" smtClean="0"/>
              <a:t>, 1995.</a:t>
            </a:r>
          </a:p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Баран В. П. Давні </a:t>
            </a:r>
            <a:r>
              <a:rPr lang="uk-UA" dirty="0" err="1" smtClean="0"/>
              <a:t>слов</a:t>
            </a:r>
            <a:r>
              <a:rPr lang="en-US" dirty="0" smtClean="0"/>
              <a:t>’</a:t>
            </a:r>
            <a:r>
              <a:rPr lang="uk-UA" dirty="0" err="1" smtClean="0"/>
              <a:t>яни</a:t>
            </a:r>
            <a:r>
              <a:rPr lang="uk-UA" dirty="0" smtClean="0"/>
              <a:t>: Україна крізь віки. – Т.З – </a:t>
            </a:r>
            <a:r>
              <a:rPr lang="uk-UA" dirty="0" err="1" smtClean="0"/>
              <a:t>Кд</a:t>
            </a:r>
            <a:r>
              <a:rPr lang="uk-UA" dirty="0" smtClean="0"/>
              <a:t> 1998. -336с.</a:t>
            </a:r>
          </a:p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Бойко О. Д. Історія України. – К, ВЦ «Академія»,1999.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Братко-</a:t>
            </a:r>
            <a:r>
              <a:rPr lang="uk-UA" dirty="0" err="1" smtClean="0"/>
              <a:t>Крутинський</a:t>
            </a:r>
            <a:r>
              <a:rPr lang="uk-UA" dirty="0" smtClean="0"/>
              <a:t> О. Феномен України – К., 1996.</a:t>
            </a:r>
          </a:p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Володарі гетьманської булави. Історичні портрети. – К., Варта, 1994.</a:t>
            </a:r>
          </a:p>
          <a:p>
            <a:pPr marL="342900" indent="-342900" algn="l">
              <a:buFont typeface="+mj-lt"/>
              <a:buAutoNum type="arabicPeriod"/>
            </a:pPr>
            <a:r>
              <a:rPr lang="uk-UA" dirty="0" smtClean="0"/>
              <a:t>Винокур І., </a:t>
            </a:r>
            <a:r>
              <a:rPr lang="uk-UA" dirty="0" err="1" smtClean="0"/>
              <a:t>Трубчанінов</a:t>
            </a:r>
            <a:r>
              <a:rPr lang="uk-UA" dirty="0" smtClean="0"/>
              <a:t> С. Давня і середньовічна історія України. – К., 1996.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042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04526626"/>
              </p:ext>
            </p:extLst>
          </p:nvPr>
        </p:nvGraphicFramePr>
        <p:xfrm>
          <a:off x="562132" y="1715640"/>
          <a:ext cx="5336498" cy="456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11439179"/>
              </p:ext>
            </p:extLst>
          </p:nvPr>
        </p:nvGraphicFramePr>
        <p:xfrm>
          <a:off x="6681012" y="1715640"/>
          <a:ext cx="5107704" cy="456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87552" y="269090"/>
            <a:ext cx="1014408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gradFill flip="none" rotWithShape="1">
                  <a:gsLst>
                    <a:gs pos="0">
                      <a:srgbClr val="18F632">
                        <a:shade val="30000"/>
                        <a:satMod val="115000"/>
                      </a:srgbClr>
                    </a:gs>
                    <a:gs pos="50000">
                      <a:srgbClr val="18F632">
                        <a:shade val="67500"/>
                        <a:satMod val="115000"/>
                      </a:srgbClr>
                    </a:gs>
                    <a:gs pos="100000">
                      <a:srgbClr val="18F632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Передумови виникнення перших держав</a:t>
            </a:r>
            <a:endParaRPr lang="ru-RU" sz="4000" b="1" cap="none" spc="0" dirty="0">
              <a:ln w="0"/>
              <a:gradFill flip="none" rotWithShape="1">
                <a:gsLst>
                  <a:gs pos="0">
                    <a:srgbClr val="18F632">
                      <a:shade val="30000"/>
                      <a:satMod val="115000"/>
                    </a:srgbClr>
                  </a:gs>
                  <a:gs pos="50000">
                    <a:srgbClr val="18F632">
                      <a:shade val="67500"/>
                      <a:satMod val="115000"/>
                    </a:srgbClr>
                  </a:gs>
                  <a:gs pos="100000">
                    <a:srgbClr val="18F632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4268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46910310"/>
              </p:ext>
            </p:extLst>
          </p:nvPr>
        </p:nvGraphicFramePr>
        <p:xfrm>
          <a:off x="1066800" y="470207"/>
          <a:ext cx="100584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9587212"/>
              </p:ext>
            </p:extLst>
          </p:nvPr>
        </p:nvGraphicFramePr>
        <p:xfrm>
          <a:off x="524656" y="2125903"/>
          <a:ext cx="11152682" cy="430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237187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958" y="3666652"/>
            <a:ext cx="6691824" cy="2266721"/>
          </a:xfrm>
        </p:spPr>
        <p:txBody>
          <a:bodyPr>
            <a:noAutofit/>
          </a:bodyPr>
          <a:lstStyle/>
          <a:p>
            <a:pPr algn="just"/>
            <a:r>
              <a:rPr lang="uk-UA" sz="2800" b="1" dirty="0" smtClean="0">
                <a:gradFill flip="none" rotWithShape="1">
                  <a:gsLst>
                    <a:gs pos="0">
                      <a:schemeClr val="tx2">
                        <a:lumMod val="50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50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5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     </a:t>
            </a:r>
            <a:r>
              <a:rPr lang="uk-UA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Казна – це багатство держави, до якого включаються , крім детально перерахованих доходів , золото, коштовне каміння і метали, а також усі види сільськогосподарської продукції. </a:t>
            </a:r>
            <a:endParaRPr lang="ru-RU" sz="2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48" y="491677"/>
            <a:ext cx="6615659" cy="270872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uk-UA" sz="24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    </a:t>
            </a: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Китаї було вперше зроблено спробу замінити металеві гроші на казначейські білети. В епоху династії </a:t>
            </a:r>
            <a:r>
              <a:rPr lang="uk-UA" sz="2400" b="1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Хань</a:t>
            </a: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через постійні війні з гунами казна спорожніла й імператор У-</a:t>
            </a:r>
            <a:r>
              <a:rPr lang="uk-UA" sz="2400" b="1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</a:t>
            </a:r>
            <a:r>
              <a:rPr lang="uk-UA" sz="2400" b="1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почав випускати грошові знаки зі шкіри рідкісного білого оленя у вигляді квадратів із малюнками. Кожний квадрат відповідав 400 тис. мідних монет.</a:t>
            </a:r>
            <a:endParaRPr lang="ru-RU" sz="2400" b="1" dirty="0">
              <a:ln>
                <a:solidFill>
                  <a:schemeClr val="bg1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48214905"/>
              </p:ext>
            </p:extLst>
          </p:nvPr>
        </p:nvGraphicFramePr>
        <p:xfrm>
          <a:off x="6370637" y="566629"/>
          <a:ext cx="6465940" cy="5859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55485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3186833"/>
              </p:ext>
            </p:extLst>
          </p:nvPr>
        </p:nvGraphicFramePr>
        <p:xfrm>
          <a:off x="319328" y="1683801"/>
          <a:ext cx="11687615" cy="4912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19328" y="162579"/>
            <a:ext cx="11577728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Фінансові системи стародавніх держав</a:t>
            </a:r>
            <a:endParaRPr lang="ru-RU" sz="4000" b="1" cap="none" spc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38EF4-9698-466C-85E3-B95F7F54809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459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11338560" cy="1032934"/>
          </a:xfrm>
          <a:solidFill>
            <a:srgbClr val="FFCC66">
              <a:alpha val="34000"/>
            </a:srgbClr>
          </a:solidFill>
          <a:ln>
            <a:solidFill>
              <a:srgbClr val="18F632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Торгівля зіграла велику роль в історії людства – породила гроші.</a:t>
            </a:r>
            <a:br>
              <a:rPr lang="uk-U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першому етапі свого розвитку гроші існували тільки у формі товару.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1" y="2252134"/>
            <a:ext cx="4754880" cy="4539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Корені грошової системи ведуть у сиву давнину , тоді роль грошей відігравали найрізноманітніші товари: сіль, мідні браслети, коні, золотий пісок , шкури звірів, сушена риба.</a:t>
            </a:r>
          </a:p>
          <a:p>
            <a:endParaRPr lang="uk-UA" sz="2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Монета – найдавніший вид грошей </a:t>
            </a:r>
            <a:r>
              <a:rPr lang="uk-UA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478698"/>
              </p:ext>
            </p:extLst>
          </p:nvPr>
        </p:nvGraphicFramePr>
        <p:xfrm>
          <a:off x="5161281" y="2423159"/>
          <a:ext cx="6937586" cy="3977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61305" y="224135"/>
            <a:ext cx="7104509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Історія виникнення грошей</a:t>
            </a:r>
            <a:endParaRPr lang="uk-UA" sz="4000" b="1" cap="none" spc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3936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/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309091" y="1827927"/>
            <a:ext cx="7943274" cy="517340"/>
          </a:xfrm>
        </p:spPr>
        <p:txBody>
          <a:bodyPr>
            <a:noAutofit/>
          </a:bodyPr>
          <a:lstStyle/>
          <a:p>
            <a:pPr algn="ctr"/>
            <a:r>
              <a:rPr lang="uk-UA" sz="3200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Державна влада в Київській Русі</a:t>
            </a:r>
            <a:endParaRPr lang="ru-RU" sz="3200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4944" y="2395128"/>
            <a:ext cx="10982641" cy="11354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 smtClean="0">
                <a:gradFill flip="none" rotWithShape="1">
                  <a:gsLst>
                    <a:gs pos="0">
                      <a:schemeClr val="accent3">
                        <a:lumMod val="50000"/>
                        <a:shade val="30000"/>
                        <a:satMod val="115000"/>
                      </a:schemeClr>
                    </a:gs>
                    <a:gs pos="50000">
                      <a:schemeClr val="accent3">
                        <a:lumMod val="50000"/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lumMod val="5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Державна верховна влада належала князю, який видавав закони, здійснював виконавчу владу і чинив суд, призначав усіх урядовців, розпоряджується державним скарбом , керував військом, вів закордонну політику.</a:t>
            </a:r>
            <a:endParaRPr lang="ru-RU" sz="2000" dirty="0">
              <a:gradFill flip="none" rotWithShape="1">
                <a:gsLst>
                  <a:gs pos="0">
                    <a:schemeClr val="accent3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5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7236" y="3471377"/>
            <a:ext cx="7272868" cy="85174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Державна казна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великокнязівського двору</a:t>
            </a:r>
            <a:endParaRPr lang="ru-RU" sz="3000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9527" y="348794"/>
            <a:ext cx="11415046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0"/>
                <a:gradFill flip="none" rotWithShape="1">
                  <a:gsLst>
                    <a:gs pos="0">
                      <a:srgbClr val="18F632">
                        <a:shade val="30000"/>
                        <a:satMod val="115000"/>
                      </a:srgbClr>
                    </a:gs>
                    <a:gs pos="50000">
                      <a:srgbClr val="18F632">
                        <a:shade val="67500"/>
                        <a:satMod val="115000"/>
                      </a:srgbClr>
                    </a:gs>
                    <a:gs pos="100000">
                      <a:srgbClr val="18F632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2. Державна казна в період становлення Київської Русі</a:t>
            </a:r>
            <a:endParaRPr lang="ru-RU" sz="4400" b="1" cap="none" spc="0" dirty="0">
              <a:ln w="0"/>
              <a:gradFill flip="none" rotWithShape="1">
                <a:gsLst>
                  <a:gs pos="0">
                    <a:srgbClr val="18F632">
                      <a:shade val="30000"/>
                      <a:satMod val="115000"/>
                    </a:srgbClr>
                  </a:gs>
                  <a:gs pos="50000">
                    <a:srgbClr val="18F632">
                      <a:shade val="67500"/>
                      <a:satMod val="115000"/>
                    </a:srgbClr>
                  </a:gs>
                  <a:gs pos="100000">
                    <a:srgbClr val="18F632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05429699"/>
              </p:ext>
            </p:extLst>
          </p:nvPr>
        </p:nvGraphicFramePr>
        <p:xfrm>
          <a:off x="3191256" y="3712464"/>
          <a:ext cx="8577410" cy="2884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13483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7807</TotalTime>
  <Words>2627</Words>
  <Application>Microsoft Office PowerPoint</Application>
  <PresentationFormat>Произвольный</PresentationFormat>
  <Paragraphs>343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Savon</vt:lpstr>
      <vt:lpstr>Міністерство освіти і науки УКРАЇНИ ОДЕСЬКИЙ ФАХОВИЙ КОЛЕДЖ ТРАНСПОРТНИХ ТЕХНОЛОГІЙ</vt:lpstr>
      <vt:lpstr>Презентация PowerPoint</vt:lpstr>
      <vt:lpstr>Презентация PowerPoint</vt:lpstr>
      <vt:lpstr>Презентация PowerPoint</vt:lpstr>
      <vt:lpstr>Презентация PowerPoint</vt:lpstr>
      <vt:lpstr>     Казна – це багатство держави, до якого включаються , крім детально перерахованих доходів , золото, коштовне каміння і метали, а також усі види сільськогосподарської продукції. </vt:lpstr>
      <vt:lpstr>Презентация PowerPoint</vt:lpstr>
      <vt:lpstr>Торгівля зіграла велику роль в історії людства – породила гроші. На першому етапі свого розвитку гроші існували тільки у формі товару.</vt:lpstr>
      <vt:lpstr>Державна влада в Київській Русі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Господарство Запорізької Січі</vt:lpstr>
      <vt:lpstr>Презентация PowerPoint</vt:lpstr>
      <vt:lpstr>Військова скарбниця Запорізької Січі</vt:lpstr>
      <vt:lpstr>Презентация PowerPoint</vt:lpstr>
      <vt:lpstr>Військовий скарб Запорізької Січі</vt:lpstr>
      <vt:lpstr>       Утворення Української Гетьманської держави</vt:lpstr>
      <vt:lpstr>Система органів публічної влади</vt:lpstr>
      <vt:lpstr>Економічне становище за часів Гетьманщини</vt:lpstr>
      <vt:lpstr>Державна скарбниця в козацькій державі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Організаційна структура Державного казначейства України</vt:lpstr>
      <vt:lpstr>Список  ВИКОРИСТАНОЇ  літератури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Света_L</cp:lastModifiedBy>
  <cp:revision>121</cp:revision>
  <dcterms:created xsi:type="dcterms:W3CDTF">2020-09-30T14:53:19Z</dcterms:created>
  <dcterms:modified xsi:type="dcterms:W3CDTF">2020-10-24T16:42:55Z</dcterms:modified>
</cp:coreProperties>
</file>