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5" r:id="rId2"/>
    <p:sldId id="293" r:id="rId3"/>
    <p:sldId id="294" r:id="rId4"/>
    <p:sldId id="296" r:id="rId5"/>
    <p:sldId id="297" r:id="rId6"/>
    <p:sldId id="299" r:id="rId7"/>
    <p:sldId id="301" r:id="rId8"/>
    <p:sldId id="300" r:id="rId9"/>
    <p:sldId id="298" r:id="rId10"/>
    <p:sldId id="303" r:id="rId11"/>
    <p:sldId id="305" r:id="rId12"/>
    <p:sldId id="304" r:id="rId13"/>
    <p:sldId id="302" r:id="rId14"/>
    <p:sldId id="306" r:id="rId15"/>
    <p:sldId id="307" r:id="rId16"/>
    <p:sldId id="308" r:id="rId17"/>
    <p:sldId id="262" r:id="rId18"/>
    <p:sldId id="264" r:id="rId19"/>
    <p:sldId id="265" r:id="rId20"/>
    <p:sldId id="258" r:id="rId21"/>
    <p:sldId id="259" r:id="rId22"/>
    <p:sldId id="266" r:id="rId23"/>
    <p:sldId id="283" r:id="rId24"/>
    <p:sldId id="284" r:id="rId25"/>
    <p:sldId id="271" r:id="rId26"/>
    <p:sldId id="267" r:id="rId27"/>
    <p:sldId id="260" r:id="rId28"/>
    <p:sldId id="268" r:id="rId29"/>
    <p:sldId id="272" r:id="rId30"/>
    <p:sldId id="275" r:id="rId31"/>
    <p:sldId id="270" r:id="rId32"/>
    <p:sldId id="276" r:id="rId33"/>
    <p:sldId id="273" r:id="rId34"/>
    <p:sldId id="278" r:id="rId35"/>
    <p:sldId id="279" r:id="rId36"/>
    <p:sldId id="289" r:id="rId37"/>
    <p:sldId id="290" r:id="rId38"/>
    <p:sldId id="291" r:id="rId39"/>
    <p:sldId id="292" r:id="rId40"/>
    <p:sldId id="281" r:id="rId41"/>
    <p:sldId id="288" r:id="rId42"/>
    <p:sldId id="285" r:id="rId43"/>
    <p:sldId id="286" r:id="rId44"/>
    <p:sldId id="309" r:id="rId45"/>
    <p:sldId id="310" r:id="rId46"/>
    <p:sldId id="311" r:id="rId4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rgijovych" initials="S" lastIdx="6" clrIdx="0">
    <p:extLst>
      <p:ext uri="{19B8F6BF-5375-455C-9EA6-DF929625EA0E}">
        <p15:presenceInfo xmlns:p15="http://schemas.microsoft.com/office/powerpoint/2012/main" userId="Sergijovych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800"/>
    <a:srgbClr val="00FE00"/>
    <a:srgbClr val="04CC38"/>
    <a:srgbClr val="9A003B"/>
    <a:srgbClr val="DE0055"/>
    <a:srgbClr val="FF297B"/>
    <a:srgbClr val="000099"/>
    <a:srgbClr val="4D7F9D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A1C6E6-6BE7-4E52-9BA4-23C18DF72C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FE59EE9-EE66-4980-8ADD-425A2B542E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CC43A2-B525-459B-B7B8-493A0A04E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D59CD3-7679-4BFA-8FA8-B1DAF6E31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8370F0-132A-426C-9512-3C0FC536C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80603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DAE72C-6E4C-4155-BD84-FC48BF406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3DB5CF-D5EF-4C2B-B80D-FDA7CAB3AB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EF1F37-4FE9-4210-860F-82E804655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8004660-034B-44CD-9F2A-E7F291D6B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9C9819-CCC2-4702-8FA8-C0CE39339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2477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BDA11A-81B9-45BA-95C4-3F33F285C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8AB9B9B-B616-4C80-89E5-FAF584BE98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6B5C1A-BCB2-463E-A758-BB417BB75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153433-1569-4210-93A6-7E4DDF8C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DF54F71-3921-4C97-A5A5-463876C31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6089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8A4715-7FA7-4B0D-B2E6-D4FA45367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FC8E0E1-A196-4165-BABD-3AAD60BACC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8E4DD7D-116C-4352-AF12-F09EEF0565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9BEEDE9-A15D-496E-BB02-F1969BA51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073B792-BC97-4173-A9BF-FD8F154DF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560815D-1D00-497D-ACC4-6794EAC0F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9784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0154AF-170E-4B61-A8C9-2581F40D2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28F2DF1-3249-4F11-8D8F-503B229B6F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0E38F3E-C2C4-4DAB-A2A1-530A565B2D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C55894E-4A0E-429A-A1E1-633B6D0D69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5BC7A03-FE75-4A0C-A7FD-9C388FB51F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3024DD1-63F0-4BF2-92AA-24A0A7B78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41FCFF2-3912-4AC9-A760-E5BE2B3F1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0072441-80F2-4EA6-8BCC-425BC9CD2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8137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B9BB4D-6762-43F6-9AB6-85AAAE106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9A0B180-5B07-4C31-B64F-953B4131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63DD641-F55B-447A-9685-468D2339A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15BB435-544C-42BD-8352-7035414D8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9901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3958F5D-97AB-4850-AF91-55DD63FA5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3D66A87-ACB2-48AE-823E-A1FB27790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D5B32DC-F6EF-4F9B-A45C-4D31973AF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692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61CCD-C8F0-4C51-BB15-F0A4BB1AA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B0019F-DBA0-4B72-B906-8CF590021C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017F8A2-B472-456E-AD23-BB69014380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E07B3B4-D8A4-4BB5-AE03-B5C73179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B986B80-D503-4985-9A72-E7A1B81E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01DA1D4-7BE8-4160-B1B4-9A008B3B5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1345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C70E87-566C-4C53-A966-6C5AE2C98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10D183D-7005-49BE-9753-9330AD2AE7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728D680-A981-4A93-94FC-400C17858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089B9B-5D18-4B33-8A9D-767376378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32CB83-A2B6-4A2F-B1FD-2820865F6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F9627CB-A92E-426B-A2B3-3B8A43996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4846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2B2521-5675-4E53-8007-8F7B00C12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C1C94AE-3FDE-4511-ACAE-EB912C720C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193696-D573-4296-997F-07184F8B0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325118-05B9-4D7C-94E9-79079C52E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7F7CBC-77D1-4EF7-A752-77441416E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7527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63A8AF6-929E-472C-BD14-84E1BB593B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CC4C416-BBF8-47AB-9CBB-5BDA63EF5A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FD94F2-2294-4ECD-B652-24DE943A2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1FE5D3-5934-468A-A855-E5643BEEE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1FC313-E592-4BD3-A50D-7C4D38AC3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5466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6180EA-D01A-4A9B-88CF-9F344535D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25C879D-B566-40B7-947D-F350AB4D18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EF969F-B797-4157-9195-E9B4C06132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1F84E-AD0D-4D37-8CE2-2CF54FA64DDA}" type="datetimeFigureOut">
              <a:rPr lang="uk-UA" smtClean="0"/>
              <a:t>03.12.2020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E62695-864F-4A8D-8F6E-9612FED62D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EE73A3-044C-444A-88F1-4FD263F3C4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6518F-31C5-4E44-B181-89E4BE279D3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9996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5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7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63.png"/><Relationship Id="rId7" Type="http://schemas.openxmlformats.org/officeDocument/2006/relationships/image" Target="../media/image59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4.png"/><Relationship Id="rId4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3.png"/><Relationship Id="rId4" Type="http://schemas.openxmlformats.org/officeDocument/2006/relationships/image" Target="../media/image8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68.png"/><Relationship Id="rId7" Type="http://schemas.openxmlformats.org/officeDocument/2006/relationships/image" Target="../media/image87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3.png"/><Relationship Id="rId4" Type="http://schemas.openxmlformats.org/officeDocument/2006/relationships/image" Target="../media/image83.png"/><Relationship Id="rId9" Type="http://schemas.openxmlformats.org/officeDocument/2006/relationships/image" Target="../media/image8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0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68.png"/><Relationship Id="rId7" Type="http://schemas.openxmlformats.org/officeDocument/2006/relationships/image" Target="../media/image103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3.png"/><Relationship Id="rId9" Type="http://schemas.openxmlformats.org/officeDocument/2006/relationships/image" Target="../media/image10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png"/><Relationship Id="rId4" Type="http://schemas.openxmlformats.org/officeDocument/2006/relationships/image" Target="../media/image10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png"/><Relationship Id="rId5" Type="http://schemas.openxmlformats.org/officeDocument/2006/relationships/image" Target="../media/image61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7" Type="http://schemas.openxmlformats.org/officeDocument/2006/relationships/image" Target="../media/image119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7" Type="http://schemas.openxmlformats.org/officeDocument/2006/relationships/image" Target="../media/image119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png"/><Relationship Id="rId5" Type="http://schemas.openxmlformats.org/officeDocument/2006/relationships/image" Target="../media/image117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9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6.png"/><Relationship Id="rId5" Type="http://schemas.openxmlformats.org/officeDocument/2006/relationships/image" Target="../media/image124.png"/><Relationship Id="rId4" Type="http://schemas.openxmlformats.org/officeDocument/2006/relationships/image" Target="../media/image12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9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6.png"/><Relationship Id="rId5" Type="http://schemas.openxmlformats.org/officeDocument/2006/relationships/image" Target="../media/image126.png"/><Relationship Id="rId4" Type="http://schemas.openxmlformats.org/officeDocument/2006/relationships/image" Target="../media/image12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9.pn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132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5.png"/><Relationship Id="rId4" Type="http://schemas.openxmlformats.org/officeDocument/2006/relationships/image" Target="../media/image13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8.png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0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png"/><Relationship Id="rId3" Type="http://schemas.openxmlformats.org/officeDocument/2006/relationships/image" Target="../media/image139.png"/><Relationship Id="rId7" Type="http://schemas.openxmlformats.org/officeDocument/2006/relationships/image" Target="../media/image144.png"/><Relationship Id="rId12" Type="http://schemas.openxmlformats.org/officeDocument/2006/relationships/image" Target="../media/image14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3.png"/><Relationship Id="rId11" Type="http://schemas.openxmlformats.org/officeDocument/2006/relationships/image" Target="../media/image148.png"/><Relationship Id="rId5" Type="http://schemas.openxmlformats.org/officeDocument/2006/relationships/image" Target="../media/image142.png"/><Relationship Id="rId10" Type="http://schemas.openxmlformats.org/officeDocument/2006/relationships/image" Target="../media/image147.png"/><Relationship Id="rId4" Type="http://schemas.openxmlformats.org/officeDocument/2006/relationships/image" Target="../media/image141.png"/><Relationship Id="rId9" Type="http://schemas.openxmlformats.org/officeDocument/2006/relationships/image" Target="../media/image146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png"/><Relationship Id="rId13" Type="http://schemas.openxmlformats.org/officeDocument/2006/relationships/image" Target="../media/image160.png"/><Relationship Id="rId3" Type="http://schemas.openxmlformats.org/officeDocument/2006/relationships/image" Target="../media/image150.png"/><Relationship Id="rId7" Type="http://schemas.openxmlformats.org/officeDocument/2006/relationships/image" Target="../media/image154.png"/><Relationship Id="rId12" Type="http://schemas.openxmlformats.org/officeDocument/2006/relationships/image" Target="../media/image15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3.png"/><Relationship Id="rId11" Type="http://schemas.openxmlformats.org/officeDocument/2006/relationships/image" Target="../media/image158.png"/><Relationship Id="rId5" Type="http://schemas.openxmlformats.org/officeDocument/2006/relationships/image" Target="../media/image152.png"/><Relationship Id="rId10" Type="http://schemas.openxmlformats.org/officeDocument/2006/relationships/image" Target="../media/image157.png"/><Relationship Id="rId4" Type="http://schemas.openxmlformats.org/officeDocument/2006/relationships/image" Target="../media/image151.png"/><Relationship Id="rId9" Type="http://schemas.openxmlformats.org/officeDocument/2006/relationships/image" Target="../media/image1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8292F79-CE69-490C-8B41-8E14543C74B6}"/>
              </a:ext>
            </a:extLst>
          </p:cNvPr>
          <p:cNvGrpSpPr/>
          <p:nvPr/>
        </p:nvGrpSpPr>
        <p:grpSpPr>
          <a:xfrm>
            <a:off x="0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3C7675D4-6DC5-44FB-8751-B1DC12D89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AB3DAD27-FE66-471F-AB95-652DED5161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AB3DAD27-FE66-471F-AB95-652DED51612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D3670720-8063-4934-8802-65013851268E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024B8271-6899-4713-BEB8-77E7C82F02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1060377"/>
            </a:xfrm>
            <a:prstGeom prst="rect">
              <a:avLst/>
            </a:prstGeom>
          </p:spPr>
        </p:pic>
        <p:sp>
          <p:nvSpPr>
            <p:cNvPr id="6" name="Стрелка: вправо 5">
              <a:extLst>
                <a:ext uri="{FF2B5EF4-FFF2-40B4-BE49-F238E27FC236}">
                  <a16:creationId xmlns:a16="http://schemas.microsoft.com/office/drawing/2014/main" id="{A1806122-E822-41AC-BF67-C5757E396C73}"/>
                </a:ext>
              </a:extLst>
            </p:cNvPr>
            <p:cNvSpPr/>
            <p:nvPr/>
          </p:nvSpPr>
          <p:spPr>
            <a:xfrm rot="17165579">
              <a:off x="5114195" y="3982284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06C97E61-089A-4DD5-9961-D12AFF3038E8}"/>
                </a:ext>
              </a:extLst>
            </p:cNvPr>
            <p:cNvSpPr/>
            <p:nvPr/>
          </p:nvSpPr>
          <p:spPr>
            <a:xfrm rot="21086928">
              <a:off x="6386713" y="2721863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6FF09629-F120-42B8-AAE8-1DDD804ADFEE}"/>
                    </a:ext>
                  </a:extLst>
                </p:cNvPr>
                <p:cNvSpPr txBox="1"/>
                <p:nvPr/>
              </p:nvSpPr>
              <p:spPr>
                <a:xfrm>
                  <a:off x="842958" y="909417"/>
                  <a:ext cx="10506081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раворуч за годинниковою стрілкою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6FF09629-F120-42B8-AAE8-1DDD804ADFE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2958" y="909417"/>
                  <a:ext cx="10506081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247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1E2AC699-E336-455A-B4CE-D2E2ED03A587}"/>
                    </a:ext>
                  </a:extLst>
                </p:cNvPr>
                <p:cNvSpPr txBox="1"/>
                <p:nvPr/>
              </p:nvSpPr>
              <p:spPr>
                <a:xfrm>
                  <a:off x="1891454" y="3428999"/>
                  <a:ext cx="554639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1E2AC699-E336-455A-B4CE-D2E2ED03A58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91454" y="3428999"/>
                  <a:ext cx="554639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246132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0213A692-685A-4FB1-A21D-3068D21CA148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4CD801DE-C809-4D91-8107-8CEB1D9C38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AB3DAD27-FE66-471F-AB95-652DED5161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AB3DAD27-FE66-471F-AB95-652DED51612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D3670720-8063-4934-8802-65013851268E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024B8271-6899-4713-BEB8-77E7C82F02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1060377"/>
            </a:xfrm>
            <a:prstGeom prst="rect">
              <a:avLst/>
            </a:prstGeom>
          </p:spPr>
        </p:pic>
        <p:sp>
          <p:nvSpPr>
            <p:cNvPr id="6" name="Стрелка: вправо 5">
              <a:extLst>
                <a:ext uri="{FF2B5EF4-FFF2-40B4-BE49-F238E27FC236}">
                  <a16:creationId xmlns:a16="http://schemas.microsoft.com/office/drawing/2014/main" id="{A1806122-E822-41AC-BF67-C5757E396C73}"/>
                </a:ext>
              </a:extLst>
            </p:cNvPr>
            <p:cNvSpPr/>
            <p:nvPr/>
          </p:nvSpPr>
          <p:spPr>
            <a:xfrm rot="3976268">
              <a:off x="5019819" y="4934850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06C97E61-089A-4DD5-9961-D12AFF3038E8}"/>
                </a:ext>
              </a:extLst>
            </p:cNvPr>
            <p:cNvSpPr/>
            <p:nvPr/>
          </p:nvSpPr>
          <p:spPr>
            <a:xfrm rot="7944277">
              <a:off x="5657841" y="3138337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6FF09629-F120-42B8-AAE8-1DDD804ADFEE}"/>
                    </a:ext>
                  </a:extLst>
                </p:cNvPr>
                <p:cNvSpPr txBox="1"/>
                <p:nvPr/>
              </p:nvSpPr>
              <p:spPr>
                <a:xfrm>
                  <a:off x="640178" y="823191"/>
                  <a:ext cx="10911641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раворуч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проти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годинниково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ї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стрілк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и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6FF09629-F120-42B8-AAE8-1DDD804ADFE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0178" y="823191"/>
                  <a:ext cx="10911641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247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1E2AC699-E336-455A-B4CE-D2E2ED03A587}"/>
                    </a:ext>
                  </a:extLst>
                </p:cNvPr>
                <p:cNvSpPr txBox="1"/>
                <p:nvPr/>
              </p:nvSpPr>
              <p:spPr>
                <a:xfrm>
                  <a:off x="1891454" y="3428999"/>
                  <a:ext cx="554639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1E2AC699-E336-455A-B4CE-D2E2ED03A58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91454" y="3428999"/>
                  <a:ext cx="554639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A7433DD1-B5A2-4202-86CD-0996A2C2D2A4}"/>
                    </a:ext>
                  </a:extLst>
                </p:cNvPr>
                <p:cNvSpPr txBox="1"/>
                <p:nvPr/>
              </p:nvSpPr>
              <p:spPr>
                <a:xfrm>
                  <a:off x="1891454" y="3428999"/>
                  <a:ext cx="907171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A7433DD1-B5A2-4202-86CD-0996A2C2D2A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91454" y="3428999"/>
                  <a:ext cx="907171" cy="738664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064438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809E98AF-195A-4DDA-AF85-EDAACC66108D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D8B15ED9-5AEF-4F80-9AC6-53AE61676E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54E1F9DC-A2F4-4DAD-8FFE-FB9F99252ABF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54E1F9DC-A2F4-4DAD-8FFE-FB9F99252AB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8DD26854-5664-4F96-989F-0BD2AEBDC0B6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DFF448EB-82C9-4646-9DD3-6E54615CB2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1060377"/>
            </a:xfrm>
            <a:prstGeom prst="rect">
              <a:avLst/>
            </a:prstGeom>
          </p:spPr>
        </p:pic>
        <p:sp>
          <p:nvSpPr>
            <p:cNvPr id="6" name="Стрелка: вправо 5">
              <a:extLst>
                <a:ext uri="{FF2B5EF4-FFF2-40B4-BE49-F238E27FC236}">
                  <a16:creationId xmlns:a16="http://schemas.microsoft.com/office/drawing/2014/main" id="{4C5B7A66-23E1-42C8-A798-B896BACAD310}"/>
                </a:ext>
              </a:extLst>
            </p:cNvPr>
            <p:cNvSpPr/>
            <p:nvPr/>
          </p:nvSpPr>
          <p:spPr>
            <a:xfrm rot="20885564">
              <a:off x="4968727" y="2103114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7" name="Стрелка: вправо 6">
              <a:extLst>
                <a:ext uri="{FF2B5EF4-FFF2-40B4-BE49-F238E27FC236}">
                  <a16:creationId xmlns:a16="http://schemas.microsoft.com/office/drawing/2014/main" id="{D7CBEAD6-73E0-41DC-AA17-DA0D58842B00}"/>
                </a:ext>
              </a:extLst>
            </p:cNvPr>
            <p:cNvSpPr/>
            <p:nvPr/>
          </p:nvSpPr>
          <p:spPr>
            <a:xfrm rot="16798383">
              <a:off x="3759222" y="3484321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AF02D623-86B5-4F0A-822B-F80E2BC43B90}"/>
                    </a:ext>
                  </a:extLst>
                </p:cNvPr>
                <p:cNvSpPr txBox="1"/>
                <p:nvPr/>
              </p:nvSpPr>
              <p:spPr>
                <a:xfrm>
                  <a:off x="842958" y="909417"/>
                  <a:ext cx="10411505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Лівор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уч за годинниковою стрілкою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AF02D623-86B5-4F0A-822B-F80E2BC43B9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2958" y="909417"/>
                  <a:ext cx="10411505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247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DCC81F12-781E-4D32-9C82-F971C5E60F29}"/>
                    </a:ext>
                  </a:extLst>
                </p:cNvPr>
                <p:cNvSpPr txBox="1"/>
                <p:nvPr/>
              </p:nvSpPr>
              <p:spPr>
                <a:xfrm>
                  <a:off x="1249344" y="3313100"/>
                  <a:ext cx="554639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Л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DCC81F12-781E-4D32-9C82-F971C5E60F2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49344" y="3313100"/>
                  <a:ext cx="554639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888420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C5C4061E-B2F1-4A5B-A18B-600B5CDB1000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C13077B8-C561-4865-8C29-958DACA1C7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C6A2D4AA-1324-463B-B5D3-8326302DFA48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C6A2D4AA-1324-463B-B5D3-8326302DFA4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71B1ADC3-12F6-4A43-9AF2-43556FFC591E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ABE85082-728F-4C66-AF93-918FD572F2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84089EDC-E863-492F-B01C-94D4AEC66390}"/>
                    </a:ext>
                  </a:extLst>
                </p:cNvPr>
                <p:cNvSpPr txBox="1"/>
                <p:nvPr/>
              </p:nvSpPr>
              <p:spPr>
                <a:xfrm>
                  <a:off x="854981" y="790096"/>
                  <a:ext cx="10482036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Л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і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воруч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проти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годинниково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ї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стрілк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и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84089EDC-E863-492F-B01C-94D4AEC6639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4981" y="790096"/>
                  <a:ext cx="10482036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AC9879C1-A993-417D-97F1-DB79AE0BE005}"/>
                    </a:ext>
                  </a:extLst>
                </p:cNvPr>
                <p:cNvSpPr txBox="1"/>
                <p:nvPr/>
              </p:nvSpPr>
              <p:spPr>
                <a:xfrm>
                  <a:off x="1891454" y="3428999"/>
                  <a:ext cx="908775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Л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AC9879C1-A993-417D-97F1-DB79AE0BE00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91454" y="3428999"/>
                  <a:ext cx="908775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E48AC19B-C7C6-4F78-98AD-B5E258DB0E0A}"/>
                </a:ext>
              </a:extLst>
            </p:cNvPr>
            <p:cNvSpPr/>
            <p:nvPr/>
          </p:nvSpPr>
          <p:spPr>
            <a:xfrm rot="8018070">
              <a:off x="4332624" y="2479765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9" name="Стрелка: вправо 8">
              <a:extLst>
                <a:ext uri="{FF2B5EF4-FFF2-40B4-BE49-F238E27FC236}">
                  <a16:creationId xmlns:a16="http://schemas.microsoft.com/office/drawing/2014/main" id="{3FEFD79A-716B-43D2-945D-FD054B8618D4}"/>
                </a:ext>
              </a:extLst>
            </p:cNvPr>
            <p:cNvSpPr/>
            <p:nvPr/>
          </p:nvSpPr>
          <p:spPr>
            <a:xfrm rot="3671203">
              <a:off x="3865239" y="4273149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497003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44E9400B-F32D-41FF-8FC1-35DC92F1CBC2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7E42B30F-A02E-44E7-BEF9-3D8761D4DDC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7F7A8818-F7D6-40FB-A3B8-58B5086FF6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7708" r="71630" b="74505"/>
            <a:stretch/>
          </p:blipFill>
          <p:spPr>
            <a:xfrm>
              <a:off x="4591877" y="662335"/>
              <a:ext cx="3008244" cy="106037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AB24063C-0753-4DB4-A583-D507BB20A180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AB24063C-0753-4DB4-A583-D507BB20A18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D4A7C2E9-4343-4669-8107-797D696A6DCD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6B91E60F-8531-4B81-B294-ECC29F1CD371}"/>
                    </a:ext>
                  </a:extLst>
                </p:cNvPr>
                <p:cNvSpPr txBox="1"/>
                <p:nvPr/>
              </p:nvSpPr>
              <p:spPr>
                <a:xfrm>
                  <a:off x="1242106" y="823191"/>
                  <a:ext cx="9707786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Фронт 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за годинниковою стрілкою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6B91E60F-8531-4B81-B294-ECC29F1CD37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42106" y="823191"/>
                  <a:ext cx="9707786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E6CAC189-25D3-480A-9854-9354D766E3C0}"/>
                    </a:ext>
                  </a:extLst>
                </p:cNvPr>
                <p:cNvSpPr txBox="1"/>
                <p:nvPr/>
              </p:nvSpPr>
              <p:spPr>
                <a:xfrm>
                  <a:off x="1249344" y="3313100"/>
                  <a:ext cx="618759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E6CAC189-25D3-480A-9854-9354D766E3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49344" y="3313100"/>
                  <a:ext cx="618759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9559AC12-1ACA-4D7F-B6E2-8E77413C17F2}"/>
                </a:ext>
              </a:extLst>
            </p:cNvPr>
            <p:cNvSpPr/>
            <p:nvPr/>
          </p:nvSpPr>
          <p:spPr>
            <a:xfrm rot="2635801">
              <a:off x="4978662" y="3028122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9" name="Стрелка: вправо 8">
              <a:extLst>
                <a:ext uri="{FF2B5EF4-FFF2-40B4-BE49-F238E27FC236}">
                  <a16:creationId xmlns:a16="http://schemas.microsoft.com/office/drawing/2014/main" id="{81826A87-1E5F-4040-B5AF-EB5E7F8E5A25}"/>
                </a:ext>
              </a:extLst>
            </p:cNvPr>
            <p:cNvSpPr/>
            <p:nvPr/>
          </p:nvSpPr>
          <p:spPr>
            <a:xfrm rot="6357355">
              <a:off x="5761830" y="4854420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2711902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CBAD7372-F374-416A-8123-41A7F8EE0CE3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3D968C96-FE7A-4309-A418-64F093DD32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A5D0AAF2-C2EE-4FCF-B0C7-87CFFE52DE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7708" r="71630" b="74505"/>
            <a:stretch/>
          </p:blipFill>
          <p:spPr>
            <a:xfrm>
              <a:off x="4591877" y="662335"/>
              <a:ext cx="3008244" cy="106037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CF368EDB-FFEB-4854-909A-0A9D7F5C176B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CF368EDB-FFEB-4854-909A-0A9D7F5C176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6507EBA2-4E34-4026-974D-A008992B5F52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5C379FAD-E320-4B3C-95F3-C3B8458A2869}"/>
                    </a:ext>
                  </a:extLst>
                </p:cNvPr>
                <p:cNvSpPr txBox="1"/>
                <p:nvPr/>
              </p:nvSpPr>
              <p:spPr>
                <a:xfrm>
                  <a:off x="1051349" y="823191"/>
                  <a:ext cx="10089300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ронт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проти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годинниково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ї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стрілк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и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5C379FAD-E320-4B3C-95F3-C3B8458A286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51349" y="823191"/>
                  <a:ext cx="10089300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72B2809D-E5F8-44B1-9760-C77022727A1C}"/>
                    </a:ext>
                  </a:extLst>
                </p:cNvPr>
                <p:cNvSpPr txBox="1"/>
                <p:nvPr/>
              </p:nvSpPr>
              <p:spPr>
                <a:xfrm>
                  <a:off x="1891454" y="3428999"/>
                  <a:ext cx="971292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72B2809D-E5F8-44B1-9760-C77022727A1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91454" y="3428999"/>
                  <a:ext cx="971292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B100D150-1D89-46EB-8A81-3FB63A037D9A}"/>
                </a:ext>
              </a:extLst>
            </p:cNvPr>
            <p:cNvSpPr/>
            <p:nvPr/>
          </p:nvSpPr>
          <p:spPr>
            <a:xfrm rot="11681243">
              <a:off x="4488330" y="2795218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9" name="Стрелка: вправо 8">
              <a:extLst>
                <a:ext uri="{FF2B5EF4-FFF2-40B4-BE49-F238E27FC236}">
                  <a16:creationId xmlns:a16="http://schemas.microsoft.com/office/drawing/2014/main" id="{2E7D54FC-7726-400B-9FF1-B97E9C6C260A}"/>
                </a:ext>
              </a:extLst>
            </p:cNvPr>
            <p:cNvSpPr/>
            <p:nvPr/>
          </p:nvSpPr>
          <p:spPr>
            <a:xfrm rot="15364007">
              <a:off x="5738871" y="4229021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2218821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1BF420E-0A1D-4B08-90B3-FE0B29741931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4E1CBC48-91B4-43DF-A903-A9696AFF52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770975F3-72C4-40FA-B77C-4823CEC229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7708" r="71630" b="74505"/>
            <a:stretch/>
          </p:blipFill>
          <p:spPr>
            <a:xfrm>
              <a:off x="4591877" y="662335"/>
              <a:ext cx="3008244" cy="1060377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8761522C-644A-44FF-9A64-3B36BAE874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Прямоугольник: скругленные углы 5">
                  <a:extLst>
                    <a:ext uri="{FF2B5EF4-FFF2-40B4-BE49-F238E27FC236}">
                      <a16:creationId xmlns:a16="http://schemas.microsoft.com/office/drawing/2014/main" id="{CE6F1A6D-9B23-445C-BBFD-56E6B650F93D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6" name="Прямоугольник: скругленные углы 5">
                  <a:extLst>
                    <a:ext uri="{FF2B5EF4-FFF2-40B4-BE49-F238E27FC236}">
                      <a16:creationId xmlns:a16="http://schemas.microsoft.com/office/drawing/2014/main" id="{CE6F1A6D-9B23-445C-BBFD-56E6B650F93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5A0744A5-64A0-4682-A6E0-572340868B4A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F40FC87E-F2E1-4D3E-991C-4CC73BDA6F22}"/>
                    </a:ext>
                  </a:extLst>
                </p:cNvPr>
                <p:cNvSpPr txBox="1"/>
                <p:nvPr/>
              </p:nvSpPr>
              <p:spPr>
                <a:xfrm>
                  <a:off x="1618010" y="786504"/>
                  <a:ext cx="8955978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Тил 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за годинниковою стрілкою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F40FC87E-F2E1-4D3E-991C-4CC73BDA6F2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18010" y="786504"/>
                  <a:ext cx="8955978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C693865E-2A2A-4FC5-9A96-57500E22A4FB}"/>
                    </a:ext>
                  </a:extLst>
                </p:cNvPr>
                <p:cNvSpPr txBox="1"/>
                <p:nvPr/>
              </p:nvSpPr>
              <p:spPr>
                <a:xfrm>
                  <a:off x="1249344" y="3313100"/>
                  <a:ext cx="504946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latin typeface="Cambria Math" panose="02040503050406030204" pitchFamily="18" charset="0"/>
                          </a:rPr>
                          <m:t>Т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C693865E-2A2A-4FC5-9A96-57500E22A4F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49344" y="3313100"/>
                  <a:ext cx="504946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Стрелка: вправо 9">
              <a:extLst>
                <a:ext uri="{FF2B5EF4-FFF2-40B4-BE49-F238E27FC236}">
                  <a16:creationId xmlns:a16="http://schemas.microsoft.com/office/drawing/2014/main" id="{9055E31F-A0EA-4FCF-B41C-A3B626E5A5D3}"/>
                </a:ext>
              </a:extLst>
            </p:cNvPr>
            <p:cNvSpPr/>
            <p:nvPr/>
          </p:nvSpPr>
          <p:spPr>
            <a:xfrm rot="2260811">
              <a:off x="6303876" y="2336781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11" name="Стрелка: вправо 10">
              <a:extLst>
                <a:ext uri="{FF2B5EF4-FFF2-40B4-BE49-F238E27FC236}">
                  <a16:creationId xmlns:a16="http://schemas.microsoft.com/office/drawing/2014/main" id="{DE573314-D286-4F82-9743-97E782323265}"/>
                </a:ext>
              </a:extLst>
            </p:cNvPr>
            <p:cNvSpPr/>
            <p:nvPr/>
          </p:nvSpPr>
          <p:spPr>
            <a:xfrm rot="6064042">
              <a:off x="7001482" y="4017653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3211725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4306D5F6-5519-460D-969B-4741DF16CCDF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D8561F3C-C170-4FB0-8EB3-6B84FF500B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C6D6DB6C-528F-4E15-9DD2-AFC4C14406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4AFBFF2D-C59F-43BA-9377-44D3BB7A39EF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4AFBFF2D-C59F-43BA-9377-44D3BB7A39E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48108636-9E02-47A9-8010-E15FCDFB7086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2B1E699D-0D3C-4191-B815-9F8F928E10F5}"/>
                    </a:ext>
                  </a:extLst>
                </p:cNvPr>
                <p:cNvSpPr txBox="1"/>
                <p:nvPr/>
              </p:nvSpPr>
              <p:spPr>
                <a:xfrm>
                  <a:off x="1051349" y="823191"/>
                  <a:ext cx="9337493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Т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ил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проти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годинниково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ї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стрілк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и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2B1E699D-0D3C-4191-B815-9F8F928E10F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51349" y="823191"/>
                  <a:ext cx="9337493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" name="Стрелка: вправо 6">
              <a:extLst>
                <a:ext uri="{FF2B5EF4-FFF2-40B4-BE49-F238E27FC236}">
                  <a16:creationId xmlns:a16="http://schemas.microsoft.com/office/drawing/2014/main" id="{4C5DD3A8-F7D5-4935-B645-2CCBE6168D0E}"/>
                </a:ext>
              </a:extLst>
            </p:cNvPr>
            <p:cNvSpPr/>
            <p:nvPr/>
          </p:nvSpPr>
          <p:spPr>
            <a:xfrm rot="11666612">
              <a:off x="5747124" y="2055830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C1303E61-02D7-45B1-B47B-E0EB943088AC}"/>
                </a:ext>
              </a:extLst>
            </p:cNvPr>
            <p:cNvSpPr/>
            <p:nvPr/>
          </p:nvSpPr>
          <p:spPr>
            <a:xfrm rot="15554642">
              <a:off x="6966486" y="3458333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064B230F-2909-4A3B-A401-7F6DAF559FAD}"/>
                    </a:ext>
                  </a:extLst>
                </p:cNvPr>
                <p:cNvSpPr txBox="1"/>
                <p:nvPr/>
              </p:nvSpPr>
              <p:spPr>
                <a:xfrm>
                  <a:off x="1891454" y="3428999"/>
                  <a:ext cx="857479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Т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064B230F-2909-4A3B-A401-7F6DAF559F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91454" y="3428999"/>
                  <a:ext cx="857479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745238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E978CB70-7036-49D3-9BD4-9F0E103468B8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16A6C248-4304-4078-92E5-A1872824C3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4A6C8AA2-2A3E-42CF-B872-5647FDB17826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4A6C8AA2-2A3E-42CF-B872-5647FDB1782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8F1A59C6-A6E9-4E8B-8872-5BAE8D6A19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CD7B2CA5-74DD-4A49-9B08-C87D1AAB9BFC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1350C2F1-B05A-4894-92FE-0406343D6A7E}"/>
                    </a:ext>
                  </a:extLst>
                </p:cNvPr>
                <p:cNvSpPr txBox="1"/>
                <p:nvPr/>
              </p:nvSpPr>
              <p:spPr>
                <a:xfrm>
                  <a:off x="1618010" y="786504"/>
                  <a:ext cx="9199634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Верх 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за годинниковою стрілкою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1350C2F1-B05A-4894-92FE-0406343D6A7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18010" y="786504"/>
                  <a:ext cx="9199634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8883CD52-E3D1-4CEA-A199-E92914B2817B}"/>
                    </a:ext>
                  </a:extLst>
                </p:cNvPr>
                <p:cNvSpPr txBox="1"/>
                <p:nvPr/>
              </p:nvSpPr>
              <p:spPr>
                <a:xfrm>
                  <a:off x="1249344" y="3313100"/>
                  <a:ext cx="516167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latin typeface="Cambria Math" panose="02040503050406030204" pitchFamily="18" charset="0"/>
                          </a:rPr>
                          <m:t>В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8883CD52-E3D1-4CEA-A199-E92914B2817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49344" y="3313100"/>
                  <a:ext cx="516167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15E700B7-53A3-4DDE-9E97-E8B2196EB030}"/>
                </a:ext>
              </a:extLst>
            </p:cNvPr>
            <p:cNvSpPr/>
            <p:nvPr/>
          </p:nvSpPr>
          <p:spPr>
            <a:xfrm rot="9660831">
              <a:off x="6121679" y="3626358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9" name="Стрелка: вправо 8">
              <a:extLst>
                <a:ext uri="{FF2B5EF4-FFF2-40B4-BE49-F238E27FC236}">
                  <a16:creationId xmlns:a16="http://schemas.microsoft.com/office/drawing/2014/main" id="{F1118A64-670A-45CA-A7AE-6C11C98C0D32}"/>
                </a:ext>
              </a:extLst>
            </p:cNvPr>
            <p:cNvSpPr/>
            <p:nvPr/>
          </p:nvSpPr>
          <p:spPr>
            <a:xfrm rot="13093556">
              <a:off x="4210034" y="3346210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4056051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608D8BC-AAA4-41CE-A155-DB9733E7C4AE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EC82CC02-7846-4CA0-BAD4-A347212E65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F8C4AEBA-6865-4D79-ACAF-78EE7C3B41A1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F8C4AEBA-6865-4D79-ACAF-78EE7C3B41A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776B3616-1178-4AA0-B4E8-36E3DA4AE5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39F7FE3E-28A7-4BF5-990C-35430E863C25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D9960150-FA5B-4BA8-9B24-A2327D02E8D9}"/>
                    </a:ext>
                  </a:extLst>
                </p:cNvPr>
                <p:cNvSpPr txBox="1"/>
                <p:nvPr/>
              </p:nvSpPr>
              <p:spPr>
                <a:xfrm>
                  <a:off x="1313439" y="790096"/>
                  <a:ext cx="9565119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ерх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проти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годинниково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ї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стрілк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и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D9960150-FA5B-4BA8-9B24-A2327D02E8D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13439" y="790096"/>
                  <a:ext cx="9565119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69591804-F4A7-4AF5-A892-054209820AC2}"/>
                    </a:ext>
                  </a:extLst>
                </p:cNvPr>
                <p:cNvSpPr txBox="1"/>
                <p:nvPr/>
              </p:nvSpPr>
              <p:spPr>
                <a:xfrm>
                  <a:off x="1891454" y="3428999"/>
                  <a:ext cx="868699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69591804-F4A7-4AF5-A892-054209820AC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91454" y="3428999"/>
                  <a:ext cx="868699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6D56B456-D58A-439C-9458-5FC772217394}"/>
                </a:ext>
              </a:extLst>
            </p:cNvPr>
            <p:cNvSpPr/>
            <p:nvPr/>
          </p:nvSpPr>
          <p:spPr>
            <a:xfrm rot="1252170">
              <a:off x="4615609" y="3616105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9" name="Стрелка: вправо 8">
              <a:extLst>
                <a:ext uri="{FF2B5EF4-FFF2-40B4-BE49-F238E27FC236}">
                  <a16:creationId xmlns:a16="http://schemas.microsoft.com/office/drawing/2014/main" id="{4918956D-3B98-44C4-9EF7-527CEEDD3A0D}"/>
                </a:ext>
              </a:extLst>
            </p:cNvPr>
            <p:cNvSpPr/>
            <p:nvPr/>
          </p:nvSpPr>
          <p:spPr>
            <a:xfrm rot="19281200">
              <a:off x="6551395" y="3400982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3568183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A7CCE790-6221-4E44-B8C7-F90F0EB52D37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5A844BC3-CCD2-453B-A14A-D7185123A3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7DB02B8C-ACED-4DA3-877F-09E7DB50B72D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7DB02B8C-ACED-4DA3-877F-09E7DB50B72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748CA29E-E4EA-437B-8B75-2BC546A3E8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44084C4A-01B9-4A56-907E-0F541A5DCED2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A9AFA688-A00F-477F-9C00-442B8306CFA7}"/>
                    </a:ext>
                  </a:extLst>
                </p:cNvPr>
                <p:cNvSpPr txBox="1"/>
                <p:nvPr/>
              </p:nvSpPr>
              <p:spPr>
                <a:xfrm>
                  <a:off x="1618010" y="786504"/>
                  <a:ext cx="8951168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Низ 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за годинниковою стрілкою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A9AFA688-A00F-477F-9C00-442B8306CFA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18010" y="786504"/>
                  <a:ext cx="8951168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E4145920-A2F9-4858-B63B-569EA2922A05}"/>
                    </a:ext>
                  </a:extLst>
                </p:cNvPr>
                <p:cNvSpPr txBox="1"/>
                <p:nvPr/>
              </p:nvSpPr>
              <p:spPr>
                <a:xfrm>
                  <a:off x="1249344" y="3313100"/>
                  <a:ext cx="562655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latin typeface="Cambria Math" panose="02040503050406030204" pitchFamily="18" charset="0"/>
                          </a:rPr>
                          <m:t>Н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E4145920-A2F9-4858-B63B-569EA2922A0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49344" y="3313100"/>
                  <a:ext cx="562655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50CFA5AC-15C2-4309-9788-FF142E3DB644}"/>
                </a:ext>
              </a:extLst>
            </p:cNvPr>
            <p:cNvSpPr/>
            <p:nvPr/>
          </p:nvSpPr>
          <p:spPr>
            <a:xfrm rot="9442627">
              <a:off x="6125656" y="5053166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9" name="Стрелка: вправо 8">
              <a:extLst>
                <a:ext uri="{FF2B5EF4-FFF2-40B4-BE49-F238E27FC236}">
                  <a16:creationId xmlns:a16="http://schemas.microsoft.com/office/drawing/2014/main" id="{68A515EA-DACC-49E4-932B-0623FF1A36A5}"/>
                </a:ext>
              </a:extLst>
            </p:cNvPr>
            <p:cNvSpPr/>
            <p:nvPr/>
          </p:nvSpPr>
          <p:spPr>
            <a:xfrm rot="13225243">
              <a:off x="4285274" y="4893950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3920908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2CC8F987-1500-4AE8-96CE-0CBB904266A3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A1F2CDB7-2D97-4876-BF5F-0622753A5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7927764E-8BA3-42C0-B1ED-FE8C32D37C5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7927764E-8BA3-42C0-B1ED-FE8C32D37C5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D0424843-32FE-48E5-9409-17652F3C01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48ABB054-97A0-42BA-B6A5-D319EA59901F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06E2C038-3121-414A-B40F-7D8A9D7C8500}"/>
                    </a:ext>
                  </a:extLst>
                </p:cNvPr>
                <p:cNvSpPr txBox="1"/>
                <p:nvPr/>
              </p:nvSpPr>
              <p:spPr>
                <a:xfrm>
                  <a:off x="1429657" y="790096"/>
                  <a:ext cx="9332683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Н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из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проти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годинниково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ї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стрілк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и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06E2C038-3121-414A-B40F-7D8A9D7C850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29657" y="790096"/>
                  <a:ext cx="9332683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3B7A6F55-C17C-420E-B5B8-8368AA4EF0F8}"/>
                    </a:ext>
                  </a:extLst>
                </p:cNvPr>
                <p:cNvSpPr txBox="1"/>
                <p:nvPr/>
              </p:nvSpPr>
              <p:spPr>
                <a:xfrm>
                  <a:off x="1891454" y="3428999"/>
                  <a:ext cx="915187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Н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3B7A6F55-C17C-420E-B5B8-8368AA4EF0F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91454" y="3428999"/>
                  <a:ext cx="915187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5E9BCEA9-AE5F-48E4-9C37-D7F41353C5F9}"/>
                </a:ext>
              </a:extLst>
            </p:cNvPr>
            <p:cNvSpPr/>
            <p:nvPr/>
          </p:nvSpPr>
          <p:spPr>
            <a:xfrm rot="19071204">
              <a:off x="6483465" y="4827879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9" name="Стрелка: вправо 8">
              <a:extLst>
                <a:ext uri="{FF2B5EF4-FFF2-40B4-BE49-F238E27FC236}">
                  <a16:creationId xmlns:a16="http://schemas.microsoft.com/office/drawing/2014/main" id="{B1549A53-6184-4073-807F-66561CAA0256}"/>
                </a:ext>
              </a:extLst>
            </p:cNvPr>
            <p:cNvSpPr/>
            <p:nvPr/>
          </p:nvSpPr>
          <p:spPr>
            <a:xfrm rot="1280926">
              <a:off x="4619617" y="5037347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20335471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81FD3D8B-EE5E-489D-BD68-BD5B7748C9EC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EA122092-DA31-474F-A24B-AEFC1A228A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9EB9C872-6CB5-4CE4-BE91-AF4C0FA80D96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9EB9C872-6CB5-4CE4-BE91-AF4C0FA80D9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E43FEA90-6017-463D-AB8E-47A3E8D010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5B66DBD9-5D3A-449B-A5E4-F7AF0700E560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6" name="Стрелка: вправо 5">
              <a:extLst>
                <a:ext uri="{FF2B5EF4-FFF2-40B4-BE49-F238E27FC236}">
                  <a16:creationId xmlns:a16="http://schemas.microsoft.com/office/drawing/2014/main" id="{35852C46-5226-4DCF-969A-E52F13A64A98}"/>
                </a:ext>
              </a:extLst>
            </p:cNvPr>
            <p:cNvSpPr/>
            <p:nvPr/>
          </p:nvSpPr>
          <p:spPr>
            <a:xfrm rot="16791178">
              <a:off x="4407583" y="3978778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7" name="Стрелка: вправо 6">
              <a:extLst>
                <a:ext uri="{FF2B5EF4-FFF2-40B4-BE49-F238E27FC236}">
                  <a16:creationId xmlns:a16="http://schemas.microsoft.com/office/drawing/2014/main" id="{9626934D-2615-4E2A-B5F4-76CD8560AA08}"/>
                </a:ext>
              </a:extLst>
            </p:cNvPr>
            <p:cNvSpPr/>
            <p:nvPr/>
          </p:nvSpPr>
          <p:spPr>
            <a:xfrm rot="20673536">
              <a:off x="5589203" y="2399440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15031E6A-1A18-412D-9A9D-55A0C454DD6D}"/>
                    </a:ext>
                  </a:extLst>
                </p:cNvPr>
                <p:cNvSpPr txBox="1"/>
                <p:nvPr/>
              </p:nvSpPr>
              <p:spPr>
                <a:xfrm>
                  <a:off x="974404" y="790096"/>
                  <a:ext cx="10243189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Середина фронту 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за годин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стрілкою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15031E6A-1A18-412D-9A9D-55A0C454DD6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4404" y="790096"/>
                  <a:ext cx="10243189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F562D60D-1877-4394-AC75-AD76AAA0E47D}"/>
                    </a:ext>
                  </a:extLst>
                </p:cNvPr>
                <p:cNvSpPr txBox="1"/>
                <p:nvPr/>
              </p:nvSpPr>
              <p:spPr>
                <a:xfrm>
                  <a:off x="1891454" y="3428999"/>
                  <a:ext cx="1302320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СрФ</m:t>
                            </m:r>
                          </m:e>
                          <m:sup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 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F562D60D-1877-4394-AC75-AD76AAA0E47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91454" y="3428999"/>
                  <a:ext cx="1302320" cy="738664"/>
                </a:xfrm>
                <a:prstGeom prst="rect">
                  <a:avLst/>
                </a:prstGeom>
                <a:blipFill>
                  <a:blip r:embed="rId6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9162138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94D028C1-F1EE-41B2-A976-1202A682DBDC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FEF6963A-626D-4950-A195-939CC41B62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B80D8DCA-0372-47CF-B92F-74D6D289989D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2B55847E-EBC3-40F6-970E-D84ABF3AD602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2B55847E-EBC3-40F6-970E-D84ABF3AD60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39D31234-A358-4C25-B0D7-0BC60F535A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p:sp>
          <p:nvSpPr>
            <p:cNvPr id="6" name="Стрелка: вправо 5">
              <a:extLst>
                <a:ext uri="{FF2B5EF4-FFF2-40B4-BE49-F238E27FC236}">
                  <a16:creationId xmlns:a16="http://schemas.microsoft.com/office/drawing/2014/main" id="{080D8BFE-E6C1-4F84-B4E4-7C6B5ABEC529}"/>
                </a:ext>
              </a:extLst>
            </p:cNvPr>
            <p:cNvSpPr/>
            <p:nvPr/>
          </p:nvSpPr>
          <p:spPr>
            <a:xfrm rot="8662719">
              <a:off x="5160350" y="2642413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7" name="Стрелка: вправо 6">
              <a:extLst>
                <a:ext uri="{FF2B5EF4-FFF2-40B4-BE49-F238E27FC236}">
                  <a16:creationId xmlns:a16="http://schemas.microsoft.com/office/drawing/2014/main" id="{B275843B-9467-4286-850C-5F1E51259D06}"/>
                </a:ext>
              </a:extLst>
            </p:cNvPr>
            <p:cNvSpPr/>
            <p:nvPr/>
          </p:nvSpPr>
          <p:spPr>
            <a:xfrm rot="4862410">
              <a:off x="4360171" y="4350010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2FD687CB-59E4-4FD7-963C-2F55815BB10C}"/>
                    </a:ext>
                  </a:extLst>
                </p:cNvPr>
                <p:cNvSpPr txBox="1"/>
                <p:nvPr/>
              </p:nvSpPr>
              <p:spPr>
                <a:xfrm>
                  <a:off x="399728" y="837964"/>
                  <a:ext cx="11392542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Середина фронту проти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годин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стрілкою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2FD687CB-59E4-4FD7-963C-2F55815BB10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9728" y="837964"/>
                  <a:ext cx="11392542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E9E32F1A-614B-4021-A969-FCD083D02A38}"/>
                    </a:ext>
                  </a:extLst>
                </p:cNvPr>
                <p:cNvSpPr txBox="1"/>
                <p:nvPr/>
              </p:nvSpPr>
              <p:spPr>
                <a:xfrm>
                  <a:off x="1891454" y="3428999"/>
                  <a:ext cx="1660583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СрФ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E9E32F1A-614B-4021-A969-FCD083D02A3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91454" y="3428999"/>
                  <a:ext cx="1660583" cy="738664"/>
                </a:xfrm>
                <a:prstGeom prst="rect">
                  <a:avLst/>
                </a:prstGeom>
                <a:blipFill>
                  <a:blip r:embed="rId6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5215478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CF9CBA6F-0B95-48C2-93E3-791631C0C986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FE05D7EF-58DD-4C70-8D6B-F433545C40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832DE84D-E319-44A2-9427-89442BFD9DEA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3CB2B45F-B437-46EC-A69D-ADA86CFF1050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3CB2B45F-B437-46EC-A69D-ADA86CFF105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9A657BF4-7A1E-431D-899F-5B7C1DB45F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DB4F1BE8-4F6A-4ED7-A3F2-FF05C9278F5D}"/>
                    </a:ext>
                  </a:extLst>
                </p:cNvPr>
                <p:cNvSpPr txBox="1"/>
                <p:nvPr/>
              </p:nvSpPr>
              <p:spPr>
                <a:xfrm>
                  <a:off x="679452" y="803264"/>
                  <a:ext cx="10833094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Середина 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право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ї гр. 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за годин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стрілкою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DB4F1BE8-4F6A-4ED7-A3F2-FF05C9278F5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9452" y="803264"/>
                  <a:ext cx="10833094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Стрелка: вправо 7">
              <a:extLst>
                <a:ext uri="{FF2B5EF4-FFF2-40B4-BE49-F238E27FC236}">
                  <a16:creationId xmlns:a16="http://schemas.microsoft.com/office/drawing/2014/main" id="{3C27D516-6612-4EC6-9DCE-57E8725969BB}"/>
                </a:ext>
              </a:extLst>
            </p:cNvPr>
            <p:cNvSpPr/>
            <p:nvPr/>
          </p:nvSpPr>
          <p:spPr>
            <a:xfrm rot="12084974">
              <a:off x="5244646" y="2417483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9" name="Стрелка: вправо 8">
              <a:extLst>
                <a:ext uri="{FF2B5EF4-FFF2-40B4-BE49-F238E27FC236}">
                  <a16:creationId xmlns:a16="http://schemas.microsoft.com/office/drawing/2014/main" id="{F8F0B710-7CF1-4028-80FD-EEECB94A5B84}"/>
                </a:ext>
              </a:extLst>
            </p:cNvPr>
            <p:cNvSpPr/>
            <p:nvPr/>
          </p:nvSpPr>
          <p:spPr>
            <a:xfrm rot="15789216">
              <a:off x="6377707" y="3973909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897359C0-5953-497C-998B-97FFA0E0E07C}"/>
                    </a:ext>
                  </a:extLst>
                </p:cNvPr>
                <p:cNvSpPr txBox="1"/>
                <p:nvPr/>
              </p:nvSpPr>
              <p:spPr>
                <a:xfrm>
                  <a:off x="1838446" y="3428998"/>
                  <a:ext cx="1302320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СрП</m:t>
                            </m:r>
                          </m:e>
                          <m:sup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 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897359C0-5953-497C-998B-97FFA0E0E07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38446" y="3428998"/>
                  <a:ext cx="1302320" cy="738664"/>
                </a:xfrm>
                <a:prstGeom prst="rect">
                  <a:avLst/>
                </a:prstGeom>
                <a:blipFill>
                  <a:blip r:embed="rId6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9504945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BD2D5B2F-AF10-4335-B28E-CF85B8CF5845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74D50A54-4230-4F95-B168-8DDA893A7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3FA08993-345D-4008-8CB4-4DC4F138C162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61244FAD-318E-4305-B480-0A7B5ACA1A3D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Основні повороти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4" name="Прямоугольник: скругленные углы 3">
                  <a:extLst>
                    <a:ext uri="{FF2B5EF4-FFF2-40B4-BE49-F238E27FC236}">
                      <a16:creationId xmlns:a16="http://schemas.microsoft.com/office/drawing/2014/main" id="{61244FAD-318E-4305-B480-0A7B5ACA1A3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7DE15EF0-7F4B-4E9B-A3D5-2118C5F024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62335"/>
              <a:ext cx="3008244" cy="994187"/>
            </a:xfrm>
            <a:prstGeom prst="rect">
              <a:avLst/>
            </a:prstGeom>
          </p:spPr>
        </p:pic>
        <p:sp>
          <p:nvSpPr>
            <p:cNvPr id="6" name="Стрелка: вправо 5">
              <a:extLst>
                <a:ext uri="{FF2B5EF4-FFF2-40B4-BE49-F238E27FC236}">
                  <a16:creationId xmlns:a16="http://schemas.microsoft.com/office/drawing/2014/main" id="{6BF6BBE0-EA32-4FBF-939E-C5D0B7818561}"/>
                </a:ext>
              </a:extLst>
            </p:cNvPr>
            <p:cNvSpPr/>
            <p:nvPr/>
          </p:nvSpPr>
          <p:spPr>
            <a:xfrm rot="2237864">
              <a:off x="5536194" y="2628799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7" name="Стрелка: вправо 6">
              <a:extLst>
                <a:ext uri="{FF2B5EF4-FFF2-40B4-BE49-F238E27FC236}">
                  <a16:creationId xmlns:a16="http://schemas.microsoft.com/office/drawing/2014/main" id="{872D4979-1726-4595-8EB4-D05B37ABBC00}"/>
                </a:ext>
              </a:extLst>
            </p:cNvPr>
            <p:cNvSpPr/>
            <p:nvPr/>
          </p:nvSpPr>
          <p:spPr>
            <a:xfrm rot="5911551">
              <a:off x="6372168" y="4364663"/>
              <a:ext cx="1453274" cy="400879"/>
            </a:xfrm>
            <a:prstGeom prst="rightArrow">
              <a:avLst>
                <a:gd name="adj1" fmla="val 37380"/>
                <a:gd name="adj2" fmla="val 88070"/>
              </a:avLst>
            </a:prstGeom>
            <a:solidFill>
              <a:schemeClr val="tx1"/>
            </a:solidFill>
            <a:ln>
              <a:solidFill>
                <a:srgbClr val="FF297B"/>
              </a:solidFill>
            </a:ln>
            <a:effectLst>
              <a:glow rad="254000">
                <a:srgbClr val="FF297B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BD6D3838-0DB7-4F1D-82B7-6DA9C5352B13}"/>
                    </a:ext>
                  </a:extLst>
                </p:cNvPr>
                <p:cNvSpPr txBox="1"/>
                <p:nvPr/>
              </p:nvSpPr>
              <p:spPr>
                <a:xfrm>
                  <a:off x="291525" y="805910"/>
                  <a:ext cx="11608947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Середина 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право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ї гр. проти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годин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стрілк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и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BD6D3838-0DB7-4F1D-82B7-6DA9C5352B1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525" y="805910"/>
                  <a:ext cx="11608947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247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C680A111-1FFB-44F1-B7E6-BB07521DDF08}"/>
                    </a:ext>
                  </a:extLst>
                </p:cNvPr>
                <p:cNvSpPr txBox="1"/>
                <p:nvPr/>
              </p:nvSpPr>
              <p:spPr>
                <a:xfrm>
                  <a:off x="1632147" y="3428999"/>
                  <a:ext cx="1596463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СрП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C680A111-1FFB-44F1-B7E6-BB07521DDF0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2147" y="3428999"/>
                  <a:ext cx="1596463" cy="738664"/>
                </a:xfrm>
                <a:prstGeom prst="rect">
                  <a:avLst/>
                </a:prstGeom>
                <a:blipFill>
                  <a:blip r:embed="rId6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2596541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FBBD8194-539C-4582-9DA7-556EFC151067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29016F3B-DF3A-448C-8971-C357FC6545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61AD6E83-27FE-4255-BF39-F2061452269A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ібрана верхня грань </m:t>
                        </m:r>
                        <m:d>
                          <m:dPr>
                            <m:ctrlPr>
                              <a:rPr lang="uk-UA" sz="4000" b="1" i="1" smtClean="0">
                                <a:solidFill>
                                  <a:srgbClr val="FFFF00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uk-UA" sz="4000" b="1" i="1" smtClean="0">
                                <a:solidFill>
                                  <a:srgbClr val="FFFF00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сторона</m:t>
                            </m:r>
                          </m:e>
                        </m:d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кубика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61AD6E83-27FE-4255-BF39-F2061452269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 b="-952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AE06DB48-FC42-428C-B411-58FFE6EF193F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E5E8CFD5-DA3D-4480-A3C4-856B2CA978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7708" r="71630" b="74505"/>
            <a:stretch/>
          </p:blipFill>
          <p:spPr>
            <a:xfrm>
              <a:off x="4591877" y="748561"/>
              <a:ext cx="3008244" cy="10603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472728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261AA6B8-6C63-4649-995C-CC7748AD087B}"/>
              </a:ext>
            </a:extLst>
          </p:cNvPr>
          <p:cNvGrpSpPr/>
          <p:nvPr/>
        </p:nvGrpSpPr>
        <p:grpSpPr>
          <a:xfrm>
            <a:off x="-1" y="0"/>
            <a:ext cx="12192001" cy="6856326"/>
            <a:chOff x="-1" y="0"/>
            <a:chExt cx="12192001" cy="685632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EF07757D-8FBD-403F-9D6D-C7A6ECF92C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5F63E4CB-B257-419F-B02E-014A7F4EDB09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ібрана верхня грань та верхній шар кубика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Прямоугольник: скругленные углы 2">
                  <a:extLst>
                    <a:ext uri="{FF2B5EF4-FFF2-40B4-BE49-F238E27FC236}">
                      <a16:creationId xmlns:a16="http://schemas.microsoft.com/office/drawing/2014/main" id="{5F63E4CB-B257-419F-B02E-014A7F4EDB0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0"/>
                  <a:ext cx="12192000" cy="629291"/>
                </a:xfrm>
                <a:prstGeom prst="roundRect">
                  <a:avLst/>
                </a:prstGeom>
                <a:blipFill>
                  <a:blip r:embed="rId3"/>
                  <a:stretch>
                    <a:fillRect b="-952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8086EBA2-6703-47B2-9AF3-B46DC43584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3FB846F4-1864-44AC-B1F3-C98ACC13B8D9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</p:spTree>
    <p:extLst>
      <p:ext uri="{BB962C8B-B14F-4D97-AF65-F5344CB8AC3E}">
        <p14:creationId xmlns:p14="http://schemas.microsoft.com/office/powerpoint/2010/main" val="23684473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64DF761F-A697-4241-BF65-25DBB724A5E9}"/>
              </a:ext>
            </a:extLst>
          </p:cNvPr>
          <p:cNvGrpSpPr/>
          <p:nvPr/>
        </p:nvGrpSpPr>
        <p:grpSpPr>
          <a:xfrm>
            <a:off x="-110739" y="-119199"/>
            <a:ext cx="12302739" cy="6975525"/>
            <a:chOff x="-110739" y="-119199"/>
            <a:chExt cx="12302739" cy="6975525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444C7619-D0BB-447E-80CF-9B7635EF71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10739" y="-25452"/>
              <a:ext cx="12302738" cy="6854653"/>
            </a:xfrm>
            <a:prstGeom prst="rect">
              <a:avLst/>
            </a:prstGeom>
          </p:spPr>
        </p:pic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FC1812CB-FE46-439B-8D6F-050C9377F4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AEC13D0C-4B9A-44C1-A64C-718AEAE88A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110737" y="-25451"/>
              <a:ext cx="12192000" cy="6854653"/>
            </a:xfrm>
            <a:prstGeom prst="rect">
              <a:avLst/>
            </a:prstGeom>
          </p:spPr>
        </p:pic>
        <p:cxnSp>
          <p:nvCxnSpPr>
            <p:cNvPr id="5" name="Прямая со стрелкой 4">
              <a:extLst>
                <a:ext uri="{FF2B5EF4-FFF2-40B4-BE49-F238E27FC236}">
                  <a16:creationId xmlns:a16="http://schemas.microsoft.com/office/drawing/2014/main" id="{FE7A013C-DC4B-402C-AC0C-E884620FDA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938135" y="3601862"/>
              <a:ext cx="1219200" cy="30820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 стрелкой 5">
              <a:extLst>
                <a:ext uri="{FF2B5EF4-FFF2-40B4-BE49-F238E27FC236}">
                  <a16:creationId xmlns:a16="http://schemas.microsoft.com/office/drawing/2014/main" id="{378F13C0-B341-4BCC-B894-5243FB8C836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10539" y="4026239"/>
              <a:ext cx="1954697" cy="54576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AF60C047-BDEF-4838-9FA0-E40D44922B24}"/>
                    </a:ext>
                  </a:extLst>
                </p:cNvPr>
                <p:cNvSpPr txBox="1"/>
                <p:nvPr/>
              </p:nvSpPr>
              <p:spPr>
                <a:xfrm>
                  <a:off x="3895140" y="655380"/>
                  <a:ext cx="4180247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Л,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Л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AF60C047-BDEF-4838-9FA0-E40D44922B2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95140" y="655380"/>
                  <a:ext cx="4180247" cy="73866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 2">
                  <a:extLst>
                    <a:ext uri="{FF2B5EF4-FFF2-40B4-BE49-F238E27FC236}">
                      <a16:creationId xmlns:a16="http://schemas.microsoft.com/office/drawing/2014/main" id="{AAE01662-12D7-4C95-B743-A0E09AC1FD7E}"/>
                    </a:ext>
                  </a:extLst>
                </p:cNvPr>
                <p:cNvSpPr/>
                <p:nvPr/>
              </p:nvSpPr>
              <p:spPr>
                <a:xfrm rot="1806668">
                  <a:off x="5231137" y="2985591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3" name="Прямоугольник 2">
                  <a:extLst>
                    <a:ext uri="{FF2B5EF4-FFF2-40B4-BE49-F238E27FC236}">
                      <a16:creationId xmlns:a16="http://schemas.microsoft.com/office/drawing/2014/main" id="{AAE01662-12D7-4C95-B743-A0E09AC1FD7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806668">
                  <a:off x="5231137" y="2985591"/>
                  <a:ext cx="394659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4598" b="-11628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Прямоугольник: скругленные углы 9">
              <a:extLst>
                <a:ext uri="{FF2B5EF4-FFF2-40B4-BE49-F238E27FC236}">
                  <a16:creationId xmlns:a16="http://schemas.microsoft.com/office/drawing/2014/main" id="{D0481922-1D2E-44C4-A3FD-36ACA11E3D4E}"/>
                </a:ext>
              </a:extLst>
            </p:cNvPr>
            <p:cNvSpPr/>
            <p:nvPr/>
          </p:nvSpPr>
          <p:spPr>
            <a:xfrm>
              <a:off x="-110738" y="6455446"/>
              <a:ext cx="12302737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1" name="Прямоугольник: скругленные углы 10">
              <a:extLst>
                <a:ext uri="{FF2B5EF4-FFF2-40B4-BE49-F238E27FC236}">
                  <a16:creationId xmlns:a16="http://schemas.microsoft.com/office/drawing/2014/main" id="{53E76404-D4FF-4C4D-991B-450D34ACFFB8}"/>
                </a:ext>
              </a:extLst>
            </p:cNvPr>
            <p:cNvSpPr/>
            <p:nvPr/>
          </p:nvSpPr>
          <p:spPr>
            <a:xfrm>
              <a:off x="-110738" y="-25451"/>
              <a:ext cx="12302738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2B19B600-3AD2-46DD-8187-405179287D9E}"/>
                    </a:ext>
                  </a:extLst>
                </p:cNvPr>
                <p:cNvSpPr txBox="1"/>
                <p:nvPr/>
              </p:nvSpPr>
              <p:spPr>
                <a:xfrm>
                  <a:off x="1614805" y="-119199"/>
                  <a:ext cx="8962389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Складання середніх реберних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2B19B600-3AD2-46DD-8187-405179287D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14805" y="-119199"/>
                  <a:ext cx="8962389" cy="615553"/>
                </a:xfrm>
                <a:prstGeom prst="rect">
                  <a:avLst/>
                </a:prstGeom>
                <a:blipFill>
                  <a:blip r:embed="rId7"/>
                  <a:stretch>
                    <a:fillRect b="-297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6428180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9BD2409F-A17B-4E21-BA5C-95701B5AF8CC}"/>
              </a:ext>
            </a:extLst>
          </p:cNvPr>
          <p:cNvGrpSpPr/>
          <p:nvPr/>
        </p:nvGrpSpPr>
        <p:grpSpPr>
          <a:xfrm>
            <a:off x="-110738" y="-119199"/>
            <a:ext cx="12302738" cy="6975525"/>
            <a:chOff x="-110738" y="-119199"/>
            <a:chExt cx="12302738" cy="6975525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FC1812CB-FE46-439B-8D6F-050C9377F4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AEC13D0C-4B9A-44C1-A64C-718AEAE88A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110737" y="-25451"/>
              <a:ext cx="12192000" cy="6854653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9D432B33-6A74-4053-93FF-8C10CAAB64D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110737" y="-25452"/>
              <a:ext cx="12302736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AF60C047-BDEF-4838-9FA0-E40D44922B24}"/>
                    </a:ext>
                  </a:extLst>
                </p:cNvPr>
                <p:cNvSpPr txBox="1"/>
                <p:nvPr/>
              </p:nvSpPr>
              <p:spPr>
                <a:xfrm>
                  <a:off x="3895140" y="655380"/>
                  <a:ext cx="4180247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Л,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Л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AF60C047-BDEF-4838-9FA0-E40D44922B2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95140" y="655380"/>
                  <a:ext cx="4180247" cy="73866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 2">
                  <a:extLst>
                    <a:ext uri="{FF2B5EF4-FFF2-40B4-BE49-F238E27FC236}">
                      <a16:creationId xmlns:a16="http://schemas.microsoft.com/office/drawing/2014/main" id="{AAE01662-12D7-4C95-B743-A0E09AC1FD7E}"/>
                    </a:ext>
                  </a:extLst>
                </p:cNvPr>
                <p:cNvSpPr/>
                <p:nvPr/>
              </p:nvSpPr>
              <p:spPr>
                <a:xfrm rot="691952">
                  <a:off x="4860078" y="4204791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3" name="Прямоугольник 2">
                  <a:extLst>
                    <a:ext uri="{FF2B5EF4-FFF2-40B4-BE49-F238E27FC236}">
                      <a16:creationId xmlns:a16="http://schemas.microsoft.com/office/drawing/2014/main" id="{AAE01662-12D7-4C95-B743-A0E09AC1FD7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691952">
                  <a:off x="4860078" y="4204791"/>
                  <a:ext cx="394659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1299" b="-14865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Прямоугольник: скругленные углы 9">
              <a:extLst>
                <a:ext uri="{FF2B5EF4-FFF2-40B4-BE49-F238E27FC236}">
                  <a16:creationId xmlns:a16="http://schemas.microsoft.com/office/drawing/2014/main" id="{D0481922-1D2E-44C4-A3FD-36ACA11E3D4E}"/>
                </a:ext>
              </a:extLst>
            </p:cNvPr>
            <p:cNvSpPr/>
            <p:nvPr/>
          </p:nvSpPr>
          <p:spPr>
            <a:xfrm>
              <a:off x="-110738" y="6441884"/>
              <a:ext cx="12302737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1" name="Прямоугольник: скругленные углы 10">
              <a:extLst>
                <a:ext uri="{FF2B5EF4-FFF2-40B4-BE49-F238E27FC236}">
                  <a16:creationId xmlns:a16="http://schemas.microsoft.com/office/drawing/2014/main" id="{53E76404-D4FF-4C4D-991B-450D34ACFFB8}"/>
                </a:ext>
              </a:extLst>
            </p:cNvPr>
            <p:cNvSpPr/>
            <p:nvPr/>
          </p:nvSpPr>
          <p:spPr>
            <a:xfrm>
              <a:off x="-110738" y="-25451"/>
              <a:ext cx="12302738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2B19B600-3AD2-46DD-8187-405179287D9E}"/>
                    </a:ext>
                  </a:extLst>
                </p:cNvPr>
                <p:cNvSpPr txBox="1"/>
                <p:nvPr/>
              </p:nvSpPr>
              <p:spPr>
                <a:xfrm>
                  <a:off x="1614805" y="-119199"/>
                  <a:ext cx="8962389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Складання середніх реберних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2B19B600-3AD2-46DD-8187-405179287D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14805" y="-119199"/>
                  <a:ext cx="8962389" cy="615553"/>
                </a:xfrm>
                <a:prstGeom prst="rect">
                  <a:avLst/>
                </a:prstGeom>
                <a:blipFill>
                  <a:blip r:embed="rId7"/>
                  <a:stretch>
                    <a:fillRect b="-297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79F7DB29-FCBB-4157-8694-DD31811AD731}"/>
                    </a:ext>
                  </a:extLst>
                </p:cNvPr>
                <p:cNvSpPr txBox="1"/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результат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79F7DB29-FCBB-4157-8694-DD31811AD7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blipFill>
                  <a:blip r:embed="rId8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4428523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DC43170F-8D96-468B-9966-7A198CC5BFD5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54DC070B-F3B8-4C30-9BA0-C687D72BEA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8D0EFB28-2C3C-469E-848B-B8004B52C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25451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TextBox 2">
                  <a:extLst>
                    <a:ext uri="{FF2B5EF4-FFF2-40B4-BE49-F238E27FC236}">
                      <a16:creationId xmlns:a16="http://schemas.microsoft.com/office/drawing/2014/main" id="{730EC986-61FE-459B-B47E-3677C095E4C0}"/>
                    </a:ext>
                  </a:extLst>
                </p:cNvPr>
                <p:cNvSpPr txBox="1"/>
                <p:nvPr/>
              </p:nvSpPr>
              <p:spPr>
                <a:xfrm>
                  <a:off x="4120427" y="681885"/>
                  <a:ext cx="3951145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П,В,Ф,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3" name="TextBox 2">
                  <a:extLst>
                    <a:ext uri="{FF2B5EF4-FFF2-40B4-BE49-F238E27FC236}">
                      <a16:creationId xmlns:a16="http://schemas.microsoft.com/office/drawing/2014/main" id="{730EC986-61FE-459B-B47E-3677C095E4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20427" y="681885"/>
                  <a:ext cx="3951145" cy="738664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1" name="Прямая со стрелкой 10">
              <a:extLst>
                <a:ext uri="{FF2B5EF4-FFF2-40B4-BE49-F238E27FC236}">
                  <a16:creationId xmlns:a16="http://schemas.microsoft.com/office/drawing/2014/main" id="{87C0AEBC-C4CE-4828-AE2D-F6721FBD567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857461" y="3392317"/>
              <a:ext cx="1219201" cy="35991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>
              <a:extLst>
                <a:ext uri="{FF2B5EF4-FFF2-40B4-BE49-F238E27FC236}">
                  <a16:creationId xmlns:a16="http://schemas.microsoft.com/office/drawing/2014/main" id="{A443BD63-E88D-4006-A9EB-168A644839C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287617" y="3845976"/>
              <a:ext cx="1961322" cy="551157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Прямоугольник 20">
                  <a:extLst>
                    <a:ext uri="{FF2B5EF4-FFF2-40B4-BE49-F238E27FC236}">
                      <a16:creationId xmlns:a16="http://schemas.microsoft.com/office/drawing/2014/main" id="{3205244B-6BD3-4847-B7BF-F8B09D5E424E}"/>
                    </a:ext>
                  </a:extLst>
                </p:cNvPr>
                <p:cNvSpPr/>
                <p:nvPr/>
              </p:nvSpPr>
              <p:spPr>
                <a:xfrm rot="19865583">
                  <a:off x="6346210" y="2856859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21" name="Прямоугольник 20">
                  <a:extLst>
                    <a:ext uri="{FF2B5EF4-FFF2-40B4-BE49-F238E27FC236}">
                      <a16:creationId xmlns:a16="http://schemas.microsoft.com/office/drawing/2014/main" id="{3205244B-6BD3-4847-B7BF-F8B09D5E424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9865583">
                  <a:off x="6346210" y="2856859"/>
                  <a:ext cx="394659" cy="369332"/>
                </a:xfrm>
                <a:prstGeom prst="rect">
                  <a:avLst/>
                </a:prstGeom>
                <a:blipFill>
                  <a:blip r:embed="rId5"/>
                  <a:stretch>
                    <a:fillRect r="-6897" b="-10465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id="{0B9270F0-F65F-46EC-B0BB-3737B55DD14B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3" name="Прямоугольник: скругленные углы 22">
              <a:extLst>
                <a:ext uri="{FF2B5EF4-FFF2-40B4-BE49-F238E27FC236}">
                  <a16:creationId xmlns:a16="http://schemas.microsoft.com/office/drawing/2014/main" id="{DA6A5DAD-55D1-4FD7-97B1-0E252870C820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018821BF-9FDC-49FC-8422-FA8039E0DE0B}"/>
                    </a:ext>
                  </a:extLst>
                </p:cNvPr>
                <p:cNvSpPr txBox="1"/>
                <p:nvPr/>
              </p:nvSpPr>
              <p:spPr>
                <a:xfrm>
                  <a:off x="1614805" y="-119199"/>
                  <a:ext cx="8962389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Складання середніх реберних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018821BF-9FDC-49FC-8422-FA8039E0DE0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14805" y="-119199"/>
                  <a:ext cx="8962389" cy="615553"/>
                </a:xfrm>
                <a:prstGeom prst="rect">
                  <a:avLst/>
                </a:prstGeom>
                <a:blipFill>
                  <a:blip r:embed="rId6"/>
                  <a:stretch>
                    <a:fillRect b="-297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2020628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F663000E-F15C-465E-B944-C9DAE5C92D68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54DC070B-F3B8-4C30-9BA0-C687D72BEA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8D0EFB28-2C3C-469E-848B-B8004B52C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25451"/>
              <a:ext cx="12192000" cy="6854653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FD7AA403-5F91-46BC-8B89-CC1536E651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-35010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TextBox 2">
                  <a:extLst>
                    <a:ext uri="{FF2B5EF4-FFF2-40B4-BE49-F238E27FC236}">
                      <a16:creationId xmlns:a16="http://schemas.microsoft.com/office/drawing/2014/main" id="{730EC986-61FE-459B-B47E-3677C095E4C0}"/>
                    </a:ext>
                  </a:extLst>
                </p:cNvPr>
                <p:cNvSpPr txBox="1"/>
                <p:nvPr/>
              </p:nvSpPr>
              <p:spPr>
                <a:xfrm>
                  <a:off x="4120427" y="681885"/>
                  <a:ext cx="3951145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П,В,Ф,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3" name="TextBox 2">
                  <a:extLst>
                    <a:ext uri="{FF2B5EF4-FFF2-40B4-BE49-F238E27FC236}">
                      <a16:creationId xmlns:a16="http://schemas.microsoft.com/office/drawing/2014/main" id="{730EC986-61FE-459B-B47E-3677C095E4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20427" y="681885"/>
                  <a:ext cx="3951145" cy="73866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Прямоугольник 20">
                  <a:extLst>
                    <a:ext uri="{FF2B5EF4-FFF2-40B4-BE49-F238E27FC236}">
                      <a16:creationId xmlns:a16="http://schemas.microsoft.com/office/drawing/2014/main" id="{3205244B-6BD3-4847-B7BF-F8B09D5E424E}"/>
                    </a:ext>
                  </a:extLst>
                </p:cNvPr>
                <p:cNvSpPr/>
                <p:nvPr/>
              </p:nvSpPr>
              <p:spPr>
                <a:xfrm>
                  <a:off x="6902800" y="4208580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21" name="Прямоугольник 20">
                  <a:extLst>
                    <a:ext uri="{FF2B5EF4-FFF2-40B4-BE49-F238E27FC236}">
                      <a16:creationId xmlns:a16="http://schemas.microsoft.com/office/drawing/2014/main" id="{3205244B-6BD3-4847-B7BF-F8B09D5E424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02800" y="4208580"/>
                  <a:ext cx="394659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4615" b="-19672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id="{0B9270F0-F65F-46EC-B0BB-3737B55DD14B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3" name="Прямоугольник: скругленные углы 22">
              <a:extLst>
                <a:ext uri="{FF2B5EF4-FFF2-40B4-BE49-F238E27FC236}">
                  <a16:creationId xmlns:a16="http://schemas.microsoft.com/office/drawing/2014/main" id="{DA6A5DAD-55D1-4FD7-97B1-0E252870C820}"/>
                </a:ext>
              </a:extLst>
            </p:cNvPr>
            <p:cNvSpPr/>
            <p:nvPr/>
          </p:nvSpPr>
          <p:spPr>
            <a:xfrm>
              <a:off x="-1" y="-35010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018821BF-9FDC-49FC-8422-FA8039E0DE0B}"/>
                    </a:ext>
                  </a:extLst>
                </p:cNvPr>
                <p:cNvSpPr txBox="1"/>
                <p:nvPr/>
              </p:nvSpPr>
              <p:spPr>
                <a:xfrm>
                  <a:off x="1614805" y="-119199"/>
                  <a:ext cx="8962389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Складання середніх реберних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018821BF-9FDC-49FC-8422-FA8039E0DE0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14805" y="-119199"/>
                  <a:ext cx="8962389" cy="615553"/>
                </a:xfrm>
                <a:prstGeom prst="rect">
                  <a:avLst/>
                </a:prstGeom>
                <a:blipFill>
                  <a:blip r:embed="rId7"/>
                  <a:stretch>
                    <a:fillRect b="-297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5F2EAE3F-2415-4111-88D7-AFCA751BCFED}"/>
                    </a:ext>
                  </a:extLst>
                </p:cNvPr>
                <p:cNvSpPr txBox="1"/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результат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5F2EAE3F-2415-4111-88D7-AFCA751BCFE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blipFill>
                  <a:blip r:embed="rId8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8657584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0AF87E3D-D3F6-4535-8472-67E40ACEF22A}"/>
              </a:ext>
            </a:extLst>
          </p:cNvPr>
          <p:cNvGrpSpPr/>
          <p:nvPr/>
        </p:nvGrpSpPr>
        <p:grpSpPr>
          <a:xfrm>
            <a:off x="-80411" y="-119199"/>
            <a:ext cx="12289678" cy="7002650"/>
            <a:chOff x="-80411" y="-119199"/>
            <a:chExt cx="12289678" cy="7002650"/>
          </a:xfrm>
        </p:grpSpPr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id="{90F76DDB-89C7-4FCD-B9C6-9DBB242DDC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-80411" y="28798"/>
              <a:ext cx="3670853" cy="6854653"/>
            </a:xfrm>
            <a:prstGeom prst="rect">
              <a:avLst/>
            </a:prstGeom>
          </p:spPr>
        </p:pic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BBB7EA8F-3433-4F08-8418-84A5142E35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1934817" y="28797"/>
              <a:ext cx="3670853" cy="6854653"/>
            </a:xfrm>
            <a:prstGeom prst="rect">
              <a:avLst/>
            </a:prstGeom>
          </p:spPr>
        </p:pic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0F08A573-BA69-42E5-99F1-79B0633EED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4949686" y="28796"/>
              <a:ext cx="3670853" cy="6854653"/>
            </a:xfrm>
            <a:prstGeom prst="rect">
              <a:avLst/>
            </a:prstGeom>
          </p:spPr>
        </p:pic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id="{3F3CFEF3-9A93-4EF2-84C0-64B2E66D0D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8538414" y="28796"/>
              <a:ext cx="3670853" cy="6854653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DD1894AE-FACD-4108-8D33-BA9CEF6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3152" t="23562" r="32174" b="10512"/>
            <a:stretch/>
          </p:blipFill>
          <p:spPr>
            <a:xfrm>
              <a:off x="-17267" y="1569572"/>
              <a:ext cx="4227444" cy="4518992"/>
            </a:xfrm>
            <a:prstGeom prst="rect">
              <a:avLst/>
            </a:prstGeom>
          </p:spPr>
        </p:pic>
        <p:sp>
          <p:nvSpPr>
            <p:cNvPr id="23" name="Прямоугольник: скругленные углы 22">
              <a:extLst>
                <a:ext uri="{FF2B5EF4-FFF2-40B4-BE49-F238E27FC236}">
                  <a16:creationId xmlns:a16="http://schemas.microsoft.com/office/drawing/2014/main" id="{DA6A5DAD-55D1-4FD7-97B1-0E252870C820}"/>
                </a:ext>
              </a:extLst>
            </p:cNvPr>
            <p:cNvSpPr/>
            <p:nvPr/>
          </p:nvSpPr>
          <p:spPr>
            <a:xfrm>
              <a:off x="-69119" y="-25451"/>
              <a:ext cx="12278386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018821BF-9FDC-49FC-8422-FA8039E0DE0B}"/>
                    </a:ext>
                  </a:extLst>
                </p:cNvPr>
                <p:cNvSpPr txBox="1"/>
                <p:nvPr/>
              </p:nvSpPr>
              <p:spPr>
                <a:xfrm>
                  <a:off x="1614804" y="-119199"/>
                  <a:ext cx="8962389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Складання середніх реберних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018821BF-9FDC-49FC-8422-FA8039E0DE0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14804" y="-119199"/>
                  <a:ext cx="8962389" cy="615553"/>
                </a:xfrm>
                <a:prstGeom prst="rect">
                  <a:avLst/>
                </a:prstGeom>
                <a:blipFill>
                  <a:blip r:embed="rId4"/>
                  <a:stretch>
                    <a:fillRect b="-297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DCA75F23-A582-4A7C-AFA4-FB8E427D87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3043" t="23053" r="32283" b="11021"/>
            <a:stretch/>
          </p:blipFill>
          <p:spPr>
            <a:xfrm>
              <a:off x="7964556" y="1569572"/>
              <a:ext cx="4227444" cy="4518992"/>
            </a:xfrm>
            <a:prstGeom prst="rect">
              <a:avLst/>
            </a:prstGeom>
          </p:spPr>
        </p:pic>
        <p:cxnSp>
          <p:nvCxnSpPr>
            <p:cNvPr id="14" name="Прямая со стрелкой 13">
              <a:extLst>
                <a:ext uri="{FF2B5EF4-FFF2-40B4-BE49-F238E27FC236}">
                  <a16:creationId xmlns:a16="http://schemas.microsoft.com/office/drawing/2014/main" id="{AD37BBD0-2055-480C-AB64-FA001F89849D}"/>
                </a:ext>
              </a:extLst>
            </p:cNvPr>
            <p:cNvCxnSpPr>
              <a:cxnSpLocks/>
            </p:cNvCxnSpPr>
            <p:nvPr/>
          </p:nvCxnSpPr>
          <p:spPr>
            <a:xfrm>
              <a:off x="1755015" y="4827105"/>
              <a:ext cx="8618825" cy="0"/>
            </a:xfrm>
            <a:prstGeom prst="straightConnector1">
              <a:avLst/>
            </a:prstGeom>
            <a:ln w="76200">
              <a:solidFill>
                <a:schemeClr val="tx1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Прямоугольник: скругленные углы 25">
              <a:extLst>
                <a:ext uri="{FF2B5EF4-FFF2-40B4-BE49-F238E27FC236}">
                  <a16:creationId xmlns:a16="http://schemas.microsoft.com/office/drawing/2014/main" id="{748BFFAA-7DDD-4C14-860E-BC4BBE8162FC}"/>
                </a:ext>
              </a:extLst>
            </p:cNvPr>
            <p:cNvSpPr/>
            <p:nvPr/>
          </p:nvSpPr>
          <p:spPr>
            <a:xfrm>
              <a:off x="-80411" y="6471283"/>
              <a:ext cx="12289678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Прямоугольник 26">
                  <a:extLst>
                    <a:ext uri="{FF2B5EF4-FFF2-40B4-BE49-F238E27FC236}">
                      <a16:creationId xmlns:a16="http://schemas.microsoft.com/office/drawing/2014/main" id="{A81E2A5B-C352-47C4-A535-E09A4E63D529}"/>
                    </a:ext>
                  </a:extLst>
                </p:cNvPr>
                <p:cNvSpPr/>
                <p:nvPr/>
              </p:nvSpPr>
              <p:spPr>
                <a:xfrm>
                  <a:off x="860536" y="4218152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27" name="Прямоугольник 26">
                  <a:extLst>
                    <a:ext uri="{FF2B5EF4-FFF2-40B4-BE49-F238E27FC236}">
                      <a16:creationId xmlns:a16="http://schemas.microsoft.com/office/drawing/2014/main" id="{A81E2A5B-C352-47C4-A535-E09A4E63D52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0536" y="4218152"/>
                  <a:ext cx="394659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3077" b="-19672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9" name="Прямая со стрелкой 28">
              <a:extLst>
                <a:ext uri="{FF2B5EF4-FFF2-40B4-BE49-F238E27FC236}">
                  <a16:creationId xmlns:a16="http://schemas.microsoft.com/office/drawing/2014/main" id="{411F6472-F2E7-4351-8A53-68ED659015B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98077" y="4641733"/>
              <a:ext cx="760295" cy="539867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  <a:effectLst>
              <a:glow rad="177800">
                <a:schemeClr val="bg1">
                  <a:alpha val="6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TextBox 2">
                  <a:extLst>
                    <a:ext uri="{FF2B5EF4-FFF2-40B4-BE49-F238E27FC236}">
                      <a16:creationId xmlns:a16="http://schemas.microsoft.com/office/drawing/2014/main" id="{730EC986-61FE-459B-B47E-3677C095E4C0}"/>
                    </a:ext>
                  </a:extLst>
                </p:cNvPr>
                <p:cNvSpPr txBox="1"/>
                <p:nvPr/>
              </p:nvSpPr>
              <p:spPr>
                <a:xfrm>
                  <a:off x="687278" y="639549"/>
                  <a:ext cx="10679206" cy="147732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Якщо деякі середні реберні кубики </m:t>
                        </m:r>
                      </m:oMath>
                    </m:oMathPara>
                  </a14:m>
                  <a:endParaRPr lang="uk-UA" sz="4800" b="1" i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14:m>
                    <m:oMath xmlns:m="http://schemas.openxmlformats.org/officeDocument/2006/math">
                      <m:r>
                        <a:rPr lang="uk-UA" sz="4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п</m:t>
                      </m:r>
                      <m:r>
                        <a:rPr lang="uk-UA" sz="4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ереставлені між собою, то необхідно</m:t>
                      </m:r>
                    </m:oMath>
                  </a14:m>
                  <a:r>
                    <a:rPr lang="uk-UA" sz="4800" b="1" dirty="0"/>
                    <a:t> </a:t>
                  </a:r>
                </a:p>
              </p:txBody>
            </p:sp>
          </mc:Choice>
          <mc:Fallback xmlns="">
            <p:sp>
              <p:nvSpPr>
                <p:cNvPr id="3" name="TextBox 2">
                  <a:extLst>
                    <a:ext uri="{FF2B5EF4-FFF2-40B4-BE49-F238E27FC236}">
                      <a16:creationId xmlns:a16="http://schemas.microsoft.com/office/drawing/2014/main" id="{730EC986-61FE-459B-B47E-3677C095E4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7278" y="639549"/>
                  <a:ext cx="10679206" cy="1477328"/>
                </a:xfrm>
                <a:prstGeom prst="rect">
                  <a:avLst/>
                </a:prstGeom>
                <a:blipFill>
                  <a:blip r:embed="rId7"/>
                  <a:stretch>
                    <a:fillRect b="-413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608BFFC4-46DF-4E4F-8828-12C70CBE6D62}"/>
                    </a:ext>
                  </a:extLst>
                </p:cNvPr>
                <p:cNvSpPr txBox="1"/>
                <p:nvPr/>
              </p:nvSpPr>
              <p:spPr>
                <a:xfrm>
                  <a:off x="2745329" y="4878782"/>
                  <a:ext cx="6573916" cy="1477328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glow rad="393700">
                    <a:schemeClr val="accent1">
                      <a:alpha val="40000"/>
                    </a:schemeClr>
                  </a:glow>
                </a:effectLst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glow rad="393700">
                                <a:schemeClr val="bg1"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</a:rPr>
                          <m:t>виконати формулу </m:t>
                        </m:r>
                      </m:oMath>
                    </m:oMathPara>
                  </a14:m>
                  <a:endParaRPr lang="uk-UA" sz="4800" b="1" i="1" dirty="0">
                    <a:effectLst>
                      <a:glow rad="393700">
                        <a:schemeClr val="bg1">
                          <a:alpha val="40000"/>
                        </a:schemeClr>
                      </a:glo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glow rad="393700">
                                <a:schemeClr val="bg1">
                                  <a:alpha val="40000"/>
                                </a:schemeClr>
                              </a:glow>
                            </a:effectLst>
                            <a:latin typeface="Cambria Math" panose="02040503050406030204" pitchFamily="18" charset="0"/>
                          </a:rPr>
                          <m:t>за виділеною стрілкою</m:t>
                        </m:r>
                      </m:oMath>
                    </m:oMathPara>
                  </a14:m>
                  <a:endParaRPr lang="uk-UA" sz="4800" b="1" dirty="0">
                    <a:effectLst>
                      <a:glow rad="393700">
                        <a:schemeClr val="bg1">
                          <a:alpha val="40000"/>
                        </a:schemeClr>
                      </a:glow>
                    </a:effectLst>
                  </a:endParaRPr>
                </a:p>
              </p:txBody>
            </p:sp>
          </mc:Choice>
          <mc:Fallback xmlns=""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608BFFC4-46DF-4E4F-8828-12C70CBE6D6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45329" y="4878782"/>
                  <a:ext cx="6573916" cy="1477328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  <a:ln>
                  <a:noFill/>
                </a:ln>
                <a:effectLst>
                  <a:glow rad="393700">
                    <a:schemeClr val="accent1">
                      <a:alpha val="40000"/>
                    </a:schemeClr>
                  </a:glow>
                </a:effectLst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4729340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D4E73607-F189-42C5-B8A9-9B264829CFCA}"/>
              </a:ext>
            </a:extLst>
          </p:cNvPr>
          <p:cNvGrpSpPr/>
          <p:nvPr/>
        </p:nvGrpSpPr>
        <p:grpSpPr>
          <a:xfrm>
            <a:off x="-47233" y="-119199"/>
            <a:ext cx="12289678" cy="6977199"/>
            <a:chOff x="-47233" y="-119199"/>
            <a:chExt cx="12289678" cy="6977199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C066F5C8-7CCA-4383-9E91-741CF25681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-18317" y="-39190"/>
              <a:ext cx="3670853" cy="6854653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E6B7B0F9-80D6-4FDF-8CE2-34ECF8378F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2485489" y="3347"/>
              <a:ext cx="3670853" cy="6854653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6951E521-1972-4C4C-A9A9-8C4E25361B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5704210" y="-25451"/>
              <a:ext cx="3670853" cy="6854653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35C8444B-559D-4824-98F4-6DC375E4F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8521147" y="0"/>
              <a:ext cx="3670853" cy="6854653"/>
            </a:xfrm>
            <a:prstGeom prst="rect">
              <a:avLst/>
            </a:prstGeom>
          </p:spPr>
        </p:pic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125B686C-2DCB-4531-B84F-4F7D7FD51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1956" t="22982" r="31304" b="9546"/>
            <a:stretch/>
          </p:blipFill>
          <p:spPr>
            <a:xfrm>
              <a:off x="102314" y="1497497"/>
              <a:ext cx="4479236" cy="4625008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3AB847DE-1A77-42B2-8DDD-8DF7787E3CD5}"/>
                </a:ext>
              </a:extLst>
            </p:cNvPr>
            <p:cNvSpPr/>
            <p:nvPr/>
          </p:nvSpPr>
          <p:spPr>
            <a:xfrm>
              <a:off x="-31572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640A9CD3-08A5-47DF-950B-8FB3AB921673}"/>
                </a:ext>
              </a:extLst>
            </p:cNvPr>
            <p:cNvSpPr/>
            <p:nvPr/>
          </p:nvSpPr>
          <p:spPr>
            <a:xfrm>
              <a:off x="-47233" y="6457121"/>
              <a:ext cx="12289678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22EB423B-1E8D-4872-9743-3F55B18CDC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9673" t="22596" r="29131" b="9545"/>
            <a:stretch/>
          </p:blipFill>
          <p:spPr>
            <a:xfrm>
              <a:off x="7137853" y="1497497"/>
              <a:ext cx="5022575" cy="465151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03D2AAB5-60E2-4EA4-8078-9C8B0BB150B3}"/>
                    </a:ext>
                  </a:extLst>
                </p:cNvPr>
                <p:cNvSpPr txBox="1"/>
                <p:nvPr/>
              </p:nvSpPr>
              <p:spPr>
                <a:xfrm>
                  <a:off x="1614804" y="-119199"/>
                  <a:ext cx="8962389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Складання середніх реберних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03D2AAB5-60E2-4EA4-8078-9C8B0BB150B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14804" y="-119199"/>
                  <a:ext cx="8962389" cy="615553"/>
                </a:xfrm>
                <a:prstGeom prst="rect">
                  <a:avLst/>
                </a:prstGeom>
                <a:blipFill>
                  <a:blip r:embed="rId5"/>
                  <a:stretch>
                    <a:fillRect b="-297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F06DF551-85D2-47C5-9868-D994EB463E8D}"/>
                </a:ext>
              </a:extLst>
            </p:cNvPr>
            <p:cNvSpPr/>
            <p:nvPr/>
          </p:nvSpPr>
          <p:spPr>
            <a:xfrm>
              <a:off x="2739332" y="4613526"/>
              <a:ext cx="1145844" cy="1117525"/>
            </a:xfrm>
            <a:prstGeom prst="ellipse">
              <a:avLst/>
            </a:prstGeom>
            <a:noFill/>
            <a:ln w="76200">
              <a:solidFill>
                <a:srgbClr val="00FE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D1729CEE-E9DE-44BA-A6DD-AF34E8F7120F}"/>
                </a:ext>
              </a:extLst>
            </p:cNvPr>
            <p:cNvSpPr/>
            <p:nvPr/>
          </p:nvSpPr>
          <p:spPr>
            <a:xfrm>
              <a:off x="9782062" y="3231305"/>
              <a:ext cx="1590261" cy="1550958"/>
            </a:xfrm>
            <a:prstGeom prst="ellipse">
              <a:avLst/>
            </a:prstGeom>
            <a:noFill/>
            <a:ln w="76200">
              <a:solidFill>
                <a:srgbClr val="00FE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72C4F3C0-339F-42AD-BCF1-1594FD73B278}"/>
                    </a:ext>
                  </a:extLst>
                </p:cNvPr>
                <p:cNvSpPr txBox="1"/>
                <p:nvPr/>
              </p:nvSpPr>
              <p:spPr>
                <a:xfrm>
                  <a:off x="687278" y="639549"/>
                  <a:ext cx="11485516" cy="147732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 результаті потрібний реберний кубик </m:t>
                        </m:r>
                      </m:oMath>
                    </m:oMathPara>
                  </a14:m>
                  <a:endParaRPr lang="uk-UA" sz="4800" b="1" i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було зміщено вниз</m:t>
                        </m:r>
                      </m:oMath>
                    </m:oMathPara>
                  </a14:m>
                  <a:endParaRPr lang="uk-UA" sz="48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mc:Choice>
          <mc:Fallback xmlns=""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72C4F3C0-339F-42AD-BCF1-1594FD73B27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7278" y="639549"/>
                  <a:ext cx="11485516" cy="1477328"/>
                </a:xfrm>
                <a:prstGeom prst="rect">
                  <a:avLst/>
                </a:prstGeom>
                <a:blipFill>
                  <a:blip r:embed="rId6"/>
                  <a:stretch>
                    <a:fillRect b="-826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7689766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756B8F19-EA90-48F0-A211-5126F7508AA1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A2BE6E69-4D22-4F53-BD18-23C9751AC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id="{0B9270F0-F65F-46EC-B0BB-3737B55DD14B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3" name="Прямоугольник: скругленные углы 22">
              <a:extLst>
                <a:ext uri="{FF2B5EF4-FFF2-40B4-BE49-F238E27FC236}">
                  <a16:creationId xmlns:a16="http://schemas.microsoft.com/office/drawing/2014/main" id="{DA6A5DAD-55D1-4FD7-97B1-0E252870C820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018821BF-9FDC-49FC-8422-FA8039E0DE0B}"/>
                    </a:ext>
                  </a:extLst>
                </p:cNvPr>
                <p:cNvSpPr txBox="1"/>
                <p:nvPr/>
              </p:nvSpPr>
              <p:spPr>
                <a:xfrm>
                  <a:off x="2415504" y="-119199"/>
                  <a:ext cx="7360989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Зібрані середні реберні кубики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018821BF-9FDC-49FC-8422-FA8039E0DE0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5504" y="-119199"/>
                  <a:ext cx="7360989" cy="615553"/>
                </a:xfrm>
                <a:prstGeom prst="rect">
                  <a:avLst/>
                </a:prstGeom>
                <a:blipFill>
                  <a:blip r:embed="rId3"/>
                  <a:stretch>
                    <a:fillRect b="-297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2824FD94-0477-452F-8787-A99CBCB844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742653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20556980-39CC-4C81-8751-4C5FA353AFFB}"/>
              </a:ext>
            </a:extLst>
          </p:cNvPr>
          <p:cNvGrpSpPr/>
          <p:nvPr/>
        </p:nvGrpSpPr>
        <p:grpSpPr>
          <a:xfrm>
            <a:off x="-1" y="-108770"/>
            <a:ext cx="12192001" cy="7083454"/>
            <a:chOff x="-1" y="-108770"/>
            <a:chExt cx="12192001" cy="7083454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CF7DBC40-6B11-499F-8C99-F26CA039C5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36712"/>
              <a:ext cx="12192000" cy="6854653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B583CA32-AF41-440F-9F6E-1FED720BD1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1" y="0"/>
              <a:ext cx="12192000" cy="6854653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1D99E128-1E8F-4F1A-8BDA-F4FEA63578D2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A59AB7C0-B493-4B93-8F52-7F8260FB31E2}"/>
                </a:ext>
              </a:extLst>
            </p:cNvPr>
            <p:cNvSpPr/>
            <p:nvPr/>
          </p:nvSpPr>
          <p:spPr>
            <a:xfrm>
              <a:off x="0" y="6573805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AA0B111-D24E-49F7-83D2-4958A246746D}"/>
                    </a:ext>
                  </a:extLst>
                </p:cNvPr>
                <p:cNvSpPr txBox="1"/>
                <p:nvPr/>
              </p:nvSpPr>
              <p:spPr>
                <a:xfrm>
                  <a:off x="1582744" y="-108770"/>
                  <a:ext cx="9026510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Орієнтування нижніх кутових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AA0B111-D24E-49F7-83D2-4958A246746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82744" y="-108770"/>
                  <a:ext cx="9026510" cy="615553"/>
                </a:xfrm>
                <a:prstGeom prst="rect">
                  <a:avLst/>
                </a:prstGeom>
                <a:blipFill>
                  <a:blip r:embed="rId4"/>
                  <a:stretch>
                    <a:fillRect b="-198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15E0169C-8553-46FB-8BE8-3531B35BB6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7708" r="71630" b="74505"/>
            <a:stretch/>
          </p:blipFill>
          <p:spPr>
            <a:xfrm>
              <a:off x="4419598" y="590102"/>
              <a:ext cx="3008244" cy="1060377"/>
            </a:xfrm>
            <a:prstGeom prst="rect">
              <a:avLst/>
            </a:prstGeom>
          </p:spPr>
        </p:pic>
        <p:sp>
          <p:nvSpPr>
            <p:cNvPr id="5" name="Овал 4">
              <a:extLst>
                <a:ext uri="{FF2B5EF4-FFF2-40B4-BE49-F238E27FC236}">
                  <a16:creationId xmlns:a16="http://schemas.microsoft.com/office/drawing/2014/main" id="{AEADE451-A624-456C-8C25-5679CE2ED1C3}"/>
                </a:ext>
              </a:extLst>
            </p:cNvPr>
            <p:cNvSpPr/>
            <p:nvPr/>
          </p:nvSpPr>
          <p:spPr>
            <a:xfrm>
              <a:off x="5128589" y="3649666"/>
              <a:ext cx="1590261" cy="1550958"/>
            </a:xfrm>
            <a:prstGeom prst="ellipse">
              <a:avLst/>
            </a:prstGeom>
            <a:noFill/>
            <a:ln w="76200">
              <a:solidFill>
                <a:srgbClr val="00FE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cxnSp>
          <p:nvCxnSpPr>
            <p:cNvPr id="8" name="Прямая со стрелкой 7">
              <a:extLst>
                <a:ext uri="{FF2B5EF4-FFF2-40B4-BE49-F238E27FC236}">
                  <a16:creationId xmlns:a16="http://schemas.microsoft.com/office/drawing/2014/main" id="{5C275A0E-EF35-4F5F-BAF8-F72FD7D2CCE9}"/>
                </a:ext>
              </a:extLst>
            </p:cNvPr>
            <p:cNvCxnSpPr>
              <a:cxnSpLocks/>
            </p:cNvCxnSpPr>
            <p:nvPr/>
          </p:nvCxnSpPr>
          <p:spPr>
            <a:xfrm>
              <a:off x="2968487" y="1657376"/>
              <a:ext cx="2849216" cy="2868467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138985D6-211B-4AEC-87B8-872CD0FBBE87}"/>
                    </a:ext>
                  </a:extLst>
                </p:cNvPr>
                <p:cNvSpPr txBox="1"/>
                <p:nvPr/>
              </p:nvSpPr>
              <p:spPr>
                <a:xfrm>
                  <a:off x="297175" y="856549"/>
                  <a:ext cx="10025180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u="sng" smtClean="0">
                            <a:latin typeface="Cambria Math" panose="02040503050406030204" pitchFamily="18" charset="0"/>
                          </a:rPr>
                          <m:t>НЕправильно зорієнтований кубик</m:t>
                        </m:r>
                      </m:oMath>
                    </m:oMathPara>
                  </a14:m>
                  <a:endParaRPr lang="uk-UA" sz="4800" b="1" u="sng" dirty="0"/>
                </a:p>
              </p:txBody>
            </p:sp>
          </mc:Choice>
          <mc:Fallback xmlns="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138985D6-211B-4AEC-87B8-872CD0FBBE8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7175" y="856549"/>
                  <a:ext cx="10025180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6621821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12B40A1-A3B7-4337-A078-722ECF83A7A2}"/>
              </a:ext>
            </a:extLst>
          </p:cNvPr>
          <p:cNvGrpSpPr/>
          <p:nvPr/>
        </p:nvGrpSpPr>
        <p:grpSpPr>
          <a:xfrm>
            <a:off x="-1" y="-108770"/>
            <a:ext cx="12192001" cy="7003583"/>
            <a:chOff x="-1" y="-108770"/>
            <a:chExt cx="12192001" cy="7003583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CF7DBC40-6B11-499F-8C99-F26CA039C5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36712"/>
              <a:ext cx="12192000" cy="6854653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1D99E128-1E8F-4F1A-8BDA-F4FEA63578D2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A59AB7C0-B493-4B93-8F52-7F8260FB31E2}"/>
                </a:ext>
              </a:extLst>
            </p:cNvPr>
            <p:cNvSpPr/>
            <p:nvPr/>
          </p:nvSpPr>
          <p:spPr>
            <a:xfrm>
              <a:off x="-1" y="6493934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AA0B111-D24E-49F7-83D2-4958A246746D}"/>
                    </a:ext>
                  </a:extLst>
                </p:cNvPr>
                <p:cNvSpPr txBox="1"/>
                <p:nvPr/>
              </p:nvSpPr>
              <p:spPr>
                <a:xfrm>
                  <a:off x="1582744" y="-108770"/>
                  <a:ext cx="9026510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Орієнтування нижніх кутових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AA0B111-D24E-49F7-83D2-4958A246746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82744" y="-108770"/>
                  <a:ext cx="9026510" cy="615553"/>
                </a:xfrm>
                <a:prstGeom prst="rect">
                  <a:avLst/>
                </a:prstGeom>
                <a:blipFill>
                  <a:blip r:embed="rId3"/>
                  <a:stretch>
                    <a:fillRect b="-198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15E0169C-8553-46FB-8BE8-3531B35BB6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419598" y="590102"/>
              <a:ext cx="3008244" cy="1060377"/>
            </a:xfrm>
            <a:prstGeom prst="rect">
              <a:avLst/>
            </a:prstGeom>
          </p:spPr>
        </p:pic>
        <p:sp>
          <p:nvSpPr>
            <p:cNvPr id="5" name="Овал 4">
              <a:extLst>
                <a:ext uri="{FF2B5EF4-FFF2-40B4-BE49-F238E27FC236}">
                  <a16:creationId xmlns:a16="http://schemas.microsoft.com/office/drawing/2014/main" id="{AEADE451-A624-456C-8C25-5679CE2ED1C3}"/>
                </a:ext>
              </a:extLst>
            </p:cNvPr>
            <p:cNvSpPr/>
            <p:nvPr/>
          </p:nvSpPr>
          <p:spPr>
            <a:xfrm>
              <a:off x="5022573" y="3750364"/>
              <a:ext cx="1590261" cy="1550958"/>
            </a:xfrm>
            <a:prstGeom prst="ellipse">
              <a:avLst/>
            </a:prstGeom>
            <a:noFill/>
            <a:ln w="76200">
              <a:solidFill>
                <a:srgbClr val="00FE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cxnSp>
          <p:nvCxnSpPr>
            <p:cNvPr id="8" name="Прямая со стрелкой 7">
              <a:extLst>
                <a:ext uri="{FF2B5EF4-FFF2-40B4-BE49-F238E27FC236}">
                  <a16:creationId xmlns:a16="http://schemas.microsoft.com/office/drawing/2014/main" id="{5C275A0E-EF35-4F5F-BAF8-F72FD7D2CCE9}"/>
                </a:ext>
              </a:extLst>
            </p:cNvPr>
            <p:cNvCxnSpPr>
              <a:cxnSpLocks/>
            </p:cNvCxnSpPr>
            <p:nvPr/>
          </p:nvCxnSpPr>
          <p:spPr>
            <a:xfrm>
              <a:off x="2968487" y="1657376"/>
              <a:ext cx="2849216" cy="2868467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138985D6-211B-4AEC-87B8-872CD0FBBE87}"/>
                    </a:ext>
                  </a:extLst>
                </p:cNvPr>
                <p:cNvSpPr txBox="1"/>
                <p:nvPr/>
              </p:nvSpPr>
              <p:spPr>
                <a:xfrm>
                  <a:off x="297175" y="856549"/>
                  <a:ext cx="9246121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u="sng" smtClean="0">
                            <a:latin typeface="Cambria Math" panose="02040503050406030204" pitchFamily="18" charset="0"/>
                          </a:rPr>
                          <m:t>правильно зорієнтований кубик</m:t>
                        </m:r>
                      </m:oMath>
                    </m:oMathPara>
                  </a14:m>
                  <a:endParaRPr lang="uk-UA" sz="4800" b="1" u="sng" dirty="0"/>
                </a:p>
              </p:txBody>
            </p:sp>
          </mc:Choice>
          <mc:Fallback xmlns="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138985D6-211B-4AEC-87B8-872CD0FBBE8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7175" y="856549"/>
                  <a:ext cx="9246121" cy="73866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1170346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44B56A1A-5963-4F4A-B2A4-44D24724FDE9}"/>
              </a:ext>
            </a:extLst>
          </p:cNvPr>
          <p:cNvGrpSpPr/>
          <p:nvPr/>
        </p:nvGrpSpPr>
        <p:grpSpPr>
          <a:xfrm>
            <a:off x="0" y="-108770"/>
            <a:ext cx="12192000" cy="7000135"/>
            <a:chOff x="0" y="-108770"/>
            <a:chExt cx="12192000" cy="7000135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CF7DBC40-6B11-499F-8C99-F26CA039C5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36712"/>
              <a:ext cx="12192000" cy="6854653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02878DD0-F78A-4CA6-B9B0-C4FA93E72F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5652" r="4239"/>
            <a:stretch/>
          </p:blipFill>
          <p:spPr>
            <a:xfrm>
              <a:off x="7384003" y="-15846"/>
              <a:ext cx="3670853" cy="6854653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F4F6AB8F-CAC8-4A8F-826F-7DB2F843FE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5652" r="4239"/>
            <a:stretch/>
          </p:blipFill>
          <p:spPr>
            <a:xfrm>
              <a:off x="3890572" y="-50885"/>
              <a:ext cx="3670853" cy="6854653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1D99E128-1E8F-4F1A-8BDA-F4FEA63578D2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A59AB7C0-B493-4B93-8F52-7F8260FB31E2}"/>
                </a:ext>
              </a:extLst>
            </p:cNvPr>
            <p:cNvSpPr/>
            <p:nvPr/>
          </p:nvSpPr>
          <p:spPr>
            <a:xfrm>
              <a:off x="0" y="6480543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AA0B111-D24E-49F7-83D2-4958A246746D}"/>
                    </a:ext>
                  </a:extLst>
                </p:cNvPr>
                <p:cNvSpPr txBox="1"/>
                <p:nvPr/>
              </p:nvSpPr>
              <p:spPr>
                <a:xfrm>
                  <a:off x="1582744" y="-108770"/>
                  <a:ext cx="9026510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Орієнтування нижніх кутових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AA0B111-D24E-49F7-83D2-4958A246746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82744" y="-108770"/>
                  <a:ext cx="9026510" cy="615553"/>
                </a:xfrm>
                <a:prstGeom prst="rect">
                  <a:avLst/>
                </a:prstGeom>
                <a:blipFill>
                  <a:blip r:embed="rId4"/>
                  <a:stretch>
                    <a:fillRect b="-198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15E0169C-8553-46FB-8BE8-3531B35BB6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7708" r="71630" b="74505"/>
            <a:stretch/>
          </p:blipFill>
          <p:spPr>
            <a:xfrm>
              <a:off x="4419598" y="590102"/>
              <a:ext cx="3008244" cy="106037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82D6A1B6-CB0A-47EC-952B-B3979482A0C4}"/>
                    </a:ext>
                  </a:extLst>
                </p:cNvPr>
                <p:cNvSpPr txBox="1"/>
                <p:nvPr/>
              </p:nvSpPr>
              <p:spPr>
                <a:xfrm>
                  <a:off x="2893765" y="607341"/>
                  <a:ext cx="6016071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u="sng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правила та формули:</m:t>
                        </m:r>
                      </m:oMath>
                    </m:oMathPara>
                  </a14:m>
                  <a:endParaRPr lang="uk-UA" sz="4800" b="1" u="sng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82D6A1B6-CB0A-47EC-952B-B3979482A0C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93765" y="607341"/>
                  <a:ext cx="6016071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DD85A2D2-E6BF-44CE-8835-F365EDDA41BF}"/>
                    </a:ext>
                  </a:extLst>
                </p:cNvPr>
                <p:cNvSpPr txBox="1"/>
                <p:nvPr/>
              </p:nvSpPr>
              <p:spPr>
                <a:xfrm>
                  <a:off x="1763876" y="2746976"/>
                  <a:ext cx="8664231" cy="1477328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Два правильно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орієнтованих </m:t>
                        </m:r>
                      </m:oMath>
                    </m:oMathPara>
                  </a14:m>
                  <a:endParaRPr lang="uk-UA" sz="4800" b="1" i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кубика повинні бути зліва.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DD85A2D2-E6BF-44CE-8835-F365EDDA41B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63876" y="2746976"/>
                  <a:ext cx="8664231" cy="1477328"/>
                </a:xfrm>
                <a:prstGeom prst="rect">
                  <a:avLst/>
                </a:prstGeom>
                <a:blipFill>
                  <a:blip r:embed="rId7"/>
                  <a:stretch>
                    <a:fillRect b="-41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D5819C44-6727-4C1A-A183-0EA2E40F7D67}"/>
                    </a:ext>
                  </a:extLst>
                </p:cNvPr>
                <p:cNvSpPr txBox="1"/>
                <p:nvPr/>
              </p:nvSpPr>
              <p:spPr>
                <a:xfrm>
                  <a:off x="643376" y="4605296"/>
                  <a:ext cx="10905229" cy="1477328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Один правильно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орієнтований </m:t>
                        </m:r>
                      </m:oMath>
                    </m:oMathPara>
                  </a14:m>
                  <a:endParaRPr lang="uk-UA" sz="4800" b="1" i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кубик повинен бути праворуч і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поз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аду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D5819C44-6727-4C1A-A183-0EA2E40F7D6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3376" y="4605296"/>
                  <a:ext cx="10905229" cy="1477328"/>
                </a:xfrm>
                <a:prstGeom prst="rect">
                  <a:avLst/>
                </a:prstGeom>
                <a:blipFill>
                  <a:blip r:embed="rId8"/>
                  <a:stretch>
                    <a:fillRect b="-412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BF1B9650-BBB4-411B-B90B-D3D6AEF9533F}"/>
                    </a:ext>
                  </a:extLst>
                </p:cNvPr>
                <p:cNvSpPr txBox="1"/>
                <p:nvPr/>
              </p:nvSpPr>
              <p:spPr>
                <a:xfrm>
                  <a:off x="4179228" y="1662139"/>
                  <a:ext cx="3093539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Т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,Т,П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BF1B9650-BBB4-411B-B90B-D3D6AEF9533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79228" y="1662139"/>
                  <a:ext cx="3093539" cy="738664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9689592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48441D04-529F-4585-B6B5-C09C88A6B538}"/>
              </a:ext>
            </a:extLst>
          </p:cNvPr>
          <p:cNvGrpSpPr/>
          <p:nvPr/>
        </p:nvGrpSpPr>
        <p:grpSpPr>
          <a:xfrm>
            <a:off x="-405849" y="-108770"/>
            <a:ext cx="13031859" cy="6966770"/>
            <a:chOff x="-405849" y="-108770"/>
            <a:chExt cx="13031859" cy="6966770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591DD96D-3CF4-49AE-A2E4-619F183B31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1507434" y="3347"/>
              <a:ext cx="3670853" cy="6854653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196D71E6-B6D4-4DC8-B274-45AA5A4D38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5161721" y="3347"/>
              <a:ext cx="3670853" cy="6854653"/>
            </a:xfrm>
            <a:prstGeom prst="rect">
              <a:avLst/>
            </a:prstGeom>
          </p:spPr>
        </p:pic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774AEB6A-1357-4240-BC3B-1CF28A8851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9834" t="22444" r="31086" b="9696"/>
            <a:stretch/>
          </p:blipFill>
          <p:spPr>
            <a:xfrm>
              <a:off x="3617592" y="1582268"/>
              <a:ext cx="4764660" cy="4651514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13CC8B5E-C1ED-42D3-AF0D-7FE99492DE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13251" y="3347"/>
              <a:ext cx="3670853" cy="6854653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A9FCC330-7B34-4A26-B971-2859C5C766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8521147" y="3347"/>
              <a:ext cx="3670853" cy="6854653"/>
            </a:xfrm>
            <a:prstGeom prst="rect">
              <a:avLst/>
            </a:prstGeom>
          </p:spPr>
        </p:pic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3BC71F28-277B-4AEF-B8A4-B3C8BC3A0D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0217" t="21629" r="31376" b="10512"/>
            <a:stretch/>
          </p:blipFill>
          <p:spPr>
            <a:xfrm>
              <a:off x="-405849" y="1540139"/>
              <a:ext cx="4682402" cy="4651514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5F02A7D5-559E-41AA-994F-FE45BCED34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1305" t="21652" r="30108" b="10488"/>
            <a:stretch/>
          </p:blipFill>
          <p:spPr>
            <a:xfrm>
              <a:off x="7921489" y="1540139"/>
              <a:ext cx="4704521" cy="4651514"/>
            </a:xfrm>
            <a:prstGeom prst="rect">
              <a:avLst/>
            </a:prstGeom>
          </p:spPr>
        </p:pic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6BB29DD9-7F91-4094-9DB2-58CD512FE9D9}"/>
                </a:ext>
              </a:extLst>
            </p:cNvPr>
            <p:cNvSpPr/>
            <p:nvPr/>
          </p:nvSpPr>
          <p:spPr>
            <a:xfrm>
              <a:off x="1007164" y="3730430"/>
              <a:ext cx="1590261" cy="1550958"/>
            </a:xfrm>
            <a:prstGeom prst="ellipse">
              <a:avLst/>
            </a:prstGeom>
            <a:noFill/>
            <a:ln w="76200">
              <a:solidFill>
                <a:srgbClr val="00FE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0" name="Овал 9">
              <a:extLst>
                <a:ext uri="{FF2B5EF4-FFF2-40B4-BE49-F238E27FC236}">
                  <a16:creationId xmlns:a16="http://schemas.microsoft.com/office/drawing/2014/main" id="{7FC79059-0AD5-4B95-AD99-4344958EA9B1}"/>
                </a:ext>
              </a:extLst>
            </p:cNvPr>
            <p:cNvSpPr/>
            <p:nvPr/>
          </p:nvSpPr>
          <p:spPr>
            <a:xfrm>
              <a:off x="9717156" y="3644345"/>
              <a:ext cx="1590261" cy="1550958"/>
            </a:xfrm>
            <a:prstGeom prst="ellipse">
              <a:avLst/>
            </a:prstGeom>
            <a:noFill/>
            <a:ln w="76200">
              <a:solidFill>
                <a:srgbClr val="00FE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1" name="Прямоугольник: скругленные углы 10">
              <a:extLst>
                <a:ext uri="{FF2B5EF4-FFF2-40B4-BE49-F238E27FC236}">
                  <a16:creationId xmlns:a16="http://schemas.microsoft.com/office/drawing/2014/main" id="{C70D64A9-4429-499B-B991-E8ED5A685382}"/>
                </a:ext>
              </a:extLst>
            </p:cNvPr>
            <p:cNvSpPr/>
            <p:nvPr/>
          </p:nvSpPr>
          <p:spPr>
            <a:xfrm>
              <a:off x="0" y="0"/>
              <a:ext cx="12192000" cy="114778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5E77DCE9-4272-46A8-8DE3-C2FAA1002B4D}"/>
                    </a:ext>
                  </a:extLst>
                </p:cNvPr>
                <p:cNvSpPr txBox="1"/>
                <p:nvPr/>
              </p:nvSpPr>
              <p:spPr>
                <a:xfrm>
                  <a:off x="0" y="-108770"/>
                  <a:ext cx="12192000" cy="1231106"/>
                </a:xfrm>
                <a:prstGeom prst="rect">
                  <a:avLst/>
                </a:prstGeom>
                <a:solidFill>
                  <a:srgbClr val="7030A0"/>
                </a:solidFill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Результат: </m:t>
                        </m:r>
                        <m:r>
                          <a:rPr lang="uk-UA" sz="4000" b="1" i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у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сі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нижні кутові кубики міні</m:t>
                        </m:r>
                        <m:r>
                          <a:rPr lang="uk-UA" sz="40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мум </m:t>
                        </m:r>
                      </m:oMath>
                    </m:oMathPara>
                  </a14:m>
                  <a:endParaRPr lang="uk-UA" sz="4000" b="1" i="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uk-UA" sz="40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повинні відповідати кольорам граней 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5E77DCE9-4272-46A8-8DE3-C2FAA1002B4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-108770"/>
                  <a:ext cx="12192000" cy="1231106"/>
                </a:xfrm>
                <a:prstGeom prst="rect">
                  <a:avLst/>
                </a:prstGeom>
                <a:blipFill>
                  <a:blip r:embed="rId6"/>
                  <a:stretch>
                    <a:fillRect b="-495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67DCB1B-7614-4964-8F56-29A0B5332E13}"/>
                </a:ext>
              </a:extLst>
            </p:cNvPr>
            <p:cNvSpPr txBox="1"/>
            <p:nvPr/>
          </p:nvSpPr>
          <p:spPr>
            <a:xfrm>
              <a:off x="467576" y="632214"/>
              <a:ext cx="65" cy="7386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endParaRPr lang="uk-UA" sz="4800" b="1" dirty="0"/>
            </a:p>
          </p:txBody>
        </p:sp>
        <p:cxnSp>
          <p:nvCxnSpPr>
            <p:cNvPr id="14" name="Прямая со стрелкой 13">
              <a:extLst>
                <a:ext uri="{FF2B5EF4-FFF2-40B4-BE49-F238E27FC236}">
                  <a16:creationId xmlns:a16="http://schemas.microsoft.com/office/drawing/2014/main" id="{F39B7A50-8E78-4613-9BCB-C05C1DCCAEF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3270" y="2186609"/>
              <a:ext cx="3140765" cy="2339234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>
              <a:extLst>
                <a:ext uri="{FF2B5EF4-FFF2-40B4-BE49-F238E27FC236}">
                  <a16:creationId xmlns:a16="http://schemas.microsoft.com/office/drawing/2014/main" id="{8D9FD0FD-6A87-403E-9B2C-33E0E689437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559826" y="2186609"/>
              <a:ext cx="3988904" cy="2339234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8131C2C8-8725-4A08-A93E-1BC396C8B68D}"/>
                    </a:ext>
                  </a:extLst>
                </p:cNvPr>
                <p:cNvSpPr txBox="1"/>
                <p:nvPr/>
              </p:nvSpPr>
              <p:spPr>
                <a:xfrm>
                  <a:off x="2971325" y="1424925"/>
                  <a:ext cx="6291787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u="sng" smtClean="0">
                            <a:latin typeface="Cambria Math" panose="02040503050406030204" pitchFamily="18" charset="0"/>
                          </a:rPr>
                          <m:t>правильні результати</m:t>
                        </m:r>
                      </m:oMath>
                    </m:oMathPara>
                  </a14:m>
                  <a:endParaRPr lang="uk-UA" sz="4800" b="1" u="sng" dirty="0"/>
                </a:p>
              </p:txBody>
            </p:sp>
          </mc:Choice>
          <mc:Fallback xmlns="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8131C2C8-8725-4A08-A93E-1BC396C8B68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71325" y="1424925"/>
                  <a:ext cx="6291787" cy="738664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Овал 22">
              <a:extLst>
                <a:ext uri="{FF2B5EF4-FFF2-40B4-BE49-F238E27FC236}">
                  <a16:creationId xmlns:a16="http://schemas.microsoft.com/office/drawing/2014/main" id="{4CC58C29-5F4B-4419-8F33-B0E2BABE2DC2}"/>
                </a:ext>
              </a:extLst>
            </p:cNvPr>
            <p:cNvSpPr/>
            <p:nvPr/>
          </p:nvSpPr>
          <p:spPr>
            <a:xfrm>
              <a:off x="5065643" y="3724774"/>
              <a:ext cx="1590261" cy="1550958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rgbClr val="FF0000"/>
                </a:solidFill>
              </a:endParaRPr>
            </a:p>
          </p:txBody>
        </p:sp>
        <p:cxnSp>
          <p:nvCxnSpPr>
            <p:cNvPr id="24" name="Прямая со стрелкой 23">
              <a:extLst>
                <a:ext uri="{FF2B5EF4-FFF2-40B4-BE49-F238E27FC236}">
                  <a16:creationId xmlns:a16="http://schemas.microsoft.com/office/drawing/2014/main" id="{8AE37F42-6CB7-4E96-A8C4-343A68229426}"/>
                </a:ext>
              </a:extLst>
            </p:cNvPr>
            <p:cNvCxnSpPr>
              <a:cxnSpLocks/>
            </p:cNvCxnSpPr>
            <p:nvPr/>
          </p:nvCxnSpPr>
          <p:spPr>
            <a:xfrm>
              <a:off x="5678557" y="4567972"/>
              <a:ext cx="1265328" cy="1496036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34E5B0A1-3248-477D-A2C9-E88B541A408C}"/>
                    </a:ext>
                  </a:extLst>
                </p:cNvPr>
                <p:cNvSpPr txBox="1"/>
                <p:nvPr/>
              </p:nvSpPr>
              <p:spPr>
                <a:xfrm>
                  <a:off x="5028297" y="5937626"/>
                  <a:ext cx="3831177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u="sng" smtClean="0">
                            <a:latin typeface="Cambria Math" panose="02040503050406030204" pitchFamily="18" charset="0"/>
                          </a:rPr>
                          <m:t>неправильно</m:t>
                        </m:r>
                      </m:oMath>
                    </m:oMathPara>
                  </a14:m>
                  <a:endParaRPr lang="uk-UA" sz="4800" b="1" u="sng" dirty="0"/>
                </a:p>
              </p:txBody>
            </p:sp>
          </mc:Choice>
          <mc:Fallback xmlns=""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34E5B0A1-3248-477D-A2C9-E88B541A408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28297" y="5937626"/>
                  <a:ext cx="3831177" cy="738664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9387576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8DF2AA9D-E2B8-42EE-A56A-F4AEF33D8EC7}"/>
              </a:ext>
            </a:extLst>
          </p:cNvPr>
          <p:cNvGrpSpPr/>
          <p:nvPr/>
        </p:nvGrpSpPr>
        <p:grpSpPr>
          <a:xfrm>
            <a:off x="-1" y="-100460"/>
            <a:ext cx="12192001" cy="6956786"/>
            <a:chOff x="-1" y="-100460"/>
            <a:chExt cx="12192001" cy="6956786"/>
          </a:xfrm>
        </p:grpSpPr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8F251427-1D4E-4FE0-9FFA-257A9E832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id="{0B9270F0-F65F-46EC-B0BB-3737B55DD14B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Прямоугольник: скругленные углы 11">
              <a:extLst>
                <a:ext uri="{FF2B5EF4-FFF2-40B4-BE49-F238E27FC236}">
                  <a16:creationId xmlns:a16="http://schemas.microsoft.com/office/drawing/2014/main" id="{141C93D5-6FBB-4FC7-84CE-3D81DB4FE6F4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36B999EA-62EF-4504-868B-C2F04CAD296D}"/>
                    </a:ext>
                  </a:extLst>
                </p:cNvPr>
                <p:cNvSpPr txBox="1"/>
                <p:nvPr/>
              </p:nvSpPr>
              <p:spPr>
                <a:xfrm>
                  <a:off x="2118948" y="-100460"/>
                  <a:ext cx="7954101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озворот нижніх кутових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36B999EA-62EF-4504-868B-C2F04CAD296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18948" y="-100460"/>
                  <a:ext cx="7954101" cy="615553"/>
                </a:xfrm>
                <a:prstGeom prst="rect">
                  <a:avLst/>
                </a:prstGeom>
                <a:blipFill>
                  <a:blip r:embed="rId3"/>
                  <a:stretch>
                    <a:fillRect b="-300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8F139ED5-91A9-4053-B494-F96E076266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BA1635F2-A516-432B-A7BF-5B692AA87E6B}"/>
                </a:ext>
              </a:extLst>
            </p:cNvPr>
            <p:cNvSpPr/>
            <p:nvPr/>
          </p:nvSpPr>
          <p:spPr>
            <a:xfrm>
              <a:off x="5079392" y="3707864"/>
              <a:ext cx="1590261" cy="1550958"/>
            </a:xfrm>
            <a:prstGeom prst="ellipse">
              <a:avLst/>
            </a:prstGeom>
            <a:noFill/>
            <a:ln w="76200">
              <a:solidFill>
                <a:srgbClr val="00FE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6B00BF38-92A4-4611-8CE4-0C9323A83A99}"/>
                    </a:ext>
                  </a:extLst>
                </p:cNvPr>
                <p:cNvSpPr txBox="1"/>
                <p:nvPr/>
              </p:nvSpPr>
              <p:spPr>
                <a:xfrm>
                  <a:off x="297175" y="856549"/>
                  <a:ext cx="9560309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u="sng" smtClean="0">
                            <a:latin typeface="Cambria Math" panose="02040503050406030204" pitchFamily="18" charset="0"/>
                          </a:rPr>
                          <m:t>НЕправильно розвернений кубик</m:t>
                        </m:r>
                      </m:oMath>
                    </m:oMathPara>
                  </a14:m>
                  <a:endParaRPr lang="uk-UA" sz="4800" b="1" u="sng" dirty="0"/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6B00BF38-92A4-4611-8CE4-0C9323A83A9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7175" y="856549"/>
                  <a:ext cx="9560309" cy="73866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1" name="Прямая со стрелкой 10">
              <a:extLst>
                <a:ext uri="{FF2B5EF4-FFF2-40B4-BE49-F238E27FC236}">
                  <a16:creationId xmlns:a16="http://schemas.microsoft.com/office/drawing/2014/main" id="{70CC02E5-E99C-4DC5-8FCD-20834A466B53}"/>
                </a:ext>
              </a:extLst>
            </p:cNvPr>
            <p:cNvCxnSpPr>
              <a:cxnSpLocks/>
            </p:cNvCxnSpPr>
            <p:nvPr/>
          </p:nvCxnSpPr>
          <p:spPr>
            <a:xfrm>
              <a:off x="2896595" y="1564000"/>
              <a:ext cx="3008243" cy="3054610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870019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143ABA8A-7065-4E79-A7E9-2D8E65F4D4F9}"/>
              </a:ext>
            </a:extLst>
          </p:cNvPr>
          <p:cNvGrpSpPr/>
          <p:nvPr/>
        </p:nvGrpSpPr>
        <p:grpSpPr>
          <a:xfrm>
            <a:off x="-1" y="-100460"/>
            <a:ext cx="12192001" cy="6956786"/>
            <a:chOff x="-1" y="-100460"/>
            <a:chExt cx="12192001" cy="6956786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F8754E4B-DDC9-48C9-B6BF-B329268301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id="{0B9270F0-F65F-46EC-B0BB-3737B55DD14B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2" name="Прямоугольник: скругленные углы 11">
              <a:extLst>
                <a:ext uri="{FF2B5EF4-FFF2-40B4-BE49-F238E27FC236}">
                  <a16:creationId xmlns:a16="http://schemas.microsoft.com/office/drawing/2014/main" id="{141C93D5-6FBB-4FC7-84CE-3D81DB4FE6F4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36B999EA-62EF-4504-868B-C2F04CAD296D}"/>
                    </a:ext>
                  </a:extLst>
                </p:cNvPr>
                <p:cNvSpPr txBox="1"/>
                <p:nvPr/>
              </p:nvSpPr>
              <p:spPr>
                <a:xfrm>
                  <a:off x="2118948" y="-100460"/>
                  <a:ext cx="7954101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озворот нижніх кутових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36B999EA-62EF-4504-868B-C2F04CAD296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18948" y="-100460"/>
                  <a:ext cx="7954101" cy="615553"/>
                </a:xfrm>
                <a:prstGeom prst="rect">
                  <a:avLst/>
                </a:prstGeom>
                <a:blipFill>
                  <a:blip r:embed="rId3"/>
                  <a:stretch>
                    <a:fillRect b="-300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8F139ED5-91A9-4053-B494-F96E076266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BA1635F2-A516-432B-A7BF-5B692AA87E6B}"/>
                </a:ext>
              </a:extLst>
            </p:cNvPr>
            <p:cNvSpPr/>
            <p:nvPr/>
          </p:nvSpPr>
          <p:spPr>
            <a:xfrm>
              <a:off x="5085520" y="3741001"/>
              <a:ext cx="1590261" cy="1550958"/>
            </a:xfrm>
            <a:prstGeom prst="ellipse">
              <a:avLst/>
            </a:prstGeom>
            <a:noFill/>
            <a:ln w="76200">
              <a:solidFill>
                <a:srgbClr val="00FE00"/>
              </a:solidFill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6B00BF38-92A4-4611-8CE4-0C9323A83A99}"/>
                    </a:ext>
                  </a:extLst>
                </p:cNvPr>
                <p:cNvSpPr txBox="1"/>
                <p:nvPr/>
              </p:nvSpPr>
              <p:spPr>
                <a:xfrm>
                  <a:off x="297175" y="856549"/>
                  <a:ext cx="8782854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u="sng" smtClean="0">
                            <a:latin typeface="Cambria Math" panose="02040503050406030204" pitchFamily="18" charset="0"/>
                          </a:rPr>
                          <m:t>правильно розвернений кубик</m:t>
                        </m:r>
                      </m:oMath>
                    </m:oMathPara>
                  </a14:m>
                  <a:endParaRPr lang="uk-UA" sz="4800" b="1" u="sng" dirty="0"/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6B00BF38-92A4-4611-8CE4-0C9323A83A9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7175" y="856549"/>
                  <a:ext cx="8782854" cy="73866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1" name="Прямая со стрелкой 10">
              <a:extLst>
                <a:ext uri="{FF2B5EF4-FFF2-40B4-BE49-F238E27FC236}">
                  <a16:creationId xmlns:a16="http://schemas.microsoft.com/office/drawing/2014/main" id="{70CC02E5-E99C-4DC5-8FCD-20834A466B53}"/>
                </a:ext>
              </a:extLst>
            </p:cNvPr>
            <p:cNvCxnSpPr>
              <a:cxnSpLocks/>
            </p:cNvCxnSpPr>
            <p:nvPr/>
          </p:nvCxnSpPr>
          <p:spPr>
            <a:xfrm>
              <a:off x="2872407" y="1659842"/>
              <a:ext cx="3008243" cy="3054610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39903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E28F22C1-3592-4403-B7EC-FCA85EFCB094}"/>
              </a:ext>
            </a:extLst>
          </p:cNvPr>
          <p:cNvGrpSpPr/>
          <p:nvPr/>
        </p:nvGrpSpPr>
        <p:grpSpPr>
          <a:xfrm>
            <a:off x="0" y="-100460"/>
            <a:ext cx="12192000" cy="6981882"/>
            <a:chOff x="0" y="-100460"/>
            <a:chExt cx="12192000" cy="6981882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CF7DBC40-6B11-499F-8C99-F26CA039C5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24124"/>
              <a:ext cx="12192000" cy="6854653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02878DD0-F78A-4CA6-B9B0-C4FA93E72F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5652" r="4239"/>
            <a:stretch/>
          </p:blipFill>
          <p:spPr>
            <a:xfrm>
              <a:off x="7384003" y="-15846"/>
              <a:ext cx="3670853" cy="6854653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F4F6AB8F-CAC8-4A8F-826F-7DB2F843FE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5652" r="4239"/>
            <a:stretch/>
          </p:blipFill>
          <p:spPr>
            <a:xfrm>
              <a:off x="3890572" y="-50885"/>
              <a:ext cx="3670853" cy="6854653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1D99E128-1E8F-4F1A-8BDA-F4FEA63578D2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A59AB7C0-B493-4B93-8F52-7F8260FB31E2}"/>
                </a:ext>
              </a:extLst>
            </p:cNvPr>
            <p:cNvSpPr/>
            <p:nvPr/>
          </p:nvSpPr>
          <p:spPr>
            <a:xfrm>
              <a:off x="0" y="6480543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15E0169C-8553-46FB-8BE8-3531B35BB6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397678" y="607341"/>
              <a:ext cx="3008244" cy="106037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82D6A1B6-CB0A-47EC-952B-B3979482A0C4}"/>
                    </a:ext>
                  </a:extLst>
                </p:cNvPr>
                <p:cNvSpPr txBox="1"/>
                <p:nvPr/>
              </p:nvSpPr>
              <p:spPr>
                <a:xfrm>
                  <a:off x="3087959" y="604696"/>
                  <a:ext cx="6016071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u="sng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правила та формули:</m:t>
                        </m:r>
                      </m:oMath>
                    </m:oMathPara>
                  </a14:m>
                  <a:endParaRPr lang="uk-UA" sz="4800" b="1" u="sng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82D6A1B6-CB0A-47EC-952B-B3979482A0C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87959" y="604696"/>
                  <a:ext cx="6016071" cy="73866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DD85A2D2-E6BF-44CE-8835-F365EDDA41BF}"/>
                    </a:ext>
                  </a:extLst>
                </p:cNvPr>
                <p:cNvSpPr txBox="1"/>
                <p:nvPr/>
              </p:nvSpPr>
              <p:spPr>
                <a:xfrm>
                  <a:off x="2037192" y="2748603"/>
                  <a:ext cx="8117607" cy="1477328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Два правильно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розвернених</m:t>
                        </m:r>
                      </m:oMath>
                    </m:oMathPara>
                  </a14:m>
                  <a:endParaRPr lang="uk-UA" sz="4800" b="1" i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кубика повинні бути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справа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.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DD85A2D2-E6BF-44CE-8835-F365EDDA41B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37192" y="2748603"/>
                  <a:ext cx="8117607" cy="1477328"/>
                </a:xfrm>
                <a:prstGeom prst="rect">
                  <a:avLst/>
                </a:prstGeom>
                <a:blipFill>
                  <a:blip r:embed="rId6"/>
                  <a:stretch>
                    <a:fillRect b="-826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D5819C44-6727-4C1A-A183-0EA2E40F7D67}"/>
                    </a:ext>
                  </a:extLst>
                </p:cNvPr>
                <p:cNvSpPr txBox="1"/>
                <p:nvPr/>
              </p:nvSpPr>
              <p:spPr>
                <a:xfrm>
                  <a:off x="874214" y="4615353"/>
                  <a:ext cx="10443565" cy="1477328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Один правильно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розвернений кубик</m:t>
                        </m:r>
                      </m:oMath>
                    </m:oMathPara>
                  </a14:m>
                  <a:endParaRPr lang="uk-UA" sz="4800" b="1" i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повинен бути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зліва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і 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поз</m:t>
                        </m:r>
                        <m:r>
                          <a:rPr lang="ru-RU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аду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D5819C44-6727-4C1A-A183-0EA2E40F7D6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4214" y="4615353"/>
                  <a:ext cx="10443565" cy="1477328"/>
                </a:xfrm>
                <a:prstGeom prst="rect">
                  <a:avLst/>
                </a:prstGeom>
                <a:blipFill>
                  <a:blip r:embed="rId7"/>
                  <a:stretch>
                    <a:fillRect b="-826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BF1B9650-BBB4-411B-B90B-D3D6AEF9533F}"/>
                    </a:ext>
                  </a:extLst>
                </p:cNvPr>
                <p:cNvSpPr txBox="1"/>
                <p:nvPr/>
              </p:nvSpPr>
              <p:spPr>
                <a:xfrm>
                  <a:off x="2782110" y="1660084"/>
                  <a:ext cx="6627775" cy="75540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Н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Н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,П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Н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BF1B9650-BBB4-411B-B90B-D3D6AEF9533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82110" y="1660084"/>
                  <a:ext cx="6627775" cy="755400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1FAFACBA-CBD1-405D-9E79-BE1CC9AFBB90}"/>
                    </a:ext>
                  </a:extLst>
                </p:cNvPr>
                <p:cNvSpPr txBox="1"/>
                <p:nvPr/>
              </p:nvSpPr>
              <p:spPr>
                <a:xfrm>
                  <a:off x="2118948" y="-100460"/>
                  <a:ext cx="7954101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озворот нижніх кутових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1FAFACBA-CBD1-405D-9E79-BE1CC9AFBB9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18948" y="-100460"/>
                  <a:ext cx="7954101" cy="615553"/>
                </a:xfrm>
                <a:prstGeom prst="rect">
                  <a:avLst/>
                </a:prstGeom>
                <a:blipFill>
                  <a:blip r:embed="rId9"/>
                  <a:stretch>
                    <a:fillRect b="-300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2160003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1A130F87-5155-4342-81F8-96AE38A167D1}"/>
              </a:ext>
            </a:extLst>
          </p:cNvPr>
          <p:cNvGrpSpPr/>
          <p:nvPr/>
        </p:nvGrpSpPr>
        <p:grpSpPr>
          <a:xfrm>
            <a:off x="-1" y="-100460"/>
            <a:ext cx="12192001" cy="6956786"/>
            <a:chOff x="-1" y="-100460"/>
            <a:chExt cx="12192001" cy="695678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11B37055-B94B-4DEC-BED7-F964125488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4F16EF8E-A3C2-4422-8102-6650EE24A5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ED607BA3-3B96-4DFF-B656-404314F02ACD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F57932B8-0719-42FE-BEE2-F5F77C5C72D8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185BC638-8B54-42EF-A6E6-6ED60E46A5B2}"/>
                    </a:ext>
                  </a:extLst>
                </p:cNvPr>
                <p:cNvSpPr txBox="1"/>
                <p:nvPr/>
              </p:nvSpPr>
              <p:spPr>
                <a:xfrm>
                  <a:off x="2118948" y="-100460"/>
                  <a:ext cx="7567777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Розвернуті нижні кутові кубики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185BC638-8B54-42EF-A6E6-6ED60E46A5B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18948" y="-100460"/>
                  <a:ext cx="7567777" cy="615553"/>
                </a:xfrm>
                <a:prstGeom prst="rect">
                  <a:avLst/>
                </a:prstGeom>
                <a:blipFill>
                  <a:blip r:embed="rId4"/>
                  <a:stretch>
                    <a:fillRect b="-300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196FC112-2287-439A-80EA-8B00E8375547}"/>
                    </a:ext>
                  </a:extLst>
                </p:cNvPr>
                <p:cNvSpPr txBox="1"/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результат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196FC112-2287-439A-80EA-8B00E837554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8692942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9880A3C2-F8DA-49B8-8A75-5AC5AA118987}"/>
              </a:ext>
            </a:extLst>
          </p:cNvPr>
          <p:cNvGrpSpPr/>
          <p:nvPr/>
        </p:nvGrpSpPr>
        <p:grpSpPr>
          <a:xfrm>
            <a:off x="-1" y="-174295"/>
            <a:ext cx="12192001" cy="7030621"/>
            <a:chOff x="-1" y="-174295"/>
            <a:chExt cx="12192001" cy="7030621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6AF55E38-F30D-492A-8356-B2A67C5312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id="{F33CB1B0-9BE8-4AA2-BC73-9B7C6E4255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36279279-1669-4E2A-A6A2-81EDD6049C4A}"/>
                </a:ext>
              </a:extLst>
            </p:cNvPr>
            <p:cNvSpPr/>
            <p:nvPr/>
          </p:nvSpPr>
          <p:spPr>
            <a:xfrm>
              <a:off x="0" y="-65207"/>
              <a:ext cx="12192000" cy="112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CB35717-8949-4930-8F98-A4DB309258C5}"/>
                    </a:ext>
                  </a:extLst>
                </p:cNvPr>
                <p:cNvSpPr txBox="1"/>
                <p:nvPr/>
              </p:nvSpPr>
              <p:spPr>
                <a:xfrm>
                  <a:off x="-1" y="-174295"/>
                  <a:ext cx="12192000" cy="1231106"/>
                </a:xfrm>
                <a:prstGeom prst="rect">
                  <a:avLst/>
                </a:prstGeom>
                <a:solidFill>
                  <a:srgbClr val="7030A0"/>
                </a:solidFill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Розворот нижніх реберних кубиків</m:t>
                        </m:r>
                        <m:r>
                          <a:rPr lang="ru-RU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ru-RU" sz="4000" b="1" i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(кубик було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перевернуто догори низом)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CB35717-8949-4930-8F98-A4DB309258C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" y="-174295"/>
                  <a:ext cx="12192000" cy="1231106"/>
                </a:xfrm>
                <a:prstGeom prst="rect">
                  <a:avLst/>
                </a:prstGeom>
                <a:blipFill>
                  <a:blip r:embed="rId4"/>
                  <a:stretch>
                    <a:fillRect b="-99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Прямая со стрелкой 6">
              <a:extLst>
                <a:ext uri="{FF2B5EF4-FFF2-40B4-BE49-F238E27FC236}">
                  <a16:creationId xmlns:a16="http://schemas.microsoft.com/office/drawing/2014/main" id="{313147E1-2D47-4529-AEB7-25CDC8B7BB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75583" y="3048000"/>
              <a:ext cx="371060" cy="702365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 стрелкой 12">
              <a:extLst>
                <a:ext uri="{FF2B5EF4-FFF2-40B4-BE49-F238E27FC236}">
                  <a16:creationId xmlns:a16="http://schemas.microsoft.com/office/drawing/2014/main" id="{841EE772-C1F4-44CD-A068-4149F7DE7F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28591" y="2914338"/>
              <a:ext cx="371060" cy="76200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 стрелкой 15">
              <a:extLst>
                <a:ext uri="{FF2B5EF4-FFF2-40B4-BE49-F238E27FC236}">
                  <a16:creationId xmlns:a16="http://schemas.microsoft.com/office/drawing/2014/main" id="{84E75B25-D398-40C9-97AD-CF4D21F2A28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692351" y="2914338"/>
              <a:ext cx="424066" cy="836027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 стрелкой 18">
              <a:extLst>
                <a:ext uri="{FF2B5EF4-FFF2-40B4-BE49-F238E27FC236}">
                  <a16:creationId xmlns:a16="http://schemas.microsoft.com/office/drawing/2014/main" id="{352DC47B-1D11-45E9-B47F-28079D340EA8}"/>
                </a:ext>
              </a:extLst>
            </p:cNvPr>
            <p:cNvCxnSpPr>
              <a:cxnSpLocks/>
            </p:cNvCxnSpPr>
            <p:nvPr/>
          </p:nvCxnSpPr>
          <p:spPr>
            <a:xfrm>
              <a:off x="6811621" y="3170582"/>
              <a:ext cx="371058" cy="702365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Прямоугольник: скругленные углы 25">
              <a:extLst>
                <a:ext uri="{FF2B5EF4-FFF2-40B4-BE49-F238E27FC236}">
                  <a16:creationId xmlns:a16="http://schemas.microsoft.com/office/drawing/2014/main" id="{E65615FF-D02F-4176-A7FD-FE5B53CD5AE2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A3247518-0B71-41F6-8D9D-540EDE67218F}"/>
                    </a:ext>
                  </a:extLst>
                </p:cNvPr>
                <p:cNvSpPr txBox="1"/>
                <p:nvPr/>
              </p:nvSpPr>
              <p:spPr>
                <a:xfrm>
                  <a:off x="309671" y="4693161"/>
                  <a:ext cx="11572655" cy="75540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,П,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Ф,П, В,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,Ф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A3247518-0B71-41F6-8D9D-540EDE67218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9671" y="4693161"/>
                  <a:ext cx="11572655" cy="755400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Прямоугольник 11">
                  <a:extLst>
                    <a:ext uri="{FF2B5EF4-FFF2-40B4-BE49-F238E27FC236}">
                      <a16:creationId xmlns:a16="http://schemas.microsoft.com/office/drawing/2014/main" id="{B8A99531-020D-4188-9EED-27ECB9AED736}"/>
                    </a:ext>
                  </a:extLst>
                </p:cNvPr>
                <p:cNvSpPr/>
                <p:nvPr/>
              </p:nvSpPr>
              <p:spPr>
                <a:xfrm>
                  <a:off x="4837044" y="4249803"/>
                  <a:ext cx="477078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12" name="Прямоугольник 11">
                  <a:extLst>
                    <a:ext uri="{FF2B5EF4-FFF2-40B4-BE49-F238E27FC236}">
                      <a16:creationId xmlns:a16="http://schemas.microsoft.com/office/drawing/2014/main" id="{B8A99531-020D-4188-9EED-27ECB9AED73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37044" y="4249803"/>
                  <a:ext cx="477078" cy="369332"/>
                </a:xfrm>
                <a:prstGeom prst="rect">
                  <a:avLst/>
                </a:prstGeom>
                <a:blipFill>
                  <a:blip r:embed="rId6"/>
                  <a:stretch>
                    <a:fillRect b="-19672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2271223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B75F9009-EE0A-435B-96EF-5A40E0AD4F94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43C3BEFF-A82B-436A-8A2C-0CF60631C5C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36279279-1669-4E2A-A6A2-81EDD6049C4A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CB35717-8949-4930-8F98-A4DB309258C5}"/>
                    </a:ext>
                  </a:extLst>
                </p:cNvPr>
                <p:cNvSpPr txBox="1"/>
                <p:nvPr/>
              </p:nvSpPr>
              <p:spPr>
                <a:xfrm>
                  <a:off x="1971473" y="-119199"/>
                  <a:ext cx="8249053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Розворот нижніх реберних кубиків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CB35717-8949-4930-8F98-A4DB309258C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1473" y="-119199"/>
                  <a:ext cx="8249053" cy="615553"/>
                </a:xfrm>
                <a:prstGeom prst="rect">
                  <a:avLst/>
                </a:prstGeom>
                <a:blipFill>
                  <a:blip r:embed="rId3"/>
                  <a:stretch>
                    <a:fillRect b="-297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id="{F33CB1B0-9BE8-4AA2-BC73-9B7C6E4255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26" name="Прямоугольник: скругленные углы 25">
              <a:extLst>
                <a:ext uri="{FF2B5EF4-FFF2-40B4-BE49-F238E27FC236}">
                  <a16:creationId xmlns:a16="http://schemas.microsoft.com/office/drawing/2014/main" id="{E65615FF-D02F-4176-A7FD-FE5B53CD5AE2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BE5B9B31-AA98-41D2-9E89-5666CE883C47}"/>
                    </a:ext>
                  </a:extLst>
                </p:cNvPr>
                <p:cNvSpPr txBox="1"/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результат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BE5B9B31-AA98-41D2-9E89-5666CE883C4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blipFill>
                  <a:blip r:embed="rId5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Прямоугольник 7">
                  <a:extLst>
                    <a:ext uri="{FF2B5EF4-FFF2-40B4-BE49-F238E27FC236}">
                      <a16:creationId xmlns:a16="http://schemas.microsoft.com/office/drawing/2014/main" id="{A062033D-F07D-4698-8F4B-03D6FB34BD26}"/>
                    </a:ext>
                  </a:extLst>
                </p:cNvPr>
                <p:cNvSpPr/>
                <p:nvPr/>
              </p:nvSpPr>
              <p:spPr>
                <a:xfrm>
                  <a:off x="4876800" y="4189243"/>
                  <a:ext cx="463825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8" name="Прямоугольник 7">
                  <a:extLst>
                    <a:ext uri="{FF2B5EF4-FFF2-40B4-BE49-F238E27FC236}">
                      <a16:creationId xmlns:a16="http://schemas.microsoft.com/office/drawing/2014/main" id="{A062033D-F07D-4698-8F4B-03D6FB34BD2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76800" y="4189243"/>
                  <a:ext cx="463825" cy="369332"/>
                </a:xfrm>
                <a:prstGeom prst="rect">
                  <a:avLst/>
                </a:prstGeom>
                <a:blipFill>
                  <a:blip r:embed="rId6"/>
                  <a:stretch>
                    <a:fillRect b="-19672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0853005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0C3FABBB-3A25-4428-AD26-9C7A3C8EE6C9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BF034AC7-585E-4126-B7E6-9A8CBD9B7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 2">
                  <a:extLst>
                    <a:ext uri="{FF2B5EF4-FFF2-40B4-BE49-F238E27FC236}">
                      <a16:creationId xmlns:a16="http://schemas.microsoft.com/office/drawing/2014/main" id="{0ED656CA-8725-4121-BE2C-A5BA0F5DEA1E}"/>
                    </a:ext>
                  </a:extLst>
                </p:cNvPr>
                <p:cNvSpPr/>
                <p:nvPr/>
              </p:nvSpPr>
              <p:spPr>
                <a:xfrm>
                  <a:off x="4914974" y="4235085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3" name="Прямоугольник 2">
                  <a:extLst>
                    <a:ext uri="{FF2B5EF4-FFF2-40B4-BE49-F238E27FC236}">
                      <a16:creationId xmlns:a16="http://schemas.microsoft.com/office/drawing/2014/main" id="{0ED656CA-8725-4121-BE2C-A5BA0F5DEA1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4974" y="4235085"/>
                  <a:ext cx="394659" cy="369332"/>
                </a:xfrm>
                <a:prstGeom prst="rect">
                  <a:avLst/>
                </a:prstGeom>
                <a:blipFill>
                  <a:blip r:embed="rId3"/>
                  <a:stretch>
                    <a:fillRect r="-4615" b="-21667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288CDC41-F110-420D-91AF-1A9052F9128B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C6C25F34-A367-4BD8-8CDC-8FFB4CBB98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46C494CF-0F09-4657-A265-C36718C85D8E}"/>
                </a:ext>
              </a:extLst>
            </p:cNvPr>
            <p:cNvSpPr/>
            <p:nvPr/>
          </p:nvSpPr>
          <p:spPr>
            <a:xfrm>
              <a:off x="0" y="0"/>
              <a:ext cx="12192000" cy="1111907"/>
            </a:xfrm>
            <a:prstGeom prst="round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rgbClr val="000099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1C55696B-12AD-4560-8046-3C52EA19130F}"/>
                    </a:ext>
                  </a:extLst>
                </p:cNvPr>
                <p:cNvSpPr txBox="1"/>
                <p:nvPr/>
              </p:nvSpPr>
              <p:spPr>
                <a:xfrm>
                  <a:off x="1971473" y="-119199"/>
                  <a:ext cx="8369278" cy="123110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Розворот нижніх реберних кубиків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en-US" sz="4000" b="1" i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окремий випадок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1C55696B-12AD-4560-8046-3C52EA19130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1473" y="-119199"/>
                  <a:ext cx="8369278" cy="1231106"/>
                </a:xfrm>
                <a:prstGeom prst="rect">
                  <a:avLst/>
                </a:prstGeom>
                <a:blipFill>
                  <a:blip r:embed="rId5"/>
                  <a:stretch>
                    <a:fillRect b="-99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53D0A48A-7FAA-4263-A067-AF17B60FC23C}"/>
                    </a:ext>
                  </a:extLst>
                </p:cNvPr>
                <p:cNvSpPr txBox="1"/>
                <p:nvPr/>
              </p:nvSpPr>
              <p:spPr>
                <a:xfrm>
                  <a:off x="310427" y="3032542"/>
                  <a:ext cx="508151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𝟏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53D0A48A-7FAA-4263-A067-AF17B60FC23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3032542"/>
                  <a:ext cx="508151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ECE4DF60-D036-4AEC-9C70-CAED1B1CDE27}"/>
                    </a:ext>
                  </a:extLst>
                </p:cNvPr>
                <p:cNvSpPr txBox="1"/>
                <p:nvPr/>
              </p:nvSpPr>
              <p:spPr>
                <a:xfrm>
                  <a:off x="310427" y="4849588"/>
                  <a:ext cx="11572655" cy="75540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,П,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Ф,П, В,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,Ф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ECE4DF60-D036-4AEC-9C70-CAED1B1CDE2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4849588"/>
                  <a:ext cx="11572655" cy="75540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1" name="Прямая со стрелкой 10">
              <a:extLst>
                <a:ext uri="{FF2B5EF4-FFF2-40B4-BE49-F238E27FC236}">
                  <a16:creationId xmlns:a16="http://schemas.microsoft.com/office/drawing/2014/main" id="{31EF3C8B-23D9-4DCA-9BFA-0BCE59F3D8B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28591" y="2914338"/>
              <a:ext cx="371060" cy="76200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 стрелкой 12">
              <a:extLst>
                <a:ext uri="{FF2B5EF4-FFF2-40B4-BE49-F238E27FC236}">
                  <a16:creationId xmlns:a16="http://schemas.microsoft.com/office/drawing/2014/main" id="{CA349092-C63D-41EA-B0A5-7E5CB75565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75583" y="3048000"/>
              <a:ext cx="371060" cy="702365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 стрелкой 13">
              <a:extLst>
                <a:ext uri="{FF2B5EF4-FFF2-40B4-BE49-F238E27FC236}">
                  <a16:creationId xmlns:a16="http://schemas.microsoft.com/office/drawing/2014/main" id="{F09DC864-1254-466F-A9A7-A6A6AA490D8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692351" y="2914338"/>
              <a:ext cx="424066" cy="836027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>
              <a:extLst>
                <a:ext uri="{FF2B5EF4-FFF2-40B4-BE49-F238E27FC236}">
                  <a16:creationId xmlns:a16="http://schemas.microsoft.com/office/drawing/2014/main" id="{30F23175-14A2-4743-B8E4-438C68B13EFF}"/>
                </a:ext>
              </a:extLst>
            </p:cNvPr>
            <p:cNvCxnSpPr>
              <a:cxnSpLocks/>
            </p:cNvCxnSpPr>
            <p:nvPr/>
          </p:nvCxnSpPr>
          <p:spPr>
            <a:xfrm>
              <a:off x="6811621" y="3170582"/>
              <a:ext cx="371058" cy="702365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950845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865F796D-EC79-43BD-8096-7BF99F3A58AE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ACEB7D1B-AE14-49E5-95F8-E1E4F091BE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Прямоугольник 2">
                  <a:extLst>
                    <a:ext uri="{FF2B5EF4-FFF2-40B4-BE49-F238E27FC236}">
                      <a16:creationId xmlns:a16="http://schemas.microsoft.com/office/drawing/2014/main" id="{C4811025-D802-43EE-84F3-429DC0036FDC}"/>
                    </a:ext>
                  </a:extLst>
                </p:cNvPr>
                <p:cNvSpPr/>
                <p:nvPr/>
              </p:nvSpPr>
              <p:spPr>
                <a:xfrm>
                  <a:off x="4914974" y="4235085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3" name="Прямоугольник 2">
                  <a:extLst>
                    <a:ext uri="{FF2B5EF4-FFF2-40B4-BE49-F238E27FC236}">
                      <a16:creationId xmlns:a16="http://schemas.microsoft.com/office/drawing/2014/main" id="{C4811025-D802-43EE-84F3-429DC0036FD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4974" y="4235085"/>
                  <a:ext cx="394659" cy="369332"/>
                </a:xfrm>
                <a:prstGeom prst="rect">
                  <a:avLst/>
                </a:prstGeom>
                <a:blipFill>
                  <a:blip r:embed="rId3"/>
                  <a:stretch>
                    <a:fillRect r="-4615" b="-21667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B7794237-6014-43B6-93FB-766AB63EED68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24F94787-2A2A-437F-914C-63D5A2C57F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9" name="Прямоугольник: скругленные углы 8">
              <a:extLst>
                <a:ext uri="{FF2B5EF4-FFF2-40B4-BE49-F238E27FC236}">
                  <a16:creationId xmlns:a16="http://schemas.microsoft.com/office/drawing/2014/main" id="{83D2DABA-D1BA-4C0D-86FD-E792DF1EE1FC}"/>
                </a:ext>
              </a:extLst>
            </p:cNvPr>
            <p:cNvSpPr/>
            <p:nvPr/>
          </p:nvSpPr>
          <p:spPr>
            <a:xfrm>
              <a:off x="0" y="0"/>
              <a:ext cx="12192000" cy="1111907"/>
            </a:xfrm>
            <a:prstGeom prst="round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80E03830-5B58-4D3A-9F35-1D540C83317C}"/>
                    </a:ext>
                  </a:extLst>
                </p:cNvPr>
                <p:cNvSpPr txBox="1"/>
                <p:nvPr/>
              </p:nvSpPr>
              <p:spPr>
                <a:xfrm>
                  <a:off x="1971473" y="-119199"/>
                  <a:ext cx="8369278" cy="123110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Розворот нижніх реберних кубиків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en-US" sz="4000" b="1" i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окремий випадок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80E03830-5B58-4D3A-9F35-1D540C83317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1473" y="-119199"/>
                  <a:ext cx="8369278" cy="1231106"/>
                </a:xfrm>
                <a:prstGeom prst="rect">
                  <a:avLst/>
                </a:prstGeom>
                <a:blipFill>
                  <a:blip r:embed="rId5"/>
                  <a:stretch>
                    <a:fillRect b="-99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3922DF3E-FC17-45B9-9AB9-29BE32113358}"/>
                    </a:ext>
                  </a:extLst>
                </p:cNvPr>
                <p:cNvSpPr txBox="1"/>
                <p:nvPr/>
              </p:nvSpPr>
              <p:spPr>
                <a:xfrm>
                  <a:off x="310427" y="3032542"/>
                  <a:ext cx="508151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𝟐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3922DF3E-FC17-45B9-9AB9-29BE3211335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3032542"/>
                  <a:ext cx="508151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007FC667-D5A0-4805-AB33-3ED1858BF9F7}"/>
                    </a:ext>
                  </a:extLst>
                </p:cNvPr>
                <p:cNvSpPr txBox="1"/>
                <p:nvPr/>
              </p:nvSpPr>
              <p:spPr>
                <a:xfrm>
                  <a:off x="310427" y="4849588"/>
                  <a:ext cx="11572655" cy="75540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,П,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Ф,П, В,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,Ф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007FC667-D5A0-4805-AB33-3ED1858BF9F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4849588"/>
                  <a:ext cx="11572655" cy="75540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3" name="Прямая со стрелкой 12">
              <a:extLst>
                <a:ext uri="{FF2B5EF4-FFF2-40B4-BE49-F238E27FC236}">
                  <a16:creationId xmlns:a16="http://schemas.microsoft.com/office/drawing/2014/main" id="{8D377727-F2E5-42F7-A9C6-AB846E5AA8F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28591" y="2914338"/>
              <a:ext cx="371060" cy="76200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 стрелкой 13">
              <a:extLst>
                <a:ext uri="{FF2B5EF4-FFF2-40B4-BE49-F238E27FC236}">
                  <a16:creationId xmlns:a16="http://schemas.microsoft.com/office/drawing/2014/main" id="{3B508147-0723-42B8-A1C1-D0E7409503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75583" y="3048000"/>
              <a:ext cx="371060" cy="702365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>
              <a:extLst>
                <a:ext uri="{FF2B5EF4-FFF2-40B4-BE49-F238E27FC236}">
                  <a16:creationId xmlns:a16="http://schemas.microsoft.com/office/drawing/2014/main" id="{22399B95-7AE3-4314-B55A-A785CDB0D2B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692351" y="2914338"/>
              <a:ext cx="424066" cy="836027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 стрелкой 15">
              <a:extLst>
                <a:ext uri="{FF2B5EF4-FFF2-40B4-BE49-F238E27FC236}">
                  <a16:creationId xmlns:a16="http://schemas.microsoft.com/office/drawing/2014/main" id="{5E0C39BA-23F8-4DA5-8811-08A83A37C79C}"/>
                </a:ext>
              </a:extLst>
            </p:cNvPr>
            <p:cNvCxnSpPr>
              <a:cxnSpLocks/>
            </p:cNvCxnSpPr>
            <p:nvPr/>
          </p:nvCxnSpPr>
          <p:spPr>
            <a:xfrm>
              <a:off x="6811621" y="3170582"/>
              <a:ext cx="371058" cy="702365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045856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F559D283-F940-4364-9AB9-3172847C61DF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14D01405-0D76-4ADA-83D3-35C995B90F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0232B0A2-5755-49CE-A3F1-04AD46450F96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2E3A8556-4F85-4796-B556-34C3124B02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08884487-84E1-44FE-A184-FC2C1167F3AB}"/>
                </a:ext>
              </a:extLst>
            </p:cNvPr>
            <p:cNvSpPr/>
            <p:nvPr/>
          </p:nvSpPr>
          <p:spPr>
            <a:xfrm>
              <a:off x="0" y="0"/>
              <a:ext cx="12192000" cy="1111907"/>
            </a:xfrm>
            <a:prstGeom prst="round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FBF2FF27-41DA-417A-96CC-F43E68AEC995}"/>
                    </a:ext>
                  </a:extLst>
                </p:cNvPr>
                <p:cNvSpPr txBox="1"/>
                <p:nvPr/>
              </p:nvSpPr>
              <p:spPr>
                <a:xfrm>
                  <a:off x="1971473" y="-119199"/>
                  <a:ext cx="8369278" cy="123110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Розворот нижніх реберних кубиків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en-US" sz="4000" b="1" i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окремий випадок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FBF2FF27-41DA-417A-96CC-F43E68AEC99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1473" y="-119199"/>
                  <a:ext cx="8369278" cy="1231106"/>
                </a:xfrm>
                <a:prstGeom prst="rect">
                  <a:avLst/>
                </a:prstGeom>
                <a:blipFill>
                  <a:blip r:embed="rId4"/>
                  <a:stretch>
                    <a:fillRect b="-99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440E499D-DD77-46D6-BD73-6217E2E394E7}"/>
                    </a:ext>
                  </a:extLst>
                </p:cNvPr>
                <p:cNvSpPr txBox="1"/>
                <p:nvPr/>
              </p:nvSpPr>
              <p:spPr>
                <a:xfrm>
                  <a:off x="310427" y="3032542"/>
                  <a:ext cx="508151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440E499D-DD77-46D6-BD73-6217E2E394E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3032542"/>
                  <a:ext cx="508151" cy="73866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Прямоугольник 9">
                  <a:extLst>
                    <a:ext uri="{FF2B5EF4-FFF2-40B4-BE49-F238E27FC236}">
                      <a16:creationId xmlns:a16="http://schemas.microsoft.com/office/drawing/2014/main" id="{EF7F9738-2750-4044-8FAD-6A1347FCFD67}"/>
                    </a:ext>
                  </a:extLst>
                </p:cNvPr>
                <p:cNvSpPr/>
                <p:nvPr/>
              </p:nvSpPr>
              <p:spPr>
                <a:xfrm>
                  <a:off x="4914974" y="4235085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10" name="Прямоугольник 9">
                  <a:extLst>
                    <a:ext uri="{FF2B5EF4-FFF2-40B4-BE49-F238E27FC236}">
                      <a16:creationId xmlns:a16="http://schemas.microsoft.com/office/drawing/2014/main" id="{EF7F9738-2750-4044-8FAD-6A1347FCFD67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4974" y="4235085"/>
                  <a:ext cx="394659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4615" b="-21667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2CC88C8D-CA0B-4F31-9D6C-EE0A3A454DCD}"/>
                    </a:ext>
                  </a:extLst>
                </p:cNvPr>
                <p:cNvSpPr txBox="1"/>
                <p:nvPr/>
              </p:nvSpPr>
              <p:spPr>
                <a:xfrm>
                  <a:off x="310427" y="4849588"/>
                  <a:ext cx="11572655" cy="75540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,П,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Ф,П, В,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,Ф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2CC88C8D-CA0B-4F31-9D6C-EE0A3A454DC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4849588"/>
                  <a:ext cx="11572655" cy="75540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2" name="Прямая со стрелкой 11">
              <a:extLst>
                <a:ext uri="{FF2B5EF4-FFF2-40B4-BE49-F238E27FC236}">
                  <a16:creationId xmlns:a16="http://schemas.microsoft.com/office/drawing/2014/main" id="{C3D2B517-5DA7-46B5-9C1A-B43E782CCFE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28591" y="2914338"/>
              <a:ext cx="371060" cy="76200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 стрелкой 12">
              <a:extLst>
                <a:ext uri="{FF2B5EF4-FFF2-40B4-BE49-F238E27FC236}">
                  <a16:creationId xmlns:a16="http://schemas.microsoft.com/office/drawing/2014/main" id="{84504115-D208-49E5-AFE0-A82DE114BBD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75583" y="3048000"/>
              <a:ext cx="371060" cy="702365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 стрелкой 13">
              <a:extLst>
                <a:ext uri="{FF2B5EF4-FFF2-40B4-BE49-F238E27FC236}">
                  <a16:creationId xmlns:a16="http://schemas.microsoft.com/office/drawing/2014/main" id="{3521A066-BCCD-4217-BF74-1166A444984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692351" y="2914338"/>
              <a:ext cx="424066" cy="836027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>
              <a:extLst>
                <a:ext uri="{FF2B5EF4-FFF2-40B4-BE49-F238E27FC236}">
                  <a16:creationId xmlns:a16="http://schemas.microsoft.com/office/drawing/2014/main" id="{D11C1074-63D3-41A1-9E64-3FE960F99E51}"/>
                </a:ext>
              </a:extLst>
            </p:cNvPr>
            <p:cNvCxnSpPr>
              <a:cxnSpLocks/>
            </p:cNvCxnSpPr>
            <p:nvPr/>
          </p:nvCxnSpPr>
          <p:spPr>
            <a:xfrm>
              <a:off x="6811621" y="3170582"/>
              <a:ext cx="371058" cy="702365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911031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8F7033DF-FA9A-4C99-BBE9-7F1BCF6887E8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715568B7-741C-40E9-853B-8FFECD08AA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0E967689-F78E-4F0A-9BDF-1E0F476C7920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325E5B0A-A3AC-48AF-AD0B-8132EE840A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CAF2C196-EE6E-4ABA-8AFC-1B4A9178F8F4}"/>
                </a:ext>
              </a:extLst>
            </p:cNvPr>
            <p:cNvSpPr/>
            <p:nvPr/>
          </p:nvSpPr>
          <p:spPr>
            <a:xfrm>
              <a:off x="0" y="0"/>
              <a:ext cx="12192000" cy="1111907"/>
            </a:xfrm>
            <a:prstGeom prst="round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B59D232B-7AB1-4A46-8694-F9CB95AFC1C4}"/>
                    </a:ext>
                  </a:extLst>
                </p:cNvPr>
                <p:cNvSpPr txBox="1"/>
                <p:nvPr/>
              </p:nvSpPr>
              <p:spPr>
                <a:xfrm>
                  <a:off x="1971473" y="-119199"/>
                  <a:ext cx="8369278" cy="123110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Розворот нижніх реберних кубиків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en-US" sz="4000" b="1" i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окремий випадок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B59D232B-7AB1-4A46-8694-F9CB95AFC1C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71473" y="-119199"/>
                  <a:ext cx="8369278" cy="1231106"/>
                </a:xfrm>
                <a:prstGeom prst="rect">
                  <a:avLst/>
                </a:prstGeom>
                <a:blipFill>
                  <a:blip r:embed="rId4"/>
                  <a:stretch>
                    <a:fillRect b="-99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BA38B517-165C-43B8-81DB-84005A3A4AB3}"/>
                    </a:ext>
                  </a:extLst>
                </p:cNvPr>
                <p:cNvSpPr txBox="1"/>
                <p:nvPr/>
              </p:nvSpPr>
              <p:spPr>
                <a:xfrm>
                  <a:off x="310427" y="3032542"/>
                  <a:ext cx="508151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𝟒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BA38B517-165C-43B8-81DB-84005A3A4AB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3032542"/>
                  <a:ext cx="508151" cy="73866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Прямоугольник 9">
                  <a:extLst>
                    <a:ext uri="{FF2B5EF4-FFF2-40B4-BE49-F238E27FC236}">
                      <a16:creationId xmlns:a16="http://schemas.microsoft.com/office/drawing/2014/main" id="{0A9B8941-D229-4BC7-B921-2D6F0738799C}"/>
                    </a:ext>
                  </a:extLst>
                </p:cNvPr>
                <p:cNvSpPr/>
                <p:nvPr/>
              </p:nvSpPr>
              <p:spPr>
                <a:xfrm>
                  <a:off x="4914974" y="4235085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10" name="Прямоугольник 9">
                  <a:extLst>
                    <a:ext uri="{FF2B5EF4-FFF2-40B4-BE49-F238E27FC236}">
                      <a16:creationId xmlns:a16="http://schemas.microsoft.com/office/drawing/2014/main" id="{0A9B8941-D229-4BC7-B921-2D6F0738799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4974" y="4235085"/>
                  <a:ext cx="394659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4615" b="-21667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4669686E-A3E4-4606-868F-34758D0A6CA0}"/>
                    </a:ext>
                  </a:extLst>
                </p:cNvPr>
                <p:cNvSpPr txBox="1"/>
                <p:nvPr/>
              </p:nvSpPr>
              <p:spPr>
                <a:xfrm>
                  <a:off x="310427" y="4849588"/>
                  <a:ext cx="11572655" cy="75540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,П,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В</m:t>
                        </m:r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Ф,П, В,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,Ф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4669686E-A3E4-4606-868F-34758D0A6CA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4849588"/>
                  <a:ext cx="11572655" cy="75540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7393460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BB10BE60-8013-4C0D-AE7A-9117AF89FF6E}"/>
              </a:ext>
            </a:extLst>
          </p:cNvPr>
          <p:cNvGrpSpPr/>
          <p:nvPr/>
        </p:nvGrpSpPr>
        <p:grpSpPr>
          <a:xfrm>
            <a:off x="-1" y="-108770"/>
            <a:ext cx="12192001" cy="6965096"/>
            <a:chOff x="-1" y="-108770"/>
            <a:chExt cx="12192001" cy="6965096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AEA57E37-5130-4F7C-8D3C-35038BECD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id="{81AF3083-158C-4761-980E-2FB73740454C}"/>
                    </a:ext>
                  </a:extLst>
                </p:cNvPr>
                <p:cNvSpPr txBox="1"/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результат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id="{81AF3083-158C-4761-980E-2FB73740454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blipFill>
                  <a:blip r:embed="rId3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Прямоугольник: скругленные углы 5">
              <a:extLst>
                <a:ext uri="{FF2B5EF4-FFF2-40B4-BE49-F238E27FC236}">
                  <a16:creationId xmlns:a16="http://schemas.microsoft.com/office/drawing/2014/main" id="{EA1DD520-F646-4272-917D-68C8CD97D185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99A6433D-74E3-46C5-BB7C-C8E4AFA842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8" name="Прямоугольник: скругленные углы 7">
              <a:extLst>
                <a:ext uri="{FF2B5EF4-FFF2-40B4-BE49-F238E27FC236}">
                  <a16:creationId xmlns:a16="http://schemas.microsoft.com/office/drawing/2014/main" id="{A392EA4D-A496-4454-8AFA-A581CC7AECFF}"/>
                </a:ext>
              </a:extLst>
            </p:cNvPr>
            <p:cNvSpPr/>
            <p:nvPr/>
          </p:nvSpPr>
          <p:spPr>
            <a:xfrm>
              <a:off x="0" y="0"/>
              <a:ext cx="12192000" cy="114778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56DB727D-96C3-4F46-9DB2-EC144208AA1E}"/>
                    </a:ext>
                  </a:extLst>
                </p:cNvPr>
                <p:cNvSpPr txBox="1"/>
                <p:nvPr/>
              </p:nvSpPr>
              <p:spPr>
                <a:xfrm>
                  <a:off x="0" y="-108770"/>
                  <a:ext cx="12192000" cy="1231106"/>
                </a:xfrm>
                <a:prstGeom prst="rect">
                  <a:avLst/>
                </a:prstGeom>
                <a:solidFill>
                  <a:srgbClr val="7030A0"/>
                </a:solidFill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Результат:має бути зібрана нижня грань</m:t>
                        </m:r>
                      </m:oMath>
                    </m:oMathPara>
                  </a14:m>
                  <a:endParaRPr lang="uk-UA" sz="4000" b="1" i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(у нас вона жовта)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56DB727D-96C3-4F46-9DB2-EC144208AA1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-108770"/>
                  <a:ext cx="12192000" cy="1231106"/>
                </a:xfrm>
                <a:prstGeom prst="rect">
                  <a:avLst/>
                </a:prstGeom>
                <a:blipFill>
                  <a:blip r:embed="rId5"/>
                  <a:stretch>
                    <a:fillRect b="-990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2708664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1B4071E5-D3C9-4370-A2E8-BAB51F83D9EA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AEA57E37-5130-4F7C-8D3C-35038BECD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id="{81AF3083-158C-4761-980E-2FB73740454C}"/>
                    </a:ext>
                  </a:extLst>
                </p:cNvPr>
                <p:cNvSpPr txBox="1"/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результат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id="{81AF3083-158C-4761-980E-2FB73740454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427" y="3032542"/>
                  <a:ext cx="2917465" cy="738664"/>
                </a:xfrm>
                <a:prstGeom prst="rect">
                  <a:avLst/>
                </a:prstGeom>
                <a:blipFill>
                  <a:blip r:embed="rId3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Прямоугольник: скругленные углы 5">
              <a:extLst>
                <a:ext uri="{FF2B5EF4-FFF2-40B4-BE49-F238E27FC236}">
                  <a16:creationId xmlns:a16="http://schemas.microsoft.com/office/drawing/2014/main" id="{EA1DD520-F646-4272-917D-68C8CD97D185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99A6433D-74E3-46C5-BB7C-C8E4AFA842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9" name="Прямоугольник: скругленные углы 8">
              <a:extLst>
                <a:ext uri="{FF2B5EF4-FFF2-40B4-BE49-F238E27FC236}">
                  <a16:creationId xmlns:a16="http://schemas.microsoft.com/office/drawing/2014/main" id="{D44FABCD-4A13-40F6-AE3C-1741B83FD92E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C0B24199-A472-4BA9-B3FF-8319AFA9C3BF}"/>
                    </a:ext>
                  </a:extLst>
                </p:cNvPr>
                <p:cNvSpPr txBox="1"/>
                <p:nvPr/>
              </p:nvSpPr>
              <p:spPr>
                <a:xfrm>
                  <a:off x="3551231" y="-119199"/>
                  <a:ext cx="5089535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Формула трикутника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C0B24199-A472-4BA9-B3FF-8319AFA9C3B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1231" y="-119199"/>
                  <a:ext cx="5089535" cy="615553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5F5D60A2-26E0-4DBC-ABEA-EEFF87E48F74}"/>
                    </a:ext>
                  </a:extLst>
                </p:cNvPr>
                <p:cNvSpPr txBox="1"/>
                <p:nvPr/>
              </p:nvSpPr>
              <p:spPr>
                <a:xfrm>
                  <a:off x="442206" y="5233779"/>
                  <a:ext cx="11307583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latin typeface="Cambria Math" panose="02040503050406030204" pitchFamily="18" charset="0"/>
                          </a:rPr>
                          <m:t>Одна </m:t>
                        </m:r>
                        <m:r>
                          <a:rPr lang="uk-UA" sz="4800" b="1">
                            <a:latin typeface="Cambria Math" panose="02040503050406030204" pitchFamily="18" charset="0"/>
                          </a:rPr>
                          <m:t>зібрана</m:t>
                        </m:r>
                        <m:r>
                          <a:rPr lang="uk-UA" sz="4800" b="1" i="1" smtClean="0">
                            <a:latin typeface="Cambria Math" panose="02040503050406030204" pitchFamily="18" charset="0"/>
                          </a:rPr>
                          <m:t> бічна грань має бути зліва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5F5D60A2-26E0-4DBC-ABEA-EEFF87E48F7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2206" y="5233779"/>
                  <a:ext cx="11307583" cy="73866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" name="Стрелка: изогнутая вниз 2">
              <a:extLst>
                <a:ext uri="{FF2B5EF4-FFF2-40B4-BE49-F238E27FC236}">
                  <a16:creationId xmlns:a16="http://schemas.microsoft.com/office/drawing/2014/main" id="{F28A3B6B-5649-4D75-9025-7F218405DA64}"/>
                </a:ext>
              </a:extLst>
            </p:cNvPr>
            <p:cNvSpPr/>
            <p:nvPr/>
          </p:nvSpPr>
          <p:spPr>
            <a:xfrm rot="15225841">
              <a:off x="2362143" y="2404603"/>
              <a:ext cx="3422278" cy="1255876"/>
            </a:xfrm>
            <a:prstGeom prst="curvedDownArrow">
              <a:avLst>
                <a:gd name="adj1" fmla="val 25000"/>
                <a:gd name="adj2" fmla="val 69579"/>
                <a:gd name="adj3" fmla="val 32321"/>
              </a:avLst>
            </a:prstGeom>
            <a:solidFill>
              <a:schemeClr val="tx1"/>
            </a:solidFill>
            <a:effectLst>
              <a:glow rad="495300">
                <a:schemeClr val="bg1">
                  <a:alpha val="6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ysClr val="windowText" lastClr="000000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C240CA0B-08C7-4085-8990-066DA406ED21}"/>
                    </a:ext>
                  </a:extLst>
                </p:cNvPr>
                <p:cNvSpPr txBox="1"/>
                <p:nvPr/>
              </p:nvSpPr>
              <p:spPr>
                <a:xfrm>
                  <a:off x="4769512" y="552352"/>
                  <a:ext cx="2652970" cy="7386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u="sng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правило:</m:t>
                        </m:r>
                      </m:oMath>
                    </m:oMathPara>
                  </a14:m>
                  <a:endParaRPr lang="uk-UA" sz="4800" b="1" u="sng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C240CA0B-08C7-4085-8990-066DA406ED2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69512" y="552352"/>
                  <a:ext cx="2652970" cy="738664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3665666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E2A8180E-B485-416B-95A6-BB308F951B6A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E62E6EA7-7CA7-41A2-8263-64013D100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19CA6646-ED71-4481-9038-707EEDB2D216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1DC4E21B-80A9-449E-B359-0574183E2214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A233F97A-6DB5-454B-B1CA-C916ADEA96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cxnSp>
          <p:nvCxnSpPr>
            <p:cNvPr id="6" name="Прямая со стрелкой 5">
              <a:extLst>
                <a:ext uri="{FF2B5EF4-FFF2-40B4-BE49-F238E27FC236}">
                  <a16:creationId xmlns:a16="http://schemas.microsoft.com/office/drawing/2014/main" id="{1ECA8B21-6E99-49C3-AAD0-7CE7A661970A}"/>
                </a:ext>
              </a:extLst>
            </p:cNvPr>
            <p:cNvCxnSpPr>
              <a:cxnSpLocks/>
            </p:cNvCxnSpPr>
            <p:nvPr/>
          </p:nvCxnSpPr>
          <p:spPr>
            <a:xfrm>
              <a:off x="6453809" y="2272643"/>
              <a:ext cx="304800" cy="1915044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10">
              <a:extLst>
                <a:ext uri="{FF2B5EF4-FFF2-40B4-BE49-F238E27FC236}">
                  <a16:creationId xmlns:a16="http://schemas.microsoft.com/office/drawing/2014/main" id="{1F0B15A3-B900-44B0-BA96-E213DCDC99B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863548" y="4187687"/>
              <a:ext cx="1895062" cy="357809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>
              <a:extLst>
                <a:ext uri="{FF2B5EF4-FFF2-40B4-BE49-F238E27FC236}">
                  <a16:creationId xmlns:a16="http://schemas.microsoft.com/office/drawing/2014/main" id="{05E15A3E-4241-4479-A2D6-E4852E45DD3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63548" y="2173358"/>
              <a:ext cx="1484243" cy="2372138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263113A0-4997-4473-BF87-C22A39A522A2}"/>
                    </a:ext>
                  </a:extLst>
                </p:cNvPr>
                <p:cNvSpPr txBox="1"/>
                <p:nvPr/>
              </p:nvSpPr>
              <p:spPr>
                <a:xfrm>
                  <a:off x="3551231" y="-119199"/>
                  <a:ext cx="5089535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Формула трикутника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263113A0-4997-4473-BF87-C22A39A522A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51231" y="-119199"/>
                  <a:ext cx="5089535" cy="615553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17032F2E-3746-40F6-8EC4-2390B2B652DD}"/>
                    </a:ext>
                  </a:extLst>
                </p:cNvPr>
                <p:cNvSpPr txBox="1"/>
                <p:nvPr/>
              </p:nvSpPr>
              <p:spPr>
                <a:xfrm>
                  <a:off x="1777957" y="735473"/>
                  <a:ext cx="8636082" cy="75540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,Н,Л, П,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p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Л</m:t>
                            </m:r>
                          </m:e>
                          <m:sup>
                            <m: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ru-RU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Н</m:t>
                            </m:r>
                          </m:e>
                          <m:sup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oMath>
                    </m:oMathPara>
                  </a14:m>
                  <a:endParaRPr lang="uk-UA" sz="48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mc:Choice>
          <mc:Fallback xmlns=""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17032F2E-3746-40F6-8EC4-2390B2B652D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77957" y="735473"/>
                  <a:ext cx="8636082" cy="755400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0615065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A520BD83-8D53-49D7-BFF6-2D2746733B52}"/>
              </a:ext>
            </a:extLst>
          </p:cNvPr>
          <p:cNvGrpSpPr/>
          <p:nvPr/>
        </p:nvGrpSpPr>
        <p:grpSpPr>
          <a:xfrm>
            <a:off x="-450574" y="-100695"/>
            <a:ext cx="12983506" cy="6957021"/>
            <a:chOff x="-450574" y="-100695"/>
            <a:chExt cx="12983506" cy="6957021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A6AF91FB-8B1C-4A82-A365-F7967A51C7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73"/>
              <a:ext cx="12192000" cy="6854653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915C4E98-BB46-481C-9B8C-54F8BA2132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62337" b="2972"/>
            <a:stretch/>
          </p:blipFill>
          <p:spPr>
            <a:xfrm>
              <a:off x="7941055" y="0"/>
              <a:ext cx="4591877" cy="6650918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083EA854-7A9C-49D3-87B8-B2D44F239D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62337" b="2972"/>
            <a:stretch/>
          </p:blipFill>
          <p:spPr>
            <a:xfrm>
              <a:off x="-450574" y="0"/>
              <a:ext cx="4591877" cy="6650918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255DEC8C-D4F1-4F27-B433-38F9A9AF84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7708" r="71630" b="74505"/>
            <a:stretch/>
          </p:blipFill>
          <p:spPr>
            <a:xfrm>
              <a:off x="4591877" y="629291"/>
              <a:ext cx="3008244" cy="1060377"/>
            </a:xfrm>
            <a:prstGeom prst="rect">
              <a:avLst/>
            </a:prstGeom>
          </p:spPr>
        </p:pic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ECEE7B15-3C7D-4EA7-B4FD-3609A6F22E94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96F83B9C-64A2-462E-8989-B4190AE24DF8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A1075D13-2EFD-42C6-BA2B-EC5721F420D6}"/>
                    </a:ext>
                  </a:extLst>
                </p:cNvPr>
                <p:cNvSpPr txBox="1"/>
                <p:nvPr/>
              </p:nvSpPr>
              <p:spPr>
                <a:xfrm>
                  <a:off x="3628977" y="-100695"/>
                  <a:ext cx="4934043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К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у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б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и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к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з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і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б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р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а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н</m:t>
                        </m:r>
                        <m:r>
                          <a:rPr lang="en-US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о !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A1075D13-2EFD-42C6-BA2B-EC5721F420D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28977" y="-100695"/>
                  <a:ext cx="4934043" cy="615553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10816575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F901A862-F4CA-4DD7-8A92-52C0C272E00D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E4EC13D0-97F4-4FC7-89B8-29A304E637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1" y="-25453"/>
              <a:ext cx="3670853" cy="6854653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E0581C94-3DA6-4A53-B883-EBE367D5A3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1179441" y="-25453"/>
              <a:ext cx="3670853" cy="6854653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49C955FA-5572-490A-8CBC-783B950080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4850294" y="-25452"/>
              <a:ext cx="3670853" cy="6854653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EEDBF454-0E3C-4195-8859-45BAC7EA07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8521147" y="-25451"/>
              <a:ext cx="3670853" cy="6854653"/>
            </a:xfrm>
            <a:prstGeom prst="rect">
              <a:avLst/>
            </a:prstGeom>
          </p:spPr>
        </p:pic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id="{7558E6B5-D951-4FAF-86BC-26A8A379FD1F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0058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B8D8454C-1D30-4AB5-A053-2A92A2E618DF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D10E105D-2545-496B-9C34-A8856543EB84}"/>
                    </a:ext>
                  </a:extLst>
                </p:cNvPr>
                <p:cNvSpPr txBox="1"/>
                <p:nvPr/>
              </p:nvSpPr>
              <p:spPr>
                <a:xfrm>
                  <a:off x="3425398" y="-119199"/>
                  <a:ext cx="5341206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Додаткова інформація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D10E105D-2545-496B-9C34-A8856543EB8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25398" y="-119199"/>
                  <a:ext cx="5341206" cy="615553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B6097E0B-2806-4B67-B637-AC73E0506A5F}"/>
                    </a:ext>
                  </a:extLst>
                </p:cNvPr>
                <p:cNvSpPr txBox="1"/>
                <p:nvPr/>
              </p:nvSpPr>
              <p:spPr>
                <a:xfrm>
                  <a:off x="155272" y="1924545"/>
                  <a:ext cx="11881458" cy="2954655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Формула розвороту нижніх </m:t>
                        </m:r>
                      </m:oMath>
                    </m:oMathPara>
                  </a14:m>
                  <a:endParaRPr lang="uk-UA" sz="4800" b="1" i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реберних кубиків та</m:t>
                        </m:r>
                        <m:r>
                          <a:rPr lang="uk-UA" sz="4800" b="1" i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формула трикутника</m:t>
                        </m:r>
                      </m:oMath>
                    </m:oMathPara>
                  </a14:m>
                  <a:endParaRPr lang="uk-UA" sz="4800" b="1" i="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можуть бути використані </m:t>
                        </m:r>
                      </m:oMath>
                    </m:oMathPara>
                  </a14:m>
                  <a:endParaRPr lang="uk-UA" sz="4800" b="1" i="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у різній послідовності.</m:t>
                        </m:r>
                      </m:oMath>
                    </m:oMathPara>
                  </a14:m>
                  <a:endParaRPr lang="uk-UA" sz="48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B6097E0B-2806-4B67-B637-AC73E0506A5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5272" y="1924545"/>
                  <a:ext cx="11881458" cy="2954655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3665457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E7F44C96-8B91-4A94-948E-F9134A9E2D69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E4EC13D0-97F4-4FC7-89B8-29A304E637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1" y="-25453"/>
              <a:ext cx="3670853" cy="6854653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E0581C94-3DA6-4A53-B883-EBE367D5A3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1179441" y="-25453"/>
              <a:ext cx="3670853" cy="6854653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49C955FA-5572-490A-8CBC-783B950080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4850294" y="-25452"/>
              <a:ext cx="3670853" cy="6854653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EEDBF454-0E3C-4195-8859-45BAC7EA07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8521147" y="-25451"/>
              <a:ext cx="3670853" cy="6854653"/>
            </a:xfrm>
            <a:prstGeom prst="rect">
              <a:avLst/>
            </a:prstGeom>
          </p:spPr>
        </p:pic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id="{7558E6B5-D951-4FAF-86BC-26A8A379FD1F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0058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B8D8454C-1D30-4AB5-A053-2A92A2E618DF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D10E105D-2545-496B-9C34-A8856543EB84}"/>
                    </a:ext>
                  </a:extLst>
                </p:cNvPr>
                <p:cNvSpPr txBox="1"/>
                <p:nvPr/>
              </p:nvSpPr>
              <p:spPr>
                <a:xfrm>
                  <a:off x="3425398" y="-119199"/>
                  <a:ext cx="5341206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Додаткова інформація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D10E105D-2545-496B-9C34-A8856543EB8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25398" y="-119199"/>
                  <a:ext cx="5341206" cy="615553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2907247A-2897-420B-B219-4615E156762C}"/>
                    </a:ext>
                  </a:extLst>
                </p:cNvPr>
                <p:cNvSpPr txBox="1"/>
                <p:nvPr/>
              </p:nvSpPr>
              <p:spPr>
                <a:xfrm>
                  <a:off x="3160613" y="702708"/>
                  <a:ext cx="5737981" cy="75540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П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2907247A-2897-420B-B219-4615E156762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60613" y="702708"/>
                  <a:ext cx="5737981" cy="755400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9257CEAD-D7FC-4FDB-B9E7-B78F7E552E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8695" t="27814" r="39782" b="31393"/>
            <a:stretch/>
          </p:blipFill>
          <p:spPr>
            <a:xfrm>
              <a:off x="4850294" y="2875298"/>
              <a:ext cx="2623933" cy="2796209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877A8A1D-2F67-4A8A-BCA3-DB4C5B74B1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8152" t="27815" r="37283" b="31392"/>
            <a:stretch/>
          </p:blipFill>
          <p:spPr>
            <a:xfrm>
              <a:off x="8494644" y="2875298"/>
              <a:ext cx="2994992" cy="2796209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1C0866D2-E12F-44B6-8CA0-1F386FE68B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7236" t="27815" r="38261" b="31392"/>
            <a:stretch/>
          </p:blipFill>
          <p:spPr>
            <a:xfrm>
              <a:off x="674048" y="2875298"/>
              <a:ext cx="2987367" cy="2796209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Прямоугольник 12">
                  <a:extLst>
                    <a:ext uri="{FF2B5EF4-FFF2-40B4-BE49-F238E27FC236}">
                      <a16:creationId xmlns:a16="http://schemas.microsoft.com/office/drawing/2014/main" id="{D226B332-1EF2-4D9A-B568-7CB57F1ADE40}"/>
                    </a:ext>
                  </a:extLst>
                </p:cNvPr>
                <p:cNvSpPr/>
                <p:nvPr/>
              </p:nvSpPr>
              <p:spPr>
                <a:xfrm rot="20081962">
                  <a:off x="1657814" y="4655159"/>
                  <a:ext cx="414540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13" name="Прямоугольник 12">
                  <a:extLst>
                    <a:ext uri="{FF2B5EF4-FFF2-40B4-BE49-F238E27FC236}">
                      <a16:creationId xmlns:a16="http://schemas.microsoft.com/office/drawing/2014/main" id="{D226B332-1EF2-4D9A-B568-7CB57F1ADE4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0081962">
                  <a:off x="1657814" y="4655159"/>
                  <a:ext cx="414540" cy="369332"/>
                </a:xfrm>
                <a:prstGeom prst="rect">
                  <a:avLst/>
                </a:prstGeom>
                <a:blipFill>
                  <a:blip r:embed="rId8"/>
                  <a:stretch>
                    <a:fillRect r="-5682" b="-10714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Прямоугольник 13">
                  <a:extLst>
                    <a:ext uri="{FF2B5EF4-FFF2-40B4-BE49-F238E27FC236}">
                      <a16:creationId xmlns:a16="http://schemas.microsoft.com/office/drawing/2014/main" id="{90C64D76-260E-4D3E-8313-FF5602184554}"/>
                    </a:ext>
                  </a:extLst>
                </p:cNvPr>
                <p:cNvSpPr/>
                <p:nvPr/>
              </p:nvSpPr>
              <p:spPr>
                <a:xfrm>
                  <a:off x="5685814" y="4583177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14" name="Прямоугольник 13">
                  <a:extLst>
                    <a:ext uri="{FF2B5EF4-FFF2-40B4-BE49-F238E27FC236}">
                      <a16:creationId xmlns:a16="http://schemas.microsoft.com/office/drawing/2014/main" id="{90C64D76-260E-4D3E-8313-FF560218455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85814" y="4583177"/>
                  <a:ext cx="394659" cy="369332"/>
                </a:xfrm>
                <a:prstGeom prst="rect">
                  <a:avLst/>
                </a:prstGeom>
                <a:blipFill>
                  <a:blip r:embed="rId9"/>
                  <a:stretch>
                    <a:fillRect r="-4688" b="-21667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Прямоугольник 14">
                  <a:extLst>
                    <a:ext uri="{FF2B5EF4-FFF2-40B4-BE49-F238E27FC236}">
                      <a16:creationId xmlns:a16="http://schemas.microsoft.com/office/drawing/2014/main" id="{400B21D7-56D0-45CC-A7CE-63631EF95260}"/>
                    </a:ext>
                  </a:extLst>
                </p:cNvPr>
                <p:cNvSpPr/>
                <p:nvPr/>
              </p:nvSpPr>
              <p:spPr>
                <a:xfrm rot="19956424">
                  <a:off x="9224212" y="3805041"/>
                  <a:ext cx="394659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15" name="Прямоугольник 14">
                  <a:extLst>
                    <a:ext uri="{FF2B5EF4-FFF2-40B4-BE49-F238E27FC236}">
                      <a16:creationId xmlns:a16="http://schemas.microsoft.com/office/drawing/2014/main" id="{400B21D7-56D0-45CC-A7CE-63631EF9526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9956424">
                  <a:off x="9224212" y="3805041"/>
                  <a:ext cx="394659" cy="369332"/>
                </a:xfrm>
                <a:prstGeom prst="rect">
                  <a:avLst/>
                </a:prstGeom>
                <a:blipFill>
                  <a:blip r:embed="rId10"/>
                  <a:stretch>
                    <a:fillRect r="-6897" b="-10588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E3579183-D894-4FB1-BB7C-B929EFBD85E5}"/>
                    </a:ext>
                  </a:extLst>
                </p:cNvPr>
                <p:cNvSpPr txBox="1"/>
                <p:nvPr/>
              </p:nvSpPr>
              <p:spPr>
                <a:xfrm>
                  <a:off x="6457692" y="1913544"/>
                  <a:ext cx="2917465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результат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E3579183-D894-4FB1-BB7C-B929EFBD85E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57692" y="1913544"/>
                  <a:ext cx="2917465" cy="738664"/>
                </a:xfrm>
                <a:prstGeom prst="rect">
                  <a:avLst/>
                </a:prstGeom>
                <a:blipFill>
                  <a:blip r:embed="rId11"/>
                  <a:stretch>
                    <a:fillRect b="-247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E3609A66-BAA2-47D4-8DE9-B46BFB2FA5EF}"/>
                    </a:ext>
                  </a:extLst>
                </p:cNvPr>
                <p:cNvSpPr txBox="1"/>
                <p:nvPr/>
              </p:nvSpPr>
              <p:spPr>
                <a:xfrm>
                  <a:off x="1415652" y="1944009"/>
                  <a:ext cx="1431482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було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E3609A66-BAA2-47D4-8DE9-B46BFB2FA5E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15652" y="1944009"/>
                  <a:ext cx="1431482" cy="738664"/>
                </a:xfrm>
                <a:prstGeom prst="rect">
                  <a:avLst/>
                </a:prstGeom>
                <a:blipFill>
                  <a:blip r:embed="rId12"/>
                  <a:stretch>
                    <a:fillRect b="-247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414647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AED32FC5-FEA8-4FC4-A4F4-0232F371D180}"/>
              </a:ext>
            </a:extLst>
          </p:cNvPr>
          <p:cNvGrpSpPr/>
          <p:nvPr/>
        </p:nvGrpSpPr>
        <p:grpSpPr>
          <a:xfrm>
            <a:off x="-1" y="-119199"/>
            <a:ext cx="12192001" cy="6975525"/>
            <a:chOff x="-1" y="-119199"/>
            <a:chExt cx="12192001" cy="6975525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E4EC13D0-97F4-4FC7-89B8-29A304E637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1" y="-25453"/>
              <a:ext cx="3670853" cy="6854653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E0581C94-3DA6-4A53-B883-EBE367D5A3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1179441" y="-25453"/>
              <a:ext cx="3670853" cy="6854653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49C955FA-5572-490A-8CBC-783B950080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4850294" y="-25452"/>
              <a:ext cx="3670853" cy="6854653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EEDBF454-0E3C-4195-8859-45BAC7EA07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5652" r="4239"/>
            <a:stretch/>
          </p:blipFill>
          <p:spPr>
            <a:xfrm>
              <a:off x="8521147" y="-25451"/>
              <a:ext cx="3670853" cy="6854653"/>
            </a:xfrm>
            <a:prstGeom prst="rect">
              <a:avLst/>
            </a:prstGeom>
          </p:spPr>
        </p:pic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id="{7558E6B5-D951-4FAF-86BC-26A8A379FD1F}"/>
                </a:ext>
              </a:extLst>
            </p:cNvPr>
            <p:cNvSpPr/>
            <p:nvPr/>
          </p:nvSpPr>
          <p:spPr>
            <a:xfrm>
              <a:off x="0" y="-25451"/>
              <a:ext cx="12192000" cy="521805"/>
            </a:xfrm>
            <a:prstGeom prst="roundRect">
              <a:avLst/>
            </a:prstGeom>
            <a:solidFill>
              <a:srgbClr val="0058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B8D8454C-1D30-4AB5-A053-2A92A2E618DF}"/>
                </a:ext>
              </a:extLst>
            </p:cNvPr>
            <p:cNvSpPr/>
            <p:nvPr/>
          </p:nvSpPr>
          <p:spPr>
            <a:xfrm>
              <a:off x="-1" y="6455447"/>
              <a:ext cx="12192000" cy="40087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D10E105D-2545-496B-9C34-A8856543EB84}"/>
                    </a:ext>
                  </a:extLst>
                </p:cNvPr>
                <p:cNvSpPr txBox="1"/>
                <p:nvPr/>
              </p:nvSpPr>
              <p:spPr>
                <a:xfrm>
                  <a:off x="3425398" y="-119199"/>
                  <a:ext cx="5341206" cy="6155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Додаткова інформація</m:t>
                        </m:r>
                      </m:oMath>
                    </m:oMathPara>
                  </a14:m>
                  <a:endParaRPr lang="uk-UA" sz="4000" b="1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D10E105D-2545-496B-9C34-A8856543EB8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25398" y="-119199"/>
                  <a:ext cx="5341206" cy="615553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2907247A-2897-420B-B219-4615E156762C}"/>
                    </a:ext>
                  </a:extLst>
                </p:cNvPr>
                <p:cNvSpPr txBox="1"/>
                <p:nvPr/>
              </p:nvSpPr>
              <p:spPr>
                <a:xfrm>
                  <a:off x="3336525" y="777929"/>
                  <a:ext cx="5316648" cy="75540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ru-RU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СрФ</m:t>
                            </m:r>
                          </m:e>
                          <m:sup>
                            <m:r>
                              <a:rPr lang="en-US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Н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СрФ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8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ru-RU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Н</m:t>
                            </m:r>
                          </m:e>
                          <m:sup>
                            <m:r>
                              <a:rPr lang="en-US" sz="4800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2907247A-2897-420B-B219-4615E156762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36525" y="777929"/>
                  <a:ext cx="5316648" cy="755400"/>
                </a:xfrm>
                <a:prstGeom prst="rect">
                  <a:avLst/>
                </a:prstGeom>
                <a:blipFill>
                  <a:blip r:embed="rId4"/>
                  <a:stretch>
                    <a:fillRect b="-161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1C0866D2-E12F-44B6-8CA0-1F386FE68B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7236" t="27815" r="38261" b="31392"/>
            <a:stretch/>
          </p:blipFill>
          <p:spPr>
            <a:xfrm>
              <a:off x="748904" y="2869557"/>
              <a:ext cx="2987367" cy="2796209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Прямоугольник 12">
                  <a:extLst>
                    <a:ext uri="{FF2B5EF4-FFF2-40B4-BE49-F238E27FC236}">
                      <a16:creationId xmlns:a16="http://schemas.microsoft.com/office/drawing/2014/main" id="{D226B332-1EF2-4D9A-B568-7CB57F1ADE40}"/>
                    </a:ext>
                  </a:extLst>
                </p:cNvPr>
                <p:cNvSpPr/>
                <p:nvPr/>
              </p:nvSpPr>
              <p:spPr>
                <a:xfrm rot="20081962">
                  <a:off x="1732670" y="4649418"/>
                  <a:ext cx="414540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13" name="Прямоугольник 12">
                  <a:extLst>
                    <a:ext uri="{FF2B5EF4-FFF2-40B4-BE49-F238E27FC236}">
                      <a16:creationId xmlns:a16="http://schemas.microsoft.com/office/drawing/2014/main" id="{D226B332-1EF2-4D9A-B568-7CB57F1ADE4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0081962">
                  <a:off x="1732670" y="4649418"/>
                  <a:ext cx="414540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5682" b="-10714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611FEA60-07F4-4852-9038-A46FD0646A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7283" t="29381" r="38214" b="29825"/>
            <a:stretch/>
          </p:blipFill>
          <p:spPr>
            <a:xfrm>
              <a:off x="4588669" y="2869557"/>
              <a:ext cx="2987367" cy="2796209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Прямоугольник 16">
                  <a:extLst>
                    <a:ext uri="{FF2B5EF4-FFF2-40B4-BE49-F238E27FC236}">
                      <a16:creationId xmlns:a16="http://schemas.microsoft.com/office/drawing/2014/main" id="{8BE19A45-28A4-4182-860B-844B13376A6E}"/>
                    </a:ext>
                  </a:extLst>
                </p:cNvPr>
                <p:cNvSpPr/>
                <p:nvPr/>
              </p:nvSpPr>
              <p:spPr>
                <a:xfrm rot="20304771">
                  <a:off x="5598708" y="4563871"/>
                  <a:ext cx="39465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ф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17" name="Прямоугольник 16">
                  <a:extLst>
                    <a:ext uri="{FF2B5EF4-FFF2-40B4-BE49-F238E27FC236}">
                      <a16:creationId xmlns:a16="http://schemas.microsoft.com/office/drawing/2014/main" id="{8BE19A45-28A4-4182-860B-844B13376A6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0304771">
                  <a:off x="5598708" y="4563871"/>
                  <a:ext cx="394659" cy="369332"/>
                </a:xfrm>
                <a:prstGeom prst="rect">
                  <a:avLst/>
                </a:prstGeom>
                <a:blipFill>
                  <a:blip r:embed="rId8"/>
                  <a:stretch>
                    <a:fillRect r="-5952" b="-10976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4E70EEC9-15E4-462B-A039-F60CCD263A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7481" t="29662" r="37333" b="29546"/>
            <a:stretch/>
          </p:blipFill>
          <p:spPr>
            <a:xfrm>
              <a:off x="8372439" y="2869557"/>
              <a:ext cx="3070658" cy="2796209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Прямоугольник 18">
                  <a:extLst>
                    <a:ext uri="{FF2B5EF4-FFF2-40B4-BE49-F238E27FC236}">
                      <a16:creationId xmlns:a16="http://schemas.microsoft.com/office/drawing/2014/main" id="{7FC02391-CBA0-4FFD-8F91-C2A41D1A84DC}"/>
                    </a:ext>
                  </a:extLst>
                </p:cNvPr>
                <p:cNvSpPr/>
                <p:nvPr/>
              </p:nvSpPr>
              <p:spPr>
                <a:xfrm rot="21399590">
                  <a:off x="9097953" y="4256311"/>
                  <a:ext cx="394659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л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19" name="Прямоугольник 18">
                  <a:extLst>
                    <a:ext uri="{FF2B5EF4-FFF2-40B4-BE49-F238E27FC236}">
                      <a16:creationId xmlns:a16="http://schemas.microsoft.com/office/drawing/2014/main" id="{7FC02391-CBA0-4FFD-8F91-C2A41D1A84D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1399590">
                  <a:off x="9097953" y="4256311"/>
                  <a:ext cx="394659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Прямоугольник 19">
                  <a:extLst>
                    <a:ext uri="{FF2B5EF4-FFF2-40B4-BE49-F238E27FC236}">
                      <a16:creationId xmlns:a16="http://schemas.microsoft.com/office/drawing/2014/main" id="{654CEBA9-3379-48B3-8067-F6E1573798C7}"/>
                    </a:ext>
                  </a:extLst>
                </p:cNvPr>
                <p:cNvSpPr/>
                <p:nvPr/>
              </p:nvSpPr>
              <p:spPr>
                <a:xfrm rot="20775494">
                  <a:off x="10275737" y="4167631"/>
                  <a:ext cx="394659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т</m:t>
                        </m:r>
                      </m:oMath>
                    </m:oMathPara>
                  </a14:m>
                  <a:endParaRPr lang="uk-UA" dirty="0"/>
                </a:p>
              </p:txBody>
            </p:sp>
          </mc:Choice>
          <mc:Fallback xmlns="">
            <p:sp>
              <p:nvSpPr>
                <p:cNvPr id="20" name="Прямоугольник 19">
                  <a:extLst>
                    <a:ext uri="{FF2B5EF4-FFF2-40B4-BE49-F238E27FC236}">
                      <a16:creationId xmlns:a16="http://schemas.microsoft.com/office/drawing/2014/main" id="{654CEBA9-3379-48B3-8067-F6E1573798C7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0775494">
                  <a:off x="10275737" y="4167631"/>
                  <a:ext cx="394659" cy="369332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FFE912FA-B561-4CFF-8164-DFD9B6DA47D5}"/>
                    </a:ext>
                  </a:extLst>
                </p:cNvPr>
                <p:cNvSpPr txBox="1"/>
                <p:nvPr/>
              </p:nvSpPr>
              <p:spPr>
                <a:xfrm>
                  <a:off x="1526846" y="1924076"/>
                  <a:ext cx="1431482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було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FFE912FA-B561-4CFF-8164-DFD9B6DA47D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26846" y="1924076"/>
                  <a:ext cx="1431482" cy="738664"/>
                </a:xfrm>
                <a:prstGeom prst="rect">
                  <a:avLst/>
                </a:prstGeom>
                <a:blipFill>
                  <a:blip r:embed="rId12"/>
                  <a:stretch>
                    <a:fillRect b="-1653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B6B97D2A-A156-4093-95A3-E94AE6B01521}"/>
                    </a:ext>
                  </a:extLst>
                </p:cNvPr>
                <p:cNvSpPr txBox="1"/>
                <p:nvPr/>
              </p:nvSpPr>
              <p:spPr>
                <a:xfrm>
                  <a:off x="6638668" y="1953678"/>
                  <a:ext cx="2917465" cy="73866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4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результат</m:t>
                        </m:r>
                      </m:oMath>
                    </m:oMathPara>
                  </a14:m>
                  <a:endParaRPr lang="uk-UA" sz="4800" b="1" dirty="0"/>
                </a:p>
              </p:txBody>
            </p:sp>
          </mc:Choice>
          <mc:Fallback xmlns="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B6B97D2A-A156-4093-95A3-E94AE6B0152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38668" y="1953678"/>
                  <a:ext cx="2917465" cy="738664"/>
                </a:xfrm>
                <a:prstGeom prst="rect">
                  <a:avLst/>
                </a:prstGeom>
                <a:blipFill>
                  <a:blip r:embed="rId13"/>
                  <a:stretch>
                    <a:fillRect b="-1639"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1212216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1341</TotalTime>
  <Words>683</Words>
  <Application>Microsoft Office PowerPoint</Application>
  <PresentationFormat>Широкоэкранный</PresentationFormat>
  <Paragraphs>160</Paragraphs>
  <Slides>46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51" baseType="lpstr">
      <vt:lpstr>Arial</vt:lpstr>
      <vt:lpstr>Calibri</vt:lpstr>
      <vt:lpstr>Calibri Light</vt:lpstr>
      <vt:lpstr>Cambria Math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Sergijovych</dc:creator>
  <cp:lastModifiedBy>Sergijovych</cp:lastModifiedBy>
  <cp:revision>204</cp:revision>
  <dcterms:created xsi:type="dcterms:W3CDTF">2020-09-06T14:32:30Z</dcterms:created>
  <dcterms:modified xsi:type="dcterms:W3CDTF">2020-12-03T07:46:11Z</dcterms:modified>
</cp:coreProperties>
</file>