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theme/theme6.xml" ContentType="application/vnd.openxmlformats-officedocument.theme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theme/theme7.xml" ContentType="application/vnd.openxmlformats-officedocument.theme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theme/theme8.xml" ContentType="application/vnd.openxmlformats-officedocument.theme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theme/theme9.xml" ContentType="application/vnd.openxmlformats-officedocument.theme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theme/theme10.xml" ContentType="application/vnd.openxmlformats-officedocument.theme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theme/theme11.xml" ContentType="application/vnd.openxmlformats-officedocument.theme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theme/theme12.xml" ContentType="application/vnd.openxmlformats-officedocument.theme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theme/theme13.xml" ContentType="application/vnd.openxmlformats-officedocument.theme+xml"/>
  <Override PartName="/ppt/theme/theme1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6" r:id="rId1"/>
    <p:sldMasterId id="2147483718" r:id="rId2"/>
    <p:sldMasterId id="2147483730" r:id="rId3"/>
    <p:sldMasterId id="2147483742" r:id="rId4"/>
    <p:sldMasterId id="2147483755" r:id="rId5"/>
    <p:sldMasterId id="2147483767" r:id="rId6"/>
    <p:sldMasterId id="2147483792" r:id="rId7"/>
    <p:sldMasterId id="2147483807" r:id="rId8"/>
    <p:sldMasterId id="2147483823" r:id="rId9"/>
    <p:sldMasterId id="2147483835" r:id="rId10"/>
    <p:sldMasterId id="2147483850" r:id="rId11"/>
    <p:sldMasterId id="2147483864" r:id="rId12"/>
    <p:sldMasterId id="2147483877" r:id="rId13"/>
  </p:sldMasterIdLst>
  <p:notesMasterIdLst>
    <p:notesMasterId r:id="rId28"/>
  </p:notesMasterIdLst>
  <p:sldIdLst>
    <p:sldId id="256" r:id="rId14"/>
    <p:sldId id="258" r:id="rId15"/>
    <p:sldId id="274" r:id="rId16"/>
    <p:sldId id="277" r:id="rId17"/>
    <p:sldId id="278" r:id="rId18"/>
    <p:sldId id="279" r:id="rId19"/>
    <p:sldId id="280" r:id="rId20"/>
    <p:sldId id="260" r:id="rId21"/>
    <p:sldId id="261" r:id="rId22"/>
    <p:sldId id="262" r:id="rId23"/>
    <p:sldId id="282" r:id="rId24"/>
    <p:sldId id="281" r:id="rId25"/>
    <p:sldId id="270" r:id="rId26"/>
    <p:sldId id="269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27BF40"/>
    <a:srgbClr val="F28282"/>
    <a:srgbClr val="461E64"/>
    <a:srgbClr val="E66CD7"/>
    <a:srgbClr val="E7EC12"/>
    <a:srgbClr val="FFFF99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Світлий стиль 3 –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587" autoAdjust="0"/>
  </p:normalViewPr>
  <p:slideViewPr>
    <p:cSldViewPr>
      <p:cViewPr varScale="1">
        <p:scale>
          <a:sx n="67" d="100"/>
          <a:sy n="67" d="100"/>
        </p:scale>
        <p:origin x="1476" y="3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5.xml"/><Relationship Id="rId26" Type="http://schemas.openxmlformats.org/officeDocument/2006/relationships/slide" Target="slides/slide1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8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4.xml"/><Relationship Id="rId25" Type="http://schemas.openxmlformats.org/officeDocument/2006/relationships/slide" Target="slides/slide1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3.xml"/><Relationship Id="rId20" Type="http://schemas.openxmlformats.org/officeDocument/2006/relationships/slide" Target="slides/slide7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1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2.xml"/><Relationship Id="rId23" Type="http://schemas.openxmlformats.org/officeDocument/2006/relationships/slide" Target="slides/slide10.xml"/><Relationship Id="rId28" Type="http://schemas.openxmlformats.org/officeDocument/2006/relationships/notesMaster" Target="notesMasters/notesMaster1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6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1.xml"/><Relationship Id="rId22" Type="http://schemas.openxmlformats.org/officeDocument/2006/relationships/slide" Target="slides/slide9.xml"/><Relationship Id="rId27" Type="http://schemas.openxmlformats.org/officeDocument/2006/relationships/slide" Target="slides/slide14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A7027B-BC65-4FF7-8B58-28DD41444458}" type="datetimeFigureOut">
              <a:rPr lang="uk-UA" smtClean="0"/>
              <a:t>03.02.2023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90EF18-242D-460C-A7A9-A260D6C3753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081030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0EF18-242D-460C-A7A9-A260D6C3753C}" type="slidenum">
              <a:rPr lang="uk-UA" smtClean="0"/>
              <a:t>1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106041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8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10.png"/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9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9.png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1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Master" Target="../slideMasters/slideMaster12.xml"/><Relationship Id="rId4" Type="http://schemas.openxmlformats.org/officeDocument/2006/relationships/image" Target="../media/image29.png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3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41316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41317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grpSp>
          <p:nvGrpSpPr>
            <p:cNvPr id="4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41319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41320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141321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1322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1323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141324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41325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41326" name="Rectangle 14"/>
          <p:cNvSpPr>
            <a:spLocks noGrp="1" noChangeArrowheads="1"/>
          </p:cNvSpPr>
          <p:nvPr>
            <p:ph type="dt" sz="half" idx="2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2091DD41-697C-4BBC-AC64-FBC59F2DD475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141327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ru-RU"/>
          </a:p>
        </p:txBody>
      </p:sp>
      <p:sp>
        <p:nvSpPr>
          <p:cNvPr id="141328" name="Rectangle 1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92AE2A94-9198-4759-B5FD-7F19ECB0F350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pull dir="r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091DD41-697C-4BBC-AC64-FBC59F2DD475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AE2A94-9198-4759-B5FD-7F19ECB0F350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091DD41-697C-4BBC-AC64-FBC59F2DD475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AE2A94-9198-4759-B5FD-7F19ECB0F350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091DD41-697C-4BBC-AC64-FBC59F2DD475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AE2A94-9198-4759-B5FD-7F19ECB0F350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091DD41-697C-4BBC-AC64-FBC59F2DD475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AE2A94-9198-4759-B5FD-7F19ECB0F350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091DD41-697C-4BBC-AC64-FBC59F2DD475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AE2A94-9198-4759-B5FD-7F19ECB0F350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091DD41-697C-4BBC-AC64-FBC59F2DD475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AE2A94-9198-4759-B5FD-7F19ECB0F350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091DD41-697C-4BBC-AC64-FBC59F2DD475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AE2A94-9198-4759-B5FD-7F19ECB0F350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091DD41-697C-4BBC-AC64-FBC59F2DD475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AE2A94-9198-4759-B5FD-7F19ECB0F350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091DD41-697C-4BBC-AC64-FBC59F2DD475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AE2A94-9198-4759-B5FD-7F19ECB0F350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091DD41-697C-4BBC-AC64-FBC59F2DD475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AE2A94-9198-4759-B5FD-7F19ECB0F350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319088" y="1752600"/>
            <a:ext cx="8824912" cy="5129213"/>
            <a:chOff x="201" y="1104"/>
            <a:chExt cx="5559" cy="3231"/>
          </a:xfrm>
        </p:grpSpPr>
        <p:sp>
          <p:nvSpPr>
            <p:cNvPr id="44035" name="Freeform 3"/>
            <p:cNvSpPr>
              <a:spLocks/>
            </p:cNvSpPr>
            <p:nvPr/>
          </p:nvSpPr>
          <p:spPr bwMode="ltGray">
            <a:xfrm>
              <a:off x="210" y="1104"/>
              <a:ext cx="5550" cy="3216"/>
            </a:xfrm>
            <a:custGeom>
              <a:avLst/>
              <a:gdLst/>
              <a:ahLst/>
              <a:cxnLst>
                <a:cxn ang="0">
                  <a:pos x="335" y="0"/>
                </a:cxn>
                <a:cxn ang="0">
                  <a:pos x="333" y="1290"/>
                </a:cxn>
                <a:cxn ang="0">
                  <a:pos x="0" y="1290"/>
                </a:cxn>
                <a:cxn ang="0">
                  <a:pos x="6" y="3210"/>
                </a:cxn>
                <a:cxn ang="0">
                  <a:pos x="5550" y="3216"/>
                </a:cxn>
                <a:cxn ang="0">
                  <a:pos x="5550" y="0"/>
                </a:cxn>
                <a:cxn ang="0">
                  <a:pos x="335" y="0"/>
                </a:cxn>
                <a:cxn ang="0">
                  <a:pos x="335" y="0"/>
                </a:cxn>
              </a:cxnLst>
              <a:rect l="0" t="0" r="r" b="b"/>
              <a:pathLst>
                <a:path w="5550" h="3216">
                  <a:moveTo>
                    <a:pt x="335" y="0"/>
                  </a:moveTo>
                  <a:lnTo>
                    <a:pt x="333" y="1290"/>
                  </a:lnTo>
                  <a:lnTo>
                    <a:pt x="0" y="1290"/>
                  </a:lnTo>
                  <a:lnTo>
                    <a:pt x="6" y="3210"/>
                  </a:lnTo>
                  <a:lnTo>
                    <a:pt x="5550" y="3216"/>
                  </a:lnTo>
                  <a:lnTo>
                    <a:pt x="5550" y="0"/>
                  </a:lnTo>
                  <a:lnTo>
                    <a:pt x="335" y="0"/>
                  </a:lnTo>
                  <a:lnTo>
                    <a:pt x="335" y="0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4036" name="Freeform 4"/>
            <p:cNvSpPr>
              <a:spLocks/>
            </p:cNvSpPr>
            <p:nvPr/>
          </p:nvSpPr>
          <p:spPr bwMode="ltGray">
            <a:xfrm>
              <a:off x="528" y="2400"/>
              <a:ext cx="5232" cy="19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4037" name="Freeform 5"/>
            <p:cNvSpPr>
              <a:spLocks/>
            </p:cNvSpPr>
            <p:nvPr/>
          </p:nvSpPr>
          <p:spPr bwMode="ltGray">
            <a:xfrm>
              <a:off x="201" y="2377"/>
              <a:ext cx="3455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44038" name="Freeform 6"/>
            <p:cNvSpPr>
              <a:spLocks/>
            </p:cNvSpPr>
            <p:nvPr/>
          </p:nvSpPr>
          <p:spPr bwMode="ltGray">
            <a:xfrm>
              <a:off x="528" y="1104"/>
              <a:ext cx="4894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44039" name="Freeform 7"/>
            <p:cNvSpPr>
              <a:spLocks/>
            </p:cNvSpPr>
            <p:nvPr/>
          </p:nvSpPr>
          <p:spPr bwMode="ltGray">
            <a:xfrm>
              <a:off x="201" y="2377"/>
              <a:ext cx="30" cy="195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16"/>
                </a:cxn>
                <a:cxn ang="0">
                  <a:pos x="29" y="1416"/>
                </a:cxn>
                <a:cxn ang="0">
                  <a:pos x="30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44040" name="Freeform 8"/>
            <p:cNvSpPr>
              <a:spLocks/>
            </p:cNvSpPr>
            <p:nvPr/>
          </p:nvSpPr>
          <p:spPr bwMode="ltGray">
            <a:xfrm>
              <a:off x="528" y="1104"/>
              <a:ext cx="29" cy="32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61"/>
                </a:cxn>
                <a:cxn ang="0">
                  <a:pos x="29" y="2161"/>
                </a:cxn>
                <a:cxn ang="0">
                  <a:pos x="27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44041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990600" y="1905000"/>
            <a:ext cx="7772400" cy="1736725"/>
          </a:xfrm>
        </p:spPr>
        <p:txBody>
          <a:bodyPr anchor="t"/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44042" name="Rectangle 1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990600" y="3962400"/>
            <a:ext cx="6781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4043" name="Rectangle 11"/>
          <p:cNvSpPr>
            <a:spLocks noGrp="1" noChangeArrowheads="1"/>
          </p:cNvSpPr>
          <p:nvPr>
            <p:ph type="dt" sz="quarter" idx="2"/>
          </p:nvPr>
        </p:nvSpPr>
        <p:spPr>
          <a:xfrm>
            <a:off x="990600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4044" name="Rectangle 12"/>
          <p:cNvSpPr>
            <a:spLocks noGrp="1" noChangeArrowheads="1"/>
          </p:cNvSpPr>
          <p:nvPr>
            <p:ph type="ftr" sz="quarter" idx="3"/>
          </p:nvPr>
        </p:nvSpPr>
        <p:spPr>
          <a:xfrm>
            <a:off x="3468688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4045" name="Rectangle 13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D52641C6-3936-4FFB-9AF7-01901663BF4F}" type="slidenum">
              <a:rPr lang="ru-RU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pull dir="rd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0882B7-CD08-4656-866E-8F0724DEF290}" type="slidenum">
              <a:rPr lang="ru-RU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diamond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3284BA-150F-4C75-B812-F7505DFF7D97}" type="slidenum">
              <a:rPr lang="ru-RU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diamond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38200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18075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7CF856-9AC1-4107-BB08-6608F26CA1B5}" type="slidenum">
              <a:rPr lang="ru-RU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diamond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E60B89-F281-4512-A0AA-E5F2D88DF781}" type="slidenum">
              <a:rPr lang="ru-RU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diamond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006336-A662-4A9C-9678-611E047309F7}" type="slidenum">
              <a:rPr lang="ru-RU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diamond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847965-0F2B-42EF-A03C-3055E5A1191F}" type="slidenum">
              <a:rPr lang="ru-RU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diamond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3062DF-046F-4340-A2FD-8B03545F9A39}" type="slidenum">
              <a:rPr lang="ru-RU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diamond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57088C-D77C-43DF-A4CE-87200ADC20F0}" type="slidenum">
              <a:rPr lang="ru-RU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diamond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EA8DCC-94F3-4DE6-917D-7C518F0C5C75}" type="slidenum">
              <a:rPr lang="ru-RU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diamond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48463" y="244475"/>
            <a:ext cx="2097087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44475"/>
            <a:ext cx="6138863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82E160-E53D-454C-8856-DAA72F2F7F6C}" type="slidenum">
              <a:rPr lang="ru-RU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diamond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5299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55300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/>
              <a:endParaRPr lang="ru-RU" sz="2400">
                <a:latin typeface="Times New Roman" pitchFamily="18" charset="0"/>
              </a:endParaRPr>
            </a:p>
          </p:txBody>
        </p:sp>
        <p:grpSp>
          <p:nvGrpSpPr>
            <p:cNvPr id="3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55302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/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55303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/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55304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/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55305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/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55306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/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55307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/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55308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/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55309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/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55310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/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55311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/>
                <a:endParaRPr lang="ru-RU" sz="2400">
                  <a:latin typeface="Times New Roman" pitchFamily="18" charset="0"/>
                </a:endParaRPr>
              </a:p>
            </p:txBody>
          </p:sp>
        </p:grpSp>
      </p:grpSp>
      <p:sp>
        <p:nvSpPr>
          <p:cNvPr id="55312" name="Rectangle 16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5313" name="Rectangle 17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5314" name="Rectangle 18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2336100D-7ED8-41BF-AA28-0A73B6485F06}" type="slidenum">
              <a:rPr lang="ru-RU"/>
              <a:pPr/>
              <a:t>‹№›</a:t>
            </a:fld>
            <a:endParaRPr lang="ru-RU"/>
          </a:p>
        </p:txBody>
      </p:sp>
      <p:sp>
        <p:nvSpPr>
          <p:cNvPr id="55315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55316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ru-RU"/>
              <a:t>Образец подзаголовка</a:t>
            </a:r>
          </a:p>
        </p:txBody>
      </p:sp>
    </p:spTree>
  </p:cSld>
  <p:clrMapOvr>
    <a:masterClrMapping/>
  </p:clrMapOvr>
  <p:transition spd="slow">
    <p:pull dir="rd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C364432-1EC2-4250-AEF4-2A82B49A9D73}" type="slidenum">
              <a:rPr lang="ru-RU"/>
              <a:pPr/>
              <a:t>‹№›</a:t>
            </a:fld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  <p:transition spd="slow">
    <p:pull dir="rd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ED20EC9-6C3D-4024-B74E-951D75F226D3}" type="slidenum">
              <a:rPr lang="ru-RU"/>
              <a:pPr/>
              <a:t>‹№›</a:t>
            </a:fld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  <p:transition spd="slow">
    <p:pull dir="rd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DDB6D5E-8F5D-48AE-A9D5-B86943EA9E9D}" type="slidenum">
              <a:rPr lang="ru-RU"/>
              <a:pPr/>
              <a:t>‹№›</a:t>
            </a:fld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  <p:transition spd="slow">
    <p:pull dir="rd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5C3BEC9-0D43-4146-B1DF-B29AE1524661}" type="slidenum">
              <a:rPr lang="ru-RU"/>
              <a:pPr/>
              <a:t>‹№›</a:t>
            </a:fld>
            <a:endParaRPr lang="ru-RU"/>
          </a:p>
        </p:txBody>
      </p:sp>
      <p:sp>
        <p:nvSpPr>
          <p:cNvPr id="9" name="Дата 8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  <p:transition spd="slow">
    <p:pull dir="rd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1332C69-C699-4AF1-9A0C-C0D22AD3EA71}" type="slidenum">
              <a:rPr lang="ru-RU"/>
              <a:pPr/>
              <a:t>‹№›</a:t>
            </a:fld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  <p:transition spd="slow">
    <p:pull dir="rd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1069DD2-3AEC-46C9-A0B1-B528908C55AE}" type="slidenum">
              <a:rPr lang="ru-RU"/>
              <a:pPr/>
              <a:t>‹№›</a:t>
            </a:fld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  <p:transition spd="slow">
    <p:pull dir="rd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1760133-2DEE-4A55-9B15-AC1928A7F742}" type="slidenum">
              <a:rPr lang="ru-RU"/>
              <a:pPr/>
              <a:t>‹№›</a:t>
            </a:fld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  <p:transition spd="slow">
    <p:pull dir="rd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EFDEDDA-E61B-443C-94FB-05D2BAA66E1D}" type="slidenum">
              <a:rPr lang="ru-RU"/>
              <a:pPr/>
              <a:t>‹№›</a:t>
            </a:fld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  <p:transition spd="slow">
    <p:pull dir="rd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B8EAE6C-A028-4654-BE3E-AA290F7C0652}" type="slidenum">
              <a:rPr lang="ru-RU"/>
              <a:pPr/>
              <a:t>‹№›</a:t>
            </a:fld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  <p:transition spd="slow">
    <p:pull dir="rd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A127C77-8E4C-448D-9284-F5DA0D7F192D}" type="slidenum">
              <a:rPr lang="ru-RU"/>
              <a:pPr/>
              <a:t>‹№›</a:t>
            </a:fld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  <p:transition spd="slow">
    <p:pull dir="rd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Line 2"/>
          <p:cNvSpPr>
            <a:spLocks noChangeShapeType="1"/>
          </p:cNvSpPr>
          <p:nvPr/>
        </p:nvSpPr>
        <p:spPr bwMode="auto">
          <a:xfrm>
            <a:off x="7315200" y="1066800"/>
            <a:ext cx="0" cy="449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5913" y="466725"/>
            <a:ext cx="6781800" cy="2133600"/>
          </a:xfrm>
        </p:spPr>
        <p:txBody>
          <a:bodyPr/>
          <a:lstStyle>
            <a:lvl1pPr algn="r">
              <a:defRPr sz="4800"/>
            </a:lvl1pPr>
          </a:lstStyle>
          <a:p>
            <a:r>
              <a:rPr lang="ru-RU" altLang="en-US"/>
              <a:t>Образец заголовка</a:t>
            </a:r>
          </a:p>
        </p:txBody>
      </p:sp>
      <p:sp>
        <p:nvSpPr>
          <p:cNvPr id="6963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849313" y="3049588"/>
            <a:ext cx="6248400" cy="23622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3200"/>
            </a:lvl1pPr>
          </a:lstStyle>
          <a:p>
            <a:r>
              <a:rPr lang="ru-RU" altLang="en-US"/>
              <a:t>Образец подзаголовка</a:t>
            </a:r>
          </a:p>
        </p:txBody>
      </p:sp>
      <p:sp>
        <p:nvSpPr>
          <p:cNvPr id="69637" name="Rectangle 5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9638" name="Rectangle 6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9639" name="Rectangle 7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73E6E31A-313A-4102-BFE5-CA46C7E39A91}" type="slidenum">
              <a:rPr lang="ru-RU" altLang="en-US"/>
              <a:pPr/>
              <a:t>‹№›</a:t>
            </a:fld>
            <a:endParaRPr lang="ru-RU" altLang="en-US"/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7493000" y="2992438"/>
            <a:ext cx="1338263" cy="2189162"/>
            <a:chOff x="4704" y="1885"/>
            <a:chExt cx="843" cy="1379"/>
          </a:xfrm>
        </p:grpSpPr>
        <p:sp>
          <p:nvSpPr>
            <p:cNvPr id="69641" name="Oval 9"/>
            <p:cNvSpPr>
              <a:spLocks noChangeArrowheads="1"/>
            </p:cNvSpPr>
            <p:nvPr/>
          </p:nvSpPr>
          <p:spPr bwMode="auto">
            <a:xfrm>
              <a:off x="4704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9642" name="Oval 10"/>
            <p:cNvSpPr>
              <a:spLocks noChangeArrowheads="1"/>
            </p:cNvSpPr>
            <p:nvPr/>
          </p:nvSpPr>
          <p:spPr bwMode="auto">
            <a:xfrm>
              <a:off x="4883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9643" name="Oval 11"/>
            <p:cNvSpPr>
              <a:spLocks noChangeArrowheads="1"/>
            </p:cNvSpPr>
            <p:nvPr/>
          </p:nvSpPr>
          <p:spPr bwMode="auto">
            <a:xfrm>
              <a:off x="5062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9644" name="Oval 12"/>
            <p:cNvSpPr>
              <a:spLocks noChangeArrowheads="1"/>
            </p:cNvSpPr>
            <p:nvPr/>
          </p:nvSpPr>
          <p:spPr bwMode="auto">
            <a:xfrm>
              <a:off x="4704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9645" name="Oval 13"/>
            <p:cNvSpPr>
              <a:spLocks noChangeArrowheads="1"/>
            </p:cNvSpPr>
            <p:nvPr/>
          </p:nvSpPr>
          <p:spPr bwMode="auto">
            <a:xfrm>
              <a:off x="4883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9646" name="Oval 14"/>
            <p:cNvSpPr>
              <a:spLocks noChangeArrowheads="1"/>
            </p:cNvSpPr>
            <p:nvPr/>
          </p:nvSpPr>
          <p:spPr bwMode="auto">
            <a:xfrm>
              <a:off x="5062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9647" name="Oval 15"/>
            <p:cNvSpPr>
              <a:spLocks noChangeArrowheads="1"/>
            </p:cNvSpPr>
            <p:nvPr/>
          </p:nvSpPr>
          <p:spPr bwMode="auto">
            <a:xfrm>
              <a:off x="5241" y="2064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9648" name="Oval 16"/>
            <p:cNvSpPr>
              <a:spLocks noChangeArrowheads="1"/>
            </p:cNvSpPr>
            <p:nvPr/>
          </p:nvSpPr>
          <p:spPr bwMode="auto">
            <a:xfrm>
              <a:off x="4704" y="2243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9649" name="Oval 17"/>
            <p:cNvSpPr>
              <a:spLocks noChangeArrowheads="1"/>
            </p:cNvSpPr>
            <p:nvPr/>
          </p:nvSpPr>
          <p:spPr bwMode="auto">
            <a:xfrm>
              <a:off x="4883" y="2243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9650" name="Oval 18"/>
            <p:cNvSpPr>
              <a:spLocks noChangeArrowheads="1"/>
            </p:cNvSpPr>
            <p:nvPr/>
          </p:nvSpPr>
          <p:spPr bwMode="auto">
            <a:xfrm>
              <a:off x="5062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9651" name="Oval 19"/>
            <p:cNvSpPr>
              <a:spLocks noChangeArrowheads="1"/>
            </p:cNvSpPr>
            <p:nvPr/>
          </p:nvSpPr>
          <p:spPr bwMode="auto">
            <a:xfrm>
              <a:off x="5241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9652" name="Oval 20"/>
            <p:cNvSpPr>
              <a:spLocks noChangeArrowheads="1"/>
            </p:cNvSpPr>
            <p:nvPr/>
          </p:nvSpPr>
          <p:spPr bwMode="auto">
            <a:xfrm>
              <a:off x="5420" y="2243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9653" name="Oval 21"/>
            <p:cNvSpPr>
              <a:spLocks noChangeArrowheads="1"/>
            </p:cNvSpPr>
            <p:nvPr/>
          </p:nvSpPr>
          <p:spPr bwMode="auto">
            <a:xfrm>
              <a:off x="4704" y="2421"/>
              <a:ext cx="127" cy="128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9654" name="Oval 22"/>
            <p:cNvSpPr>
              <a:spLocks noChangeArrowheads="1"/>
            </p:cNvSpPr>
            <p:nvPr/>
          </p:nvSpPr>
          <p:spPr bwMode="auto">
            <a:xfrm>
              <a:off x="4883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9655" name="Oval 23"/>
            <p:cNvSpPr>
              <a:spLocks noChangeArrowheads="1"/>
            </p:cNvSpPr>
            <p:nvPr/>
          </p:nvSpPr>
          <p:spPr bwMode="auto">
            <a:xfrm>
              <a:off x="5062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9656" name="Oval 24"/>
            <p:cNvSpPr>
              <a:spLocks noChangeArrowheads="1"/>
            </p:cNvSpPr>
            <p:nvPr/>
          </p:nvSpPr>
          <p:spPr bwMode="auto">
            <a:xfrm>
              <a:off x="5241" y="2421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9657" name="Oval 25"/>
            <p:cNvSpPr>
              <a:spLocks noChangeArrowheads="1"/>
            </p:cNvSpPr>
            <p:nvPr/>
          </p:nvSpPr>
          <p:spPr bwMode="auto">
            <a:xfrm>
              <a:off x="4704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9658" name="Oval 26"/>
            <p:cNvSpPr>
              <a:spLocks noChangeArrowheads="1"/>
            </p:cNvSpPr>
            <p:nvPr/>
          </p:nvSpPr>
          <p:spPr bwMode="auto">
            <a:xfrm>
              <a:off x="4883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9659" name="Oval 27"/>
            <p:cNvSpPr>
              <a:spLocks noChangeArrowheads="1"/>
            </p:cNvSpPr>
            <p:nvPr/>
          </p:nvSpPr>
          <p:spPr bwMode="auto">
            <a:xfrm>
              <a:off x="5062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9660" name="Oval 28"/>
            <p:cNvSpPr>
              <a:spLocks noChangeArrowheads="1"/>
            </p:cNvSpPr>
            <p:nvPr/>
          </p:nvSpPr>
          <p:spPr bwMode="auto">
            <a:xfrm>
              <a:off x="5241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9661" name="Oval 29"/>
            <p:cNvSpPr>
              <a:spLocks noChangeArrowheads="1"/>
            </p:cNvSpPr>
            <p:nvPr/>
          </p:nvSpPr>
          <p:spPr bwMode="auto">
            <a:xfrm>
              <a:off x="5420" y="2600"/>
              <a:ext cx="127" cy="128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9662" name="Oval 30"/>
            <p:cNvSpPr>
              <a:spLocks noChangeArrowheads="1"/>
            </p:cNvSpPr>
            <p:nvPr/>
          </p:nvSpPr>
          <p:spPr bwMode="auto">
            <a:xfrm>
              <a:off x="4704" y="2779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9663" name="Oval 31"/>
            <p:cNvSpPr>
              <a:spLocks noChangeArrowheads="1"/>
            </p:cNvSpPr>
            <p:nvPr/>
          </p:nvSpPr>
          <p:spPr bwMode="auto">
            <a:xfrm>
              <a:off x="4883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9664" name="Oval 32"/>
            <p:cNvSpPr>
              <a:spLocks noChangeArrowheads="1"/>
            </p:cNvSpPr>
            <p:nvPr/>
          </p:nvSpPr>
          <p:spPr bwMode="auto">
            <a:xfrm>
              <a:off x="5062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9665" name="Oval 33"/>
            <p:cNvSpPr>
              <a:spLocks noChangeArrowheads="1"/>
            </p:cNvSpPr>
            <p:nvPr/>
          </p:nvSpPr>
          <p:spPr bwMode="auto">
            <a:xfrm>
              <a:off x="5241" y="2779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9666" name="Oval 34"/>
            <p:cNvSpPr>
              <a:spLocks noChangeArrowheads="1"/>
            </p:cNvSpPr>
            <p:nvPr/>
          </p:nvSpPr>
          <p:spPr bwMode="auto">
            <a:xfrm>
              <a:off x="4704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9667" name="Oval 35"/>
            <p:cNvSpPr>
              <a:spLocks noChangeArrowheads="1"/>
            </p:cNvSpPr>
            <p:nvPr/>
          </p:nvSpPr>
          <p:spPr bwMode="auto">
            <a:xfrm>
              <a:off x="4883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9668" name="Oval 36"/>
            <p:cNvSpPr>
              <a:spLocks noChangeArrowheads="1"/>
            </p:cNvSpPr>
            <p:nvPr/>
          </p:nvSpPr>
          <p:spPr bwMode="auto">
            <a:xfrm>
              <a:off x="5062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9669" name="Oval 37"/>
            <p:cNvSpPr>
              <a:spLocks noChangeArrowheads="1"/>
            </p:cNvSpPr>
            <p:nvPr/>
          </p:nvSpPr>
          <p:spPr bwMode="auto">
            <a:xfrm>
              <a:off x="5241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9670" name="Oval 38"/>
            <p:cNvSpPr>
              <a:spLocks noChangeArrowheads="1"/>
            </p:cNvSpPr>
            <p:nvPr/>
          </p:nvSpPr>
          <p:spPr bwMode="auto">
            <a:xfrm>
              <a:off x="4883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9671" name="Oval 39"/>
            <p:cNvSpPr>
              <a:spLocks noChangeArrowheads="1"/>
            </p:cNvSpPr>
            <p:nvPr/>
          </p:nvSpPr>
          <p:spPr bwMode="auto">
            <a:xfrm>
              <a:off x="5241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69672" name="Line 40"/>
          <p:cNvSpPr>
            <a:spLocks noChangeShapeType="1"/>
          </p:cNvSpPr>
          <p:nvPr/>
        </p:nvSpPr>
        <p:spPr bwMode="auto">
          <a:xfrm>
            <a:off x="304800" y="2819400"/>
            <a:ext cx="8229600" cy="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ransition spd="slow">
    <p:pull dir="rd"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CBA38B-705B-459E-8EBC-05E5E7E23C93}" type="slidenum">
              <a:rPr lang="ru-RU" altLang="en-US"/>
              <a:pPr/>
              <a:t>‹№›</a:t>
            </a:fld>
            <a:endParaRPr lang="ru-RU" altLang="en-US"/>
          </a:p>
        </p:txBody>
      </p:sp>
    </p:spTree>
  </p:cSld>
  <p:clrMapOvr>
    <a:masterClrMapping/>
  </p:clrMapOvr>
  <p:transition spd="slow">
    <p:pull dir="rd"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28F6BC-F1D7-4094-AA7A-997FC06ACF04}" type="slidenum">
              <a:rPr lang="ru-RU" altLang="en-US"/>
              <a:pPr/>
              <a:t>‹№›</a:t>
            </a:fld>
            <a:endParaRPr lang="ru-RU" altLang="en-US"/>
          </a:p>
        </p:txBody>
      </p:sp>
    </p:spTree>
  </p:cSld>
  <p:clrMapOvr>
    <a:masterClrMapping/>
  </p:clrMapOvr>
  <p:transition spd="slow">
    <p:pull dir="rd"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2092AF-8422-4BC0-9AC8-0C6812AC5ADB}" type="slidenum">
              <a:rPr lang="ru-RU" altLang="en-US"/>
              <a:pPr/>
              <a:t>‹№›</a:t>
            </a:fld>
            <a:endParaRPr lang="ru-RU" altLang="en-US"/>
          </a:p>
        </p:txBody>
      </p:sp>
    </p:spTree>
  </p:cSld>
  <p:clrMapOvr>
    <a:masterClrMapping/>
  </p:clrMapOvr>
  <p:transition spd="slow">
    <p:pull dir="rd"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5E9926-A368-4229-92F2-60111A6FD7EC}" type="slidenum">
              <a:rPr lang="ru-RU" altLang="en-US"/>
              <a:pPr/>
              <a:t>‹№›</a:t>
            </a:fld>
            <a:endParaRPr lang="ru-RU" altLang="en-US"/>
          </a:p>
        </p:txBody>
      </p:sp>
    </p:spTree>
  </p:cSld>
  <p:clrMapOvr>
    <a:masterClrMapping/>
  </p:clrMapOvr>
  <p:transition spd="slow">
    <p:pull dir="rd"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1455E3-98D5-493C-A481-503BEC702602}" type="slidenum">
              <a:rPr lang="ru-RU" altLang="en-US"/>
              <a:pPr/>
              <a:t>‹№›</a:t>
            </a:fld>
            <a:endParaRPr lang="ru-RU" altLang="en-US"/>
          </a:p>
        </p:txBody>
      </p:sp>
    </p:spTree>
  </p:cSld>
  <p:clrMapOvr>
    <a:masterClrMapping/>
  </p:clrMapOvr>
  <p:transition spd="slow">
    <p:pull dir="rd"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5ABFC8-33EA-4162-A7CE-9BAD03E6CD10}" type="slidenum">
              <a:rPr lang="ru-RU" altLang="en-US"/>
              <a:pPr/>
              <a:t>‹№›</a:t>
            </a:fld>
            <a:endParaRPr lang="ru-RU" altLang="en-US"/>
          </a:p>
        </p:txBody>
      </p:sp>
    </p:spTree>
  </p:cSld>
  <p:clrMapOvr>
    <a:masterClrMapping/>
  </p:clrMapOvr>
  <p:transition spd="slow">
    <p:pull dir="rd"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7FE6C2-B492-40FF-93E2-0F4AD5F1572D}" type="slidenum">
              <a:rPr lang="ru-RU" altLang="en-US"/>
              <a:pPr/>
              <a:t>‹№›</a:t>
            </a:fld>
            <a:endParaRPr lang="ru-RU" altLang="en-US"/>
          </a:p>
        </p:txBody>
      </p:sp>
    </p:spTree>
  </p:cSld>
  <p:clrMapOvr>
    <a:masterClrMapping/>
  </p:clrMapOvr>
  <p:transition spd="slow">
    <p:pull dir="rd"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6C64A5-A70A-47B5-A497-30654ED6465E}" type="slidenum">
              <a:rPr lang="ru-RU" altLang="en-US"/>
              <a:pPr/>
              <a:t>‹№›</a:t>
            </a:fld>
            <a:endParaRPr lang="ru-RU" altLang="en-US"/>
          </a:p>
        </p:txBody>
      </p:sp>
    </p:spTree>
  </p:cSld>
  <p:clrMapOvr>
    <a:masterClrMapping/>
  </p:clrMapOvr>
  <p:transition spd="slow">
    <p:pull dir="rd"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C7B868-915D-4707-87DC-6CDAE81B1ACB}" type="slidenum">
              <a:rPr lang="ru-RU" altLang="en-US"/>
              <a:pPr/>
              <a:t>‹№›</a:t>
            </a:fld>
            <a:endParaRPr lang="ru-RU" altLang="en-US"/>
          </a:p>
        </p:txBody>
      </p:sp>
    </p:spTree>
  </p:cSld>
  <p:clrMapOvr>
    <a:masterClrMapping/>
  </p:clrMapOvr>
  <p:transition spd="slow">
    <p:pull dir="rd"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22238"/>
            <a:ext cx="2057400" cy="6008687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22238"/>
            <a:ext cx="6019800" cy="600868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137975-62FD-4257-9EA6-64C809ACEBFC}" type="slidenum">
              <a:rPr lang="ru-RU" altLang="en-US"/>
              <a:pPr/>
              <a:t>‹№›</a:t>
            </a:fld>
            <a:endParaRPr lang="ru-RU" altLang="en-US"/>
          </a:p>
        </p:txBody>
      </p:sp>
    </p:spTree>
  </p:cSld>
  <p:clrMapOvr>
    <a:masterClrMapping/>
  </p:clrMapOvr>
  <p:transition spd="slow">
    <p:pull dir="rd"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7543800" cy="12954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719263"/>
            <a:ext cx="8229600" cy="4411662"/>
          </a:xfrm>
        </p:spPr>
        <p:txBody>
          <a:bodyPr/>
          <a:lstStyle/>
          <a:p>
            <a:r>
              <a:rPr lang="ru-RU"/>
              <a:t>Вставка таблицы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32B15069-1E77-492B-A0B8-340894920969}" type="slidenum">
              <a:rPr lang="ru-RU" altLang="en-US"/>
              <a:pPr/>
              <a:t>‹№›</a:t>
            </a:fld>
            <a:endParaRPr lang="ru-RU" altLang="en-US"/>
          </a:p>
        </p:txBody>
      </p:sp>
    </p:spTree>
  </p:cSld>
  <p:clrMapOvr>
    <a:masterClrMapping/>
  </p:clrMapOvr>
  <p:transition spd="slow">
    <p:pull dir="rd"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Freeform 2"/>
          <p:cNvSpPr>
            <a:spLocks/>
          </p:cNvSpPr>
          <p:nvPr/>
        </p:nvSpPr>
        <p:spPr bwMode="blackWhite">
          <a:xfrm>
            <a:off x="20638" y="12700"/>
            <a:ext cx="8896350" cy="6780213"/>
          </a:xfrm>
          <a:custGeom>
            <a:avLst/>
            <a:gdLst/>
            <a:ahLst/>
            <a:cxnLst>
              <a:cxn ang="0">
                <a:pos x="2822" y="0"/>
              </a:cxn>
              <a:cxn ang="0">
                <a:pos x="0" y="975"/>
              </a:cxn>
              <a:cxn ang="0">
                <a:pos x="2169" y="3619"/>
              </a:cxn>
              <a:cxn ang="0">
                <a:pos x="3985" y="1125"/>
              </a:cxn>
              <a:cxn ang="0">
                <a:pos x="2822" y="0"/>
              </a:cxn>
              <a:cxn ang="0">
                <a:pos x="2822" y="0"/>
              </a:cxn>
            </a:cxnLst>
            <a:rect l="0" t="0" r="r" b="b"/>
            <a:pathLst>
              <a:path w="3985" h="3619">
                <a:moveTo>
                  <a:pt x="2822" y="0"/>
                </a:moveTo>
                <a:lnTo>
                  <a:pt x="0" y="975"/>
                </a:lnTo>
                <a:lnTo>
                  <a:pt x="2169" y="3619"/>
                </a:lnTo>
                <a:lnTo>
                  <a:pt x="3985" y="1125"/>
                </a:lnTo>
                <a:lnTo>
                  <a:pt x="2822" y="0"/>
                </a:lnTo>
                <a:lnTo>
                  <a:pt x="2822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2800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371600" y="1511300"/>
            <a:ext cx="6400800" cy="2273300"/>
          </a:xfrm>
          <a:effectLst>
            <a:outerShdw dist="45791" dir="2021404" algn="ctr" rotWithShape="0">
              <a:schemeClr val="bg2"/>
            </a:outerShdw>
          </a:effectLst>
        </p:spPr>
        <p:txBody>
          <a:bodyPr/>
          <a:lstStyle>
            <a:lvl1pPr>
              <a:defRPr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2800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549400" y="4051300"/>
            <a:ext cx="6032500" cy="1003300"/>
          </a:xfrm>
        </p:spPr>
        <p:txBody>
          <a:bodyPr/>
          <a:lstStyle>
            <a:lvl1pPr marL="0" indent="0" algn="ctr">
              <a:buFontTx/>
              <a:buNone/>
              <a:defRPr sz="28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28005" name="Rectangle 5"/>
          <p:cNvSpPr>
            <a:spLocks noGrp="1" noChangeArrowheads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28006" name="Rectangle 6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28007" name="Rectangle 7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39C2EB64-C4EC-43B7-B8EB-F91F8F5491A4}" type="slidenum">
              <a:rPr lang="ru-RU"/>
              <a:pPr/>
              <a:t>‹№›</a:t>
            </a:fld>
            <a:endParaRPr lang="ru-RU"/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195263" y="234950"/>
            <a:ext cx="3787775" cy="1778000"/>
            <a:chOff x="123" y="148"/>
            <a:chExt cx="2386" cy="1120"/>
          </a:xfrm>
        </p:grpSpPr>
        <p:sp>
          <p:nvSpPr>
            <p:cNvPr id="128009" name="Freeform 9"/>
            <p:cNvSpPr>
              <a:spLocks/>
            </p:cNvSpPr>
            <p:nvPr userDrawn="1"/>
          </p:nvSpPr>
          <p:spPr bwMode="auto">
            <a:xfrm>
              <a:off x="177" y="177"/>
              <a:ext cx="2250" cy="1017"/>
            </a:xfrm>
            <a:custGeom>
              <a:avLst/>
              <a:gdLst/>
              <a:ahLst/>
              <a:cxnLst>
                <a:cxn ang="0">
                  <a:pos x="794" y="395"/>
                </a:cxn>
                <a:cxn ang="0">
                  <a:pos x="710" y="318"/>
                </a:cxn>
                <a:cxn ang="0">
                  <a:pos x="556" y="210"/>
                </a:cxn>
                <a:cxn ang="0">
                  <a:pos x="71" y="0"/>
                </a:cxn>
                <a:cxn ang="0">
                  <a:pos x="23" y="20"/>
                </a:cxn>
                <a:cxn ang="0">
                  <a:pos x="0" y="83"/>
                </a:cxn>
                <a:cxn ang="0">
                  <a:pos x="28" y="155"/>
                </a:cxn>
                <a:cxn ang="0">
                  <a:pos x="570" y="409"/>
                </a:cxn>
                <a:cxn ang="0">
                  <a:pos x="689" y="393"/>
                </a:cxn>
                <a:cxn ang="0">
                  <a:pos x="785" y="414"/>
                </a:cxn>
                <a:cxn ang="0">
                  <a:pos x="794" y="395"/>
                </a:cxn>
                <a:cxn ang="0">
                  <a:pos x="794" y="395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8010" name="Freeform 10"/>
            <p:cNvSpPr>
              <a:spLocks/>
            </p:cNvSpPr>
            <p:nvPr userDrawn="1"/>
          </p:nvSpPr>
          <p:spPr bwMode="auto">
            <a:xfrm>
              <a:off x="166" y="261"/>
              <a:ext cx="2244" cy="1007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8011" name="Freeform 11"/>
            <p:cNvSpPr>
              <a:spLocks/>
            </p:cNvSpPr>
            <p:nvPr userDrawn="1"/>
          </p:nvSpPr>
          <p:spPr bwMode="auto">
            <a:xfrm>
              <a:off x="474" y="344"/>
              <a:ext cx="1488" cy="919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3" name="Group 12"/>
            <p:cNvGrpSpPr>
              <a:grpSpLocks/>
            </p:cNvGrpSpPr>
            <p:nvPr userDrawn="1"/>
          </p:nvGrpSpPr>
          <p:grpSpPr bwMode="auto">
            <a:xfrm>
              <a:off x="123" y="148"/>
              <a:ext cx="2386" cy="1081"/>
              <a:chOff x="123" y="148"/>
              <a:chExt cx="2386" cy="1081"/>
            </a:xfrm>
          </p:grpSpPr>
          <p:sp>
            <p:nvSpPr>
              <p:cNvPr id="128013" name="Freeform 13"/>
              <p:cNvSpPr>
                <a:spLocks/>
              </p:cNvSpPr>
              <p:nvPr userDrawn="1"/>
            </p:nvSpPr>
            <p:spPr bwMode="auto">
              <a:xfrm>
                <a:off x="2005" y="934"/>
                <a:ext cx="212" cy="214"/>
              </a:xfrm>
              <a:custGeom>
                <a:avLst/>
                <a:gdLst/>
                <a:ahLst/>
                <a:cxnLst>
                  <a:cxn ang="0">
                    <a:pos x="110" y="0"/>
                  </a:cxn>
                  <a:cxn ang="0">
                    <a:pos x="40" y="66"/>
                  </a:cxn>
                  <a:cxn ang="0">
                    <a:pos x="0" y="173"/>
                  </a:cxn>
                  <a:cxn ang="0">
                    <a:pos x="80" y="160"/>
                  </a:cxn>
                  <a:cxn ang="0">
                    <a:pos x="103" y="84"/>
                  </a:cxn>
                  <a:cxn ang="0">
                    <a:pos x="150" y="27"/>
                  </a:cxn>
                  <a:cxn ang="0">
                    <a:pos x="110" y="0"/>
                  </a:cxn>
                  <a:cxn ang="0">
                    <a:pos x="110" y="0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28014" name="Freeform 14"/>
              <p:cNvSpPr>
                <a:spLocks/>
              </p:cNvSpPr>
              <p:nvPr userDrawn="1"/>
            </p:nvSpPr>
            <p:spPr bwMode="auto">
              <a:xfrm>
                <a:off x="123" y="148"/>
                <a:ext cx="2386" cy="1081"/>
              </a:xfrm>
              <a:custGeom>
                <a:avLst/>
                <a:gdLst/>
                <a:ahLst/>
                <a:cxnLst>
                  <a:cxn ang="0">
                    <a:pos x="156" y="0"/>
                  </a:cxn>
                  <a:cxn ang="0">
                    <a:pos x="63" y="52"/>
                  </a:cxn>
                  <a:cxn ang="0">
                    <a:pos x="0" y="208"/>
                  </a:cxn>
                  <a:cxn ang="0">
                    <a:pos x="67" y="358"/>
                  </a:cxn>
                  <a:cxn ang="0">
                    <a:pos x="1182" y="867"/>
                  </a:cxn>
                  <a:cxn ang="0">
                    <a:pos x="1422" y="835"/>
                  </a:cxn>
                  <a:cxn ang="0">
                    <a:pos x="1616" y="880"/>
                  </a:cxn>
                  <a:cxn ang="0">
                    <a:pos x="1684" y="808"/>
                  </a:cxn>
                  <a:cxn ang="0">
                    <a:pos x="1502" y="664"/>
                  </a:cxn>
                  <a:cxn ang="0">
                    <a:pos x="1428" y="512"/>
                  </a:cxn>
                  <a:cxn ang="0">
                    <a:pos x="1369" y="527"/>
                  </a:cxn>
                  <a:cxn ang="0">
                    <a:pos x="1439" y="664"/>
                  </a:cxn>
                  <a:cxn ang="0">
                    <a:pos x="1578" y="810"/>
                  </a:cxn>
                  <a:cxn ang="0">
                    <a:pos x="1413" y="787"/>
                  </a:cxn>
                  <a:cxn ang="0">
                    <a:pos x="1219" y="814"/>
                  </a:cxn>
                  <a:cxn ang="0">
                    <a:pos x="1255" y="650"/>
                  </a:cxn>
                  <a:cxn ang="0">
                    <a:pos x="1338" y="538"/>
                  </a:cxn>
                  <a:cxn ang="0">
                    <a:pos x="1241" y="552"/>
                  </a:cxn>
                  <a:cxn ang="0">
                    <a:pos x="1165" y="658"/>
                  </a:cxn>
                  <a:cxn ang="0">
                    <a:pos x="1139" y="791"/>
                  </a:cxn>
                  <a:cxn ang="0">
                    <a:pos x="107" y="310"/>
                  </a:cxn>
                  <a:cxn ang="0">
                    <a:pos x="80" y="215"/>
                  </a:cxn>
                  <a:cxn ang="0">
                    <a:pos x="103" y="95"/>
                  </a:cxn>
                  <a:cxn ang="0">
                    <a:pos x="217" y="0"/>
                  </a:cxn>
                  <a:cxn ang="0">
                    <a:pos x="156" y="0"/>
                  </a:cxn>
                  <a:cxn ang="0">
                    <a:pos x="156" y="0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28015" name="Freeform 15"/>
              <p:cNvSpPr>
                <a:spLocks/>
              </p:cNvSpPr>
              <p:nvPr userDrawn="1"/>
            </p:nvSpPr>
            <p:spPr bwMode="auto">
              <a:xfrm>
                <a:off x="324" y="158"/>
                <a:ext cx="1686" cy="614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28016" name="Freeform 16"/>
              <p:cNvSpPr>
                <a:spLocks/>
              </p:cNvSpPr>
              <p:nvPr userDrawn="1"/>
            </p:nvSpPr>
            <p:spPr bwMode="auto">
              <a:xfrm>
                <a:off x="409" y="251"/>
                <a:ext cx="227" cy="410"/>
              </a:xfrm>
              <a:custGeom>
                <a:avLst/>
                <a:gdLst/>
                <a:ahLst/>
                <a:cxnLst>
                  <a:cxn ang="0">
                    <a:pos x="116" y="0"/>
                  </a:cxn>
                  <a:cxn ang="0">
                    <a:pos x="19" y="106"/>
                  </a:cxn>
                  <a:cxn ang="0">
                    <a:pos x="0" y="230"/>
                  </a:cxn>
                  <a:cxn ang="0">
                    <a:pos x="33" y="314"/>
                  </a:cxn>
                  <a:cxn ang="0">
                    <a:pos x="94" y="335"/>
                  </a:cxn>
                  <a:cxn ang="0">
                    <a:pos x="76" y="154"/>
                  </a:cxn>
                  <a:cxn ang="0">
                    <a:pos x="160" y="17"/>
                  </a:cxn>
                  <a:cxn ang="0">
                    <a:pos x="116" y="0"/>
                  </a:cxn>
                  <a:cxn ang="0">
                    <a:pos x="116" y="0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28017" name="Freeform 17"/>
              <p:cNvSpPr>
                <a:spLocks/>
              </p:cNvSpPr>
              <p:nvPr userDrawn="1"/>
            </p:nvSpPr>
            <p:spPr bwMode="auto">
              <a:xfrm>
                <a:off x="846" y="536"/>
                <a:ext cx="691" cy="364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</p:grpSp>
      <p:grpSp>
        <p:nvGrpSpPr>
          <p:cNvPr id="4" name="Group 18"/>
          <p:cNvGrpSpPr>
            <a:grpSpLocks/>
          </p:cNvGrpSpPr>
          <p:nvPr/>
        </p:nvGrpSpPr>
        <p:grpSpPr bwMode="auto">
          <a:xfrm>
            <a:off x="7915275" y="4368800"/>
            <a:ext cx="742950" cy="1058863"/>
            <a:chOff x="4986" y="2752"/>
            <a:chExt cx="468" cy="667"/>
          </a:xfrm>
        </p:grpSpPr>
        <p:sp>
          <p:nvSpPr>
            <p:cNvPr id="128019" name="Freeform 19"/>
            <p:cNvSpPr>
              <a:spLocks/>
            </p:cNvSpPr>
            <p:nvPr userDrawn="1"/>
          </p:nvSpPr>
          <p:spPr bwMode="auto">
            <a:xfrm rot="7320404">
              <a:off x="4909" y="2936"/>
              <a:ext cx="629" cy="293"/>
            </a:xfrm>
            <a:custGeom>
              <a:avLst/>
              <a:gdLst/>
              <a:ahLst/>
              <a:cxnLst>
                <a:cxn ang="0">
                  <a:pos x="794" y="395"/>
                </a:cxn>
                <a:cxn ang="0">
                  <a:pos x="710" y="318"/>
                </a:cxn>
                <a:cxn ang="0">
                  <a:pos x="556" y="210"/>
                </a:cxn>
                <a:cxn ang="0">
                  <a:pos x="71" y="0"/>
                </a:cxn>
                <a:cxn ang="0">
                  <a:pos x="23" y="20"/>
                </a:cxn>
                <a:cxn ang="0">
                  <a:pos x="0" y="83"/>
                </a:cxn>
                <a:cxn ang="0">
                  <a:pos x="28" y="155"/>
                </a:cxn>
                <a:cxn ang="0">
                  <a:pos x="570" y="409"/>
                </a:cxn>
                <a:cxn ang="0">
                  <a:pos x="689" y="393"/>
                </a:cxn>
                <a:cxn ang="0">
                  <a:pos x="785" y="414"/>
                </a:cxn>
                <a:cxn ang="0">
                  <a:pos x="794" y="395"/>
                </a:cxn>
                <a:cxn ang="0">
                  <a:pos x="794" y="395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8020" name="Freeform 20"/>
            <p:cNvSpPr>
              <a:spLocks/>
            </p:cNvSpPr>
            <p:nvPr userDrawn="1"/>
          </p:nvSpPr>
          <p:spPr bwMode="auto">
            <a:xfrm rot="7320404">
              <a:off x="4893" y="2923"/>
              <a:ext cx="627" cy="290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8021" name="Freeform 21"/>
            <p:cNvSpPr>
              <a:spLocks/>
            </p:cNvSpPr>
            <p:nvPr userDrawn="1"/>
          </p:nvSpPr>
          <p:spPr bwMode="auto">
            <a:xfrm rot="7320404">
              <a:off x="5000" y="2912"/>
              <a:ext cx="416" cy="265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5" name="Group 22"/>
            <p:cNvGrpSpPr>
              <a:grpSpLocks/>
            </p:cNvGrpSpPr>
            <p:nvPr userDrawn="1"/>
          </p:nvGrpSpPr>
          <p:grpSpPr bwMode="auto">
            <a:xfrm>
              <a:off x="4986" y="2752"/>
              <a:ext cx="468" cy="667"/>
              <a:chOff x="4986" y="2752"/>
              <a:chExt cx="468" cy="667"/>
            </a:xfrm>
          </p:grpSpPr>
          <p:sp>
            <p:nvSpPr>
              <p:cNvPr id="128023" name="Freeform 23"/>
              <p:cNvSpPr>
                <a:spLocks/>
              </p:cNvSpPr>
              <p:nvPr userDrawn="1"/>
            </p:nvSpPr>
            <p:spPr bwMode="auto">
              <a:xfrm rot="7320404">
                <a:off x="4987" y="3190"/>
                <a:ext cx="59" cy="61"/>
              </a:xfrm>
              <a:custGeom>
                <a:avLst/>
                <a:gdLst/>
                <a:ahLst/>
                <a:cxnLst>
                  <a:cxn ang="0">
                    <a:pos x="110" y="0"/>
                  </a:cxn>
                  <a:cxn ang="0">
                    <a:pos x="40" y="66"/>
                  </a:cxn>
                  <a:cxn ang="0">
                    <a:pos x="0" y="173"/>
                  </a:cxn>
                  <a:cxn ang="0">
                    <a:pos x="80" y="160"/>
                  </a:cxn>
                  <a:cxn ang="0">
                    <a:pos x="103" y="84"/>
                  </a:cxn>
                  <a:cxn ang="0">
                    <a:pos x="150" y="27"/>
                  </a:cxn>
                  <a:cxn ang="0">
                    <a:pos x="110" y="0"/>
                  </a:cxn>
                  <a:cxn ang="0">
                    <a:pos x="110" y="0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28024" name="Freeform 24"/>
              <p:cNvSpPr>
                <a:spLocks/>
              </p:cNvSpPr>
              <p:nvPr userDrawn="1"/>
            </p:nvSpPr>
            <p:spPr bwMode="auto">
              <a:xfrm rot="7320404">
                <a:off x="4887" y="2930"/>
                <a:ext cx="667" cy="311"/>
              </a:xfrm>
              <a:custGeom>
                <a:avLst/>
                <a:gdLst/>
                <a:ahLst/>
                <a:cxnLst>
                  <a:cxn ang="0">
                    <a:pos x="156" y="0"/>
                  </a:cxn>
                  <a:cxn ang="0">
                    <a:pos x="63" y="52"/>
                  </a:cxn>
                  <a:cxn ang="0">
                    <a:pos x="0" y="208"/>
                  </a:cxn>
                  <a:cxn ang="0">
                    <a:pos x="67" y="358"/>
                  </a:cxn>
                  <a:cxn ang="0">
                    <a:pos x="1182" y="867"/>
                  </a:cxn>
                  <a:cxn ang="0">
                    <a:pos x="1422" y="835"/>
                  </a:cxn>
                  <a:cxn ang="0">
                    <a:pos x="1616" y="880"/>
                  </a:cxn>
                  <a:cxn ang="0">
                    <a:pos x="1684" y="808"/>
                  </a:cxn>
                  <a:cxn ang="0">
                    <a:pos x="1502" y="664"/>
                  </a:cxn>
                  <a:cxn ang="0">
                    <a:pos x="1428" y="512"/>
                  </a:cxn>
                  <a:cxn ang="0">
                    <a:pos x="1369" y="527"/>
                  </a:cxn>
                  <a:cxn ang="0">
                    <a:pos x="1439" y="664"/>
                  </a:cxn>
                  <a:cxn ang="0">
                    <a:pos x="1578" y="810"/>
                  </a:cxn>
                  <a:cxn ang="0">
                    <a:pos x="1413" y="787"/>
                  </a:cxn>
                  <a:cxn ang="0">
                    <a:pos x="1219" y="814"/>
                  </a:cxn>
                  <a:cxn ang="0">
                    <a:pos x="1255" y="650"/>
                  </a:cxn>
                  <a:cxn ang="0">
                    <a:pos x="1338" y="538"/>
                  </a:cxn>
                  <a:cxn ang="0">
                    <a:pos x="1241" y="552"/>
                  </a:cxn>
                  <a:cxn ang="0">
                    <a:pos x="1165" y="658"/>
                  </a:cxn>
                  <a:cxn ang="0">
                    <a:pos x="1139" y="791"/>
                  </a:cxn>
                  <a:cxn ang="0">
                    <a:pos x="107" y="310"/>
                  </a:cxn>
                  <a:cxn ang="0">
                    <a:pos x="80" y="215"/>
                  </a:cxn>
                  <a:cxn ang="0">
                    <a:pos x="103" y="95"/>
                  </a:cxn>
                  <a:cxn ang="0">
                    <a:pos x="217" y="0"/>
                  </a:cxn>
                  <a:cxn ang="0">
                    <a:pos x="156" y="0"/>
                  </a:cxn>
                  <a:cxn ang="0">
                    <a:pos x="156" y="0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28025" name="Freeform 25"/>
              <p:cNvSpPr>
                <a:spLocks/>
              </p:cNvSpPr>
              <p:nvPr userDrawn="1"/>
            </p:nvSpPr>
            <p:spPr bwMode="auto">
              <a:xfrm rot="7320404">
                <a:off x="5062" y="2997"/>
                <a:ext cx="472" cy="176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28026" name="Freeform 26"/>
              <p:cNvSpPr>
                <a:spLocks/>
              </p:cNvSpPr>
              <p:nvPr userDrawn="1"/>
            </p:nvSpPr>
            <p:spPr bwMode="auto">
              <a:xfrm rot="7320404">
                <a:off x="5363" y="2874"/>
                <a:ext cx="63" cy="118"/>
              </a:xfrm>
              <a:custGeom>
                <a:avLst/>
                <a:gdLst/>
                <a:ahLst/>
                <a:cxnLst>
                  <a:cxn ang="0">
                    <a:pos x="116" y="0"/>
                  </a:cxn>
                  <a:cxn ang="0">
                    <a:pos x="19" y="106"/>
                  </a:cxn>
                  <a:cxn ang="0">
                    <a:pos x="0" y="230"/>
                  </a:cxn>
                  <a:cxn ang="0">
                    <a:pos x="33" y="314"/>
                  </a:cxn>
                  <a:cxn ang="0">
                    <a:pos x="94" y="335"/>
                  </a:cxn>
                  <a:cxn ang="0">
                    <a:pos x="76" y="154"/>
                  </a:cxn>
                  <a:cxn ang="0">
                    <a:pos x="160" y="17"/>
                  </a:cxn>
                  <a:cxn ang="0">
                    <a:pos x="116" y="0"/>
                  </a:cxn>
                  <a:cxn ang="0">
                    <a:pos x="116" y="0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28027" name="Freeform 27"/>
              <p:cNvSpPr>
                <a:spLocks/>
              </p:cNvSpPr>
              <p:nvPr userDrawn="1"/>
            </p:nvSpPr>
            <p:spPr bwMode="auto">
              <a:xfrm rot="7320404">
                <a:off x="5136" y="3000"/>
                <a:ext cx="193" cy="104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</p:grpSp>
      <p:sp>
        <p:nvSpPr>
          <p:cNvPr id="128028" name="Freeform 28"/>
          <p:cNvSpPr>
            <a:spLocks/>
          </p:cNvSpPr>
          <p:nvPr/>
        </p:nvSpPr>
        <p:spPr bwMode="auto">
          <a:xfrm>
            <a:off x="901700" y="5054600"/>
            <a:ext cx="6807200" cy="72866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816" y="256"/>
              </a:cxn>
              <a:cxn ang="0">
                <a:pos x="1560" y="144"/>
              </a:cxn>
              <a:cxn ang="0">
                <a:pos x="1856" y="376"/>
              </a:cxn>
              <a:cxn ang="0">
                <a:pos x="2344" y="152"/>
              </a:cxn>
              <a:cxn ang="0">
                <a:pos x="3536" y="456"/>
              </a:cxn>
              <a:cxn ang="0">
                <a:pos x="4288" y="136"/>
              </a:cxn>
            </a:cxnLst>
            <a:rect l="0" t="0" r="r" b="b"/>
            <a:pathLst>
              <a:path w="4288" h="459">
                <a:moveTo>
                  <a:pt x="0" y="0"/>
                </a:moveTo>
                <a:cubicBezTo>
                  <a:pt x="136" y="43"/>
                  <a:pt x="556" y="232"/>
                  <a:pt x="816" y="256"/>
                </a:cubicBezTo>
                <a:cubicBezTo>
                  <a:pt x="1076" y="280"/>
                  <a:pt x="1387" y="124"/>
                  <a:pt x="1560" y="144"/>
                </a:cubicBezTo>
                <a:cubicBezTo>
                  <a:pt x="1733" y="164"/>
                  <a:pt x="1725" y="375"/>
                  <a:pt x="1856" y="376"/>
                </a:cubicBezTo>
                <a:cubicBezTo>
                  <a:pt x="1987" y="377"/>
                  <a:pt x="2064" y="139"/>
                  <a:pt x="2344" y="152"/>
                </a:cubicBezTo>
                <a:cubicBezTo>
                  <a:pt x="2624" y="165"/>
                  <a:pt x="3212" y="459"/>
                  <a:pt x="3536" y="456"/>
                </a:cubicBezTo>
                <a:cubicBezTo>
                  <a:pt x="3860" y="453"/>
                  <a:pt x="4165" y="188"/>
                  <a:pt x="4288" y="136"/>
                </a:cubicBezTo>
              </a:path>
            </a:pathLst>
          </a:custGeom>
          <a:noFill/>
          <a:ln w="76200" cap="flat" cmpd="sng">
            <a:solidFill>
              <a:schemeClr val="folHlink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28029" name="Freeform 29"/>
          <p:cNvSpPr>
            <a:spLocks/>
          </p:cNvSpPr>
          <p:nvPr/>
        </p:nvSpPr>
        <p:spPr bwMode="auto">
          <a:xfrm>
            <a:off x="4076700" y="1930400"/>
            <a:ext cx="889000" cy="381000"/>
          </a:xfrm>
          <a:custGeom>
            <a:avLst/>
            <a:gdLst/>
            <a:ahLst/>
            <a:cxnLst>
              <a:cxn ang="0">
                <a:pos x="0" y="32"/>
              </a:cxn>
              <a:cxn ang="0">
                <a:pos x="280" y="144"/>
              </a:cxn>
              <a:cxn ang="0">
                <a:pos x="448" y="16"/>
              </a:cxn>
              <a:cxn ang="0">
                <a:pos x="560" y="240"/>
              </a:cxn>
            </a:cxnLst>
            <a:rect l="0" t="0" r="r" b="b"/>
            <a:pathLst>
              <a:path w="560" h="240">
                <a:moveTo>
                  <a:pt x="0" y="32"/>
                </a:moveTo>
                <a:cubicBezTo>
                  <a:pt x="102" y="89"/>
                  <a:pt x="205" y="147"/>
                  <a:pt x="280" y="144"/>
                </a:cubicBezTo>
                <a:cubicBezTo>
                  <a:pt x="355" y="141"/>
                  <a:pt x="401" y="0"/>
                  <a:pt x="448" y="16"/>
                </a:cubicBezTo>
                <a:cubicBezTo>
                  <a:pt x="495" y="32"/>
                  <a:pt x="541" y="201"/>
                  <a:pt x="560" y="240"/>
                </a:cubicBezTo>
              </a:path>
            </a:pathLst>
          </a:custGeom>
          <a:noFill/>
          <a:ln w="114300" cmpd="sng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ransition spd="slow">
    <p:newsflash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F10668-B852-4FE2-82FB-5471F0BD45BB}" type="slidenum">
              <a:rPr lang="ru-RU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pull dir="rd"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F878FB-11EC-4485-B365-D046BBAF8C5C}" type="slidenum">
              <a:rPr lang="ru-RU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pull dir="rd"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101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455F06-E490-4270-BA4D-3F7EA5131024}" type="slidenum">
              <a:rPr lang="ru-RU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pull dir="rd"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3655B1-72EB-430F-9E58-3B681D7F69F4}" type="slidenum">
              <a:rPr lang="ru-RU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pull dir="rd"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FA30C5-15B1-47F2-A9F1-7FC13E87295A}" type="slidenum">
              <a:rPr lang="ru-RU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pull dir="rd"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D17F78-91D8-42D8-ADCE-3EC98B9CD8E3}" type="slidenum">
              <a:rPr lang="ru-RU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pull dir="rd"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A029E5-57CB-4AB3-A71C-31A3684F428F}" type="slidenum">
              <a:rPr lang="ru-RU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pull dir="rd"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7B1169-5AF4-4617-BCD5-D1BEBA19B799}" type="slidenum">
              <a:rPr lang="ru-RU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pull dir="rd"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577745-9823-45F8-8073-1EC9CC1C95E0}" type="slidenum">
              <a:rPr lang="ru-RU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pull dir="rd"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457950" y="152400"/>
            <a:ext cx="1924050" cy="5334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152400"/>
            <a:ext cx="5619750" cy="53340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C5A256-7771-45B5-BE83-18858426D452}" type="slidenum">
              <a:rPr lang="ru-RU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pull dir="rd"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0"/>
            <a:ext cx="9144000" cy="6934200"/>
            <a:chOff x="0" y="0"/>
            <a:chExt cx="5760" cy="4368"/>
          </a:xfrm>
        </p:grpSpPr>
        <p:sp>
          <p:nvSpPr>
            <p:cNvPr id="152579" name="Freeform 3"/>
            <p:cNvSpPr>
              <a:spLocks/>
            </p:cNvSpPr>
            <p:nvPr/>
          </p:nvSpPr>
          <p:spPr bwMode="hidden">
            <a:xfrm>
              <a:off x="0" y="2208"/>
              <a:ext cx="2515" cy="1970"/>
            </a:xfrm>
            <a:custGeom>
              <a:avLst/>
              <a:gdLst/>
              <a:ahLst/>
              <a:cxnLst>
                <a:cxn ang="0">
                  <a:pos x="744" y="1669"/>
                </a:cxn>
                <a:cxn ang="0">
                  <a:pos x="852" y="1400"/>
                </a:cxn>
                <a:cxn ang="0">
                  <a:pos x="876" y="1171"/>
                </a:cxn>
                <a:cxn ang="0">
                  <a:pos x="979" y="1370"/>
                </a:cxn>
                <a:cxn ang="0">
                  <a:pos x="1231" y="1621"/>
                </a:cxn>
                <a:cxn ang="0">
                  <a:pos x="1471" y="1693"/>
                </a:cxn>
                <a:cxn ang="0">
                  <a:pos x="1819" y="1678"/>
                </a:cxn>
                <a:cxn ang="0">
                  <a:pos x="1893" y="1513"/>
                </a:cxn>
                <a:cxn ang="0">
                  <a:pos x="1874" y="1285"/>
                </a:cxn>
                <a:cxn ang="0">
                  <a:pos x="1783" y="967"/>
                </a:cxn>
                <a:cxn ang="0">
                  <a:pos x="1289" y="873"/>
                </a:cxn>
                <a:cxn ang="0">
                  <a:pos x="1549" y="745"/>
                </a:cxn>
                <a:cxn ang="0">
                  <a:pos x="1753" y="732"/>
                </a:cxn>
                <a:cxn ang="0">
                  <a:pos x="2107" y="618"/>
                </a:cxn>
                <a:cxn ang="0">
                  <a:pos x="2377" y="438"/>
                </a:cxn>
                <a:cxn ang="0">
                  <a:pos x="2420" y="343"/>
                </a:cxn>
                <a:cxn ang="0">
                  <a:pos x="2077" y="331"/>
                </a:cxn>
                <a:cxn ang="0">
                  <a:pos x="1951" y="301"/>
                </a:cxn>
                <a:cxn ang="0">
                  <a:pos x="1645" y="289"/>
                </a:cxn>
                <a:cxn ang="0">
                  <a:pos x="1297" y="408"/>
                </a:cxn>
                <a:cxn ang="0">
                  <a:pos x="1308" y="337"/>
                </a:cxn>
                <a:cxn ang="0">
                  <a:pos x="1453" y="168"/>
                </a:cxn>
                <a:cxn ang="0">
                  <a:pos x="1477" y="36"/>
                </a:cxn>
                <a:cxn ang="0">
                  <a:pos x="1417" y="24"/>
                </a:cxn>
                <a:cxn ang="0">
                  <a:pos x="1189" y="102"/>
                </a:cxn>
                <a:cxn ang="0">
                  <a:pos x="1026" y="144"/>
                </a:cxn>
                <a:cxn ang="0">
                  <a:pos x="889" y="331"/>
                </a:cxn>
                <a:cxn ang="0">
                  <a:pos x="726" y="480"/>
                </a:cxn>
                <a:cxn ang="0">
                  <a:pos x="643" y="540"/>
                </a:cxn>
                <a:cxn ang="0">
                  <a:pos x="600" y="516"/>
                </a:cxn>
                <a:cxn ang="0">
                  <a:pos x="552" y="486"/>
                </a:cxn>
                <a:cxn ang="0">
                  <a:pos x="528" y="462"/>
                </a:cxn>
                <a:cxn ang="0">
                  <a:pos x="474" y="426"/>
                </a:cxn>
                <a:cxn ang="0">
                  <a:pos x="415" y="390"/>
                </a:cxn>
                <a:cxn ang="0">
                  <a:pos x="366" y="366"/>
                </a:cxn>
                <a:cxn ang="0">
                  <a:pos x="192" y="234"/>
                </a:cxn>
                <a:cxn ang="0">
                  <a:pos x="570" y="564"/>
                </a:cxn>
                <a:cxn ang="0">
                  <a:pos x="444" y="732"/>
                </a:cxn>
                <a:cxn ang="0">
                  <a:pos x="318" y="787"/>
                </a:cxn>
                <a:cxn ang="0">
                  <a:pos x="127" y="853"/>
                </a:cxn>
                <a:cxn ang="0">
                  <a:pos x="0" y="1165"/>
                </a:cxn>
                <a:cxn ang="0">
                  <a:pos x="372" y="1015"/>
                </a:cxn>
                <a:cxn ang="0">
                  <a:pos x="222" y="1262"/>
                </a:cxn>
                <a:cxn ang="0">
                  <a:pos x="139" y="1459"/>
                </a:cxn>
                <a:cxn ang="0">
                  <a:pos x="102" y="1495"/>
                </a:cxn>
                <a:cxn ang="0">
                  <a:pos x="84" y="1519"/>
                </a:cxn>
                <a:cxn ang="0">
                  <a:pos x="96" y="1537"/>
                </a:cxn>
                <a:cxn ang="0">
                  <a:pos x="127" y="1567"/>
                </a:cxn>
                <a:cxn ang="0">
                  <a:pos x="145" y="1633"/>
                </a:cxn>
                <a:cxn ang="0">
                  <a:pos x="156" y="1693"/>
                </a:cxn>
                <a:cxn ang="0">
                  <a:pos x="162" y="1723"/>
                </a:cxn>
                <a:cxn ang="0">
                  <a:pos x="216" y="1802"/>
                </a:cxn>
                <a:cxn ang="0">
                  <a:pos x="228" y="1850"/>
                </a:cxn>
                <a:cxn ang="0">
                  <a:pos x="240" y="1904"/>
                </a:cxn>
                <a:cxn ang="0">
                  <a:pos x="246" y="1922"/>
                </a:cxn>
                <a:cxn ang="0">
                  <a:pos x="258" y="1970"/>
                </a:cxn>
                <a:cxn ang="0">
                  <a:pos x="462" y="1922"/>
                </a:cxn>
                <a:cxn ang="0">
                  <a:pos x="624" y="1778"/>
                </a:cxn>
              </a:cxnLst>
              <a:rect l="0" t="0" r="r" b="b"/>
              <a:pathLst>
                <a:path w="2515" h="1970">
                  <a:moveTo>
                    <a:pt x="624" y="1778"/>
                  </a:moveTo>
                  <a:lnTo>
                    <a:pt x="744" y="1669"/>
                  </a:lnTo>
                  <a:lnTo>
                    <a:pt x="834" y="1627"/>
                  </a:lnTo>
                  <a:lnTo>
                    <a:pt x="852" y="1400"/>
                  </a:lnTo>
                  <a:lnTo>
                    <a:pt x="834" y="1225"/>
                  </a:lnTo>
                  <a:lnTo>
                    <a:pt x="876" y="1171"/>
                  </a:lnTo>
                  <a:lnTo>
                    <a:pt x="901" y="1268"/>
                  </a:lnTo>
                  <a:lnTo>
                    <a:pt x="979" y="1370"/>
                  </a:lnTo>
                  <a:lnTo>
                    <a:pt x="1116" y="1519"/>
                  </a:lnTo>
                  <a:lnTo>
                    <a:pt x="1231" y="1621"/>
                  </a:lnTo>
                  <a:lnTo>
                    <a:pt x="1353" y="1632"/>
                  </a:lnTo>
                  <a:lnTo>
                    <a:pt x="1471" y="1693"/>
                  </a:lnTo>
                  <a:lnTo>
                    <a:pt x="1664" y="1659"/>
                  </a:lnTo>
                  <a:lnTo>
                    <a:pt x="1819" y="1678"/>
                  </a:lnTo>
                  <a:lnTo>
                    <a:pt x="1975" y="1632"/>
                  </a:lnTo>
                  <a:lnTo>
                    <a:pt x="1893" y="1513"/>
                  </a:lnTo>
                  <a:lnTo>
                    <a:pt x="1920" y="1385"/>
                  </a:lnTo>
                  <a:lnTo>
                    <a:pt x="1874" y="1285"/>
                  </a:lnTo>
                  <a:lnTo>
                    <a:pt x="1865" y="1129"/>
                  </a:lnTo>
                  <a:lnTo>
                    <a:pt x="1783" y="967"/>
                  </a:lnTo>
                  <a:lnTo>
                    <a:pt x="1527" y="891"/>
                  </a:lnTo>
                  <a:lnTo>
                    <a:pt x="1289" y="873"/>
                  </a:lnTo>
                  <a:lnTo>
                    <a:pt x="1393" y="781"/>
                  </a:lnTo>
                  <a:lnTo>
                    <a:pt x="1549" y="745"/>
                  </a:lnTo>
                  <a:lnTo>
                    <a:pt x="1620" y="738"/>
                  </a:lnTo>
                  <a:lnTo>
                    <a:pt x="1753" y="732"/>
                  </a:lnTo>
                  <a:lnTo>
                    <a:pt x="1933" y="720"/>
                  </a:lnTo>
                  <a:lnTo>
                    <a:pt x="2107" y="618"/>
                  </a:lnTo>
                  <a:lnTo>
                    <a:pt x="2227" y="516"/>
                  </a:lnTo>
                  <a:lnTo>
                    <a:pt x="2377" y="438"/>
                  </a:lnTo>
                  <a:lnTo>
                    <a:pt x="2515" y="337"/>
                  </a:lnTo>
                  <a:lnTo>
                    <a:pt x="2420" y="343"/>
                  </a:lnTo>
                  <a:lnTo>
                    <a:pt x="2191" y="343"/>
                  </a:lnTo>
                  <a:lnTo>
                    <a:pt x="2077" y="331"/>
                  </a:lnTo>
                  <a:lnTo>
                    <a:pt x="2053" y="301"/>
                  </a:lnTo>
                  <a:lnTo>
                    <a:pt x="1951" y="301"/>
                  </a:lnTo>
                  <a:lnTo>
                    <a:pt x="1795" y="259"/>
                  </a:lnTo>
                  <a:lnTo>
                    <a:pt x="1645" y="289"/>
                  </a:lnTo>
                  <a:lnTo>
                    <a:pt x="1447" y="372"/>
                  </a:lnTo>
                  <a:lnTo>
                    <a:pt x="1297" y="408"/>
                  </a:lnTo>
                  <a:lnTo>
                    <a:pt x="1153" y="414"/>
                  </a:lnTo>
                  <a:lnTo>
                    <a:pt x="1308" y="337"/>
                  </a:lnTo>
                  <a:lnTo>
                    <a:pt x="1465" y="198"/>
                  </a:lnTo>
                  <a:lnTo>
                    <a:pt x="1453" y="168"/>
                  </a:lnTo>
                  <a:lnTo>
                    <a:pt x="1465" y="102"/>
                  </a:lnTo>
                  <a:lnTo>
                    <a:pt x="1477" y="36"/>
                  </a:lnTo>
                  <a:lnTo>
                    <a:pt x="1453" y="0"/>
                  </a:lnTo>
                  <a:lnTo>
                    <a:pt x="1417" y="24"/>
                  </a:lnTo>
                  <a:lnTo>
                    <a:pt x="1356" y="42"/>
                  </a:lnTo>
                  <a:lnTo>
                    <a:pt x="1189" y="102"/>
                  </a:lnTo>
                  <a:lnTo>
                    <a:pt x="1098" y="144"/>
                  </a:lnTo>
                  <a:lnTo>
                    <a:pt x="1026" y="144"/>
                  </a:lnTo>
                  <a:lnTo>
                    <a:pt x="991" y="168"/>
                  </a:lnTo>
                  <a:lnTo>
                    <a:pt x="889" y="331"/>
                  </a:lnTo>
                  <a:lnTo>
                    <a:pt x="852" y="408"/>
                  </a:lnTo>
                  <a:lnTo>
                    <a:pt x="726" y="480"/>
                  </a:lnTo>
                  <a:lnTo>
                    <a:pt x="649" y="540"/>
                  </a:lnTo>
                  <a:lnTo>
                    <a:pt x="643" y="540"/>
                  </a:lnTo>
                  <a:lnTo>
                    <a:pt x="637" y="534"/>
                  </a:lnTo>
                  <a:lnTo>
                    <a:pt x="600" y="516"/>
                  </a:lnTo>
                  <a:lnTo>
                    <a:pt x="564" y="492"/>
                  </a:lnTo>
                  <a:lnTo>
                    <a:pt x="552" y="486"/>
                  </a:lnTo>
                  <a:lnTo>
                    <a:pt x="540" y="474"/>
                  </a:lnTo>
                  <a:lnTo>
                    <a:pt x="528" y="462"/>
                  </a:lnTo>
                  <a:lnTo>
                    <a:pt x="504" y="444"/>
                  </a:lnTo>
                  <a:lnTo>
                    <a:pt x="474" y="426"/>
                  </a:lnTo>
                  <a:lnTo>
                    <a:pt x="444" y="408"/>
                  </a:lnTo>
                  <a:lnTo>
                    <a:pt x="415" y="390"/>
                  </a:lnTo>
                  <a:lnTo>
                    <a:pt x="385" y="372"/>
                  </a:lnTo>
                  <a:lnTo>
                    <a:pt x="366" y="366"/>
                  </a:lnTo>
                  <a:lnTo>
                    <a:pt x="360" y="360"/>
                  </a:lnTo>
                  <a:lnTo>
                    <a:pt x="192" y="234"/>
                  </a:lnTo>
                  <a:lnTo>
                    <a:pt x="210" y="307"/>
                  </a:lnTo>
                  <a:lnTo>
                    <a:pt x="570" y="564"/>
                  </a:lnTo>
                  <a:lnTo>
                    <a:pt x="558" y="618"/>
                  </a:lnTo>
                  <a:lnTo>
                    <a:pt x="444" y="732"/>
                  </a:lnTo>
                  <a:lnTo>
                    <a:pt x="324" y="787"/>
                  </a:lnTo>
                  <a:lnTo>
                    <a:pt x="318" y="787"/>
                  </a:lnTo>
                  <a:lnTo>
                    <a:pt x="258" y="811"/>
                  </a:lnTo>
                  <a:lnTo>
                    <a:pt x="127" y="853"/>
                  </a:lnTo>
                  <a:lnTo>
                    <a:pt x="0" y="901"/>
                  </a:lnTo>
                  <a:lnTo>
                    <a:pt x="0" y="1165"/>
                  </a:lnTo>
                  <a:lnTo>
                    <a:pt x="78" y="1147"/>
                  </a:lnTo>
                  <a:lnTo>
                    <a:pt x="372" y="1015"/>
                  </a:lnTo>
                  <a:lnTo>
                    <a:pt x="336" y="1117"/>
                  </a:lnTo>
                  <a:lnTo>
                    <a:pt x="222" y="1262"/>
                  </a:lnTo>
                  <a:lnTo>
                    <a:pt x="145" y="1453"/>
                  </a:lnTo>
                  <a:lnTo>
                    <a:pt x="139" y="1459"/>
                  </a:lnTo>
                  <a:lnTo>
                    <a:pt x="133" y="1465"/>
                  </a:lnTo>
                  <a:lnTo>
                    <a:pt x="102" y="1495"/>
                  </a:lnTo>
                  <a:lnTo>
                    <a:pt x="90" y="1507"/>
                  </a:lnTo>
                  <a:lnTo>
                    <a:pt x="84" y="1519"/>
                  </a:lnTo>
                  <a:lnTo>
                    <a:pt x="84" y="1531"/>
                  </a:lnTo>
                  <a:lnTo>
                    <a:pt x="96" y="1537"/>
                  </a:lnTo>
                  <a:lnTo>
                    <a:pt x="114" y="1549"/>
                  </a:lnTo>
                  <a:lnTo>
                    <a:pt x="127" y="1567"/>
                  </a:lnTo>
                  <a:lnTo>
                    <a:pt x="139" y="1597"/>
                  </a:lnTo>
                  <a:lnTo>
                    <a:pt x="145" y="1633"/>
                  </a:lnTo>
                  <a:lnTo>
                    <a:pt x="150" y="1663"/>
                  </a:lnTo>
                  <a:lnTo>
                    <a:pt x="156" y="1693"/>
                  </a:lnTo>
                  <a:lnTo>
                    <a:pt x="162" y="1717"/>
                  </a:lnTo>
                  <a:lnTo>
                    <a:pt x="162" y="1723"/>
                  </a:lnTo>
                  <a:lnTo>
                    <a:pt x="216" y="1796"/>
                  </a:lnTo>
                  <a:lnTo>
                    <a:pt x="216" y="1802"/>
                  </a:lnTo>
                  <a:lnTo>
                    <a:pt x="222" y="1814"/>
                  </a:lnTo>
                  <a:lnTo>
                    <a:pt x="228" y="1850"/>
                  </a:lnTo>
                  <a:lnTo>
                    <a:pt x="234" y="1886"/>
                  </a:lnTo>
                  <a:lnTo>
                    <a:pt x="240" y="1904"/>
                  </a:lnTo>
                  <a:lnTo>
                    <a:pt x="240" y="1916"/>
                  </a:lnTo>
                  <a:lnTo>
                    <a:pt x="246" y="1922"/>
                  </a:lnTo>
                  <a:lnTo>
                    <a:pt x="252" y="1934"/>
                  </a:lnTo>
                  <a:lnTo>
                    <a:pt x="258" y="1970"/>
                  </a:lnTo>
                  <a:lnTo>
                    <a:pt x="438" y="1970"/>
                  </a:lnTo>
                  <a:lnTo>
                    <a:pt x="462" y="1922"/>
                  </a:lnTo>
                  <a:lnTo>
                    <a:pt x="624" y="1778"/>
                  </a:lnTo>
                  <a:lnTo>
                    <a:pt x="624" y="177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2580" name="Freeform 4"/>
            <p:cNvSpPr>
              <a:spLocks/>
            </p:cNvSpPr>
            <p:nvPr/>
          </p:nvSpPr>
          <p:spPr bwMode="hidden">
            <a:xfrm>
              <a:off x="0" y="2496"/>
              <a:ext cx="2112" cy="1604"/>
            </a:xfrm>
            <a:custGeom>
              <a:avLst/>
              <a:gdLst/>
              <a:ahLst/>
              <a:cxnLst>
                <a:cxn ang="0">
                  <a:pos x="580" y="1043"/>
                </a:cxn>
                <a:cxn ang="0">
                  <a:pos x="544" y="683"/>
                </a:cxn>
                <a:cxn ang="0">
                  <a:pos x="670" y="395"/>
                </a:cxn>
                <a:cxn ang="0">
                  <a:pos x="927" y="587"/>
                </a:cxn>
                <a:cxn ang="0">
                  <a:pos x="1214" y="869"/>
                </a:cxn>
                <a:cxn ang="0">
                  <a:pos x="1483" y="1109"/>
                </a:cxn>
                <a:cxn ang="0">
                  <a:pos x="1800" y="1360"/>
                </a:cxn>
                <a:cxn ang="0">
                  <a:pos x="1883" y="1414"/>
                </a:cxn>
                <a:cxn ang="0">
                  <a:pos x="1836" y="1354"/>
                </a:cxn>
                <a:cxn ang="0">
                  <a:pos x="1411" y="1001"/>
                </a:cxn>
                <a:cxn ang="0">
                  <a:pos x="1088" y="683"/>
                </a:cxn>
                <a:cxn ang="0">
                  <a:pos x="723" y="329"/>
                </a:cxn>
                <a:cxn ang="0">
                  <a:pos x="999" y="311"/>
                </a:cxn>
                <a:cxn ang="0">
                  <a:pos x="1286" y="317"/>
                </a:cxn>
                <a:cxn ang="0">
                  <a:pos x="1614" y="269"/>
                </a:cxn>
                <a:cxn ang="0">
                  <a:pos x="2123" y="197"/>
                </a:cxn>
                <a:cxn ang="0">
                  <a:pos x="2075" y="173"/>
                </a:cxn>
                <a:cxn ang="0">
                  <a:pos x="1543" y="257"/>
                </a:cxn>
                <a:cxn ang="0">
                  <a:pos x="1208" y="275"/>
                </a:cxn>
                <a:cxn ang="0">
                  <a:pos x="759" y="257"/>
                </a:cxn>
                <a:cxn ang="0">
                  <a:pos x="819" y="227"/>
                </a:cxn>
                <a:cxn ang="0">
                  <a:pos x="1142" y="0"/>
                </a:cxn>
                <a:cxn ang="0">
                  <a:pos x="1088" y="30"/>
                </a:cxn>
                <a:cxn ang="0">
                  <a:pos x="1010" y="84"/>
                </a:cxn>
                <a:cxn ang="0">
                  <a:pos x="855" y="191"/>
                </a:cxn>
                <a:cxn ang="0">
                  <a:pos x="670" y="281"/>
                </a:cxn>
                <a:cxn ang="0">
                  <a:pos x="634" y="359"/>
                </a:cxn>
                <a:cxn ang="0">
                  <a:pos x="305" y="587"/>
                </a:cxn>
                <a:cxn ang="0">
                  <a:pos x="0" y="725"/>
                </a:cxn>
                <a:cxn ang="0">
                  <a:pos x="0" y="731"/>
                </a:cxn>
                <a:cxn ang="0">
                  <a:pos x="0" y="767"/>
                </a:cxn>
                <a:cxn ang="0">
                  <a:pos x="299" y="635"/>
                </a:cxn>
                <a:cxn ang="0">
                  <a:pos x="592" y="431"/>
                </a:cxn>
                <a:cxn ang="0">
                  <a:pos x="508" y="671"/>
                </a:cxn>
                <a:cxn ang="0">
                  <a:pos x="526" y="995"/>
                </a:cxn>
                <a:cxn ang="0">
                  <a:pos x="460" y="1168"/>
                </a:cxn>
                <a:cxn ang="0">
                  <a:pos x="329" y="1480"/>
                </a:cxn>
                <a:cxn ang="0">
                  <a:pos x="323" y="1696"/>
                </a:cxn>
                <a:cxn ang="0">
                  <a:pos x="329" y="1696"/>
                </a:cxn>
                <a:cxn ang="0">
                  <a:pos x="347" y="1552"/>
                </a:cxn>
                <a:cxn ang="0">
                  <a:pos x="580" y="1043"/>
                </a:cxn>
                <a:cxn ang="0">
                  <a:pos x="580" y="1043"/>
                </a:cxn>
              </a:cxnLst>
              <a:rect l="0" t="0" r="r" b="b"/>
              <a:pathLst>
                <a:path w="2123" h="1696">
                  <a:moveTo>
                    <a:pt x="580" y="1043"/>
                  </a:moveTo>
                  <a:lnTo>
                    <a:pt x="544" y="683"/>
                  </a:lnTo>
                  <a:lnTo>
                    <a:pt x="670" y="395"/>
                  </a:lnTo>
                  <a:lnTo>
                    <a:pt x="927" y="587"/>
                  </a:lnTo>
                  <a:lnTo>
                    <a:pt x="1214" y="869"/>
                  </a:lnTo>
                  <a:lnTo>
                    <a:pt x="1483" y="1109"/>
                  </a:lnTo>
                  <a:lnTo>
                    <a:pt x="1800" y="1360"/>
                  </a:lnTo>
                  <a:lnTo>
                    <a:pt x="1883" y="1414"/>
                  </a:lnTo>
                  <a:lnTo>
                    <a:pt x="1836" y="1354"/>
                  </a:lnTo>
                  <a:lnTo>
                    <a:pt x="1411" y="1001"/>
                  </a:lnTo>
                  <a:lnTo>
                    <a:pt x="1088" y="683"/>
                  </a:lnTo>
                  <a:lnTo>
                    <a:pt x="723" y="329"/>
                  </a:lnTo>
                  <a:lnTo>
                    <a:pt x="999" y="311"/>
                  </a:lnTo>
                  <a:lnTo>
                    <a:pt x="1286" y="317"/>
                  </a:lnTo>
                  <a:lnTo>
                    <a:pt x="1614" y="269"/>
                  </a:lnTo>
                  <a:lnTo>
                    <a:pt x="2123" y="197"/>
                  </a:lnTo>
                  <a:lnTo>
                    <a:pt x="2075" y="173"/>
                  </a:lnTo>
                  <a:lnTo>
                    <a:pt x="1543" y="257"/>
                  </a:lnTo>
                  <a:lnTo>
                    <a:pt x="1208" y="275"/>
                  </a:lnTo>
                  <a:lnTo>
                    <a:pt x="759" y="257"/>
                  </a:lnTo>
                  <a:lnTo>
                    <a:pt x="819" y="227"/>
                  </a:lnTo>
                  <a:lnTo>
                    <a:pt x="1142" y="0"/>
                  </a:lnTo>
                  <a:lnTo>
                    <a:pt x="1088" y="30"/>
                  </a:lnTo>
                  <a:lnTo>
                    <a:pt x="1010" y="84"/>
                  </a:lnTo>
                  <a:lnTo>
                    <a:pt x="855" y="191"/>
                  </a:lnTo>
                  <a:lnTo>
                    <a:pt x="670" y="281"/>
                  </a:lnTo>
                  <a:lnTo>
                    <a:pt x="634" y="359"/>
                  </a:lnTo>
                  <a:lnTo>
                    <a:pt x="305" y="587"/>
                  </a:lnTo>
                  <a:lnTo>
                    <a:pt x="0" y="725"/>
                  </a:lnTo>
                  <a:lnTo>
                    <a:pt x="0" y="731"/>
                  </a:lnTo>
                  <a:lnTo>
                    <a:pt x="0" y="767"/>
                  </a:lnTo>
                  <a:lnTo>
                    <a:pt x="299" y="635"/>
                  </a:lnTo>
                  <a:lnTo>
                    <a:pt x="592" y="431"/>
                  </a:lnTo>
                  <a:lnTo>
                    <a:pt x="508" y="671"/>
                  </a:lnTo>
                  <a:lnTo>
                    <a:pt x="526" y="995"/>
                  </a:lnTo>
                  <a:lnTo>
                    <a:pt x="460" y="1168"/>
                  </a:lnTo>
                  <a:lnTo>
                    <a:pt x="329" y="1480"/>
                  </a:lnTo>
                  <a:lnTo>
                    <a:pt x="323" y="1696"/>
                  </a:lnTo>
                  <a:lnTo>
                    <a:pt x="329" y="1696"/>
                  </a:lnTo>
                  <a:lnTo>
                    <a:pt x="347" y="1552"/>
                  </a:lnTo>
                  <a:lnTo>
                    <a:pt x="580" y="1043"/>
                  </a:lnTo>
                  <a:lnTo>
                    <a:pt x="58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2581" name="Freeform 5"/>
            <p:cNvSpPr>
              <a:spLocks/>
            </p:cNvSpPr>
            <p:nvPr/>
          </p:nvSpPr>
          <p:spPr bwMode="hidden">
            <a:xfrm>
              <a:off x="2092" y="3233"/>
              <a:ext cx="3668" cy="943"/>
            </a:xfrm>
            <a:custGeom>
              <a:avLst/>
              <a:gdLst/>
              <a:ahLst/>
              <a:cxnLst>
                <a:cxn ang="0">
                  <a:pos x="3338" y="288"/>
                </a:cxn>
                <a:cxn ang="0">
                  <a:pos x="3194" y="258"/>
                </a:cxn>
                <a:cxn ang="0">
                  <a:pos x="2816" y="234"/>
                </a:cxn>
                <a:cxn ang="0">
                  <a:pos x="2330" y="306"/>
                </a:cxn>
                <a:cxn ang="0">
                  <a:pos x="2372" y="258"/>
                </a:cxn>
                <a:cxn ang="0">
                  <a:pos x="2624" y="132"/>
                </a:cxn>
                <a:cxn ang="0">
                  <a:pos x="2707" y="24"/>
                </a:cxn>
                <a:cxn ang="0">
                  <a:pos x="2642" y="12"/>
                </a:cxn>
                <a:cxn ang="0">
                  <a:pos x="2515" y="54"/>
                </a:cxn>
                <a:cxn ang="0">
                  <a:pos x="2324" y="66"/>
                </a:cxn>
                <a:cxn ang="0">
                  <a:pos x="2101" y="90"/>
                </a:cxn>
                <a:cxn ang="0">
                  <a:pos x="1855" y="228"/>
                </a:cxn>
                <a:cxn ang="0">
                  <a:pos x="1591" y="337"/>
                </a:cxn>
                <a:cxn ang="0">
                  <a:pos x="1459" y="379"/>
                </a:cxn>
                <a:cxn ang="0">
                  <a:pos x="1417" y="361"/>
                </a:cxn>
                <a:cxn ang="0">
                  <a:pos x="1363" y="331"/>
                </a:cxn>
                <a:cxn ang="0">
                  <a:pos x="1344" y="312"/>
                </a:cxn>
                <a:cxn ang="0">
                  <a:pos x="1290" y="288"/>
                </a:cxn>
                <a:cxn ang="0">
                  <a:pos x="1230" y="252"/>
                </a:cxn>
                <a:cxn ang="0">
                  <a:pos x="1119" y="227"/>
                </a:cxn>
                <a:cxn ang="0">
                  <a:pos x="1320" y="438"/>
                </a:cxn>
                <a:cxn ang="0">
                  <a:pos x="960" y="558"/>
                </a:cxn>
                <a:cxn ang="0">
                  <a:pos x="474" y="630"/>
                </a:cxn>
                <a:cxn ang="0">
                  <a:pos x="132" y="781"/>
                </a:cxn>
                <a:cxn ang="0">
                  <a:pos x="234" y="847"/>
                </a:cxn>
                <a:cxn ang="0">
                  <a:pos x="925" y="739"/>
                </a:cxn>
                <a:cxn ang="0">
                  <a:pos x="637" y="925"/>
                </a:cxn>
                <a:cxn ang="0">
                  <a:pos x="1405" y="943"/>
                </a:cxn>
                <a:cxn ang="0">
                  <a:pos x="1447" y="943"/>
                </a:cxn>
                <a:cxn ang="0">
                  <a:pos x="2888" y="859"/>
                </a:cxn>
                <a:cxn ang="0">
                  <a:pos x="2582" y="708"/>
                </a:cxn>
                <a:cxn ang="0">
                  <a:pos x="2299" y="606"/>
                </a:cxn>
                <a:cxn ang="0">
                  <a:pos x="2606" y="588"/>
                </a:cxn>
                <a:cxn ang="0">
                  <a:pos x="3001" y="582"/>
                </a:cxn>
                <a:cxn ang="0">
                  <a:pos x="3452" y="438"/>
                </a:cxn>
                <a:cxn ang="0">
                  <a:pos x="3668" y="312"/>
                </a:cxn>
                <a:cxn ang="0">
                  <a:pos x="3482" y="300"/>
                </a:cxn>
              </a:cxnLst>
              <a:rect l="0" t="0" r="r" b="b"/>
              <a:pathLst>
                <a:path w="3668" h="943">
                  <a:moveTo>
                    <a:pt x="3482" y="300"/>
                  </a:moveTo>
                  <a:lnTo>
                    <a:pt x="3338" y="288"/>
                  </a:lnTo>
                  <a:lnTo>
                    <a:pt x="3320" y="264"/>
                  </a:lnTo>
                  <a:lnTo>
                    <a:pt x="3194" y="258"/>
                  </a:lnTo>
                  <a:lnTo>
                    <a:pt x="3019" y="216"/>
                  </a:lnTo>
                  <a:lnTo>
                    <a:pt x="2816" y="234"/>
                  </a:lnTo>
                  <a:lnTo>
                    <a:pt x="2533" y="288"/>
                  </a:lnTo>
                  <a:lnTo>
                    <a:pt x="2330" y="306"/>
                  </a:lnTo>
                  <a:lnTo>
                    <a:pt x="2149" y="312"/>
                  </a:lnTo>
                  <a:lnTo>
                    <a:pt x="2372" y="258"/>
                  </a:lnTo>
                  <a:lnTo>
                    <a:pt x="2624" y="156"/>
                  </a:lnTo>
                  <a:lnTo>
                    <a:pt x="2624" y="132"/>
                  </a:lnTo>
                  <a:lnTo>
                    <a:pt x="2666" y="78"/>
                  </a:lnTo>
                  <a:lnTo>
                    <a:pt x="2707" y="24"/>
                  </a:lnTo>
                  <a:lnTo>
                    <a:pt x="2695" y="0"/>
                  </a:lnTo>
                  <a:lnTo>
                    <a:pt x="2642" y="12"/>
                  </a:lnTo>
                  <a:lnTo>
                    <a:pt x="2557" y="30"/>
                  </a:lnTo>
                  <a:lnTo>
                    <a:pt x="2515" y="54"/>
                  </a:lnTo>
                  <a:lnTo>
                    <a:pt x="2425" y="84"/>
                  </a:lnTo>
                  <a:lnTo>
                    <a:pt x="2324" y="66"/>
                  </a:lnTo>
                  <a:lnTo>
                    <a:pt x="2191" y="90"/>
                  </a:lnTo>
                  <a:lnTo>
                    <a:pt x="2101" y="90"/>
                  </a:lnTo>
                  <a:lnTo>
                    <a:pt x="2047" y="108"/>
                  </a:lnTo>
                  <a:lnTo>
                    <a:pt x="1855" y="228"/>
                  </a:lnTo>
                  <a:lnTo>
                    <a:pt x="1771" y="288"/>
                  </a:lnTo>
                  <a:lnTo>
                    <a:pt x="1591" y="337"/>
                  </a:lnTo>
                  <a:lnTo>
                    <a:pt x="1465" y="379"/>
                  </a:lnTo>
                  <a:lnTo>
                    <a:pt x="1459" y="379"/>
                  </a:lnTo>
                  <a:lnTo>
                    <a:pt x="1453" y="373"/>
                  </a:lnTo>
                  <a:lnTo>
                    <a:pt x="1417" y="361"/>
                  </a:lnTo>
                  <a:lnTo>
                    <a:pt x="1381" y="343"/>
                  </a:lnTo>
                  <a:lnTo>
                    <a:pt x="1363" y="331"/>
                  </a:lnTo>
                  <a:lnTo>
                    <a:pt x="1357" y="324"/>
                  </a:lnTo>
                  <a:lnTo>
                    <a:pt x="1344" y="312"/>
                  </a:lnTo>
                  <a:lnTo>
                    <a:pt x="1320" y="300"/>
                  </a:lnTo>
                  <a:lnTo>
                    <a:pt x="1290" y="288"/>
                  </a:lnTo>
                  <a:lnTo>
                    <a:pt x="1260" y="270"/>
                  </a:lnTo>
                  <a:lnTo>
                    <a:pt x="1230" y="252"/>
                  </a:lnTo>
                  <a:lnTo>
                    <a:pt x="1187" y="227"/>
                  </a:lnTo>
                  <a:lnTo>
                    <a:pt x="1119" y="227"/>
                  </a:lnTo>
                  <a:lnTo>
                    <a:pt x="1357" y="397"/>
                  </a:lnTo>
                  <a:lnTo>
                    <a:pt x="1320" y="438"/>
                  </a:lnTo>
                  <a:lnTo>
                    <a:pt x="1135" y="522"/>
                  </a:lnTo>
                  <a:lnTo>
                    <a:pt x="960" y="558"/>
                  </a:lnTo>
                  <a:lnTo>
                    <a:pt x="684" y="600"/>
                  </a:lnTo>
                  <a:lnTo>
                    <a:pt x="474" y="630"/>
                  </a:lnTo>
                  <a:lnTo>
                    <a:pt x="390" y="684"/>
                  </a:lnTo>
                  <a:lnTo>
                    <a:pt x="132" y="781"/>
                  </a:lnTo>
                  <a:lnTo>
                    <a:pt x="0" y="829"/>
                  </a:lnTo>
                  <a:lnTo>
                    <a:pt x="234" y="847"/>
                  </a:lnTo>
                  <a:lnTo>
                    <a:pt x="498" y="829"/>
                  </a:lnTo>
                  <a:lnTo>
                    <a:pt x="925" y="739"/>
                  </a:lnTo>
                  <a:lnTo>
                    <a:pt x="840" y="817"/>
                  </a:lnTo>
                  <a:lnTo>
                    <a:pt x="637" y="925"/>
                  </a:lnTo>
                  <a:lnTo>
                    <a:pt x="613" y="943"/>
                  </a:lnTo>
                  <a:lnTo>
                    <a:pt x="1405" y="943"/>
                  </a:lnTo>
                  <a:lnTo>
                    <a:pt x="1411" y="925"/>
                  </a:lnTo>
                  <a:lnTo>
                    <a:pt x="1447" y="943"/>
                  </a:lnTo>
                  <a:lnTo>
                    <a:pt x="2924" y="943"/>
                  </a:lnTo>
                  <a:lnTo>
                    <a:pt x="2888" y="859"/>
                  </a:lnTo>
                  <a:lnTo>
                    <a:pt x="2713" y="775"/>
                  </a:lnTo>
                  <a:lnTo>
                    <a:pt x="2582" y="708"/>
                  </a:lnTo>
                  <a:lnTo>
                    <a:pt x="2336" y="636"/>
                  </a:lnTo>
                  <a:lnTo>
                    <a:pt x="2299" y="606"/>
                  </a:lnTo>
                  <a:lnTo>
                    <a:pt x="2509" y="582"/>
                  </a:lnTo>
                  <a:lnTo>
                    <a:pt x="2606" y="588"/>
                  </a:lnTo>
                  <a:lnTo>
                    <a:pt x="2773" y="588"/>
                  </a:lnTo>
                  <a:lnTo>
                    <a:pt x="3001" y="582"/>
                  </a:lnTo>
                  <a:lnTo>
                    <a:pt x="3259" y="516"/>
                  </a:lnTo>
                  <a:lnTo>
                    <a:pt x="3452" y="438"/>
                  </a:lnTo>
                  <a:lnTo>
                    <a:pt x="3668" y="391"/>
                  </a:lnTo>
                  <a:lnTo>
                    <a:pt x="3668" y="312"/>
                  </a:lnTo>
                  <a:lnTo>
                    <a:pt x="3482" y="300"/>
                  </a:lnTo>
                  <a:lnTo>
                    <a:pt x="3482" y="3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2582" name="Freeform 6"/>
            <p:cNvSpPr>
              <a:spLocks/>
            </p:cNvSpPr>
            <p:nvPr/>
          </p:nvSpPr>
          <p:spPr bwMode="hidden">
            <a:xfrm>
              <a:off x="0" y="524"/>
              <a:ext cx="973" cy="1195"/>
            </a:xfrm>
            <a:custGeom>
              <a:avLst/>
              <a:gdLst/>
              <a:ahLst/>
              <a:cxnLst>
                <a:cxn ang="0">
                  <a:pos x="323" y="1186"/>
                </a:cxn>
                <a:cxn ang="0">
                  <a:pos x="490" y="1192"/>
                </a:cxn>
                <a:cxn ang="0">
                  <a:pos x="580" y="1150"/>
                </a:cxn>
                <a:cxn ang="0">
                  <a:pos x="813" y="1085"/>
                </a:cxn>
                <a:cxn ang="0">
                  <a:pos x="933" y="1055"/>
                </a:cxn>
                <a:cxn ang="0">
                  <a:pos x="759" y="989"/>
                </a:cxn>
                <a:cxn ang="0">
                  <a:pos x="556" y="953"/>
                </a:cxn>
                <a:cxn ang="0">
                  <a:pos x="197" y="971"/>
                </a:cxn>
                <a:cxn ang="0">
                  <a:pos x="299" y="893"/>
                </a:cxn>
                <a:cxn ang="0">
                  <a:pos x="496" y="803"/>
                </a:cxn>
                <a:cxn ang="0">
                  <a:pos x="694" y="671"/>
                </a:cxn>
                <a:cxn ang="0">
                  <a:pos x="700" y="671"/>
                </a:cxn>
                <a:cxn ang="0">
                  <a:pos x="712" y="665"/>
                </a:cxn>
                <a:cxn ang="0">
                  <a:pos x="753" y="647"/>
                </a:cxn>
                <a:cxn ang="0">
                  <a:pos x="777" y="641"/>
                </a:cxn>
                <a:cxn ang="0">
                  <a:pos x="789" y="629"/>
                </a:cxn>
                <a:cxn ang="0">
                  <a:pos x="795" y="617"/>
                </a:cxn>
                <a:cxn ang="0">
                  <a:pos x="789" y="611"/>
                </a:cxn>
                <a:cxn ang="0">
                  <a:pos x="783" y="599"/>
                </a:cxn>
                <a:cxn ang="0">
                  <a:pos x="783" y="575"/>
                </a:cxn>
                <a:cxn ang="0">
                  <a:pos x="795" y="545"/>
                </a:cxn>
                <a:cxn ang="0">
                  <a:pos x="807" y="515"/>
                </a:cxn>
                <a:cxn ang="0">
                  <a:pos x="825" y="485"/>
                </a:cxn>
                <a:cxn ang="0">
                  <a:pos x="837" y="455"/>
                </a:cxn>
                <a:cxn ang="0">
                  <a:pos x="843" y="437"/>
                </a:cxn>
                <a:cxn ang="0">
                  <a:pos x="849" y="431"/>
                </a:cxn>
                <a:cxn ang="0">
                  <a:pos x="849" y="347"/>
                </a:cxn>
                <a:cxn ang="0">
                  <a:pos x="849" y="341"/>
                </a:cxn>
                <a:cxn ang="0">
                  <a:pos x="855" y="335"/>
                </a:cxn>
                <a:cxn ang="0">
                  <a:pos x="873" y="305"/>
                </a:cxn>
                <a:cxn ang="0">
                  <a:pos x="885" y="269"/>
                </a:cxn>
                <a:cxn ang="0">
                  <a:pos x="897" y="239"/>
                </a:cxn>
                <a:cxn ang="0">
                  <a:pos x="903" y="227"/>
                </a:cxn>
                <a:cxn ang="0">
                  <a:pos x="909" y="215"/>
                </a:cxn>
                <a:cxn ang="0">
                  <a:pos x="927" y="173"/>
                </a:cxn>
                <a:cxn ang="0">
                  <a:pos x="945" y="137"/>
                </a:cxn>
                <a:cxn ang="0">
                  <a:pos x="951" y="125"/>
                </a:cxn>
                <a:cxn ang="0">
                  <a:pos x="951" y="119"/>
                </a:cxn>
                <a:cxn ang="0">
                  <a:pos x="969" y="0"/>
                </a:cxn>
                <a:cxn ang="0">
                  <a:pos x="945" y="47"/>
                </a:cxn>
                <a:cxn ang="0">
                  <a:pos x="783" y="113"/>
                </a:cxn>
                <a:cxn ang="0">
                  <a:pos x="706" y="161"/>
                </a:cxn>
                <a:cxn ang="0">
                  <a:pos x="460" y="233"/>
                </a:cxn>
                <a:cxn ang="0">
                  <a:pos x="281" y="287"/>
                </a:cxn>
                <a:cxn ang="0">
                  <a:pos x="173" y="293"/>
                </a:cxn>
                <a:cxn ang="0">
                  <a:pos x="12" y="485"/>
                </a:cxn>
                <a:cxn ang="0">
                  <a:pos x="0" y="509"/>
                </a:cxn>
                <a:cxn ang="0">
                  <a:pos x="0" y="1186"/>
                </a:cxn>
                <a:cxn ang="0">
                  <a:pos x="96" y="1180"/>
                </a:cxn>
                <a:cxn ang="0">
                  <a:pos x="323" y="1186"/>
                </a:cxn>
                <a:cxn ang="0">
                  <a:pos x="323" y="1186"/>
                </a:cxn>
              </a:cxnLst>
              <a:rect l="0" t="0" r="r" b="b"/>
              <a:pathLst>
                <a:path w="969" h="1192">
                  <a:moveTo>
                    <a:pt x="323" y="1186"/>
                  </a:moveTo>
                  <a:lnTo>
                    <a:pt x="490" y="1192"/>
                  </a:lnTo>
                  <a:lnTo>
                    <a:pt x="580" y="1150"/>
                  </a:lnTo>
                  <a:lnTo>
                    <a:pt x="813" y="1085"/>
                  </a:lnTo>
                  <a:lnTo>
                    <a:pt x="933" y="1055"/>
                  </a:lnTo>
                  <a:lnTo>
                    <a:pt x="759" y="989"/>
                  </a:lnTo>
                  <a:lnTo>
                    <a:pt x="556" y="953"/>
                  </a:lnTo>
                  <a:lnTo>
                    <a:pt x="197" y="971"/>
                  </a:lnTo>
                  <a:lnTo>
                    <a:pt x="299" y="893"/>
                  </a:lnTo>
                  <a:lnTo>
                    <a:pt x="496" y="803"/>
                  </a:lnTo>
                  <a:lnTo>
                    <a:pt x="694" y="671"/>
                  </a:lnTo>
                  <a:lnTo>
                    <a:pt x="700" y="671"/>
                  </a:lnTo>
                  <a:lnTo>
                    <a:pt x="712" y="665"/>
                  </a:lnTo>
                  <a:lnTo>
                    <a:pt x="753" y="647"/>
                  </a:lnTo>
                  <a:lnTo>
                    <a:pt x="777" y="641"/>
                  </a:lnTo>
                  <a:lnTo>
                    <a:pt x="789" y="629"/>
                  </a:lnTo>
                  <a:lnTo>
                    <a:pt x="795" y="617"/>
                  </a:lnTo>
                  <a:lnTo>
                    <a:pt x="789" y="611"/>
                  </a:lnTo>
                  <a:lnTo>
                    <a:pt x="783" y="599"/>
                  </a:lnTo>
                  <a:lnTo>
                    <a:pt x="783" y="575"/>
                  </a:lnTo>
                  <a:lnTo>
                    <a:pt x="795" y="545"/>
                  </a:lnTo>
                  <a:lnTo>
                    <a:pt x="807" y="515"/>
                  </a:lnTo>
                  <a:lnTo>
                    <a:pt x="825" y="485"/>
                  </a:lnTo>
                  <a:lnTo>
                    <a:pt x="837" y="455"/>
                  </a:lnTo>
                  <a:lnTo>
                    <a:pt x="843" y="437"/>
                  </a:lnTo>
                  <a:lnTo>
                    <a:pt x="849" y="431"/>
                  </a:lnTo>
                  <a:lnTo>
                    <a:pt x="849" y="347"/>
                  </a:lnTo>
                  <a:lnTo>
                    <a:pt x="849" y="341"/>
                  </a:lnTo>
                  <a:lnTo>
                    <a:pt x="855" y="335"/>
                  </a:lnTo>
                  <a:lnTo>
                    <a:pt x="873" y="305"/>
                  </a:lnTo>
                  <a:lnTo>
                    <a:pt x="885" y="269"/>
                  </a:lnTo>
                  <a:lnTo>
                    <a:pt x="897" y="239"/>
                  </a:lnTo>
                  <a:lnTo>
                    <a:pt x="903" y="227"/>
                  </a:lnTo>
                  <a:lnTo>
                    <a:pt x="909" y="215"/>
                  </a:lnTo>
                  <a:lnTo>
                    <a:pt x="927" y="173"/>
                  </a:lnTo>
                  <a:lnTo>
                    <a:pt x="945" y="137"/>
                  </a:lnTo>
                  <a:lnTo>
                    <a:pt x="951" y="125"/>
                  </a:lnTo>
                  <a:lnTo>
                    <a:pt x="951" y="119"/>
                  </a:lnTo>
                  <a:lnTo>
                    <a:pt x="969" y="0"/>
                  </a:lnTo>
                  <a:lnTo>
                    <a:pt x="945" y="47"/>
                  </a:lnTo>
                  <a:lnTo>
                    <a:pt x="783" y="113"/>
                  </a:lnTo>
                  <a:lnTo>
                    <a:pt x="706" y="161"/>
                  </a:lnTo>
                  <a:lnTo>
                    <a:pt x="460" y="233"/>
                  </a:lnTo>
                  <a:lnTo>
                    <a:pt x="281" y="287"/>
                  </a:lnTo>
                  <a:lnTo>
                    <a:pt x="173" y="293"/>
                  </a:lnTo>
                  <a:lnTo>
                    <a:pt x="12" y="485"/>
                  </a:lnTo>
                  <a:lnTo>
                    <a:pt x="0" y="509"/>
                  </a:lnTo>
                  <a:lnTo>
                    <a:pt x="0" y="1186"/>
                  </a:lnTo>
                  <a:lnTo>
                    <a:pt x="96" y="1180"/>
                  </a:lnTo>
                  <a:lnTo>
                    <a:pt x="323" y="1186"/>
                  </a:lnTo>
                  <a:lnTo>
                    <a:pt x="323" y="118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2583" name="Freeform 7"/>
            <p:cNvSpPr>
              <a:spLocks/>
            </p:cNvSpPr>
            <p:nvPr/>
          </p:nvSpPr>
          <p:spPr bwMode="hidden">
            <a:xfrm>
              <a:off x="3188" y="1"/>
              <a:ext cx="2570" cy="2266"/>
            </a:xfrm>
            <a:custGeom>
              <a:avLst/>
              <a:gdLst/>
              <a:ahLst/>
              <a:cxnLst>
                <a:cxn ang="0">
                  <a:pos x="859" y="612"/>
                </a:cxn>
                <a:cxn ang="0">
                  <a:pos x="1087" y="853"/>
                </a:cxn>
                <a:cxn ang="0">
                  <a:pos x="961" y="913"/>
                </a:cxn>
                <a:cxn ang="0">
                  <a:pos x="786" y="883"/>
                </a:cxn>
                <a:cxn ang="0">
                  <a:pos x="450" y="931"/>
                </a:cxn>
                <a:cxn ang="0">
                  <a:pos x="150" y="1075"/>
                </a:cxn>
                <a:cxn ang="0">
                  <a:pos x="78" y="1165"/>
                </a:cxn>
                <a:cxn ang="0">
                  <a:pos x="361" y="1256"/>
                </a:cxn>
                <a:cxn ang="0">
                  <a:pos x="444" y="1316"/>
                </a:cxn>
                <a:cxn ang="0">
                  <a:pos x="697" y="1400"/>
                </a:cxn>
                <a:cxn ang="0">
                  <a:pos x="1026" y="1346"/>
                </a:cxn>
                <a:cxn ang="0">
                  <a:pos x="991" y="1412"/>
                </a:cxn>
                <a:cxn ang="0">
                  <a:pos x="804" y="1574"/>
                </a:cxn>
                <a:cxn ang="0">
                  <a:pos x="726" y="1718"/>
                </a:cxn>
                <a:cxn ang="0">
                  <a:pos x="768" y="1742"/>
                </a:cxn>
                <a:cxn ang="0">
                  <a:pos x="865" y="1693"/>
                </a:cxn>
                <a:cxn ang="0">
                  <a:pos x="991" y="1699"/>
                </a:cxn>
                <a:cxn ang="0">
                  <a:pos x="1135" y="1627"/>
                </a:cxn>
                <a:cxn ang="0">
                  <a:pos x="1183" y="1669"/>
                </a:cxn>
                <a:cxn ang="0">
                  <a:pos x="1399" y="1436"/>
                </a:cxn>
                <a:cxn ang="0">
                  <a:pos x="1615" y="1334"/>
                </a:cxn>
                <a:cxn ang="0">
                  <a:pos x="1645" y="1370"/>
                </a:cxn>
                <a:cxn ang="0">
                  <a:pos x="1681" y="1430"/>
                </a:cxn>
                <a:cxn ang="0">
                  <a:pos x="1699" y="1466"/>
                </a:cxn>
                <a:cxn ang="0">
                  <a:pos x="1747" y="1550"/>
                </a:cxn>
                <a:cxn ang="0">
                  <a:pos x="1772" y="1586"/>
                </a:cxn>
                <a:cxn ang="0">
                  <a:pos x="2124" y="2248"/>
                </a:cxn>
                <a:cxn ang="0">
                  <a:pos x="1693" y="1322"/>
                </a:cxn>
                <a:cxn ang="0">
                  <a:pos x="1861" y="1165"/>
                </a:cxn>
                <a:cxn ang="0">
                  <a:pos x="2173" y="1099"/>
                </a:cxn>
                <a:cxn ang="0">
                  <a:pos x="2390" y="1009"/>
                </a:cxn>
                <a:cxn ang="0">
                  <a:pos x="2570" y="805"/>
                </a:cxn>
                <a:cxn ang="0">
                  <a:pos x="2342" y="781"/>
                </a:cxn>
                <a:cxn ang="0">
                  <a:pos x="2114" y="763"/>
                </a:cxn>
                <a:cxn ang="0">
                  <a:pos x="2408" y="433"/>
                </a:cxn>
                <a:cxn ang="0">
                  <a:pos x="2426" y="421"/>
                </a:cxn>
                <a:cxn ang="0">
                  <a:pos x="2474" y="379"/>
                </a:cxn>
                <a:cxn ang="0">
                  <a:pos x="2492" y="355"/>
                </a:cxn>
                <a:cxn ang="0">
                  <a:pos x="2474" y="337"/>
                </a:cxn>
                <a:cxn ang="0">
                  <a:pos x="2474" y="271"/>
                </a:cxn>
                <a:cxn ang="0">
                  <a:pos x="2492" y="192"/>
                </a:cxn>
                <a:cxn ang="0">
                  <a:pos x="2504" y="132"/>
                </a:cxn>
                <a:cxn ang="0">
                  <a:pos x="2492" y="36"/>
                </a:cxn>
                <a:cxn ang="0">
                  <a:pos x="2492" y="24"/>
                </a:cxn>
                <a:cxn ang="0">
                  <a:pos x="2102" y="0"/>
                </a:cxn>
                <a:cxn ang="0">
                  <a:pos x="1909" y="90"/>
                </a:cxn>
                <a:cxn ang="0">
                  <a:pos x="1747" y="535"/>
                </a:cxn>
                <a:cxn ang="0">
                  <a:pos x="1711" y="469"/>
                </a:cxn>
                <a:cxn ang="0">
                  <a:pos x="1633" y="144"/>
                </a:cxn>
                <a:cxn ang="0">
                  <a:pos x="1579" y="0"/>
                </a:cxn>
                <a:cxn ang="0">
                  <a:pos x="738" y="186"/>
                </a:cxn>
                <a:cxn ang="0">
                  <a:pos x="756" y="463"/>
                </a:cxn>
              </a:cxnLst>
              <a:rect l="0" t="0" r="r" b="b"/>
              <a:pathLst>
                <a:path w="2570" h="2266">
                  <a:moveTo>
                    <a:pt x="756" y="463"/>
                  </a:moveTo>
                  <a:lnTo>
                    <a:pt x="859" y="612"/>
                  </a:lnTo>
                  <a:lnTo>
                    <a:pt x="937" y="720"/>
                  </a:lnTo>
                  <a:lnTo>
                    <a:pt x="1087" y="853"/>
                  </a:lnTo>
                  <a:lnTo>
                    <a:pt x="1105" y="907"/>
                  </a:lnTo>
                  <a:lnTo>
                    <a:pt x="961" y="913"/>
                  </a:lnTo>
                  <a:lnTo>
                    <a:pt x="895" y="901"/>
                  </a:lnTo>
                  <a:lnTo>
                    <a:pt x="786" y="883"/>
                  </a:lnTo>
                  <a:lnTo>
                    <a:pt x="637" y="859"/>
                  </a:lnTo>
                  <a:lnTo>
                    <a:pt x="450" y="931"/>
                  </a:lnTo>
                  <a:lnTo>
                    <a:pt x="306" y="1021"/>
                  </a:lnTo>
                  <a:lnTo>
                    <a:pt x="150" y="1075"/>
                  </a:lnTo>
                  <a:lnTo>
                    <a:pt x="0" y="1153"/>
                  </a:lnTo>
                  <a:lnTo>
                    <a:pt x="78" y="1165"/>
                  </a:lnTo>
                  <a:lnTo>
                    <a:pt x="264" y="1220"/>
                  </a:lnTo>
                  <a:lnTo>
                    <a:pt x="361" y="1256"/>
                  </a:lnTo>
                  <a:lnTo>
                    <a:pt x="367" y="1298"/>
                  </a:lnTo>
                  <a:lnTo>
                    <a:pt x="444" y="1316"/>
                  </a:lnTo>
                  <a:lnTo>
                    <a:pt x="558" y="1400"/>
                  </a:lnTo>
                  <a:lnTo>
                    <a:pt x="697" y="1400"/>
                  </a:lnTo>
                  <a:lnTo>
                    <a:pt x="895" y="1346"/>
                  </a:lnTo>
                  <a:lnTo>
                    <a:pt x="1026" y="1346"/>
                  </a:lnTo>
                  <a:lnTo>
                    <a:pt x="1147" y="1358"/>
                  </a:lnTo>
                  <a:lnTo>
                    <a:pt x="991" y="1412"/>
                  </a:lnTo>
                  <a:lnTo>
                    <a:pt x="804" y="1538"/>
                  </a:lnTo>
                  <a:lnTo>
                    <a:pt x="804" y="1574"/>
                  </a:lnTo>
                  <a:lnTo>
                    <a:pt x="762" y="1645"/>
                  </a:lnTo>
                  <a:lnTo>
                    <a:pt x="726" y="1718"/>
                  </a:lnTo>
                  <a:lnTo>
                    <a:pt x="732" y="1754"/>
                  </a:lnTo>
                  <a:lnTo>
                    <a:pt x="768" y="1742"/>
                  </a:lnTo>
                  <a:lnTo>
                    <a:pt x="829" y="1730"/>
                  </a:lnTo>
                  <a:lnTo>
                    <a:pt x="865" y="1693"/>
                  </a:lnTo>
                  <a:lnTo>
                    <a:pt x="925" y="1663"/>
                  </a:lnTo>
                  <a:lnTo>
                    <a:pt x="991" y="1699"/>
                  </a:lnTo>
                  <a:lnTo>
                    <a:pt x="1087" y="1675"/>
                  </a:lnTo>
                  <a:lnTo>
                    <a:pt x="1135" y="1627"/>
                  </a:lnTo>
                  <a:lnTo>
                    <a:pt x="1147" y="1687"/>
                  </a:lnTo>
                  <a:lnTo>
                    <a:pt x="1183" y="1669"/>
                  </a:lnTo>
                  <a:lnTo>
                    <a:pt x="1333" y="1514"/>
                  </a:lnTo>
                  <a:lnTo>
                    <a:pt x="1399" y="1436"/>
                  </a:lnTo>
                  <a:lnTo>
                    <a:pt x="1526" y="1382"/>
                  </a:lnTo>
                  <a:lnTo>
                    <a:pt x="1615" y="1334"/>
                  </a:lnTo>
                  <a:lnTo>
                    <a:pt x="1627" y="1346"/>
                  </a:lnTo>
                  <a:lnTo>
                    <a:pt x="1645" y="1370"/>
                  </a:lnTo>
                  <a:lnTo>
                    <a:pt x="1669" y="1400"/>
                  </a:lnTo>
                  <a:lnTo>
                    <a:pt x="1681" y="1430"/>
                  </a:lnTo>
                  <a:lnTo>
                    <a:pt x="1687" y="1448"/>
                  </a:lnTo>
                  <a:lnTo>
                    <a:pt x="1699" y="1466"/>
                  </a:lnTo>
                  <a:lnTo>
                    <a:pt x="1729" y="1520"/>
                  </a:lnTo>
                  <a:lnTo>
                    <a:pt x="1747" y="1550"/>
                  </a:lnTo>
                  <a:lnTo>
                    <a:pt x="1766" y="1574"/>
                  </a:lnTo>
                  <a:lnTo>
                    <a:pt x="1772" y="1586"/>
                  </a:lnTo>
                  <a:lnTo>
                    <a:pt x="1778" y="1592"/>
                  </a:lnTo>
                  <a:lnTo>
                    <a:pt x="2124" y="2248"/>
                  </a:lnTo>
                  <a:lnTo>
                    <a:pt x="2215" y="2266"/>
                  </a:lnTo>
                  <a:lnTo>
                    <a:pt x="1693" y="1322"/>
                  </a:lnTo>
                  <a:lnTo>
                    <a:pt x="1723" y="1262"/>
                  </a:lnTo>
                  <a:lnTo>
                    <a:pt x="1861" y="1165"/>
                  </a:lnTo>
                  <a:lnTo>
                    <a:pt x="1988" y="1129"/>
                  </a:lnTo>
                  <a:lnTo>
                    <a:pt x="2173" y="1099"/>
                  </a:lnTo>
                  <a:lnTo>
                    <a:pt x="2318" y="1075"/>
                  </a:lnTo>
                  <a:lnTo>
                    <a:pt x="2390" y="1009"/>
                  </a:lnTo>
                  <a:lnTo>
                    <a:pt x="2570" y="895"/>
                  </a:lnTo>
                  <a:lnTo>
                    <a:pt x="2570" y="805"/>
                  </a:lnTo>
                  <a:lnTo>
                    <a:pt x="2516" y="787"/>
                  </a:lnTo>
                  <a:lnTo>
                    <a:pt x="2342" y="781"/>
                  </a:lnTo>
                  <a:lnTo>
                    <a:pt x="2042" y="871"/>
                  </a:lnTo>
                  <a:lnTo>
                    <a:pt x="2114" y="763"/>
                  </a:lnTo>
                  <a:lnTo>
                    <a:pt x="2264" y="624"/>
                  </a:lnTo>
                  <a:lnTo>
                    <a:pt x="2408" y="433"/>
                  </a:lnTo>
                  <a:lnTo>
                    <a:pt x="2414" y="433"/>
                  </a:lnTo>
                  <a:lnTo>
                    <a:pt x="2426" y="421"/>
                  </a:lnTo>
                  <a:lnTo>
                    <a:pt x="2456" y="397"/>
                  </a:lnTo>
                  <a:lnTo>
                    <a:pt x="2474" y="379"/>
                  </a:lnTo>
                  <a:lnTo>
                    <a:pt x="2486" y="367"/>
                  </a:lnTo>
                  <a:lnTo>
                    <a:pt x="2492" y="355"/>
                  </a:lnTo>
                  <a:lnTo>
                    <a:pt x="2486" y="349"/>
                  </a:lnTo>
                  <a:lnTo>
                    <a:pt x="2474" y="337"/>
                  </a:lnTo>
                  <a:lnTo>
                    <a:pt x="2474" y="307"/>
                  </a:lnTo>
                  <a:lnTo>
                    <a:pt x="2474" y="271"/>
                  </a:lnTo>
                  <a:lnTo>
                    <a:pt x="2480" y="228"/>
                  </a:lnTo>
                  <a:lnTo>
                    <a:pt x="2492" y="192"/>
                  </a:lnTo>
                  <a:lnTo>
                    <a:pt x="2498" y="156"/>
                  </a:lnTo>
                  <a:lnTo>
                    <a:pt x="2504" y="132"/>
                  </a:lnTo>
                  <a:lnTo>
                    <a:pt x="2504" y="126"/>
                  </a:lnTo>
                  <a:lnTo>
                    <a:pt x="2492" y="36"/>
                  </a:lnTo>
                  <a:lnTo>
                    <a:pt x="2492" y="36"/>
                  </a:lnTo>
                  <a:lnTo>
                    <a:pt x="2492" y="24"/>
                  </a:lnTo>
                  <a:lnTo>
                    <a:pt x="2498" y="0"/>
                  </a:lnTo>
                  <a:lnTo>
                    <a:pt x="2102" y="0"/>
                  </a:lnTo>
                  <a:lnTo>
                    <a:pt x="2006" y="60"/>
                  </a:lnTo>
                  <a:lnTo>
                    <a:pt x="1909" y="90"/>
                  </a:lnTo>
                  <a:lnTo>
                    <a:pt x="1808" y="337"/>
                  </a:lnTo>
                  <a:lnTo>
                    <a:pt x="1747" y="535"/>
                  </a:lnTo>
                  <a:lnTo>
                    <a:pt x="1687" y="588"/>
                  </a:lnTo>
                  <a:lnTo>
                    <a:pt x="1711" y="469"/>
                  </a:lnTo>
                  <a:lnTo>
                    <a:pt x="1687" y="343"/>
                  </a:lnTo>
                  <a:lnTo>
                    <a:pt x="1633" y="144"/>
                  </a:lnTo>
                  <a:lnTo>
                    <a:pt x="1585" y="12"/>
                  </a:lnTo>
                  <a:lnTo>
                    <a:pt x="1579" y="0"/>
                  </a:lnTo>
                  <a:lnTo>
                    <a:pt x="786" y="0"/>
                  </a:lnTo>
                  <a:lnTo>
                    <a:pt x="738" y="186"/>
                  </a:lnTo>
                  <a:lnTo>
                    <a:pt x="756" y="463"/>
                  </a:lnTo>
                  <a:lnTo>
                    <a:pt x="756" y="46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2584" name="Freeform 8"/>
            <p:cNvSpPr>
              <a:spLocks/>
            </p:cNvSpPr>
            <p:nvPr/>
          </p:nvSpPr>
          <p:spPr bwMode="hidden">
            <a:xfrm>
              <a:off x="3525" y="1"/>
              <a:ext cx="2185" cy="1508"/>
            </a:xfrm>
            <a:custGeom>
              <a:avLst/>
              <a:gdLst/>
              <a:ahLst/>
              <a:cxnLst>
                <a:cxn ang="0">
                  <a:pos x="1034" y="767"/>
                </a:cxn>
                <a:cxn ang="0">
                  <a:pos x="1190" y="1235"/>
                </a:cxn>
                <a:cxn ang="0">
                  <a:pos x="956" y="1193"/>
                </a:cxn>
                <a:cxn ang="0">
                  <a:pos x="723" y="1127"/>
                </a:cxn>
                <a:cxn ang="0">
                  <a:pos x="442" y="1109"/>
                </a:cxn>
                <a:cxn ang="0">
                  <a:pos x="0" y="1079"/>
                </a:cxn>
                <a:cxn ang="0">
                  <a:pos x="30" y="1115"/>
                </a:cxn>
                <a:cxn ang="0">
                  <a:pos x="496" y="1133"/>
                </a:cxn>
                <a:cxn ang="0">
                  <a:pos x="777" y="1187"/>
                </a:cxn>
                <a:cxn ang="0">
                  <a:pos x="1130" y="1301"/>
                </a:cxn>
                <a:cxn ang="0">
                  <a:pos x="1070" y="1319"/>
                </a:cxn>
                <a:cxn ang="0">
                  <a:pos x="711" y="1505"/>
                </a:cxn>
                <a:cxn ang="0">
                  <a:pos x="765" y="1481"/>
                </a:cxn>
                <a:cxn ang="0">
                  <a:pos x="861" y="1439"/>
                </a:cxn>
                <a:cxn ang="0">
                  <a:pos x="1022" y="1355"/>
                </a:cxn>
                <a:cxn ang="0">
                  <a:pos x="1214" y="1295"/>
                </a:cxn>
                <a:cxn ang="0">
                  <a:pos x="1267" y="1223"/>
                </a:cxn>
                <a:cxn ang="0">
                  <a:pos x="1632" y="1043"/>
                </a:cxn>
                <a:cxn ang="0">
                  <a:pos x="1931" y="953"/>
                </a:cxn>
                <a:cxn ang="0">
                  <a:pos x="2176" y="821"/>
                </a:cxn>
                <a:cxn ang="0">
                  <a:pos x="1961" y="911"/>
                </a:cxn>
                <a:cxn ang="0">
                  <a:pos x="1656" y="989"/>
                </a:cxn>
                <a:cxn ang="0">
                  <a:pos x="1339" y="1151"/>
                </a:cxn>
                <a:cxn ang="0">
                  <a:pos x="1501" y="905"/>
                </a:cxn>
                <a:cxn ang="0">
                  <a:pos x="1620" y="545"/>
                </a:cxn>
                <a:cxn ang="0">
                  <a:pos x="1740" y="372"/>
                </a:cxn>
                <a:cxn ang="0">
                  <a:pos x="1979" y="60"/>
                </a:cxn>
                <a:cxn ang="0">
                  <a:pos x="2003" y="0"/>
                </a:cxn>
                <a:cxn ang="0">
                  <a:pos x="1973" y="0"/>
                </a:cxn>
                <a:cxn ang="0">
                  <a:pos x="1596" y="480"/>
                </a:cxn>
                <a:cxn ang="0">
                  <a:pos x="1477" y="887"/>
                </a:cxn>
                <a:cxn ang="0">
                  <a:pos x="1255" y="1175"/>
                </a:cxn>
                <a:cxn ang="0">
                  <a:pos x="1130" y="905"/>
                </a:cxn>
                <a:cxn ang="0">
                  <a:pos x="1010" y="540"/>
                </a:cxn>
                <a:cxn ang="0">
                  <a:pos x="885" y="222"/>
                </a:cxn>
                <a:cxn ang="0">
                  <a:pos x="789" y="0"/>
                </a:cxn>
                <a:cxn ang="0">
                  <a:pos x="753" y="0"/>
                </a:cxn>
                <a:cxn ang="0">
                  <a:pos x="903" y="354"/>
                </a:cxn>
                <a:cxn ang="0">
                  <a:pos x="1034" y="767"/>
                </a:cxn>
                <a:cxn ang="0">
                  <a:pos x="1034" y="767"/>
                </a:cxn>
              </a:cxnLst>
              <a:rect l="0" t="0" r="r" b="b"/>
              <a:pathLst>
                <a:path w="2176" h="1505">
                  <a:moveTo>
                    <a:pt x="1034" y="767"/>
                  </a:moveTo>
                  <a:lnTo>
                    <a:pt x="1190" y="1235"/>
                  </a:lnTo>
                  <a:lnTo>
                    <a:pt x="956" y="1193"/>
                  </a:lnTo>
                  <a:lnTo>
                    <a:pt x="723" y="1127"/>
                  </a:lnTo>
                  <a:lnTo>
                    <a:pt x="442" y="1109"/>
                  </a:lnTo>
                  <a:lnTo>
                    <a:pt x="0" y="1079"/>
                  </a:lnTo>
                  <a:lnTo>
                    <a:pt x="30" y="1115"/>
                  </a:lnTo>
                  <a:lnTo>
                    <a:pt x="496" y="1133"/>
                  </a:lnTo>
                  <a:lnTo>
                    <a:pt x="777" y="1187"/>
                  </a:lnTo>
                  <a:lnTo>
                    <a:pt x="1130" y="1301"/>
                  </a:lnTo>
                  <a:lnTo>
                    <a:pt x="1070" y="1319"/>
                  </a:lnTo>
                  <a:lnTo>
                    <a:pt x="711" y="1505"/>
                  </a:lnTo>
                  <a:lnTo>
                    <a:pt x="765" y="1481"/>
                  </a:lnTo>
                  <a:lnTo>
                    <a:pt x="861" y="1439"/>
                  </a:lnTo>
                  <a:lnTo>
                    <a:pt x="1022" y="1355"/>
                  </a:lnTo>
                  <a:lnTo>
                    <a:pt x="1214" y="1295"/>
                  </a:lnTo>
                  <a:lnTo>
                    <a:pt x="1267" y="1223"/>
                  </a:lnTo>
                  <a:lnTo>
                    <a:pt x="1632" y="1043"/>
                  </a:lnTo>
                  <a:lnTo>
                    <a:pt x="1931" y="953"/>
                  </a:lnTo>
                  <a:lnTo>
                    <a:pt x="2176" y="821"/>
                  </a:lnTo>
                  <a:lnTo>
                    <a:pt x="1961" y="911"/>
                  </a:lnTo>
                  <a:lnTo>
                    <a:pt x="1656" y="989"/>
                  </a:lnTo>
                  <a:lnTo>
                    <a:pt x="1339" y="1151"/>
                  </a:lnTo>
                  <a:lnTo>
                    <a:pt x="1501" y="905"/>
                  </a:lnTo>
                  <a:lnTo>
                    <a:pt x="1620" y="545"/>
                  </a:lnTo>
                  <a:lnTo>
                    <a:pt x="1740" y="372"/>
                  </a:lnTo>
                  <a:lnTo>
                    <a:pt x="1979" y="60"/>
                  </a:lnTo>
                  <a:lnTo>
                    <a:pt x="2003" y="0"/>
                  </a:lnTo>
                  <a:lnTo>
                    <a:pt x="1973" y="0"/>
                  </a:lnTo>
                  <a:lnTo>
                    <a:pt x="1596" y="480"/>
                  </a:lnTo>
                  <a:lnTo>
                    <a:pt x="1477" y="887"/>
                  </a:lnTo>
                  <a:lnTo>
                    <a:pt x="1255" y="1175"/>
                  </a:lnTo>
                  <a:lnTo>
                    <a:pt x="1130" y="905"/>
                  </a:lnTo>
                  <a:lnTo>
                    <a:pt x="1010" y="540"/>
                  </a:lnTo>
                  <a:lnTo>
                    <a:pt x="885" y="222"/>
                  </a:lnTo>
                  <a:lnTo>
                    <a:pt x="789" y="0"/>
                  </a:lnTo>
                  <a:lnTo>
                    <a:pt x="753" y="0"/>
                  </a:lnTo>
                  <a:lnTo>
                    <a:pt x="903" y="354"/>
                  </a:lnTo>
                  <a:lnTo>
                    <a:pt x="1034" y="767"/>
                  </a:lnTo>
                  <a:lnTo>
                    <a:pt x="1034" y="767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2585" name="Freeform 9"/>
            <p:cNvSpPr>
              <a:spLocks/>
            </p:cNvSpPr>
            <p:nvPr/>
          </p:nvSpPr>
          <p:spPr bwMode="hidden">
            <a:xfrm>
              <a:off x="0" y="649"/>
              <a:ext cx="816" cy="806"/>
            </a:xfrm>
            <a:custGeom>
              <a:avLst/>
              <a:gdLst/>
              <a:ahLst/>
              <a:cxnLst>
                <a:cxn ang="0">
                  <a:pos x="161" y="564"/>
                </a:cxn>
                <a:cxn ang="0">
                  <a:pos x="329" y="438"/>
                </a:cxn>
                <a:cxn ang="0">
                  <a:pos x="646" y="216"/>
                </a:cxn>
                <a:cxn ang="0">
                  <a:pos x="813" y="0"/>
                </a:cxn>
                <a:cxn ang="0">
                  <a:pos x="676" y="150"/>
                </a:cxn>
                <a:cxn ang="0">
                  <a:pos x="144" y="504"/>
                </a:cxn>
                <a:cxn ang="0">
                  <a:pos x="0" y="732"/>
                </a:cxn>
                <a:cxn ang="0">
                  <a:pos x="0" y="804"/>
                </a:cxn>
                <a:cxn ang="0">
                  <a:pos x="161" y="564"/>
                </a:cxn>
                <a:cxn ang="0">
                  <a:pos x="161" y="564"/>
                </a:cxn>
              </a:cxnLst>
              <a:rect l="0" t="0" r="r" b="b"/>
              <a:pathLst>
                <a:path w="813" h="804">
                  <a:moveTo>
                    <a:pt x="161" y="564"/>
                  </a:moveTo>
                  <a:lnTo>
                    <a:pt x="329" y="438"/>
                  </a:lnTo>
                  <a:lnTo>
                    <a:pt x="646" y="216"/>
                  </a:lnTo>
                  <a:lnTo>
                    <a:pt x="813" y="0"/>
                  </a:lnTo>
                  <a:lnTo>
                    <a:pt x="676" y="150"/>
                  </a:lnTo>
                  <a:lnTo>
                    <a:pt x="144" y="504"/>
                  </a:lnTo>
                  <a:lnTo>
                    <a:pt x="0" y="732"/>
                  </a:lnTo>
                  <a:lnTo>
                    <a:pt x="0" y="804"/>
                  </a:lnTo>
                  <a:lnTo>
                    <a:pt x="161" y="564"/>
                  </a:lnTo>
                  <a:lnTo>
                    <a:pt x="161" y="564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2586" name="Freeform 10"/>
            <p:cNvSpPr>
              <a:spLocks/>
            </p:cNvSpPr>
            <p:nvPr/>
          </p:nvSpPr>
          <p:spPr bwMode="hidden">
            <a:xfrm>
              <a:off x="0" y="1545"/>
              <a:ext cx="762" cy="107"/>
            </a:xfrm>
            <a:custGeom>
              <a:avLst/>
              <a:gdLst/>
              <a:ahLst/>
              <a:cxnLst>
                <a:cxn ang="0">
                  <a:pos x="460" y="66"/>
                </a:cxn>
                <a:cxn ang="0">
                  <a:pos x="759" y="0"/>
                </a:cxn>
                <a:cxn ang="0">
                  <a:pos x="496" y="36"/>
                </a:cxn>
                <a:cxn ang="0">
                  <a:pos x="138" y="48"/>
                </a:cxn>
                <a:cxn ang="0">
                  <a:pos x="0" y="78"/>
                </a:cxn>
                <a:cxn ang="0">
                  <a:pos x="0" y="107"/>
                </a:cxn>
                <a:cxn ang="0">
                  <a:pos x="96" y="89"/>
                </a:cxn>
                <a:cxn ang="0">
                  <a:pos x="460" y="66"/>
                </a:cxn>
                <a:cxn ang="0">
                  <a:pos x="460" y="66"/>
                </a:cxn>
              </a:cxnLst>
              <a:rect l="0" t="0" r="r" b="b"/>
              <a:pathLst>
                <a:path w="759" h="107">
                  <a:moveTo>
                    <a:pt x="460" y="66"/>
                  </a:moveTo>
                  <a:lnTo>
                    <a:pt x="759" y="0"/>
                  </a:lnTo>
                  <a:lnTo>
                    <a:pt x="496" y="36"/>
                  </a:lnTo>
                  <a:lnTo>
                    <a:pt x="138" y="48"/>
                  </a:lnTo>
                  <a:lnTo>
                    <a:pt x="0" y="78"/>
                  </a:lnTo>
                  <a:lnTo>
                    <a:pt x="0" y="107"/>
                  </a:lnTo>
                  <a:lnTo>
                    <a:pt x="96" y="89"/>
                  </a:lnTo>
                  <a:lnTo>
                    <a:pt x="460" y="66"/>
                  </a:lnTo>
                  <a:lnTo>
                    <a:pt x="460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2587" name="Freeform 11"/>
            <p:cNvSpPr>
              <a:spLocks/>
            </p:cNvSpPr>
            <p:nvPr/>
          </p:nvSpPr>
          <p:spPr bwMode="hidden">
            <a:xfrm>
              <a:off x="2314" y="3431"/>
              <a:ext cx="3182" cy="745"/>
            </a:xfrm>
            <a:custGeom>
              <a:avLst/>
              <a:gdLst/>
              <a:ahLst/>
              <a:cxnLst>
                <a:cxn ang="0">
                  <a:pos x="1387" y="239"/>
                </a:cxn>
                <a:cxn ang="0">
                  <a:pos x="1734" y="233"/>
                </a:cxn>
                <a:cxn ang="0">
                  <a:pos x="2087" y="251"/>
                </a:cxn>
                <a:cxn ang="0">
                  <a:pos x="2505" y="233"/>
                </a:cxn>
                <a:cxn ang="0">
                  <a:pos x="3169" y="204"/>
                </a:cxn>
                <a:cxn ang="0">
                  <a:pos x="3115" y="186"/>
                </a:cxn>
                <a:cxn ang="0">
                  <a:pos x="2422" y="221"/>
                </a:cxn>
                <a:cxn ang="0">
                  <a:pos x="2003" y="221"/>
                </a:cxn>
                <a:cxn ang="0">
                  <a:pos x="1459" y="186"/>
                </a:cxn>
                <a:cxn ang="0">
                  <a:pos x="1543" y="168"/>
                </a:cxn>
                <a:cxn ang="0">
                  <a:pos x="2039" y="0"/>
                </a:cxn>
                <a:cxn ang="0">
                  <a:pos x="1961" y="24"/>
                </a:cxn>
                <a:cxn ang="0">
                  <a:pos x="1836" y="66"/>
                </a:cxn>
                <a:cxn ang="0">
                  <a:pos x="1602" y="138"/>
                </a:cxn>
                <a:cxn ang="0">
                  <a:pos x="1339" y="198"/>
                </a:cxn>
                <a:cxn ang="0">
                  <a:pos x="1268" y="251"/>
                </a:cxn>
                <a:cxn ang="0">
                  <a:pos x="765" y="413"/>
                </a:cxn>
                <a:cxn ang="0">
                  <a:pos x="335" y="503"/>
                </a:cxn>
                <a:cxn ang="0">
                  <a:pos x="0" y="617"/>
                </a:cxn>
                <a:cxn ang="0">
                  <a:pos x="299" y="539"/>
                </a:cxn>
                <a:cxn ang="0">
                  <a:pos x="735" y="449"/>
                </a:cxn>
                <a:cxn ang="0">
                  <a:pos x="1178" y="311"/>
                </a:cxn>
                <a:cxn ang="0">
                  <a:pos x="981" y="491"/>
                </a:cxn>
                <a:cxn ang="0">
                  <a:pos x="867" y="743"/>
                </a:cxn>
                <a:cxn ang="0">
                  <a:pos x="861" y="743"/>
                </a:cxn>
                <a:cxn ang="0">
                  <a:pos x="933" y="743"/>
                </a:cxn>
                <a:cxn ang="0">
                  <a:pos x="1022" y="497"/>
                </a:cxn>
                <a:cxn ang="0">
                  <a:pos x="1297" y="281"/>
                </a:cxn>
                <a:cxn ang="0">
                  <a:pos x="1531" y="449"/>
                </a:cxn>
                <a:cxn ang="0">
                  <a:pos x="1770" y="677"/>
                </a:cxn>
                <a:cxn ang="0">
                  <a:pos x="1854" y="743"/>
                </a:cxn>
                <a:cxn ang="0">
                  <a:pos x="1919" y="743"/>
                </a:cxn>
                <a:cxn ang="0">
                  <a:pos x="1692" y="527"/>
                </a:cxn>
                <a:cxn ang="0">
                  <a:pos x="1387" y="239"/>
                </a:cxn>
                <a:cxn ang="0">
                  <a:pos x="1387" y="239"/>
                </a:cxn>
              </a:cxnLst>
              <a:rect l="0" t="0" r="r" b="b"/>
              <a:pathLst>
                <a:path w="3169" h="743">
                  <a:moveTo>
                    <a:pt x="1387" y="239"/>
                  </a:moveTo>
                  <a:lnTo>
                    <a:pt x="1734" y="233"/>
                  </a:lnTo>
                  <a:lnTo>
                    <a:pt x="2087" y="251"/>
                  </a:lnTo>
                  <a:lnTo>
                    <a:pt x="2505" y="233"/>
                  </a:lnTo>
                  <a:lnTo>
                    <a:pt x="3169" y="204"/>
                  </a:lnTo>
                  <a:lnTo>
                    <a:pt x="3115" y="186"/>
                  </a:lnTo>
                  <a:lnTo>
                    <a:pt x="2422" y="221"/>
                  </a:lnTo>
                  <a:lnTo>
                    <a:pt x="2003" y="221"/>
                  </a:lnTo>
                  <a:lnTo>
                    <a:pt x="1459" y="186"/>
                  </a:lnTo>
                  <a:lnTo>
                    <a:pt x="1543" y="168"/>
                  </a:lnTo>
                  <a:lnTo>
                    <a:pt x="2039" y="0"/>
                  </a:lnTo>
                  <a:lnTo>
                    <a:pt x="1961" y="24"/>
                  </a:lnTo>
                  <a:lnTo>
                    <a:pt x="1836" y="66"/>
                  </a:lnTo>
                  <a:lnTo>
                    <a:pt x="1602" y="138"/>
                  </a:lnTo>
                  <a:lnTo>
                    <a:pt x="1339" y="198"/>
                  </a:lnTo>
                  <a:lnTo>
                    <a:pt x="1268" y="251"/>
                  </a:lnTo>
                  <a:lnTo>
                    <a:pt x="765" y="413"/>
                  </a:lnTo>
                  <a:lnTo>
                    <a:pt x="335" y="503"/>
                  </a:lnTo>
                  <a:lnTo>
                    <a:pt x="0" y="617"/>
                  </a:lnTo>
                  <a:lnTo>
                    <a:pt x="299" y="539"/>
                  </a:lnTo>
                  <a:lnTo>
                    <a:pt x="735" y="449"/>
                  </a:lnTo>
                  <a:lnTo>
                    <a:pt x="1178" y="311"/>
                  </a:lnTo>
                  <a:lnTo>
                    <a:pt x="981" y="491"/>
                  </a:lnTo>
                  <a:lnTo>
                    <a:pt x="867" y="743"/>
                  </a:lnTo>
                  <a:lnTo>
                    <a:pt x="861" y="743"/>
                  </a:lnTo>
                  <a:lnTo>
                    <a:pt x="933" y="743"/>
                  </a:lnTo>
                  <a:lnTo>
                    <a:pt x="1022" y="497"/>
                  </a:lnTo>
                  <a:lnTo>
                    <a:pt x="1297" y="281"/>
                  </a:lnTo>
                  <a:lnTo>
                    <a:pt x="1531" y="449"/>
                  </a:lnTo>
                  <a:lnTo>
                    <a:pt x="1770" y="677"/>
                  </a:lnTo>
                  <a:lnTo>
                    <a:pt x="1854" y="743"/>
                  </a:lnTo>
                  <a:lnTo>
                    <a:pt x="1919" y="743"/>
                  </a:lnTo>
                  <a:lnTo>
                    <a:pt x="1692" y="527"/>
                  </a:lnTo>
                  <a:lnTo>
                    <a:pt x="1387" y="239"/>
                  </a:lnTo>
                  <a:lnTo>
                    <a:pt x="1387" y="239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2588" name="Rectangle 12"/>
            <p:cNvSpPr>
              <a:spLocks noChangeArrowheads="1"/>
            </p:cNvSpPr>
            <p:nvPr/>
          </p:nvSpPr>
          <p:spPr bwMode="hidden">
            <a:xfrm>
              <a:off x="192" y="127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2589" name="Rectangle 13"/>
            <p:cNvSpPr>
              <a:spLocks noChangeArrowheads="1"/>
            </p:cNvSpPr>
            <p:nvPr/>
          </p:nvSpPr>
          <p:spPr bwMode="hidden">
            <a:xfrm>
              <a:off x="204" y="131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2590" name="Freeform 14"/>
            <p:cNvSpPr>
              <a:spLocks/>
            </p:cNvSpPr>
            <p:nvPr/>
          </p:nvSpPr>
          <p:spPr bwMode="hidden">
            <a:xfrm>
              <a:off x="0" y="4032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2591" name="Freeform 15"/>
            <p:cNvSpPr>
              <a:spLocks/>
            </p:cNvSpPr>
            <p:nvPr/>
          </p:nvSpPr>
          <p:spPr bwMode="hidden">
            <a:xfrm>
              <a:off x="0" y="4032"/>
              <a:ext cx="5760" cy="336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2592" name="Freeform 16"/>
            <p:cNvSpPr>
              <a:spLocks/>
            </p:cNvSpPr>
            <p:nvPr/>
          </p:nvSpPr>
          <p:spPr bwMode="hidden">
            <a:xfrm>
              <a:off x="0" y="0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56078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2593" name="Freeform 17"/>
            <p:cNvSpPr>
              <a:spLocks/>
            </p:cNvSpPr>
            <p:nvPr/>
          </p:nvSpPr>
          <p:spPr bwMode="hidden">
            <a:xfrm>
              <a:off x="509" y="229"/>
              <a:ext cx="3188" cy="2024"/>
            </a:xfrm>
            <a:custGeom>
              <a:avLst/>
              <a:gdLst/>
              <a:ahLst/>
              <a:cxnLst>
                <a:cxn ang="0">
                  <a:pos x="871" y="1423"/>
                </a:cxn>
                <a:cxn ang="0">
                  <a:pos x="907" y="1393"/>
                </a:cxn>
                <a:cxn ang="0">
                  <a:pos x="991" y="1320"/>
                </a:cxn>
                <a:cxn ang="0">
                  <a:pos x="1033" y="1297"/>
                </a:cxn>
                <a:cxn ang="0">
                  <a:pos x="1086" y="1249"/>
                </a:cxn>
                <a:cxn ang="0">
                  <a:pos x="1123" y="1219"/>
                </a:cxn>
                <a:cxn ang="0">
                  <a:pos x="1057" y="1153"/>
                </a:cxn>
                <a:cxn ang="0">
                  <a:pos x="877" y="1021"/>
                </a:cxn>
                <a:cxn ang="0">
                  <a:pos x="655" y="907"/>
                </a:cxn>
                <a:cxn ang="0">
                  <a:pos x="655" y="846"/>
                </a:cxn>
                <a:cxn ang="0">
                  <a:pos x="643" y="708"/>
                </a:cxn>
                <a:cxn ang="0">
                  <a:pos x="552" y="642"/>
                </a:cxn>
                <a:cxn ang="0">
                  <a:pos x="510" y="570"/>
                </a:cxn>
                <a:cxn ang="0">
                  <a:pos x="637" y="564"/>
                </a:cxn>
                <a:cxn ang="0">
                  <a:pos x="763" y="570"/>
                </a:cxn>
                <a:cxn ang="0">
                  <a:pos x="1091" y="850"/>
                </a:cxn>
                <a:cxn ang="0">
                  <a:pos x="1009" y="566"/>
                </a:cxn>
                <a:cxn ang="0">
                  <a:pos x="1054" y="265"/>
                </a:cxn>
                <a:cxn ang="0">
                  <a:pos x="1249" y="0"/>
                </a:cxn>
                <a:cxn ang="0">
                  <a:pos x="1466" y="292"/>
                </a:cxn>
                <a:cxn ang="0">
                  <a:pos x="1475" y="548"/>
                </a:cxn>
                <a:cxn ang="0">
                  <a:pos x="1567" y="630"/>
                </a:cxn>
                <a:cxn ang="0">
                  <a:pos x="1795" y="365"/>
                </a:cxn>
                <a:cxn ang="0">
                  <a:pos x="2245" y="150"/>
                </a:cxn>
                <a:cxn ang="0">
                  <a:pos x="2618" y="180"/>
                </a:cxn>
                <a:cxn ang="0">
                  <a:pos x="3050" y="150"/>
                </a:cxn>
                <a:cxn ang="0">
                  <a:pos x="3140" y="210"/>
                </a:cxn>
                <a:cxn ang="0">
                  <a:pos x="2990" y="210"/>
                </a:cxn>
                <a:cxn ang="0">
                  <a:pos x="2834" y="377"/>
                </a:cxn>
                <a:cxn ang="0">
                  <a:pos x="2702" y="648"/>
                </a:cxn>
                <a:cxn ang="0">
                  <a:pos x="2582" y="828"/>
                </a:cxn>
                <a:cxn ang="0">
                  <a:pos x="2234" y="1009"/>
                </a:cxn>
                <a:cxn ang="0">
                  <a:pos x="1963" y="1075"/>
                </a:cxn>
                <a:cxn ang="0">
                  <a:pos x="2257" y="1111"/>
                </a:cxn>
                <a:cxn ang="0">
                  <a:pos x="2600" y="1207"/>
                </a:cxn>
                <a:cxn ang="0">
                  <a:pos x="2894" y="1441"/>
                </a:cxn>
                <a:cxn ang="0">
                  <a:pos x="3122" y="1555"/>
                </a:cxn>
                <a:cxn ang="0">
                  <a:pos x="3032" y="1585"/>
                </a:cxn>
                <a:cxn ang="0">
                  <a:pos x="3008" y="1591"/>
                </a:cxn>
                <a:cxn ang="0">
                  <a:pos x="2960" y="1597"/>
                </a:cxn>
                <a:cxn ang="0">
                  <a:pos x="2882" y="1609"/>
                </a:cxn>
                <a:cxn ang="0">
                  <a:pos x="2846" y="1609"/>
                </a:cxn>
                <a:cxn ang="0">
                  <a:pos x="2774" y="1615"/>
                </a:cxn>
                <a:cxn ang="0">
                  <a:pos x="2726" y="1621"/>
                </a:cxn>
                <a:cxn ang="0">
                  <a:pos x="2708" y="1621"/>
                </a:cxn>
                <a:cxn ang="0">
                  <a:pos x="2594" y="1657"/>
                </a:cxn>
                <a:cxn ang="0">
                  <a:pos x="2533" y="1663"/>
                </a:cxn>
                <a:cxn ang="0">
                  <a:pos x="2444" y="1675"/>
                </a:cxn>
                <a:cxn ang="0">
                  <a:pos x="2378" y="1687"/>
                </a:cxn>
                <a:cxn ang="0">
                  <a:pos x="2360" y="1705"/>
                </a:cxn>
                <a:cxn ang="0">
                  <a:pos x="2305" y="1687"/>
                </a:cxn>
                <a:cxn ang="0">
                  <a:pos x="2263" y="1663"/>
                </a:cxn>
                <a:cxn ang="0">
                  <a:pos x="2017" y="1585"/>
                </a:cxn>
                <a:cxn ang="0">
                  <a:pos x="1711" y="1453"/>
                </a:cxn>
                <a:cxn ang="0">
                  <a:pos x="1880" y="1844"/>
                </a:cxn>
                <a:cxn ang="0">
                  <a:pos x="1771" y="1922"/>
                </a:cxn>
                <a:cxn ang="0">
                  <a:pos x="1531" y="1753"/>
                </a:cxn>
                <a:cxn ang="0">
                  <a:pos x="1411" y="1477"/>
                </a:cxn>
                <a:cxn ang="0">
                  <a:pos x="1219" y="1291"/>
                </a:cxn>
                <a:cxn ang="0">
                  <a:pos x="127" y="2006"/>
                </a:cxn>
                <a:cxn ang="0">
                  <a:pos x="865" y="1429"/>
                </a:cxn>
              </a:cxnLst>
              <a:rect l="0" t="0" r="r" b="b"/>
              <a:pathLst>
                <a:path w="3188" h="2024">
                  <a:moveTo>
                    <a:pt x="865" y="1429"/>
                  </a:moveTo>
                  <a:lnTo>
                    <a:pt x="871" y="1423"/>
                  </a:lnTo>
                  <a:lnTo>
                    <a:pt x="889" y="1411"/>
                  </a:lnTo>
                  <a:lnTo>
                    <a:pt x="907" y="1393"/>
                  </a:lnTo>
                  <a:lnTo>
                    <a:pt x="937" y="1369"/>
                  </a:lnTo>
                  <a:lnTo>
                    <a:pt x="991" y="1320"/>
                  </a:lnTo>
                  <a:lnTo>
                    <a:pt x="1015" y="1309"/>
                  </a:lnTo>
                  <a:lnTo>
                    <a:pt x="1033" y="1297"/>
                  </a:lnTo>
                  <a:lnTo>
                    <a:pt x="1057" y="1279"/>
                  </a:lnTo>
                  <a:lnTo>
                    <a:pt x="1086" y="1249"/>
                  </a:lnTo>
                  <a:lnTo>
                    <a:pt x="1111" y="1225"/>
                  </a:lnTo>
                  <a:lnTo>
                    <a:pt x="1123" y="1219"/>
                  </a:lnTo>
                  <a:lnTo>
                    <a:pt x="1123" y="1213"/>
                  </a:lnTo>
                  <a:lnTo>
                    <a:pt x="1057" y="1153"/>
                  </a:lnTo>
                  <a:lnTo>
                    <a:pt x="979" y="1051"/>
                  </a:lnTo>
                  <a:lnTo>
                    <a:pt x="877" y="1021"/>
                  </a:lnTo>
                  <a:lnTo>
                    <a:pt x="685" y="931"/>
                  </a:lnTo>
                  <a:lnTo>
                    <a:pt x="655" y="907"/>
                  </a:lnTo>
                  <a:lnTo>
                    <a:pt x="721" y="876"/>
                  </a:lnTo>
                  <a:lnTo>
                    <a:pt x="655" y="846"/>
                  </a:lnTo>
                  <a:lnTo>
                    <a:pt x="612" y="774"/>
                  </a:lnTo>
                  <a:lnTo>
                    <a:pt x="643" y="708"/>
                  </a:lnTo>
                  <a:lnTo>
                    <a:pt x="600" y="660"/>
                  </a:lnTo>
                  <a:lnTo>
                    <a:pt x="552" y="642"/>
                  </a:lnTo>
                  <a:lnTo>
                    <a:pt x="528" y="594"/>
                  </a:lnTo>
                  <a:lnTo>
                    <a:pt x="510" y="570"/>
                  </a:lnTo>
                  <a:lnTo>
                    <a:pt x="552" y="552"/>
                  </a:lnTo>
                  <a:lnTo>
                    <a:pt x="637" y="564"/>
                  </a:lnTo>
                  <a:lnTo>
                    <a:pt x="721" y="576"/>
                  </a:lnTo>
                  <a:lnTo>
                    <a:pt x="763" y="570"/>
                  </a:lnTo>
                  <a:lnTo>
                    <a:pt x="931" y="696"/>
                  </a:lnTo>
                  <a:lnTo>
                    <a:pt x="1091" y="850"/>
                  </a:lnTo>
                  <a:lnTo>
                    <a:pt x="1073" y="685"/>
                  </a:lnTo>
                  <a:lnTo>
                    <a:pt x="1009" y="566"/>
                  </a:lnTo>
                  <a:lnTo>
                    <a:pt x="945" y="393"/>
                  </a:lnTo>
                  <a:lnTo>
                    <a:pt x="1054" y="265"/>
                  </a:lnTo>
                  <a:lnTo>
                    <a:pt x="1137" y="45"/>
                  </a:lnTo>
                  <a:lnTo>
                    <a:pt x="1249" y="0"/>
                  </a:lnTo>
                  <a:lnTo>
                    <a:pt x="1338" y="137"/>
                  </a:lnTo>
                  <a:lnTo>
                    <a:pt x="1466" y="292"/>
                  </a:lnTo>
                  <a:lnTo>
                    <a:pt x="1502" y="411"/>
                  </a:lnTo>
                  <a:lnTo>
                    <a:pt x="1475" y="548"/>
                  </a:lnTo>
                  <a:lnTo>
                    <a:pt x="1347" y="768"/>
                  </a:lnTo>
                  <a:lnTo>
                    <a:pt x="1567" y="630"/>
                  </a:lnTo>
                  <a:lnTo>
                    <a:pt x="1687" y="462"/>
                  </a:lnTo>
                  <a:lnTo>
                    <a:pt x="1795" y="365"/>
                  </a:lnTo>
                  <a:lnTo>
                    <a:pt x="1940" y="239"/>
                  </a:lnTo>
                  <a:lnTo>
                    <a:pt x="2245" y="150"/>
                  </a:lnTo>
                  <a:lnTo>
                    <a:pt x="2498" y="138"/>
                  </a:lnTo>
                  <a:lnTo>
                    <a:pt x="2618" y="180"/>
                  </a:lnTo>
                  <a:lnTo>
                    <a:pt x="2815" y="138"/>
                  </a:lnTo>
                  <a:lnTo>
                    <a:pt x="3050" y="150"/>
                  </a:lnTo>
                  <a:lnTo>
                    <a:pt x="3176" y="168"/>
                  </a:lnTo>
                  <a:lnTo>
                    <a:pt x="3140" y="210"/>
                  </a:lnTo>
                  <a:lnTo>
                    <a:pt x="3116" y="192"/>
                  </a:lnTo>
                  <a:lnTo>
                    <a:pt x="2990" y="210"/>
                  </a:lnTo>
                  <a:lnTo>
                    <a:pt x="2906" y="263"/>
                  </a:lnTo>
                  <a:lnTo>
                    <a:pt x="2834" y="377"/>
                  </a:lnTo>
                  <a:lnTo>
                    <a:pt x="2768" y="534"/>
                  </a:lnTo>
                  <a:lnTo>
                    <a:pt x="2702" y="648"/>
                  </a:lnTo>
                  <a:lnTo>
                    <a:pt x="2738" y="726"/>
                  </a:lnTo>
                  <a:lnTo>
                    <a:pt x="2582" y="828"/>
                  </a:lnTo>
                  <a:lnTo>
                    <a:pt x="2444" y="913"/>
                  </a:lnTo>
                  <a:lnTo>
                    <a:pt x="2234" y="1009"/>
                  </a:lnTo>
                  <a:lnTo>
                    <a:pt x="2096" y="1063"/>
                  </a:lnTo>
                  <a:lnTo>
                    <a:pt x="1963" y="1075"/>
                  </a:lnTo>
                  <a:lnTo>
                    <a:pt x="2035" y="1117"/>
                  </a:lnTo>
                  <a:lnTo>
                    <a:pt x="2257" y="1111"/>
                  </a:lnTo>
                  <a:lnTo>
                    <a:pt x="2545" y="1135"/>
                  </a:lnTo>
                  <a:lnTo>
                    <a:pt x="2600" y="1207"/>
                  </a:lnTo>
                  <a:lnTo>
                    <a:pt x="2726" y="1303"/>
                  </a:lnTo>
                  <a:lnTo>
                    <a:pt x="2894" y="1441"/>
                  </a:lnTo>
                  <a:lnTo>
                    <a:pt x="2984" y="1471"/>
                  </a:lnTo>
                  <a:lnTo>
                    <a:pt x="3122" y="1555"/>
                  </a:lnTo>
                  <a:lnTo>
                    <a:pt x="3188" y="1543"/>
                  </a:lnTo>
                  <a:lnTo>
                    <a:pt x="3032" y="1585"/>
                  </a:lnTo>
                  <a:lnTo>
                    <a:pt x="3026" y="1585"/>
                  </a:lnTo>
                  <a:lnTo>
                    <a:pt x="3008" y="1591"/>
                  </a:lnTo>
                  <a:lnTo>
                    <a:pt x="2984" y="1591"/>
                  </a:lnTo>
                  <a:lnTo>
                    <a:pt x="2960" y="1597"/>
                  </a:lnTo>
                  <a:lnTo>
                    <a:pt x="2906" y="1603"/>
                  </a:lnTo>
                  <a:lnTo>
                    <a:pt x="2882" y="1609"/>
                  </a:lnTo>
                  <a:lnTo>
                    <a:pt x="2864" y="1609"/>
                  </a:lnTo>
                  <a:lnTo>
                    <a:pt x="2846" y="1609"/>
                  </a:lnTo>
                  <a:lnTo>
                    <a:pt x="2828" y="1609"/>
                  </a:lnTo>
                  <a:lnTo>
                    <a:pt x="2774" y="1615"/>
                  </a:lnTo>
                  <a:lnTo>
                    <a:pt x="2750" y="1615"/>
                  </a:lnTo>
                  <a:lnTo>
                    <a:pt x="2726" y="1621"/>
                  </a:lnTo>
                  <a:lnTo>
                    <a:pt x="2714" y="1621"/>
                  </a:lnTo>
                  <a:lnTo>
                    <a:pt x="2708" y="1621"/>
                  </a:lnTo>
                  <a:lnTo>
                    <a:pt x="2606" y="1657"/>
                  </a:lnTo>
                  <a:lnTo>
                    <a:pt x="2594" y="1657"/>
                  </a:lnTo>
                  <a:lnTo>
                    <a:pt x="2569" y="1657"/>
                  </a:lnTo>
                  <a:lnTo>
                    <a:pt x="2533" y="1663"/>
                  </a:lnTo>
                  <a:lnTo>
                    <a:pt x="2486" y="1669"/>
                  </a:lnTo>
                  <a:lnTo>
                    <a:pt x="2444" y="1675"/>
                  </a:lnTo>
                  <a:lnTo>
                    <a:pt x="2408" y="1681"/>
                  </a:lnTo>
                  <a:lnTo>
                    <a:pt x="2378" y="1687"/>
                  </a:lnTo>
                  <a:lnTo>
                    <a:pt x="2366" y="1699"/>
                  </a:lnTo>
                  <a:lnTo>
                    <a:pt x="2360" y="1705"/>
                  </a:lnTo>
                  <a:lnTo>
                    <a:pt x="2342" y="1705"/>
                  </a:lnTo>
                  <a:lnTo>
                    <a:pt x="2305" y="1687"/>
                  </a:lnTo>
                  <a:lnTo>
                    <a:pt x="2275" y="1669"/>
                  </a:lnTo>
                  <a:lnTo>
                    <a:pt x="2263" y="1663"/>
                  </a:lnTo>
                  <a:lnTo>
                    <a:pt x="2257" y="1657"/>
                  </a:lnTo>
                  <a:lnTo>
                    <a:pt x="2017" y="1585"/>
                  </a:lnTo>
                  <a:lnTo>
                    <a:pt x="1844" y="1489"/>
                  </a:lnTo>
                  <a:lnTo>
                    <a:pt x="1711" y="1453"/>
                  </a:lnTo>
                  <a:lnTo>
                    <a:pt x="1856" y="1693"/>
                  </a:lnTo>
                  <a:lnTo>
                    <a:pt x="1880" y="1844"/>
                  </a:lnTo>
                  <a:lnTo>
                    <a:pt x="1856" y="1994"/>
                  </a:lnTo>
                  <a:lnTo>
                    <a:pt x="1771" y="1922"/>
                  </a:lnTo>
                  <a:lnTo>
                    <a:pt x="1616" y="1795"/>
                  </a:lnTo>
                  <a:lnTo>
                    <a:pt x="1531" y="1753"/>
                  </a:lnTo>
                  <a:lnTo>
                    <a:pt x="1483" y="1633"/>
                  </a:lnTo>
                  <a:lnTo>
                    <a:pt x="1411" y="1477"/>
                  </a:lnTo>
                  <a:lnTo>
                    <a:pt x="1358" y="1381"/>
                  </a:lnTo>
                  <a:lnTo>
                    <a:pt x="1219" y="1291"/>
                  </a:lnTo>
                  <a:lnTo>
                    <a:pt x="1147" y="1279"/>
                  </a:lnTo>
                  <a:lnTo>
                    <a:pt x="127" y="2006"/>
                  </a:lnTo>
                  <a:lnTo>
                    <a:pt x="0" y="2024"/>
                  </a:lnTo>
                  <a:lnTo>
                    <a:pt x="865" y="1429"/>
                  </a:lnTo>
                  <a:lnTo>
                    <a:pt x="865" y="142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2594" name="Freeform 18"/>
            <p:cNvSpPr>
              <a:spLocks/>
            </p:cNvSpPr>
            <p:nvPr/>
          </p:nvSpPr>
          <p:spPr bwMode="hidden">
            <a:xfrm>
              <a:off x="1344" y="293"/>
              <a:ext cx="2144" cy="1787"/>
            </a:xfrm>
            <a:custGeom>
              <a:avLst/>
              <a:gdLst/>
              <a:ahLst/>
              <a:cxnLst>
                <a:cxn ang="0">
                  <a:pos x="318" y="1078"/>
                </a:cxn>
                <a:cxn ang="0">
                  <a:pos x="217" y="928"/>
                </a:cxn>
                <a:cxn ang="0">
                  <a:pos x="102" y="808"/>
                </a:cxn>
                <a:cxn ang="0">
                  <a:pos x="36" y="742"/>
                </a:cxn>
                <a:cxn ang="0">
                  <a:pos x="0" y="700"/>
                </a:cxn>
                <a:cxn ang="0">
                  <a:pos x="270" y="958"/>
                </a:cxn>
                <a:cxn ang="0">
                  <a:pos x="294" y="1006"/>
                </a:cxn>
                <a:cxn ang="0">
                  <a:pos x="367" y="670"/>
                </a:cxn>
                <a:cxn ang="0">
                  <a:pos x="379" y="411"/>
                </a:cxn>
                <a:cxn ang="0">
                  <a:pos x="347" y="118"/>
                </a:cxn>
                <a:cxn ang="0">
                  <a:pos x="393" y="0"/>
                </a:cxn>
                <a:cxn ang="0">
                  <a:pos x="397" y="357"/>
                </a:cxn>
                <a:cxn ang="0">
                  <a:pos x="421" y="609"/>
                </a:cxn>
                <a:cxn ang="0">
                  <a:pos x="385" y="826"/>
                </a:cxn>
                <a:cxn ang="0">
                  <a:pos x="385" y="1036"/>
                </a:cxn>
                <a:cxn ang="0">
                  <a:pos x="877" y="784"/>
                </a:cxn>
                <a:cxn ang="0">
                  <a:pos x="1309" y="555"/>
                </a:cxn>
                <a:cxn ang="0">
                  <a:pos x="1802" y="249"/>
                </a:cxn>
                <a:cxn ang="0">
                  <a:pos x="2096" y="69"/>
                </a:cxn>
                <a:cxn ang="0">
                  <a:pos x="1814" y="279"/>
                </a:cxn>
                <a:cxn ang="0">
                  <a:pos x="1453" y="501"/>
                </a:cxn>
                <a:cxn ang="0">
                  <a:pos x="1123" y="700"/>
                </a:cxn>
                <a:cxn ang="0">
                  <a:pos x="739" y="898"/>
                </a:cxn>
                <a:cxn ang="0">
                  <a:pos x="463" y="1084"/>
                </a:cxn>
                <a:cxn ang="0">
                  <a:pos x="817" y="1193"/>
                </a:cxn>
                <a:cxn ang="0">
                  <a:pos x="1285" y="1187"/>
                </a:cxn>
                <a:cxn ang="0">
                  <a:pos x="1916" y="1396"/>
                </a:cxn>
                <a:cxn ang="0">
                  <a:pos x="2144" y="1420"/>
                </a:cxn>
                <a:cxn ang="0">
                  <a:pos x="1814" y="1408"/>
                </a:cxn>
                <a:cxn ang="0">
                  <a:pos x="1435" y="1288"/>
                </a:cxn>
                <a:cxn ang="0">
                  <a:pos x="1219" y="1229"/>
                </a:cxn>
                <a:cxn ang="0">
                  <a:pos x="799" y="1223"/>
                </a:cxn>
                <a:cxn ang="0">
                  <a:pos x="505" y="1145"/>
                </a:cxn>
                <a:cxn ang="0">
                  <a:pos x="733" y="1378"/>
                </a:cxn>
                <a:cxn ang="0">
                  <a:pos x="877" y="1619"/>
                </a:cxn>
                <a:cxn ang="0">
                  <a:pos x="1009" y="1787"/>
                </a:cxn>
                <a:cxn ang="0">
                  <a:pos x="817" y="1607"/>
                </a:cxn>
                <a:cxn ang="0">
                  <a:pos x="673" y="1372"/>
                </a:cxn>
                <a:cxn ang="0">
                  <a:pos x="415" y="1109"/>
                </a:cxn>
                <a:cxn ang="0">
                  <a:pos x="318" y="1078"/>
                </a:cxn>
                <a:cxn ang="0">
                  <a:pos x="318" y="1078"/>
                </a:cxn>
              </a:cxnLst>
              <a:rect l="0" t="0" r="r" b="b"/>
              <a:pathLst>
                <a:path w="2144" h="1787">
                  <a:moveTo>
                    <a:pt x="318" y="1078"/>
                  </a:moveTo>
                  <a:lnTo>
                    <a:pt x="217" y="928"/>
                  </a:lnTo>
                  <a:lnTo>
                    <a:pt x="102" y="808"/>
                  </a:lnTo>
                  <a:lnTo>
                    <a:pt x="36" y="742"/>
                  </a:lnTo>
                  <a:lnTo>
                    <a:pt x="0" y="700"/>
                  </a:lnTo>
                  <a:lnTo>
                    <a:pt x="270" y="958"/>
                  </a:lnTo>
                  <a:lnTo>
                    <a:pt x="294" y="1006"/>
                  </a:lnTo>
                  <a:lnTo>
                    <a:pt x="367" y="670"/>
                  </a:lnTo>
                  <a:lnTo>
                    <a:pt x="379" y="411"/>
                  </a:lnTo>
                  <a:lnTo>
                    <a:pt x="347" y="118"/>
                  </a:lnTo>
                  <a:lnTo>
                    <a:pt x="393" y="0"/>
                  </a:lnTo>
                  <a:lnTo>
                    <a:pt x="397" y="357"/>
                  </a:lnTo>
                  <a:lnTo>
                    <a:pt x="421" y="609"/>
                  </a:lnTo>
                  <a:lnTo>
                    <a:pt x="385" y="826"/>
                  </a:lnTo>
                  <a:lnTo>
                    <a:pt x="385" y="1036"/>
                  </a:lnTo>
                  <a:lnTo>
                    <a:pt x="877" y="784"/>
                  </a:lnTo>
                  <a:lnTo>
                    <a:pt x="1309" y="555"/>
                  </a:lnTo>
                  <a:lnTo>
                    <a:pt x="1802" y="249"/>
                  </a:lnTo>
                  <a:lnTo>
                    <a:pt x="2096" y="69"/>
                  </a:lnTo>
                  <a:lnTo>
                    <a:pt x="1814" y="279"/>
                  </a:lnTo>
                  <a:lnTo>
                    <a:pt x="1453" y="501"/>
                  </a:lnTo>
                  <a:lnTo>
                    <a:pt x="1123" y="700"/>
                  </a:lnTo>
                  <a:lnTo>
                    <a:pt x="739" y="898"/>
                  </a:lnTo>
                  <a:lnTo>
                    <a:pt x="463" y="1084"/>
                  </a:lnTo>
                  <a:lnTo>
                    <a:pt x="817" y="1193"/>
                  </a:lnTo>
                  <a:lnTo>
                    <a:pt x="1285" y="1187"/>
                  </a:lnTo>
                  <a:lnTo>
                    <a:pt x="1916" y="1396"/>
                  </a:lnTo>
                  <a:lnTo>
                    <a:pt x="2144" y="1420"/>
                  </a:lnTo>
                  <a:lnTo>
                    <a:pt x="1814" y="1408"/>
                  </a:lnTo>
                  <a:lnTo>
                    <a:pt x="1435" y="1288"/>
                  </a:lnTo>
                  <a:lnTo>
                    <a:pt x="1219" y="1229"/>
                  </a:lnTo>
                  <a:lnTo>
                    <a:pt x="799" y="1223"/>
                  </a:lnTo>
                  <a:lnTo>
                    <a:pt x="505" y="1145"/>
                  </a:lnTo>
                  <a:lnTo>
                    <a:pt x="733" y="1378"/>
                  </a:lnTo>
                  <a:lnTo>
                    <a:pt x="877" y="1619"/>
                  </a:lnTo>
                  <a:lnTo>
                    <a:pt x="1009" y="1787"/>
                  </a:lnTo>
                  <a:lnTo>
                    <a:pt x="817" y="1607"/>
                  </a:lnTo>
                  <a:lnTo>
                    <a:pt x="673" y="1372"/>
                  </a:lnTo>
                  <a:lnTo>
                    <a:pt x="415" y="1109"/>
                  </a:lnTo>
                  <a:lnTo>
                    <a:pt x="318" y="1078"/>
                  </a:lnTo>
                  <a:lnTo>
                    <a:pt x="318" y="1078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2595" name="Freeform 19"/>
            <p:cNvSpPr>
              <a:spLocks/>
            </p:cNvSpPr>
            <p:nvPr/>
          </p:nvSpPr>
          <p:spPr bwMode="hidden">
            <a:xfrm>
              <a:off x="2932" y="1728"/>
              <a:ext cx="2828" cy="2366"/>
            </a:xfrm>
            <a:custGeom>
              <a:avLst/>
              <a:gdLst/>
              <a:ahLst/>
              <a:cxnLst>
                <a:cxn ang="0">
                  <a:pos x="1814" y="606"/>
                </a:cxn>
                <a:cxn ang="0">
                  <a:pos x="1615" y="252"/>
                </a:cxn>
                <a:cxn ang="0">
                  <a:pos x="1345" y="132"/>
                </a:cxn>
                <a:cxn ang="0">
                  <a:pos x="1381" y="492"/>
                </a:cxn>
                <a:cxn ang="0">
                  <a:pos x="955" y="221"/>
                </a:cxn>
                <a:cxn ang="0">
                  <a:pos x="877" y="161"/>
                </a:cxn>
                <a:cxn ang="0">
                  <a:pos x="841" y="167"/>
                </a:cxn>
                <a:cxn ang="0">
                  <a:pos x="720" y="161"/>
                </a:cxn>
                <a:cxn ang="0">
                  <a:pos x="613" y="144"/>
                </a:cxn>
                <a:cxn ang="0">
                  <a:pos x="492" y="161"/>
                </a:cxn>
                <a:cxn ang="0">
                  <a:pos x="432" y="150"/>
                </a:cxn>
                <a:cxn ang="0">
                  <a:pos x="342" y="138"/>
                </a:cxn>
                <a:cxn ang="0">
                  <a:pos x="246" y="126"/>
                </a:cxn>
                <a:cxn ang="0">
                  <a:pos x="174" y="114"/>
                </a:cxn>
                <a:cxn ang="0">
                  <a:pos x="216" y="240"/>
                </a:cxn>
                <a:cxn ang="0">
                  <a:pos x="607" y="588"/>
                </a:cxn>
                <a:cxn ang="0">
                  <a:pos x="1177" y="817"/>
                </a:cxn>
                <a:cxn ang="0">
                  <a:pos x="972" y="871"/>
                </a:cxn>
                <a:cxn ang="0">
                  <a:pos x="492" y="1111"/>
                </a:cxn>
                <a:cxn ang="0">
                  <a:pos x="276" y="1441"/>
                </a:cxn>
                <a:cxn ang="0">
                  <a:pos x="42" y="1441"/>
                </a:cxn>
                <a:cxn ang="0">
                  <a:pos x="367" y="1585"/>
                </a:cxn>
                <a:cxn ang="0">
                  <a:pos x="949" y="1712"/>
                </a:cxn>
                <a:cxn ang="0">
                  <a:pos x="1519" y="1537"/>
                </a:cxn>
                <a:cxn ang="0">
                  <a:pos x="1735" y="1513"/>
                </a:cxn>
                <a:cxn ang="0">
                  <a:pos x="1723" y="1802"/>
                </a:cxn>
                <a:cxn ang="0">
                  <a:pos x="2042" y="2229"/>
                </a:cxn>
                <a:cxn ang="0">
                  <a:pos x="2191" y="2133"/>
                </a:cxn>
                <a:cxn ang="0">
                  <a:pos x="2270" y="1970"/>
                </a:cxn>
                <a:cxn ang="0">
                  <a:pos x="2233" y="1573"/>
                </a:cxn>
                <a:cxn ang="0">
                  <a:pos x="2294" y="1483"/>
                </a:cxn>
                <a:cxn ang="0">
                  <a:pos x="2588" y="1688"/>
                </a:cxn>
                <a:cxn ang="0">
                  <a:pos x="2695" y="1682"/>
                </a:cxn>
                <a:cxn ang="0">
                  <a:pos x="2588" y="1543"/>
                </a:cxn>
                <a:cxn ang="0">
                  <a:pos x="2510" y="1357"/>
                </a:cxn>
                <a:cxn ang="0">
                  <a:pos x="2354" y="1184"/>
                </a:cxn>
                <a:cxn ang="0">
                  <a:pos x="2102" y="931"/>
                </a:cxn>
                <a:cxn ang="0">
                  <a:pos x="2137" y="907"/>
                </a:cxn>
                <a:cxn ang="0">
                  <a:pos x="2215" y="871"/>
                </a:cxn>
                <a:cxn ang="0">
                  <a:pos x="2324" y="817"/>
                </a:cxn>
                <a:cxn ang="0">
                  <a:pos x="2372" y="787"/>
                </a:cxn>
                <a:cxn ang="0">
                  <a:pos x="2078" y="865"/>
                </a:cxn>
              </a:cxnLst>
              <a:rect l="0" t="0" r="r" b="b"/>
              <a:pathLst>
                <a:path w="2828" h="2366">
                  <a:moveTo>
                    <a:pt x="2006" y="835"/>
                  </a:moveTo>
                  <a:lnTo>
                    <a:pt x="1873" y="715"/>
                  </a:lnTo>
                  <a:lnTo>
                    <a:pt x="1814" y="606"/>
                  </a:lnTo>
                  <a:lnTo>
                    <a:pt x="1747" y="438"/>
                  </a:lnTo>
                  <a:lnTo>
                    <a:pt x="1699" y="312"/>
                  </a:lnTo>
                  <a:lnTo>
                    <a:pt x="1615" y="252"/>
                  </a:lnTo>
                  <a:lnTo>
                    <a:pt x="1453" y="84"/>
                  </a:lnTo>
                  <a:lnTo>
                    <a:pt x="1375" y="0"/>
                  </a:lnTo>
                  <a:lnTo>
                    <a:pt x="1345" y="132"/>
                  </a:lnTo>
                  <a:lnTo>
                    <a:pt x="1369" y="294"/>
                  </a:lnTo>
                  <a:lnTo>
                    <a:pt x="1513" y="558"/>
                  </a:lnTo>
                  <a:lnTo>
                    <a:pt x="1381" y="492"/>
                  </a:lnTo>
                  <a:lnTo>
                    <a:pt x="1201" y="360"/>
                  </a:lnTo>
                  <a:lnTo>
                    <a:pt x="961" y="227"/>
                  </a:lnTo>
                  <a:lnTo>
                    <a:pt x="955" y="221"/>
                  </a:lnTo>
                  <a:lnTo>
                    <a:pt x="949" y="215"/>
                  </a:lnTo>
                  <a:lnTo>
                    <a:pt x="913" y="185"/>
                  </a:lnTo>
                  <a:lnTo>
                    <a:pt x="877" y="161"/>
                  </a:lnTo>
                  <a:lnTo>
                    <a:pt x="859" y="156"/>
                  </a:lnTo>
                  <a:lnTo>
                    <a:pt x="853" y="161"/>
                  </a:lnTo>
                  <a:lnTo>
                    <a:pt x="841" y="167"/>
                  </a:lnTo>
                  <a:lnTo>
                    <a:pt x="810" y="173"/>
                  </a:lnTo>
                  <a:lnTo>
                    <a:pt x="768" y="167"/>
                  </a:lnTo>
                  <a:lnTo>
                    <a:pt x="720" y="161"/>
                  </a:lnTo>
                  <a:lnTo>
                    <a:pt x="678" y="156"/>
                  </a:lnTo>
                  <a:lnTo>
                    <a:pt x="637" y="150"/>
                  </a:lnTo>
                  <a:lnTo>
                    <a:pt x="613" y="144"/>
                  </a:lnTo>
                  <a:lnTo>
                    <a:pt x="601" y="144"/>
                  </a:lnTo>
                  <a:lnTo>
                    <a:pt x="498" y="161"/>
                  </a:lnTo>
                  <a:lnTo>
                    <a:pt x="492" y="161"/>
                  </a:lnTo>
                  <a:lnTo>
                    <a:pt x="480" y="156"/>
                  </a:lnTo>
                  <a:lnTo>
                    <a:pt x="456" y="156"/>
                  </a:lnTo>
                  <a:lnTo>
                    <a:pt x="432" y="150"/>
                  </a:lnTo>
                  <a:lnTo>
                    <a:pt x="379" y="144"/>
                  </a:lnTo>
                  <a:lnTo>
                    <a:pt x="361" y="138"/>
                  </a:lnTo>
                  <a:lnTo>
                    <a:pt x="342" y="138"/>
                  </a:lnTo>
                  <a:lnTo>
                    <a:pt x="324" y="138"/>
                  </a:lnTo>
                  <a:lnTo>
                    <a:pt x="300" y="132"/>
                  </a:lnTo>
                  <a:lnTo>
                    <a:pt x="246" y="126"/>
                  </a:lnTo>
                  <a:lnTo>
                    <a:pt x="216" y="120"/>
                  </a:lnTo>
                  <a:lnTo>
                    <a:pt x="192" y="120"/>
                  </a:lnTo>
                  <a:lnTo>
                    <a:pt x="174" y="114"/>
                  </a:lnTo>
                  <a:lnTo>
                    <a:pt x="168" y="114"/>
                  </a:lnTo>
                  <a:lnTo>
                    <a:pt x="6" y="120"/>
                  </a:lnTo>
                  <a:lnTo>
                    <a:pt x="216" y="240"/>
                  </a:lnTo>
                  <a:lnTo>
                    <a:pt x="306" y="294"/>
                  </a:lnTo>
                  <a:lnTo>
                    <a:pt x="480" y="462"/>
                  </a:lnTo>
                  <a:lnTo>
                    <a:pt x="607" y="588"/>
                  </a:lnTo>
                  <a:lnTo>
                    <a:pt x="655" y="672"/>
                  </a:lnTo>
                  <a:lnTo>
                    <a:pt x="949" y="769"/>
                  </a:lnTo>
                  <a:lnTo>
                    <a:pt x="1177" y="817"/>
                  </a:lnTo>
                  <a:lnTo>
                    <a:pt x="1249" y="871"/>
                  </a:lnTo>
                  <a:lnTo>
                    <a:pt x="1117" y="853"/>
                  </a:lnTo>
                  <a:lnTo>
                    <a:pt x="972" y="871"/>
                  </a:lnTo>
                  <a:lnTo>
                    <a:pt x="756" y="919"/>
                  </a:lnTo>
                  <a:lnTo>
                    <a:pt x="619" y="961"/>
                  </a:lnTo>
                  <a:lnTo>
                    <a:pt x="492" y="1111"/>
                  </a:lnTo>
                  <a:lnTo>
                    <a:pt x="420" y="1214"/>
                  </a:lnTo>
                  <a:lnTo>
                    <a:pt x="348" y="1345"/>
                  </a:lnTo>
                  <a:lnTo>
                    <a:pt x="276" y="1441"/>
                  </a:lnTo>
                  <a:lnTo>
                    <a:pt x="192" y="1471"/>
                  </a:lnTo>
                  <a:lnTo>
                    <a:pt x="66" y="1465"/>
                  </a:lnTo>
                  <a:lnTo>
                    <a:pt x="42" y="1441"/>
                  </a:lnTo>
                  <a:lnTo>
                    <a:pt x="0" y="1471"/>
                  </a:lnTo>
                  <a:lnTo>
                    <a:pt x="126" y="1519"/>
                  </a:lnTo>
                  <a:lnTo>
                    <a:pt x="367" y="1585"/>
                  </a:lnTo>
                  <a:lnTo>
                    <a:pt x="570" y="1591"/>
                  </a:lnTo>
                  <a:lnTo>
                    <a:pt x="690" y="1664"/>
                  </a:lnTo>
                  <a:lnTo>
                    <a:pt x="949" y="1712"/>
                  </a:lnTo>
                  <a:lnTo>
                    <a:pt x="1260" y="1694"/>
                  </a:lnTo>
                  <a:lnTo>
                    <a:pt x="1411" y="1603"/>
                  </a:lnTo>
                  <a:lnTo>
                    <a:pt x="1519" y="1537"/>
                  </a:lnTo>
                  <a:lnTo>
                    <a:pt x="1645" y="1399"/>
                  </a:lnTo>
                  <a:lnTo>
                    <a:pt x="1699" y="1387"/>
                  </a:lnTo>
                  <a:lnTo>
                    <a:pt x="1735" y="1513"/>
                  </a:lnTo>
                  <a:lnTo>
                    <a:pt x="1729" y="1567"/>
                  </a:lnTo>
                  <a:lnTo>
                    <a:pt x="1723" y="1670"/>
                  </a:lnTo>
                  <a:lnTo>
                    <a:pt x="1723" y="1802"/>
                  </a:lnTo>
                  <a:lnTo>
                    <a:pt x="1831" y="1964"/>
                  </a:lnTo>
                  <a:lnTo>
                    <a:pt x="1957" y="2090"/>
                  </a:lnTo>
                  <a:lnTo>
                    <a:pt x="2042" y="2229"/>
                  </a:lnTo>
                  <a:lnTo>
                    <a:pt x="2155" y="2366"/>
                  </a:lnTo>
                  <a:lnTo>
                    <a:pt x="2161" y="2295"/>
                  </a:lnTo>
                  <a:lnTo>
                    <a:pt x="2191" y="2133"/>
                  </a:lnTo>
                  <a:lnTo>
                    <a:pt x="2215" y="2048"/>
                  </a:lnTo>
                  <a:lnTo>
                    <a:pt x="2258" y="2042"/>
                  </a:lnTo>
                  <a:lnTo>
                    <a:pt x="2270" y="1970"/>
                  </a:lnTo>
                  <a:lnTo>
                    <a:pt x="2342" y="1868"/>
                  </a:lnTo>
                  <a:lnTo>
                    <a:pt x="2324" y="1748"/>
                  </a:lnTo>
                  <a:lnTo>
                    <a:pt x="2233" y="1573"/>
                  </a:lnTo>
                  <a:lnTo>
                    <a:pt x="2209" y="1453"/>
                  </a:lnTo>
                  <a:lnTo>
                    <a:pt x="2209" y="1345"/>
                  </a:lnTo>
                  <a:lnTo>
                    <a:pt x="2294" y="1483"/>
                  </a:lnTo>
                  <a:lnTo>
                    <a:pt x="2461" y="1651"/>
                  </a:lnTo>
                  <a:lnTo>
                    <a:pt x="2504" y="1651"/>
                  </a:lnTo>
                  <a:lnTo>
                    <a:pt x="2588" y="1688"/>
                  </a:lnTo>
                  <a:lnTo>
                    <a:pt x="2678" y="1718"/>
                  </a:lnTo>
                  <a:lnTo>
                    <a:pt x="2720" y="1712"/>
                  </a:lnTo>
                  <a:lnTo>
                    <a:pt x="2695" y="1682"/>
                  </a:lnTo>
                  <a:lnTo>
                    <a:pt x="2678" y="1627"/>
                  </a:lnTo>
                  <a:lnTo>
                    <a:pt x="2630" y="1597"/>
                  </a:lnTo>
                  <a:lnTo>
                    <a:pt x="2588" y="1543"/>
                  </a:lnTo>
                  <a:lnTo>
                    <a:pt x="2618" y="1483"/>
                  </a:lnTo>
                  <a:lnTo>
                    <a:pt x="2576" y="1399"/>
                  </a:lnTo>
                  <a:lnTo>
                    <a:pt x="2510" y="1357"/>
                  </a:lnTo>
                  <a:lnTo>
                    <a:pt x="2576" y="1351"/>
                  </a:lnTo>
                  <a:lnTo>
                    <a:pt x="2552" y="1315"/>
                  </a:lnTo>
                  <a:lnTo>
                    <a:pt x="2354" y="1184"/>
                  </a:lnTo>
                  <a:lnTo>
                    <a:pt x="2252" y="1123"/>
                  </a:lnTo>
                  <a:lnTo>
                    <a:pt x="2173" y="1009"/>
                  </a:lnTo>
                  <a:lnTo>
                    <a:pt x="2102" y="931"/>
                  </a:lnTo>
                  <a:lnTo>
                    <a:pt x="2108" y="931"/>
                  </a:lnTo>
                  <a:lnTo>
                    <a:pt x="2114" y="925"/>
                  </a:lnTo>
                  <a:lnTo>
                    <a:pt x="2137" y="907"/>
                  </a:lnTo>
                  <a:lnTo>
                    <a:pt x="2167" y="883"/>
                  </a:lnTo>
                  <a:lnTo>
                    <a:pt x="2197" y="877"/>
                  </a:lnTo>
                  <a:lnTo>
                    <a:pt x="2215" y="871"/>
                  </a:lnTo>
                  <a:lnTo>
                    <a:pt x="2240" y="859"/>
                  </a:lnTo>
                  <a:lnTo>
                    <a:pt x="2300" y="829"/>
                  </a:lnTo>
                  <a:lnTo>
                    <a:pt x="2324" y="817"/>
                  </a:lnTo>
                  <a:lnTo>
                    <a:pt x="2348" y="799"/>
                  </a:lnTo>
                  <a:lnTo>
                    <a:pt x="2366" y="793"/>
                  </a:lnTo>
                  <a:lnTo>
                    <a:pt x="2372" y="787"/>
                  </a:lnTo>
                  <a:lnTo>
                    <a:pt x="2828" y="588"/>
                  </a:lnTo>
                  <a:lnTo>
                    <a:pt x="2828" y="528"/>
                  </a:lnTo>
                  <a:lnTo>
                    <a:pt x="2078" y="865"/>
                  </a:lnTo>
                  <a:lnTo>
                    <a:pt x="2006" y="835"/>
                  </a:lnTo>
                  <a:lnTo>
                    <a:pt x="2006" y="83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2596" name="Freeform 20"/>
            <p:cNvSpPr>
              <a:spLocks/>
            </p:cNvSpPr>
            <p:nvPr/>
          </p:nvSpPr>
          <p:spPr bwMode="hidden">
            <a:xfrm>
              <a:off x="3160" y="1860"/>
              <a:ext cx="2162" cy="1934"/>
            </a:xfrm>
            <a:custGeom>
              <a:avLst/>
              <a:gdLst/>
              <a:ahLst/>
              <a:cxnLst>
                <a:cxn ang="0">
                  <a:pos x="1842" y="851"/>
                </a:cxn>
                <a:cxn ang="0">
                  <a:pos x="1937" y="1019"/>
                </a:cxn>
                <a:cxn ang="0">
                  <a:pos x="2051" y="1168"/>
                </a:cxn>
                <a:cxn ang="0">
                  <a:pos x="2117" y="1246"/>
                </a:cxn>
                <a:cxn ang="0">
                  <a:pos x="2153" y="1294"/>
                </a:cxn>
                <a:cxn ang="0">
                  <a:pos x="1889" y="977"/>
                </a:cxn>
                <a:cxn ang="0">
                  <a:pos x="1860" y="929"/>
                </a:cxn>
                <a:cxn ang="0">
                  <a:pos x="1782" y="1240"/>
                </a:cxn>
                <a:cxn ang="0">
                  <a:pos x="1770" y="1486"/>
                </a:cxn>
                <a:cxn ang="0">
                  <a:pos x="1818" y="1906"/>
                </a:cxn>
                <a:cxn ang="0">
                  <a:pos x="1788" y="1930"/>
                </a:cxn>
                <a:cxn ang="0">
                  <a:pos x="1746" y="1534"/>
                </a:cxn>
                <a:cxn ang="0">
                  <a:pos x="1728" y="1288"/>
                </a:cxn>
                <a:cxn ang="0">
                  <a:pos x="1764" y="1085"/>
                </a:cxn>
                <a:cxn ang="0">
                  <a:pos x="1770" y="875"/>
                </a:cxn>
                <a:cxn ang="0">
                  <a:pos x="1268" y="1007"/>
                </a:cxn>
                <a:cxn ang="0">
                  <a:pos x="825" y="1132"/>
                </a:cxn>
                <a:cxn ang="0">
                  <a:pos x="323" y="1312"/>
                </a:cxn>
                <a:cxn ang="0">
                  <a:pos x="18" y="1420"/>
                </a:cxn>
                <a:cxn ang="0">
                  <a:pos x="311" y="1282"/>
                </a:cxn>
                <a:cxn ang="0">
                  <a:pos x="682" y="1144"/>
                </a:cxn>
                <a:cxn ang="0">
                  <a:pos x="1022" y="1037"/>
                </a:cxn>
                <a:cxn ang="0">
                  <a:pos x="1411" y="929"/>
                </a:cxn>
                <a:cxn ang="0">
                  <a:pos x="1692" y="815"/>
                </a:cxn>
                <a:cxn ang="0">
                  <a:pos x="1333" y="623"/>
                </a:cxn>
                <a:cxn ang="0">
                  <a:pos x="861" y="515"/>
                </a:cxn>
                <a:cxn ang="0">
                  <a:pos x="227" y="161"/>
                </a:cxn>
                <a:cxn ang="0">
                  <a:pos x="0" y="83"/>
                </a:cxn>
                <a:cxn ang="0">
                  <a:pos x="329" y="179"/>
                </a:cxn>
                <a:cxn ang="0">
                  <a:pos x="712" y="383"/>
                </a:cxn>
                <a:cxn ang="0">
                  <a:pos x="933" y="491"/>
                </a:cxn>
                <a:cxn ang="0">
                  <a:pos x="1351" y="593"/>
                </a:cxn>
                <a:cxn ang="0">
                  <a:pos x="1650" y="743"/>
                </a:cxn>
                <a:cxn ang="0">
                  <a:pos x="1423" y="461"/>
                </a:cxn>
                <a:cxn ang="0">
                  <a:pos x="1286" y="191"/>
                </a:cxn>
                <a:cxn ang="0">
                  <a:pos x="1154" y="0"/>
                </a:cxn>
                <a:cxn ang="0">
                  <a:pos x="1339" y="215"/>
                </a:cxn>
                <a:cxn ang="0">
                  <a:pos x="1489" y="485"/>
                </a:cxn>
                <a:cxn ang="0">
                  <a:pos x="1746" y="803"/>
                </a:cxn>
                <a:cxn ang="0">
                  <a:pos x="1842" y="851"/>
                </a:cxn>
                <a:cxn ang="0">
                  <a:pos x="1842" y="851"/>
                </a:cxn>
              </a:cxnLst>
              <a:rect l="0" t="0" r="r" b="b"/>
              <a:pathLst>
                <a:path w="2153" h="1930">
                  <a:moveTo>
                    <a:pt x="1842" y="851"/>
                  </a:moveTo>
                  <a:lnTo>
                    <a:pt x="1937" y="1019"/>
                  </a:lnTo>
                  <a:lnTo>
                    <a:pt x="2051" y="1168"/>
                  </a:lnTo>
                  <a:lnTo>
                    <a:pt x="2117" y="1246"/>
                  </a:lnTo>
                  <a:lnTo>
                    <a:pt x="2153" y="1294"/>
                  </a:lnTo>
                  <a:lnTo>
                    <a:pt x="1889" y="977"/>
                  </a:lnTo>
                  <a:lnTo>
                    <a:pt x="1860" y="929"/>
                  </a:lnTo>
                  <a:lnTo>
                    <a:pt x="1782" y="1240"/>
                  </a:lnTo>
                  <a:lnTo>
                    <a:pt x="1770" y="1486"/>
                  </a:lnTo>
                  <a:lnTo>
                    <a:pt x="1818" y="1906"/>
                  </a:lnTo>
                  <a:lnTo>
                    <a:pt x="1788" y="1930"/>
                  </a:lnTo>
                  <a:lnTo>
                    <a:pt x="1746" y="1534"/>
                  </a:lnTo>
                  <a:lnTo>
                    <a:pt x="1728" y="1288"/>
                  </a:lnTo>
                  <a:lnTo>
                    <a:pt x="1764" y="1085"/>
                  </a:lnTo>
                  <a:lnTo>
                    <a:pt x="1770" y="875"/>
                  </a:lnTo>
                  <a:lnTo>
                    <a:pt x="1268" y="1007"/>
                  </a:lnTo>
                  <a:lnTo>
                    <a:pt x="825" y="1132"/>
                  </a:lnTo>
                  <a:lnTo>
                    <a:pt x="323" y="1312"/>
                  </a:lnTo>
                  <a:lnTo>
                    <a:pt x="18" y="1420"/>
                  </a:lnTo>
                  <a:lnTo>
                    <a:pt x="311" y="1282"/>
                  </a:lnTo>
                  <a:lnTo>
                    <a:pt x="682" y="1144"/>
                  </a:lnTo>
                  <a:lnTo>
                    <a:pt x="1022" y="1037"/>
                  </a:lnTo>
                  <a:lnTo>
                    <a:pt x="1411" y="929"/>
                  </a:lnTo>
                  <a:lnTo>
                    <a:pt x="1692" y="815"/>
                  </a:lnTo>
                  <a:lnTo>
                    <a:pt x="1333" y="623"/>
                  </a:lnTo>
                  <a:lnTo>
                    <a:pt x="861" y="515"/>
                  </a:lnTo>
                  <a:lnTo>
                    <a:pt x="227" y="161"/>
                  </a:lnTo>
                  <a:lnTo>
                    <a:pt x="0" y="83"/>
                  </a:lnTo>
                  <a:lnTo>
                    <a:pt x="329" y="179"/>
                  </a:lnTo>
                  <a:lnTo>
                    <a:pt x="712" y="383"/>
                  </a:lnTo>
                  <a:lnTo>
                    <a:pt x="933" y="491"/>
                  </a:lnTo>
                  <a:lnTo>
                    <a:pt x="1351" y="593"/>
                  </a:lnTo>
                  <a:lnTo>
                    <a:pt x="1650" y="743"/>
                  </a:lnTo>
                  <a:lnTo>
                    <a:pt x="1423" y="461"/>
                  </a:lnTo>
                  <a:lnTo>
                    <a:pt x="1286" y="191"/>
                  </a:lnTo>
                  <a:lnTo>
                    <a:pt x="1154" y="0"/>
                  </a:lnTo>
                  <a:lnTo>
                    <a:pt x="1339" y="215"/>
                  </a:lnTo>
                  <a:lnTo>
                    <a:pt x="1489" y="485"/>
                  </a:lnTo>
                  <a:lnTo>
                    <a:pt x="1746" y="803"/>
                  </a:lnTo>
                  <a:lnTo>
                    <a:pt x="1842" y="851"/>
                  </a:lnTo>
                  <a:lnTo>
                    <a:pt x="1842" y="851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52597" name="Rectangle 2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28800"/>
            <a:ext cx="7772400" cy="1736725"/>
          </a:xfrm>
        </p:spPr>
        <p:txBody>
          <a:bodyPr/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52598" name="Rectangle 2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52599" name="Rectangle 23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52600" name="Rectangle 24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52601" name="Rectangle 25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FEE8D3F4-400D-4696-BB1C-A331EF34CDD5}" type="slidenum">
              <a:rPr lang="ru-RU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pull dir="rd"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B5173E-F558-47EB-BF4B-710A3DA7BB9C}" type="slidenum">
              <a:rPr lang="ru-RU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pull dir="rd"/>
  </p:transition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726B0D-44D6-4CBB-AD29-A84426B2C08E}" type="slidenum">
              <a:rPr lang="ru-RU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pull dir="rd"/>
  </p:transition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C8EC85-F9AB-43BF-90AB-32E20A314BBB}" type="slidenum">
              <a:rPr lang="ru-RU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pull dir="rd"/>
  </p:transition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8A664E-CD8A-4C51-96B1-BF8FAFCF1E59}" type="slidenum">
              <a:rPr lang="ru-RU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pull dir="rd"/>
  </p:transition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A53E01-5668-418F-B99F-1A29178B9AFF}" type="slidenum">
              <a:rPr lang="ru-RU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pull dir="rd"/>
  </p:transition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620F68-1034-4D57-AD1B-8CA1388091F1}" type="slidenum">
              <a:rPr lang="ru-RU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pull dir="rd"/>
  </p:transition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065AE1-75E6-4C71-940A-A3603C832892}" type="slidenum">
              <a:rPr lang="ru-RU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pull dir="rd"/>
  </p:transition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A6341C-5766-4F53-A436-86BA61534780}" type="slidenum">
              <a:rPr lang="ru-RU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pull dir="rd"/>
  </p:transition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7C0F14-6BCE-495B-8A62-BF090E99AE83}" type="slidenum">
              <a:rPr lang="ru-RU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pull dir="rd"/>
  </p:transition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2C5106-978B-4415-ACDD-034452811AAE}" type="slidenum">
              <a:rPr lang="ru-RU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pull dir="rd"/>
  </p:transition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79" name="Picture 83" descr="11"/>
          <p:cNvPicPr>
            <a:picLocks noChangeAspect="1" noChangeArrowheads="1"/>
          </p:cNvPicPr>
          <p:nvPr/>
        </p:nvPicPr>
        <p:blipFill>
          <a:blip r:embed="rId2" cstate="print"/>
          <a:srcRect r="13000"/>
          <a:stretch>
            <a:fillRect/>
          </a:stretch>
        </p:blipFill>
        <p:spPr bwMode="gray">
          <a:xfrm>
            <a:off x="2514600" y="361950"/>
            <a:ext cx="6629400" cy="6496050"/>
          </a:xfrm>
          <a:prstGeom prst="rect">
            <a:avLst/>
          </a:prstGeom>
          <a:noFill/>
        </p:spPr>
      </p:pic>
      <p:pic>
        <p:nvPicPr>
          <p:cNvPr id="4176" name="Picture 80" descr="0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gray">
          <a:xfrm>
            <a:off x="0" y="1793875"/>
            <a:ext cx="9144000" cy="5064125"/>
          </a:xfrm>
          <a:prstGeom prst="rect">
            <a:avLst/>
          </a:prstGeom>
          <a:noFill/>
        </p:spPr>
      </p:pic>
      <p:sp>
        <p:nvSpPr>
          <p:cNvPr id="4115" name="Freeform 19"/>
          <p:cNvSpPr>
            <a:spLocks/>
          </p:cNvSpPr>
          <p:nvPr/>
        </p:nvSpPr>
        <p:spPr bwMode="gray">
          <a:xfrm>
            <a:off x="-6350" y="0"/>
            <a:ext cx="9172575" cy="1592263"/>
          </a:xfrm>
          <a:custGeom>
            <a:avLst/>
            <a:gdLst/>
            <a:ahLst/>
            <a:cxnLst>
              <a:cxn ang="0">
                <a:pos x="5778" y="640"/>
              </a:cxn>
              <a:cxn ang="0">
                <a:pos x="2656" y="668"/>
              </a:cxn>
              <a:cxn ang="0">
                <a:pos x="0" y="726"/>
              </a:cxn>
              <a:cxn ang="0">
                <a:pos x="12" y="6"/>
              </a:cxn>
              <a:cxn ang="0">
                <a:pos x="5778" y="0"/>
              </a:cxn>
              <a:cxn ang="0">
                <a:pos x="5778" y="640"/>
              </a:cxn>
            </a:cxnLst>
            <a:rect l="0" t="0" r="r" b="b"/>
            <a:pathLst>
              <a:path w="5778" h="1215">
                <a:moveTo>
                  <a:pt x="5778" y="640"/>
                </a:moveTo>
                <a:cubicBezTo>
                  <a:pt x="4217" y="104"/>
                  <a:pt x="3024" y="562"/>
                  <a:pt x="2656" y="668"/>
                </a:cubicBezTo>
                <a:cubicBezTo>
                  <a:pt x="2288" y="774"/>
                  <a:pt x="1066" y="1215"/>
                  <a:pt x="0" y="726"/>
                </a:cubicBezTo>
                <a:cubicBezTo>
                  <a:pt x="0" y="726"/>
                  <a:pt x="12" y="292"/>
                  <a:pt x="12" y="6"/>
                </a:cubicBezTo>
                <a:cubicBezTo>
                  <a:pt x="2901" y="5"/>
                  <a:pt x="5778" y="0"/>
                  <a:pt x="5778" y="0"/>
                </a:cubicBezTo>
                <a:cubicBezTo>
                  <a:pt x="5778" y="227"/>
                  <a:pt x="5778" y="413"/>
                  <a:pt x="5778" y="640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4119" name="Freeform 23"/>
          <p:cNvSpPr>
            <a:spLocks/>
          </p:cNvSpPr>
          <p:nvPr/>
        </p:nvSpPr>
        <p:spPr bwMode="gray">
          <a:xfrm flipH="1">
            <a:off x="-3175" y="-3175"/>
            <a:ext cx="3862388" cy="1435100"/>
          </a:xfrm>
          <a:custGeom>
            <a:avLst/>
            <a:gdLst/>
            <a:ahLst/>
            <a:cxnLst>
              <a:cxn ang="0">
                <a:pos x="2426" y="1"/>
              </a:cxn>
              <a:cxn ang="0">
                <a:pos x="2426" y="464"/>
              </a:cxn>
              <a:cxn ang="0">
                <a:pos x="0" y="0"/>
              </a:cxn>
              <a:cxn ang="0">
                <a:pos x="2426" y="1"/>
              </a:cxn>
            </a:cxnLst>
            <a:rect l="0" t="0" r="r" b="b"/>
            <a:pathLst>
              <a:path w="2426" h="1095">
                <a:moveTo>
                  <a:pt x="2426" y="1"/>
                </a:moveTo>
                <a:cubicBezTo>
                  <a:pt x="2426" y="232"/>
                  <a:pt x="2426" y="464"/>
                  <a:pt x="2426" y="464"/>
                </a:cubicBezTo>
                <a:cubicBezTo>
                  <a:pt x="1216" y="1095"/>
                  <a:pt x="584" y="162"/>
                  <a:pt x="0" y="0"/>
                </a:cubicBezTo>
                <a:cubicBezTo>
                  <a:pt x="0" y="0"/>
                  <a:pt x="1213" y="0"/>
                  <a:pt x="2426" y="1"/>
                </a:cubicBezTo>
                <a:close/>
              </a:path>
            </a:pathLst>
          </a:custGeom>
          <a:gradFill rotWithShape="1">
            <a:gsLst>
              <a:gs pos="0">
                <a:schemeClr val="bg1">
                  <a:alpha val="0"/>
                </a:schemeClr>
              </a:gs>
              <a:gs pos="100000">
                <a:schemeClr val="tx2">
                  <a:alpha val="7000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4118" name="Freeform 22"/>
          <p:cNvSpPr>
            <a:spLocks/>
          </p:cNvSpPr>
          <p:nvPr/>
        </p:nvSpPr>
        <p:spPr bwMode="gray">
          <a:xfrm flipH="1">
            <a:off x="-4763" y="258763"/>
            <a:ext cx="6643688" cy="1225550"/>
          </a:xfrm>
          <a:custGeom>
            <a:avLst/>
            <a:gdLst/>
            <a:ahLst/>
            <a:cxnLst>
              <a:cxn ang="0">
                <a:pos x="669" y="179"/>
              </a:cxn>
              <a:cxn ang="0">
                <a:pos x="1538" y="422"/>
              </a:cxn>
              <a:cxn ang="0">
                <a:pos x="4173" y="374"/>
              </a:cxn>
              <a:cxn ang="0">
                <a:pos x="4173" y="306"/>
              </a:cxn>
              <a:cxn ang="0">
                <a:pos x="2845" y="589"/>
              </a:cxn>
              <a:cxn ang="0">
                <a:pos x="1165" y="85"/>
              </a:cxn>
              <a:cxn ang="0">
                <a:pos x="0" y="77"/>
              </a:cxn>
              <a:cxn ang="0">
                <a:pos x="669" y="179"/>
              </a:cxn>
            </a:cxnLst>
            <a:rect l="0" t="0" r="r" b="b"/>
            <a:pathLst>
              <a:path w="4173" h="936">
                <a:moveTo>
                  <a:pt x="669" y="179"/>
                </a:moveTo>
                <a:cubicBezTo>
                  <a:pt x="1122" y="287"/>
                  <a:pt x="1351" y="360"/>
                  <a:pt x="1538" y="422"/>
                </a:cubicBezTo>
                <a:cubicBezTo>
                  <a:pt x="1725" y="484"/>
                  <a:pt x="3122" y="936"/>
                  <a:pt x="4173" y="374"/>
                </a:cubicBezTo>
                <a:cubicBezTo>
                  <a:pt x="4173" y="374"/>
                  <a:pt x="4173" y="387"/>
                  <a:pt x="4173" y="306"/>
                </a:cubicBezTo>
                <a:cubicBezTo>
                  <a:pt x="3957" y="435"/>
                  <a:pt x="3346" y="626"/>
                  <a:pt x="2845" y="589"/>
                </a:cubicBezTo>
                <a:cubicBezTo>
                  <a:pt x="2344" y="552"/>
                  <a:pt x="1639" y="170"/>
                  <a:pt x="1165" y="85"/>
                </a:cubicBezTo>
                <a:cubicBezTo>
                  <a:pt x="691" y="0"/>
                  <a:pt x="261" y="21"/>
                  <a:pt x="0" y="77"/>
                </a:cubicBezTo>
                <a:cubicBezTo>
                  <a:pt x="2" y="84"/>
                  <a:pt x="261" y="92"/>
                  <a:pt x="669" y="179"/>
                </a:cubicBezTo>
                <a:close/>
              </a:path>
            </a:pathLst>
          </a:custGeom>
          <a:gradFill rotWithShape="1">
            <a:gsLst>
              <a:gs pos="0">
                <a:schemeClr val="bg2">
                  <a:alpha val="0"/>
                </a:schemeClr>
              </a:gs>
              <a:gs pos="100000">
                <a:schemeClr val="tx2">
                  <a:alpha val="50000"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4122" name="Text Box 26"/>
          <p:cNvSpPr txBox="1">
            <a:spLocks noChangeArrowheads="1"/>
          </p:cNvSpPr>
          <p:nvPr/>
        </p:nvSpPr>
        <p:spPr bwMode="gray">
          <a:xfrm>
            <a:off x="457200" y="257175"/>
            <a:ext cx="14017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i="0">
                <a:solidFill>
                  <a:srgbClr val="FFFFFF"/>
                </a:solidFill>
                <a:latin typeface="Arial Black" pitchFamily="34" charset="0"/>
              </a:rPr>
              <a:t>L/O/G/O</a:t>
            </a:r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76200" y="1524000"/>
            <a:ext cx="6629400" cy="1473200"/>
          </a:xfrm>
        </p:spPr>
        <p:txBody>
          <a:bodyPr/>
          <a:lstStyle>
            <a:lvl1pPr>
              <a:defRPr sz="5500">
                <a:latin typeface="Times New Roman" pitchFamily="18" charset="0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76200" y="3124200"/>
            <a:ext cx="3733800" cy="400050"/>
          </a:xfrm>
        </p:spPr>
        <p:txBody>
          <a:bodyPr/>
          <a:lstStyle>
            <a:lvl1pPr marL="0" indent="0">
              <a:buFontTx/>
              <a:buNone/>
              <a:defRPr sz="2000" b="1" i="1">
                <a:latin typeface="Times New Roman" pitchFamily="18" charset="0"/>
              </a:defRPr>
            </a:lvl1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3352800" y="6305550"/>
            <a:ext cx="1600200" cy="47625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2AE2A94-9198-4759-B5FD-7F19ECB0F350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1612900" y="6305550"/>
            <a:ext cx="1651000" cy="47625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152400" y="6305550"/>
            <a:ext cx="1371600" cy="47625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091DD41-697C-4BBC-AC64-FBC59F2DD475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4155" name="AutoShape 59"/>
          <p:cNvSpPr>
            <a:spLocks noChangeArrowheads="1"/>
          </p:cNvSpPr>
          <p:nvPr/>
        </p:nvSpPr>
        <p:spPr bwMode="gray">
          <a:xfrm>
            <a:off x="228600" y="1219200"/>
            <a:ext cx="155575" cy="155575"/>
          </a:xfrm>
          <a:prstGeom prst="star4">
            <a:avLst>
              <a:gd name="adj" fmla="val 12500"/>
            </a:avLst>
          </a:prstGeom>
          <a:solidFill>
            <a:schemeClr val="tx2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4156" name="AutoShape 60"/>
          <p:cNvSpPr>
            <a:spLocks noChangeArrowheads="1"/>
          </p:cNvSpPr>
          <p:nvPr/>
        </p:nvSpPr>
        <p:spPr bwMode="gray">
          <a:xfrm>
            <a:off x="685800" y="1447800"/>
            <a:ext cx="155575" cy="155575"/>
          </a:xfrm>
          <a:prstGeom prst="star4">
            <a:avLst>
              <a:gd name="adj" fmla="val 12500"/>
            </a:avLst>
          </a:prstGeom>
          <a:solidFill>
            <a:schemeClr val="tx2">
              <a:alpha val="3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4157" name="AutoShape 61"/>
          <p:cNvSpPr>
            <a:spLocks noChangeArrowheads="1"/>
          </p:cNvSpPr>
          <p:nvPr/>
        </p:nvSpPr>
        <p:spPr bwMode="gray">
          <a:xfrm>
            <a:off x="4648200" y="838200"/>
            <a:ext cx="155575" cy="155575"/>
          </a:xfrm>
          <a:prstGeom prst="star4">
            <a:avLst>
              <a:gd name="adj" fmla="val 12500"/>
            </a:avLst>
          </a:prstGeom>
          <a:solidFill>
            <a:schemeClr val="tx2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4158" name="AutoShape 62"/>
          <p:cNvSpPr>
            <a:spLocks noChangeArrowheads="1"/>
          </p:cNvSpPr>
          <p:nvPr/>
        </p:nvSpPr>
        <p:spPr bwMode="gray">
          <a:xfrm>
            <a:off x="4876800" y="990600"/>
            <a:ext cx="155575" cy="155575"/>
          </a:xfrm>
          <a:prstGeom prst="star4">
            <a:avLst>
              <a:gd name="adj" fmla="val 12500"/>
            </a:avLst>
          </a:prstGeom>
          <a:solidFill>
            <a:schemeClr val="tx2">
              <a:alpha val="3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4159" name="AutoShape 63"/>
          <p:cNvSpPr>
            <a:spLocks noChangeArrowheads="1"/>
          </p:cNvSpPr>
          <p:nvPr/>
        </p:nvSpPr>
        <p:spPr bwMode="gray">
          <a:xfrm>
            <a:off x="7239000" y="533400"/>
            <a:ext cx="155575" cy="155575"/>
          </a:xfrm>
          <a:prstGeom prst="star4">
            <a:avLst>
              <a:gd name="adj" fmla="val 12500"/>
            </a:avLst>
          </a:prstGeom>
          <a:solidFill>
            <a:schemeClr val="tx2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4160" name="AutoShape 64"/>
          <p:cNvSpPr>
            <a:spLocks noChangeArrowheads="1"/>
          </p:cNvSpPr>
          <p:nvPr/>
        </p:nvSpPr>
        <p:spPr bwMode="gray">
          <a:xfrm>
            <a:off x="8839200" y="1143000"/>
            <a:ext cx="155575" cy="155575"/>
          </a:xfrm>
          <a:prstGeom prst="star4">
            <a:avLst>
              <a:gd name="adj" fmla="val 12500"/>
            </a:avLst>
          </a:prstGeom>
          <a:solidFill>
            <a:schemeClr val="tx2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4161" name="AutoShape 65"/>
          <p:cNvSpPr>
            <a:spLocks noChangeArrowheads="1"/>
          </p:cNvSpPr>
          <p:nvPr/>
        </p:nvSpPr>
        <p:spPr bwMode="gray">
          <a:xfrm>
            <a:off x="2895600" y="1447800"/>
            <a:ext cx="155575" cy="155575"/>
          </a:xfrm>
          <a:prstGeom prst="star4">
            <a:avLst>
              <a:gd name="adj" fmla="val 12500"/>
            </a:avLst>
          </a:prstGeom>
          <a:solidFill>
            <a:schemeClr val="tx2">
              <a:alpha val="3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4162" name="AutoShape 66"/>
          <p:cNvSpPr>
            <a:spLocks noChangeArrowheads="1"/>
          </p:cNvSpPr>
          <p:nvPr/>
        </p:nvSpPr>
        <p:spPr bwMode="gray">
          <a:xfrm>
            <a:off x="3429000" y="1143000"/>
            <a:ext cx="155575" cy="155575"/>
          </a:xfrm>
          <a:prstGeom prst="star4">
            <a:avLst>
              <a:gd name="adj" fmla="val 12500"/>
            </a:avLst>
          </a:prstGeom>
          <a:solidFill>
            <a:schemeClr val="tx2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4163" name="AutoShape 67"/>
          <p:cNvSpPr>
            <a:spLocks noChangeArrowheads="1"/>
          </p:cNvSpPr>
          <p:nvPr/>
        </p:nvSpPr>
        <p:spPr bwMode="gray">
          <a:xfrm>
            <a:off x="6248400" y="914400"/>
            <a:ext cx="155575" cy="155575"/>
          </a:xfrm>
          <a:prstGeom prst="star4">
            <a:avLst>
              <a:gd name="adj" fmla="val 12500"/>
            </a:avLst>
          </a:prstGeom>
          <a:solidFill>
            <a:schemeClr val="tx2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4164" name="AutoShape 68"/>
          <p:cNvSpPr>
            <a:spLocks noChangeArrowheads="1"/>
          </p:cNvSpPr>
          <p:nvPr/>
        </p:nvSpPr>
        <p:spPr bwMode="gray">
          <a:xfrm>
            <a:off x="7924800" y="990600"/>
            <a:ext cx="155575" cy="155575"/>
          </a:xfrm>
          <a:prstGeom prst="star4">
            <a:avLst>
              <a:gd name="adj" fmla="val 12500"/>
            </a:avLst>
          </a:prstGeom>
          <a:solidFill>
            <a:schemeClr val="tx2">
              <a:alpha val="3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4165" name="AutoShape 69"/>
          <p:cNvSpPr>
            <a:spLocks noChangeArrowheads="1"/>
          </p:cNvSpPr>
          <p:nvPr/>
        </p:nvSpPr>
        <p:spPr bwMode="gray">
          <a:xfrm>
            <a:off x="1828800" y="1295400"/>
            <a:ext cx="155575" cy="155575"/>
          </a:xfrm>
          <a:prstGeom prst="star4">
            <a:avLst>
              <a:gd name="adj" fmla="val 12500"/>
            </a:avLst>
          </a:prstGeom>
          <a:solidFill>
            <a:schemeClr val="tx2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4166" name="AutoShape 70"/>
          <p:cNvSpPr>
            <a:spLocks noChangeArrowheads="1"/>
          </p:cNvSpPr>
          <p:nvPr/>
        </p:nvSpPr>
        <p:spPr bwMode="gray">
          <a:xfrm>
            <a:off x="0" y="1676400"/>
            <a:ext cx="155575" cy="155575"/>
          </a:xfrm>
          <a:prstGeom prst="star4">
            <a:avLst>
              <a:gd name="adj" fmla="val 12500"/>
            </a:avLst>
          </a:prstGeom>
          <a:solidFill>
            <a:schemeClr val="tx2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4167" name="AutoShape 71"/>
          <p:cNvSpPr>
            <a:spLocks noChangeArrowheads="1"/>
          </p:cNvSpPr>
          <p:nvPr/>
        </p:nvSpPr>
        <p:spPr bwMode="gray">
          <a:xfrm>
            <a:off x="457200" y="1600200"/>
            <a:ext cx="155575" cy="155575"/>
          </a:xfrm>
          <a:prstGeom prst="star4">
            <a:avLst>
              <a:gd name="adj" fmla="val 12500"/>
            </a:avLst>
          </a:prstGeom>
          <a:solidFill>
            <a:schemeClr val="tx2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4168" name="AutoShape 72"/>
          <p:cNvSpPr>
            <a:spLocks noChangeArrowheads="1"/>
          </p:cNvSpPr>
          <p:nvPr/>
        </p:nvSpPr>
        <p:spPr bwMode="gray">
          <a:xfrm>
            <a:off x="6477000" y="609600"/>
            <a:ext cx="155575" cy="155575"/>
          </a:xfrm>
          <a:prstGeom prst="star4">
            <a:avLst>
              <a:gd name="adj" fmla="val 12500"/>
            </a:avLst>
          </a:prstGeom>
          <a:solidFill>
            <a:schemeClr val="tx2">
              <a:alpha val="3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4169" name="AutoShape 73"/>
          <p:cNvSpPr>
            <a:spLocks noChangeArrowheads="1"/>
          </p:cNvSpPr>
          <p:nvPr/>
        </p:nvSpPr>
        <p:spPr bwMode="gray">
          <a:xfrm>
            <a:off x="8458200" y="1447800"/>
            <a:ext cx="155575" cy="155575"/>
          </a:xfrm>
          <a:prstGeom prst="star4">
            <a:avLst>
              <a:gd name="adj" fmla="val 12500"/>
            </a:avLst>
          </a:prstGeom>
          <a:solidFill>
            <a:schemeClr val="tx2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4170" name="AutoShape 74"/>
          <p:cNvSpPr>
            <a:spLocks noChangeArrowheads="1"/>
          </p:cNvSpPr>
          <p:nvPr/>
        </p:nvSpPr>
        <p:spPr bwMode="gray">
          <a:xfrm>
            <a:off x="4267200" y="1752600"/>
            <a:ext cx="155575" cy="155575"/>
          </a:xfrm>
          <a:prstGeom prst="star4">
            <a:avLst>
              <a:gd name="adj" fmla="val 12500"/>
            </a:avLst>
          </a:prstGeom>
          <a:solidFill>
            <a:schemeClr val="tx2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4171" name="AutoShape 75"/>
          <p:cNvSpPr>
            <a:spLocks noChangeArrowheads="1"/>
          </p:cNvSpPr>
          <p:nvPr/>
        </p:nvSpPr>
        <p:spPr bwMode="gray">
          <a:xfrm>
            <a:off x="5791200" y="609600"/>
            <a:ext cx="155575" cy="155575"/>
          </a:xfrm>
          <a:prstGeom prst="star4">
            <a:avLst>
              <a:gd name="adj" fmla="val 12500"/>
            </a:avLst>
          </a:prstGeom>
          <a:solidFill>
            <a:schemeClr val="tx2">
              <a:alpha val="3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4172" name="AutoShape 76"/>
          <p:cNvSpPr>
            <a:spLocks noChangeArrowheads="1"/>
          </p:cNvSpPr>
          <p:nvPr/>
        </p:nvSpPr>
        <p:spPr bwMode="gray">
          <a:xfrm>
            <a:off x="1295400" y="1371600"/>
            <a:ext cx="155575" cy="155575"/>
          </a:xfrm>
          <a:prstGeom prst="star4">
            <a:avLst>
              <a:gd name="adj" fmla="val 12500"/>
            </a:avLst>
          </a:prstGeom>
          <a:solidFill>
            <a:schemeClr val="tx2">
              <a:alpha val="3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4174" name="AutoShape 78"/>
          <p:cNvSpPr>
            <a:spLocks noChangeArrowheads="1"/>
          </p:cNvSpPr>
          <p:nvPr/>
        </p:nvSpPr>
        <p:spPr bwMode="gray">
          <a:xfrm>
            <a:off x="7543800" y="1295400"/>
            <a:ext cx="155575" cy="155575"/>
          </a:xfrm>
          <a:prstGeom prst="star4">
            <a:avLst>
              <a:gd name="adj" fmla="val 12500"/>
            </a:avLst>
          </a:prstGeom>
          <a:solidFill>
            <a:schemeClr val="tx2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 spd="slow">
    <p:pull dir="rd"/>
  </p:transition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091DD41-697C-4BBC-AC64-FBC59F2DD475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AE2A94-9198-4759-B5FD-7F19ECB0F350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diamond/>
  </p:transition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091DD41-697C-4BBC-AC64-FBC59F2DD475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AE2A94-9198-4759-B5FD-7F19ECB0F350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diamond/>
  </p:transition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091DD41-697C-4BBC-AC64-FBC59F2DD475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AE2A94-9198-4759-B5FD-7F19ECB0F350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diamond/>
  </p:transition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091DD41-697C-4BBC-AC64-FBC59F2DD475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AE2A94-9198-4759-B5FD-7F19ECB0F350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diamond/>
  </p:transition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091DD41-697C-4BBC-AC64-FBC59F2DD475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AE2A94-9198-4759-B5FD-7F19ECB0F350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diamond/>
  </p:transition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091DD41-697C-4BBC-AC64-FBC59F2DD475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AE2A94-9198-4759-B5FD-7F19ECB0F350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diamond/>
  </p:transition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091DD41-697C-4BBC-AC64-FBC59F2DD475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AE2A94-9198-4759-B5FD-7F19ECB0F350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diamond/>
  </p:transition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091DD41-697C-4BBC-AC64-FBC59F2DD475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AE2A94-9198-4759-B5FD-7F19ECB0F350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diamond/>
  </p:transition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091DD41-697C-4BBC-AC64-FBC59F2DD475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AE2A94-9198-4759-B5FD-7F19ECB0F350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diamond/>
  </p:transition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304800"/>
            <a:ext cx="2057400" cy="5821363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21363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091DD41-697C-4BBC-AC64-FBC59F2DD475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AE2A94-9198-4759-B5FD-7F19ECB0F350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diamond/>
  </p:transition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6934200" cy="9906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2091DD41-697C-4BBC-AC64-FBC59F2DD475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92AE2A94-9198-4759-B5FD-7F19ECB0F350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6934200" cy="9906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r>
              <a:rPr lang="ru-RU"/>
              <a:t>Вставка таблицы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2091DD41-697C-4BBC-AC64-FBC59F2DD475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92AE2A94-9198-4759-B5FD-7F19ECB0F350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Заголовок, схема или организационная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6934200" cy="9906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SmartArt 2"/>
          <p:cNvSpPr>
            <a:spLocks noGrp="1"/>
          </p:cNvSpPr>
          <p:nvPr>
            <p:ph type="dgm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r>
              <a:rPr lang="ru-RU"/>
              <a:t>Вставка рисунка SmartArt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2091DD41-697C-4BBC-AC64-FBC59F2DD475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92AE2A94-9198-4759-B5FD-7F19ECB0F350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9" name="Rectangle 17"/>
          <p:cNvSpPr>
            <a:spLocks noChangeArrowheads="1"/>
          </p:cNvSpPr>
          <p:nvPr/>
        </p:nvSpPr>
        <p:spPr bwMode="gray">
          <a:xfrm>
            <a:off x="0" y="6751638"/>
            <a:ext cx="9144000" cy="106362"/>
          </a:xfrm>
          <a:prstGeom prst="rect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grpSp>
        <p:nvGrpSpPr>
          <p:cNvPr id="2" name="Group 35"/>
          <p:cNvGrpSpPr>
            <a:grpSpLocks/>
          </p:cNvGrpSpPr>
          <p:nvPr/>
        </p:nvGrpSpPr>
        <p:grpSpPr bwMode="auto">
          <a:xfrm>
            <a:off x="2286000" y="0"/>
            <a:ext cx="2287588" cy="4960938"/>
            <a:chOff x="1440" y="0"/>
            <a:chExt cx="1441" cy="3125"/>
          </a:xfrm>
        </p:grpSpPr>
        <p:sp>
          <p:nvSpPr>
            <p:cNvPr id="3080" name="Rectangle 8"/>
            <p:cNvSpPr>
              <a:spLocks noChangeArrowheads="1"/>
            </p:cNvSpPr>
            <p:nvPr userDrawn="1"/>
          </p:nvSpPr>
          <p:spPr bwMode="gray">
            <a:xfrm>
              <a:off x="1440" y="0"/>
              <a:ext cx="1441" cy="3125"/>
            </a:xfrm>
            <a:prstGeom prst="rect">
              <a:avLst/>
            </a:prstGeom>
            <a:gradFill rotWithShape="1">
              <a:gsLst>
                <a:gs pos="0">
                  <a:schemeClr val="accent2">
                    <a:alpha val="70000"/>
                  </a:schemeClr>
                </a:gs>
                <a:gs pos="100000">
                  <a:schemeClr val="accent2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086" name="Rectangle 14"/>
            <p:cNvSpPr>
              <a:spLocks noChangeArrowheads="1"/>
            </p:cNvSpPr>
            <p:nvPr userDrawn="1"/>
          </p:nvSpPr>
          <p:spPr bwMode="gray">
            <a:xfrm>
              <a:off x="1681" y="0"/>
              <a:ext cx="1053" cy="3125"/>
            </a:xfrm>
            <a:prstGeom prst="rect">
              <a:avLst/>
            </a:prstGeom>
            <a:gradFill rotWithShape="1">
              <a:gsLst>
                <a:gs pos="0">
                  <a:schemeClr val="accent2">
                    <a:gamma/>
                    <a:tint val="0"/>
                    <a:invGamma/>
                    <a:alpha val="30000"/>
                  </a:schemeClr>
                </a:gs>
                <a:gs pos="50000">
                  <a:schemeClr val="accent2">
                    <a:alpha val="70000"/>
                  </a:schemeClr>
                </a:gs>
                <a:gs pos="100000">
                  <a:schemeClr val="accent2">
                    <a:gamma/>
                    <a:tint val="0"/>
                    <a:invGamma/>
                    <a:alpha val="30000"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091" name="Rectangle 19"/>
            <p:cNvSpPr>
              <a:spLocks noChangeArrowheads="1"/>
            </p:cNvSpPr>
            <p:nvPr userDrawn="1"/>
          </p:nvSpPr>
          <p:spPr bwMode="gray">
            <a:xfrm>
              <a:off x="1440" y="0"/>
              <a:ext cx="1441" cy="3125"/>
            </a:xfrm>
            <a:prstGeom prst="rect">
              <a:avLst/>
            </a:prstGeom>
            <a:gradFill rotWithShape="1">
              <a:gsLst>
                <a:gs pos="0">
                  <a:schemeClr val="accent2">
                    <a:alpha val="50000"/>
                  </a:schemeClr>
                </a:gs>
                <a:gs pos="100000">
                  <a:schemeClr val="accent2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3" name="Group 39"/>
          <p:cNvGrpSpPr>
            <a:grpSpLocks/>
          </p:cNvGrpSpPr>
          <p:nvPr/>
        </p:nvGrpSpPr>
        <p:grpSpPr bwMode="auto">
          <a:xfrm>
            <a:off x="4575175" y="0"/>
            <a:ext cx="2286000" cy="3716338"/>
            <a:chOff x="2882" y="0"/>
            <a:chExt cx="1440" cy="2341"/>
          </a:xfrm>
        </p:grpSpPr>
        <p:sp>
          <p:nvSpPr>
            <p:cNvPr id="3084" name="Rectangle 12"/>
            <p:cNvSpPr>
              <a:spLocks noChangeArrowheads="1"/>
            </p:cNvSpPr>
            <p:nvPr userDrawn="1"/>
          </p:nvSpPr>
          <p:spPr bwMode="gray">
            <a:xfrm>
              <a:off x="2882" y="0"/>
              <a:ext cx="1440" cy="2341"/>
            </a:xfrm>
            <a:prstGeom prst="rect">
              <a:avLst/>
            </a:prstGeom>
            <a:gradFill rotWithShape="1">
              <a:gsLst>
                <a:gs pos="0">
                  <a:schemeClr val="hlink">
                    <a:alpha val="70000"/>
                  </a:schemeClr>
                </a:gs>
                <a:gs pos="100000">
                  <a:schemeClr val="hlink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085" name="Rectangle 13"/>
            <p:cNvSpPr>
              <a:spLocks noChangeArrowheads="1"/>
            </p:cNvSpPr>
            <p:nvPr userDrawn="1"/>
          </p:nvSpPr>
          <p:spPr bwMode="gray">
            <a:xfrm>
              <a:off x="2882" y="0"/>
              <a:ext cx="810" cy="2341"/>
            </a:xfrm>
            <a:prstGeom prst="rect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  <a:alpha val="30000"/>
                  </a:schemeClr>
                </a:gs>
                <a:gs pos="50000">
                  <a:schemeClr val="hlink">
                    <a:alpha val="70000"/>
                  </a:schemeClr>
                </a:gs>
                <a:gs pos="100000">
                  <a:schemeClr val="hlink">
                    <a:gamma/>
                    <a:tint val="0"/>
                    <a:invGamma/>
                    <a:alpha val="30000"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092" name="Rectangle 20"/>
            <p:cNvSpPr>
              <a:spLocks noChangeArrowheads="1"/>
            </p:cNvSpPr>
            <p:nvPr userDrawn="1"/>
          </p:nvSpPr>
          <p:spPr bwMode="gray">
            <a:xfrm>
              <a:off x="2882" y="0"/>
              <a:ext cx="1440" cy="2341"/>
            </a:xfrm>
            <a:prstGeom prst="rect">
              <a:avLst/>
            </a:prstGeom>
            <a:gradFill rotWithShape="1">
              <a:gsLst>
                <a:gs pos="0">
                  <a:schemeClr val="hlink">
                    <a:alpha val="50000"/>
                  </a:schemeClr>
                </a:gs>
                <a:gs pos="100000">
                  <a:schemeClr val="hlink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4" name="Group 40"/>
          <p:cNvGrpSpPr>
            <a:grpSpLocks/>
          </p:cNvGrpSpPr>
          <p:nvPr/>
        </p:nvGrpSpPr>
        <p:grpSpPr bwMode="auto">
          <a:xfrm>
            <a:off x="6858000" y="0"/>
            <a:ext cx="2286000" cy="4941888"/>
            <a:chOff x="4320" y="0"/>
            <a:chExt cx="1440" cy="3113"/>
          </a:xfrm>
        </p:grpSpPr>
        <p:sp>
          <p:nvSpPr>
            <p:cNvPr id="3083" name="Rectangle 11"/>
            <p:cNvSpPr>
              <a:spLocks noChangeArrowheads="1"/>
            </p:cNvSpPr>
            <p:nvPr userDrawn="1"/>
          </p:nvSpPr>
          <p:spPr bwMode="gray">
            <a:xfrm>
              <a:off x="4320" y="0"/>
              <a:ext cx="112" cy="2655"/>
            </a:xfrm>
            <a:prstGeom prst="rect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  <a:alpha val="0"/>
                  </a:schemeClr>
                </a:gs>
                <a:gs pos="50000">
                  <a:schemeClr val="folHlink">
                    <a:alpha val="70000"/>
                  </a:schemeClr>
                </a:gs>
                <a:gs pos="100000">
                  <a:schemeClr val="folHlink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5" name="Group 38"/>
            <p:cNvGrpSpPr>
              <a:grpSpLocks/>
            </p:cNvGrpSpPr>
            <p:nvPr userDrawn="1"/>
          </p:nvGrpSpPr>
          <p:grpSpPr bwMode="auto">
            <a:xfrm>
              <a:off x="4320" y="0"/>
              <a:ext cx="1440" cy="3113"/>
              <a:chOff x="4320" y="0"/>
              <a:chExt cx="1440" cy="3113"/>
            </a:xfrm>
          </p:grpSpPr>
          <p:sp>
            <p:nvSpPr>
              <p:cNvPr id="3081" name="Rectangle 9"/>
              <p:cNvSpPr>
                <a:spLocks noChangeArrowheads="1"/>
              </p:cNvSpPr>
              <p:nvPr userDrawn="1"/>
            </p:nvSpPr>
            <p:spPr bwMode="gray">
              <a:xfrm>
                <a:off x="4320" y="0"/>
                <a:ext cx="1440" cy="3113"/>
              </a:xfrm>
              <a:prstGeom prst="rect">
                <a:avLst/>
              </a:prstGeom>
              <a:gradFill rotWithShape="1">
                <a:gsLst>
                  <a:gs pos="0">
                    <a:schemeClr val="folHlink">
                      <a:alpha val="70000"/>
                    </a:schemeClr>
                  </a:gs>
                  <a:gs pos="100000">
                    <a:schemeClr val="folHlink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082" name="Rectangle 10"/>
              <p:cNvSpPr>
                <a:spLocks noChangeArrowheads="1"/>
              </p:cNvSpPr>
              <p:nvPr userDrawn="1"/>
            </p:nvSpPr>
            <p:spPr bwMode="gray">
              <a:xfrm>
                <a:off x="5420" y="0"/>
                <a:ext cx="340" cy="2655"/>
              </a:xfrm>
              <a:prstGeom prst="rect">
                <a:avLst/>
              </a:prstGeom>
              <a:gradFill rotWithShape="1">
                <a:gsLst>
                  <a:gs pos="0">
                    <a:schemeClr val="folHlink">
                      <a:gamma/>
                      <a:tint val="0"/>
                      <a:invGamma/>
                      <a:alpha val="0"/>
                    </a:schemeClr>
                  </a:gs>
                  <a:gs pos="50000">
                    <a:schemeClr val="folHlink">
                      <a:alpha val="70000"/>
                    </a:schemeClr>
                  </a:gs>
                  <a:gs pos="100000">
                    <a:schemeClr val="folHlink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093" name="Rectangle 21"/>
              <p:cNvSpPr>
                <a:spLocks noChangeArrowheads="1"/>
              </p:cNvSpPr>
              <p:nvPr userDrawn="1"/>
            </p:nvSpPr>
            <p:spPr bwMode="gray">
              <a:xfrm>
                <a:off x="4320" y="0"/>
                <a:ext cx="1440" cy="3113"/>
              </a:xfrm>
              <a:prstGeom prst="rect">
                <a:avLst/>
              </a:prstGeom>
              <a:gradFill rotWithShape="1">
                <a:gsLst>
                  <a:gs pos="0">
                    <a:schemeClr val="folHlink">
                      <a:alpha val="50000"/>
                    </a:schemeClr>
                  </a:gs>
                  <a:gs pos="100000">
                    <a:schemeClr val="folHlink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</p:grpSp>
      <p:grpSp>
        <p:nvGrpSpPr>
          <p:cNvPr id="6" name="Group 34"/>
          <p:cNvGrpSpPr>
            <a:grpSpLocks/>
          </p:cNvGrpSpPr>
          <p:nvPr/>
        </p:nvGrpSpPr>
        <p:grpSpPr bwMode="auto">
          <a:xfrm>
            <a:off x="0" y="0"/>
            <a:ext cx="2286000" cy="3714750"/>
            <a:chOff x="0" y="0"/>
            <a:chExt cx="1440" cy="2340"/>
          </a:xfrm>
        </p:grpSpPr>
        <p:sp>
          <p:nvSpPr>
            <p:cNvPr id="3079" name="Rectangle 7"/>
            <p:cNvSpPr>
              <a:spLocks noChangeArrowheads="1"/>
            </p:cNvSpPr>
            <p:nvPr userDrawn="1"/>
          </p:nvSpPr>
          <p:spPr bwMode="gray">
            <a:xfrm>
              <a:off x="0" y="0"/>
              <a:ext cx="1440" cy="2340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alpha val="70000"/>
                  </a:schemeClr>
                </a:gs>
                <a:gs pos="100000">
                  <a:schemeClr val="accent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087" name="Rectangle 15"/>
            <p:cNvSpPr>
              <a:spLocks noChangeArrowheads="1"/>
            </p:cNvSpPr>
            <p:nvPr userDrawn="1"/>
          </p:nvSpPr>
          <p:spPr bwMode="gray">
            <a:xfrm>
              <a:off x="1338" y="0"/>
              <a:ext cx="102" cy="2340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  <a:alpha val="30000"/>
                  </a:schemeClr>
                </a:gs>
                <a:gs pos="50000">
                  <a:schemeClr val="accent1">
                    <a:alpha val="70000"/>
                  </a:schemeClr>
                </a:gs>
                <a:gs pos="100000">
                  <a:schemeClr val="accent1">
                    <a:gamma/>
                    <a:tint val="0"/>
                    <a:invGamma/>
                    <a:alpha val="30000"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088" name="Rectangle 16"/>
            <p:cNvSpPr>
              <a:spLocks noChangeArrowheads="1"/>
            </p:cNvSpPr>
            <p:nvPr userDrawn="1"/>
          </p:nvSpPr>
          <p:spPr bwMode="gray">
            <a:xfrm>
              <a:off x="0" y="0"/>
              <a:ext cx="486" cy="2340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  <a:alpha val="30000"/>
                  </a:schemeClr>
                </a:gs>
                <a:gs pos="50000">
                  <a:schemeClr val="accent1">
                    <a:alpha val="70000"/>
                  </a:schemeClr>
                </a:gs>
                <a:gs pos="100000">
                  <a:schemeClr val="accent1">
                    <a:gamma/>
                    <a:tint val="0"/>
                    <a:invGamma/>
                    <a:alpha val="30000"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094" name="Rectangle 22"/>
            <p:cNvSpPr>
              <a:spLocks noChangeArrowheads="1"/>
            </p:cNvSpPr>
            <p:nvPr userDrawn="1"/>
          </p:nvSpPr>
          <p:spPr bwMode="gray">
            <a:xfrm>
              <a:off x="0" y="0"/>
              <a:ext cx="1440" cy="2340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alpha val="50000"/>
                  </a:schemeClr>
                </a:gs>
                <a:gs pos="100000">
                  <a:schemeClr val="accent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7" name="Group 41"/>
          <p:cNvGrpSpPr>
            <a:grpSpLocks/>
          </p:cNvGrpSpPr>
          <p:nvPr/>
        </p:nvGrpSpPr>
        <p:grpSpPr bwMode="auto">
          <a:xfrm>
            <a:off x="0" y="0"/>
            <a:ext cx="9144000" cy="171450"/>
            <a:chOff x="0" y="0"/>
            <a:chExt cx="5760" cy="108"/>
          </a:xfrm>
        </p:grpSpPr>
        <p:sp>
          <p:nvSpPr>
            <p:cNvPr id="3096" name="Rectangle 24"/>
            <p:cNvSpPr>
              <a:spLocks noChangeArrowheads="1"/>
            </p:cNvSpPr>
            <p:nvPr userDrawn="1"/>
          </p:nvSpPr>
          <p:spPr bwMode="gray">
            <a:xfrm>
              <a:off x="0" y="0"/>
              <a:ext cx="1440" cy="108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097" name="Rectangle 25"/>
            <p:cNvSpPr>
              <a:spLocks noChangeArrowheads="1"/>
            </p:cNvSpPr>
            <p:nvPr userDrawn="1"/>
          </p:nvSpPr>
          <p:spPr bwMode="gray">
            <a:xfrm>
              <a:off x="1440" y="0"/>
              <a:ext cx="1441" cy="108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098" name="Rectangle 26"/>
            <p:cNvSpPr>
              <a:spLocks noChangeArrowheads="1"/>
            </p:cNvSpPr>
            <p:nvPr userDrawn="1"/>
          </p:nvSpPr>
          <p:spPr bwMode="gray">
            <a:xfrm>
              <a:off x="2882" y="0"/>
              <a:ext cx="1440" cy="108"/>
            </a:xfrm>
            <a:prstGeom prst="rect">
              <a:avLst/>
            </a:prstGeom>
            <a:solidFill>
              <a:schemeClr val="hlink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099" name="Rectangle 27"/>
            <p:cNvSpPr>
              <a:spLocks noChangeArrowheads="1"/>
            </p:cNvSpPr>
            <p:nvPr userDrawn="1"/>
          </p:nvSpPr>
          <p:spPr bwMode="gray">
            <a:xfrm>
              <a:off x="4320" y="0"/>
              <a:ext cx="1440" cy="108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pic>
        <p:nvPicPr>
          <p:cNvPr id="3100" name="Picture 28" descr="1"/>
          <p:cNvPicPr>
            <a:picLocks noChangeAspect="1" noChangeArrowheads="1"/>
          </p:cNvPicPr>
          <p:nvPr/>
        </p:nvPicPr>
        <p:blipFill>
          <a:blip r:embed="rId2" cstate="print"/>
          <a:srcRect r="20134"/>
          <a:stretch>
            <a:fillRect/>
          </a:stretch>
        </p:blipFill>
        <p:spPr bwMode="gray">
          <a:xfrm>
            <a:off x="7164388" y="908050"/>
            <a:ext cx="1979612" cy="3889375"/>
          </a:xfrm>
          <a:prstGeom prst="rect">
            <a:avLst/>
          </a:prstGeom>
          <a:noFill/>
        </p:spPr>
      </p:pic>
      <p:pic>
        <p:nvPicPr>
          <p:cNvPr id="3101" name="Picture 29" descr="2"/>
          <p:cNvPicPr>
            <a:picLocks noChangeAspect="1" noChangeArrowheads="1"/>
          </p:cNvPicPr>
          <p:nvPr/>
        </p:nvPicPr>
        <p:blipFill>
          <a:blip r:embed="rId3" cstate="print"/>
          <a:srcRect r="16925"/>
          <a:stretch>
            <a:fillRect/>
          </a:stretch>
        </p:blipFill>
        <p:spPr bwMode="gray">
          <a:xfrm>
            <a:off x="5062538" y="1268413"/>
            <a:ext cx="1795462" cy="2736850"/>
          </a:xfrm>
          <a:prstGeom prst="rect">
            <a:avLst/>
          </a:prstGeom>
          <a:noFill/>
        </p:spPr>
      </p:pic>
      <p:pic>
        <p:nvPicPr>
          <p:cNvPr id="3102" name="Picture 30" descr="3"/>
          <p:cNvPicPr>
            <a:picLocks noChangeAspect="1" noChangeArrowheads="1"/>
          </p:cNvPicPr>
          <p:nvPr/>
        </p:nvPicPr>
        <p:blipFill>
          <a:blip r:embed="rId4" cstate="print"/>
          <a:srcRect r="18698"/>
          <a:stretch>
            <a:fillRect/>
          </a:stretch>
        </p:blipFill>
        <p:spPr bwMode="gray">
          <a:xfrm>
            <a:off x="314325" y="692150"/>
            <a:ext cx="1973263" cy="3641725"/>
          </a:xfrm>
          <a:prstGeom prst="rect">
            <a:avLst/>
          </a:prstGeom>
          <a:noFill/>
        </p:spPr>
      </p:pic>
      <p:pic>
        <p:nvPicPr>
          <p:cNvPr id="3103" name="Picture 31" descr="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gray">
          <a:xfrm>
            <a:off x="2497138" y="374650"/>
            <a:ext cx="2071687" cy="4999038"/>
          </a:xfrm>
          <a:prstGeom prst="rect">
            <a:avLst/>
          </a:prstGeom>
          <a:noFill/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28600" y="5334000"/>
            <a:ext cx="8686800" cy="863600"/>
          </a:xfrm>
        </p:spPr>
        <p:txBody>
          <a:bodyPr/>
          <a:lstStyle>
            <a:lvl1pPr algn="ctr">
              <a:defRPr sz="46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6159500"/>
            <a:ext cx="6400800" cy="342900"/>
          </a:xfrm>
        </p:spPr>
        <p:txBody>
          <a:bodyPr/>
          <a:lstStyle>
            <a:lvl1pPr marL="0" indent="0" algn="ctr">
              <a:buFontTx/>
              <a:buNone/>
              <a:defRPr sz="1800">
                <a:latin typeface="Times New Roman" pitchFamily="18" charset="0"/>
              </a:defRPr>
            </a:lvl1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477000"/>
            <a:ext cx="1676400" cy="244475"/>
          </a:xfrm>
        </p:spPr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6629400" y="6477000"/>
            <a:ext cx="1219200" cy="244475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8001000" y="6477000"/>
            <a:ext cx="685800" cy="244475"/>
          </a:xfrm>
        </p:spPr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3104" name="Text Box 32"/>
          <p:cNvSpPr txBox="1">
            <a:spLocks noChangeArrowheads="1"/>
          </p:cNvSpPr>
          <p:nvPr/>
        </p:nvSpPr>
        <p:spPr bwMode="gray">
          <a:xfrm>
            <a:off x="7847013" y="239713"/>
            <a:ext cx="11969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/>
            <a:r>
              <a:rPr lang="en-US" sz="2000">
                <a:solidFill>
                  <a:srgbClr val="FFFFFF"/>
                </a:solidFill>
                <a:latin typeface="Arial Black" pitchFamily="34" charset="0"/>
              </a:rPr>
              <a:t>L/O/G/O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20"/>
                            </p:stCondLst>
                            <p:childTnLst>
                              <p:par>
                                <p:cTn id="16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7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82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120"/>
                            </p:stCondLst>
                            <p:childTnLst>
                              <p:par>
                                <p:cTn id="3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  <p:bldP spid="307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7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075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07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7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38600" cy="4652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38600" cy="4652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58763"/>
            <a:ext cx="2057400" cy="59182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58763"/>
            <a:ext cx="6019800" cy="59182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8763"/>
            <a:ext cx="7315200" cy="9445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524000"/>
            <a:ext cx="4038600" cy="4652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38600" cy="4652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8763"/>
            <a:ext cx="7315200" cy="9445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524000"/>
            <a:ext cx="8229600" cy="4652963"/>
          </a:xfrm>
        </p:spPr>
        <p:txBody>
          <a:bodyPr/>
          <a:lstStyle/>
          <a:p>
            <a:r>
              <a:rPr lang="ru-RU"/>
              <a:t>Вставка таблицы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8763"/>
            <a:ext cx="7315200" cy="9445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457200" y="1524000"/>
            <a:ext cx="8229600" cy="4652963"/>
          </a:xfrm>
        </p:spPr>
        <p:txBody>
          <a:bodyPr/>
          <a:lstStyle/>
          <a:p>
            <a:r>
              <a:rPr lang="ru-RU"/>
              <a:t>Вставка диаграммы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Заголовок, схема или организационная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8763"/>
            <a:ext cx="7315200" cy="9445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SmartArt 2"/>
          <p:cNvSpPr>
            <a:spLocks noGrp="1"/>
          </p:cNvSpPr>
          <p:nvPr>
            <p:ph type="dgm" idx="1"/>
          </p:nvPr>
        </p:nvSpPr>
        <p:spPr>
          <a:xfrm>
            <a:off x="457200" y="1524000"/>
            <a:ext cx="8229600" cy="4652963"/>
          </a:xfrm>
        </p:spPr>
        <p:txBody>
          <a:bodyPr/>
          <a:lstStyle/>
          <a:p>
            <a:r>
              <a:rPr lang="ru-RU"/>
              <a:t>Вставка рисунка SmartArt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19" name="Rectangle 27" descr="02"/>
          <p:cNvSpPr>
            <a:spLocks noChangeArrowheads="1"/>
          </p:cNvSpPr>
          <p:nvPr/>
        </p:nvSpPr>
        <p:spPr bwMode="gray">
          <a:xfrm rot="-472398">
            <a:off x="381000" y="304800"/>
            <a:ext cx="4267200" cy="42672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38100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8217" name="Rectangle 25" descr="01"/>
          <p:cNvSpPr>
            <a:spLocks noChangeArrowheads="1"/>
          </p:cNvSpPr>
          <p:nvPr/>
        </p:nvSpPr>
        <p:spPr bwMode="gray">
          <a:xfrm rot="-1211045">
            <a:off x="762000" y="1219200"/>
            <a:ext cx="4876800" cy="487680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57150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pic>
        <p:nvPicPr>
          <p:cNvPr id="8204" name="Picture 12" descr="01"/>
          <p:cNvPicPr>
            <a:picLocks noChangeAspect="1" noChangeArrowheads="1"/>
          </p:cNvPicPr>
          <p:nvPr/>
        </p:nvPicPr>
        <p:blipFill>
          <a:blip r:embed="rId4" cstate="print"/>
          <a:srcRect l="15326" b="6250"/>
          <a:stretch>
            <a:fillRect/>
          </a:stretch>
        </p:blipFill>
        <p:spPr bwMode="gray">
          <a:xfrm>
            <a:off x="2466975" y="0"/>
            <a:ext cx="2105025" cy="6858000"/>
          </a:xfrm>
          <a:prstGeom prst="rect">
            <a:avLst/>
          </a:prstGeom>
          <a:noFill/>
        </p:spPr>
      </p:pic>
      <p:sp>
        <p:nvSpPr>
          <p:cNvPr id="8199" name="Freeform 7"/>
          <p:cNvSpPr>
            <a:spLocks/>
          </p:cNvSpPr>
          <p:nvPr/>
        </p:nvSpPr>
        <p:spPr bwMode="gray">
          <a:xfrm>
            <a:off x="2895600" y="0"/>
            <a:ext cx="6248400" cy="6858000"/>
          </a:xfrm>
          <a:custGeom>
            <a:avLst/>
            <a:gdLst/>
            <a:ahLst/>
            <a:cxnLst>
              <a:cxn ang="0">
                <a:pos x="305" y="4317"/>
              </a:cxn>
              <a:cxn ang="0">
                <a:pos x="0" y="0"/>
              </a:cxn>
              <a:cxn ang="0">
                <a:pos x="3936" y="0"/>
              </a:cxn>
              <a:cxn ang="0">
                <a:pos x="3936" y="4320"/>
              </a:cxn>
              <a:cxn ang="0">
                <a:pos x="305" y="4317"/>
              </a:cxn>
            </a:cxnLst>
            <a:rect l="0" t="0" r="r" b="b"/>
            <a:pathLst>
              <a:path w="3936" h="4320">
                <a:moveTo>
                  <a:pt x="305" y="4317"/>
                </a:moveTo>
                <a:lnTo>
                  <a:pt x="0" y="0"/>
                </a:lnTo>
                <a:lnTo>
                  <a:pt x="3936" y="0"/>
                </a:lnTo>
                <a:lnTo>
                  <a:pt x="3936" y="4320"/>
                </a:lnTo>
                <a:lnTo>
                  <a:pt x="305" y="4317"/>
                </a:lnTo>
                <a:close/>
              </a:path>
            </a:pathLst>
          </a:cu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tint val="7372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0" y="1295400"/>
            <a:ext cx="5638800" cy="1012825"/>
          </a:xfrm>
        </p:spPr>
        <p:txBody>
          <a:bodyPr/>
          <a:lstStyle>
            <a:lvl1pPr algn="r">
              <a:defRPr sz="55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733800" y="2514600"/>
            <a:ext cx="4953000" cy="533400"/>
          </a:xfrm>
          <a:effectLst>
            <a:outerShdw dist="17961" dir="2700000" algn="ctr" rotWithShape="0">
              <a:schemeClr val="bg2"/>
            </a:outerShdw>
          </a:effectLst>
        </p:spPr>
        <p:txBody>
          <a:bodyPr/>
          <a:lstStyle>
            <a:lvl1pPr marL="0" indent="0" algn="r">
              <a:buFontTx/>
              <a:buNone/>
              <a:defRPr sz="2000"/>
            </a:lvl1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477000"/>
            <a:ext cx="2133600" cy="244475"/>
          </a:xfrm>
        </p:spPr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819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477000"/>
            <a:ext cx="2895600" cy="244475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477000"/>
            <a:ext cx="2133600" cy="244475"/>
          </a:xfrm>
        </p:spPr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8203" name="Text Box 11"/>
          <p:cNvSpPr txBox="1">
            <a:spLocks noChangeArrowheads="1"/>
          </p:cNvSpPr>
          <p:nvPr/>
        </p:nvSpPr>
        <p:spPr bwMode="gray">
          <a:xfrm>
            <a:off x="7772400" y="6186488"/>
            <a:ext cx="1035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L/O/G/O</a:t>
            </a:r>
          </a:p>
        </p:txBody>
      </p:sp>
      <p:sp>
        <p:nvSpPr>
          <p:cNvPr id="8205" name="Line 13"/>
          <p:cNvSpPr>
            <a:spLocks noChangeShapeType="1"/>
          </p:cNvSpPr>
          <p:nvPr/>
        </p:nvSpPr>
        <p:spPr bwMode="gray">
          <a:xfrm>
            <a:off x="3657600" y="5257800"/>
            <a:ext cx="502920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8206" name="Line 14"/>
          <p:cNvSpPr>
            <a:spLocks noChangeShapeType="1"/>
          </p:cNvSpPr>
          <p:nvPr/>
        </p:nvSpPr>
        <p:spPr bwMode="gray">
          <a:xfrm>
            <a:off x="3657600" y="5486400"/>
            <a:ext cx="502920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8207" name="Line 15"/>
          <p:cNvSpPr>
            <a:spLocks noChangeShapeType="1"/>
          </p:cNvSpPr>
          <p:nvPr/>
        </p:nvSpPr>
        <p:spPr bwMode="gray">
          <a:xfrm>
            <a:off x="3657600" y="5715000"/>
            <a:ext cx="502920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8208" name="Line 16"/>
          <p:cNvSpPr>
            <a:spLocks noChangeShapeType="1"/>
          </p:cNvSpPr>
          <p:nvPr/>
        </p:nvSpPr>
        <p:spPr bwMode="gray">
          <a:xfrm>
            <a:off x="3657600" y="5943600"/>
            <a:ext cx="502920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8209" name="Line 17"/>
          <p:cNvSpPr>
            <a:spLocks noChangeShapeType="1"/>
          </p:cNvSpPr>
          <p:nvPr/>
        </p:nvSpPr>
        <p:spPr bwMode="gray">
          <a:xfrm>
            <a:off x="3657600" y="6172200"/>
            <a:ext cx="502920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pic>
        <p:nvPicPr>
          <p:cNvPr id="8221" name="Picture 29" descr="0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gray">
          <a:xfrm>
            <a:off x="1444625" y="0"/>
            <a:ext cx="384175" cy="614363"/>
          </a:xfrm>
          <a:prstGeom prst="rect">
            <a:avLst/>
          </a:prstGeom>
          <a:noFill/>
        </p:spPr>
      </p:pic>
      <p:pic>
        <p:nvPicPr>
          <p:cNvPr id="8222" name="Picture 30" descr="0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gray">
          <a:xfrm>
            <a:off x="1676400" y="1193800"/>
            <a:ext cx="396875" cy="635000"/>
          </a:xfrm>
          <a:prstGeom prst="rect">
            <a:avLst/>
          </a:prstGeom>
          <a:noFill/>
        </p:spPr>
      </p:pic>
      <p:pic>
        <p:nvPicPr>
          <p:cNvPr id="8226" name="Picture 34" descr="0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gray">
          <a:xfrm>
            <a:off x="3657600" y="4884738"/>
            <a:ext cx="2971800" cy="20494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8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82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8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8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800" decel="100000"/>
                                        <p:tgtEl>
                                          <p:spTgt spid="82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82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8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8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2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2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2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2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2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2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2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2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2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2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19" grpId="0" animBg="1"/>
      <p:bldP spid="8217" grpId="0" animBg="1"/>
    </p:bldLst>
  </p:timing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76200"/>
            <a:ext cx="2057400" cy="6049963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76200"/>
            <a:ext cx="6019800" cy="6049963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2" name="Freeform 40"/>
          <p:cNvSpPr>
            <a:spLocks/>
          </p:cNvSpPr>
          <p:nvPr/>
        </p:nvSpPr>
        <p:spPr bwMode="gray">
          <a:xfrm>
            <a:off x="0" y="6048375"/>
            <a:ext cx="2762250" cy="8096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510"/>
              </a:cxn>
              <a:cxn ang="0">
                <a:pos x="1740" y="510"/>
              </a:cxn>
              <a:cxn ang="0">
                <a:pos x="1595" y="30"/>
              </a:cxn>
              <a:cxn ang="0">
                <a:pos x="0" y="0"/>
              </a:cxn>
            </a:cxnLst>
            <a:rect l="0" t="0" r="r" b="b"/>
            <a:pathLst>
              <a:path w="1740" h="510">
                <a:moveTo>
                  <a:pt x="0" y="0"/>
                </a:moveTo>
                <a:lnTo>
                  <a:pt x="0" y="510"/>
                </a:lnTo>
                <a:cubicBezTo>
                  <a:pt x="0" y="510"/>
                  <a:pt x="870" y="510"/>
                  <a:pt x="1740" y="510"/>
                </a:cubicBezTo>
                <a:cubicBezTo>
                  <a:pt x="1650" y="258"/>
                  <a:pt x="1595" y="30"/>
                  <a:pt x="1595" y="30"/>
                </a:cubicBezTo>
                <a:cubicBezTo>
                  <a:pt x="798" y="54"/>
                  <a:pt x="0" y="0"/>
                  <a:pt x="0" y="0"/>
                </a:cubicBez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113" name="Freeform 41"/>
          <p:cNvSpPr>
            <a:spLocks/>
          </p:cNvSpPr>
          <p:nvPr/>
        </p:nvSpPr>
        <p:spPr bwMode="gray">
          <a:xfrm>
            <a:off x="2590800" y="4705350"/>
            <a:ext cx="6400800" cy="2152650"/>
          </a:xfrm>
          <a:custGeom>
            <a:avLst/>
            <a:gdLst/>
            <a:ahLst/>
            <a:cxnLst>
              <a:cxn ang="0">
                <a:pos x="1116" y="0"/>
              </a:cxn>
              <a:cxn ang="0">
                <a:pos x="3840" y="636"/>
              </a:cxn>
              <a:cxn ang="0">
                <a:pos x="4032" y="1356"/>
              </a:cxn>
              <a:cxn ang="0">
                <a:pos x="288" y="1356"/>
              </a:cxn>
              <a:cxn ang="0">
                <a:pos x="0" y="828"/>
              </a:cxn>
              <a:cxn ang="0">
                <a:pos x="1116" y="0"/>
              </a:cxn>
            </a:cxnLst>
            <a:rect l="0" t="0" r="r" b="b"/>
            <a:pathLst>
              <a:path w="4032" h="1356">
                <a:moveTo>
                  <a:pt x="1116" y="0"/>
                </a:moveTo>
                <a:cubicBezTo>
                  <a:pt x="2370" y="1254"/>
                  <a:pt x="3840" y="636"/>
                  <a:pt x="3840" y="636"/>
                </a:cubicBezTo>
                <a:cubicBezTo>
                  <a:pt x="4032" y="966"/>
                  <a:pt x="4032" y="1356"/>
                  <a:pt x="4032" y="1356"/>
                </a:cubicBezTo>
                <a:cubicBezTo>
                  <a:pt x="4032" y="1356"/>
                  <a:pt x="2160" y="1356"/>
                  <a:pt x="288" y="1356"/>
                </a:cubicBezTo>
                <a:cubicBezTo>
                  <a:pt x="120" y="1140"/>
                  <a:pt x="0" y="828"/>
                  <a:pt x="0" y="828"/>
                </a:cubicBezTo>
                <a:lnTo>
                  <a:pt x="1116" y="0"/>
                </a:lnTo>
                <a:close/>
              </a:path>
            </a:pathLst>
          </a:custGeom>
          <a:solidFill>
            <a:schemeClr val="hlink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114" name="Freeform 42"/>
          <p:cNvSpPr>
            <a:spLocks/>
          </p:cNvSpPr>
          <p:nvPr/>
        </p:nvSpPr>
        <p:spPr bwMode="gray">
          <a:xfrm>
            <a:off x="4400550" y="781050"/>
            <a:ext cx="4743450" cy="5048250"/>
          </a:xfrm>
          <a:custGeom>
            <a:avLst/>
            <a:gdLst/>
            <a:ahLst/>
            <a:cxnLst>
              <a:cxn ang="0">
                <a:pos x="510" y="1098"/>
              </a:cxn>
              <a:cxn ang="0">
                <a:pos x="2280" y="0"/>
              </a:cxn>
              <a:cxn ang="0">
                <a:pos x="2988" y="342"/>
              </a:cxn>
              <a:cxn ang="0">
                <a:pos x="2988" y="2772"/>
              </a:cxn>
              <a:cxn ang="0">
                <a:pos x="1452" y="3060"/>
              </a:cxn>
              <a:cxn ang="0">
                <a:pos x="0" y="2406"/>
              </a:cxn>
              <a:cxn ang="0">
                <a:pos x="510" y="1098"/>
              </a:cxn>
            </a:cxnLst>
            <a:rect l="0" t="0" r="r" b="b"/>
            <a:pathLst>
              <a:path w="2988" h="3180">
                <a:moveTo>
                  <a:pt x="510" y="1098"/>
                </a:moveTo>
                <a:cubicBezTo>
                  <a:pt x="1710" y="840"/>
                  <a:pt x="2280" y="0"/>
                  <a:pt x="2280" y="0"/>
                </a:cubicBezTo>
                <a:cubicBezTo>
                  <a:pt x="2700" y="96"/>
                  <a:pt x="2988" y="342"/>
                  <a:pt x="2988" y="342"/>
                </a:cubicBezTo>
                <a:lnTo>
                  <a:pt x="2988" y="2772"/>
                </a:lnTo>
                <a:cubicBezTo>
                  <a:pt x="2988" y="2772"/>
                  <a:pt x="2202" y="3180"/>
                  <a:pt x="1452" y="3060"/>
                </a:cubicBezTo>
                <a:cubicBezTo>
                  <a:pt x="636" y="2940"/>
                  <a:pt x="0" y="2406"/>
                  <a:pt x="0" y="2406"/>
                </a:cubicBezTo>
                <a:lnTo>
                  <a:pt x="510" y="1098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115" name="Freeform 43"/>
          <p:cNvSpPr>
            <a:spLocks/>
          </p:cNvSpPr>
          <p:nvPr/>
        </p:nvSpPr>
        <p:spPr bwMode="gray">
          <a:xfrm>
            <a:off x="4800600" y="0"/>
            <a:ext cx="3276600" cy="24098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76" y="1518"/>
              </a:cxn>
              <a:cxn ang="0">
                <a:pos x="2064" y="0"/>
              </a:cxn>
              <a:cxn ang="0">
                <a:pos x="0" y="0"/>
              </a:cxn>
            </a:cxnLst>
            <a:rect l="0" t="0" r="r" b="b"/>
            <a:pathLst>
              <a:path w="2064" h="1518">
                <a:moveTo>
                  <a:pt x="0" y="0"/>
                </a:moveTo>
                <a:cubicBezTo>
                  <a:pt x="0" y="0"/>
                  <a:pt x="138" y="759"/>
                  <a:pt x="276" y="1518"/>
                </a:cubicBezTo>
                <a:cubicBezTo>
                  <a:pt x="1518" y="1194"/>
                  <a:pt x="2064" y="0"/>
                  <a:pt x="2064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151" name="Freeform 79"/>
          <p:cNvSpPr>
            <a:spLocks/>
          </p:cNvSpPr>
          <p:nvPr/>
        </p:nvSpPr>
        <p:spPr bwMode="gray">
          <a:xfrm>
            <a:off x="0" y="0"/>
            <a:ext cx="6583363" cy="72675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3612" y="0"/>
              </a:cxn>
              <a:cxn ang="0">
                <a:pos x="3222" y="3042"/>
              </a:cxn>
              <a:cxn ang="0">
                <a:pos x="0" y="3744"/>
              </a:cxn>
              <a:cxn ang="0">
                <a:pos x="0" y="0"/>
              </a:cxn>
            </a:cxnLst>
            <a:rect l="0" t="0" r="r" b="b"/>
            <a:pathLst>
              <a:path w="4014" h="4455">
                <a:moveTo>
                  <a:pt x="0" y="0"/>
                </a:moveTo>
                <a:lnTo>
                  <a:pt x="3612" y="0"/>
                </a:lnTo>
                <a:cubicBezTo>
                  <a:pt x="4014" y="984"/>
                  <a:pt x="3812" y="2307"/>
                  <a:pt x="3222" y="3042"/>
                </a:cubicBezTo>
                <a:cubicBezTo>
                  <a:pt x="1988" y="4455"/>
                  <a:pt x="0" y="3744"/>
                  <a:pt x="0" y="3744"/>
                </a:cubicBez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117" name="Freeform 45"/>
          <p:cNvSpPr>
            <a:spLocks/>
          </p:cNvSpPr>
          <p:nvPr/>
        </p:nvSpPr>
        <p:spPr bwMode="gray">
          <a:xfrm>
            <a:off x="0" y="0"/>
            <a:ext cx="6372225" cy="707231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3612" y="0"/>
              </a:cxn>
              <a:cxn ang="0">
                <a:pos x="3222" y="3042"/>
              </a:cxn>
              <a:cxn ang="0">
                <a:pos x="0" y="3744"/>
              </a:cxn>
              <a:cxn ang="0">
                <a:pos x="0" y="0"/>
              </a:cxn>
            </a:cxnLst>
            <a:rect l="0" t="0" r="r" b="b"/>
            <a:pathLst>
              <a:path w="4014" h="4455">
                <a:moveTo>
                  <a:pt x="0" y="0"/>
                </a:moveTo>
                <a:lnTo>
                  <a:pt x="3612" y="0"/>
                </a:lnTo>
                <a:cubicBezTo>
                  <a:pt x="4014" y="984"/>
                  <a:pt x="3812" y="2307"/>
                  <a:pt x="3222" y="3042"/>
                </a:cubicBezTo>
                <a:cubicBezTo>
                  <a:pt x="1988" y="4455"/>
                  <a:pt x="0" y="3744"/>
                  <a:pt x="0" y="3744"/>
                </a:cubicBez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chemeClr val="bg1">
                  <a:gamma/>
                  <a:tint val="25490"/>
                  <a:invGamma/>
                </a:schemeClr>
              </a:gs>
              <a:gs pos="100000">
                <a:schemeClr val="bg1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119" name="Line 47"/>
          <p:cNvSpPr>
            <a:spLocks noChangeShapeType="1"/>
          </p:cNvSpPr>
          <p:nvPr/>
        </p:nvSpPr>
        <p:spPr bwMode="gray">
          <a:xfrm>
            <a:off x="250825" y="1588"/>
            <a:ext cx="0" cy="6015037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3120" name="Line 48"/>
          <p:cNvSpPr>
            <a:spLocks noChangeShapeType="1"/>
          </p:cNvSpPr>
          <p:nvPr/>
        </p:nvSpPr>
        <p:spPr bwMode="gray">
          <a:xfrm>
            <a:off x="1293813" y="1588"/>
            <a:ext cx="0" cy="6207125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3121" name="Line 49"/>
          <p:cNvSpPr>
            <a:spLocks noChangeShapeType="1"/>
          </p:cNvSpPr>
          <p:nvPr/>
        </p:nvSpPr>
        <p:spPr bwMode="gray">
          <a:xfrm>
            <a:off x="2338388" y="1588"/>
            <a:ext cx="0" cy="6183312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3122" name="Line 50"/>
          <p:cNvSpPr>
            <a:spLocks noChangeShapeType="1"/>
          </p:cNvSpPr>
          <p:nvPr/>
        </p:nvSpPr>
        <p:spPr bwMode="gray">
          <a:xfrm>
            <a:off x="3382963" y="1588"/>
            <a:ext cx="0" cy="5972175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3123" name="Line 51"/>
          <p:cNvSpPr>
            <a:spLocks noChangeShapeType="1"/>
          </p:cNvSpPr>
          <p:nvPr/>
        </p:nvSpPr>
        <p:spPr bwMode="gray">
          <a:xfrm>
            <a:off x="4427538" y="1588"/>
            <a:ext cx="0" cy="5449887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3125" name="Line 53"/>
          <p:cNvSpPr>
            <a:spLocks noChangeShapeType="1"/>
          </p:cNvSpPr>
          <p:nvPr/>
        </p:nvSpPr>
        <p:spPr bwMode="gray">
          <a:xfrm rot="5400000">
            <a:off x="2913063" y="-2654300"/>
            <a:ext cx="0" cy="5813425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3126" name="Line 54"/>
          <p:cNvSpPr>
            <a:spLocks noChangeShapeType="1"/>
          </p:cNvSpPr>
          <p:nvPr/>
        </p:nvSpPr>
        <p:spPr bwMode="gray">
          <a:xfrm rot="5400000">
            <a:off x="3006725" y="-1682750"/>
            <a:ext cx="0" cy="600075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3127" name="Line 55"/>
          <p:cNvSpPr>
            <a:spLocks noChangeShapeType="1"/>
          </p:cNvSpPr>
          <p:nvPr/>
        </p:nvSpPr>
        <p:spPr bwMode="gray">
          <a:xfrm rot="5400000">
            <a:off x="3011488" y="-622300"/>
            <a:ext cx="0" cy="6010275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3128" name="Line 56"/>
          <p:cNvSpPr>
            <a:spLocks noChangeShapeType="1"/>
          </p:cNvSpPr>
          <p:nvPr/>
        </p:nvSpPr>
        <p:spPr bwMode="gray">
          <a:xfrm rot="5400000">
            <a:off x="2907507" y="548481"/>
            <a:ext cx="0" cy="5802313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3129" name="Line 57"/>
          <p:cNvSpPr>
            <a:spLocks noChangeShapeType="1"/>
          </p:cNvSpPr>
          <p:nvPr/>
        </p:nvSpPr>
        <p:spPr bwMode="gray">
          <a:xfrm rot="5400000">
            <a:off x="2666207" y="1854993"/>
            <a:ext cx="0" cy="5319713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3130" name="Line 58"/>
          <p:cNvSpPr>
            <a:spLocks noChangeShapeType="1"/>
          </p:cNvSpPr>
          <p:nvPr/>
        </p:nvSpPr>
        <p:spPr bwMode="gray">
          <a:xfrm rot="5400000">
            <a:off x="2115344" y="3472656"/>
            <a:ext cx="0" cy="42179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3131" name="Rectangle 59"/>
          <p:cNvSpPr>
            <a:spLocks noChangeArrowheads="1"/>
          </p:cNvSpPr>
          <p:nvPr/>
        </p:nvSpPr>
        <p:spPr bwMode="gray">
          <a:xfrm>
            <a:off x="2362200" y="277813"/>
            <a:ext cx="1012825" cy="1025525"/>
          </a:xfrm>
          <a:prstGeom prst="rect">
            <a:avLst/>
          </a:prstGeom>
          <a:solidFill>
            <a:srgbClr val="FFFFFF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132" name="Rectangle 60"/>
          <p:cNvSpPr>
            <a:spLocks noChangeArrowheads="1"/>
          </p:cNvSpPr>
          <p:nvPr/>
        </p:nvSpPr>
        <p:spPr bwMode="gray">
          <a:xfrm>
            <a:off x="285750" y="2427288"/>
            <a:ext cx="1012825" cy="1025525"/>
          </a:xfrm>
          <a:prstGeom prst="rect">
            <a:avLst/>
          </a:prstGeom>
          <a:solidFill>
            <a:srgbClr val="FFFFFF">
              <a:alpha val="39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133" name="Rectangle 61"/>
          <p:cNvSpPr>
            <a:spLocks noChangeArrowheads="1"/>
          </p:cNvSpPr>
          <p:nvPr/>
        </p:nvSpPr>
        <p:spPr bwMode="gray">
          <a:xfrm>
            <a:off x="0" y="271463"/>
            <a:ext cx="250825" cy="1025525"/>
          </a:xfrm>
          <a:prstGeom prst="rect">
            <a:avLst/>
          </a:prstGeom>
          <a:solidFill>
            <a:srgbClr val="FFFFFF">
              <a:alpha val="39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134" name="Rectangle 62"/>
          <p:cNvSpPr>
            <a:spLocks noChangeArrowheads="1"/>
          </p:cNvSpPr>
          <p:nvPr/>
        </p:nvSpPr>
        <p:spPr bwMode="gray">
          <a:xfrm>
            <a:off x="1331913" y="1588"/>
            <a:ext cx="1012825" cy="234950"/>
          </a:xfrm>
          <a:prstGeom prst="rect">
            <a:avLst/>
          </a:prstGeom>
          <a:solidFill>
            <a:srgbClr val="FFFFFF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136" name="Freeform 64"/>
          <p:cNvSpPr>
            <a:spLocks/>
          </p:cNvSpPr>
          <p:nvPr/>
        </p:nvSpPr>
        <p:spPr bwMode="gray">
          <a:xfrm>
            <a:off x="2365375" y="4541838"/>
            <a:ext cx="1009650" cy="1033462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645"/>
              </a:cxn>
              <a:cxn ang="0">
                <a:pos x="636" y="651"/>
              </a:cxn>
              <a:cxn ang="0">
                <a:pos x="632" y="0"/>
              </a:cxn>
              <a:cxn ang="0">
                <a:pos x="0" y="0"/>
              </a:cxn>
            </a:cxnLst>
            <a:rect l="0" t="0" r="r" b="b"/>
            <a:pathLst>
              <a:path w="636" h="651">
                <a:moveTo>
                  <a:pt x="0" y="0"/>
                </a:moveTo>
                <a:lnTo>
                  <a:pt x="0" y="645"/>
                </a:lnTo>
                <a:lnTo>
                  <a:pt x="636" y="651"/>
                </a:lnTo>
                <a:lnTo>
                  <a:pt x="632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39999"/>
            </a:srgb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103" name="Rectangle 31"/>
          <p:cNvSpPr>
            <a:spLocks noChangeArrowheads="1"/>
          </p:cNvSpPr>
          <p:nvPr/>
        </p:nvSpPr>
        <p:spPr bwMode="gray">
          <a:xfrm>
            <a:off x="285750" y="2435225"/>
            <a:ext cx="1012825" cy="1025525"/>
          </a:xfrm>
          <a:prstGeom prst="rect">
            <a:avLst/>
          </a:prstGeom>
          <a:solidFill>
            <a:srgbClr val="FFFFFF">
              <a:alpha val="3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33375" y="5084763"/>
            <a:ext cx="6400800" cy="457200"/>
          </a:xfrm>
        </p:spPr>
        <p:txBody>
          <a:bodyPr/>
          <a:lstStyle>
            <a:lvl1pPr marL="0" indent="0">
              <a:buFontTx/>
              <a:buNone/>
              <a:defRPr sz="1600">
                <a:latin typeface="Times New Roman" pitchFamily="18" charset="0"/>
              </a:defRPr>
            </a:lvl1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407150"/>
            <a:ext cx="2133600" cy="314325"/>
          </a:xfrm>
        </p:spPr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407150"/>
            <a:ext cx="2895600" cy="314325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407150"/>
            <a:ext cx="2133600" cy="314325"/>
          </a:xfrm>
        </p:spPr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3110" name="Text Box 38"/>
          <p:cNvSpPr txBox="1">
            <a:spLocks noChangeArrowheads="1"/>
          </p:cNvSpPr>
          <p:nvPr/>
        </p:nvSpPr>
        <p:spPr bwMode="gray">
          <a:xfrm>
            <a:off x="333375" y="4714875"/>
            <a:ext cx="1303338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200">
                <a:latin typeface="Arial Black" pitchFamily="34" charset="0"/>
              </a:rPr>
              <a:t>L/O/G/O</a:t>
            </a:r>
          </a:p>
        </p:txBody>
      </p:sp>
      <p:grpSp>
        <p:nvGrpSpPr>
          <p:cNvPr id="2" name="Group 71"/>
          <p:cNvGrpSpPr>
            <a:grpSpLocks/>
          </p:cNvGrpSpPr>
          <p:nvPr/>
        </p:nvGrpSpPr>
        <p:grpSpPr bwMode="auto">
          <a:xfrm>
            <a:off x="8077200" y="0"/>
            <a:ext cx="1076325" cy="6858000"/>
            <a:chOff x="5088" y="0"/>
            <a:chExt cx="678" cy="4320"/>
          </a:xfrm>
        </p:grpSpPr>
        <p:sp>
          <p:nvSpPr>
            <p:cNvPr id="3138" name="Freeform 66"/>
            <p:cNvSpPr>
              <a:spLocks/>
            </p:cNvSpPr>
            <p:nvPr userDrawn="1"/>
          </p:nvSpPr>
          <p:spPr bwMode="gray">
            <a:xfrm>
              <a:off x="5088" y="0"/>
              <a:ext cx="672" cy="702"/>
            </a:xfrm>
            <a:custGeom>
              <a:avLst/>
              <a:gdLst/>
              <a:ahLst/>
              <a:cxnLst>
                <a:cxn ang="0">
                  <a:pos x="0" y="432"/>
                </a:cxn>
                <a:cxn ang="0">
                  <a:pos x="288" y="0"/>
                </a:cxn>
                <a:cxn ang="0">
                  <a:pos x="672" y="0"/>
                </a:cxn>
                <a:cxn ang="0">
                  <a:pos x="672" y="720"/>
                </a:cxn>
                <a:cxn ang="0">
                  <a:pos x="0" y="432"/>
                </a:cxn>
              </a:cxnLst>
              <a:rect l="0" t="0" r="r" b="b"/>
              <a:pathLst>
                <a:path w="672" h="720">
                  <a:moveTo>
                    <a:pt x="0" y="432"/>
                  </a:moveTo>
                  <a:cubicBezTo>
                    <a:pt x="186" y="216"/>
                    <a:pt x="288" y="0"/>
                    <a:pt x="288" y="0"/>
                  </a:cubicBezTo>
                  <a:lnTo>
                    <a:pt x="672" y="0"/>
                  </a:lnTo>
                  <a:lnTo>
                    <a:pt x="672" y="720"/>
                  </a:lnTo>
                  <a:cubicBezTo>
                    <a:pt x="672" y="720"/>
                    <a:pt x="384" y="516"/>
                    <a:pt x="0" y="432"/>
                  </a:cubicBezTo>
                  <a:close/>
                </a:path>
              </a:pathLst>
            </a:custGeom>
            <a:solidFill>
              <a:srgbClr val="E8E8E8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3139" name="Freeform 67"/>
            <p:cNvSpPr>
              <a:spLocks/>
            </p:cNvSpPr>
            <p:nvPr userDrawn="1"/>
          </p:nvSpPr>
          <p:spPr bwMode="gray">
            <a:xfrm>
              <a:off x="5602" y="3496"/>
              <a:ext cx="164" cy="824"/>
            </a:xfrm>
            <a:custGeom>
              <a:avLst/>
              <a:gdLst/>
              <a:ahLst/>
              <a:cxnLst>
                <a:cxn ang="0">
                  <a:pos x="206" y="0"/>
                </a:cxn>
                <a:cxn ang="0">
                  <a:pos x="0" y="82"/>
                </a:cxn>
                <a:cxn ang="0">
                  <a:pos x="168" y="824"/>
                </a:cxn>
                <a:cxn ang="0">
                  <a:pos x="212" y="822"/>
                </a:cxn>
                <a:cxn ang="0">
                  <a:pos x="206" y="0"/>
                </a:cxn>
              </a:cxnLst>
              <a:rect l="0" t="0" r="r" b="b"/>
              <a:pathLst>
                <a:path w="212" h="824">
                  <a:moveTo>
                    <a:pt x="206" y="0"/>
                  </a:moveTo>
                  <a:cubicBezTo>
                    <a:pt x="104" y="54"/>
                    <a:pt x="0" y="82"/>
                    <a:pt x="0" y="82"/>
                  </a:cubicBezTo>
                  <a:cubicBezTo>
                    <a:pt x="0" y="82"/>
                    <a:pt x="148" y="378"/>
                    <a:pt x="168" y="824"/>
                  </a:cubicBezTo>
                  <a:lnTo>
                    <a:pt x="212" y="822"/>
                  </a:lnTo>
                  <a:cubicBezTo>
                    <a:pt x="212" y="822"/>
                    <a:pt x="209" y="411"/>
                    <a:pt x="206" y="0"/>
                  </a:cubicBezTo>
                  <a:close/>
                </a:path>
              </a:pathLst>
            </a:custGeom>
            <a:solidFill>
              <a:srgbClr val="E8E8E8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3152" name="Rectangle 80"/>
          <p:cNvSpPr>
            <a:spLocks noChangeArrowheads="1"/>
          </p:cNvSpPr>
          <p:nvPr/>
        </p:nvSpPr>
        <p:spPr bwMode="gray">
          <a:xfrm>
            <a:off x="5495925" y="1333500"/>
            <a:ext cx="660400" cy="1025525"/>
          </a:xfrm>
          <a:prstGeom prst="rect">
            <a:avLst/>
          </a:prstGeom>
          <a:solidFill>
            <a:srgbClr val="FFFFFF">
              <a:alpha val="39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153" name="Line 81"/>
          <p:cNvSpPr>
            <a:spLocks noChangeShapeType="1"/>
          </p:cNvSpPr>
          <p:nvPr/>
        </p:nvSpPr>
        <p:spPr bwMode="gray">
          <a:xfrm>
            <a:off x="5480050" y="1588"/>
            <a:ext cx="0" cy="4238625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3154" name="Rectangle 82"/>
          <p:cNvSpPr>
            <a:spLocks noChangeArrowheads="1"/>
          </p:cNvSpPr>
          <p:nvPr/>
        </p:nvSpPr>
        <p:spPr bwMode="gray">
          <a:xfrm>
            <a:off x="4457700" y="3495675"/>
            <a:ext cx="1012825" cy="1025525"/>
          </a:xfrm>
          <a:prstGeom prst="rect">
            <a:avLst/>
          </a:prstGeom>
          <a:solidFill>
            <a:srgbClr val="FFFFFF">
              <a:alpha val="3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333375" y="1884363"/>
            <a:ext cx="8229600" cy="1470025"/>
          </a:xfrm>
          <a:effectLst/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pic>
        <p:nvPicPr>
          <p:cNvPr id="3155" name="Picture 83" descr="water"/>
          <p:cNvPicPr>
            <a:picLocks noChangeAspect="1" noChangeArrowheads="1"/>
          </p:cNvPicPr>
          <p:nvPr/>
        </p:nvPicPr>
        <p:blipFill>
          <a:blip r:embed="rId2" cstate="print"/>
          <a:srcRect l="22409" t="16374" b="27486"/>
          <a:stretch>
            <a:fillRect/>
          </a:stretch>
        </p:blipFill>
        <p:spPr bwMode="gray">
          <a:xfrm rot="393398">
            <a:off x="2667000" y="609600"/>
            <a:ext cx="2663825" cy="2197100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325438"/>
            <a:ext cx="2057400" cy="58007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25438"/>
            <a:ext cx="6019800" cy="58007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5438"/>
            <a:ext cx="8229600" cy="9271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Заголовок и текст над объек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5438"/>
            <a:ext cx="8229600" cy="9271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5438"/>
            <a:ext cx="8229600" cy="9271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r>
              <a:rPr lang="ru-RU"/>
              <a:t>Вставка диаграммы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8763"/>
            <a:ext cx="7315200" cy="9445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524000"/>
            <a:ext cx="8229600" cy="4652963"/>
          </a:xfrm>
        </p:spPr>
        <p:txBody>
          <a:bodyPr/>
          <a:lstStyle/>
          <a:p>
            <a:r>
              <a:rPr lang="ru-RU"/>
              <a:t>Вставка таблицы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 bwMode="gray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33" name="Picture 161" descr="artplus_nature_naturalcity38_g"/>
          <p:cNvPicPr>
            <a:picLocks noChangeAspect="1" noChangeArrowheads="1"/>
          </p:cNvPicPr>
          <p:nvPr/>
        </p:nvPicPr>
        <p:blipFill>
          <a:blip r:embed="rId2" cstate="print">
            <a:lum bright="6000" contrast="6000"/>
          </a:blip>
          <a:srcRect l="12500"/>
          <a:stretch>
            <a:fillRect/>
          </a:stretch>
        </p:blipFill>
        <p:spPr bwMode="auto">
          <a:xfrm>
            <a:off x="1905000" y="4681538"/>
            <a:ext cx="1970088" cy="1795462"/>
          </a:xfrm>
          <a:prstGeom prst="rect">
            <a:avLst/>
          </a:prstGeom>
          <a:noFill/>
        </p:spPr>
      </p:pic>
      <p:pic>
        <p:nvPicPr>
          <p:cNvPr id="3232" name="Picture 160" descr="artplus_nature_naturalcity38_g"/>
          <p:cNvPicPr>
            <a:picLocks noChangeAspect="1" noChangeArrowheads="1"/>
          </p:cNvPicPr>
          <p:nvPr/>
        </p:nvPicPr>
        <p:blipFill>
          <a:blip r:embed="rId2" cstate="print">
            <a:lum bright="6000" contrast="6000"/>
          </a:blip>
          <a:srcRect l="12500"/>
          <a:stretch>
            <a:fillRect/>
          </a:stretch>
        </p:blipFill>
        <p:spPr bwMode="auto">
          <a:xfrm>
            <a:off x="0" y="3205163"/>
            <a:ext cx="2990850" cy="3271837"/>
          </a:xfrm>
          <a:prstGeom prst="rect">
            <a:avLst/>
          </a:prstGeom>
          <a:noFill/>
        </p:spPr>
      </p:pic>
      <p:pic>
        <p:nvPicPr>
          <p:cNvPr id="3231" name="Picture 159" descr="artplus_nature_naturalcity38_e"/>
          <p:cNvPicPr>
            <a:picLocks noChangeAspect="1" noChangeArrowheads="1"/>
          </p:cNvPicPr>
          <p:nvPr/>
        </p:nvPicPr>
        <p:blipFill>
          <a:blip r:embed="rId3" cstate="print"/>
          <a:srcRect b="11525"/>
          <a:stretch>
            <a:fillRect/>
          </a:stretch>
        </p:blipFill>
        <p:spPr bwMode="auto">
          <a:xfrm>
            <a:off x="0" y="4114800"/>
            <a:ext cx="9144000" cy="2743200"/>
          </a:xfrm>
          <a:prstGeom prst="rect">
            <a:avLst/>
          </a:prstGeom>
          <a:noFill/>
        </p:spPr>
      </p:pic>
      <p:grpSp>
        <p:nvGrpSpPr>
          <p:cNvPr id="2" name="Group 162"/>
          <p:cNvGrpSpPr>
            <a:grpSpLocks/>
          </p:cNvGrpSpPr>
          <p:nvPr/>
        </p:nvGrpSpPr>
        <p:grpSpPr bwMode="auto">
          <a:xfrm>
            <a:off x="0" y="0"/>
            <a:ext cx="9144000" cy="3200400"/>
            <a:chOff x="0" y="0"/>
            <a:chExt cx="5760" cy="2016"/>
          </a:xfrm>
        </p:grpSpPr>
        <p:pic>
          <p:nvPicPr>
            <p:cNvPr id="3225" name="Picture 153" descr="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0" y="0"/>
              <a:ext cx="5760" cy="2016"/>
            </a:xfrm>
            <a:prstGeom prst="rect">
              <a:avLst/>
            </a:prstGeom>
            <a:noFill/>
          </p:spPr>
        </p:pic>
        <p:pic>
          <p:nvPicPr>
            <p:cNvPr id="3212" name="Picture 140" descr="04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360" y="0"/>
              <a:ext cx="858" cy="733"/>
            </a:xfrm>
            <a:prstGeom prst="rect">
              <a:avLst/>
            </a:prstGeom>
            <a:noFill/>
          </p:spPr>
        </p:pic>
      </p:grp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76200" y="6477000"/>
            <a:ext cx="2895600" cy="304800"/>
          </a:xfrm>
        </p:spPr>
        <p:txBody>
          <a:bodyPr/>
          <a:lstStyle>
            <a:lvl1pPr algn="l">
              <a:defRPr sz="1700">
                <a:solidFill>
                  <a:srgbClr val="000000"/>
                </a:solidFill>
              </a:defRPr>
            </a:lvl1pPr>
          </a:lstStyle>
          <a:p>
            <a:endParaRPr lang="ru-RU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066800" y="3581400"/>
            <a:ext cx="7010400" cy="3810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2000" b="0">
                <a:solidFill>
                  <a:srgbClr val="000000"/>
                </a:solidFill>
              </a:defRPr>
            </a:lvl1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3226" name="Rectangle 154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6324600" y="6477000"/>
            <a:ext cx="2133600" cy="244475"/>
          </a:xfrm>
        </p:spPr>
        <p:txBody>
          <a:bodyPr/>
          <a:lstStyle>
            <a:lvl1pPr algn="ctr">
              <a:defRPr sz="14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3227" name="Rectangle 15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34400" y="6477000"/>
            <a:ext cx="457200" cy="244475"/>
          </a:xfrm>
        </p:spPr>
        <p:txBody>
          <a:bodyPr/>
          <a:lstStyle>
            <a:lvl1pPr algn="ctr">
              <a:defRPr sz="1400">
                <a:latin typeface="Arial" pitchFamily="34" charset="0"/>
              </a:defRPr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066800" y="2514600"/>
            <a:ext cx="7010400" cy="685800"/>
          </a:xfrm>
          <a:effectLst/>
        </p:spPr>
        <p:txBody>
          <a:bodyPr/>
          <a:lstStyle>
            <a:lvl1pPr algn="ctr">
              <a:defRPr sz="4500">
                <a:latin typeface="Arial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gray">
          <a:xfrm>
            <a:off x="3505200" y="5943600"/>
            <a:ext cx="2514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400">
                <a:solidFill>
                  <a:srgbClr val="D43636"/>
                </a:solidFill>
                <a:latin typeface="Arial Black" pitchFamily="34" charset="0"/>
              </a:rPr>
              <a:t>L/O/G/O</a:t>
            </a:r>
          </a:p>
        </p:txBody>
      </p:sp>
      <p:pic>
        <p:nvPicPr>
          <p:cNvPr id="3235" name="Picture 163" descr="water_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2000" y="914400"/>
            <a:ext cx="866775" cy="5334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700"/>
                                        <p:tgtEl>
                                          <p:spTgt spid="3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8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7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07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74" grpId="0"/>
    </p:bldLst>
  </p:timing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  <p:transition/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  <p:transition/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04800" y="1219200"/>
            <a:ext cx="4114800" cy="5105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0" y="1219200"/>
            <a:ext cx="4114800" cy="5105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  <p:transition/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  <p:transition/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  <p:transition/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  <p:transition/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  <p:transition/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  <p:transition/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  <p:transition/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91300" y="350838"/>
            <a:ext cx="2095500" cy="597376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50838"/>
            <a:ext cx="6134100" cy="597376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  <p:transition/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50838"/>
            <a:ext cx="7239000" cy="5635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304800" y="1219200"/>
            <a:ext cx="8382000" cy="5105400"/>
          </a:xfrm>
        </p:spPr>
        <p:txBody>
          <a:bodyPr/>
          <a:lstStyle/>
          <a:p>
            <a:r>
              <a:rPr lang="ru-RU"/>
              <a:t>Вставка таблицы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114800" y="6537325"/>
            <a:ext cx="2133600" cy="244475"/>
          </a:xfrm>
        </p:spPr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>
          <a:xfrm>
            <a:off x="304800" y="6537325"/>
            <a:ext cx="533400" cy="244475"/>
          </a:xfrm>
        </p:spPr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2"/>
          </p:nvPr>
        </p:nvSpPr>
        <p:spPr>
          <a:xfrm>
            <a:off x="914400" y="6537325"/>
            <a:ext cx="2895600" cy="244475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  <p:transition/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50838"/>
            <a:ext cx="7239000" cy="5635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304800" y="1219200"/>
            <a:ext cx="8382000" cy="5105400"/>
          </a:xfrm>
        </p:spPr>
        <p:txBody>
          <a:bodyPr/>
          <a:lstStyle/>
          <a:p>
            <a:r>
              <a:rPr lang="ru-RU"/>
              <a:t>Вставка диаграммы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114800" y="6537325"/>
            <a:ext cx="2133600" cy="244475"/>
          </a:xfrm>
        </p:spPr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>
          <a:xfrm>
            <a:off x="304800" y="6537325"/>
            <a:ext cx="533400" cy="244475"/>
          </a:xfrm>
        </p:spPr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2"/>
          </p:nvPr>
        </p:nvSpPr>
        <p:spPr>
          <a:xfrm>
            <a:off x="914400" y="6537325"/>
            <a:ext cx="2895600" cy="244475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  <p:transition/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8" name="Freeform 12"/>
          <p:cNvSpPr>
            <a:spLocks/>
          </p:cNvSpPr>
          <p:nvPr/>
        </p:nvSpPr>
        <p:spPr bwMode="gray">
          <a:xfrm>
            <a:off x="-9525" y="2997200"/>
            <a:ext cx="2205038" cy="2663825"/>
          </a:xfrm>
          <a:custGeom>
            <a:avLst/>
            <a:gdLst/>
            <a:ahLst/>
            <a:cxnLst>
              <a:cxn ang="0">
                <a:pos x="0" y="1678"/>
              </a:cxn>
              <a:cxn ang="0">
                <a:pos x="0" y="1134"/>
              </a:cxn>
              <a:cxn ang="0">
                <a:pos x="1406" y="0"/>
              </a:cxn>
              <a:cxn ang="0">
                <a:pos x="1406" y="91"/>
              </a:cxn>
              <a:cxn ang="0">
                <a:pos x="0" y="1678"/>
              </a:cxn>
            </a:cxnLst>
            <a:rect l="0" t="0" r="r" b="b"/>
            <a:pathLst>
              <a:path w="1406" h="1678">
                <a:moveTo>
                  <a:pt x="0" y="1678"/>
                </a:moveTo>
                <a:lnTo>
                  <a:pt x="0" y="1134"/>
                </a:lnTo>
                <a:lnTo>
                  <a:pt x="1406" y="0"/>
                </a:lnTo>
                <a:lnTo>
                  <a:pt x="1406" y="91"/>
                </a:lnTo>
                <a:lnTo>
                  <a:pt x="0" y="1678"/>
                </a:lnTo>
                <a:close/>
              </a:path>
            </a:pathLst>
          </a:custGeom>
          <a:solidFill>
            <a:srgbClr val="E0E0E0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pic>
        <p:nvPicPr>
          <p:cNvPr id="4103" name="Picture 7" descr="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gray">
          <a:xfrm>
            <a:off x="1447800" y="1782763"/>
            <a:ext cx="7359650" cy="1609725"/>
          </a:xfrm>
          <a:prstGeom prst="rect">
            <a:avLst/>
          </a:prstGeom>
          <a:noFill/>
        </p:spPr>
      </p:pic>
      <p:sp>
        <p:nvSpPr>
          <p:cNvPr id="4104" name="Freeform 8"/>
          <p:cNvSpPr>
            <a:spLocks/>
          </p:cNvSpPr>
          <p:nvPr/>
        </p:nvSpPr>
        <p:spPr bwMode="gray">
          <a:xfrm>
            <a:off x="568325" y="-9525"/>
            <a:ext cx="1784350" cy="687546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90" y="2"/>
              </a:cxn>
              <a:cxn ang="0">
                <a:pos x="1124" y="1373"/>
              </a:cxn>
              <a:cxn ang="0">
                <a:pos x="1124" y="2036"/>
              </a:cxn>
              <a:cxn ang="0">
                <a:pos x="889" y="4343"/>
              </a:cxn>
              <a:cxn ang="0">
                <a:pos x="526" y="4343"/>
              </a:cxn>
              <a:cxn ang="0">
                <a:pos x="1079" y="2031"/>
              </a:cxn>
              <a:cxn ang="0">
                <a:pos x="1079" y="1383"/>
              </a:cxn>
              <a:cxn ang="0">
                <a:pos x="0" y="0"/>
              </a:cxn>
            </a:cxnLst>
            <a:rect l="0" t="0" r="r" b="b"/>
            <a:pathLst>
              <a:path w="1124" h="4343">
                <a:moveTo>
                  <a:pt x="0" y="0"/>
                </a:moveTo>
                <a:lnTo>
                  <a:pt x="490" y="2"/>
                </a:lnTo>
                <a:lnTo>
                  <a:pt x="1124" y="1373"/>
                </a:lnTo>
                <a:lnTo>
                  <a:pt x="1124" y="2036"/>
                </a:lnTo>
                <a:lnTo>
                  <a:pt x="889" y="4343"/>
                </a:lnTo>
                <a:lnTo>
                  <a:pt x="526" y="4343"/>
                </a:lnTo>
                <a:lnTo>
                  <a:pt x="1079" y="2031"/>
                </a:lnTo>
                <a:lnTo>
                  <a:pt x="1079" y="138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4105" name="Freeform 9"/>
          <p:cNvSpPr>
            <a:spLocks/>
          </p:cNvSpPr>
          <p:nvPr/>
        </p:nvSpPr>
        <p:spPr bwMode="gray">
          <a:xfrm>
            <a:off x="-12700" y="-9525"/>
            <a:ext cx="2392363" cy="6880225"/>
          </a:xfrm>
          <a:custGeom>
            <a:avLst/>
            <a:gdLst/>
            <a:ahLst/>
            <a:cxnLst>
              <a:cxn ang="0">
                <a:pos x="181" y="0"/>
              </a:cxn>
              <a:cxn ang="0">
                <a:pos x="1507" y="1379"/>
              </a:cxn>
              <a:cxn ang="0">
                <a:pos x="1507" y="2036"/>
              </a:cxn>
              <a:cxn ang="0">
                <a:pos x="727" y="4334"/>
              </a:cxn>
              <a:cxn ang="0">
                <a:pos x="2" y="4334"/>
              </a:cxn>
              <a:cxn ang="0">
                <a:pos x="2" y="4162"/>
              </a:cxn>
              <a:cxn ang="0">
                <a:pos x="1441" y="1936"/>
              </a:cxn>
              <a:cxn ang="0">
                <a:pos x="1441" y="1447"/>
              </a:cxn>
              <a:cxn ang="0">
                <a:pos x="8" y="434"/>
              </a:cxn>
              <a:cxn ang="0">
                <a:pos x="0" y="6"/>
              </a:cxn>
              <a:cxn ang="0">
                <a:pos x="181" y="0"/>
              </a:cxn>
            </a:cxnLst>
            <a:rect l="0" t="0" r="r" b="b"/>
            <a:pathLst>
              <a:path w="1507" h="4334">
                <a:moveTo>
                  <a:pt x="181" y="0"/>
                </a:moveTo>
                <a:lnTo>
                  <a:pt x="1507" y="1379"/>
                </a:lnTo>
                <a:lnTo>
                  <a:pt x="1507" y="2036"/>
                </a:lnTo>
                <a:lnTo>
                  <a:pt x="727" y="4334"/>
                </a:lnTo>
                <a:lnTo>
                  <a:pt x="2" y="4334"/>
                </a:lnTo>
                <a:lnTo>
                  <a:pt x="2" y="4162"/>
                </a:lnTo>
                <a:lnTo>
                  <a:pt x="1441" y="1936"/>
                </a:lnTo>
                <a:lnTo>
                  <a:pt x="1441" y="1447"/>
                </a:lnTo>
                <a:lnTo>
                  <a:pt x="8" y="434"/>
                </a:lnTo>
                <a:lnTo>
                  <a:pt x="0" y="6"/>
                </a:lnTo>
                <a:lnTo>
                  <a:pt x="181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4106" name="Freeform 10"/>
          <p:cNvSpPr>
            <a:spLocks/>
          </p:cNvSpPr>
          <p:nvPr/>
        </p:nvSpPr>
        <p:spPr bwMode="gray">
          <a:xfrm>
            <a:off x="2557463" y="0"/>
            <a:ext cx="3022600" cy="6858000"/>
          </a:xfrm>
          <a:custGeom>
            <a:avLst/>
            <a:gdLst/>
            <a:ahLst/>
            <a:cxnLst>
              <a:cxn ang="0">
                <a:pos x="1904" y="0"/>
              </a:cxn>
              <a:cxn ang="0">
                <a:pos x="1178" y="0"/>
              </a:cxn>
              <a:cxn ang="0">
                <a:pos x="0" y="1342"/>
              </a:cxn>
              <a:cxn ang="0">
                <a:pos x="0" y="1950"/>
              </a:cxn>
              <a:cxn ang="0">
                <a:pos x="498" y="4354"/>
              </a:cxn>
              <a:cxn ang="0">
                <a:pos x="1088" y="4354"/>
              </a:cxn>
              <a:cxn ang="0">
                <a:pos x="44" y="1985"/>
              </a:cxn>
              <a:cxn ang="0">
                <a:pos x="44" y="1361"/>
              </a:cxn>
              <a:cxn ang="0">
                <a:pos x="1904" y="0"/>
              </a:cxn>
            </a:cxnLst>
            <a:rect l="0" t="0" r="r" b="b"/>
            <a:pathLst>
              <a:path w="1904" h="4354">
                <a:moveTo>
                  <a:pt x="1904" y="0"/>
                </a:moveTo>
                <a:lnTo>
                  <a:pt x="1178" y="0"/>
                </a:lnTo>
                <a:lnTo>
                  <a:pt x="0" y="1342"/>
                </a:lnTo>
                <a:lnTo>
                  <a:pt x="0" y="1950"/>
                </a:lnTo>
                <a:lnTo>
                  <a:pt x="498" y="4354"/>
                </a:lnTo>
                <a:lnTo>
                  <a:pt x="1088" y="4354"/>
                </a:lnTo>
                <a:lnTo>
                  <a:pt x="44" y="1985"/>
                </a:lnTo>
                <a:lnTo>
                  <a:pt x="44" y="1361"/>
                </a:lnTo>
                <a:lnTo>
                  <a:pt x="1904" y="0"/>
                </a:lnTo>
                <a:close/>
              </a:path>
            </a:pathLst>
          </a:custGeom>
          <a:solidFill>
            <a:srgbClr val="D3D3D3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4107" name="Freeform 11"/>
          <p:cNvSpPr>
            <a:spLocks/>
          </p:cNvSpPr>
          <p:nvPr/>
        </p:nvSpPr>
        <p:spPr bwMode="gray">
          <a:xfrm>
            <a:off x="2959100" y="-14288"/>
            <a:ext cx="2711450" cy="1887538"/>
          </a:xfrm>
          <a:custGeom>
            <a:avLst/>
            <a:gdLst/>
            <a:ahLst/>
            <a:cxnLst>
              <a:cxn ang="0">
                <a:pos x="1708" y="1"/>
              </a:cxn>
              <a:cxn ang="0">
                <a:pos x="1379" y="0"/>
              </a:cxn>
              <a:cxn ang="0">
                <a:pos x="0" y="1189"/>
              </a:cxn>
              <a:cxn ang="0">
                <a:pos x="1708" y="1"/>
              </a:cxn>
            </a:cxnLst>
            <a:rect l="0" t="0" r="r" b="b"/>
            <a:pathLst>
              <a:path w="1708" h="1189">
                <a:moveTo>
                  <a:pt x="1708" y="1"/>
                </a:moveTo>
                <a:lnTo>
                  <a:pt x="1379" y="0"/>
                </a:lnTo>
                <a:lnTo>
                  <a:pt x="0" y="1189"/>
                </a:lnTo>
                <a:lnTo>
                  <a:pt x="1708" y="1"/>
                </a:lnTo>
                <a:close/>
              </a:path>
            </a:pathLst>
          </a:custGeom>
          <a:solidFill>
            <a:srgbClr val="FFFFFF">
              <a:alpha val="50000"/>
            </a:srgb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4109" name="Freeform 13"/>
          <p:cNvSpPr>
            <a:spLocks/>
          </p:cNvSpPr>
          <p:nvPr/>
        </p:nvSpPr>
        <p:spPr bwMode="gray">
          <a:xfrm>
            <a:off x="2498725" y="-9525"/>
            <a:ext cx="6105525" cy="6867525"/>
          </a:xfrm>
          <a:custGeom>
            <a:avLst/>
            <a:gdLst/>
            <a:ahLst/>
            <a:cxnLst>
              <a:cxn ang="0">
                <a:pos x="3665" y="0"/>
              </a:cxn>
              <a:cxn ang="0">
                <a:pos x="2122" y="0"/>
              </a:cxn>
              <a:cxn ang="0">
                <a:pos x="0" y="1339"/>
              </a:cxn>
              <a:cxn ang="0">
                <a:pos x="0" y="1950"/>
              </a:cxn>
              <a:cxn ang="0">
                <a:pos x="1215" y="4354"/>
              </a:cxn>
              <a:cxn ang="0">
                <a:pos x="1941" y="4354"/>
              </a:cxn>
              <a:cxn ang="0">
                <a:pos x="72" y="1877"/>
              </a:cxn>
              <a:cxn ang="0">
                <a:pos x="72" y="1361"/>
              </a:cxn>
              <a:cxn ang="0">
                <a:pos x="3846" y="0"/>
              </a:cxn>
              <a:cxn ang="0">
                <a:pos x="2122" y="0"/>
              </a:cxn>
            </a:cxnLst>
            <a:rect l="0" t="0" r="r" b="b"/>
            <a:pathLst>
              <a:path w="3846" h="4354">
                <a:moveTo>
                  <a:pt x="3665" y="0"/>
                </a:moveTo>
                <a:lnTo>
                  <a:pt x="2122" y="0"/>
                </a:lnTo>
                <a:lnTo>
                  <a:pt x="0" y="1339"/>
                </a:lnTo>
                <a:lnTo>
                  <a:pt x="0" y="1950"/>
                </a:lnTo>
                <a:lnTo>
                  <a:pt x="1215" y="4354"/>
                </a:lnTo>
                <a:lnTo>
                  <a:pt x="1941" y="4354"/>
                </a:lnTo>
                <a:lnTo>
                  <a:pt x="72" y="1877"/>
                </a:lnTo>
                <a:lnTo>
                  <a:pt x="72" y="1361"/>
                </a:lnTo>
                <a:lnTo>
                  <a:pt x="3846" y="0"/>
                </a:lnTo>
                <a:lnTo>
                  <a:pt x="2122" y="0"/>
                </a:lnTo>
              </a:path>
            </a:pathLst>
          </a:custGeom>
          <a:solidFill>
            <a:schemeClr val="hlink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4110" name="Freeform 14"/>
          <p:cNvSpPr>
            <a:spLocks/>
          </p:cNvSpPr>
          <p:nvPr/>
        </p:nvSpPr>
        <p:spPr bwMode="gray">
          <a:xfrm>
            <a:off x="-9525" y="185738"/>
            <a:ext cx="2246313" cy="59848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415" y="1197"/>
              </a:cxn>
              <a:cxn ang="0">
                <a:pos x="1415" y="1862"/>
              </a:cxn>
              <a:cxn ang="0">
                <a:pos x="0" y="3770"/>
              </a:cxn>
              <a:cxn ang="0">
                <a:pos x="0" y="3272"/>
              </a:cxn>
              <a:cxn ang="0">
                <a:pos x="1376" y="1801"/>
              </a:cxn>
              <a:cxn ang="0">
                <a:pos x="1376" y="1272"/>
              </a:cxn>
              <a:cxn ang="0">
                <a:pos x="6" y="962"/>
              </a:cxn>
              <a:cxn ang="0">
                <a:pos x="0" y="0"/>
              </a:cxn>
            </a:cxnLst>
            <a:rect l="0" t="0" r="r" b="b"/>
            <a:pathLst>
              <a:path w="1415" h="3770">
                <a:moveTo>
                  <a:pt x="0" y="0"/>
                </a:moveTo>
                <a:lnTo>
                  <a:pt x="1415" y="1197"/>
                </a:lnTo>
                <a:lnTo>
                  <a:pt x="1415" y="1862"/>
                </a:lnTo>
                <a:lnTo>
                  <a:pt x="0" y="3770"/>
                </a:lnTo>
                <a:lnTo>
                  <a:pt x="0" y="3272"/>
                </a:lnTo>
                <a:lnTo>
                  <a:pt x="1376" y="1801"/>
                </a:lnTo>
                <a:lnTo>
                  <a:pt x="1376" y="1272"/>
                </a:lnTo>
                <a:lnTo>
                  <a:pt x="6" y="96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4111" name="Freeform 15"/>
          <p:cNvSpPr>
            <a:spLocks/>
          </p:cNvSpPr>
          <p:nvPr/>
        </p:nvSpPr>
        <p:spPr bwMode="gray">
          <a:xfrm>
            <a:off x="2608263" y="642938"/>
            <a:ext cx="6540500" cy="6215062"/>
          </a:xfrm>
          <a:custGeom>
            <a:avLst/>
            <a:gdLst/>
            <a:ahLst/>
            <a:cxnLst>
              <a:cxn ang="0">
                <a:pos x="4115" y="0"/>
              </a:cxn>
              <a:cxn ang="0">
                <a:pos x="4120" y="500"/>
              </a:cxn>
              <a:cxn ang="0">
                <a:pos x="61" y="1059"/>
              </a:cxn>
              <a:cxn ang="0">
                <a:pos x="61" y="1466"/>
              </a:cxn>
              <a:cxn ang="0">
                <a:pos x="2419" y="3915"/>
              </a:cxn>
              <a:cxn ang="0">
                <a:pos x="1830" y="3915"/>
              </a:cxn>
              <a:cxn ang="0">
                <a:pos x="0" y="1449"/>
              </a:cxn>
              <a:cxn ang="0">
                <a:pos x="0" y="967"/>
              </a:cxn>
              <a:cxn ang="0">
                <a:pos x="4115" y="0"/>
              </a:cxn>
            </a:cxnLst>
            <a:rect l="0" t="0" r="r" b="b"/>
            <a:pathLst>
              <a:path w="4120" h="3915">
                <a:moveTo>
                  <a:pt x="4115" y="0"/>
                </a:moveTo>
                <a:lnTo>
                  <a:pt x="4120" y="500"/>
                </a:lnTo>
                <a:lnTo>
                  <a:pt x="61" y="1059"/>
                </a:lnTo>
                <a:lnTo>
                  <a:pt x="61" y="1466"/>
                </a:lnTo>
                <a:lnTo>
                  <a:pt x="2419" y="3915"/>
                </a:lnTo>
                <a:lnTo>
                  <a:pt x="1830" y="3915"/>
                </a:lnTo>
                <a:lnTo>
                  <a:pt x="0" y="1449"/>
                </a:lnTo>
                <a:lnTo>
                  <a:pt x="0" y="967"/>
                </a:lnTo>
                <a:lnTo>
                  <a:pt x="4115" y="0"/>
                </a:lnTo>
                <a:close/>
              </a:path>
            </a:pathLst>
          </a:custGeom>
          <a:solidFill>
            <a:schemeClr val="tx2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4112" name="Freeform 16"/>
          <p:cNvSpPr>
            <a:spLocks/>
          </p:cNvSpPr>
          <p:nvPr/>
        </p:nvSpPr>
        <p:spPr bwMode="gray">
          <a:xfrm>
            <a:off x="2586038" y="-17463"/>
            <a:ext cx="6557962" cy="6875463"/>
          </a:xfrm>
          <a:custGeom>
            <a:avLst/>
            <a:gdLst/>
            <a:ahLst/>
            <a:cxnLst>
              <a:cxn ang="0">
                <a:pos x="4131" y="0"/>
              </a:cxn>
              <a:cxn ang="0">
                <a:pos x="4126" y="494"/>
              </a:cxn>
              <a:cxn ang="0">
                <a:pos x="55" y="1404"/>
              </a:cxn>
              <a:cxn ang="0">
                <a:pos x="55" y="1853"/>
              </a:cxn>
              <a:cxn ang="0">
                <a:pos x="3156" y="4348"/>
              </a:cxn>
              <a:cxn ang="0">
                <a:pos x="2067" y="4348"/>
              </a:cxn>
              <a:cxn ang="0">
                <a:pos x="0" y="1882"/>
              </a:cxn>
              <a:cxn ang="0">
                <a:pos x="0" y="1355"/>
              </a:cxn>
              <a:cxn ang="0">
                <a:pos x="3615" y="0"/>
              </a:cxn>
              <a:cxn ang="0">
                <a:pos x="4131" y="0"/>
              </a:cxn>
            </a:cxnLst>
            <a:rect l="0" t="0" r="r" b="b"/>
            <a:pathLst>
              <a:path w="4131" h="4348">
                <a:moveTo>
                  <a:pt x="4131" y="0"/>
                </a:moveTo>
                <a:lnTo>
                  <a:pt x="4126" y="494"/>
                </a:lnTo>
                <a:lnTo>
                  <a:pt x="55" y="1404"/>
                </a:lnTo>
                <a:lnTo>
                  <a:pt x="55" y="1853"/>
                </a:lnTo>
                <a:lnTo>
                  <a:pt x="3156" y="4348"/>
                </a:lnTo>
                <a:lnTo>
                  <a:pt x="2067" y="4348"/>
                </a:lnTo>
                <a:lnTo>
                  <a:pt x="0" y="1882"/>
                </a:lnTo>
                <a:lnTo>
                  <a:pt x="0" y="1355"/>
                </a:lnTo>
                <a:lnTo>
                  <a:pt x="3615" y="0"/>
                </a:lnTo>
                <a:lnTo>
                  <a:pt x="4131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4113" name="Freeform 17"/>
          <p:cNvSpPr>
            <a:spLocks/>
          </p:cNvSpPr>
          <p:nvPr/>
        </p:nvSpPr>
        <p:spPr bwMode="gray">
          <a:xfrm>
            <a:off x="2771775" y="-26988"/>
            <a:ext cx="5761038" cy="2087563"/>
          </a:xfrm>
          <a:custGeom>
            <a:avLst/>
            <a:gdLst/>
            <a:ahLst/>
            <a:cxnLst>
              <a:cxn ang="0">
                <a:pos x="0" y="1315"/>
              </a:cxn>
              <a:cxn ang="0">
                <a:pos x="2858" y="0"/>
              </a:cxn>
              <a:cxn ang="0">
                <a:pos x="3629" y="0"/>
              </a:cxn>
              <a:cxn ang="0">
                <a:pos x="0" y="1315"/>
              </a:cxn>
            </a:cxnLst>
            <a:rect l="0" t="0" r="r" b="b"/>
            <a:pathLst>
              <a:path w="3629" h="1315">
                <a:moveTo>
                  <a:pt x="0" y="1315"/>
                </a:moveTo>
                <a:lnTo>
                  <a:pt x="2858" y="0"/>
                </a:lnTo>
                <a:lnTo>
                  <a:pt x="3629" y="0"/>
                </a:lnTo>
                <a:lnTo>
                  <a:pt x="0" y="1315"/>
                </a:lnTo>
                <a:close/>
              </a:path>
            </a:pathLst>
          </a:custGeom>
          <a:solidFill>
            <a:srgbClr val="FFFFFF">
              <a:alpha val="50000"/>
            </a:srgb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4114" name="Freeform 18"/>
          <p:cNvSpPr>
            <a:spLocks/>
          </p:cNvSpPr>
          <p:nvPr/>
        </p:nvSpPr>
        <p:spPr bwMode="gray">
          <a:xfrm>
            <a:off x="2555875" y="2924175"/>
            <a:ext cx="3384550" cy="394493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32" y="2495"/>
              </a:cxn>
              <a:cxn ang="0">
                <a:pos x="1814" y="2495"/>
              </a:cxn>
              <a:cxn ang="0">
                <a:pos x="0" y="0"/>
              </a:cxn>
            </a:cxnLst>
            <a:rect l="0" t="0" r="r" b="b"/>
            <a:pathLst>
              <a:path w="2132" h="2495">
                <a:moveTo>
                  <a:pt x="0" y="0"/>
                </a:moveTo>
                <a:lnTo>
                  <a:pt x="2132" y="2495"/>
                </a:lnTo>
                <a:lnTo>
                  <a:pt x="1814" y="2495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35001"/>
            </a:srgb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4120" name="Freeform 24"/>
          <p:cNvSpPr>
            <a:spLocks/>
          </p:cNvSpPr>
          <p:nvPr/>
        </p:nvSpPr>
        <p:spPr bwMode="gray">
          <a:xfrm>
            <a:off x="-19050" y="180975"/>
            <a:ext cx="2262188" cy="1914525"/>
          </a:xfrm>
          <a:custGeom>
            <a:avLst/>
            <a:gdLst/>
            <a:ahLst/>
            <a:cxnLst>
              <a:cxn ang="0">
                <a:pos x="1425" y="1206"/>
              </a:cxn>
              <a:cxn ang="0">
                <a:pos x="0" y="0"/>
              </a:cxn>
              <a:cxn ang="0">
                <a:pos x="0" y="186"/>
              </a:cxn>
              <a:cxn ang="0">
                <a:pos x="1425" y="1206"/>
              </a:cxn>
            </a:cxnLst>
            <a:rect l="0" t="0" r="r" b="b"/>
            <a:pathLst>
              <a:path w="1425" h="1206">
                <a:moveTo>
                  <a:pt x="1425" y="1206"/>
                </a:moveTo>
                <a:lnTo>
                  <a:pt x="0" y="0"/>
                </a:lnTo>
                <a:lnTo>
                  <a:pt x="0" y="186"/>
                </a:lnTo>
                <a:lnTo>
                  <a:pt x="1425" y="1206"/>
                </a:lnTo>
                <a:close/>
              </a:path>
            </a:pathLst>
          </a:custGeom>
          <a:solidFill>
            <a:srgbClr val="333333">
              <a:alpha val="39999"/>
            </a:srgb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4121" name="Freeform 25"/>
          <p:cNvSpPr>
            <a:spLocks/>
          </p:cNvSpPr>
          <p:nvPr/>
        </p:nvSpPr>
        <p:spPr bwMode="gray">
          <a:xfrm>
            <a:off x="-12700" y="3105150"/>
            <a:ext cx="2327275" cy="3762375"/>
          </a:xfrm>
          <a:custGeom>
            <a:avLst/>
            <a:gdLst/>
            <a:ahLst/>
            <a:cxnLst>
              <a:cxn ang="0">
                <a:pos x="0" y="2248"/>
              </a:cxn>
              <a:cxn ang="0">
                <a:pos x="1466" y="0"/>
              </a:cxn>
              <a:cxn ang="0">
                <a:pos x="194" y="2370"/>
              </a:cxn>
              <a:cxn ang="0">
                <a:pos x="4" y="2364"/>
              </a:cxn>
              <a:cxn ang="0">
                <a:pos x="0" y="2248"/>
              </a:cxn>
            </a:cxnLst>
            <a:rect l="0" t="0" r="r" b="b"/>
            <a:pathLst>
              <a:path w="1466" h="2370">
                <a:moveTo>
                  <a:pt x="0" y="2248"/>
                </a:moveTo>
                <a:lnTo>
                  <a:pt x="1466" y="0"/>
                </a:lnTo>
                <a:lnTo>
                  <a:pt x="194" y="2370"/>
                </a:lnTo>
                <a:lnTo>
                  <a:pt x="4" y="2364"/>
                </a:lnTo>
                <a:lnTo>
                  <a:pt x="0" y="2248"/>
                </a:ln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4122" name="Freeform 26"/>
          <p:cNvSpPr>
            <a:spLocks/>
          </p:cNvSpPr>
          <p:nvPr/>
        </p:nvSpPr>
        <p:spPr bwMode="gray">
          <a:xfrm>
            <a:off x="-9525" y="1403350"/>
            <a:ext cx="2317750" cy="5265738"/>
          </a:xfrm>
          <a:custGeom>
            <a:avLst/>
            <a:gdLst/>
            <a:ahLst/>
            <a:cxnLst>
              <a:cxn ang="0">
                <a:pos x="6" y="0"/>
              </a:cxn>
              <a:cxn ang="0">
                <a:pos x="6" y="643"/>
              </a:cxn>
              <a:cxn ang="0">
                <a:pos x="1410" y="564"/>
              </a:cxn>
              <a:cxn ang="0">
                <a:pos x="1410" y="1049"/>
              </a:cxn>
              <a:cxn ang="0">
                <a:pos x="0" y="2852"/>
              </a:cxn>
              <a:cxn ang="0">
                <a:pos x="0" y="3317"/>
              </a:cxn>
              <a:cxn ang="0">
                <a:pos x="1460" y="1062"/>
              </a:cxn>
              <a:cxn ang="0">
                <a:pos x="1460" y="505"/>
              </a:cxn>
              <a:cxn ang="0">
                <a:pos x="6" y="0"/>
              </a:cxn>
            </a:cxnLst>
            <a:rect l="0" t="0" r="r" b="b"/>
            <a:pathLst>
              <a:path w="1460" h="3317">
                <a:moveTo>
                  <a:pt x="6" y="0"/>
                </a:moveTo>
                <a:lnTo>
                  <a:pt x="6" y="643"/>
                </a:lnTo>
                <a:lnTo>
                  <a:pt x="1410" y="564"/>
                </a:lnTo>
                <a:lnTo>
                  <a:pt x="1410" y="1049"/>
                </a:lnTo>
                <a:lnTo>
                  <a:pt x="0" y="2852"/>
                </a:lnTo>
                <a:lnTo>
                  <a:pt x="0" y="3317"/>
                </a:lnTo>
                <a:lnTo>
                  <a:pt x="1460" y="1062"/>
                </a:lnTo>
                <a:lnTo>
                  <a:pt x="1460" y="505"/>
                </a:lnTo>
                <a:lnTo>
                  <a:pt x="6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grpSp>
        <p:nvGrpSpPr>
          <p:cNvPr id="2" name="Group 36"/>
          <p:cNvGrpSpPr>
            <a:grpSpLocks/>
          </p:cNvGrpSpPr>
          <p:nvPr/>
        </p:nvGrpSpPr>
        <p:grpSpPr bwMode="auto">
          <a:xfrm>
            <a:off x="0" y="-19050"/>
            <a:ext cx="9153525" cy="6886575"/>
            <a:chOff x="0" y="0"/>
            <a:chExt cx="5760" cy="4326"/>
          </a:xfrm>
        </p:grpSpPr>
        <p:pic>
          <p:nvPicPr>
            <p:cNvPr id="4131" name="Picture 35" descr="11"/>
            <p:cNvPicPr>
              <a:picLocks noChangeAspect="1" noChangeArrowheads="1"/>
            </p:cNvPicPr>
            <p:nvPr userDrawn="1"/>
          </p:nvPicPr>
          <p:blipFill>
            <a:blip r:embed="rId3" cstate="print"/>
            <a:srcRect/>
            <a:stretch>
              <a:fillRect/>
            </a:stretch>
          </p:blipFill>
          <p:spPr bwMode="gray">
            <a:xfrm>
              <a:off x="0" y="0"/>
              <a:ext cx="5760" cy="4326"/>
            </a:xfrm>
            <a:prstGeom prst="rect">
              <a:avLst/>
            </a:prstGeom>
            <a:noFill/>
          </p:spPr>
        </p:pic>
        <p:sp>
          <p:nvSpPr>
            <p:cNvPr id="4123" name="Rectangle 27"/>
            <p:cNvSpPr>
              <a:spLocks noChangeArrowheads="1"/>
            </p:cNvSpPr>
            <p:nvPr userDrawn="1"/>
          </p:nvSpPr>
          <p:spPr bwMode="gray">
            <a:xfrm>
              <a:off x="212" y="462"/>
              <a:ext cx="5334" cy="340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pic>
        <p:nvPicPr>
          <p:cNvPr id="4115" name="Picture 19" descr="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gray">
          <a:xfrm>
            <a:off x="4141788" y="4041775"/>
            <a:ext cx="415925" cy="415925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85838" y="3787775"/>
            <a:ext cx="7772400" cy="885825"/>
          </a:xfrm>
        </p:spPr>
        <p:txBody>
          <a:bodyPr/>
          <a:lstStyle>
            <a:lvl1pPr algn="r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629150" y="3505200"/>
            <a:ext cx="4129088" cy="457200"/>
          </a:xfrm>
        </p:spPr>
        <p:txBody>
          <a:bodyPr/>
          <a:lstStyle>
            <a:lvl1pPr marL="0" indent="0" algn="dist">
              <a:buFontTx/>
              <a:buNone/>
              <a:defRPr sz="2000" b="1">
                <a:solidFill>
                  <a:srgbClr val="777777"/>
                </a:solidFill>
              </a:defRPr>
            </a:lvl1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125" name="Text Box 29"/>
          <p:cNvSpPr txBox="1">
            <a:spLocks noChangeArrowheads="1"/>
          </p:cNvSpPr>
          <p:nvPr/>
        </p:nvSpPr>
        <p:spPr bwMode="gray">
          <a:xfrm>
            <a:off x="7561263" y="5476875"/>
            <a:ext cx="11969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/>
            <a:r>
              <a:rPr lang="en-US" sz="2000">
                <a:solidFill>
                  <a:srgbClr val="FF7F00"/>
                </a:solidFill>
                <a:latin typeface="Arial Black" pitchFamily="34" charset="0"/>
              </a:rPr>
              <a:t>L/O/G/O</a:t>
            </a:r>
          </a:p>
        </p:txBody>
      </p:sp>
      <p:sp>
        <p:nvSpPr>
          <p:cNvPr id="4126" name="Text Box 30"/>
          <p:cNvSpPr txBox="1">
            <a:spLocks noChangeArrowheads="1"/>
          </p:cNvSpPr>
          <p:nvPr/>
        </p:nvSpPr>
        <p:spPr bwMode="gray">
          <a:xfrm>
            <a:off x="6618288" y="5781675"/>
            <a:ext cx="21399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/>
            <a:r>
              <a:rPr lang="en-US" sz="1600">
                <a:latin typeface="Times New Roman" pitchFamily="18" charset="0"/>
              </a:rPr>
              <a:t>www.themegallery.com</a:t>
            </a: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4146" name="Rectangle 50"/>
          <p:cNvSpPr>
            <a:spLocks noChangeArrowheads="1"/>
          </p:cNvSpPr>
          <p:nvPr/>
        </p:nvSpPr>
        <p:spPr bwMode="gray">
          <a:xfrm>
            <a:off x="341313" y="722313"/>
            <a:ext cx="8478837" cy="5410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  <p:bldP spid="4099" grpId="0" build="p"/>
    </p:bldLst>
  </p:timing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98438"/>
            <a:ext cx="2057400" cy="59277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98438"/>
            <a:ext cx="6019800" cy="59277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3288" y="198438"/>
            <a:ext cx="6302375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r>
              <a:rPr lang="ru-RU"/>
              <a:t>Вставка диаграммы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283325"/>
            <a:ext cx="2133600" cy="304800"/>
          </a:xfrm>
        </p:spPr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83325"/>
            <a:ext cx="2895600" cy="3048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83325"/>
            <a:ext cx="2133600" cy="304800"/>
          </a:xfrm>
        </p:spPr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9" name="Rectangle 17"/>
          <p:cNvSpPr>
            <a:spLocks noChangeArrowheads="1"/>
          </p:cNvSpPr>
          <p:nvPr/>
        </p:nvSpPr>
        <p:spPr bwMode="gray">
          <a:xfrm>
            <a:off x="0" y="6751638"/>
            <a:ext cx="9144000" cy="106362"/>
          </a:xfrm>
          <a:prstGeom prst="rect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grpSp>
        <p:nvGrpSpPr>
          <p:cNvPr id="2" name="Group 35"/>
          <p:cNvGrpSpPr>
            <a:grpSpLocks/>
          </p:cNvGrpSpPr>
          <p:nvPr/>
        </p:nvGrpSpPr>
        <p:grpSpPr bwMode="auto">
          <a:xfrm>
            <a:off x="2286000" y="0"/>
            <a:ext cx="2287588" cy="4960938"/>
            <a:chOff x="1440" y="0"/>
            <a:chExt cx="1441" cy="3125"/>
          </a:xfrm>
        </p:grpSpPr>
        <p:sp>
          <p:nvSpPr>
            <p:cNvPr id="3080" name="Rectangle 8"/>
            <p:cNvSpPr>
              <a:spLocks noChangeArrowheads="1"/>
            </p:cNvSpPr>
            <p:nvPr userDrawn="1"/>
          </p:nvSpPr>
          <p:spPr bwMode="gray">
            <a:xfrm>
              <a:off x="1440" y="0"/>
              <a:ext cx="1441" cy="3125"/>
            </a:xfrm>
            <a:prstGeom prst="rect">
              <a:avLst/>
            </a:prstGeom>
            <a:gradFill rotWithShape="1">
              <a:gsLst>
                <a:gs pos="0">
                  <a:schemeClr val="accent2">
                    <a:alpha val="70000"/>
                  </a:schemeClr>
                </a:gs>
                <a:gs pos="100000">
                  <a:schemeClr val="accent2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086" name="Rectangle 14"/>
            <p:cNvSpPr>
              <a:spLocks noChangeArrowheads="1"/>
            </p:cNvSpPr>
            <p:nvPr userDrawn="1"/>
          </p:nvSpPr>
          <p:spPr bwMode="gray">
            <a:xfrm>
              <a:off x="1681" y="0"/>
              <a:ext cx="1053" cy="3125"/>
            </a:xfrm>
            <a:prstGeom prst="rect">
              <a:avLst/>
            </a:prstGeom>
            <a:gradFill rotWithShape="1">
              <a:gsLst>
                <a:gs pos="0">
                  <a:schemeClr val="accent2">
                    <a:gamma/>
                    <a:tint val="0"/>
                    <a:invGamma/>
                    <a:alpha val="30000"/>
                  </a:schemeClr>
                </a:gs>
                <a:gs pos="50000">
                  <a:schemeClr val="accent2">
                    <a:alpha val="70000"/>
                  </a:schemeClr>
                </a:gs>
                <a:gs pos="100000">
                  <a:schemeClr val="accent2">
                    <a:gamma/>
                    <a:tint val="0"/>
                    <a:invGamma/>
                    <a:alpha val="30000"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091" name="Rectangle 19"/>
            <p:cNvSpPr>
              <a:spLocks noChangeArrowheads="1"/>
            </p:cNvSpPr>
            <p:nvPr userDrawn="1"/>
          </p:nvSpPr>
          <p:spPr bwMode="gray">
            <a:xfrm>
              <a:off x="1440" y="0"/>
              <a:ext cx="1441" cy="3125"/>
            </a:xfrm>
            <a:prstGeom prst="rect">
              <a:avLst/>
            </a:prstGeom>
            <a:gradFill rotWithShape="1">
              <a:gsLst>
                <a:gs pos="0">
                  <a:schemeClr val="accent2">
                    <a:alpha val="50000"/>
                  </a:schemeClr>
                </a:gs>
                <a:gs pos="100000">
                  <a:schemeClr val="accent2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3" name="Group 39"/>
          <p:cNvGrpSpPr>
            <a:grpSpLocks/>
          </p:cNvGrpSpPr>
          <p:nvPr/>
        </p:nvGrpSpPr>
        <p:grpSpPr bwMode="auto">
          <a:xfrm>
            <a:off x="4575175" y="0"/>
            <a:ext cx="2286000" cy="3716338"/>
            <a:chOff x="2882" y="0"/>
            <a:chExt cx="1440" cy="2341"/>
          </a:xfrm>
        </p:grpSpPr>
        <p:sp>
          <p:nvSpPr>
            <p:cNvPr id="3084" name="Rectangle 12"/>
            <p:cNvSpPr>
              <a:spLocks noChangeArrowheads="1"/>
            </p:cNvSpPr>
            <p:nvPr userDrawn="1"/>
          </p:nvSpPr>
          <p:spPr bwMode="gray">
            <a:xfrm>
              <a:off x="2882" y="0"/>
              <a:ext cx="1440" cy="2341"/>
            </a:xfrm>
            <a:prstGeom prst="rect">
              <a:avLst/>
            </a:prstGeom>
            <a:gradFill rotWithShape="1">
              <a:gsLst>
                <a:gs pos="0">
                  <a:schemeClr val="hlink">
                    <a:alpha val="70000"/>
                  </a:schemeClr>
                </a:gs>
                <a:gs pos="100000">
                  <a:schemeClr val="hlink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085" name="Rectangle 13"/>
            <p:cNvSpPr>
              <a:spLocks noChangeArrowheads="1"/>
            </p:cNvSpPr>
            <p:nvPr userDrawn="1"/>
          </p:nvSpPr>
          <p:spPr bwMode="gray">
            <a:xfrm>
              <a:off x="2882" y="0"/>
              <a:ext cx="810" cy="2341"/>
            </a:xfrm>
            <a:prstGeom prst="rect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  <a:alpha val="30000"/>
                  </a:schemeClr>
                </a:gs>
                <a:gs pos="50000">
                  <a:schemeClr val="hlink">
                    <a:alpha val="70000"/>
                  </a:schemeClr>
                </a:gs>
                <a:gs pos="100000">
                  <a:schemeClr val="hlink">
                    <a:gamma/>
                    <a:tint val="0"/>
                    <a:invGamma/>
                    <a:alpha val="30000"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092" name="Rectangle 20"/>
            <p:cNvSpPr>
              <a:spLocks noChangeArrowheads="1"/>
            </p:cNvSpPr>
            <p:nvPr userDrawn="1"/>
          </p:nvSpPr>
          <p:spPr bwMode="gray">
            <a:xfrm>
              <a:off x="2882" y="0"/>
              <a:ext cx="1440" cy="2341"/>
            </a:xfrm>
            <a:prstGeom prst="rect">
              <a:avLst/>
            </a:prstGeom>
            <a:gradFill rotWithShape="1">
              <a:gsLst>
                <a:gs pos="0">
                  <a:schemeClr val="hlink">
                    <a:alpha val="50000"/>
                  </a:schemeClr>
                </a:gs>
                <a:gs pos="100000">
                  <a:schemeClr val="hlink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4" name="Group 40"/>
          <p:cNvGrpSpPr>
            <a:grpSpLocks/>
          </p:cNvGrpSpPr>
          <p:nvPr/>
        </p:nvGrpSpPr>
        <p:grpSpPr bwMode="auto">
          <a:xfrm>
            <a:off x="6858000" y="0"/>
            <a:ext cx="2286000" cy="4941888"/>
            <a:chOff x="4320" y="0"/>
            <a:chExt cx="1440" cy="3113"/>
          </a:xfrm>
        </p:grpSpPr>
        <p:sp>
          <p:nvSpPr>
            <p:cNvPr id="3083" name="Rectangle 11"/>
            <p:cNvSpPr>
              <a:spLocks noChangeArrowheads="1"/>
            </p:cNvSpPr>
            <p:nvPr userDrawn="1"/>
          </p:nvSpPr>
          <p:spPr bwMode="gray">
            <a:xfrm>
              <a:off x="4320" y="0"/>
              <a:ext cx="112" cy="2655"/>
            </a:xfrm>
            <a:prstGeom prst="rect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  <a:alpha val="0"/>
                  </a:schemeClr>
                </a:gs>
                <a:gs pos="50000">
                  <a:schemeClr val="folHlink">
                    <a:alpha val="70000"/>
                  </a:schemeClr>
                </a:gs>
                <a:gs pos="100000">
                  <a:schemeClr val="folHlink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5" name="Group 38"/>
            <p:cNvGrpSpPr>
              <a:grpSpLocks/>
            </p:cNvGrpSpPr>
            <p:nvPr userDrawn="1"/>
          </p:nvGrpSpPr>
          <p:grpSpPr bwMode="auto">
            <a:xfrm>
              <a:off x="4320" y="0"/>
              <a:ext cx="1440" cy="3113"/>
              <a:chOff x="4320" y="0"/>
              <a:chExt cx="1440" cy="3113"/>
            </a:xfrm>
          </p:grpSpPr>
          <p:sp>
            <p:nvSpPr>
              <p:cNvPr id="3081" name="Rectangle 9"/>
              <p:cNvSpPr>
                <a:spLocks noChangeArrowheads="1"/>
              </p:cNvSpPr>
              <p:nvPr userDrawn="1"/>
            </p:nvSpPr>
            <p:spPr bwMode="gray">
              <a:xfrm>
                <a:off x="4320" y="0"/>
                <a:ext cx="1440" cy="3113"/>
              </a:xfrm>
              <a:prstGeom prst="rect">
                <a:avLst/>
              </a:prstGeom>
              <a:gradFill rotWithShape="1">
                <a:gsLst>
                  <a:gs pos="0">
                    <a:schemeClr val="folHlink">
                      <a:alpha val="70000"/>
                    </a:schemeClr>
                  </a:gs>
                  <a:gs pos="100000">
                    <a:schemeClr val="folHlink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082" name="Rectangle 10"/>
              <p:cNvSpPr>
                <a:spLocks noChangeArrowheads="1"/>
              </p:cNvSpPr>
              <p:nvPr userDrawn="1"/>
            </p:nvSpPr>
            <p:spPr bwMode="gray">
              <a:xfrm>
                <a:off x="5420" y="0"/>
                <a:ext cx="340" cy="2655"/>
              </a:xfrm>
              <a:prstGeom prst="rect">
                <a:avLst/>
              </a:prstGeom>
              <a:gradFill rotWithShape="1">
                <a:gsLst>
                  <a:gs pos="0">
                    <a:schemeClr val="folHlink">
                      <a:gamma/>
                      <a:tint val="0"/>
                      <a:invGamma/>
                      <a:alpha val="0"/>
                    </a:schemeClr>
                  </a:gs>
                  <a:gs pos="50000">
                    <a:schemeClr val="folHlink">
                      <a:alpha val="70000"/>
                    </a:schemeClr>
                  </a:gs>
                  <a:gs pos="100000">
                    <a:schemeClr val="folHlink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093" name="Rectangle 21"/>
              <p:cNvSpPr>
                <a:spLocks noChangeArrowheads="1"/>
              </p:cNvSpPr>
              <p:nvPr userDrawn="1"/>
            </p:nvSpPr>
            <p:spPr bwMode="gray">
              <a:xfrm>
                <a:off x="4320" y="0"/>
                <a:ext cx="1440" cy="3113"/>
              </a:xfrm>
              <a:prstGeom prst="rect">
                <a:avLst/>
              </a:prstGeom>
              <a:gradFill rotWithShape="1">
                <a:gsLst>
                  <a:gs pos="0">
                    <a:schemeClr val="folHlink">
                      <a:alpha val="50000"/>
                    </a:schemeClr>
                  </a:gs>
                  <a:gs pos="100000">
                    <a:schemeClr val="folHlink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</p:grpSp>
      <p:grpSp>
        <p:nvGrpSpPr>
          <p:cNvPr id="6" name="Group 34"/>
          <p:cNvGrpSpPr>
            <a:grpSpLocks/>
          </p:cNvGrpSpPr>
          <p:nvPr/>
        </p:nvGrpSpPr>
        <p:grpSpPr bwMode="auto">
          <a:xfrm>
            <a:off x="0" y="0"/>
            <a:ext cx="2286000" cy="3714750"/>
            <a:chOff x="0" y="0"/>
            <a:chExt cx="1440" cy="2340"/>
          </a:xfrm>
        </p:grpSpPr>
        <p:sp>
          <p:nvSpPr>
            <p:cNvPr id="3079" name="Rectangle 7"/>
            <p:cNvSpPr>
              <a:spLocks noChangeArrowheads="1"/>
            </p:cNvSpPr>
            <p:nvPr userDrawn="1"/>
          </p:nvSpPr>
          <p:spPr bwMode="gray">
            <a:xfrm>
              <a:off x="0" y="0"/>
              <a:ext cx="1440" cy="2340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alpha val="70000"/>
                  </a:schemeClr>
                </a:gs>
                <a:gs pos="100000">
                  <a:schemeClr val="accent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087" name="Rectangle 15"/>
            <p:cNvSpPr>
              <a:spLocks noChangeArrowheads="1"/>
            </p:cNvSpPr>
            <p:nvPr userDrawn="1"/>
          </p:nvSpPr>
          <p:spPr bwMode="gray">
            <a:xfrm>
              <a:off x="1338" y="0"/>
              <a:ext cx="102" cy="2340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  <a:alpha val="30000"/>
                  </a:schemeClr>
                </a:gs>
                <a:gs pos="50000">
                  <a:schemeClr val="accent1">
                    <a:alpha val="70000"/>
                  </a:schemeClr>
                </a:gs>
                <a:gs pos="100000">
                  <a:schemeClr val="accent1">
                    <a:gamma/>
                    <a:tint val="0"/>
                    <a:invGamma/>
                    <a:alpha val="30000"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088" name="Rectangle 16"/>
            <p:cNvSpPr>
              <a:spLocks noChangeArrowheads="1"/>
            </p:cNvSpPr>
            <p:nvPr userDrawn="1"/>
          </p:nvSpPr>
          <p:spPr bwMode="gray">
            <a:xfrm>
              <a:off x="0" y="0"/>
              <a:ext cx="486" cy="2340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  <a:alpha val="30000"/>
                  </a:schemeClr>
                </a:gs>
                <a:gs pos="50000">
                  <a:schemeClr val="accent1">
                    <a:alpha val="70000"/>
                  </a:schemeClr>
                </a:gs>
                <a:gs pos="100000">
                  <a:schemeClr val="accent1">
                    <a:gamma/>
                    <a:tint val="0"/>
                    <a:invGamma/>
                    <a:alpha val="30000"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094" name="Rectangle 22"/>
            <p:cNvSpPr>
              <a:spLocks noChangeArrowheads="1"/>
            </p:cNvSpPr>
            <p:nvPr userDrawn="1"/>
          </p:nvSpPr>
          <p:spPr bwMode="gray">
            <a:xfrm>
              <a:off x="0" y="0"/>
              <a:ext cx="1440" cy="2340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alpha val="50000"/>
                  </a:schemeClr>
                </a:gs>
                <a:gs pos="100000">
                  <a:schemeClr val="accent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7" name="Group 41"/>
          <p:cNvGrpSpPr>
            <a:grpSpLocks/>
          </p:cNvGrpSpPr>
          <p:nvPr/>
        </p:nvGrpSpPr>
        <p:grpSpPr bwMode="auto">
          <a:xfrm>
            <a:off x="0" y="0"/>
            <a:ext cx="9144000" cy="171450"/>
            <a:chOff x="0" y="0"/>
            <a:chExt cx="5760" cy="108"/>
          </a:xfrm>
        </p:grpSpPr>
        <p:sp>
          <p:nvSpPr>
            <p:cNvPr id="3096" name="Rectangle 24"/>
            <p:cNvSpPr>
              <a:spLocks noChangeArrowheads="1"/>
            </p:cNvSpPr>
            <p:nvPr userDrawn="1"/>
          </p:nvSpPr>
          <p:spPr bwMode="gray">
            <a:xfrm>
              <a:off x="0" y="0"/>
              <a:ext cx="1440" cy="108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097" name="Rectangle 25"/>
            <p:cNvSpPr>
              <a:spLocks noChangeArrowheads="1"/>
            </p:cNvSpPr>
            <p:nvPr userDrawn="1"/>
          </p:nvSpPr>
          <p:spPr bwMode="gray">
            <a:xfrm>
              <a:off x="1440" y="0"/>
              <a:ext cx="1441" cy="108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098" name="Rectangle 26"/>
            <p:cNvSpPr>
              <a:spLocks noChangeArrowheads="1"/>
            </p:cNvSpPr>
            <p:nvPr userDrawn="1"/>
          </p:nvSpPr>
          <p:spPr bwMode="gray">
            <a:xfrm>
              <a:off x="2882" y="0"/>
              <a:ext cx="1440" cy="108"/>
            </a:xfrm>
            <a:prstGeom prst="rect">
              <a:avLst/>
            </a:prstGeom>
            <a:solidFill>
              <a:schemeClr val="hlink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099" name="Rectangle 27"/>
            <p:cNvSpPr>
              <a:spLocks noChangeArrowheads="1"/>
            </p:cNvSpPr>
            <p:nvPr userDrawn="1"/>
          </p:nvSpPr>
          <p:spPr bwMode="gray">
            <a:xfrm>
              <a:off x="4320" y="0"/>
              <a:ext cx="1440" cy="108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pic>
        <p:nvPicPr>
          <p:cNvPr id="3100" name="Picture 28" descr="1"/>
          <p:cNvPicPr>
            <a:picLocks noChangeAspect="1" noChangeArrowheads="1"/>
          </p:cNvPicPr>
          <p:nvPr/>
        </p:nvPicPr>
        <p:blipFill>
          <a:blip r:embed="rId2" cstate="print"/>
          <a:srcRect r="20134"/>
          <a:stretch>
            <a:fillRect/>
          </a:stretch>
        </p:blipFill>
        <p:spPr bwMode="gray">
          <a:xfrm>
            <a:off x="7164388" y="908050"/>
            <a:ext cx="1979612" cy="3889375"/>
          </a:xfrm>
          <a:prstGeom prst="rect">
            <a:avLst/>
          </a:prstGeom>
          <a:noFill/>
        </p:spPr>
      </p:pic>
      <p:pic>
        <p:nvPicPr>
          <p:cNvPr id="3101" name="Picture 29" descr="2"/>
          <p:cNvPicPr>
            <a:picLocks noChangeAspect="1" noChangeArrowheads="1"/>
          </p:cNvPicPr>
          <p:nvPr/>
        </p:nvPicPr>
        <p:blipFill>
          <a:blip r:embed="rId3" cstate="print"/>
          <a:srcRect r="16925"/>
          <a:stretch>
            <a:fillRect/>
          </a:stretch>
        </p:blipFill>
        <p:spPr bwMode="gray">
          <a:xfrm>
            <a:off x="5062538" y="1268413"/>
            <a:ext cx="1795462" cy="2736850"/>
          </a:xfrm>
          <a:prstGeom prst="rect">
            <a:avLst/>
          </a:prstGeom>
          <a:noFill/>
        </p:spPr>
      </p:pic>
      <p:pic>
        <p:nvPicPr>
          <p:cNvPr id="3102" name="Picture 30" descr="3"/>
          <p:cNvPicPr>
            <a:picLocks noChangeAspect="1" noChangeArrowheads="1"/>
          </p:cNvPicPr>
          <p:nvPr/>
        </p:nvPicPr>
        <p:blipFill>
          <a:blip r:embed="rId4" cstate="print"/>
          <a:srcRect r="18698"/>
          <a:stretch>
            <a:fillRect/>
          </a:stretch>
        </p:blipFill>
        <p:spPr bwMode="gray">
          <a:xfrm>
            <a:off x="314325" y="692150"/>
            <a:ext cx="1973263" cy="3641725"/>
          </a:xfrm>
          <a:prstGeom prst="rect">
            <a:avLst/>
          </a:prstGeom>
          <a:noFill/>
        </p:spPr>
      </p:pic>
      <p:pic>
        <p:nvPicPr>
          <p:cNvPr id="3103" name="Picture 31" descr="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gray">
          <a:xfrm>
            <a:off x="2497138" y="374650"/>
            <a:ext cx="2071687" cy="4999038"/>
          </a:xfrm>
          <a:prstGeom prst="rect">
            <a:avLst/>
          </a:prstGeom>
          <a:noFill/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28600" y="5334000"/>
            <a:ext cx="8686800" cy="863600"/>
          </a:xfrm>
        </p:spPr>
        <p:txBody>
          <a:bodyPr/>
          <a:lstStyle>
            <a:lvl1pPr algn="ctr">
              <a:defRPr sz="46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6159500"/>
            <a:ext cx="6400800" cy="342900"/>
          </a:xfrm>
        </p:spPr>
        <p:txBody>
          <a:bodyPr/>
          <a:lstStyle>
            <a:lvl1pPr marL="0" indent="0" algn="ctr">
              <a:buFontTx/>
              <a:buNone/>
              <a:defRPr sz="1800">
                <a:latin typeface="Times New Roman" pitchFamily="18" charset="0"/>
              </a:defRPr>
            </a:lvl1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477000"/>
            <a:ext cx="1676400" cy="244475"/>
          </a:xfrm>
        </p:spPr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6629400" y="6477000"/>
            <a:ext cx="1219200" cy="244475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8001000" y="6477000"/>
            <a:ext cx="685800" cy="244475"/>
          </a:xfrm>
        </p:spPr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3104" name="Text Box 32"/>
          <p:cNvSpPr txBox="1">
            <a:spLocks noChangeArrowheads="1"/>
          </p:cNvSpPr>
          <p:nvPr/>
        </p:nvSpPr>
        <p:spPr bwMode="gray">
          <a:xfrm>
            <a:off x="7847013" y="239713"/>
            <a:ext cx="11969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/>
            <a:r>
              <a:rPr lang="en-US" sz="2000">
                <a:solidFill>
                  <a:srgbClr val="FFFFFF"/>
                </a:solidFill>
                <a:latin typeface="Arial Black" pitchFamily="34" charset="0"/>
              </a:rPr>
              <a:t>L/O/G/O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20"/>
                            </p:stCondLst>
                            <p:childTnLst>
                              <p:par>
                                <p:cTn id="16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7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82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120"/>
                            </p:stCondLst>
                            <p:childTnLst>
                              <p:par>
                                <p:cTn id="3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  <p:bldP spid="307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7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075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07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7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38600" cy="4652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38600" cy="4652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58763"/>
            <a:ext cx="2057400" cy="59182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58763"/>
            <a:ext cx="6019800" cy="59182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8763"/>
            <a:ext cx="7315200" cy="9445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524000"/>
            <a:ext cx="4038600" cy="4652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38600" cy="4652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8763"/>
            <a:ext cx="7315200" cy="9445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524000"/>
            <a:ext cx="8229600" cy="4652963"/>
          </a:xfrm>
        </p:spPr>
        <p:txBody>
          <a:bodyPr/>
          <a:lstStyle/>
          <a:p>
            <a:r>
              <a:rPr lang="ru-RU"/>
              <a:t>Вставка таблицы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8763"/>
            <a:ext cx="7315200" cy="9445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457200" y="1524000"/>
            <a:ext cx="8229600" cy="4652963"/>
          </a:xfrm>
        </p:spPr>
        <p:txBody>
          <a:bodyPr/>
          <a:lstStyle/>
          <a:p>
            <a:r>
              <a:rPr lang="ru-RU"/>
              <a:t>Вставка диаграммы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Заголовок, схема или организационная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8763"/>
            <a:ext cx="7315200" cy="9445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SmartArt 2"/>
          <p:cNvSpPr>
            <a:spLocks noGrp="1"/>
          </p:cNvSpPr>
          <p:nvPr>
            <p:ph type="dgm" idx="1"/>
          </p:nvPr>
        </p:nvSpPr>
        <p:spPr>
          <a:xfrm>
            <a:off x="457200" y="1524000"/>
            <a:ext cx="8229600" cy="4652963"/>
          </a:xfrm>
        </p:spPr>
        <p:txBody>
          <a:bodyPr/>
          <a:lstStyle/>
          <a:p>
            <a:r>
              <a:rPr lang="ru-RU"/>
              <a:t>Вставка рисунка SmartArt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4.xml"/><Relationship Id="rId3" Type="http://schemas.openxmlformats.org/officeDocument/2006/relationships/slideLayout" Target="../slideLayouts/slideLayout59.xml"/><Relationship Id="rId7" Type="http://schemas.openxmlformats.org/officeDocument/2006/relationships/slideLayout" Target="../slideLayouts/slideLayout63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8.xml"/><Relationship Id="rId1" Type="http://schemas.openxmlformats.org/officeDocument/2006/relationships/slideLayout" Target="../slideLayouts/slideLayout57.xml"/><Relationship Id="rId6" Type="http://schemas.openxmlformats.org/officeDocument/2006/relationships/slideLayout" Target="../slideLayouts/slideLayout62.xml"/><Relationship Id="rId11" Type="http://schemas.openxmlformats.org/officeDocument/2006/relationships/slideLayout" Target="../slideLayouts/slideLayout67.xml"/><Relationship Id="rId5" Type="http://schemas.openxmlformats.org/officeDocument/2006/relationships/slideLayout" Target="../slideLayouts/slideLayout61.xml"/><Relationship Id="rId10" Type="http://schemas.openxmlformats.org/officeDocument/2006/relationships/slideLayout" Target="../slideLayouts/slideLayout66.xml"/><Relationship Id="rId4" Type="http://schemas.openxmlformats.org/officeDocument/2006/relationships/slideLayout" Target="../slideLayouts/slideLayout60.xml"/><Relationship Id="rId9" Type="http://schemas.openxmlformats.org/officeDocument/2006/relationships/slideLayout" Target="../slideLayouts/slideLayout65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5.xml"/><Relationship Id="rId13" Type="http://schemas.openxmlformats.org/officeDocument/2006/relationships/slideLayout" Target="../slideLayouts/slideLayout80.xml"/><Relationship Id="rId3" Type="http://schemas.openxmlformats.org/officeDocument/2006/relationships/slideLayout" Target="../slideLayouts/slideLayout70.xml"/><Relationship Id="rId7" Type="http://schemas.openxmlformats.org/officeDocument/2006/relationships/slideLayout" Target="../slideLayouts/slideLayout74.xml"/><Relationship Id="rId12" Type="http://schemas.openxmlformats.org/officeDocument/2006/relationships/slideLayout" Target="../slideLayouts/slideLayout79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69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68.xml"/><Relationship Id="rId6" Type="http://schemas.openxmlformats.org/officeDocument/2006/relationships/slideLayout" Target="../slideLayouts/slideLayout73.xml"/><Relationship Id="rId11" Type="http://schemas.openxmlformats.org/officeDocument/2006/relationships/slideLayout" Target="../slideLayouts/slideLayout78.xml"/><Relationship Id="rId5" Type="http://schemas.openxmlformats.org/officeDocument/2006/relationships/slideLayout" Target="../slideLayouts/slideLayout72.xml"/><Relationship Id="rId15" Type="http://schemas.openxmlformats.org/officeDocument/2006/relationships/theme" Target="../theme/theme7.xml"/><Relationship Id="rId10" Type="http://schemas.openxmlformats.org/officeDocument/2006/relationships/slideLayout" Target="../slideLayouts/slideLayout77.xml"/><Relationship Id="rId4" Type="http://schemas.openxmlformats.org/officeDocument/2006/relationships/slideLayout" Target="../slideLayouts/slideLayout71.xml"/><Relationship Id="rId9" Type="http://schemas.openxmlformats.org/officeDocument/2006/relationships/slideLayout" Target="../slideLayouts/slideLayout76.xml"/><Relationship Id="rId14" Type="http://schemas.openxmlformats.org/officeDocument/2006/relationships/slideLayout" Target="../slideLayouts/slideLayout81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9.xml"/><Relationship Id="rId13" Type="http://schemas.openxmlformats.org/officeDocument/2006/relationships/slideLayout" Target="../slideLayouts/slideLayout94.xml"/><Relationship Id="rId3" Type="http://schemas.openxmlformats.org/officeDocument/2006/relationships/slideLayout" Target="../slideLayouts/slideLayout84.xml"/><Relationship Id="rId7" Type="http://schemas.openxmlformats.org/officeDocument/2006/relationships/slideLayout" Target="../slideLayouts/slideLayout88.xml"/><Relationship Id="rId12" Type="http://schemas.openxmlformats.org/officeDocument/2006/relationships/slideLayout" Target="../slideLayouts/slideLayout93.xml"/><Relationship Id="rId2" Type="http://schemas.openxmlformats.org/officeDocument/2006/relationships/slideLayout" Target="../slideLayouts/slideLayout83.xml"/><Relationship Id="rId16" Type="http://schemas.openxmlformats.org/officeDocument/2006/relationships/theme" Target="../theme/theme8.xml"/><Relationship Id="rId1" Type="http://schemas.openxmlformats.org/officeDocument/2006/relationships/slideLayout" Target="../slideLayouts/slideLayout82.xml"/><Relationship Id="rId6" Type="http://schemas.openxmlformats.org/officeDocument/2006/relationships/slideLayout" Target="../slideLayouts/slideLayout87.xml"/><Relationship Id="rId11" Type="http://schemas.openxmlformats.org/officeDocument/2006/relationships/slideLayout" Target="../slideLayouts/slideLayout92.xml"/><Relationship Id="rId5" Type="http://schemas.openxmlformats.org/officeDocument/2006/relationships/slideLayout" Target="../slideLayouts/slideLayout86.xml"/><Relationship Id="rId15" Type="http://schemas.openxmlformats.org/officeDocument/2006/relationships/slideLayout" Target="../slideLayouts/slideLayout96.xml"/><Relationship Id="rId10" Type="http://schemas.openxmlformats.org/officeDocument/2006/relationships/slideLayout" Target="../slideLayouts/slideLayout91.xml"/><Relationship Id="rId4" Type="http://schemas.openxmlformats.org/officeDocument/2006/relationships/slideLayout" Target="../slideLayouts/slideLayout85.xml"/><Relationship Id="rId9" Type="http://schemas.openxmlformats.org/officeDocument/2006/relationships/slideLayout" Target="../slideLayouts/slideLayout90.xml"/><Relationship Id="rId14" Type="http://schemas.openxmlformats.org/officeDocument/2006/relationships/slideLayout" Target="../slideLayouts/slideLayout95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4.xml"/><Relationship Id="rId13" Type="http://schemas.openxmlformats.org/officeDocument/2006/relationships/image" Target="../media/image9.png"/><Relationship Id="rId18" Type="http://schemas.openxmlformats.org/officeDocument/2006/relationships/image" Target="../media/image14.png"/><Relationship Id="rId3" Type="http://schemas.openxmlformats.org/officeDocument/2006/relationships/slideLayout" Target="../slideLayouts/slideLayout99.xml"/><Relationship Id="rId7" Type="http://schemas.openxmlformats.org/officeDocument/2006/relationships/slideLayout" Target="../slideLayouts/slideLayout103.xml"/><Relationship Id="rId12" Type="http://schemas.openxmlformats.org/officeDocument/2006/relationships/theme" Target="../theme/theme9.xml"/><Relationship Id="rId17" Type="http://schemas.openxmlformats.org/officeDocument/2006/relationships/image" Target="../media/image13.jpeg"/><Relationship Id="rId2" Type="http://schemas.openxmlformats.org/officeDocument/2006/relationships/slideLayout" Target="../slideLayouts/slideLayout98.xml"/><Relationship Id="rId16" Type="http://schemas.openxmlformats.org/officeDocument/2006/relationships/image" Target="../media/image12.png"/><Relationship Id="rId1" Type="http://schemas.openxmlformats.org/officeDocument/2006/relationships/slideLayout" Target="../slideLayouts/slideLayout97.xml"/><Relationship Id="rId6" Type="http://schemas.openxmlformats.org/officeDocument/2006/relationships/slideLayout" Target="../slideLayouts/slideLayout102.xml"/><Relationship Id="rId11" Type="http://schemas.openxmlformats.org/officeDocument/2006/relationships/slideLayout" Target="../slideLayouts/slideLayout107.xml"/><Relationship Id="rId5" Type="http://schemas.openxmlformats.org/officeDocument/2006/relationships/slideLayout" Target="../slideLayouts/slideLayout101.xml"/><Relationship Id="rId15" Type="http://schemas.openxmlformats.org/officeDocument/2006/relationships/image" Target="../media/image11.jpeg"/><Relationship Id="rId10" Type="http://schemas.openxmlformats.org/officeDocument/2006/relationships/slideLayout" Target="../slideLayouts/slideLayout106.xml"/><Relationship Id="rId4" Type="http://schemas.openxmlformats.org/officeDocument/2006/relationships/slideLayout" Target="../slideLayouts/slideLayout100.xml"/><Relationship Id="rId9" Type="http://schemas.openxmlformats.org/officeDocument/2006/relationships/slideLayout" Target="../slideLayouts/slideLayout105.xml"/><Relationship Id="rId14" Type="http://schemas.openxmlformats.org/officeDocument/2006/relationships/image" Target="../media/image10.png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5.xml"/><Relationship Id="rId13" Type="http://schemas.openxmlformats.org/officeDocument/2006/relationships/slideLayout" Target="../slideLayouts/slideLayout120.xml"/><Relationship Id="rId18" Type="http://schemas.openxmlformats.org/officeDocument/2006/relationships/image" Target="../media/image20.png"/><Relationship Id="rId3" Type="http://schemas.openxmlformats.org/officeDocument/2006/relationships/slideLayout" Target="../slideLayouts/slideLayout110.xml"/><Relationship Id="rId7" Type="http://schemas.openxmlformats.org/officeDocument/2006/relationships/slideLayout" Target="../slideLayouts/slideLayout114.xml"/><Relationship Id="rId12" Type="http://schemas.openxmlformats.org/officeDocument/2006/relationships/slideLayout" Target="../slideLayouts/slideLayout119.xml"/><Relationship Id="rId17" Type="http://schemas.openxmlformats.org/officeDocument/2006/relationships/image" Target="../media/image19.png"/><Relationship Id="rId2" Type="http://schemas.openxmlformats.org/officeDocument/2006/relationships/slideLayout" Target="../slideLayouts/slideLayout109.xml"/><Relationship Id="rId16" Type="http://schemas.openxmlformats.org/officeDocument/2006/relationships/theme" Target="../theme/theme10.xml"/><Relationship Id="rId1" Type="http://schemas.openxmlformats.org/officeDocument/2006/relationships/slideLayout" Target="../slideLayouts/slideLayout108.xml"/><Relationship Id="rId6" Type="http://schemas.openxmlformats.org/officeDocument/2006/relationships/slideLayout" Target="../slideLayouts/slideLayout113.xml"/><Relationship Id="rId11" Type="http://schemas.openxmlformats.org/officeDocument/2006/relationships/slideLayout" Target="../slideLayouts/slideLayout118.xml"/><Relationship Id="rId5" Type="http://schemas.openxmlformats.org/officeDocument/2006/relationships/slideLayout" Target="../slideLayouts/slideLayout112.xml"/><Relationship Id="rId15" Type="http://schemas.openxmlformats.org/officeDocument/2006/relationships/slideLayout" Target="../slideLayouts/slideLayout122.xml"/><Relationship Id="rId10" Type="http://schemas.openxmlformats.org/officeDocument/2006/relationships/slideLayout" Target="../slideLayouts/slideLayout117.xml"/><Relationship Id="rId4" Type="http://schemas.openxmlformats.org/officeDocument/2006/relationships/slideLayout" Target="../slideLayouts/slideLayout111.xml"/><Relationship Id="rId9" Type="http://schemas.openxmlformats.org/officeDocument/2006/relationships/slideLayout" Target="../slideLayouts/slideLayout116.xml"/><Relationship Id="rId14" Type="http://schemas.openxmlformats.org/officeDocument/2006/relationships/slideLayout" Target="../slideLayouts/slideLayout121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0.xml"/><Relationship Id="rId13" Type="http://schemas.openxmlformats.org/officeDocument/2006/relationships/slideLayout" Target="../slideLayouts/slideLayout135.xml"/><Relationship Id="rId18" Type="http://schemas.openxmlformats.org/officeDocument/2006/relationships/image" Target="../media/image24.png"/><Relationship Id="rId3" Type="http://schemas.openxmlformats.org/officeDocument/2006/relationships/slideLayout" Target="../slideLayouts/slideLayout125.xml"/><Relationship Id="rId7" Type="http://schemas.openxmlformats.org/officeDocument/2006/relationships/slideLayout" Target="../slideLayouts/slideLayout129.xml"/><Relationship Id="rId12" Type="http://schemas.openxmlformats.org/officeDocument/2006/relationships/slideLayout" Target="../slideLayouts/slideLayout134.xml"/><Relationship Id="rId17" Type="http://schemas.openxmlformats.org/officeDocument/2006/relationships/image" Target="../media/image23.png"/><Relationship Id="rId2" Type="http://schemas.openxmlformats.org/officeDocument/2006/relationships/slideLayout" Target="../slideLayouts/slideLayout124.xml"/><Relationship Id="rId16" Type="http://schemas.openxmlformats.org/officeDocument/2006/relationships/image" Target="../media/image22.png"/><Relationship Id="rId1" Type="http://schemas.openxmlformats.org/officeDocument/2006/relationships/slideLayout" Target="../slideLayouts/slideLayout123.xml"/><Relationship Id="rId6" Type="http://schemas.openxmlformats.org/officeDocument/2006/relationships/slideLayout" Target="../slideLayouts/slideLayout128.xml"/><Relationship Id="rId11" Type="http://schemas.openxmlformats.org/officeDocument/2006/relationships/slideLayout" Target="../slideLayouts/slideLayout133.xml"/><Relationship Id="rId5" Type="http://schemas.openxmlformats.org/officeDocument/2006/relationships/slideLayout" Target="../slideLayouts/slideLayout127.xml"/><Relationship Id="rId15" Type="http://schemas.openxmlformats.org/officeDocument/2006/relationships/image" Target="../media/image21.png"/><Relationship Id="rId10" Type="http://schemas.openxmlformats.org/officeDocument/2006/relationships/slideLayout" Target="../slideLayouts/slideLayout132.xml"/><Relationship Id="rId4" Type="http://schemas.openxmlformats.org/officeDocument/2006/relationships/slideLayout" Target="../slideLayouts/slideLayout126.xml"/><Relationship Id="rId9" Type="http://schemas.openxmlformats.org/officeDocument/2006/relationships/slideLayout" Target="../slideLayouts/slideLayout131.xml"/><Relationship Id="rId14" Type="http://schemas.openxmlformats.org/officeDocument/2006/relationships/theme" Target="../theme/theme11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3.xml"/><Relationship Id="rId13" Type="http://schemas.openxmlformats.org/officeDocument/2006/relationships/theme" Target="../theme/theme12.xml"/><Relationship Id="rId3" Type="http://schemas.openxmlformats.org/officeDocument/2006/relationships/slideLayout" Target="../slideLayouts/slideLayout138.xml"/><Relationship Id="rId7" Type="http://schemas.openxmlformats.org/officeDocument/2006/relationships/slideLayout" Target="../slideLayouts/slideLayout142.xml"/><Relationship Id="rId12" Type="http://schemas.openxmlformats.org/officeDocument/2006/relationships/slideLayout" Target="../slideLayouts/slideLayout147.xml"/><Relationship Id="rId2" Type="http://schemas.openxmlformats.org/officeDocument/2006/relationships/slideLayout" Target="../slideLayouts/slideLayout137.xml"/><Relationship Id="rId1" Type="http://schemas.openxmlformats.org/officeDocument/2006/relationships/slideLayout" Target="../slideLayouts/slideLayout136.xml"/><Relationship Id="rId6" Type="http://schemas.openxmlformats.org/officeDocument/2006/relationships/slideLayout" Target="../slideLayouts/slideLayout141.xml"/><Relationship Id="rId11" Type="http://schemas.openxmlformats.org/officeDocument/2006/relationships/slideLayout" Target="../slideLayouts/slideLayout146.xml"/><Relationship Id="rId5" Type="http://schemas.openxmlformats.org/officeDocument/2006/relationships/slideLayout" Target="../slideLayouts/slideLayout140.xml"/><Relationship Id="rId10" Type="http://schemas.openxmlformats.org/officeDocument/2006/relationships/slideLayout" Target="../slideLayouts/slideLayout145.xml"/><Relationship Id="rId4" Type="http://schemas.openxmlformats.org/officeDocument/2006/relationships/slideLayout" Target="../slideLayouts/slideLayout139.xml"/><Relationship Id="rId9" Type="http://schemas.openxmlformats.org/officeDocument/2006/relationships/slideLayout" Target="../slideLayouts/slideLayout144.xml"/><Relationship Id="rId14" Type="http://schemas.openxmlformats.org/officeDocument/2006/relationships/image" Target="../media/image29.png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5.xml"/><Relationship Id="rId13" Type="http://schemas.openxmlformats.org/officeDocument/2006/relationships/slideLayout" Target="../slideLayouts/slideLayout160.xml"/><Relationship Id="rId3" Type="http://schemas.openxmlformats.org/officeDocument/2006/relationships/slideLayout" Target="../slideLayouts/slideLayout150.xml"/><Relationship Id="rId7" Type="http://schemas.openxmlformats.org/officeDocument/2006/relationships/slideLayout" Target="../slideLayouts/slideLayout154.xml"/><Relationship Id="rId12" Type="http://schemas.openxmlformats.org/officeDocument/2006/relationships/slideLayout" Target="../slideLayouts/slideLayout159.xml"/><Relationship Id="rId2" Type="http://schemas.openxmlformats.org/officeDocument/2006/relationships/slideLayout" Target="../slideLayouts/slideLayout149.xml"/><Relationship Id="rId16" Type="http://schemas.openxmlformats.org/officeDocument/2006/relationships/theme" Target="../theme/theme13.xml"/><Relationship Id="rId1" Type="http://schemas.openxmlformats.org/officeDocument/2006/relationships/slideLayout" Target="../slideLayouts/slideLayout148.xml"/><Relationship Id="rId6" Type="http://schemas.openxmlformats.org/officeDocument/2006/relationships/slideLayout" Target="../slideLayouts/slideLayout153.xml"/><Relationship Id="rId11" Type="http://schemas.openxmlformats.org/officeDocument/2006/relationships/slideLayout" Target="../slideLayouts/slideLayout158.xml"/><Relationship Id="rId5" Type="http://schemas.openxmlformats.org/officeDocument/2006/relationships/slideLayout" Target="../slideLayouts/slideLayout152.xml"/><Relationship Id="rId15" Type="http://schemas.openxmlformats.org/officeDocument/2006/relationships/slideLayout" Target="../slideLayouts/slideLayout162.xml"/><Relationship Id="rId10" Type="http://schemas.openxmlformats.org/officeDocument/2006/relationships/slideLayout" Target="../slideLayouts/slideLayout157.xml"/><Relationship Id="rId4" Type="http://schemas.openxmlformats.org/officeDocument/2006/relationships/slideLayout" Target="../slideLayouts/slideLayout151.xml"/><Relationship Id="rId9" Type="http://schemas.openxmlformats.org/officeDocument/2006/relationships/slideLayout" Target="../slideLayouts/slideLayout156.xml"/><Relationship Id="rId14" Type="http://schemas.openxmlformats.org/officeDocument/2006/relationships/slideLayout" Target="../slideLayouts/slideLayout16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kumimoji="1" lang="ru-RU" sz="2400">
              <a:latin typeface="Tahoma" pitchFamily="34" charset="0"/>
            </a:endParaRPr>
          </a:p>
        </p:txBody>
      </p:sp>
      <p:sp>
        <p:nvSpPr>
          <p:cNvPr id="140291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kumimoji="1" lang="ru-RU" sz="2400">
              <a:latin typeface="Tahoma" pitchFamily="34" charset="0"/>
            </a:endParaRPr>
          </a:p>
        </p:txBody>
      </p:sp>
      <p:sp>
        <p:nvSpPr>
          <p:cNvPr id="140292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kumimoji="1" lang="ru-RU" sz="2400">
              <a:latin typeface="Tahoma" pitchFamily="34" charset="0"/>
            </a:endParaRPr>
          </a:p>
        </p:txBody>
      </p:sp>
      <p:sp>
        <p:nvSpPr>
          <p:cNvPr id="140293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kumimoji="1" lang="ru-RU" sz="2400">
              <a:latin typeface="Tahoma" pitchFamily="34" charset="0"/>
            </a:endParaRPr>
          </a:p>
        </p:txBody>
      </p:sp>
      <p:sp>
        <p:nvSpPr>
          <p:cNvPr id="140294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kumimoji="1" lang="ru-RU" sz="2400">
              <a:latin typeface="Tahoma" pitchFamily="34" charset="0"/>
            </a:endParaRPr>
          </a:p>
        </p:txBody>
      </p:sp>
      <p:sp>
        <p:nvSpPr>
          <p:cNvPr id="140295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kumimoji="1" lang="ru-RU" sz="2400">
              <a:latin typeface="Tahoma" pitchFamily="34" charset="0"/>
            </a:endParaRPr>
          </a:p>
        </p:txBody>
      </p:sp>
      <p:sp>
        <p:nvSpPr>
          <p:cNvPr id="140296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kumimoji="1" lang="ru-RU" sz="2400">
              <a:latin typeface="Tahoma" pitchFamily="34" charset="0"/>
            </a:endParaRPr>
          </a:p>
        </p:txBody>
      </p:sp>
      <p:sp>
        <p:nvSpPr>
          <p:cNvPr id="140297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4029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40299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+mn-lt"/>
              </a:defRPr>
            </a:lvl1pPr>
          </a:lstStyle>
          <a:p>
            <a:fld id="{2091DD41-697C-4BBC-AC64-FBC59F2DD475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140300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140301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92AE2A94-9198-4759-B5FD-7F19ECB0F350}" type="slidenum">
              <a:rPr lang="ru-RU" smtClean="0"/>
              <a:pPr/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</p:sldLayoutIdLst>
  <p:transition spd="slow">
    <p:diamond/>
  </p:transition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0">
          <a:gsLst>
            <a:gs pos="0">
              <a:srgbClr val="E5F5FF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319088" y="1828800"/>
            <a:ext cx="8824912" cy="5029200"/>
            <a:chOff x="201" y="1152"/>
            <a:chExt cx="5559" cy="3168"/>
          </a:xfrm>
        </p:grpSpPr>
        <p:sp>
          <p:nvSpPr>
            <p:cNvPr id="43011" name="Freeform 3"/>
            <p:cNvSpPr>
              <a:spLocks/>
            </p:cNvSpPr>
            <p:nvPr/>
          </p:nvSpPr>
          <p:spPr bwMode="ltGray">
            <a:xfrm>
              <a:off x="528" y="2909"/>
              <a:ext cx="5232" cy="141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3012" name="Freeform 4"/>
            <p:cNvSpPr>
              <a:spLocks/>
            </p:cNvSpPr>
            <p:nvPr/>
          </p:nvSpPr>
          <p:spPr bwMode="ltGray">
            <a:xfrm>
              <a:off x="210" y="1152"/>
              <a:ext cx="5550" cy="3168"/>
            </a:xfrm>
            <a:custGeom>
              <a:avLst/>
              <a:gdLst/>
              <a:ahLst/>
              <a:cxnLst>
                <a:cxn ang="0">
                  <a:pos x="330" y="1764"/>
                </a:cxn>
                <a:cxn ang="0">
                  <a:pos x="0" y="1764"/>
                </a:cxn>
                <a:cxn ang="0">
                  <a:pos x="0" y="3168"/>
                </a:cxn>
                <a:cxn ang="0">
                  <a:pos x="5550" y="3168"/>
                </a:cxn>
                <a:cxn ang="0">
                  <a:pos x="5550" y="0"/>
                </a:cxn>
                <a:cxn ang="0">
                  <a:pos x="330" y="0"/>
                </a:cxn>
                <a:cxn ang="0">
                  <a:pos x="330" y="1764"/>
                </a:cxn>
              </a:cxnLst>
              <a:rect l="0" t="0" r="r" b="b"/>
              <a:pathLst>
                <a:path w="5550" h="3168">
                  <a:moveTo>
                    <a:pt x="330" y="1764"/>
                  </a:moveTo>
                  <a:lnTo>
                    <a:pt x="0" y="1764"/>
                  </a:lnTo>
                  <a:lnTo>
                    <a:pt x="0" y="3168"/>
                  </a:lnTo>
                  <a:lnTo>
                    <a:pt x="5550" y="3168"/>
                  </a:lnTo>
                  <a:lnTo>
                    <a:pt x="5550" y="0"/>
                  </a:lnTo>
                  <a:lnTo>
                    <a:pt x="330" y="0"/>
                  </a:lnTo>
                  <a:lnTo>
                    <a:pt x="330" y="1764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3013" name="Freeform 5"/>
            <p:cNvSpPr>
              <a:spLocks/>
            </p:cNvSpPr>
            <p:nvPr/>
          </p:nvSpPr>
          <p:spPr bwMode="ltGray">
            <a:xfrm>
              <a:off x="528" y="2932"/>
              <a:ext cx="5232" cy="13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alpha val="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3014" name="Freeform 6"/>
            <p:cNvSpPr>
              <a:spLocks/>
            </p:cNvSpPr>
            <p:nvPr/>
          </p:nvSpPr>
          <p:spPr bwMode="ltGray">
            <a:xfrm>
              <a:off x="528" y="1152"/>
              <a:ext cx="4607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43015" name="Freeform 7"/>
            <p:cNvSpPr>
              <a:spLocks/>
            </p:cNvSpPr>
            <p:nvPr/>
          </p:nvSpPr>
          <p:spPr bwMode="ltGray">
            <a:xfrm>
              <a:off x="528" y="1152"/>
              <a:ext cx="29" cy="178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61"/>
                </a:cxn>
                <a:cxn ang="0">
                  <a:pos x="29" y="2161"/>
                </a:cxn>
                <a:cxn ang="0">
                  <a:pos x="27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43016" name="Freeform 8"/>
            <p:cNvSpPr>
              <a:spLocks/>
            </p:cNvSpPr>
            <p:nvPr/>
          </p:nvSpPr>
          <p:spPr bwMode="ltGray">
            <a:xfrm>
              <a:off x="527" y="2904"/>
              <a:ext cx="29" cy="1416"/>
            </a:xfrm>
            <a:custGeom>
              <a:avLst/>
              <a:gdLst/>
              <a:ahLst/>
              <a:cxnLst>
                <a:cxn ang="0">
                  <a:pos x="0" y="1416"/>
                </a:cxn>
                <a:cxn ang="0">
                  <a:pos x="29" y="1416"/>
                </a:cxn>
                <a:cxn ang="0">
                  <a:pos x="28" y="24"/>
                </a:cxn>
                <a:cxn ang="0">
                  <a:pos x="0" y="0"/>
                </a:cxn>
                <a:cxn ang="0">
                  <a:pos x="0" y="1416"/>
                </a:cxn>
              </a:cxnLst>
              <a:rect l="0" t="0" r="r" b="b"/>
              <a:pathLst>
                <a:path w="29" h="1416">
                  <a:moveTo>
                    <a:pt x="0" y="1416"/>
                  </a:moveTo>
                  <a:lnTo>
                    <a:pt x="29" y="1416"/>
                  </a:lnTo>
                  <a:lnTo>
                    <a:pt x="28" y="24"/>
                  </a:lnTo>
                  <a:lnTo>
                    <a:pt x="0" y="0"/>
                  </a:lnTo>
                  <a:lnTo>
                    <a:pt x="0" y="1416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43017" name="Freeform 9"/>
            <p:cNvSpPr>
              <a:spLocks/>
            </p:cNvSpPr>
            <p:nvPr/>
          </p:nvSpPr>
          <p:spPr bwMode="ltGray">
            <a:xfrm>
              <a:off x="201" y="2904"/>
              <a:ext cx="2879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43018" name="Freeform 10"/>
            <p:cNvSpPr>
              <a:spLocks/>
            </p:cNvSpPr>
            <p:nvPr/>
          </p:nvSpPr>
          <p:spPr bwMode="ltGray">
            <a:xfrm>
              <a:off x="201" y="2904"/>
              <a:ext cx="30" cy="141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16"/>
                </a:cxn>
                <a:cxn ang="0">
                  <a:pos x="29" y="1416"/>
                </a:cxn>
                <a:cxn ang="0">
                  <a:pos x="30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10001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43019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245225"/>
            <a:ext cx="190182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effectLst>
                  <a:outerShdw blurRad="38100" dist="38100" dir="2700000" algn="tl">
                    <a:srgbClr val="FFFFFF"/>
                  </a:outerShdw>
                </a:effectLst>
              </a:defRPr>
            </a:lvl1pPr>
          </a:lstStyle>
          <a:p>
            <a:endParaRPr lang="ru-RU"/>
          </a:p>
        </p:txBody>
      </p:sp>
      <p:sp>
        <p:nvSpPr>
          <p:cNvPr id="43020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FFFFFF"/>
                  </a:outerShdw>
                </a:effectLst>
              </a:defRPr>
            </a:lvl1pPr>
          </a:lstStyle>
          <a:p>
            <a:endParaRPr lang="ru-RU"/>
          </a:p>
        </p:txBody>
      </p:sp>
      <p:sp>
        <p:nvSpPr>
          <p:cNvPr id="43021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37375" y="6245225"/>
            <a:ext cx="190182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FFFFFF"/>
                  </a:outerShdw>
                </a:effectLst>
              </a:defRPr>
            </a:lvl1pPr>
          </a:lstStyle>
          <a:p>
            <a:fld id="{500F47CD-F65C-4C60-B9F3-419471E7D21C}" type="slidenum">
              <a:rPr lang="ru-RU"/>
              <a:pPr/>
              <a:t>‹№›</a:t>
            </a:fld>
            <a:endParaRPr lang="ru-RU"/>
          </a:p>
        </p:txBody>
      </p:sp>
      <p:sp>
        <p:nvSpPr>
          <p:cNvPr id="43022" name="Rectangle 14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44475"/>
            <a:ext cx="8385175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43023" name="Rectangle 15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838200" y="1905000"/>
            <a:ext cx="800735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20" r:id="rId2"/>
    <p:sldLayoutId id="2147483721" r:id="rId3"/>
    <p:sldLayoutId id="2147483722" r:id="rId4"/>
    <p:sldLayoutId id="2147483723" r:id="rId5"/>
    <p:sldLayoutId id="2147483724" r:id="rId6"/>
    <p:sldLayoutId id="2147483725" r:id="rId7"/>
    <p:sldLayoutId id="2147483726" r:id="rId8"/>
    <p:sldLayoutId id="2147483727" r:id="rId9"/>
    <p:sldLayoutId id="2147483728" r:id="rId10"/>
    <p:sldLayoutId id="2147483729" r:id="rId11"/>
  </p:sldLayoutIdLst>
  <p:transition spd="slow">
    <p:diamond/>
  </p:transition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 Blac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 Blac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 Blac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 Blac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 Blac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 Blac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 Blac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 Blac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8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ru-RU"/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 Black" pitchFamily="34" charset="0"/>
              </a:defRPr>
            </a:lvl1pPr>
          </a:lstStyle>
          <a:p>
            <a:fld id="{454DD823-B785-490B-8981-B103368FC5D8}" type="slidenum">
              <a:rPr lang="ru-RU"/>
              <a:pPr/>
              <a:t>‹№›</a:t>
            </a:fld>
            <a:endParaRPr lang="ru-RU"/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54277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54278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/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54279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/>
              <a:endParaRPr lang="ru-RU">
                <a:solidFill>
                  <a:schemeClr val="hlink"/>
                </a:solidFill>
              </a:endParaRPr>
            </a:p>
          </p:txBody>
        </p:sp>
        <p:sp>
          <p:nvSpPr>
            <p:cNvPr id="54280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/>
              <a:endParaRPr lang="ru-RU">
                <a:solidFill>
                  <a:schemeClr val="hlink"/>
                </a:solidFill>
              </a:endParaRPr>
            </a:p>
          </p:txBody>
        </p:sp>
        <p:sp>
          <p:nvSpPr>
            <p:cNvPr id="54281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/>
              <a:endParaRPr lang="ru-RU">
                <a:solidFill>
                  <a:schemeClr val="accent2"/>
                </a:solidFill>
              </a:endParaRPr>
            </a:p>
          </p:txBody>
        </p:sp>
        <p:sp>
          <p:nvSpPr>
            <p:cNvPr id="54282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/>
              <a:endParaRPr lang="ru-RU">
                <a:solidFill>
                  <a:schemeClr val="hlink"/>
                </a:solidFill>
              </a:endParaRPr>
            </a:p>
          </p:txBody>
        </p:sp>
        <p:sp>
          <p:nvSpPr>
            <p:cNvPr id="54283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/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54284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/>
              <a:endParaRPr lang="ru-RU">
                <a:solidFill>
                  <a:schemeClr val="accent2"/>
                </a:solidFill>
              </a:endParaRPr>
            </a:p>
          </p:txBody>
        </p:sp>
        <p:sp>
          <p:nvSpPr>
            <p:cNvPr id="54285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/>
              <a:endParaRPr lang="ru-RU">
                <a:solidFill>
                  <a:schemeClr val="accent2"/>
                </a:solidFill>
              </a:endParaRPr>
            </a:p>
          </p:txBody>
        </p:sp>
      </p:grpSp>
      <p:sp>
        <p:nvSpPr>
          <p:cNvPr id="54286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54287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4288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37" r:id="rId7"/>
    <p:sldLayoutId id="2147483738" r:id="rId8"/>
    <p:sldLayoutId id="2147483739" r:id="rId9"/>
    <p:sldLayoutId id="2147483740" r:id="rId10"/>
    <p:sldLayoutId id="2147483741" r:id="rId11"/>
  </p:sldLayoutIdLst>
  <p:transition spd="slow">
    <p:pull dir="rd"/>
  </p:transition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Line 2"/>
          <p:cNvSpPr>
            <a:spLocks noChangeShapeType="1"/>
          </p:cNvSpPr>
          <p:nvPr/>
        </p:nvSpPr>
        <p:spPr bwMode="auto">
          <a:xfrm>
            <a:off x="7962900" y="152400"/>
            <a:ext cx="0" cy="1524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2238"/>
            <a:ext cx="75438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/>
              <a:t>Образец заголовка</a:t>
            </a:r>
          </a:p>
        </p:txBody>
      </p:sp>
      <p:sp>
        <p:nvSpPr>
          <p:cNvPr id="6861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719263"/>
            <a:ext cx="8229600" cy="441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/>
              <a:t>Образец текста</a:t>
            </a:r>
          </a:p>
          <a:p>
            <a:pPr lvl="1"/>
            <a:r>
              <a:rPr lang="ru-RU" altLang="en-US"/>
              <a:t>Второй уровень</a:t>
            </a:r>
          </a:p>
          <a:p>
            <a:pPr lvl="2"/>
            <a:r>
              <a:rPr lang="ru-RU" altLang="en-US"/>
              <a:t>Третий уровень</a:t>
            </a:r>
          </a:p>
          <a:p>
            <a:pPr lvl="3"/>
            <a:r>
              <a:rPr lang="ru-RU" altLang="en-US"/>
              <a:t>Четвертый уровень</a:t>
            </a:r>
          </a:p>
          <a:p>
            <a:pPr lvl="4"/>
            <a:r>
              <a:rPr lang="ru-RU" altLang="en-US"/>
              <a:t>Пятый уровень</a:t>
            </a:r>
          </a:p>
        </p:txBody>
      </p:sp>
      <p:sp>
        <p:nvSpPr>
          <p:cNvPr id="68613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/>
            </a:lvl1pPr>
          </a:lstStyle>
          <a:p>
            <a:endParaRPr lang="ru-RU" altLang="en-US"/>
          </a:p>
        </p:txBody>
      </p:sp>
      <p:sp>
        <p:nvSpPr>
          <p:cNvPr id="68614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endParaRPr lang="ru-RU" altLang="en-US"/>
          </a:p>
        </p:txBody>
      </p:sp>
      <p:sp>
        <p:nvSpPr>
          <p:cNvPr id="68615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fld id="{9B2915B5-5B85-446A-83BB-018401F7A530}" type="slidenum">
              <a:rPr lang="ru-RU" altLang="en-US"/>
              <a:pPr/>
              <a:t>‹№›</a:t>
            </a:fld>
            <a:endParaRPr lang="ru-RU" altLang="en-US"/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8153400" y="152400"/>
            <a:ext cx="792163" cy="1295400"/>
            <a:chOff x="5136" y="960"/>
            <a:chExt cx="528" cy="864"/>
          </a:xfrm>
        </p:grpSpPr>
        <p:sp>
          <p:nvSpPr>
            <p:cNvPr id="68617" name="Oval 9"/>
            <p:cNvSpPr>
              <a:spLocks noChangeArrowheads="1"/>
            </p:cNvSpPr>
            <p:nvPr/>
          </p:nvSpPr>
          <p:spPr bwMode="auto">
            <a:xfrm>
              <a:off x="5136" y="96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8618" name="Oval 10"/>
            <p:cNvSpPr>
              <a:spLocks noChangeArrowheads="1"/>
            </p:cNvSpPr>
            <p:nvPr/>
          </p:nvSpPr>
          <p:spPr bwMode="auto">
            <a:xfrm>
              <a:off x="5248" y="96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8619" name="Oval 11"/>
            <p:cNvSpPr>
              <a:spLocks noChangeArrowheads="1"/>
            </p:cNvSpPr>
            <p:nvPr/>
          </p:nvSpPr>
          <p:spPr bwMode="auto">
            <a:xfrm>
              <a:off x="5360" y="96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8620" name="Oval 12"/>
            <p:cNvSpPr>
              <a:spLocks noChangeArrowheads="1"/>
            </p:cNvSpPr>
            <p:nvPr/>
          </p:nvSpPr>
          <p:spPr bwMode="auto">
            <a:xfrm>
              <a:off x="5136" y="1072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8621" name="Oval 13"/>
            <p:cNvSpPr>
              <a:spLocks noChangeArrowheads="1"/>
            </p:cNvSpPr>
            <p:nvPr/>
          </p:nvSpPr>
          <p:spPr bwMode="auto">
            <a:xfrm>
              <a:off x="5248" y="1072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8622" name="Oval 14"/>
            <p:cNvSpPr>
              <a:spLocks noChangeArrowheads="1"/>
            </p:cNvSpPr>
            <p:nvPr/>
          </p:nvSpPr>
          <p:spPr bwMode="auto">
            <a:xfrm>
              <a:off x="5360" y="1072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8623" name="Oval 15"/>
            <p:cNvSpPr>
              <a:spLocks noChangeArrowheads="1"/>
            </p:cNvSpPr>
            <p:nvPr/>
          </p:nvSpPr>
          <p:spPr bwMode="auto">
            <a:xfrm>
              <a:off x="5472" y="1072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8624" name="Oval 16"/>
            <p:cNvSpPr>
              <a:spLocks noChangeArrowheads="1"/>
            </p:cNvSpPr>
            <p:nvPr/>
          </p:nvSpPr>
          <p:spPr bwMode="auto">
            <a:xfrm>
              <a:off x="5136" y="1184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8625" name="Oval 17"/>
            <p:cNvSpPr>
              <a:spLocks noChangeArrowheads="1"/>
            </p:cNvSpPr>
            <p:nvPr/>
          </p:nvSpPr>
          <p:spPr bwMode="auto">
            <a:xfrm>
              <a:off x="5248" y="1184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8626" name="Oval 18"/>
            <p:cNvSpPr>
              <a:spLocks noChangeArrowheads="1"/>
            </p:cNvSpPr>
            <p:nvPr/>
          </p:nvSpPr>
          <p:spPr bwMode="auto">
            <a:xfrm>
              <a:off x="5360" y="1184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8627" name="Oval 19"/>
            <p:cNvSpPr>
              <a:spLocks noChangeArrowheads="1"/>
            </p:cNvSpPr>
            <p:nvPr/>
          </p:nvSpPr>
          <p:spPr bwMode="auto">
            <a:xfrm>
              <a:off x="5472" y="1184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8628" name="Oval 20"/>
            <p:cNvSpPr>
              <a:spLocks noChangeArrowheads="1"/>
            </p:cNvSpPr>
            <p:nvPr/>
          </p:nvSpPr>
          <p:spPr bwMode="auto">
            <a:xfrm>
              <a:off x="5584" y="1184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8629" name="Oval 21"/>
            <p:cNvSpPr>
              <a:spLocks noChangeArrowheads="1"/>
            </p:cNvSpPr>
            <p:nvPr/>
          </p:nvSpPr>
          <p:spPr bwMode="auto">
            <a:xfrm>
              <a:off x="5136" y="1296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8630" name="Oval 22"/>
            <p:cNvSpPr>
              <a:spLocks noChangeArrowheads="1"/>
            </p:cNvSpPr>
            <p:nvPr/>
          </p:nvSpPr>
          <p:spPr bwMode="auto">
            <a:xfrm>
              <a:off x="5248" y="1296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8631" name="Oval 23"/>
            <p:cNvSpPr>
              <a:spLocks noChangeArrowheads="1"/>
            </p:cNvSpPr>
            <p:nvPr/>
          </p:nvSpPr>
          <p:spPr bwMode="auto">
            <a:xfrm>
              <a:off x="5360" y="1296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8632" name="Oval 24"/>
            <p:cNvSpPr>
              <a:spLocks noChangeArrowheads="1"/>
            </p:cNvSpPr>
            <p:nvPr/>
          </p:nvSpPr>
          <p:spPr bwMode="auto">
            <a:xfrm>
              <a:off x="5472" y="1296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8633" name="Oval 25"/>
            <p:cNvSpPr>
              <a:spLocks noChangeArrowheads="1"/>
            </p:cNvSpPr>
            <p:nvPr/>
          </p:nvSpPr>
          <p:spPr bwMode="auto">
            <a:xfrm>
              <a:off x="5136" y="1408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8634" name="Oval 26"/>
            <p:cNvSpPr>
              <a:spLocks noChangeArrowheads="1"/>
            </p:cNvSpPr>
            <p:nvPr/>
          </p:nvSpPr>
          <p:spPr bwMode="auto">
            <a:xfrm>
              <a:off x="5248" y="1408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8635" name="Oval 27"/>
            <p:cNvSpPr>
              <a:spLocks noChangeArrowheads="1"/>
            </p:cNvSpPr>
            <p:nvPr/>
          </p:nvSpPr>
          <p:spPr bwMode="auto">
            <a:xfrm>
              <a:off x="5360" y="1408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8636" name="Oval 28"/>
            <p:cNvSpPr>
              <a:spLocks noChangeArrowheads="1"/>
            </p:cNvSpPr>
            <p:nvPr/>
          </p:nvSpPr>
          <p:spPr bwMode="auto">
            <a:xfrm>
              <a:off x="5472" y="1408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8637" name="Oval 29"/>
            <p:cNvSpPr>
              <a:spLocks noChangeArrowheads="1"/>
            </p:cNvSpPr>
            <p:nvPr/>
          </p:nvSpPr>
          <p:spPr bwMode="auto">
            <a:xfrm>
              <a:off x="5584" y="1408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8638" name="Oval 30"/>
            <p:cNvSpPr>
              <a:spLocks noChangeArrowheads="1"/>
            </p:cNvSpPr>
            <p:nvPr/>
          </p:nvSpPr>
          <p:spPr bwMode="auto">
            <a:xfrm>
              <a:off x="5136" y="1520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8639" name="Oval 31"/>
            <p:cNvSpPr>
              <a:spLocks noChangeArrowheads="1"/>
            </p:cNvSpPr>
            <p:nvPr/>
          </p:nvSpPr>
          <p:spPr bwMode="auto">
            <a:xfrm>
              <a:off x="5248" y="1520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8640" name="Oval 32"/>
            <p:cNvSpPr>
              <a:spLocks noChangeArrowheads="1"/>
            </p:cNvSpPr>
            <p:nvPr/>
          </p:nvSpPr>
          <p:spPr bwMode="auto">
            <a:xfrm>
              <a:off x="5360" y="1520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8641" name="Oval 33"/>
            <p:cNvSpPr>
              <a:spLocks noChangeArrowheads="1"/>
            </p:cNvSpPr>
            <p:nvPr/>
          </p:nvSpPr>
          <p:spPr bwMode="auto">
            <a:xfrm>
              <a:off x="5472" y="1520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8642" name="Oval 34"/>
            <p:cNvSpPr>
              <a:spLocks noChangeArrowheads="1"/>
            </p:cNvSpPr>
            <p:nvPr/>
          </p:nvSpPr>
          <p:spPr bwMode="auto">
            <a:xfrm>
              <a:off x="5136" y="1632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8643" name="Oval 35"/>
            <p:cNvSpPr>
              <a:spLocks noChangeArrowheads="1"/>
            </p:cNvSpPr>
            <p:nvPr/>
          </p:nvSpPr>
          <p:spPr bwMode="auto">
            <a:xfrm>
              <a:off x="5248" y="1632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8644" name="Oval 36"/>
            <p:cNvSpPr>
              <a:spLocks noChangeArrowheads="1"/>
            </p:cNvSpPr>
            <p:nvPr/>
          </p:nvSpPr>
          <p:spPr bwMode="auto">
            <a:xfrm>
              <a:off x="5360" y="1632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8645" name="Oval 37"/>
            <p:cNvSpPr>
              <a:spLocks noChangeArrowheads="1"/>
            </p:cNvSpPr>
            <p:nvPr/>
          </p:nvSpPr>
          <p:spPr bwMode="auto">
            <a:xfrm>
              <a:off x="5472" y="1632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8646" name="Oval 38"/>
            <p:cNvSpPr>
              <a:spLocks noChangeArrowheads="1"/>
            </p:cNvSpPr>
            <p:nvPr/>
          </p:nvSpPr>
          <p:spPr bwMode="auto">
            <a:xfrm>
              <a:off x="5248" y="1744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8647" name="Oval 39"/>
            <p:cNvSpPr>
              <a:spLocks noChangeArrowheads="1"/>
            </p:cNvSpPr>
            <p:nvPr/>
          </p:nvSpPr>
          <p:spPr bwMode="auto">
            <a:xfrm>
              <a:off x="5472" y="1744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  <p:sldLayoutId id="2147483748" r:id="rId6"/>
    <p:sldLayoutId id="2147483749" r:id="rId7"/>
    <p:sldLayoutId id="2147483750" r:id="rId8"/>
    <p:sldLayoutId id="2147483751" r:id="rId9"/>
    <p:sldLayoutId id="2147483752" r:id="rId10"/>
    <p:sldLayoutId id="2147483753" r:id="rId11"/>
    <p:sldLayoutId id="2147483754" r:id="rId12"/>
  </p:sldLayoutIdLst>
  <p:transition spd="slow">
    <p:pull dir="rd"/>
  </p:transition>
  <p:txStyles>
    <p:titleStyle>
      <a:lvl1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l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92150" indent="-347663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2600">
          <a:solidFill>
            <a:schemeClr val="tx1"/>
          </a:solidFill>
          <a:latin typeface="+mn-lt"/>
        </a:defRPr>
      </a:lvl2pPr>
      <a:lvl3pPr marL="987425" indent="-293688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l"/>
        <a:defRPr sz="2300">
          <a:solidFill>
            <a:schemeClr val="tx1"/>
          </a:solidFill>
          <a:latin typeface="+mn-lt"/>
        </a:defRPr>
      </a:lvl3pPr>
      <a:lvl4pPr marL="1281113" indent="-2921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15986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0558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5130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29702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4274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Freeform 2"/>
          <p:cNvSpPr>
            <a:spLocks/>
          </p:cNvSpPr>
          <p:nvPr/>
        </p:nvSpPr>
        <p:spPr bwMode="auto">
          <a:xfrm rot="-3172564">
            <a:off x="7777957" y="-15081"/>
            <a:ext cx="1162050" cy="2084387"/>
          </a:xfrm>
          <a:custGeom>
            <a:avLst/>
            <a:gdLst/>
            <a:ahLst/>
            <a:cxnLst>
              <a:cxn ang="0">
                <a:pos x="2903" y="433"/>
              </a:cxn>
              <a:cxn ang="0">
                <a:pos x="2565" y="80"/>
              </a:cxn>
              <a:cxn ang="0">
                <a:pos x="2241" y="0"/>
              </a:cxn>
              <a:cxn ang="0">
                <a:pos x="110" y="2811"/>
              </a:cxn>
              <a:cxn ang="0">
                <a:pos x="110" y="3228"/>
              </a:cxn>
              <a:cxn ang="0">
                <a:pos x="0" y="3631"/>
              </a:cxn>
              <a:cxn ang="0">
                <a:pos x="72" y="3686"/>
              </a:cxn>
              <a:cxn ang="0">
                <a:pos x="441" y="3355"/>
              </a:cxn>
              <a:cxn ang="0">
                <a:pos x="740" y="3228"/>
              </a:cxn>
              <a:cxn ang="0">
                <a:pos x="2903" y="433"/>
              </a:cxn>
              <a:cxn ang="0">
                <a:pos x="2903" y="433"/>
              </a:cxn>
            </a:cxnLst>
            <a:rect l="0" t="0" r="r" b="b"/>
            <a:pathLst>
              <a:path w="2903" h="3686">
                <a:moveTo>
                  <a:pt x="2903" y="433"/>
                </a:moveTo>
                <a:lnTo>
                  <a:pt x="2565" y="80"/>
                </a:lnTo>
                <a:lnTo>
                  <a:pt x="2241" y="0"/>
                </a:lnTo>
                <a:lnTo>
                  <a:pt x="110" y="2811"/>
                </a:lnTo>
                <a:lnTo>
                  <a:pt x="110" y="3228"/>
                </a:lnTo>
                <a:lnTo>
                  <a:pt x="0" y="3631"/>
                </a:lnTo>
                <a:lnTo>
                  <a:pt x="72" y="3686"/>
                </a:lnTo>
                <a:lnTo>
                  <a:pt x="441" y="3355"/>
                </a:lnTo>
                <a:lnTo>
                  <a:pt x="740" y="3228"/>
                </a:lnTo>
                <a:lnTo>
                  <a:pt x="2903" y="433"/>
                </a:lnTo>
                <a:lnTo>
                  <a:pt x="2903" y="433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26979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52400"/>
            <a:ext cx="68707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26980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828800"/>
            <a:ext cx="76962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26981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12698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12698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97F49A3A-15CF-45A6-9716-4E506E8620EA}" type="slidenum">
              <a:rPr lang="ru-RU"/>
              <a:pPr/>
              <a:t>‹№›</a:t>
            </a:fld>
            <a:endParaRPr lang="ru-RU"/>
          </a:p>
        </p:txBody>
      </p:sp>
      <p:sp>
        <p:nvSpPr>
          <p:cNvPr id="126984" name="Freeform 8"/>
          <p:cNvSpPr>
            <a:spLocks/>
          </p:cNvSpPr>
          <p:nvPr/>
        </p:nvSpPr>
        <p:spPr bwMode="auto">
          <a:xfrm rot="-3172564">
            <a:off x="7865269" y="24607"/>
            <a:ext cx="1165225" cy="2097087"/>
          </a:xfrm>
          <a:custGeom>
            <a:avLst/>
            <a:gdLst/>
            <a:ahLst/>
            <a:cxnLst>
              <a:cxn ang="0">
                <a:pos x="2293" y="0"/>
              </a:cxn>
              <a:cxn ang="0">
                <a:pos x="130" y="2835"/>
              </a:cxn>
              <a:cxn ang="0">
                <a:pos x="131" y="3201"/>
              </a:cxn>
              <a:cxn ang="0">
                <a:pos x="0" y="3633"/>
              </a:cxn>
              <a:cxn ang="0">
                <a:pos x="50" y="3703"/>
              </a:cxn>
              <a:cxn ang="0">
                <a:pos x="422" y="3352"/>
              </a:cxn>
              <a:cxn ang="0">
                <a:pos x="763" y="3220"/>
              </a:cxn>
              <a:cxn ang="0">
                <a:pos x="2911" y="428"/>
              </a:cxn>
              <a:cxn ang="0">
                <a:pos x="2589" y="96"/>
              </a:cxn>
              <a:cxn ang="0">
                <a:pos x="2293" y="0"/>
              </a:cxn>
              <a:cxn ang="0">
                <a:pos x="2293" y="0"/>
              </a:cxn>
            </a:cxnLst>
            <a:rect l="0" t="0" r="r" b="b"/>
            <a:pathLst>
              <a:path w="2911" h="3703">
                <a:moveTo>
                  <a:pt x="2293" y="0"/>
                </a:moveTo>
                <a:lnTo>
                  <a:pt x="130" y="2835"/>
                </a:lnTo>
                <a:lnTo>
                  <a:pt x="131" y="3201"/>
                </a:lnTo>
                <a:lnTo>
                  <a:pt x="0" y="3633"/>
                </a:lnTo>
                <a:lnTo>
                  <a:pt x="50" y="3703"/>
                </a:lnTo>
                <a:lnTo>
                  <a:pt x="422" y="3352"/>
                </a:lnTo>
                <a:lnTo>
                  <a:pt x="763" y="3220"/>
                </a:lnTo>
                <a:lnTo>
                  <a:pt x="2911" y="428"/>
                </a:lnTo>
                <a:lnTo>
                  <a:pt x="2589" y="96"/>
                </a:lnTo>
                <a:lnTo>
                  <a:pt x="2293" y="0"/>
                </a:lnTo>
                <a:lnTo>
                  <a:pt x="2293" y="0"/>
                </a:ln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26985" name="Freeform 9"/>
          <p:cNvSpPr>
            <a:spLocks/>
          </p:cNvSpPr>
          <p:nvPr/>
        </p:nvSpPr>
        <p:spPr bwMode="auto">
          <a:xfrm rot="-3172564">
            <a:off x="7831138" y="192088"/>
            <a:ext cx="1025525" cy="1571625"/>
          </a:xfrm>
          <a:custGeom>
            <a:avLst/>
            <a:gdLst/>
            <a:ahLst/>
            <a:cxnLst>
              <a:cxn ang="0">
                <a:pos x="0" y="2485"/>
              </a:cxn>
              <a:cxn ang="0">
                <a:pos x="432" y="2553"/>
              </a:cxn>
              <a:cxn ang="0">
                <a:pos x="736" y="2777"/>
              </a:cxn>
              <a:cxn ang="0">
                <a:pos x="2561" y="399"/>
              </a:cxn>
              <a:cxn ang="0">
                <a:pos x="2118" y="82"/>
              </a:cxn>
              <a:cxn ang="0">
                <a:pos x="1898" y="0"/>
              </a:cxn>
              <a:cxn ang="0">
                <a:pos x="0" y="2485"/>
              </a:cxn>
              <a:cxn ang="0">
                <a:pos x="0" y="2485"/>
              </a:cxn>
            </a:cxnLst>
            <a:rect l="0" t="0" r="r" b="b"/>
            <a:pathLst>
              <a:path w="2561" h="2777">
                <a:moveTo>
                  <a:pt x="0" y="2485"/>
                </a:moveTo>
                <a:lnTo>
                  <a:pt x="432" y="2553"/>
                </a:lnTo>
                <a:lnTo>
                  <a:pt x="736" y="2777"/>
                </a:lnTo>
                <a:lnTo>
                  <a:pt x="2561" y="399"/>
                </a:lnTo>
                <a:lnTo>
                  <a:pt x="2118" y="82"/>
                </a:lnTo>
                <a:lnTo>
                  <a:pt x="1898" y="0"/>
                </a:lnTo>
                <a:lnTo>
                  <a:pt x="0" y="2485"/>
                </a:lnTo>
                <a:lnTo>
                  <a:pt x="0" y="2485"/>
                </a:ln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7938" y="5540375"/>
            <a:ext cx="1784350" cy="1246188"/>
            <a:chOff x="5" y="3490"/>
            <a:chExt cx="1124" cy="785"/>
          </a:xfrm>
        </p:grpSpPr>
        <p:sp>
          <p:nvSpPr>
            <p:cNvPr id="126987" name="Freeform 11"/>
            <p:cNvSpPr>
              <a:spLocks/>
            </p:cNvSpPr>
            <p:nvPr userDrawn="1"/>
          </p:nvSpPr>
          <p:spPr bwMode="auto">
            <a:xfrm>
              <a:off x="24" y="3505"/>
              <a:ext cx="1089" cy="649"/>
            </a:xfrm>
            <a:custGeom>
              <a:avLst/>
              <a:gdLst/>
              <a:ahLst/>
              <a:cxnLst>
                <a:cxn ang="0">
                  <a:pos x="1587" y="1260"/>
                </a:cxn>
                <a:cxn ang="0">
                  <a:pos x="1420" y="1106"/>
                </a:cxn>
                <a:cxn ang="0">
                  <a:pos x="1331" y="477"/>
                </a:cxn>
                <a:cxn ang="0">
                  <a:pos x="2139" y="330"/>
                </a:cxn>
                <a:cxn ang="0">
                  <a:pos x="2177" y="203"/>
                </a:cxn>
                <a:cxn ang="0">
                  <a:pos x="2099" y="100"/>
                </a:cxn>
                <a:cxn ang="0">
                  <a:pos x="1276" y="211"/>
                </a:cxn>
                <a:cxn ang="0">
                  <a:pos x="1219" y="32"/>
                </a:cxn>
                <a:cxn ang="0">
                  <a:pos x="1085" y="0"/>
                </a:cxn>
                <a:cxn ang="0">
                  <a:pos x="958" y="28"/>
                </a:cxn>
                <a:cxn ang="0">
                  <a:pos x="888" y="106"/>
                </a:cxn>
                <a:cxn ang="0">
                  <a:pos x="937" y="285"/>
                </a:cxn>
                <a:cxn ang="0">
                  <a:pos x="660" y="441"/>
                </a:cxn>
                <a:cxn ang="0">
                  <a:pos x="983" y="473"/>
                </a:cxn>
                <a:cxn ang="0">
                  <a:pos x="1112" y="889"/>
                </a:cxn>
                <a:cxn ang="0">
                  <a:pos x="141" y="469"/>
                </a:cxn>
                <a:cxn ang="0">
                  <a:pos x="46" y="509"/>
                </a:cxn>
                <a:cxn ang="0">
                  <a:pos x="0" y="636"/>
                </a:cxn>
                <a:cxn ang="0">
                  <a:pos x="55" y="779"/>
                </a:cxn>
                <a:cxn ang="0">
                  <a:pos x="1139" y="1288"/>
                </a:cxn>
                <a:cxn ang="0">
                  <a:pos x="1378" y="1256"/>
                </a:cxn>
                <a:cxn ang="0">
                  <a:pos x="1570" y="1298"/>
                </a:cxn>
                <a:cxn ang="0">
                  <a:pos x="1587" y="1260"/>
                </a:cxn>
                <a:cxn ang="0">
                  <a:pos x="1587" y="1260"/>
                </a:cxn>
              </a:cxnLst>
              <a:rect l="0" t="0" r="r" b="b"/>
              <a:pathLst>
                <a:path w="2177" h="1298">
                  <a:moveTo>
                    <a:pt x="1587" y="1260"/>
                  </a:moveTo>
                  <a:lnTo>
                    <a:pt x="1420" y="1106"/>
                  </a:lnTo>
                  <a:lnTo>
                    <a:pt x="1331" y="477"/>
                  </a:lnTo>
                  <a:lnTo>
                    <a:pt x="2139" y="330"/>
                  </a:lnTo>
                  <a:lnTo>
                    <a:pt x="2177" y="203"/>
                  </a:lnTo>
                  <a:lnTo>
                    <a:pt x="2099" y="100"/>
                  </a:lnTo>
                  <a:lnTo>
                    <a:pt x="1276" y="211"/>
                  </a:lnTo>
                  <a:lnTo>
                    <a:pt x="1219" y="32"/>
                  </a:lnTo>
                  <a:lnTo>
                    <a:pt x="1085" y="0"/>
                  </a:lnTo>
                  <a:lnTo>
                    <a:pt x="958" y="28"/>
                  </a:lnTo>
                  <a:lnTo>
                    <a:pt x="888" y="106"/>
                  </a:lnTo>
                  <a:lnTo>
                    <a:pt x="937" y="285"/>
                  </a:lnTo>
                  <a:lnTo>
                    <a:pt x="660" y="441"/>
                  </a:lnTo>
                  <a:lnTo>
                    <a:pt x="983" y="473"/>
                  </a:lnTo>
                  <a:lnTo>
                    <a:pt x="1112" y="889"/>
                  </a:lnTo>
                  <a:lnTo>
                    <a:pt x="141" y="469"/>
                  </a:lnTo>
                  <a:lnTo>
                    <a:pt x="46" y="509"/>
                  </a:lnTo>
                  <a:lnTo>
                    <a:pt x="0" y="636"/>
                  </a:lnTo>
                  <a:lnTo>
                    <a:pt x="55" y="779"/>
                  </a:lnTo>
                  <a:lnTo>
                    <a:pt x="1139" y="1288"/>
                  </a:lnTo>
                  <a:lnTo>
                    <a:pt x="1378" y="1256"/>
                  </a:lnTo>
                  <a:lnTo>
                    <a:pt x="1570" y="1298"/>
                  </a:lnTo>
                  <a:lnTo>
                    <a:pt x="1587" y="1260"/>
                  </a:lnTo>
                  <a:lnTo>
                    <a:pt x="1587" y="1260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6988" name="Freeform 12"/>
            <p:cNvSpPr>
              <a:spLocks/>
            </p:cNvSpPr>
            <p:nvPr userDrawn="1"/>
          </p:nvSpPr>
          <p:spPr bwMode="auto">
            <a:xfrm>
              <a:off x="1022" y="3582"/>
              <a:ext cx="71" cy="129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120" y="0"/>
                </a:cxn>
                <a:cxn ang="0">
                  <a:pos x="143" y="233"/>
                </a:cxn>
                <a:cxn ang="0">
                  <a:pos x="8" y="258"/>
                </a:cxn>
                <a:cxn ang="0">
                  <a:pos x="0" y="7"/>
                </a:cxn>
                <a:cxn ang="0">
                  <a:pos x="0" y="7"/>
                </a:cxn>
              </a:cxnLst>
              <a:rect l="0" t="0" r="r" b="b"/>
              <a:pathLst>
                <a:path w="143" h="258">
                  <a:moveTo>
                    <a:pt x="0" y="7"/>
                  </a:moveTo>
                  <a:lnTo>
                    <a:pt x="120" y="0"/>
                  </a:lnTo>
                  <a:lnTo>
                    <a:pt x="143" y="233"/>
                  </a:lnTo>
                  <a:lnTo>
                    <a:pt x="8" y="258"/>
                  </a:lnTo>
                  <a:lnTo>
                    <a:pt x="0" y="7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6989" name="Freeform 13"/>
            <p:cNvSpPr>
              <a:spLocks/>
            </p:cNvSpPr>
            <p:nvPr userDrawn="1"/>
          </p:nvSpPr>
          <p:spPr bwMode="auto">
            <a:xfrm>
              <a:off x="20" y="3774"/>
              <a:ext cx="792" cy="410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6990" name="Freeform 14"/>
            <p:cNvSpPr>
              <a:spLocks/>
            </p:cNvSpPr>
            <p:nvPr userDrawn="1"/>
          </p:nvSpPr>
          <p:spPr bwMode="auto">
            <a:xfrm>
              <a:off x="129" y="3808"/>
              <a:ext cx="525" cy="374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6991" name="Freeform 15"/>
            <p:cNvSpPr>
              <a:spLocks/>
            </p:cNvSpPr>
            <p:nvPr userDrawn="1"/>
          </p:nvSpPr>
          <p:spPr bwMode="auto">
            <a:xfrm>
              <a:off x="485" y="3532"/>
              <a:ext cx="135" cy="121"/>
            </a:xfrm>
            <a:custGeom>
              <a:avLst/>
              <a:gdLst/>
              <a:ahLst/>
              <a:cxnLst>
                <a:cxn ang="0">
                  <a:pos x="0" y="28"/>
                </a:cxn>
                <a:cxn ang="0">
                  <a:pos x="160" y="0"/>
                </a:cxn>
                <a:cxn ang="0">
                  <a:pos x="251" y="36"/>
                </a:cxn>
                <a:cxn ang="0">
                  <a:pos x="272" y="139"/>
                </a:cxn>
                <a:cxn ang="0">
                  <a:pos x="164" y="146"/>
                </a:cxn>
                <a:cxn ang="0">
                  <a:pos x="32" y="241"/>
                </a:cxn>
                <a:cxn ang="0">
                  <a:pos x="0" y="28"/>
                </a:cxn>
                <a:cxn ang="0">
                  <a:pos x="0" y="28"/>
                </a:cxn>
              </a:cxnLst>
              <a:rect l="0" t="0" r="r" b="b"/>
              <a:pathLst>
                <a:path w="272" h="241">
                  <a:moveTo>
                    <a:pt x="0" y="28"/>
                  </a:moveTo>
                  <a:lnTo>
                    <a:pt x="160" y="0"/>
                  </a:lnTo>
                  <a:lnTo>
                    <a:pt x="251" y="36"/>
                  </a:lnTo>
                  <a:lnTo>
                    <a:pt x="272" y="139"/>
                  </a:lnTo>
                  <a:lnTo>
                    <a:pt x="164" y="146"/>
                  </a:lnTo>
                  <a:lnTo>
                    <a:pt x="32" y="241"/>
                  </a:lnTo>
                  <a:lnTo>
                    <a:pt x="0" y="28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6992" name="Freeform 16"/>
            <p:cNvSpPr>
              <a:spLocks/>
            </p:cNvSpPr>
            <p:nvPr userDrawn="1"/>
          </p:nvSpPr>
          <p:spPr bwMode="auto">
            <a:xfrm>
              <a:off x="641" y="4163"/>
              <a:ext cx="76" cy="112"/>
            </a:xfrm>
            <a:custGeom>
              <a:avLst/>
              <a:gdLst/>
              <a:ahLst/>
              <a:cxnLst>
                <a:cxn ang="0">
                  <a:pos x="152" y="4"/>
                </a:cxn>
                <a:cxn ang="0">
                  <a:pos x="152" y="224"/>
                </a:cxn>
                <a:cxn ang="0">
                  <a:pos x="0" y="8"/>
                </a:cxn>
                <a:cxn ang="0">
                  <a:pos x="72" y="0"/>
                </a:cxn>
                <a:cxn ang="0">
                  <a:pos x="152" y="4"/>
                </a:cxn>
                <a:cxn ang="0">
                  <a:pos x="152" y="4"/>
                </a:cxn>
              </a:cxnLst>
              <a:rect l="0" t="0" r="r" b="b"/>
              <a:pathLst>
                <a:path w="152" h="224">
                  <a:moveTo>
                    <a:pt x="152" y="4"/>
                  </a:moveTo>
                  <a:lnTo>
                    <a:pt x="152" y="224"/>
                  </a:lnTo>
                  <a:lnTo>
                    <a:pt x="0" y="8"/>
                  </a:lnTo>
                  <a:lnTo>
                    <a:pt x="72" y="0"/>
                  </a:lnTo>
                  <a:lnTo>
                    <a:pt x="152" y="4"/>
                  </a:lnTo>
                  <a:lnTo>
                    <a:pt x="152" y="4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6993" name="Freeform 17"/>
            <p:cNvSpPr>
              <a:spLocks/>
            </p:cNvSpPr>
            <p:nvPr userDrawn="1"/>
          </p:nvSpPr>
          <p:spPr bwMode="auto">
            <a:xfrm>
              <a:off x="504" y="3607"/>
              <a:ext cx="193" cy="383"/>
            </a:xfrm>
            <a:custGeom>
              <a:avLst/>
              <a:gdLst/>
              <a:ahLst/>
              <a:cxnLst>
                <a:cxn ang="0">
                  <a:pos x="0" y="80"/>
                </a:cxn>
                <a:cxn ang="0">
                  <a:pos x="87" y="0"/>
                </a:cxn>
                <a:cxn ang="0">
                  <a:pos x="232" y="6"/>
                </a:cxn>
                <a:cxn ang="0">
                  <a:pos x="386" y="764"/>
                </a:cxn>
                <a:cxn ang="0">
                  <a:pos x="279" y="720"/>
                </a:cxn>
                <a:cxn ang="0">
                  <a:pos x="152" y="677"/>
                </a:cxn>
                <a:cxn ang="0">
                  <a:pos x="0" y="80"/>
                </a:cxn>
                <a:cxn ang="0">
                  <a:pos x="0" y="80"/>
                </a:cxn>
              </a:cxnLst>
              <a:rect l="0" t="0" r="r" b="b"/>
              <a:pathLst>
                <a:path w="386" h="764">
                  <a:moveTo>
                    <a:pt x="0" y="80"/>
                  </a:moveTo>
                  <a:lnTo>
                    <a:pt x="87" y="0"/>
                  </a:lnTo>
                  <a:lnTo>
                    <a:pt x="232" y="6"/>
                  </a:lnTo>
                  <a:lnTo>
                    <a:pt x="386" y="764"/>
                  </a:lnTo>
                  <a:lnTo>
                    <a:pt x="279" y="720"/>
                  </a:lnTo>
                  <a:lnTo>
                    <a:pt x="152" y="677"/>
                  </a:lnTo>
                  <a:lnTo>
                    <a:pt x="0" y="80"/>
                  </a:lnTo>
                  <a:lnTo>
                    <a:pt x="0" y="8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6994" name="Freeform 18"/>
            <p:cNvSpPr>
              <a:spLocks/>
            </p:cNvSpPr>
            <p:nvPr userDrawn="1"/>
          </p:nvSpPr>
          <p:spPr bwMode="auto">
            <a:xfrm>
              <a:off x="668" y="3590"/>
              <a:ext cx="364" cy="174"/>
            </a:xfrm>
            <a:custGeom>
              <a:avLst/>
              <a:gdLst/>
              <a:ahLst/>
              <a:cxnLst>
                <a:cxn ang="0">
                  <a:pos x="692" y="0"/>
                </a:cxn>
                <a:cxn ang="0">
                  <a:pos x="0" y="106"/>
                </a:cxn>
                <a:cxn ang="0">
                  <a:pos x="28" y="348"/>
                </a:cxn>
                <a:cxn ang="0">
                  <a:pos x="715" y="237"/>
                </a:cxn>
                <a:cxn ang="0">
                  <a:pos x="728" y="43"/>
                </a:cxn>
                <a:cxn ang="0">
                  <a:pos x="692" y="0"/>
                </a:cxn>
                <a:cxn ang="0">
                  <a:pos x="692" y="0"/>
                </a:cxn>
              </a:cxnLst>
              <a:rect l="0" t="0" r="r" b="b"/>
              <a:pathLst>
                <a:path w="728" h="348">
                  <a:moveTo>
                    <a:pt x="692" y="0"/>
                  </a:moveTo>
                  <a:lnTo>
                    <a:pt x="0" y="106"/>
                  </a:lnTo>
                  <a:lnTo>
                    <a:pt x="28" y="348"/>
                  </a:lnTo>
                  <a:lnTo>
                    <a:pt x="715" y="237"/>
                  </a:lnTo>
                  <a:lnTo>
                    <a:pt x="728" y="43"/>
                  </a:lnTo>
                  <a:lnTo>
                    <a:pt x="692" y="0"/>
                  </a:lnTo>
                  <a:lnTo>
                    <a:pt x="692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6995" name="Freeform 19"/>
            <p:cNvSpPr>
              <a:spLocks/>
            </p:cNvSpPr>
            <p:nvPr userDrawn="1"/>
          </p:nvSpPr>
          <p:spPr bwMode="auto">
            <a:xfrm>
              <a:off x="347" y="3693"/>
              <a:ext cx="156" cy="67"/>
            </a:xfrm>
            <a:custGeom>
              <a:avLst/>
              <a:gdLst/>
              <a:ahLst/>
              <a:cxnLst>
                <a:cxn ang="0">
                  <a:pos x="272" y="0"/>
                </a:cxn>
                <a:cxn ang="0">
                  <a:pos x="0" y="78"/>
                </a:cxn>
                <a:cxn ang="0">
                  <a:pos x="312" y="135"/>
                </a:cxn>
                <a:cxn ang="0">
                  <a:pos x="272" y="0"/>
                </a:cxn>
                <a:cxn ang="0">
                  <a:pos x="272" y="0"/>
                </a:cxn>
              </a:cxnLst>
              <a:rect l="0" t="0" r="r" b="b"/>
              <a:pathLst>
                <a:path w="312" h="135">
                  <a:moveTo>
                    <a:pt x="272" y="0"/>
                  </a:moveTo>
                  <a:lnTo>
                    <a:pt x="0" y="78"/>
                  </a:lnTo>
                  <a:lnTo>
                    <a:pt x="312" y="135"/>
                  </a:lnTo>
                  <a:lnTo>
                    <a:pt x="272" y="0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3" name="Group 20"/>
            <p:cNvGrpSpPr>
              <a:grpSpLocks/>
            </p:cNvGrpSpPr>
            <p:nvPr userDrawn="1"/>
          </p:nvGrpSpPr>
          <p:grpSpPr bwMode="auto">
            <a:xfrm>
              <a:off x="5" y="3490"/>
              <a:ext cx="1124" cy="780"/>
              <a:chOff x="5" y="3490"/>
              <a:chExt cx="1124" cy="780"/>
            </a:xfrm>
          </p:grpSpPr>
          <p:grpSp>
            <p:nvGrpSpPr>
              <p:cNvPr id="4" name="Group 21"/>
              <p:cNvGrpSpPr>
                <a:grpSpLocks/>
              </p:cNvGrpSpPr>
              <p:nvPr userDrawn="1"/>
            </p:nvGrpSpPr>
            <p:grpSpPr bwMode="auto">
              <a:xfrm>
                <a:off x="499" y="3562"/>
                <a:ext cx="548" cy="708"/>
                <a:chOff x="499" y="3562"/>
                <a:chExt cx="548" cy="708"/>
              </a:xfrm>
            </p:grpSpPr>
            <p:sp>
              <p:nvSpPr>
                <p:cNvPr id="126998" name="Freeform 22"/>
                <p:cNvSpPr>
                  <a:spLocks/>
                </p:cNvSpPr>
                <p:nvPr userDrawn="1"/>
              </p:nvSpPr>
              <p:spPr bwMode="auto">
                <a:xfrm>
                  <a:off x="499" y="3587"/>
                  <a:ext cx="157" cy="87"/>
                </a:xfrm>
                <a:custGeom>
                  <a:avLst/>
                  <a:gdLst/>
                  <a:ahLst/>
                  <a:cxnLst>
                    <a:cxn ang="0">
                      <a:pos x="0" y="107"/>
                    </a:cxn>
                    <a:cxn ang="0">
                      <a:pos x="114" y="10"/>
                    </a:cxn>
                    <a:cxn ang="0">
                      <a:pos x="213" y="0"/>
                    </a:cxn>
                    <a:cxn ang="0">
                      <a:pos x="292" y="27"/>
                    </a:cxn>
                    <a:cxn ang="0">
                      <a:pos x="313" y="91"/>
                    </a:cxn>
                    <a:cxn ang="0">
                      <a:pos x="167" y="67"/>
                    </a:cxn>
                    <a:cxn ang="0">
                      <a:pos x="74" y="101"/>
                    </a:cxn>
                    <a:cxn ang="0">
                      <a:pos x="13" y="175"/>
                    </a:cxn>
                    <a:cxn ang="0">
                      <a:pos x="0" y="107"/>
                    </a:cxn>
                    <a:cxn ang="0">
                      <a:pos x="0" y="107"/>
                    </a:cxn>
                  </a:cxnLst>
                  <a:rect l="0" t="0" r="r" b="b"/>
                  <a:pathLst>
                    <a:path w="313" h="175">
                      <a:moveTo>
                        <a:pt x="0" y="107"/>
                      </a:moveTo>
                      <a:lnTo>
                        <a:pt x="114" y="10"/>
                      </a:lnTo>
                      <a:lnTo>
                        <a:pt x="213" y="0"/>
                      </a:lnTo>
                      <a:lnTo>
                        <a:pt x="292" y="27"/>
                      </a:lnTo>
                      <a:lnTo>
                        <a:pt x="313" y="91"/>
                      </a:lnTo>
                      <a:lnTo>
                        <a:pt x="167" y="67"/>
                      </a:lnTo>
                      <a:lnTo>
                        <a:pt x="74" y="101"/>
                      </a:lnTo>
                      <a:lnTo>
                        <a:pt x="13" y="175"/>
                      </a:lnTo>
                      <a:lnTo>
                        <a:pt x="0" y="107"/>
                      </a:lnTo>
                      <a:lnTo>
                        <a:pt x="0" y="10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26999" name="Freeform 23"/>
                <p:cNvSpPr>
                  <a:spLocks/>
                </p:cNvSpPr>
                <p:nvPr userDrawn="1"/>
              </p:nvSpPr>
              <p:spPr bwMode="auto">
                <a:xfrm>
                  <a:off x="636" y="4137"/>
                  <a:ext cx="115" cy="133"/>
                </a:xfrm>
                <a:custGeom>
                  <a:avLst/>
                  <a:gdLst/>
                  <a:ahLst/>
                  <a:cxnLst>
                    <a:cxn ang="0">
                      <a:pos x="0" y="40"/>
                    </a:cxn>
                    <a:cxn ang="0">
                      <a:pos x="160" y="266"/>
                    </a:cxn>
                    <a:cxn ang="0">
                      <a:pos x="230" y="251"/>
                    </a:cxn>
                    <a:cxn ang="0">
                      <a:pos x="223" y="17"/>
                    </a:cxn>
                    <a:cxn ang="0">
                      <a:pos x="166" y="0"/>
                    </a:cxn>
                    <a:cxn ang="0">
                      <a:pos x="179" y="197"/>
                    </a:cxn>
                    <a:cxn ang="0">
                      <a:pos x="71" y="4"/>
                    </a:cxn>
                    <a:cxn ang="0">
                      <a:pos x="0" y="40"/>
                    </a:cxn>
                    <a:cxn ang="0">
                      <a:pos x="0" y="40"/>
                    </a:cxn>
                  </a:cxnLst>
                  <a:rect l="0" t="0" r="r" b="b"/>
                  <a:pathLst>
                    <a:path w="230" h="266">
                      <a:moveTo>
                        <a:pt x="0" y="40"/>
                      </a:moveTo>
                      <a:lnTo>
                        <a:pt x="160" y="266"/>
                      </a:lnTo>
                      <a:lnTo>
                        <a:pt x="230" y="251"/>
                      </a:lnTo>
                      <a:lnTo>
                        <a:pt x="223" y="17"/>
                      </a:lnTo>
                      <a:lnTo>
                        <a:pt x="166" y="0"/>
                      </a:lnTo>
                      <a:lnTo>
                        <a:pt x="179" y="197"/>
                      </a:lnTo>
                      <a:lnTo>
                        <a:pt x="71" y="4"/>
                      </a:lnTo>
                      <a:lnTo>
                        <a:pt x="0" y="40"/>
                      </a:lnTo>
                      <a:lnTo>
                        <a:pt x="0" y="4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27000" name="Freeform 24"/>
                <p:cNvSpPr>
                  <a:spLocks/>
                </p:cNvSpPr>
                <p:nvPr userDrawn="1"/>
              </p:nvSpPr>
              <p:spPr bwMode="auto">
                <a:xfrm>
                  <a:off x="1004" y="3562"/>
                  <a:ext cx="43" cy="117"/>
                </a:xfrm>
                <a:custGeom>
                  <a:avLst/>
                  <a:gdLst/>
                  <a:ahLst/>
                  <a:cxnLst>
                    <a:cxn ang="0">
                      <a:pos x="0" y="19"/>
                    </a:cxn>
                    <a:cxn ang="0">
                      <a:pos x="36" y="93"/>
                    </a:cxn>
                    <a:cxn ang="0">
                      <a:pos x="44" y="154"/>
                    </a:cxn>
                    <a:cxn ang="0">
                      <a:pos x="27" y="234"/>
                    </a:cxn>
                    <a:cxn ang="0">
                      <a:pos x="80" y="220"/>
                    </a:cxn>
                    <a:cxn ang="0">
                      <a:pos x="87" y="116"/>
                    </a:cxn>
                    <a:cxn ang="0">
                      <a:pos x="46" y="0"/>
                    </a:cxn>
                    <a:cxn ang="0">
                      <a:pos x="0" y="19"/>
                    </a:cxn>
                    <a:cxn ang="0">
                      <a:pos x="0" y="19"/>
                    </a:cxn>
                  </a:cxnLst>
                  <a:rect l="0" t="0" r="r" b="b"/>
                  <a:pathLst>
                    <a:path w="87" h="234">
                      <a:moveTo>
                        <a:pt x="0" y="19"/>
                      </a:moveTo>
                      <a:lnTo>
                        <a:pt x="36" y="93"/>
                      </a:lnTo>
                      <a:lnTo>
                        <a:pt x="44" y="154"/>
                      </a:lnTo>
                      <a:lnTo>
                        <a:pt x="27" y="234"/>
                      </a:lnTo>
                      <a:lnTo>
                        <a:pt x="80" y="220"/>
                      </a:lnTo>
                      <a:lnTo>
                        <a:pt x="87" y="116"/>
                      </a:lnTo>
                      <a:lnTo>
                        <a:pt x="46" y="0"/>
                      </a:lnTo>
                      <a:lnTo>
                        <a:pt x="0" y="19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127001" name="Freeform 25"/>
              <p:cNvSpPr>
                <a:spLocks/>
              </p:cNvSpPr>
              <p:nvPr userDrawn="1"/>
            </p:nvSpPr>
            <p:spPr bwMode="auto">
              <a:xfrm>
                <a:off x="76" y="3732"/>
                <a:ext cx="595" cy="250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27002" name="Freeform 26"/>
              <p:cNvSpPr>
                <a:spLocks/>
              </p:cNvSpPr>
              <p:nvPr userDrawn="1"/>
            </p:nvSpPr>
            <p:spPr bwMode="auto">
              <a:xfrm>
                <a:off x="260" y="3886"/>
                <a:ext cx="244" cy="148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27003" name="Freeform 27"/>
              <p:cNvSpPr>
                <a:spLocks/>
              </p:cNvSpPr>
              <p:nvPr userDrawn="1"/>
            </p:nvSpPr>
            <p:spPr bwMode="auto">
              <a:xfrm>
                <a:off x="565" y="3680"/>
                <a:ext cx="107" cy="238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91" y="25"/>
                  </a:cxn>
                  <a:cxn ang="0">
                    <a:pos x="80" y="192"/>
                  </a:cxn>
                  <a:cxn ang="0">
                    <a:pos x="106" y="327"/>
                  </a:cxn>
                  <a:cxn ang="0">
                    <a:pos x="213" y="451"/>
                  </a:cxn>
                  <a:cxn ang="0">
                    <a:pos x="97" y="478"/>
                  </a:cxn>
                  <a:cxn ang="0">
                    <a:pos x="30" y="344"/>
                  </a:cxn>
                  <a:cxn ang="0">
                    <a:pos x="0" y="57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213" h="478">
                    <a:moveTo>
                      <a:pt x="24" y="0"/>
                    </a:moveTo>
                    <a:lnTo>
                      <a:pt x="91" y="25"/>
                    </a:lnTo>
                    <a:lnTo>
                      <a:pt x="80" y="192"/>
                    </a:lnTo>
                    <a:lnTo>
                      <a:pt x="106" y="327"/>
                    </a:lnTo>
                    <a:lnTo>
                      <a:pt x="213" y="451"/>
                    </a:lnTo>
                    <a:lnTo>
                      <a:pt x="97" y="478"/>
                    </a:lnTo>
                    <a:lnTo>
                      <a:pt x="30" y="344"/>
                    </a:lnTo>
                    <a:lnTo>
                      <a:pt x="0" y="57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grpSp>
            <p:nvGrpSpPr>
              <p:cNvPr id="5" name="Group 28"/>
              <p:cNvGrpSpPr>
                <a:grpSpLocks/>
              </p:cNvGrpSpPr>
              <p:nvPr userDrawn="1"/>
            </p:nvGrpSpPr>
            <p:grpSpPr bwMode="auto">
              <a:xfrm>
                <a:off x="5" y="3490"/>
                <a:ext cx="1124" cy="678"/>
                <a:chOff x="5" y="3490"/>
                <a:chExt cx="1124" cy="678"/>
              </a:xfrm>
            </p:grpSpPr>
            <p:sp>
              <p:nvSpPr>
                <p:cNvPr id="127005" name="Freeform 29"/>
                <p:cNvSpPr>
                  <a:spLocks/>
                </p:cNvSpPr>
                <p:nvPr userDrawn="1"/>
              </p:nvSpPr>
              <p:spPr bwMode="auto">
                <a:xfrm>
                  <a:off x="669" y="4048"/>
                  <a:ext cx="75" cy="87"/>
                </a:xfrm>
                <a:custGeom>
                  <a:avLst/>
                  <a:gdLst/>
                  <a:ahLst/>
                  <a:cxnLst>
                    <a:cxn ang="0">
                      <a:pos x="110" y="0"/>
                    </a:cxn>
                    <a:cxn ang="0">
                      <a:pos x="40" y="66"/>
                    </a:cxn>
                    <a:cxn ang="0">
                      <a:pos x="0" y="173"/>
                    </a:cxn>
                    <a:cxn ang="0">
                      <a:pos x="80" y="160"/>
                    </a:cxn>
                    <a:cxn ang="0">
                      <a:pos x="103" y="84"/>
                    </a:cxn>
                    <a:cxn ang="0">
                      <a:pos x="150" y="27"/>
                    </a:cxn>
                    <a:cxn ang="0">
                      <a:pos x="110" y="0"/>
                    </a:cxn>
                    <a:cxn ang="0">
                      <a:pos x="110" y="0"/>
                    </a:cxn>
                  </a:cxnLst>
                  <a:rect l="0" t="0" r="r" b="b"/>
                  <a:pathLst>
                    <a:path w="150" h="173">
                      <a:moveTo>
                        <a:pt x="110" y="0"/>
                      </a:moveTo>
                      <a:lnTo>
                        <a:pt x="40" y="66"/>
                      </a:lnTo>
                      <a:lnTo>
                        <a:pt x="0" y="173"/>
                      </a:lnTo>
                      <a:lnTo>
                        <a:pt x="80" y="160"/>
                      </a:lnTo>
                      <a:lnTo>
                        <a:pt x="103" y="84"/>
                      </a:lnTo>
                      <a:lnTo>
                        <a:pt x="150" y="27"/>
                      </a:lnTo>
                      <a:lnTo>
                        <a:pt x="110" y="0"/>
                      </a:ln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27006" name="Freeform 30"/>
                <p:cNvSpPr>
                  <a:spLocks/>
                </p:cNvSpPr>
                <p:nvPr userDrawn="1"/>
              </p:nvSpPr>
              <p:spPr bwMode="auto">
                <a:xfrm>
                  <a:off x="5" y="3728"/>
                  <a:ext cx="842" cy="440"/>
                </a:xfrm>
                <a:custGeom>
                  <a:avLst/>
                  <a:gdLst/>
                  <a:ahLst/>
                  <a:cxnLst>
                    <a:cxn ang="0">
                      <a:pos x="156" y="0"/>
                    </a:cxn>
                    <a:cxn ang="0">
                      <a:pos x="63" y="52"/>
                    </a:cxn>
                    <a:cxn ang="0">
                      <a:pos x="0" y="208"/>
                    </a:cxn>
                    <a:cxn ang="0">
                      <a:pos x="67" y="358"/>
                    </a:cxn>
                    <a:cxn ang="0">
                      <a:pos x="1182" y="867"/>
                    </a:cxn>
                    <a:cxn ang="0">
                      <a:pos x="1422" y="835"/>
                    </a:cxn>
                    <a:cxn ang="0">
                      <a:pos x="1616" y="880"/>
                    </a:cxn>
                    <a:cxn ang="0">
                      <a:pos x="1684" y="808"/>
                    </a:cxn>
                    <a:cxn ang="0">
                      <a:pos x="1502" y="664"/>
                    </a:cxn>
                    <a:cxn ang="0">
                      <a:pos x="1428" y="512"/>
                    </a:cxn>
                    <a:cxn ang="0">
                      <a:pos x="1369" y="527"/>
                    </a:cxn>
                    <a:cxn ang="0">
                      <a:pos x="1439" y="664"/>
                    </a:cxn>
                    <a:cxn ang="0">
                      <a:pos x="1578" y="810"/>
                    </a:cxn>
                    <a:cxn ang="0">
                      <a:pos x="1413" y="787"/>
                    </a:cxn>
                    <a:cxn ang="0">
                      <a:pos x="1219" y="814"/>
                    </a:cxn>
                    <a:cxn ang="0">
                      <a:pos x="1255" y="650"/>
                    </a:cxn>
                    <a:cxn ang="0">
                      <a:pos x="1338" y="538"/>
                    </a:cxn>
                    <a:cxn ang="0">
                      <a:pos x="1241" y="552"/>
                    </a:cxn>
                    <a:cxn ang="0">
                      <a:pos x="1165" y="658"/>
                    </a:cxn>
                    <a:cxn ang="0">
                      <a:pos x="1139" y="791"/>
                    </a:cxn>
                    <a:cxn ang="0">
                      <a:pos x="107" y="310"/>
                    </a:cxn>
                    <a:cxn ang="0">
                      <a:pos x="80" y="215"/>
                    </a:cxn>
                    <a:cxn ang="0">
                      <a:pos x="103" y="95"/>
                    </a:cxn>
                    <a:cxn ang="0">
                      <a:pos x="217" y="0"/>
                    </a:cxn>
                    <a:cxn ang="0">
                      <a:pos x="156" y="0"/>
                    </a:cxn>
                    <a:cxn ang="0">
                      <a:pos x="156" y="0"/>
                    </a:cxn>
                  </a:cxnLst>
                  <a:rect l="0" t="0" r="r" b="b"/>
                  <a:pathLst>
                    <a:path w="1684" h="880">
                      <a:moveTo>
                        <a:pt x="156" y="0"/>
                      </a:moveTo>
                      <a:lnTo>
                        <a:pt x="63" y="52"/>
                      </a:lnTo>
                      <a:lnTo>
                        <a:pt x="0" y="208"/>
                      </a:lnTo>
                      <a:lnTo>
                        <a:pt x="67" y="358"/>
                      </a:lnTo>
                      <a:lnTo>
                        <a:pt x="1182" y="867"/>
                      </a:lnTo>
                      <a:lnTo>
                        <a:pt x="1422" y="835"/>
                      </a:lnTo>
                      <a:lnTo>
                        <a:pt x="1616" y="880"/>
                      </a:lnTo>
                      <a:lnTo>
                        <a:pt x="1684" y="808"/>
                      </a:lnTo>
                      <a:lnTo>
                        <a:pt x="1502" y="664"/>
                      </a:lnTo>
                      <a:lnTo>
                        <a:pt x="1428" y="512"/>
                      </a:lnTo>
                      <a:lnTo>
                        <a:pt x="1369" y="527"/>
                      </a:lnTo>
                      <a:lnTo>
                        <a:pt x="1439" y="664"/>
                      </a:lnTo>
                      <a:lnTo>
                        <a:pt x="1578" y="810"/>
                      </a:lnTo>
                      <a:lnTo>
                        <a:pt x="1413" y="787"/>
                      </a:lnTo>
                      <a:lnTo>
                        <a:pt x="1219" y="814"/>
                      </a:lnTo>
                      <a:lnTo>
                        <a:pt x="1255" y="650"/>
                      </a:lnTo>
                      <a:lnTo>
                        <a:pt x="1338" y="538"/>
                      </a:lnTo>
                      <a:lnTo>
                        <a:pt x="1241" y="552"/>
                      </a:lnTo>
                      <a:lnTo>
                        <a:pt x="1165" y="658"/>
                      </a:lnTo>
                      <a:lnTo>
                        <a:pt x="1139" y="791"/>
                      </a:lnTo>
                      <a:lnTo>
                        <a:pt x="107" y="310"/>
                      </a:lnTo>
                      <a:lnTo>
                        <a:pt x="80" y="215"/>
                      </a:lnTo>
                      <a:lnTo>
                        <a:pt x="103" y="95"/>
                      </a:lnTo>
                      <a:lnTo>
                        <a:pt x="217" y="0"/>
                      </a:lnTo>
                      <a:lnTo>
                        <a:pt x="156" y="0"/>
                      </a:lnTo>
                      <a:lnTo>
                        <a:pt x="15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27007" name="Freeform 31"/>
                <p:cNvSpPr>
                  <a:spLocks/>
                </p:cNvSpPr>
                <p:nvPr userDrawn="1"/>
              </p:nvSpPr>
              <p:spPr bwMode="auto">
                <a:xfrm>
                  <a:off x="106" y="3770"/>
                  <a:ext cx="80" cy="167"/>
                </a:xfrm>
                <a:custGeom>
                  <a:avLst/>
                  <a:gdLst/>
                  <a:ahLst/>
                  <a:cxnLst>
                    <a:cxn ang="0">
                      <a:pos x="116" y="0"/>
                    </a:cxn>
                    <a:cxn ang="0">
                      <a:pos x="19" y="106"/>
                    </a:cxn>
                    <a:cxn ang="0">
                      <a:pos x="0" y="230"/>
                    </a:cxn>
                    <a:cxn ang="0">
                      <a:pos x="33" y="314"/>
                    </a:cxn>
                    <a:cxn ang="0">
                      <a:pos x="94" y="335"/>
                    </a:cxn>
                    <a:cxn ang="0">
                      <a:pos x="76" y="154"/>
                    </a:cxn>
                    <a:cxn ang="0">
                      <a:pos x="160" y="17"/>
                    </a:cxn>
                    <a:cxn ang="0">
                      <a:pos x="116" y="0"/>
                    </a:cxn>
                    <a:cxn ang="0">
                      <a:pos x="116" y="0"/>
                    </a:cxn>
                  </a:cxnLst>
                  <a:rect l="0" t="0" r="r" b="b"/>
                  <a:pathLst>
                    <a:path w="160" h="335">
                      <a:moveTo>
                        <a:pt x="116" y="0"/>
                      </a:moveTo>
                      <a:lnTo>
                        <a:pt x="19" y="106"/>
                      </a:lnTo>
                      <a:lnTo>
                        <a:pt x="0" y="230"/>
                      </a:lnTo>
                      <a:lnTo>
                        <a:pt x="33" y="314"/>
                      </a:lnTo>
                      <a:lnTo>
                        <a:pt x="94" y="335"/>
                      </a:lnTo>
                      <a:lnTo>
                        <a:pt x="76" y="154"/>
                      </a:lnTo>
                      <a:lnTo>
                        <a:pt x="160" y="17"/>
                      </a:lnTo>
                      <a:lnTo>
                        <a:pt x="116" y="0"/>
                      </a:lnTo>
                      <a:lnTo>
                        <a:pt x="11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27008" name="Freeform 32"/>
                <p:cNvSpPr>
                  <a:spLocks/>
                </p:cNvSpPr>
                <p:nvPr userDrawn="1"/>
              </p:nvSpPr>
              <p:spPr bwMode="auto">
                <a:xfrm>
                  <a:off x="449" y="3490"/>
                  <a:ext cx="322" cy="594"/>
                </a:xfrm>
                <a:custGeom>
                  <a:avLst/>
                  <a:gdLst/>
                  <a:ahLst/>
                  <a:cxnLst>
                    <a:cxn ang="0">
                      <a:pos x="218" y="896"/>
                    </a:cxn>
                    <a:cxn ang="0">
                      <a:pos x="0" y="124"/>
                    </a:cxn>
                    <a:cxn ang="0">
                      <a:pos x="81" y="38"/>
                    </a:cxn>
                    <a:cxn ang="0">
                      <a:pos x="258" y="0"/>
                    </a:cxn>
                    <a:cxn ang="0">
                      <a:pos x="399" y="57"/>
                    </a:cxn>
                    <a:cxn ang="0">
                      <a:pos x="642" y="1188"/>
                    </a:cxn>
                    <a:cxn ang="0">
                      <a:pos x="555" y="1091"/>
                    </a:cxn>
                    <a:cxn ang="0">
                      <a:pos x="355" y="97"/>
                    </a:cxn>
                    <a:cxn ang="0">
                      <a:pos x="226" y="61"/>
                    </a:cxn>
                    <a:cxn ang="0">
                      <a:pos x="119" y="74"/>
                    </a:cxn>
                    <a:cxn ang="0">
                      <a:pos x="76" y="141"/>
                    </a:cxn>
                    <a:cxn ang="0">
                      <a:pos x="306" y="924"/>
                    </a:cxn>
                    <a:cxn ang="0">
                      <a:pos x="218" y="896"/>
                    </a:cxn>
                    <a:cxn ang="0">
                      <a:pos x="218" y="896"/>
                    </a:cxn>
                  </a:cxnLst>
                  <a:rect l="0" t="0" r="r" b="b"/>
                  <a:pathLst>
                    <a:path w="642" h="1188">
                      <a:moveTo>
                        <a:pt x="218" y="896"/>
                      </a:moveTo>
                      <a:lnTo>
                        <a:pt x="0" y="124"/>
                      </a:lnTo>
                      <a:lnTo>
                        <a:pt x="81" y="38"/>
                      </a:lnTo>
                      <a:lnTo>
                        <a:pt x="258" y="0"/>
                      </a:lnTo>
                      <a:lnTo>
                        <a:pt x="399" y="57"/>
                      </a:lnTo>
                      <a:lnTo>
                        <a:pt x="642" y="1188"/>
                      </a:lnTo>
                      <a:lnTo>
                        <a:pt x="555" y="1091"/>
                      </a:lnTo>
                      <a:lnTo>
                        <a:pt x="355" y="97"/>
                      </a:lnTo>
                      <a:lnTo>
                        <a:pt x="226" y="61"/>
                      </a:lnTo>
                      <a:lnTo>
                        <a:pt x="119" y="74"/>
                      </a:lnTo>
                      <a:lnTo>
                        <a:pt x="76" y="141"/>
                      </a:lnTo>
                      <a:lnTo>
                        <a:pt x="306" y="924"/>
                      </a:lnTo>
                      <a:lnTo>
                        <a:pt x="218" y="896"/>
                      </a:lnTo>
                      <a:lnTo>
                        <a:pt x="218" y="89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27009" name="Freeform 33"/>
                <p:cNvSpPr>
                  <a:spLocks/>
                </p:cNvSpPr>
                <p:nvPr userDrawn="1"/>
              </p:nvSpPr>
              <p:spPr bwMode="auto">
                <a:xfrm>
                  <a:off x="578" y="3650"/>
                  <a:ext cx="96" cy="252"/>
                </a:xfrm>
                <a:custGeom>
                  <a:avLst/>
                  <a:gdLst/>
                  <a:ahLst/>
                  <a:cxnLst>
                    <a:cxn ang="0">
                      <a:pos x="0" y="27"/>
                    </a:cxn>
                    <a:cxn ang="0">
                      <a:pos x="76" y="194"/>
                    </a:cxn>
                    <a:cxn ang="0">
                      <a:pos x="113" y="318"/>
                    </a:cxn>
                    <a:cxn ang="0">
                      <a:pos x="116" y="504"/>
                    </a:cxn>
                    <a:cxn ang="0">
                      <a:pos x="192" y="504"/>
                    </a:cxn>
                    <a:cxn ang="0">
                      <a:pos x="187" y="360"/>
                    </a:cxn>
                    <a:cxn ang="0">
                      <a:pos x="162" y="208"/>
                    </a:cxn>
                    <a:cxn ang="0">
                      <a:pos x="99" y="59"/>
                    </a:cxn>
                    <a:cxn ang="0">
                      <a:pos x="63" y="0"/>
                    </a:cxn>
                    <a:cxn ang="0">
                      <a:pos x="0" y="27"/>
                    </a:cxn>
                    <a:cxn ang="0">
                      <a:pos x="0" y="27"/>
                    </a:cxn>
                  </a:cxnLst>
                  <a:rect l="0" t="0" r="r" b="b"/>
                  <a:pathLst>
                    <a:path w="192" h="504">
                      <a:moveTo>
                        <a:pt x="0" y="27"/>
                      </a:moveTo>
                      <a:lnTo>
                        <a:pt x="76" y="194"/>
                      </a:lnTo>
                      <a:lnTo>
                        <a:pt x="113" y="318"/>
                      </a:lnTo>
                      <a:lnTo>
                        <a:pt x="116" y="504"/>
                      </a:lnTo>
                      <a:lnTo>
                        <a:pt x="192" y="504"/>
                      </a:lnTo>
                      <a:lnTo>
                        <a:pt x="187" y="360"/>
                      </a:lnTo>
                      <a:lnTo>
                        <a:pt x="162" y="208"/>
                      </a:lnTo>
                      <a:lnTo>
                        <a:pt x="99" y="59"/>
                      </a:lnTo>
                      <a:lnTo>
                        <a:pt x="63" y="0"/>
                      </a:lnTo>
                      <a:lnTo>
                        <a:pt x="0" y="27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27010" name="Freeform 34"/>
                <p:cNvSpPr>
                  <a:spLocks/>
                </p:cNvSpPr>
                <p:nvPr userDrawn="1"/>
              </p:nvSpPr>
              <p:spPr bwMode="auto">
                <a:xfrm>
                  <a:off x="328" y="3630"/>
                  <a:ext cx="195" cy="135"/>
                </a:xfrm>
                <a:custGeom>
                  <a:avLst/>
                  <a:gdLst/>
                  <a:ahLst/>
                  <a:cxnLst>
                    <a:cxn ang="0">
                      <a:pos x="297" y="0"/>
                    </a:cxn>
                    <a:cxn ang="0">
                      <a:pos x="257" y="17"/>
                    </a:cxn>
                    <a:cxn ang="0">
                      <a:pos x="253" y="66"/>
                    </a:cxn>
                    <a:cxn ang="0">
                      <a:pos x="0" y="169"/>
                    </a:cxn>
                    <a:cxn ang="0">
                      <a:pos x="0" y="222"/>
                    </a:cxn>
                    <a:cxn ang="0">
                      <a:pos x="284" y="226"/>
                    </a:cxn>
                    <a:cxn ang="0">
                      <a:pos x="320" y="269"/>
                    </a:cxn>
                    <a:cxn ang="0">
                      <a:pos x="390" y="266"/>
                    </a:cxn>
                    <a:cxn ang="0">
                      <a:pos x="383" y="190"/>
                    </a:cxn>
                    <a:cxn ang="0">
                      <a:pos x="116" y="176"/>
                    </a:cxn>
                    <a:cxn ang="0">
                      <a:pos x="333" y="89"/>
                    </a:cxn>
                    <a:cxn ang="0">
                      <a:pos x="297" y="0"/>
                    </a:cxn>
                    <a:cxn ang="0">
                      <a:pos x="297" y="0"/>
                    </a:cxn>
                  </a:cxnLst>
                  <a:rect l="0" t="0" r="r" b="b"/>
                  <a:pathLst>
                    <a:path w="390" h="269">
                      <a:moveTo>
                        <a:pt x="297" y="0"/>
                      </a:moveTo>
                      <a:lnTo>
                        <a:pt x="257" y="17"/>
                      </a:lnTo>
                      <a:lnTo>
                        <a:pt x="253" y="66"/>
                      </a:lnTo>
                      <a:lnTo>
                        <a:pt x="0" y="169"/>
                      </a:lnTo>
                      <a:lnTo>
                        <a:pt x="0" y="222"/>
                      </a:lnTo>
                      <a:lnTo>
                        <a:pt x="284" y="226"/>
                      </a:lnTo>
                      <a:lnTo>
                        <a:pt x="320" y="269"/>
                      </a:lnTo>
                      <a:lnTo>
                        <a:pt x="390" y="266"/>
                      </a:lnTo>
                      <a:lnTo>
                        <a:pt x="383" y="190"/>
                      </a:lnTo>
                      <a:lnTo>
                        <a:pt x="116" y="176"/>
                      </a:lnTo>
                      <a:lnTo>
                        <a:pt x="333" y="89"/>
                      </a:lnTo>
                      <a:lnTo>
                        <a:pt x="297" y="0"/>
                      </a:lnTo>
                      <a:lnTo>
                        <a:pt x="2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27011" name="Freeform 35"/>
                <p:cNvSpPr>
                  <a:spLocks/>
                </p:cNvSpPr>
                <p:nvPr userDrawn="1"/>
              </p:nvSpPr>
              <p:spPr bwMode="auto">
                <a:xfrm>
                  <a:off x="658" y="3538"/>
                  <a:ext cx="471" cy="212"/>
                </a:xfrm>
                <a:custGeom>
                  <a:avLst/>
                  <a:gdLst/>
                  <a:ahLst/>
                  <a:cxnLst>
                    <a:cxn ang="0">
                      <a:pos x="0" y="131"/>
                    </a:cxn>
                    <a:cxn ang="0">
                      <a:pos x="863" y="0"/>
                    </a:cxn>
                    <a:cxn ang="0">
                      <a:pos x="926" y="78"/>
                    </a:cxn>
                    <a:cxn ang="0">
                      <a:pos x="941" y="181"/>
                    </a:cxn>
                    <a:cxn ang="0">
                      <a:pos x="903" y="282"/>
                    </a:cxn>
                    <a:cxn ang="0">
                      <a:pos x="57" y="424"/>
                    </a:cxn>
                    <a:cxn ang="0">
                      <a:pos x="53" y="384"/>
                    </a:cxn>
                    <a:cxn ang="0">
                      <a:pos x="863" y="242"/>
                    </a:cxn>
                    <a:cxn ang="0">
                      <a:pos x="893" y="145"/>
                    </a:cxn>
                    <a:cxn ang="0">
                      <a:pos x="840" y="57"/>
                    </a:cxn>
                    <a:cxn ang="0">
                      <a:pos x="0" y="185"/>
                    </a:cxn>
                    <a:cxn ang="0">
                      <a:pos x="0" y="131"/>
                    </a:cxn>
                    <a:cxn ang="0">
                      <a:pos x="0" y="131"/>
                    </a:cxn>
                  </a:cxnLst>
                  <a:rect l="0" t="0" r="r" b="b"/>
                  <a:pathLst>
                    <a:path w="941" h="424">
                      <a:moveTo>
                        <a:pt x="0" y="131"/>
                      </a:moveTo>
                      <a:lnTo>
                        <a:pt x="863" y="0"/>
                      </a:lnTo>
                      <a:lnTo>
                        <a:pt x="926" y="78"/>
                      </a:lnTo>
                      <a:lnTo>
                        <a:pt x="941" y="181"/>
                      </a:lnTo>
                      <a:lnTo>
                        <a:pt x="903" y="282"/>
                      </a:lnTo>
                      <a:lnTo>
                        <a:pt x="57" y="424"/>
                      </a:lnTo>
                      <a:lnTo>
                        <a:pt x="53" y="384"/>
                      </a:lnTo>
                      <a:lnTo>
                        <a:pt x="863" y="242"/>
                      </a:lnTo>
                      <a:lnTo>
                        <a:pt x="893" y="145"/>
                      </a:lnTo>
                      <a:lnTo>
                        <a:pt x="840" y="57"/>
                      </a:lnTo>
                      <a:lnTo>
                        <a:pt x="0" y="185"/>
                      </a:lnTo>
                      <a:lnTo>
                        <a:pt x="0" y="131"/>
                      </a:lnTo>
                      <a:lnTo>
                        <a:pt x="0" y="13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27012" name="Freeform 36"/>
                <p:cNvSpPr>
                  <a:spLocks/>
                </p:cNvSpPr>
                <p:nvPr userDrawn="1"/>
              </p:nvSpPr>
              <p:spPr bwMode="auto">
                <a:xfrm>
                  <a:off x="717" y="3606"/>
                  <a:ext cx="245" cy="86"/>
                </a:xfrm>
                <a:custGeom>
                  <a:avLst/>
                  <a:gdLst/>
                  <a:ahLst/>
                  <a:cxnLst>
                    <a:cxn ang="0">
                      <a:pos x="0" y="126"/>
                    </a:cxn>
                    <a:cxn ang="0">
                      <a:pos x="66" y="173"/>
                    </a:cxn>
                    <a:cxn ang="0">
                      <a:pos x="222" y="166"/>
                    </a:cxn>
                    <a:cxn ang="0">
                      <a:pos x="418" y="116"/>
                    </a:cxn>
                    <a:cxn ang="0">
                      <a:pos x="488" y="42"/>
                    </a:cxn>
                    <a:cxn ang="0">
                      <a:pos x="443" y="2"/>
                    </a:cxn>
                    <a:cxn ang="0">
                      <a:pos x="253" y="0"/>
                    </a:cxn>
                    <a:cxn ang="0">
                      <a:pos x="110" y="12"/>
                    </a:cxn>
                    <a:cxn ang="0">
                      <a:pos x="15" y="76"/>
                    </a:cxn>
                    <a:cxn ang="0">
                      <a:pos x="112" y="95"/>
                    </a:cxn>
                    <a:cxn ang="0">
                      <a:pos x="275" y="53"/>
                    </a:cxn>
                    <a:cxn ang="0">
                      <a:pos x="416" y="53"/>
                    </a:cxn>
                    <a:cxn ang="0">
                      <a:pos x="268" y="110"/>
                    </a:cxn>
                    <a:cxn ang="0">
                      <a:pos x="142" y="126"/>
                    </a:cxn>
                    <a:cxn ang="0">
                      <a:pos x="0" y="126"/>
                    </a:cxn>
                    <a:cxn ang="0">
                      <a:pos x="0" y="126"/>
                    </a:cxn>
                  </a:cxnLst>
                  <a:rect l="0" t="0" r="r" b="b"/>
                  <a:pathLst>
                    <a:path w="488" h="173">
                      <a:moveTo>
                        <a:pt x="0" y="126"/>
                      </a:moveTo>
                      <a:lnTo>
                        <a:pt x="66" y="173"/>
                      </a:lnTo>
                      <a:lnTo>
                        <a:pt x="222" y="166"/>
                      </a:lnTo>
                      <a:lnTo>
                        <a:pt x="418" y="116"/>
                      </a:lnTo>
                      <a:lnTo>
                        <a:pt x="488" y="42"/>
                      </a:lnTo>
                      <a:lnTo>
                        <a:pt x="443" y="2"/>
                      </a:lnTo>
                      <a:lnTo>
                        <a:pt x="253" y="0"/>
                      </a:lnTo>
                      <a:lnTo>
                        <a:pt x="110" y="12"/>
                      </a:lnTo>
                      <a:lnTo>
                        <a:pt x="15" y="76"/>
                      </a:lnTo>
                      <a:lnTo>
                        <a:pt x="112" y="95"/>
                      </a:lnTo>
                      <a:lnTo>
                        <a:pt x="275" y="53"/>
                      </a:lnTo>
                      <a:lnTo>
                        <a:pt x="416" y="53"/>
                      </a:lnTo>
                      <a:lnTo>
                        <a:pt x="268" y="110"/>
                      </a:lnTo>
                      <a:lnTo>
                        <a:pt x="142" y="126"/>
                      </a:lnTo>
                      <a:lnTo>
                        <a:pt x="0" y="126"/>
                      </a:lnTo>
                      <a:lnTo>
                        <a:pt x="0" y="1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</p:grpSp>
      </p:grpSp>
      <p:grpSp>
        <p:nvGrpSpPr>
          <p:cNvPr id="6" name="Group 37"/>
          <p:cNvGrpSpPr>
            <a:grpSpLocks/>
          </p:cNvGrpSpPr>
          <p:nvPr/>
        </p:nvGrpSpPr>
        <p:grpSpPr bwMode="auto">
          <a:xfrm>
            <a:off x="8680450" y="2116138"/>
            <a:ext cx="385763" cy="4308475"/>
            <a:chOff x="5468" y="1333"/>
            <a:chExt cx="243" cy="2714"/>
          </a:xfrm>
        </p:grpSpPr>
        <p:sp>
          <p:nvSpPr>
            <p:cNvPr id="127014" name="Freeform 38"/>
            <p:cNvSpPr>
              <a:spLocks/>
            </p:cNvSpPr>
            <p:nvPr userDrawn="1"/>
          </p:nvSpPr>
          <p:spPr bwMode="auto">
            <a:xfrm flipH="1">
              <a:off x="5468" y="2620"/>
              <a:ext cx="205" cy="1427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7015" name="Freeform 39"/>
            <p:cNvSpPr>
              <a:spLocks/>
            </p:cNvSpPr>
            <p:nvPr userDrawn="1"/>
          </p:nvSpPr>
          <p:spPr bwMode="auto">
            <a:xfrm flipH="1">
              <a:off x="5506" y="1333"/>
              <a:ext cx="205" cy="1633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7" name="Group 40"/>
          <p:cNvGrpSpPr>
            <a:grpSpLocks/>
          </p:cNvGrpSpPr>
          <p:nvPr/>
        </p:nvGrpSpPr>
        <p:grpSpPr bwMode="auto">
          <a:xfrm>
            <a:off x="7318375" y="90488"/>
            <a:ext cx="2133600" cy="1911350"/>
            <a:chOff x="4610" y="57"/>
            <a:chExt cx="1344" cy="1204"/>
          </a:xfrm>
        </p:grpSpPr>
        <p:grpSp>
          <p:nvGrpSpPr>
            <p:cNvPr id="8" name="Group 41"/>
            <p:cNvGrpSpPr>
              <a:grpSpLocks/>
            </p:cNvGrpSpPr>
            <p:nvPr userDrawn="1"/>
          </p:nvGrpSpPr>
          <p:grpSpPr bwMode="auto">
            <a:xfrm>
              <a:off x="4610" y="57"/>
              <a:ext cx="1344" cy="1204"/>
              <a:chOff x="4610" y="57"/>
              <a:chExt cx="1344" cy="1204"/>
            </a:xfrm>
          </p:grpSpPr>
          <p:sp>
            <p:nvSpPr>
              <p:cNvPr id="127018" name="Freeform 42"/>
              <p:cNvSpPr>
                <a:spLocks/>
              </p:cNvSpPr>
              <p:nvPr userDrawn="1"/>
            </p:nvSpPr>
            <p:spPr bwMode="auto">
              <a:xfrm rot="-3172564">
                <a:off x="5430" y="1086"/>
                <a:ext cx="62" cy="288"/>
              </a:xfrm>
              <a:custGeom>
                <a:avLst/>
                <a:gdLst/>
                <a:ahLst/>
                <a:cxnLst>
                  <a:cxn ang="0">
                    <a:pos x="123" y="9"/>
                  </a:cxn>
                  <a:cxn ang="0">
                    <a:pos x="131" y="342"/>
                  </a:cxn>
                  <a:cxn ang="0">
                    <a:pos x="0" y="806"/>
                  </a:cxn>
                  <a:cxn ang="0">
                    <a:pos x="79" y="789"/>
                  </a:cxn>
                  <a:cxn ang="0">
                    <a:pos x="218" y="376"/>
                  </a:cxn>
                  <a:cxn ang="0">
                    <a:pos x="245" y="0"/>
                  </a:cxn>
                  <a:cxn ang="0">
                    <a:pos x="123" y="9"/>
                  </a:cxn>
                  <a:cxn ang="0">
                    <a:pos x="123" y="9"/>
                  </a:cxn>
                </a:cxnLst>
                <a:rect l="0" t="0" r="r" b="b"/>
                <a:pathLst>
                  <a:path w="245" h="806">
                    <a:moveTo>
                      <a:pt x="123" y="9"/>
                    </a:moveTo>
                    <a:lnTo>
                      <a:pt x="131" y="342"/>
                    </a:lnTo>
                    <a:lnTo>
                      <a:pt x="0" y="806"/>
                    </a:lnTo>
                    <a:lnTo>
                      <a:pt x="79" y="789"/>
                    </a:lnTo>
                    <a:lnTo>
                      <a:pt x="218" y="376"/>
                    </a:lnTo>
                    <a:lnTo>
                      <a:pt x="245" y="0"/>
                    </a:lnTo>
                    <a:lnTo>
                      <a:pt x="123" y="9"/>
                    </a:lnTo>
                    <a:lnTo>
                      <a:pt x="123" y="9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grpSp>
            <p:nvGrpSpPr>
              <p:cNvPr id="9" name="Group 43"/>
              <p:cNvGrpSpPr>
                <a:grpSpLocks/>
              </p:cNvGrpSpPr>
              <p:nvPr userDrawn="1"/>
            </p:nvGrpSpPr>
            <p:grpSpPr bwMode="auto">
              <a:xfrm>
                <a:off x="4610" y="57"/>
                <a:ext cx="1344" cy="985"/>
                <a:chOff x="4610" y="57"/>
                <a:chExt cx="1344" cy="985"/>
              </a:xfrm>
            </p:grpSpPr>
            <p:sp>
              <p:nvSpPr>
                <p:cNvPr id="127020" name="Freeform 44"/>
                <p:cNvSpPr>
                  <a:spLocks/>
                </p:cNvSpPr>
                <p:nvPr userDrawn="1"/>
              </p:nvSpPr>
              <p:spPr bwMode="auto">
                <a:xfrm rot="-3172564">
                  <a:off x="4966" y="71"/>
                  <a:ext cx="153" cy="1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98" y="184"/>
                    </a:cxn>
                    <a:cxn ang="0">
                      <a:pos x="500" y="349"/>
                    </a:cxn>
                    <a:cxn ang="0">
                      <a:pos x="604" y="140"/>
                    </a:cxn>
                    <a:cxn ang="0">
                      <a:pos x="359" y="9"/>
                    </a:cxn>
                    <a:cxn ang="0">
                      <a:pos x="464" y="184"/>
                    </a:cxn>
                    <a:cxn ang="0">
                      <a:pos x="131" y="17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604" h="349">
                      <a:moveTo>
                        <a:pt x="0" y="0"/>
                      </a:moveTo>
                      <a:lnTo>
                        <a:pt x="298" y="184"/>
                      </a:lnTo>
                      <a:lnTo>
                        <a:pt x="500" y="349"/>
                      </a:lnTo>
                      <a:lnTo>
                        <a:pt x="604" y="140"/>
                      </a:lnTo>
                      <a:lnTo>
                        <a:pt x="359" y="9"/>
                      </a:lnTo>
                      <a:lnTo>
                        <a:pt x="464" y="184"/>
                      </a:lnTo>
                      <a:lnTo>
                        <a:pt x="131" y="17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27021" name="Freeform 45"/>
                <p:cNvSpPr>
                  <a:spLocks/>
                </p:cNvSpPr>
                <p:nvPr userDrawn="1"/>
              </p:nvSpPr>
              <p:spPr bwMode="auto">
                <a:xfrm rot="-3172564">
                  <a:off x="5048" y="332"/>
                  <a:ext cx="269" cy="438"/>
                </a:xfrm>
                <a:custGeom>
                  <a:avLst/>
                  <a:gdLst/>
                  <a:ahLst/>
                  <a:cxnLst>
                    <a:cxn ang="0">
                      <a:pos x="741" y="129"/>
                    </a:cxn>
                    <a:cxn ang="0">
                      <a:pos x="485" y="352"/>
                    </a:cxn>
                    <a:cxn ang="0">
                      <a:pos x="163" y="762"/>
                    </a:cxn>
                    <a:cxn ang="0">
                      <a:pos x="0" y="1101"/>
                    </a:cxn>
                    <a:cxn ang="0">
                      <a:pos x="59" y="1230"/>
                    </a:cxn>
                    <a:cxn ang="0">
                      <a:pos x="262" y="1201"/>
                    </a:cxn>
                    <a:cxn ang="0">
                      <a:pos x="578" y="914"/>
                    </a:cxn>
                    <a:cxn ang="0">
                      <a:pos x="876" y="534"/>
                    </a:cxn>
                    <a:cxn ang="0">
                      <a:pos x="1034" y="270"/>
                    </a:cxn>
                    <a:cxn ang="0">
                      <a:pos x="1064" y="84"/>
                    </a:cxn>
                    <a:cxn ang="0">
                      <a:pos x="977" y="0"/>
                    </a:cxn>
                    <a:cxn ang="0">
                      <a:pos x="836" y="65"/>
                    </a:cxn>
                    <a:cxn ang="0">
                      <a:pos x="969" y="107"/>
                    </a:cxn>
                    <a:cxn ang="0">
                      <a:pos x="876" y="352"/>
                    </a:cxn>
                    <a:cxn ang="0">
                      <a:pos x="690" y="656"/>
                    </a:cxn>
                    <a:cxn ang="0">
                      <a:pos x="350" y="1008"/>
                    </a:cxn>
                    <a:cxn ang="0">
                      <a:pos x="116" y="1114"/>
                    </a:cxn>
                    <a:cxn ang="0">
                      <a:pos x="135" y="943"/>
                    </a:cxn>
                    <a:cxn ang="0">
                      <a:pos x="437" y="504"/>
                    </a:cxn>
                    <a:cxn ang="0">
                      <a:pos x="831" y="118"/>
                    </a:cxn>
                    <a:cxn ang="0">
                      <a:pos x="741" y="129"/>
                    </a:cxn>
                    <a:cxn ang="0">
                      <a:pos x="741" y="129"/>
                    </a:cxn>
                  </a:cxnLst>
                  <a:rect l="0" t="0" r="r" b="b"/>
                  <a:pathLst>
                    <a:path w="1064" h="1230">
                      <a:moveTo>
                        <a:pt x="741" y="129"/>
                      </a:moveTo>
                      <a:lnTo>
                        <a:pt x="485" y="352"/>
                      </a:lnTo>
                      <a:lnTo>
                        <a:pt x="163" y="762"/>
                      </a:lnTo>
                      <a:lnTo>
                        <a:pt x="0" y="1101"/>
                      </a:lnTo>
                      <a:lnTo>
                        <a:pt x="59" y="1230"/>
                      </a:lnTo>
                      <a:lnTo>
                        <a:pt x="262" y="1201"/>
                      </a:lnTo>
                      <a:lnTo>
                        <a:pt x="578" y="914"/>
                      </a:lnTo>
                      <a:lnTo>
                        <a:pt x="876" y="534"/>
                      </a:lnTo>
                      <a:lnTo>
                        <a:pt x="1034" y="270"/>
                      </a:lnTo>
                      <a:lnTo>
                        <a:pt x="1064" y="84"/>
                      </a:lnTo>
                      <a:lnTo>
                        <a:pt x="977" y="0"/>
                      </a:lnTo>
                      <a:lnTo>
                        <a:pt x="836" y="65"/>
                      </a:lnTo>
                      <a:lnTo>
                        <a:pt x="969" y="107"/>
                      </a:lnTo>
                      <a:lnTo>
                        <a:pt x="876" y="352"/>
                      </a:lnTo>
                      <a:lnTo>
                        <a:pt x="690" y="656"/>
                      </a:lnTo>
                      <a:lnTo>
                        <a:pt x="350" y="1008"/>
                      </a:lnTo>
                      <a:lnTo>
                        <a:pt x="116" y="1114"/>
                      </a:lnTo>
                      <a:lnTo>
                        <a:pt x="135" y="943"/>
                      </a:lnTo>
                      <a:lnTo>
                        <a:pt x="437" y="504"/>
                      </a:lnTo>
                      <a:lnTo>
                        <a:pt x="831" y="118"/>
                      </a:lnTo>
                      <a:lnTo>
                        <a:pt x="741" y="129"/>
                      </a:lnTo>
                      <a:lnTo>
                        <a:pt x="741" y="12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27022" name="Freeform 46"/>
                <p:cNvSpPr>
                  <a:spLocks/>
                </p:cNvSpPr>
                <p:nvPr userDrawn="1"/>
              </p:nvSpPr>
              <p:spPr bwMode="auto">
                <a:xfrm rot="-3172564">
                  <a:off x="4858" y="182"/>
                  <a:ext cx="505" cy="898"/>
                </a:xfrm>
                <a:custGeom>
                  <a:avLst/>
                  <a:gdLst/>
                  <a:ahLst/>
                  <a:cxnLst>
                    <a:cxn ang="0">
                      <a:pos x="1941" y="0"/>
                    </a:cxn>
                    <a:cxn ang="0">
                      <a:pos x="0" y="2521"/>
                    </a:cxn>
                    <a:cxn ang="0">
                      <a:pos x="192" y="2450"/>
                    </a:cxn>
                    <a:cxn ang="0">
                      <a:pos x="2002" y="61"/>
                    </a:cxn>
                    <a:cxn ang="0">
                      <a:pos x="1941" y="0"/>
                    </a:cxn>
                    <a:cxn ang="0">
                      <a:pos x="1941" y="0"/>
                    </a:cxn>
                  </a:cxnLst>
                  <a:rect l="0" t="0" r="r" b="b"/>
                  <a:pathLst>
                    <a:path w="2002" h="2521">
                      <a:moveTo>
                        <a:pt x="1941" y="0"/>
                      </a:moveTo>
                      <a:lnTo>
                        <a:pt x="0" y="2521"/>
                      </a:lnTo>
                      <a:lnTo>
                        <a:pt x="192" y="2450"/>
                      </a:lnTo>
                      <a:lnTo>
                        <a:pt x="2002" y="61"/>
                      </a:lnTo>
                      <a:lnTo>
                        <a:pt x="1941" y="0"/>
                      </a:lnTo>
                      <a:lnTo>
                        <a:pt x="1941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27023" name="Freeform 47"/>
                <p:cNvSpPr>
                  <a:spLocks/>
                </p:cNvSpPr>
                <p:nvPr userDrawn="1"/>
              </p:nvSpPr>
              <p:spPr bwMode="auto">
                <a:xfrm rot="-3172564">
                  <a:off x="4903" y="-19"/>
                  <a:ext cx="758" cy="1344"/>
                </a:xfrm>
                <a:custGeom>
                  <a:avLst/>
                  <a:gdLst/>
                  <a:ahLst/>
                  <a:cxnLst>
                    <a:cxn ang="0">
                      <a:pos x="95" y="2844"/>
                    </a:cxn>
                    <a:cxn ang="0">
                      <a:pos x="394" y="2834"/>
                    </a:cxn>
                    <a:cxn ang="0">
                      <a:pos x="821" y="3009"/>
                    </a:cxn>
                    <a:cxn ang="0">
                      <a:pos x="681" y="2817"/>
                    </a:cxn>
                    <a:cxn ang="0">
                      <a:pos x="367" y="2703"/>
                    </a:cxn>
                    <a:cxn ang="0">
                      <a:pos x="637" y="2720"/>
                    </a:cxn>
                    <a:cxn ang="0">
                      <a:pos x="979" y="2870"/>
                    </a:cxn>
                    <a:cxn ang="0">
                      <a:pos x="2859" y="420"/>
                    </a:cxn>
                    <a:cxn ang="0">
                      <a:pos x="2578" y="148"/>
                    </a:cxn>
                    <a:cxn ang="0">
                      <a:pos x="2308" y="0"/>
                    </a:cxn>
                    <a:cxn ang="0">
                      <a:pos x="2692" y="78"/>
                    </a:cxn>
                    <a:cxn ang="0">
                      <a:pos x="3007" y="428"/>
                    </a:cxn>
                    <a:cxn ang="0">
                      <a:pos x="831" y="3273"/>
                    </a:cxn>
                    <a:cxn ang="0">
                      <a:pos x="481" y="3412"/>
                    </a:cxn>
                    <a:cxn ang="0">
                      <a:pos x="105" y="3771"/>
                    </a:cxn>
                    <a:cxn ang="0">
                      <a:pos x="0" y="3667"/>
                    </a:cxn>
                    <a:cxn ang="0">
                      <a:pos x="131" y="3631"/>
                    </a:cxn>
                    <a:cxn ang="0">
                      <a:pos x="376" y="3385"/>
                    </a:cxn>
                    <a:cxn ang="0">
                      <a:pos x="165" y="3273"/>
                    </a:cxn>
                    <a:cxn ang="0">
                      <a:pos x="165" y="3176"/>
                    </a:cxn>
                    <a:cxn ang="0">
                      <a:pos x="411" y="3298"/>
                    </a:cxn>
                    <a:cxn ang="0">
                      <a:pos x="411" y="3186"/>
                    </a:cxn>
                    <a:cxn ang="0">
                      <a:pos x="603" y="3220"/>
                    </a:cxn>
                    <a:cxn ang="0">
                      <a:pos x="428" y="3079"/>
                    </a:cxn>
                    <a:cxn ang="0">
                      <a:pos x="629" y="3062"/>
                    </a:cxn>
                    <a:cxn ang="0">
                      <a:pos x="95" y="2844"/>
                    </a:cxn>
                    <a:cxn ang="0">
                      <a:pos x="95" y="2844"/>
                    </a:cxn>
                  </a:cxnLst>
                  <a:rect l="0" t="0" r="r" b="b"/>
                  <a:pathLst>
                    <a:path w="3007" h="3771">
                      <a:moveTo>
                        <a:pt x="95" y="2844"/>
                      </a:moveTo>
                      <a:lnTo>
                        <a:pt x="394" y="2834"/>
                      </a:lnTo>
                      <a:lnTo>
                        <a:pt x="821" y="3009"/>
                      </a:lnTo>
                      <a:lnTo>
                        <a:pt x="681" y="2817"/>
                      </a:lnTo>
                      <a:lnTo>
                        <a:pt x="367" y="2703"/>
                      </a:lnTo>
                      <a:lnTo>
                        <a:pt x="637" y="2720"/>
                      </a:lnTo>
                      <a:lnTo>
                        <a:pt x="979" y="2870"/>
                      </a:lnTo>
                      <a:lnTo>
                        <a:pt x="2859" y="420"/>
                      </a:lnTo>
                      <a:lnTo>
                        <a:pt x="2578" y="148"/>
                      </a:lnTo>
                      <a:lnTo>
                        <a:pt x="2308" y="0"/>
                      </a:lnTo>
                      <a:lnTo>
                        <a:pt x="2692" y="78"/>
                      </a:lnTo>
                      <a:lnTo>
                        <a:pt x="3007" y="428"/>
                      </a:lnTo>
                      <a:lnTo>
                        <a:pt x="831" y="3273"/>
                      </a:lnTo>
                      <a:lnTo>
                        <a:pt x="481" y="3412"/>
                      </a:lnTo>
                      <a:lnTo>
                        <a:pt x="105" y="3771"/>
                      </a:lnTo>
                      <a:lnTo>
                        <a:pt x="0" y="3667"/>
                      </a:lnTo>
                      <a:lnTo>
                        <a:pt x="131" y="3631"/>
                      </a:lnTo>
                      <a:lnTo>
                        <a:pt x="376" y="3385"/>
                      </a:lnTo>
                      <a:lnTo>
                        <a:pt x="165" y="3273"/>
                      </a:lnTo>
                      <a:lnTo>
                        <a:pt x="165" y="3176"/>
                      </a:lnTo>
                      <a:lnTo>
                        <a:pt x="411" y="3298"/>
                      </a:lnTo>
                      <a:lnTo>
                        <a:pt x="411" y="3186"/>
                      </a:lnTo>
                      <a:lnTo>
                        <a:pt x="603" y="3220"/>
                      </a:lnTo>
                      <a:lnTo>
                        <a:pt x="428" y="3079"/>
                      </a:lnTo>
                      <a:lnTo>
                        <a:pt x="629" y="3062"/>
                      </a:lnTo>
                      <a:lnTo>
                        <a:pt x="95" y="2844"/>
                      </a:lnTo>
                      <a:lnTo>
                        <a:pt x="95" y="28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27024" name="Freeform 48"/>
                <p:cNvSpPr>
                  <a:spLocks/>
                </p:cNvSpPr>
                <p:nvPr userDrawn="1"/>
              </p:nvSpPr>
              <p:spPr bwMode="auto">
                <a:xfrm rot="-3172564">
                  <a:off x="5297" y="897"/>
                  <a:ext cx="169" cy="122"/>
                </a:xfrm>
                <a:custGeom>
                  <a:avLst/>
                  <a:gdLst/>
                  <a:ahLst/>
                  <a:cxnLst>
                    <a:cxn ang="0">
                      <a:pos x="0" y="80"/>
                    </a:cxn>
                    <a:cxn ang="0">
                      <a:pos x="255" y="106"/>
                    </a:cxn>
                    <a:cxn ang="0">
                      <a:pos x="639" y="342"/>
                    </a:cxn>
                    <a:cxn ang="0">
                      <a:pos x="673" y="289"/>
                    </a:cxn>
                    <a:cxn ang="0">
                      <a:pos x="447" y="114"/>
                    </a:cxn>
                    <a:cxn ang="0">
                      <a:pos x="26" y="0"/>
                    </a:cxn>
                    <a:cxn ang="0">
                      <a:pos x="0" y="80"/>
                    </a:cxn>
                    <a:cxn ang="0">
                      <a:pos x="0" y="80"/>
                    </a:cxn>
                  </a:cxnLst>
                  <a:rect l="0" t="0" r="r" b="b"/>
                  <a:pathLst>
                    <a:path w="673" h="342">
                      <a:moveTo>
                        <a:pt x="0" y="80"/>
                      </a:moveTo>
                      <a:lnTo>
                        <a:pt x="255" y="106"/>
                      </a:lnTo>
                      <a:lnTo>
                        <a:pt x="639" y="342"/>
                      </a:lnTo>
                      <a:lnTo>
                        <a:pt x="673" y="289"/>
                      </a:lnTo>
                      <a:lnTo>
                        <a:pt x="447" y="114"/>
                      </a:lnTo>
                      <a:lnTo>
                        <a:pt x="26" y="0"/>
                      </a:lnTo>
                      <a:lnTo>
                        <a:pt x="0" y="80"/>
                      </a:lnTo>
                      <a:lnTo>
                        <a:pt x="0" y="8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27025" name="Freeform 49"/>
                <p:cNvSpPr>
                  <a:spLocks/>
                </p:cNvSpPr>
                <p:nvPr userDrawn="1"/>
              </p:nvSpPr>
              <p:spPr bwMode="auto">
                <a:xfrm rot="-3172564">
                  <a:off x="5253" y="806"/>
                  <a:ext cx="181" cy="144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40" y="148"/>
                    </a:cxn>
                    <a:cxn ang="0">
                      <a:pos x="638" y="403"/>
                    </a:cxn>
                    <a:cxn ang="0">
                      <a:pos x="716" y="296"/>
                    </a:cxn>
                    <a:cxn ang="0">
                      <a:pos x="420" y="114"/>
                    </a:cxn>
                    <a:cxn ang="0">
                      <a:pos x="70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6" h="403">
                      <a:moveTo>
                        <a:pt x="0" y="78"/>
                      </a:moveTo>
                      <a:lnTo>
                        <a:pt x="340" y="148"/>
                      </a:lnTo>
                      <a:lnTo>
                        <a:pt x="638" y="403"/>
                      </a:lnTo>
                      <a:lnTo>
                        <a:pt x="716" y="296"/>
                      </a:lnTo>
                      <a:lnTo>
                        <a:pt x="420" y="114"/>
                      </a:lnTo>
                      <a:lnTo>
                        <a:pt x="70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27026" name="Freeform 50"/>
                <p:cNvSpPr>
                  <a:spLocks/>
                </p:cNvSpPr>
                <p:nvPr userDrawn="1"/>
              </p:nvSpPr>
              <p:spPr bwMode="auto">
                <a:xfrm rot="-3172564">
                  <a:off x="4985" y="210"/>
                  <a:ext cx="181" cy="147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16" y="139"/>
                    </a:cxn>
                    <a:cxn ang="0">
                      <a:pos x="649" y="411"/>
                    </a:cxn>
                    <a:cxn ang="0">
                      <a:pos x="717" y="314"/>
                    </a:cxn>
                    <a:cxn ang="0">
                      <a:pos x="394" y="87"/>
                    </a:cxn>
                    <a:cxn ang="0">
                      <a:pos x="54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7" h="411">
                      <a:moveTo>
                        <a:pt x="0" y="78"/>
                      </a:moveTo>
                      <a:lnTo>
                        <a:pt x="316" y="139"/>
                      </a:lnTo>
                      <a:lnTo>
                        <a:pt x="649" y="411"/>
                      </a:lnTo>
                      <a:lnTo>
                        <a:pt x="717" y="314"/>
                      </a:lnTo>
                      <a:lnTo>
                        <a:pt x="394" y="87"/>
                      </a:lnTo>
                      <a:lnTo>
                        <a:pt x="54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27027" name="Freeform 51"/>
                <p:cNvSpPr>
                  <a:spLocks/>
                </p:cNvSpPr>
                <p:nvPr userDrawn="1"/>
              </p:nvSpPr>
              <p:spPr bwMode="auto">
                <a:xfrm rot="-3172564">
                  <a:off x="4948" y="142"/>
                  <a:ext cx="179" cy="138"/>
                </a:xfrm>
                <a:custGeom>
                  <a:avLst/>
                  <a:gdLst/>
                  <a:ahLst/>
                  <a:cxnLst>
                    <a:cxn ang="0">
                      <a:pos x="0" y="88"/>
                    </a:cxn>
                    <a:cxn ang="0">
                      <a:pos x="272" y="131"/>
                    </a:cxn>
                    <a:cxn ang="0">
                      <a:pos x="665" y="386"/>
                    </a:cxn>
                    <a:cxn ang="0">
                      <a:pos x="709" y="308"/>
                    </a:cxn>
                    <a:cxn ang="0">
                      <a:pos x="306" y="53"/>
                    </a:cxn>
                    <a:cxn ang="0">
                      <a:pos x="43" y="0"/>
                    </a:cxn>
                    <a:cxn ang="0">
                      <a:pos x="0" y="88"/>
                    </a:cxn>
                    <a:cxn ang="0">
                      <a:pos x="0" y="88"/>
                    </a:cxn>
                  </a:cxnLst>
                  <a:rect l="0" t="0" r="r" b="b"/>
                  <a:pathLst>
                    <a:path w="709" h="386">
                      <a:moveTo>
                        <a:pt x="0" y="88"/>
                      </a:moveTo>
                      <a:lnTo>
                        <a:pt x="272" y="131"/>
                      </a:lnTo>
                      <a:lnTo>
                        <a:pt x="665" y="386"/>
                      </a:lnTo>
                      <a:lnTo>
                        <a:pt x="709" y="308"/>
                      </a:lnTo>
                      <a:lnTo>
                        <a:pt x="306" y="53"/>
                      </a:lnTo>
                      <a:lnTo>
                        <a:pt x="43" y="0"/>
                      </a:lnTo>
                      <a:lnTo>
                        <a:pt x="0" y="88"/>
                      </a:lnTo>
                      <a:lnTo>
                        <a:pt x="0" y="8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</p:grpSp>
        <p:sp>
          <p:nvSpPr>
            <p:cNvPr id="127028" name="Line 52"/>
            <p:cNvSpPr>
              <a:spLocks noChangeShapeType="1"/>
            </p:cNvSpPr>
            <p:nvPr userDrawn="1"/>
          </p:nvSpPr>
          <p:spPr bwMode="auto">
            <a:xfrm>
              <a:off x="4870" y="84"/>
              <a:ext cx="42" cy="96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6" r:id="rId1"/>
    <p:sldLayoutId id="2147483757" r:id="rId2"/>
    <p:sldLayoutId id="2147483758" r:id="rId3"/>
    <p:sldLayoutId id="2147483759" r:id="rId4"/>
    <p:sldLayoutId id="2147483760" r:id="rId5"/>
    <p:sldLayoutId id="2147483761" r:id="rId6"/>
    <p:sldLayoutId id="2147483762" r:id="rId7"/>
    <p:sldLayoutId id="2147483763" r:id="rId8"/>
    <p:sldLayoutId id="2147483764" r:id="rId9"/>
    <p:sldLayoutId id="2147483765" r:id="rId10"/>
    <p:sldLayoutId id="2147483766" r:id="rId11"/>
  </p:sldLayoutIdLst>
  <p:transition spd="slow">
    <p:pull dir="rd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0"/>
            <a:ext cx="9144000" cy="6934200"/>
            <a:chOff x="0" y="0"/>
            <a:chExt cx="5760" cy="4368"/>
          </a:xfrm>
        </p:grpSpPr>
        <p:sp>
          <p:nvSpPr>
            <p:cNvPr id="151555" name="Freeform 3"/>
            <p:cNvSpPr>
              <a:spLocks/>
            </p:cNvSpPr>
            <p:nvPr/>
          </p:nvSpPr>
          <p:spPr bwMode="hidden">
            <a:xfrm>
              <a:off x="0" y="2208"/>
              <a:ext cx="2515" cy="1970"/>
            </a:xfrm>
            <a:custGeom>
              <a:avLst/>
              <a:gdLst/>
              <a:ahLst/>
              <a:cxnLst>
                <a:cxn ang="0">
                  <a:pos x="744" y="1669"/>
                </a:cxn>
                <a:cxn ang="0">
                  <a:pos x="852" y="1400"/>
                </a:cxn>
                <a:cxn ang="0">
                  <a:pos x="876" y="1171"/>
                </a:cxn>
                <a:cxn ang="0">
                  <a:pos x="979" y="1370"/>
                </a:cxn>
                <a:cxn ang="0">
                  <a:pos x="1231" y="1621"/>
                </a:cxn>
                <a:cxn ang="0">
                  <a:pos x="1471" y="1693"/>
                </a:cxn>
                <a:cxn ang="0">
                  <a:pos x="1819" y="1678"/>
                </a:cxn>
                <a:cxn ang="0">
                  <a:pos x="1893" y="1513"/>
                </a:cxn>
                <a:cxn ang="0">
                  <a:pos x="1874" y="1285"/>
                </a:cxn>
                <a:cxn ang="0">
                  <a:pos x="1783" y="967"/>
                </a:cxn>
                <a:cxn ang="0">
                  <a:pos x="1289" y="873"/>
                </a:cxn>
                <a:cxn ang="0">
                  <a:pos x="1549" y="745"/>
                </a:cxn>
                <a:cxn ang="0">
                  <a:pos x="1753" y="732"/>
                </a:cxn>
                <a:cxn ang="0">
                  <a:pos x="2107" y="618"/>
                </a:cxn>
                <a:cxn ang="0">
                  <a:pos x="2377" y="438"/>
                </a:cxn>
                <a:cxn ang="0">
                  <a:pos x="2420" y="343"/>
                </a:cxn>
                <a:cxn ang="0">
                  <a:pos x="2077" y="331"/>
                </a:cxn>
                <a:cxn ang="0">
                  <a:pos x="1951" y="301"/>
                </a:cxn>
                <a:cxn ang="0">
                  <a:pos x="1645" y="289"/>
                </a:cxn>
                <a:cxn ang="0">
                  <a:pos x="1297" y="408"/>
                </a:cxn>
                <a:cxn ang="0">
                  <a:pos x="1308" y="337"/>
                </a:cxn>
                <a:cxn ang="0">
                  <a:pos x="1453" y="168"/>
                </a:cxn>
                <a:cxn ang="0">
                  <a:pos x="1477" y="36"/>
                </a:cxn>
                <a:cxn ang="0">
                  <a:pos x="1417" y="24"/>
                </a:cxn>
                <a:cxn ang="0">
                  <a:pos x="1189" y="102"/>
                </a:cxn>
                <a:cxn ang="0">
                  <a:pos x="1026" y="144"/>
                </a:cxn>
                <a:cxn ang="0">
                  <a:pos x="889" y="331"/>
                </a:cxn>
                <a:cxn ang="0">
                  <a:pos x="726" y="480"/>
                </a:cxn>
                <a:cxn ang="0">
                  <a:pos x="643" y="540"/>
                </a:cxn>
                <a:cxn ang="0">
                  <a:pos x="600" y="516"/>
                </a:cxn>
                <a:cxn ang="0">
                  <a:pos x="552" y="486"/>
                </a:cxn>
                <a:cxn ang="0">
                  <a:pos x="528" y="462"/>
                </a:cxn>
                <a:cxn ang="0">
                  <a:pos x="474" y="426"/>
                </a:cxn>
                <a:cxn ang="0">
                  <a:pos x="415" y="390"/>
                </a:cxn>
                <a:cxn ang="0">
                  <a:pos x="366" y="366"/>
                </a:cxn>
                <a:cxn ang="0">
                  <a:pos x="192" y="234"/>
                </a:cxn>
                <a:cxn ang="0">
                  <a:pos x="570" y="564"/>
                </a:cxn>
                <a:cxn ang="0">
                  <a:pos x="444" y="732"/>
                </a:cxn>
                <a:cxn ang="0">
                  <a:pos x="318" y="787"/>
                </a:cxn>
                <a:cxn ang="0">
                  <a:pos x="127" y="853"/>
                </a:cxn>
                <a:cxn ang="0">
                  <a:pos x="0" y="1165"/>
                </a:cxn>
                <a:cxn ang="0">
                  <a:pos x="372" y="1015"/>
                </a:cxn>
                <a:cxn ang="0">
                  <a:pos x="222" y="1262"/>
                </a:cxn>
                <a:cxn ang="0">
                  <a:pos x="139" y="1459"/>
                </a:cxn>
                <a:cxn ang="0">
                  <a:pos x="102" y="1495"/>
                </a:cxn>
                <a:cxn ang="0">
                  <a:pos x="84" y="1519"/>
                </a:cxn>
                <a:cxn ang="0">
                  <a:pos x="96" y="1537"/>
                </a:cxn>
                <a:cxn ang="0">
                  <a:pos x="127" y="1567"/>
                </a:cxn>
                <a:cxn ang="0">
                  <a:pos x="145" y="1633"/>
                </a:cxn>
                <a:cxn ang="0">
                  <a:pos x="156" y="1693"/>
                </a:cxn>
                <a:cxn ang="0">
                  <a:pos x="162" y="1723"/>
                </a:cxn>
                <a:cxn ang="0">
                  <a:pos x="216" y="1802"/>
                </a:cxn>
                <a:cxn ang="0">
                  <a:pos x="228" y="1850"/>
                </a:cxn>
                <a:cxn ang="0">
                  <a:pos x="240" y="1904"/>
                </a:cxn>
                <a:cxn ang="0">
                  <a:pos x="246" y="1922"/>
                </a:cxn>
                <a:cxn ang="0">
                  <a:pos x="258" y="1970"/>
                </a:cxn>
                <a:cxn ang="0">
                  <a:pos x="462" y="1922"/>
                </a:cxn>
                <a:cxn ang="0">
                  <a:pos x="624" y="1778"/>
                </a:cxn>
              </a:cxnLst>
              <a:rect l="0" t="0" r="r" b="b"/>
              <a:pathLst>
                <a:path w="2515" h="1970">
                  <a:moveTo>
                    <a:pt x="624" y="1778"/>
                  </a:moveTo>
                  <a:lnTo>
                    <a:pt x="744" y="1669"/>
                  </a:lnTo>
                  <a:lnTo>
                    <a:pt x="834" y="1627"/>
                  </a:lnTo>
                  <a:lnTo>
                    <a:pt x="852" y="1400"/>
                  </a:lnTo>
                  <a:lnTo>
                    <a:pt x="834" y="1225"/>
                  </a:lnTo>
                  <a:lnTo>
                    <a:pt x="876" y="1171"/>
                  </a:lnTo>
                  <a:lnTo>
                    <a:pt x="901" y="1268"/>
                  </a:lnTo>
                  <a:lnTo>
                    <a:pt x="979" y="1370"/>
                  </a:lnTo>
                  <a:lnTo>
                    <a:pt x="1116" y="1519"/>
                  </a:lnTo>
                  <a:lnTo>
                    <a:pt x="1231" y="1621"/>
                  </a:lnTo>
                  <a:lnTo>
                    <a:pt x="1353" y="1632"/>
                  </a:lnTo>
                  <a:lnTo>
                    <a:pt x="1471" y="1693"/>
                  </a:lnTo>
                  <a:lnTo>
                    <a:pt x="1664" y="1659"/>
                  </a:lnTo>
                  <a:lnTo>
                    <a:pt x="1819" y="1678"/>
                  </a:lnTo>
                  <a:lnTo>
                    <a:pt x="1975" y="1632"/>
                  </a:lnTo>
                  <a:lnTo>
                    <a:pt x="1893" y="1513"/>
                  </a:lnTo>
                  <a:lnTo>
                    <a:pt x="1920" y="1385"/>
                  </a:lnTo>
                  <a:lnTo>
                    <a:pt x="1874" y="1285"/>
                  </a:lnTo>
                  <a:lnTo>
                    <a:pt x="1865" y="1129"/>
                  </a:lnTo>
                  <a:lnTo>
                    <a:pt x="1783" y="967"/>
                  </a:lnTo>
                  <a:lnTo>
                    <a:pt x="1527" y="891"/>
                  </a:lnTo>
                  <a:lnTo>
                    <a:pt x="1289" y="873"/>
                  </a:lnTo>
                  <a:lnTo>
                    <a:pt x="1393" y="781"/>
                  </a:lnTo>
                  <a:lnTo>
                    <a:pt x="1549" y="745"/>
                  </a:lnTo>
                  <a:lnTo>
                    <a:pt x="1620" y="738"/>
                  </a:lnTo>
                  <a:lnTo>
                    <a:pt x="1753" y="732"/>
                  </a:lnTo>
                  <a:lnTo>
                    <a:pt x="1933" y="720"/>
                  </a:lnTo>
                  <a:lnTo>
                    <a:pt x="2107" y="618"/>
                  </a:lnTo>
                  <a:lnTo>
                    <a:pt x="2227" y="516"/>
                  </a:lnTo>
                  <a:lnTo>
                    <a:pt x="2377" y="438"/>
                  </a:lnTo>
                  <a:lnTo>
                    <a:pt x="2515" y="337"/>
                  </a:lnTo>
                  <a:lnTo>
                    <a:pt x="2420" y="343"/>
                  </a:lnTo>
                  <a:lnTo>
                    <a:pt x="2191" y="343"/>
                  </a:lnTo>
                  <a:lnTo>
                    <a:pt x="2077" y="331"/>
                  </a:lnTo>
                  <a:lnTo>
                    <a:pt x="2053" y="301"/>
                  </a:lnTo>
                  <a:lnTo>
                    <a:pt x="1951" y="301"/>
                  </a:lnTo>
                  <a:lnTo>
                    <a:pt x="1795" y="259"/>
                  </a:lnTo>
                  <a:lnTo>
                    <a:pt x="1645" y="289"/>
                  </a:lnTo>
                  <a:lnTo>
                    <a:pt x="1447" y="372"/>
                  </a:lnTo>
                  <a:lnTo>
                    <a:pt x="1297" y="408"/>
                  </a:lnTo>
                  <a:lnTo>
                    <a:pt x="1153" y="414"/>
                  </a:lnTo>
                  <a:lnTo>
                    <a:pt x="1308" y="337"/>
                  </a:lnTo>
                  <a:lnTo>
                    <a:pt x="1465" y="198"/>
                  </a:lnTo>
                  <a:lnTo>
                    <a:pt x="1453" y="168"/>
                  </a:lnTo>
                  <a:lnTo>
                    <a:pt x="1465" y="102"/>
                  </a:lnTo>
                  <a:lnTo>
                    <a:pt x="1477" y="36"/>
                  </a:lnTo>
                  <a:lnTo>
                    <a:pt x="1453" y="0"/>
                  </a:lnTo>
                  <a:lnTo>
                    <a:pt x="1417" y="24"/>
                  </a:lnTo>
                  <a:lnTo>
                    <a:pt x="1356" y="42"/>
                  </a:lnTo>
                  <a:lnTo>
                    <a:pt x="1189" y="102"/>
                  </a:lnTo>
                  <a:lnTo>
                    <a:pt x="1098" y="144"/>
                  </a:lnTo>
                  <a:lnTo>
                    <a:pt x="1026" y="144"/>
                  </a:lnTo>
                  <a:lnTo>
                    <a:pt x="991" y="168"/>
                  </a:lnTo>
                  <a:lnTo>
                    <a:pt x="889" y="331"/>
                  </a:lnTo>
                  <a:lnTo>
                    <a:pt x="852" y="408"/>
                  </a:lnTo>
                  <a:lnTo>
                    <a:pt x="726" y="480"/>
                  </a:lnTo>
                  <a:lnTo>
                    <a:pt x="649" y="540"/>
                  </a:lnTo>
                  <a:lnTo>
                    <a:pt x="643" y="540"/>
                  </a:lnTo>
                  <a:lnTo>
                    <a:pt x="637" y="534"/>
                  </a:lnTo>
                  <a:lnTo>
                    <a:pt x="600" y="516"/>
                  </a:lnTo>
                  <a:lnTo>
                    <a:pt x="564" y="492"/>
                  </a:lnTo>
                  <a:lnTo>
                    <a:pt x="552" y="486"/>
                  </a:lnTo>
                  <a:lnTo>
                    <a:pt x="540" y="474"/>
                  </a:lnTo>
                  <a:lnTo>
                    <a:pt x="528" y="462"/>
                  </a:lnTo>
                  <a:lnTo>
                    <a:pt x="504" y="444"/>
                  </a:lnTo>
                  <a:lnTo>
                    <a:pt x="474" y="426"/>
                  </a:lnTo>
                  <a:lnTo>
                    <a:pt x="444" y="408"/>
                  </a:lnTo>
                  <a:lnTo>
                    <a:pt x="415" y="390"/>
                  </a:lnTo>
                  <a:lnTo>
                    <a:pt x="385" y="372"/>
                  </a:lnTo>
                  <a:lnTo>
                    <a:pt x="366" y="366"/>
                  </a:lnTo>
                  <a:lnTo>
                    <a:pt x="360" y="360"/>
                  </a:lnTo>
                  <a:lnTo>
                    <a:pt x="192" y="234"/>
                  </a:lnTo>
                  <a:lnTo>
                    <a:pt x="210" y="307"/>
                  </a:lnTo>
                  <a:lnTo>
                    <a:pt x="570" y="564"/>
                  </a:lnTo>
                  <a:lnTo>
                    <a:pt x="558" y="618"/>
                  </a:lnTo>
                  <a:lnTo>
                    <a:pt x="444" y="732"/>
                  </a:lnTo>
                  <a:lnTo>
                    <a:pt x="324" y="787"/>
                  </a:lnTo>
                  <a:lnTo>
                    <a:pt x="318" y="787"/>
                  </a:lnTo>
                  <a:lnTo>
                    <a:pt x="258" y="811"/>
                  </a:lnTo>
                  <a:lnTo>
                    <a:pt x="127" y="853"/>
                  </a:lnTo>
                  <a:lnTo>
                    <a:pt x="0" y="901"/>
                  </a:lnTo>
                  <a:lnTo>
                    <a:pt x="0" y="1165"/>
                  </a:lnTo>
                  <a:lnTo>
                    <a:pt x="78" y="1147"/>
                  </a:lnTo>
                  <a:lnTo>
                    <a:pt x="372" y="1015"/>
                  </a:lnTo>
                  <a:lnTo>
                    <a:pt x="336" y="1117"/>
                  </a:lnTo>
                  <a:lnTo>
                    <a:pt x="222" y="1262"/>
                  </a:lnTo>
                  <a:lnTo>
                    <a:pt x="145" y="1453"/>
                  </a:lnTo>
                  <a:lnTo>
                    <a:pt x="139" y="1459"/>
                  </a:lnTo>
                  <a:lnTo>
                    <a:pt x="133" y="1465"/>
                  </a:lnTo>
                  <a:lnTo>
                    <a:pt x="102" y="1495"/>
                  </a:lnTo>
                  <a:lnTo>
                    <a:pt x="90" y="1507"/>
                  </a:lnTo>
                  <a:lnTo>
                    <a:pt x="84" y="1519"/>
                  </a:lnTo>
                  <a:lnTo>
                    <a:pt x="84" y="1531"/>
                  </a:lnTo>
                  <a:lnTo>
                    <a:pt x="96" y="1537"/>
                  </a:lnTo>
                  <a:lnTo>
                    <a:pt x="114" y="1549"/>
                  </a:lnTo>
                  <a:lnTo>
                    <a:pt x="127" y="1567"/>
                  </a:lnTo>
                  <a:lnTo>
                    <a:pt x="139" y="1597"/>
                  </a:lnTo>
                  <a:lnTo>
                    <a:pt x="145" y="1633"/>
                  </a:lnTo>
                  <a:lnTo>
                    <a:pt x="150" y="1663"/>
                  </a:lnTo>
                  <a:lnTo>
                    <a:pt x="156" y="1693"/>
                  </a:lnTo>
                  <a:lnTo>
                    <a:pt x="162" y="1717"/>
                  </a:lnTo>
                  <a:lnTo>
                    <a:pt x="162" y="1723"/>
                  </a:lnTo>
                  <a:lnTo>
                    <a:pt x="216" y="1796"/>
                  </a:lnTo>
                  <a:lnTo>
                    <a:pt x="216" y="1802"/>
                  </a:lnTo>
                  <a:lnTo>
                    <a:pt x="222" y="1814"/>
                  </a:lnTo>
                  <a:lnTo>
                    <a:pt x="228" y="1850"/>
                  </a:lnTo>
                  <a:lnTo>
                    <a:pt x="234" y="1886"/>
                  </a:lnTo>
                  <a:lnTo>
                    <a:pt x="240" y="1904"/>
                  </a:lnTo>
                  <a:lnTo>
                    <a:pt x="240" y="1916"/>
                  </a:lnTo>
                  <a:lnTo>
                    <a:pt x="246" y="1922"/>
                  </a:lnTo>
                  <a:lnTo>
                    <a:pt x="252" y="1934"/>
                  </a:lnTo>
                  <a:lnTo>
                    <a:pt x="258" y="1970"/>
                  </a:lnTo>
                  <a:lnTo>
                    <a:pt x="438" y="1970"/>
                  </a:lnTo>
                  <a:lnTo>
                    <a:pt x="462" y="1922"/>
                  </a:lnTo>
                  <a:lnTo>
                    <a:pt x="624" y="1778"/>
                  </a:lnTo>
                  <a:lnTo>
                    <a:pt x="624" y="177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1556" name="Freeform 4"/>
            <p:cNvSpPr>
              <a:spLocks/>
            </p:cNvSpPr>
            <p:nvPr/>
          </p:nvSpPr>
          <p:spPr bwMode="hidden">
            <a:xfrm>
              <a:off x="0" y="2496"/>
              <a:ext cx="2112" cy="1604"/>
            </a:xfrm>
            <a:custGeom>
              <a:avLst/>
              <a:gdLst/>
              <a:ahLst/>
              <a:cxnLst>
                <a:cxn ang="0">
                  <a:pos x="580" y="1043"/>
                </a:cxn>
                <a:cxn ang="0">
                  <a:pos x="544" y="683"/>
                </a:cxn>
                <a:cxn ang="0">
                  <a:pos x="670" y="395"/>
                </a:cxn>
                <a:cxn ang="0">
                  <a:pos x="927" y="587"/>
                </a:cxn>
                <a:cxn ang="0">
                  <a:pos x="1214" y="869"/>
                </a:cxn>
                <a:cxn ang="0">
                  <a:pos x="1483" y="1109"/>
                </a:cxn>
                <a:cxn ang="0">
                  <a:pos x="1800" y="1360"/>
                </a:cxn>
                <a:cxn ang="0">
                  <a:pos x="1883" y="1414"/>
                </a:cxn>
                <a:cxn ang="0">
                  <a:pos x="1836" y="1354"/>
                </a:cxn>
                <a:cxn ang="0">
                  <a:pos x="1411" y="1001"/>
                </a:cxn>
                <a:cxn ang="0">
                  <a:pos x="1088" y="683"/>
                </a:cxn>
                <a:cxn ang="0">
                  <a:pos x="723" y="329"/>
                </a:cxn>
                <a:cxn ang="0">
                  <a:pos x="999" y="311"/>
                </a:cxn>
                <a:cxn ang="0">
                  <a:pos x="1286" y="317"/>
                </a:cxn>
                <a:cxn ang="0">
                  <a:pos x="1614" y="269"/>
                </a:cxn>
                <a:cxn ang="0">
                  <a:pos x="2123" y="197"/>
                </a:cxn>
                <a:cxn ang="0">
                  <a:pos x="2075" y="173"/>
                </a:cxn>
                <a:cxn ang="0">
                  <a:pos x="1543" y="257"/>
                </a:cxn>
                <a:cxn ang="0">
                  <a:pos x="1208" y="275"/>
                </a:cxn>
                <a:cxn ang="0">
                  <a:pos x="759" y="257"/>
                </a:cxn>
                <a:cxn ang="0">
                  <a:pos x="819" y="227"/>
                </a:cxn>
                <a:cxn ang="0">
                  <a:pos x="1142" y="0"/>
                </a:cxn>
                <a:cxn ang="0">
                  <a:pos x="1088" y="30"/>
                </a:cxn>
                <a:cxn ang="0">
                  <a:pos x="1010" y="84"/>
                </a:cxn>
                <a:cxn ang="0">
                  <a:pos x="855" y="191"/>
                </a:cxn>
                <a:cxn ang="0">
                  <a:pos x="670" y="281"/>
                </a:cxn>
                <a:cxn ang="0">
                  <a:pos x="634" y="359"/>
                </a:cxn>
                <a:cxn ang="0">
                  <a:pos x="305" y="587"/>
                </a:cxn>
                <a:cxn ang="0">
                  <a:pos x="0" y="725"/>
                </a:cxn>
                <a:cxn ang="0">
                  <a:pos x="0" y="731"/>
                </a:cxn>
                <a:cxn ang="0">
                  <a:pos x="0" y="767"/>
                </a:cxn>
                <a:cxn ang="0">
                  <a:pos x="299" y="635"/>
                </a:cxn>
                <a:cxn ang="0">
                  <a:pos x="592" y="431"/>
                </a:cxn>
                <a:cxn ang="0">
                  <a:pos x="508" y="671"/>
                </a:cxn>
                <a:cxn ang="0">
                  <a:pos x="526" y="995"/>
                </a:cxn>
                <a:cxn ang="0">
                  <a:pos x="460" y="1168"/>
                </a:cxn>
                <a:cxn ang="0">
                  <a:pos x="329" y="1480"/>
                </a:cxn>
                <a:cxn ang="0">
                  <a:pos x="323" y="1696"/>
                </a:cxn>
                <a:cxn ang="0">
                  <a:pos x="329" y="1696"/>
                </a:cxn>
                <a:cxn ang="0">
                  <a:pos x="347" y="1552"/>
                </a:cxn>
                <a:cxn ang="0">
                  <a:pos x="580" y="1043"/>
                </a:cxn>
                <a:cxn ang="0">
                  <a:pos x="580" y="1043"/>
                </a:cxn>
              </a:cxnLst>
              <a:rect l="0" t="0" r="r" b="b"/>
              <a:pathLst>
                <a:path w="2123" h="1696">
                  <a:moveTo>
                    <a:pt x="580" y="1043"/>
                  </a:moveTo>
                  <a:lnTo>
                    <a:pt x="544" y="683"/>
                  </a:lnTo>
                  <a:lnTo>
                    <a:pt x="670" y="395"/>
                  </a:lnTo>
                  <a:lnTo>
                    <a:pt x="927" y="587"/>
                  </a:lnTo>
                  <a:lnTo>
                    <a:pt x="1214" y="869"/>
                  </a:lnTo>
                  <a:lnTo>
                    <a:pt x="1483" y="1109"/>
                  </a:lnTo>
                  <a:lnTo>
                    <a:pt x="1800" y="1360"/>
                  </a:lnTo>
                  <a:lnTo>
                    <a:pt x="1883" y="1414"/>
                  </a:lnTo>
                  <a:lnTo>
                    <a:pt x="1836" y="1354"/>
                  </a:lnTo>
                  <a:lnTo>
                    <a:pt x="1411" y="1001"/>
                  </a:lnTo>
                  <a:lnTo>
                    <a:pt x="1088" y="683"/>
                  </a:lnTo>
                  <a:lnTo>
                    <a:pt x="723" y="329"/>
                  </a:lnTo>
                  <a:lnTo>
                    <a:pt x="999" y="311"/>
                  </a:lnTo>
                  <a:lnTo>
                    <a:pt x="1286" y="317"/>
                  </a:lnTo>
                  <a:lnTo>
                    <a:pt x="1614" y="269"/>
                  </a:lnTo>
                  <a:lnTo>
                    <a:pt x="2123" y="197"/>
                  </a:lnTo>
                  <a:lnTo>
                    <a:pt x="2075" y="173"/>
                  </a:lnTo>
                  <a:lnTo>
                    <a:pt x="1543" y="257"/>
                  </a:lnTo>
                  <a:lnTo>
                    <a:pt x="1208" y="275"/>
                  </a:lnTo>
                  <a:lnTo>
                    <a:pt x="759" y="257"/>
                  </a:lnTo>
                  <a:lnTo>
                    <a:pt x="819" y="227"/>
                  </a:lnTo>
                  <a:lnTo>
                    <a:pt x="1142" y="0"/>
                  </a:lnTo>
                  <a:lnTo>
                    <a:pt x="1088" y="30"/>
                  </a:lnTo>
                  <a:lnTo>
                    <a:pt x="1010" y="84"/>
                  </a:lnTo>
                  <a:lnTo>
                    <a:pt x="855" y="191"/>
                  </a:lnTo>
                  <a:lnTo>
                    <a:pt x="670" y="281"/>
                  </a:lnTo>
                  <a:lnTo>
                    <a:pt x="634" y="359"/>
                  </a:lnTo>
                  <a:lnTo>
                    <a:pt x="305" y="587"/>
                  </a:lnTo>
                  <a:lnTo>
                    <a:pt x="0" y="725"/>
                  </a:lnTo>
                  <a:lnTo>
                    <a:pt x="0" y="731"/>
                  </a:lnTo>
                  <a:lnTo>
                    <a:pt x="0" y="767"/>
                  </a:lnTo>
                  <a:lnTo>
                    <a:pt x="299" y="635"/>
                  </a:lnTo>
                  <a:lnTo>
                    <a:pt x="592" y="431"/>
                  </a:lnTo>
                  <a:lnTo>
                    <a:pt x="508" y="671"/>
                  </a:lnTo>
                  <a:lnTo>
                    <a:pt x="526" y="995"/>
                  </a:lnTo>
                  <a:lnTo>
                    <a:pt x="460" y="1168"/>
                  </a:lnTo>
                  <a:lnTo>
                    <a:pt x="329" y="1480"/>
                  </a:lnTo>
                  <a:lnTo>
                    <a:pt x="323" y="1696"/>
                  </a:lnTo>
                  <a:lnTo>
                    <a:pt x="329" y="1696"/>
                  </a:lnTo>
                  <a:lnTo>
                    <a:pt x="347" y="1552"/>
                  </a:lnTo>
                  <a:lnTo>
                    <a:pt x="580" y="1043"/>
                  </a:lnTo>
                  <a:lnTo>
                    <a:pt x="58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1557" name="Freeform 5"/>
            <p:cNvSpPr>
              <a:spLocks/>
            </p:cNvSpPr>
            <p:nvPr/>
          </p:nvSpPr>
          <p:spPr bwMode="hidden">
            <a:xfrm>
              <a:off x="2092" y="3233"/>
              <a:ext cx="3668" cy="943"/>
            </a:xfrm>
            <a:custGeom>
              <a:avLst/>
              <a:gdLst/>
              <a:ahLst/>
              <a:cxnLst>
                <a:cxn ang="0">
                  <a:pos x="3338" y="288"/>
                </a:cxn>
                <a:cxn ang="0">
                  <a:pos x="3194" y="258"/>
                </a:cxn>
                <a:cxn ang="0">
                  <a:pos x="2816" y="234"/>
                </a:cxn>
                <a:cxn ang="0">
                  <a:pos x="2330" y="306"/>
                </a:cxn>
                <a:cxn ang="0">
                  <a:pos x="2372" y="258"/>
                </a:cxn>
                <a:cxn ang="0">
                  <a:pos x="2624" y="132"/>
                </a:cxn>
                <a:cxn ang="0">
                  <a:pos x="2707" y="24"/>
                </a:cxn>
                <a:cxn ang="0">
                  <a:pos x="2642" y="12"/>
                </a:cxn>
                <a:cxn ang="0">
                  <a:pos x="2515" y="54"/>
                </a:cxn>
                <a:cxn ang="0">
                  <a:pos x="2324" y="66"/>
                </a:cxn>
                <a:cxn ang="0">
                  <a:pos x="2101" y="90"/>
                </a:cxn>
                <a:cxn ang="0">
                  <a:pos x="1855" y="228"/>
                </a:cxn>
                <a:cxn ang="0">
                  <a:pos x="1591" y="337"/>
                </a:cxn>
                <a:cxn ang="0">
                  <a:pos x="1459" y="379"/>
                </a:cxn>
                <a:cxn ang="0">
                  <a:pos x="1417" y="361"/>
                </a:cxn>
                <a:cxn ang="0">
                  <a:pos x="1363" y="331"/>
                </a:cxn>
                <a:cxn ang="0">
                  <a:pos x="1344" y="312"/>
                </a:cxn>
                <a:cxn ang="0">
                  <a:pos x="1290" y="288"/>
                </a:cxn>
                <a:cxn ang="0">
                  <a:pos x="1230" y="252"/>
                </a:cxn>
                <a:cxn ang="0">
                  <a:pos x="1119" y="227"/>
                </a:cxn>
                <a:cxn ang="0">
                  <a:pos x="1320" y="438"/>
                </a:cxn>
                <a:cxn ang="0">
                  <a:pos x="960" y="558"/>
                </a:cxn>
                <a:cxn ang="0">
                  <a:pos x="474" y="630"/>
                </a:cxn>
                <a:cxn ang="0">
                  <a:pos x="132" y="781"/>
                </a:cxn>
                <a:cxn ang="0">
                  <a:pos x="234" y="847"/>
                </a:cxn>
                <a:cxn ang="0">
                  <a:pos x="925" y="739"/>
                </a:cxn>
                <a:cxn ang="0">
                  <a:pos x="637" y="925"/>
                </a:cxn>
                <a:cxn ang="0">
                  <a:pos x="1405" y="943"/>
                </a:cxn>
                <a:cxn ang="0">
                  <a:pos x="1447" y="943"/>
                </a:cxn>
                <a:cxn ang="0">
                  <a:pos x="2888" y="859"/>
                </a:cxn>
                <a:cxn ang="0">
                  <a:pos x="2582" y="708"/>
                </a:cxn>
                <a:cxn ang="0">
                  <a:pos x="2299" y="606"/>
                </a:cxn>
                <a:cxn ang="0">
                  <a:pos x="2606" y="588"/>
                </a:cxn>
                <a:cxn ang="0">
                  <a:pos x="3001" y="582"/>
                </a:cxn>
                <a:cxn ang="0">
                  <a:pos x="3452" y="438"/>
                </a:cxn>
                <a:cxn ang="0">
                  <a:pos x="3668" y="312"/>
                </a:cxn>
                <a:cxn ang="0">
                  <a:pos x="3482" y="300"/>
                </a:cxn>
              </a:cxnLst>
              <a:rect l="0" t="0" r="r" b="b"/>
              <a:pathLst>
                <a:path w="3668" h="943">
                  <a:moveTo>
                    <a:pt x="3482" y="300"/>
                  </a:moveTo>
                  <a:lnTo>
                    <a:pt x="3338" y="288"/>
                  </a:lnTo>
                  <a:lnTo>
                    <a:pt x="3320" y="264"/>
                  </a:lnTo>
                  <a:lnTo>
                    <a:pt x="3194" y="258"/>
                  </a:lnTo>
                  <a:lnTo>
                    <a:pt x="3019" y="216"/>
                  </a:lnTo>
                  <a:lnTo>
                    <a:pt x="2816" y="234"/>
                  </a:lnTo>
                  <a:lnTo>
                    <a:pt x="2533" y="288"/>
                  </a:lnTo>
                  <a:lnTo>
                    <a:pt x="2330" y="306"/>
                  </a:lnTo>
                  <a:lnTo>
                    <a:pt x="2149" y="312"/>
                  </a:lnTo>
                  <a:lnTo>
                    <a:pt x="2372" y="258"/>
                  </a:lnTo>
                  <a:lnTo>
                    <a:pt x="2624" y="156"/>
                  </a:lnTo>
                  <a:lnTo>
                    <a:pt x="2624" y="132"/>
                  </a:lnTo>
                  <a:lnTo>
                    <a:pt x="2666" y="78"/>
                  </a:lnTo>
                  <a:lnTo>
                    <a:pt x="2707" y="24"/>
                  </a:lnTo>
                  <a:lnTo>
                    <a:pt x="2695" y="0"/>
                  </a:lnTo>
                  <a:lnTo>
                    <a:pt x="2642" y="12"/>
                  </a:lnTo>
                  <a:lnTo>
                    <a:pt x="2557" y="30"/>
                  </a:lnTo>
                  <a:lnTo>
                    <a:pt x="2515" y="54"/>
                  </a:lnTo>
                  <a:lnTo>
                    <a:pt x="2425" y="84"/>
                  </a:lnTo>
                  <a:lnTo>
                    <a:pt x="2324" y="66"/>
                  </a:lnTo>
                  <a:lnTo>
                    <a:pt x="2191" y="90"/>
                  </a:lnTo>
                  <a:lnTo>
                    <a:pt x="2101" y="90"/>
                  </a:lnTo>
                  <a:lnTo>
                    <a:pt x="2047" y="108"/>
                  </a:lnTo>
                  <a:lnTo>
                    <a:pt x="1855" y="228"/>
                  </a:lnTo>
                  <a:lnTo>
                    <a:pt x="1771" y="288"/>
                  </a:lnTo>
                  <a:lnTo>
                    <a:pt x="1591" y="337"/>
                  </a:lnTo>
                  <a:lnTo>
                    <a:pt x="1465" y="379"/>
                  </a:lnTo>
                  <a:lnTo>
                    <a:pt x="1459" y="379"/>
                  </a:lnTo>
                  <a:lnTo>
                    <a:pt x="1453" y="373"/>
                  </a:lnTo>
                  <a:lnTo>
                    <a:pt x="1417" y="361"/>
                  </a:lnTo>
                  <a:lnTo>
                    <a:pt x="1381" y="343"/>
                  </a:lnTo>
                  <a:lnTo>
                    <a:pt x="1363" y="331"/>
                  </a:lnTo>
                  <a:lnTo>
                    <a:pt x="1357" y="324"/>
                  </a:lnTo>
                  <a:lnTo>
                    <a:pt x="1344" y="312"/>
                  </a:lnTo>
                  <a:lnTo>
                    <a:pt x="1320" y="300"/>
                  </a:lnTo>
                  <a:lnTo>
                    <a:pt x="1290" y="288"/>
                  </a:lnTo>
                  <a:lnTo>
                    <a:pt x="1260" y="270"/>
                  </a:lnTo>
                  <a:lnTo>
                    <a:pt x="1230" y="252"/>
                  </a:lnTo>
                  <a:lnTo>
                    <a:pt x="1187" y="227"/>
                  </a:lnTo>
                  <a:lnTo>
                    <a:pt x="1119" y="227"/>
                  </a:lnTo>
                  <a:lnTo>
                    <a:pt x="1357" y="397"/>
                  </a:lnTo>
                  <a:lnTo>
                    <a:pt x="1320" y="438"/>
                  </a:lnTo>
                  <a:lnTo>
                    <a:pt x="1135" y="522"/>
                  </a:lnTo>
                  <a:lnTo>
                    <a:pt x="960" y="558"/>
                  </a:lnTo>
                  <a:lnTo>
                    <a:pt x="684" y="600"/>
                  </a:lnTo>
                  <a:lnTo>
                    <a:pt x="474" y="630"/>
                  </a:lnTo>
                  <a:lnTo>
                    <a:pt x="390" y="684"/>
                  </a:lnTo>
                  <a:lnTo>
                    <a:pt x="132" y="781"/>
                  </a:lnTo>
                  <a:lnTo>
                    <a:pt x="0" y="829"/>
                  </a:lnTo>
                  <a:lnTo>
                    <a:pt x="234" y="847"/>
                  </a:lnTo>
                  <a:lnTo>
                    <a:pt x="498" y="829"/>
                  </a:lnTo>
                  <a:lnTo>
                    <a:pt x="925" y="739"/>
                  </a:lnTo>
                  <a:lnTo>
                    <a:pt x="840" y="817"/>
                  </a:lnTo>
                  <a:lnTo>
                    <a:pt x="637" y="925"/>
                  </a:lnTo>
                  <a:lnTo>
                    <a:pt x="613" y="943"/>
                  </a:lnTo>
                  <a:lnTo>
                    <a:pt x="1405" y="943"/>
                  </a:lnTo>
                  <a:lnTo>
                    <a:pt x="1411" y="925"/>
                  </a:lnTo>
                  <a:lnTo>
                    <a:pt x="1447" y="943"/>
                  </a:lnTo>
                  <a:lnTo>
                    <a:pt x="2924" y="943"/>
                  </a:lnTo>
                  <a:lnTo>
                    <a:pt x="2888" y="859"/>
                  </a:lnTo>
                  <a:lnTo>
                    <a:pt x="2713" y="775"/>
                  </a:lnTo>
                  <a:lnTo>
                    <a:pt x="2582" y="708"/>
                  </a:lnTo>
                  <a:lnTo>
                    <a:pt x="2336" y="636"/>
                  </a:lnTo>
                  <a:lnTo>
                    <a:pt x="2299" y="606"/>
                  </a:lnTo>
                  <a:lnTo>
                    <a:pt x="2509" y="582"/>
                  </a:lnTo>
                  <a:lnTo>
                    <a:pt x="2606" y="588"/>
                  </a:lnTo>
                  <a:lnTo>
                    <a:pt x="2773" y="588"/>
                  </a:lnTo>
                  <a:lnTo>
                    <a:pt x="3001" y="582"/>
                  </a:lnTo>
                  <a:lnTo>
                    <a:pt x="3259" y="516"/>
                  </a:lnTo>
                  <a:lnTo>
                    <a:pt x="3452" y="438"/>
                  </a:lnTo>
                  <a:lnTo>
                    <a:pt x="3668" y="391"/>
                  </a:lnTo>
                  <a:lnTo>
                    <a:pt x="3668" y="312"/>
                  </a:lnTo>
                  <a:lnTo>
                    <a:pt x="3482" y="300"/>
                  </a:lnTo>
                  <a:lnTo>
                    <a:pt x="3482" y="3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1558" name="Freeform 6"/>
            <p:cNvSpPr>
              <a:spLocks/>
            </p:cNvSpPr>
            <p:nvPr/>
          </p:nvSpPr>
          <p:spPr bwMode="hidden">
            <a:xfrm>
              <a:off x="0" y="524"/>
              <a:ext cx="973" cy="1195"/>
            </a:xfrm>
            <a:custGeom>
              <a:avLst/>
              <a:gdLst/>
              <a:ahLst/>
              <a:cxnLst>
                <a:cxn ang="0">
                  <a:pos x="323" y="1186"/>
                </a:cxn>
                <a:cxn ang="0">
                  <a:pos x="490" y="1192"/>
                </a:cxn>
                <a:cxn ang="0">
                  <a:pos x="580" y="1150"/>
                </a:cxn>
                <a:cxn ang="0">
                  <a:pos x="813" y="1085"/>
                </a:cxn>
                <a:cxn ang="0">
                  <a:pos x="933" y="1055"/>
                </a:cxn>
                <a:cxn ang="0">
                  <a:pos x="759" y="989"/>
                </a:cxn>
                <a:cxn ang="0">
                  <a:pos x="556" y="953"/>
                </a:cxn>
                <a:cxn ang="0">
                  <a:pos x="197" y="971"/>
                </a:cxn>
                <a:cxn ang="0">
                  <a:pos x="299" y="893"/>
                </a:cxn>
                <a:cxn ang="0">
                  <a:pos x="496" y="803"/>
                </a:cxn>
                <a:cxn ang="0">
                  <a:pos x="694" y="671"/>
                </a:cxn>
                <a:cxn ang="0">
                  <a:pos x="700" y="671"/>
                </a:cxn>
                <a:cxn ang="0">
                  <a:pos x="712" y="665"/>
                </a:cxn>
                <a:cxn ang="0">
                  <a:pos x="753" y="647"/>
                </a:cxn>
                <a:cxn ang="0">
                  <a:pos x="777" y="641"/>
                </a:cxn>
                <a:cxn ang="0">
                  <a:pos x="789" y="629"/>
                </a:cxn>
                <a:cxn ang="0">
                  <a:pos x="795" y="617"/>
                </a:cxn>
                <a:cxn ang="0">
                  <a:pos x="789" y="611"/>
                </a:cxn>
                <a:cxn ang="0">
                  <a:pos x="783" y="599"/>
                </a:cxn>
                <a:cxn ang="0">
                  <a:pos x="783" y="575"/>
                </a:cxn>
                <a:cxn ang="0">
                  <a:pos x="795" y="545"/>
                </a:cxn>
                <a:cxn ang="0">
                  <a:pos x="807" y="515"/>
                </a:cxn>
                <a:cxn ang="0">
                  <a:pos x="825" y="485"/>
                </a:cxn>
                <a:cxn ang="0">
                  <a:pos x="837" y="455"/>
                </a:cxn>
                <a:cxn ang="0">
                  <a:pos x="843" y="437"/>
                </a:cxn>
                <a:cxn ang="0">
                  <a:pos x="849" y="431"/>
                </a:cxn>
                <a:cxn ang="0">
                  <a:pos x="849" y="347"/>
                </a:cxn>
                <a:cxn ang="0">
                  <a:pos x="849" y="341"/>
                </a:cxn>
                <a:cxn ang="0">
                  <a:pos x="855" y="335"/>
                </a:cxn>
                <a:cxn ang="0">
                  <a:pos x="873" y="305"/>
                </a:cxn>
                <a:cxn ang="0">
                  <a:pos x="885" y="269"/>
                </a:cxn>
                <a:cxn ang="0">
                  <a:pos x="897" y="239"/>
                </a:cxn>
                <a:cxn ang="0">
                  <a:pos x="903" y="227"/>
                </a:cxn>
                <a:cxn ang="0">
                  <a:pos x="909" y="215"/>
                </a:cxn>
                <a:cxn ang="0">
                  <a:pos x="927" y="173"/>
                </a:cxn>
                <a:cxn ang="0">
                  <a:pos x="945" y="137"/>
                </a:cxn>
                <a:cxn ang="0">
                  <a:pos x="951" y="125"/>
                </a:cxn>
                <a:cxn ang="0">
                  <a:pos x="951" y="119"/>
                </a:cxn>
                <a:cxn ang="0">
                  <a:pos x="969" y="0"/>
                </a:cxn>
                <a:cxn ang="0">
                  <a:pos x="945" y="47"/>
                </a:cxn>
                <a:cxn ang="0">
                  <a:pos x="783" y="113"/>
                </a:cxn>
                <a:cxn ang="0">
                  <a:pos x="706" y="161"/>
                </a:cxn>
                <a:cxn ang="0">
                  <a:pos x="460" y="233"/>
                </a:cxn>
                <a:cxn ang="0">
                  <a:pos x="281" y="287"/>
                </a:cxn>
                <a:cxn ang="0">
                  <a:pos x="173" y="293"/>
                </a:cxn>
                <a:cxn ang="0">
                  <a:pos x="12" y="485"/>
                </a:cxn>
                <a:cxn ang="0">
                  <a:pos x="0" y="509"/>
                </a:cxn>
                <a:cxn ang="0">
                  <a:pos x="0" y="1186"/>
                </a:cxn>
                <a:cxn ang="0">
                  <a:pos x="96" y="1180"/>
                </a:cxn>
                <a:cxn ang="0">
                  <a:pos x="323" y="1186"/>
                </a:cxn>
                <a:cxn ang="0">
                  <a:pos x="323" y="1186"/>
                </a:cxn>
              </a:cxnLst>
              <a:rect l="0" t="0" r="r" b="b"/>
              <a:pathLst>
                <a:path w="969" h="1192">
                  <a:moveTo>
                    <a:pt x="323" y="1186"/>
                  </a:moveTo>
                  <a:lnTo>
                    <a:pt x="490" y="1192"/>
                  </a:lnTo>
                  <a:lnTo>
                    <a:pt x="580" y="1150"/>
                  </a:lnTo>
                  <a:lnTo>
                    <a:pt x="813" y="1085"/>
                  </a:lnTo>
                  <a:lnTo>
                    <a:pt x="933" y="1055"/>
                  </a:lnTo>
                  <a:lnTo>
                    <a:pt x="759" y="989"/>
                  </a:lnTo>
                  <a:lnTo>
                    <a:pt x="556" y="953"/>
                  </a:lnTo>
                  <a:lnTo>
                    <a:pt x="197" y="971"/>
                  </a:lnTo>
                  <a:lnTo>
                    <a:pt x="299" y="893"/>
                  </a:lnTo>
                  <a:lnTo>
                    <a:pt x="496" y="803"/>
                  </a:lnTo>
                  <a:lnTo>
                    <a:pt x="694" y="671"/>
                  </a:lnTo>
                  <a:lnTo>
                    <a:pt x="700" y="671"/>
                  </a:lnTo>
                  <a:lnTo>
                    <a:pt x="712" y="665"/>
                  </a:lnTo>
                  <a:lnTo>
                    <a:pt x="753" y="647"/>
                  </a:lnTo>
                  <a:lnTo>
                    <a:pt x="777" y="641"/>
                  </a:lnTo>
                  <a:lnTo>
                    <a:pt x="789" y="629"/>
                  </a:lnTo>
                  <a:lnTo>
                    <a:pt x="795" y="617"/>
                  </a:lnTo>
                  <a:lnTo>
                    <a:pt x="789" y="611"/>
                  </a:lnTo>
                  <a:lnTo>
                    <a:pt x="783" y="599"/>
                  </a:lnTo>
                  <a:lnTo>
                    <a:pt x="783" y="575"/>
                  </a:lnTo>
                  <a:lnTo>
                    <a:pt x="795" y="545"/>
                  </a:lnTo>
                  <a:lnTo>
                    <a:pt x="807" y="515"/>
                  </a:lnTo>
                  <a:lnTo>
                    <a:pt x="825" y="485"/>
                  </a:lnTo>
                  <a:lnTo>
                    <a:pt x="837" y="455"/>
                  </a:lnTo>
                  <a:lnTo>
                    <a:pt x="843" y="437"/>
                  </a:lnTo>
                  <a:lnTo>
                    <a:pt x="849" y="431"/>
                  </a:lnTo>
                  <a:lnTo>
                    <a:pt x="849" y="347"/>
                  </a:lnTo>
                  <a:lnTo>
                    <a:pt x="849" y="341"/>
                  </a:lnTo>
                  <a:lnTo>
                    <a:pt x="855" y="335"/>
                  </a:lnTo>
                  <a:lnTo>
                    <a:pt x="873" y="305"/>
                  </a:lnTo>
                  <a:lnTo>
                    <a:pt x="885" y="269"/>
                  </a:lnTo>
                  <a:lnTo>
                    <a:pt x="897" y="239"/>
                  </a:lnTo>
                  <a:lnTo>
                    <a:pt x="903" y="227"/>
                  </a:lnTo>
                  <a:lnTo>
                    <a:pt x="909" y="215"/>
                  </a:lnTo>
                  <a:lnTo>
                    <a:pt x="927" y="173"/>
                  </a:lnTo>
                  <a:lnTo>
                    <a:pt x="945" y="137"/>
                  </a:lnTo>
                  <a:lnTo>
                    <a:pt x="951" y="125"/>
                  </a:lnTo>
                  <a:lnTo>
                    <a:pt x="951" y="119"/>
                  </a:lnTo>
                  <a:lnTo>
                    <a:pt x="969" y="0"/>
                  </a:lnTo>
                  <a:lnTo>
                    <a:pt x="945" y="47"/>
                  </a:lnTo>
                  <a:lnTo>
                    <a:pt x="783" y="113"/>
                  </a:lnTo>
                  <a:lnTo>
                    <a:pt x="706" y="161"/>
                  </a:lnTo>
                  <a:lnTo>
                    <a:pt x="460" y="233"/>
                  </a:lnTo>
                  <a:lnTo>
                    <a:pt x="281" y="287"/>
                  </a:lnTo>
                  <a:lnTo>
                    <a:pt x="173" y="293"/>
                  </a:lnTo>
                  <a:lnTo>
                    <a:pt x="12" y="485"/>
                  </a:lnTo>
                  <a:lnTo>
                    <a:pt x="0" y="509"/>
                  </a:lnTo>
                  <a:lnTo>
                    <a:pt x="0" y="1186"/>
                  </a:lnTo>
                  <a:lnTo>
                    <a:pt x="96" y="1180"/>
                  </a:lnTo>
                  <a:lnTo>
                    <a:pt x="323" y="1186"/>
                  </a:lnTo>
                  <a:lnTo>
                    <a:pt x="323" y="118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1559" name="Freeform 7"/>
            <p:cNvSpPr>
              <a:spLocks/>
            </p:cNvSpPr>
            <p:nvPr/>
          </p:nvSpPr>
          <p:spPr bwMode="hidden">
            <a:xfrm>
              <a:off x="3188" y="1"/>
              <a:ext cx="2570" cy="2266"/>
            </a:xfrm>
            <a:custGeom>
              <a:avLst/>
              <a:gdLst/>
              <a:ahLst/>
              <a:cxnLst>
                <a:cxn ang="0">
                  <a:pos x="859" y="612"/>
                </a:cxn>
                <a:cxn ang="0">
                  <a:pos x="1087" y="853"/>
                </a:cxn>
                <a:cxn ang="0">
                  <a:pos x="961" y="913"/>
                </a:cxn>
                <a:cxn ang="0">
                  <a:pos x="786" y="883"/>
                </a:cxn>
                <a:cxn ang="0">
                  <a:pos x="450" y="931"/>
                </a:cxn>
                <a:cxn ang="0">
                  <a:pos x="150" y="1075"/>
                </a:cxn>
                <a:cxn ang="0">
                  <a:pos x="78" y="1165"/>
                </a:cxn>
                <a:cxn ang="0">
                  <a:pos x="361" y="1256"/>
                </a:cxn>
                <a:cxn ang="0">
                  <a:pos x="444" y="1316"/>
                </a:cxn>
                <a:cxn ang="0">
                  <a:pos x="697" y="1400"/>
                </a:cxn>
                <a:cxn ang="0">
                  <a:pos x="1026" y="1346"/>
                </a:cxn>
                <a:cxn ang="0">
                  <a:pos x="991" y="1412"/>
                </a:cxn>
                <a:cxn ang="0">
                  <a:pos x="804" y="1574"/>
                </a:cxn>
                <a:cxn ang="0">
                  <a:pos x="726" y="1718"/>
                </a:cxn>
                <a:cxn ang="0">
                  <a:pos x="768" y="1742"/>
                </a:cxn>
                <a:cxn ang="0">
                  <a:pos x="865" y="1693"/>
                </a:cxn>
                <a:cxn ang="0">
                  <a:pos x="991" y="1699"/>
                </a:cxn>
                <a:cxn ang="0">
                  <a:pos x="1135" y="1627"/>
                </a:cxn>
                <a:cxn ang="0">
                  <a:pos x="1183" y="1669"/>
                </a:cxn>
                <a:cxn ang="0">
                  <a:pos x="1399" y="1436"/>
                </a:cxn>
                <a:cxn ang="0">
                  <a:pos x="1615" y="1334"/>
                </a:cxn>
                <a:cxn ang="0">
                  <a:pos x="1645" y="1370"/>
                </a:cxn>
                <a:cxn ang="0">
                  <a:pos x="1681" y="1430"/>
                </a:cxn>
                <a:cxn ang="0">
                  <a:pos x="1699" y="1466"/>
                </a:cxn>
                <a:cxn ang="0">
                  <a:pos x="1747" y="1550"/>
                </a:cxn>
                <a:cxn ang="0">
                  <a:pos x="1772" y="1586"/>
                </a:cxn>
                <a:cxn ang="0">
                  <a:pos x="2124" y="2248"/>
                </a:cxn>
                <a:cxn ang="0">
                  <a:pos x="1693" y="1322"/>
                </a:cxn>
                <a:cxn ang="0">
                  <a:pos x="1861" y="1165"/>
                </a:cxn>
                <a:cxn ang="0">
                  <a:pos x="2173" y="1099"/>
                </a:cxn>
                <a:cxn ang="0">
                  <a:pos x="2390" y="1009"/>
                </a:cxn>
                <a:cxn ang="0">
                  <a:pos x="2570" y="805"/>
                </a:cxn>
                <a:cxn ang="0">
                  <a:pos x="2342" y="781"/>
                </a:cxn>
                <a:cxn ang="0">
                  <a:pos x="2114" y="763"/>
                </a:cxn>
                <a:cxn ang="0">
                  <a:pos x="2408" y="433"/>
                </a:cxn>
                <a:cxn ang="0">
                  <a:pos x="2426" y="421"/>
                </a:cxn>
                <a:cxn ang="0">
                  <a:pos x="2474" y="379"/>
                </a:cxn>
                <a:cxn ang="0">
                  <a:pos x="2492" y="355"/>
                </a:cxn>
                <a:cxn ang="0">
                  <a:pos x="2474" y="337"/>
                </a:cxn>
                <a:cxn ang="0">
                  <a:pos x="2474" y="271"/>
                </a:cxn>
                <a:cxn ang="0">
                  <a:pos x="2492" y="192"/>
                </a:cxn>
                <a:cxn ang="0">
                  <a:pos x="2504" y="132"/>
                </a:cxn>
                <a:cxn ang="0">
                  <a:pos x="2492" y="36"/>
                </a:cxn>
                <a:cxn ang="0">
                  <a:pos x="2492" y="24"/>
                </a:cxn>
                <a:cxn ang="0">
                  <a:pos x="2102" y="0"/>
                </a:cxn>
                <a:cxn ang="0">
                  <a:pos x="1909" y="90"/>
                </a:cxn>
                <a:cxn ang="0">
                  <a:pos x="1747" y="535"/>
                </a:cxn>
                <a:cxn ang="0">
                  <a:pos x="1711" y="469"/>
                </a:cxn>
                <a:cxn ang="0">
                  <a:pos x="1633" y="144"/>
                </a:cxn>
                <a:cxn ang="0">
                  <a:pos x="1579" y="0"/>
                </a:cxn>
                <a:cxn ang="0">
                  <a:pos x="738" y="186"/>
                </a:cxn>
                <a:cxn ang="0">
                  <a:pos x="756" y="463"/>
                </a:cxn>
              </a:cxnLst>
              <a:rect l="0" t="0" r="r" b="b"/>
              <a:pathLst>
                <a:path w="2570" h="2266">
                  <a:moveTo>
                    <a:pt x="756" y="463"/>
                  </a:moveTo>
                  <a:lnTo>
                    <a:pt x="859" y="612"/>
                  </a:lnTo>
                  <a:lnTo>
                    <a:pt x="937" y="720"/>
                  </a:lnTo>
                  <a:lnTo>
                    <a:pt x="1087" y="853"/>
                  </a:lnTo>
                  <a:lnTo>
                    <a:pt x="1105" y="907"/>
                  </a:lnTo>
                  <a:lnTo>
                    <a:pt x="961" y="913"/>
                  </a:lnTo>
                  <a:lnTo>
                    <a:pt x="895" y="901"/>
                  </a:lnTo>
                  <a:lnTo>
                    <a:pt x="786" y="883"/>
                  </a:lnTo>
                  <a:lnTo>
                    <a:pt x="637" y="859"/>
                  </a:lnTo>
                  <a:lnTo>
                    <a:pt x="450" y="931"/>
                  </a:lnTo>
                  <a:lnTo>
                    <a:pt x="306" y="1021"/>
                  </a:lnTo>
                  <a:lnTo>
                    <a:pt x="150" y="1075"/>
                  </a:lnTo>
                  <a:lnTo>
                    <a:pt x="0" y="1153"/>
                  </a:lnTo>
                  <a:lnTo>
                    <a:pt x="78" y="1165"/>
                  </a:lnTo>
                  <a:lnTo>
                    <a:pt x="264" y="1220"/>
                  </a:lnTo>
                  <a:lnTo>
                    <a:pt x="361" y="1256"/>
                  </a:lnTo>
                  <a:lnTo>
                    <a:pt x="367" y="1298"/>
                  </a:lnTo>
                  <a:lnTo>
                    <a:pt x="444" y="1316"/>
                  </a:lnTo>
                  <a:lnTo>
                    <a:pt x="558" y="1400"/>
                  </a:lnTo>
                  <a:lnTo>
                    <a:pt x="697" y="1400"/>
                  </a:lnTo>
                  <a:lnTo>
                    <a:pt x="895" y="1346"/>
                  </a:lnTo>
                  <a:lnTo>
                    <a:pt x="1026" y="1346"/>
                  </a:lnTo>
                  <a:lnTo>
                    <a:pt x="1147" y="1358"/>
                  </a:lnTo>
                  <a:lnTo>
                    <a:pt x="991" y="1412"/>
                  </a:lnTo>
                  <a:lnTo>
                    <a:pt x="804" y="1538"/>
                  </a:lnTo>
                  <a:lnTo>
                    <a:pt x="804" y="1574"/>
                  </a:lnTo>
                  <a:lnTo>
                    <a:pt x="762" y="1645"/>
                  </a:lnTo>
                  <a:lnTo>
                    <a:pt x="726" y="1718"/>
                  </a:lnTo>
                  <a:lnTo>
                    <a:pt x="732" y="1754"/>
                  </a:lnTo>
                  <a:lnTo>
                    <a:pt x="768" y="1742"/>
                  </a:lnTo>
                  <a:lnTo>
                    <a:pt x="829" y="1730"/>
                  </a:lnTo>
                  <a:lnTo>
                    <a:pt x="865" y="1693"/>
                  </a:lnTo>
                  <a:lnTo>
                    <a:pt x="925" y="1663"/>
                  </a:lnTo>
                  <a:lnTo>
                    <a:pt x="991" y="1699"/>
                  </a:lnTo>
                  <a:lnTo>
                    <a:pt x="1087" y="1675"/>
                  </a:lnTo>
                  <a:lnTo>
                    <a:pt x="1135" y="1627"/>
                  </a:lnTo>
                  <a:lnTo>
                    <a:pt x="1147" y="1687"/>
                  </a:lnTo>
                  <a:lnTo>
                    <a:pt x="1183" y="1669"/>
                  </a:lnTo>
                  <a:lnTo>
                    <a:pt x="1333" y="1514"/>
                  </a:lnTo>
                  <a:lnTo>
                    <a:pt x="1399" y="1436"/>
                  </a:lnTo>
                  <a:lnTo>
                    <a:pt x="1526" y="1382"/>
                  </a:lnTo>
                  <a:lnTo>
                    <a:pt x="1615" y="1334"/>
                  </a:lnTo>
                  <a:lnTo>
                    <a:pt x="1627" y="1346"/>
                  </a:lnTo>
                  <a:lnTo>
                    <a:pt x="1645" y="1370"/>
                  </a:lnTo>
                  <a:lnTo>
                    <a:pt x="1669" y="1400"/>
                  </a:lnTo>
                  <a:lnTo>
                    <a:pt x="1681" y="1430"/>
                  </a:lnTo>
                  <a:lnTo>
                    <a:pt x="1687" y="1448"/>
                  </a:lnTo>
                  <a:lnTo>
                    <a:pt x="1699" y="1466"/>
                  </a:lnTo>
                  <a:lnTo>
                    <a:pt x="1729" y="1520"/>
                  </a:lnTo>
                  <a:lnTo>
                    <a:pt x="1747" y="1550"/>
                  </a:lnTo>
                  <a:lnTo>
                    <a:pt x="1766" y="1574"/>
                  </a:lnTo>
                  <a:lnTo>
                    <a:pt x="1772" y="1586"/>
                  </a:lnTo>
                  <a:lnTo>
                    <a:pt x="1778" y="1592"/>
                  </a:lnTo>
                  <a:lnTo>
                    <a:pt x="2124" y="2248"/>
                  </a:lnTo>
                  <a:lnTo>
                    <a:pt x="2215" y="2266"/>
                  </a:lnTo>
                  <a:lnTo>
                    <a:pt x="1693" y="1322"/>
                  </a:lnTo>
                  <a:lnTo>
                    <a:pt x="1723" y="1262"/>
                  </a:lnTo>
                  <a:lnTo>
                    <a:pt x="1861" y="1165"/>
                  </a:lnTo>
                  <a:lnTo>
                    <a:pt x="1988" y="1129"/>
                  </a:lnTo>
                  <a:lnTo>
                    <a:pt x="2173" y="1099"/>
                  </a:lnTo>
                  <a:lnTo>
                    <a:pt x="2318" y="1075"/>
                  </a:lnTo>
                  <a:lnTo>
                    <a:pt x="2390" y="1009"/>
                  </a:lnTo>
                  <a:lnTo>
                    <a:pt x="2570" y="895"/>
                  </a:lnTo>
                  <a:lnTo>
                    <a:pt x="2570" y="805"/>
                  </a:lnTo>
                  <a:lnTo>
                    <a:pt x="2516" y="787"/>
                  </a:lnTo>
                  <a:lnTo>
                    <a:pt x="2342" y="781"/>
                  </a:lnTo>
                  <a:lnTo>
                    <a:pt x="2042" y="871"/>
                  </a:lnTo>
                  <a:lnTo>
                    <a:pt x="2114" y="763"/>
                  </a:lnTo>
                  <a:lnTo>
                    <a:pt x="2264" y="624"/>
                  </a:lnTo>
                  <a:lnTo>
                    <a:pt x="2408" y="433"/>
                  </a:lnTo>
                  <a:lnTo>
                    <a:pt x="2414" y="433"/>
                  </a:lnTo>
                  <a:lnTo>
                    <a:pt x="2426" y="421"/>
                  </a:lnTo>
                  <a:lnTo>
                    <a:pt x="2456" y="397"/>
                  </a:lnTo>
                  <a:lnTo>
                    <a:pt x="2474" y="379"/>
                  </a:lnTo>
                  <a:lnTo>
                    <a:pt x="2486" y="367"/>
                  </a:lnTo>
                  <a:lnTo>
                    <a:pt x="2492" y="355"/>
                  </a:lnTo>
                  <a:lnTo>
                    <a:pt x="2486" y="349"/>
                  </a:lnTo>
                  <a:lnTo>
                    <a:pt x="2474" y="337"/>
                  </a:lnTo>
                  <a:lnTo>
                    <a:pt x="2474" y="307"/>
                  </a:lnTo>
                  <a:lnTo>
                    <a:pt x="2474" y="271"/>
                  </a:lnTo>
                  <a:lnTo>
                    <a:pt x="2480" y="228"/>
                  </a:lnTo>
                  <a:lnTo>
                    <a:pt x="2492" y="192"/>
                  </a:lnTo>
                  <a:lnTo>
                    <a:pt x="2498" y="156"/>
                  </a:lnTo>
                  <a:lnTo>
                    <a:pt x="2504" y="132"/>
                  </a:lnTo>
                  <a:lnTo>
                    <a:pt x="2504" y="126"/>
                  </a:lnTo>
                  <a:lnTo>
                    <a:pt x="2492" y="36"/>
                  </a:lnTo>
                  <a:lnTo>
                    <a:pt x="2492" y="36"/>
                  </a:lnTo>
                  <a:lnTo>
                    <a:pt x="2492" y="24"/>
                  </a:lnTo>
                  <a:lnTo>
                    <a:pt x="2498" y="0"/>
                  </a:lnTo>
                  <a:lnTo>
                    <a:pt x="2102" y="0"/>
                  </a:lnTo>
                  <a:lnTo>
                    <a:pt x="2006" y="60"/>
                  </a:lnTo>
                  <a:lnTo>
                    <a:pt x="1909" y="90"/>
                  </a:lnTo>
                  <a:lnTo>
                    <a:pt x="1808" y="337"/>
                  </a:lnTo>
                  <a:lnTo>
                    <a:pt x="1747" y="535"/>
                  </a:lnTo>
                  <a:lnTo>
                    <a:pt x="1687" y="588"/>
                  </a:lnTo>
                  <a:lnTo>
                    <a:pt x="1711" y="469"/>
                  </a:lnTo>
                  <a:lnTo>
                    <a:pt x="1687" y="343"/>
                  </a:lnTo>
                  <a:lnTo>
                    <a:pt x="1633" y="144"/>
                  </a:lnTo>
                  <a:lnTo>
                    <a:pt x="1585" y="12"/>
                  </a:lnTo>
                  <a:lnTo>
                    <a:pt x="1579" y="0"/>
                  </a:lnTo>
                  <a:lnTo>
                    <a:pt x="786" y="0"/>
                  </a:lnTo>
                  <a:lnTo>
                    <a:pt x="738" y="186"/>
                  </a:lnTo>
                  <a:lnTo>
                    <a:pt x="756" y="463"/>
                  </a:lnTo>
                  <a:lnTo>
                    <a:pt x="756" y="46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1560" name="Freeform 8"/>
            <p:cNvSpPr>
              <a:spLocks/>
            </p:cNvSpPr>
            <p:nvPr/>
          </p:nvSpPr>
          <p:spPr bwMode="hidden">
            <a:xfrm>
              <a:off x="3525" y="1"/>
              <a:ext cx="2185" cy="1508"/>
            </a:xfrm>
            <a:custGeom>
              <a:avLst/>
              <a:gdLst/>
              <a:ahLst/>
              <a:cxnLst>
                <a:cxn ang="0">
                  <a:pos x="1034" y="767"/>
                </a:cxn>
                <a:cxn ang="0">
                  <a:pos x="1190" y="1235"/>
                </a:cxn>
                <a:cxn ang="0">
                  <a:pos x="956" y="1193"/>
                </a:cxn>
                <a:cxn ang="0">
                  <a:pos x="723" y="1127"/>
                </a:cxn>
                <a:cxn ang="0">
                  <a:pos x="442" y="1109"/>
                </a:cxn>
                <a:cxn ang="0">
                  <a:pos x="0" y="1079"/>
                </a:cxn>
                <a:cxn ang="0">
                  <a:pos x="30" y="1115"/>
                </a:cxn>
                <a:cxn ang="0">
                  <a:pos x="496" y="1133"/>
                </a:cxn>
                <a:cxn ang="0">
                  <a:pos x="777" y="1187"/>
                </a:cxn>
                <a:cxn ang="0">
                  <a:pos x="1130" y="1301"/>
                </a:cxn>
                <a:cxn ang="0">
                  <a:pos x="1070" y="1319"/>
                </a:cxn>
                <a:cxn ang="0">
                  <a:pos x="711" y="1505"/>
                </a:cxn>
                <a:cxn ang="0">
                  <a:pos x="765" y="1481"/>
                </a:cxn>
                <a:cxn ang="0">
                  <a:pos x="861" y="1439"/>
                </a:cxn>
                <a:cxn ang="0">
                  <a:pos x="1022" y="1355"/>
                </a:cxn>
                <a:cxn ang="0">
                  <a:pos x="1214" y="1295"/>
                </a:cxn>
                <a:cxn ang="0">
                  <a:pos x="1267" y="1223"/>
                </a:cxn>
                <a:cxn ang="0">
                  <a:pos x="1632" y="1043"/>
                </a:cxn>
                <a:cxn ang="0">
                  <a:pos x="1931" y="953"/>
                </a:cxn>
                <a:cxn ang="0">
                  <a:pos x="2176" y="821"/>
                </a:cxn>
                <a:cxn ang="0">
                  <a:pos x="1961" y="911"/>
                </a:cxn>
                <a:cxn ang="0">
                  <a:pos x="1656" y="989"/>
                </a:cxn>
                <a:cxn ang="0">
                  <a:pos x="1339" y="1151"/>
                </a:cxn>
                <a:cxn ang="0">
                  <a:pos x="1501" y="905"/>
                </a:cxn>
                <a:cxn ang="0">
                  <a:pos x="1620" y="545"/>
                </a:cxn>
                <a:cxn ang="0">
                  <a:pos x="1740" y="372"/>
                </a:cxn>
                <a:cxn ang="0">
                  <a:pos x="1979" y="60"/>
                </a:cxn>
                <a:cxn ang="0">
                  <a:pos x="2003" y="0"/>
                </a:cxn>
                <a:cxn ang="0">
                  <a:pos x="1973" y="0"/>
                </a:cxn>
                <a:cxn ang="0">
                  <a:pos x="1596" y="480"/>
                </a:cxn>
                <a:cxn ang="0">
                  <a:pos x="1477" y="887"/>
                </a:cxn>
                <a:cxn ang="0">
                  <a:pos x="1255" y="1175"/>
                </a:cxn>
                <a:cxn ang="0">
                  <a:pos x="1130" y="905"/>
                </a:cxn>
                <a:cxn ang="0">
                  <a:pos x="1010" y="540"/>
                </a:cxn>
                <a:cxn ang="0">
                  <a:pos x="885" y="222"/>
                </a:cxn>
                <a:cxn ang="0">
                  <a:pos x="789" y="0"/>
                </a:cxn>
                <a:cxn ang="0">
                  <a:pos x="753" y="0"/>
                </a:cxn>
                <a:cxn ang="0">
                  <a:pos x="903" y="354"/>
                </a:cxn>
                <a:cxn ang="0">
                  <a:pos x="1034" y="767"/>
                </a:cxn>
                <a:cxn ang="0">
                  <a:pos x="1034" y="767"/>
                </a:cxn>
              </a:cxnLst>
              <a:rect l="0" t="0" r="r" b="b"/>
              <a:pathLst>
                <a:path w="2176" h="1505">
                  <a:moveTo>
                    <a:pt x="1034" y="767"/>
                  </a:moveTo>
                  <a:lnTo>
                    <a:pt x="1190" y="1235"/>
                  </a:lnTo>
                  <a:lnTo>
                    <a:pt x="956" y="1193"/>
                  </a:lnTo>
                  <a:lnTo>
                    <a:pt x="723" y="1127"/>
                  </a:lnTo>
                  <a:lnTo>
                    <a:pt x="442" y="1109"/>
                  </a:lnTo>
                  <a:lnTo>
                    <a:pt x="0" y="1079"/>
                  </a:lnTo>
                  <a:lnTo>
                    <a:pt x="30" y="1115"/>
                  </a:lnTo>
                  <a:lnTo>
                    <a:pt x="496" y="1133"/>
                  </a:lnTo>
                  <a:lnTo>
                    <a:pt x="777" y="1187"/>
                  </a:lnTo>
                  <a:lnTo>
                    <a:pt x="1130" y="1301"/>
                  </a:lnTo>
                  <a:lnTo>
                    <a:pt x="1070" y="1319"/>
                  </a:lnTo>
                  <a:lnTo>
                    <a:pt x="711" y="1505"/>
                  </a:lnTo>
                  <a:lnTo>
                    <a:pt x="765" y="1481"/>
                  </a:lnTo>
                  <a:lnTo>
                    <a:pt x="861" y="1439"/>
                  </a:lnTo>
                  <a:lnTo>
                    <a:pt x="1022" y="1355"/>
                  </a:lnTo>
                  <a:lnTo>
                    <a:pt x="1214" y="1295"/>
                  </a:lnTo>
                  <a:lnTo>
                    <a:pt x="1267" y="1223"/>
                  </a:lnTo>
                  <a:lnTo>
                    <a:pt x="1632" y="1043"/>
                  </a:lnTo>
                  <a:lnTo>
                    <a:pt x="1931" y="953"/>
                  </a:lnTo>
                  <a:lnTo>
                    <a:pt x="2176" y="821"/>
                  </a:lnTo>
                  <a:lnTo>
                    <a:pt x="1961" y="911"/>
                  </a:lnTo>
                  <a:lnTo>
                    <a:pt x="1656" y="989"/>
                  </a:lnTo>
                  <a:lnTo>
                    <a:pt x="1339" y="1151"/>
                  </a:lnTo>
                  <a:lnTo>
                    <a:pt x="1501" y="905"/>
                  </a:lnTo>
                  <a:lnTo>
                    <a:pt x="1620" y="545"/>
                  </a:lnTo>
                  <a:lnTo>
                    <a:pt x="1740" y="372"/>
                  </a:lnTo>
                  <a:lnTo>
                    <a:pt x="1979" y="60"/>
                  </a:lnTo>
                  <a:lnTo>
                    <a:pt x="2003" y="0"/>
                  </a:lnTo>
                  <a:lnTo>
                    <a:pt x="1973" y="0"/>
                  </a:lnTo>
                  <a:lnTo>
                    <a:pt x="1596" y="480"/>
                  </a:lnTo>
                  <a:lnTo>
                    <a:pt x="1477" y="887"/>
                  </a:lnTo>
                  <a:lnTo>
                    <a:pt x="1255" y="1175"/>
                  </a:lnTo>
                  <a:lnTo>
                    <a:pt x="1130" y="905"/>
                  </a:lnTo>
                  <a:lnTo>
                    <a:pt x="1010" y="540"/>
                  </a:lnTo>
                  <a:lnTo>
                    <a:pt x="885" y="222"/>
                  </a:lnTo>
                  <a:lnTo>
                    <a:pt x="789" y="0"/>
                  </a:lnTo>
                  <a:lnTo>
                    <a:pt x="753" y="0"/>
                  </a:lnTo>
                  <a:lnTo>
                    <a:pt x="903" y="354"/>
                  </a:lnTo>
                  <a:lnTo>
                    <a:pt x="1034" y="767"/>
                  </a:lnTo>
                  <a:lnTo>
                    <a:pt x="1034" y="767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1561" name="Freeform 9"/>
            <p:cNvSpPr>
              <a:spLocks/>
            </p:cNvSpPr>
            <p:nvPr/>
          </p:nvSpPr>
          <p:spPr bwMode="hidden">
            <a:xfrm>
              <a:off x="0" y="649"/>
              <a:ext cx="816" cy="806"/>
            </a:xfrm>
            <a:custGeom>
              <a:avLst/>
              <a:gdLst/>
              <a:ahLst/>
              <a:cxnLst>
                <a:cxn ang="0">
                  <a:pos x="161" y="564"/>
                </a:cxn>
                <a:cxn ang="0">
                  <a:pos x="329" y="438"/>
                </a:cxn>
                <a:cxn ang="0">
                  <a:pos x="646" y="216"/>
                </a:cxn>
                <a:cxn ang="0">
                  <a:pos x="813" y="0"/>
                </a:cxn>
                <a:cxn ang="0">
                  <a:pos x="676" y="150"/>
                </a:cxn>
                <a:cxn ang="0">
                  <a:pos x="144" y="504"/>
                </a:cxn>
                <a:cxn ang="0">
                  <a:pos x="0" y="732"/>
                </a:cxn>
                <a:cxn ang="0">
                  <a:pos x="0" y="804"/>
                </a:cxn>
                <a:cxn ang="0">
                  <a:pos x="161" y="564"/>
                </a:cxn>
                <a:cxn ang="0">
                  <a:pos x="161" y="564"/>
                </a:cxn>
              </a:cxnLst>
              <a:rect l="0" t="0" r="r" b="b"/>
              <a:pathLst>
                <a:path w="813" h="804">
                  <a:moveTo>
                    <a:pt x="161" y="564"/>
                  </a:moveTo>
                  <a:lnTo>
                    <a:pt x="329" y="438"/>
                  </a:lnTo>
                  <a:lnTo>
                    <a:pt x="646" y="216"/>
                  </a:lnTo>
                  <a:lnTo>
                    <a:pt x="813" y="0"/>
                  </a:lnTo>
                  <a:lnTo>
                    <a:pt x="676" y="150"/>
                  </a:lnTo>
                  <a:lnTo>
                    <a:pt x="144" y="504"/>
                  </a:lnTo>
                  <a:lnTo>
                    <a:pt x="0" y="732"/>
                  </a:lnTo>
                  <a:lnTo>
                    <a:pt x="0" y="804"/>
                  </a:lnTo>
                  <a:lnTo>
                    <a:pt x="161" y="564"/>
                  </a:lnTo>
                  <a:lnTo>
                    <a:pt x="161" y="564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1562" name="Freeform 10"/>
            <p:cNvSpPr>
              <a:spLocks/>
            </p:cNvSpPr>
            <p:nvPr/>
          </p:nvSpPr>
          <p:spPr bwMode="hidden">
            <a:xfrm>
              <a:off x="0" y="1545"/>
              <a:ext cx="762" cy="107"/>
            </a:xfrm>
            <a:custGeom>
              <a:avLst/>
              <a:gdLst/>
              <a:ahLst/>
              <a:cxnLst>
                <a:cxn ang="0">
                  <a:pos x="460" y="66"/>
                </a:cxn>
                <a:cxn ang="0">
                  <a:pos x="759" y="0"/>
                </a:cxn>
                <a:cxn ang="0">
                  <a:pos x="496" y="36"/>
                </a:cxn>
                <a:cxn ang="0">
                  <a:pos x="138" y="48"/>
                </a:cxn>
                <a:cxn ang="0">
                  <a:pos x="0" y="78"/>
                </a:cxn>
                <a:cxn ang="0">
                  <a:pos x="0" y="107"/>
                </a:cxn>
                <a:cxn ang="0">
                  <a:pos x="96" y="89"/>
                </a:cxn>
                <a:cxn ang="0">
                  <a:pos x="460" y="66"/>
                </a:cxn>
                <a:cxn ang="0">
                  <a:pos x="460" y="66"/>
                </a:cxn>
              </a:cxnLst>
              <a:rect l="0" t="0" r="r" b="b"/>
              <a:pathLst>
                <a:path w="759" h="107">
                  <a:moveTo>
                    <a:pt x="460" y="66"/>
                  </a:moveTo>
                  <a:lnTo>
                    <a:pt x="759" y="0"/>
                  </a:lnTo>
                  <a:lnTo>
                    <a:pt x="496" y="36"/>
                  </a:lnTo>
                  <a:lnTo>
                    <a:pt x="138" y="48"/>
                  </a:lnTo>
                  <a:lnTo>
                    <a:pt x="0" y="78"/>
                  </a:lnTo>
                  <a:lnTo>
                    <a:pt x="0" y="107"/>
                  </a:lnTo>
                  <a:lnTo>
                    <a:pt x="96" y="89"/>
                  </a:lnTo>
                  <a:lnTo>
                    <a:pt x="460" y="66"/>
                  </a:lnTo>
                  <a:lnTo>
                    <a:pt x="460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1563" name="Freeform 11"/>
            <p:cNvSpPr>
              <a:spLocks/>
            </p:cNvSpPr>
            <p:nvPr/>
          </p:nvSpPr>
          <p:spPr bwMode="hidden">
            <a:xfrm>
              <a:off x="2314" y="3431"/>
              <a:ext cx="3182" cy="745"/>
            </a:xfrm>
            <a:custGeom>
              <a:avLst/>
              <a:gdLst/>
              <a:ahLst/>
              <a:cxnLst>
                <a:cxn ang="0">
                  <a:pos x="1387" y="239"/>
                </a:cxn>
                <a:cxn ang="0">
                  <a:pos x="1734" y="233"/>
                </a:cxn>
                <a:cxn ang="0">
                  <a:pos x="2087" y="251"/>
                </a:cxn>
                <a:cxn ang="0">
                  <a:pos x="2505" y="233"/>
                </a:cxn>
                <a:cxn ang="0">
                  <a:pos x="3169" y="204"/>
                </a:cxn>
                <a:cxn ang="0">
                  <a:pos x="3115" y="186"/>
                </a:cxn>
                <a:cxn ang="0">
                  <a:pos x="2422" y="221"/>
                </a:cxn>
                <a:cxn ang="0">
                  <a:pos x="2003" y="221"/>
                </a:cxn>
                <a:cxn ang="0">
                  <a:pos x="1459" y="186"/>
                </a:cxn>
                <a:cxn ang="0">
                  <a:pos x="1543" y="168"/>
                </a:cxn>
                <a:cxn ang="0">
                  <a:pos x="2039" y="0"/>
                </a:cxn>
                <a:cxn ang="0">
                  <a:pos x="1961" y="24"/>
                </a:cxn>
                <a:cxn ang="0">
                  <a:pos x="1836" y="66"/>
                </a:cxn>
                <a:cxn ang="0">
                  <a:pos x="1602" y="138"/>
                </a:cxn>
                <a:cxn ang="0">
                  <a:pos x="1339" y="198"/>
                </a:cxn>
                <a:cxn ang="0">
                  <a:pos x="1268" y="251"/>
                </a:cxn>
                <a:cxn ang="0">
                  <a:pos x="765" y="413"/>
                </a:cxn>
                <a:cxn ang="0">
                  <a:pos x="335" y="503"/>
                </a:cxn>
                <a:cxn ang="0">
                  <a:pos x="0" y="617"/>
                </a:cxn>
                <a:cxn ang="0">
                  <a:pos x="299" y="539"/>
                </a:cxn>
                <a:cxn ang="0">
                  <a:pos x="735" y="449"/>
                </a:cxn>
                <a:cxn ang="0">
                  <a:pos x="1178" y="311"/>
                </a:cxn>
                <a:cxn ang="0">
                  <a:pos x="981" y="491"/>
                </a:cxn>
                <a:cxn ang="0">
                  <a:pos x="867" y="743"/>
                </a:cxn>
                <a:cxn ang="0">
                  <a:pos x="861" y="743"/>
                </a:cxn>
                <a:cxn ang="0">
                  <a:pos x="933" y="743"/>
                </a:cxn>
                <a:cxn ang="0">
                  <a:pos x="1022" y="497"/>
                </a:cxn>
                <a:cxn ang="0">
                  <a:pos x="1297" y="281"/>
                </a:cxn>
                <a:cxn ang="0">
                  <a:pos x="1531" y="449"/>
                </a:cxn>
                <a:cxn ang="0">
                  <a:pos x="1770" y="677"/>
                </a:cxn>
                <a:cxn ang="0">
                  <a:pos x="1854" y="743"/>
                </a:cxn>
                <a:cxn ang="0">
                  <a:pos x="1919" y="743"/>
                </a:cxn>
                <a:cxn ang="0">
                  <a:pos x="1692" y="527"/>
                </a:cxn>
                <a:cxn ang="0">
                  <a:pos x="1387" y="239"/>
                </a:cxn>
                <a:cxn ang="0">
                  <a:pos x="1387" y="239"/>
                </a:cxn>
              </a:cxnLst>
              <a:rect l="0" t="0" r="r" b="b"/>
              <a:pathLst>
                <a:path w="3169" h="743">
                  <a:moveTo>
                    <a:pt x="1387" y="239"/>
                  </a:moveTo>
                  <a:lnTo>
                    <a:pt x="1734" y="233"/>
                  </a:lnTo>
                  <a:lnTo>
                    <a:pt x="2087" y="251"/>
                  </a:lnTo>
                  <a:lnTo>
                    <a:pt x="2505" y="233"/>
                  </a:lnTo>
                  <a:lnTo>
                    <a:pt x="3169" y="204"/>
                  </a:lnTo>
                  <a:lnTo>
                    <a:pt x="3115" y="186"/>
                  </a:lnTo>
                  <a:lnTo>
                    <a:pt x="2422" y="221"/>
                  </a:lnTo>
                  <a:lnTo>
                    <a:pt x="2003" y="221"/>
                  </a:lnTo>
                  <a:lnTo>
                    <a:pt x="1459" y="186"/>
                  </a:lnTo>
                  <a:lnTo>
                    <a:pt x="1543" y="168"/>
                  </a:lnTo>
                  <a:lnTo>
                    <a:pt x="2039" y="0"/>
                  </a:lnTo>
                  <a:lnTo>
                    <a:pt x="1961" y="24"/>
                  </a:lnTo>
                  <a:lnTo>
                    <a:pt x="1836" y="66"/>
                  </a:lnTo>
                  <a:lnTo>
                    <a:pt x="1602" y="138"/>
                  </a:lnTo>
                  <a:lnTo>
                    <a:pt x="1339" y="198"/>
                  </a:lnTo>
                  <a:lnTo>
                    <a:pt x="1268" y="251"/>
                  </a:lnTo>
                  <a:lnTo>
                    <a:pt x="765" y="413"/>
                  </a:lnTo>
                  <a:lnTo>
                    <a:pt x="335" y="503"/>
                  </a:lnTo>
                  <a:lnTo>
                    <a:pt x="0" y="617"/>
                  </a:lnTo>
                  <a:lnTo>
                    <a:pt x="299" y="539"/>
                  </a:lnTo>
                  <a:lnTo>
                    <a:pt x="735" y="449"/>
                  </a:lnTo>
                  <a:lnTo>
                    <a:pt x="1178" y="311"/>
                  </a:lnTo>
                  <a:lnTo>
                    <a:pt x="981" y="491"/>
                  </a:lnTo>
                  <a:lnTo>
                    <a:pt x="867" y="743"/>
                  </a:lnTo>
                  <a:lnTo>
                    <a:pt x="861" y="743"/>
                  </a:lnTo>
                  <a:lnTo>
                    <a:pt x="933" y="743"/>
                  </a:lnTo>
                  <a:lnTo>
                    <a:pt x="1022" y="497"/>
                  </a:lnTo>
                  <a:lnTo>
                    <a:pt x="1297" y="281"/>
                  </a:lnTo>
                  <a:lnTo>
                    <a:pt x="1531" y="449"/>
                  </a:lnTo>
                  <a:lnTo>
                    <a:pt x="1770" y="677"/>
                  </a:lnTo>
                  <a:lnTo>
                    <a:pt x="1854" y="743"/>
                  </a:lnTo>
                  <a:lnTo>
                    <a:pt x="1919" y="743"/>
                  </a:lnTo>
                  <a:lnTo>
                    <a:pt x="1692" y="527"/>
                  </a:lnTo>
                  <a:lnTo>
                    <a:pt x="1387" y="239"/>
                  </a:lnTo>
                  <a:lnTo>
                    <a:pt x="1387" y="239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1564" name="Rectangle 12"/>
            <p:cNvSpPr>
              <a:spLocks noChangeArrowheads="1"/>
            </p:cNvSpPr>
            <p:nvPr/>
          </p:nvSpPr>
          <p:spPr bwMode="hidden">
            <a:xfrm>
              <a:off x="192" y="127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1565" name="Rectangle 13"/>
            <p:cNvSpPr>
              <a:spLocks noChangeArrowheads="1"/>
            </p:cNvSpPr>
            <p:nvPr/>
          </p:nvSpPr>
          <p:spPr bwMode="hidden">
            <a:xfrm>
              <a:off x="204" y="131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1566" name="Freeform 14"/>
            <p:cNvSpPr>
              <a:spLocks/>
            </p:cNvSpPr>
            <p:nvPr/>
          </p:nvSpPr>
          <p:spPr bwMode="hidden">
            <a:xfrm>
              <a:off x="0" y="4032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1567" name="Freeform 15"/>
            <p:cNvSpPr>
              <a:spLocks/>
            </p:cNvSpPr>
            <p:nvPr/>
          </p:nvSpPr>
          <p:spPr bwMode="hidden">
            <a:xfrm>
              <a:off x="0" y="4032"/>
              <a:ext cx="5760" cy="336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1568" name="Freeform 16"/>
            <p:cNvSpPr>
              <a:spLocks/>
            </p:cNvSpPr>
            <p:nvPr/>
          </p:nvSpPr>
          <p:spPr bwMode="hidden">
            <a:xfrm>
              <a:off x="0" y="0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56078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1569" name="Freeform 17"/>
            <p:cNvSpPr>
              <a:spLocks/>
            </p:cNvSpPr>
            <p:nvPr/>
          </p:nvSpPr>
          <p:spPr bwMode="hidden">
            <a:xfrm>
              <a:off x="509" y="229"/>
              <a:ext cx="3188" cy="2024"/>
            </a:xfrm>
            <a:custGeom>
              <a:avLst/>
              <a:gdLst/>
              <a:ahLst/>
              <a:cxnLst>
                <a:cxn ang="0">
                  <a:pos x="871" y="1423"/>
                </a:cxn>
                <a:cxn ang="0">
                  <a:pos x="907" y="1393"/>
                </a:cxn>
                <a:cxn ang="0">
                  <a:pos x="991" y="1320"/>
                </a:cxn>
                <a:cxn ang="0">
                  <a:pos x="1033" y="1297"/>
                </a:cxn>
                <a:cxn ang="0">
                  <a:pos x="1086" y="1249"/>
                </a:cxn>
                <a:cxn ang="0">
                  <a:pos x="1123" y="1219"/>
                </a:cxn>
                <a:cxn ang="0">
                  <a:pos x="1057" y="1153"/>
                </a:cxn>
                <a:cxn ang="0">
                  <a:pos x="877" y="1021"/>
                </a:cxn>
                <a:cxn ang="0">
                  <a:pos x="655" y="907"/>
                </a:cxn>
                <a:cxn ang="0">
                  <a:pos x="655" y="846"/>
                </a:cxn>
                <a:cxn ang="0">
                  <a:pos x="643" y="708"/>
                </a:cxn>
                <a:cxn ang="0">
                  <a:pos x="552" y="642"/>
                </a:cxn>
                <a:cxn ang="0">
                  <a:pos x="510" y="570"/>
                </a:cxn>
                <a:cxn ang="0">
                  <a:pos x="637" y="564"/>
                </a:cxn>
                <a:cxn ang="0">
                  <a:pos x="763" y="570"/>
                </a:cxn>
                <a:cxn ang="0">
                  <a:pos x="1091" y="850"/>
                </a:cxn>
                <a:cxn ang="0">
                  <a:pos x="1009" y="566"/>
                </a:cxn>
                <a:cxn ang="0">
                  <a:pos x="1054" y="265"/>
                </a:cxn>
                <a:cxn ang="0">
                  <a:pos x="1249" y="0"/>
                </a:cxn>
                <a:cxn ang="0">
                  <a:pos x="1466" y="292"/>
                </a:cxn>
                <a:cxn ang="0">
                  <a:pos x="1475" y="548"/>
                </a:cxn>
                <a:cxn ang="0">
                  <a:pos x="1567" y="630"/>
                </a:cxn>
                <a:cxn ang="0">
                  <a:pos x="1795" y="365"/>
                </a:cxn>
                <a:cxn ang="0">
                  <a:pos x="2245" y="150"/>
                </a:cxn>
                <a:cxn ang="0">
                  <a:pos x="2618" y="180"/>
                </a:cxn>
                <a:cxn ang="0">
                  <a:pos x="3050" y="150"/>
                </a:cxn>
                <a:cxn ang="0">
                  <a:pos x="3140" y="210"/>
                </a:cxn>
                <a:cxn ang="0">
                  <a:pos x="2990" y="210"/>
                </a:cxn>
                <a:cxn ang="0">
                  <a:pos x="2834" y="377"/>
                </a:cxn>
                <a:cxn ang="0">
                  <a:pos x="2702" y="648"/>
                </a:cxn>
                <a:cxn ang="0">
                  <a:pos x="2582" y="828"/>
                </a:cxn>
                <a:cxn ang="0">
                  <a:pos x="2234" y="1009"/>
                </a:cxn>
                <a:cxn ang="0">
                  <a:pos x="1963" y="1075"/>
                </a:cxn>
                <a:cxn ang="0">
                  <a:pos x="2257" y="1111"/>
                </a:cxn>
                <a:cxn ang="0">
                  <a:pos x="2600" y="1207"/>
                </a:cxn>
                <a:cxn ang="0">
                  <a:pos x="2894" y="1441"/>
                </a:cxn>
                <a:cxn ang="0">
                  <a:pos x="3122" y="1555"/>
                </a:cxn>
                <a:cxn ang="0">
                  <a:pos x="3032" y="1585"/>
                </a:cxn>
                <a:cxn ang="0">
                  <a:pos x="3008" y="1591"/>
                </a:cxn>
                <a:cxn ang="0">
                  <a:pos x="2960" y="1597"/>
                </a:cxn>
                <a:cxn ang="0">
                  <a:pos x="2882" y="1609"/>
                </a:cxn>
                <a:cxn ang="0">
                  <a:pos x="2846" y="1609"/>
                </a:cxn>
                <a:cxn ang="0">
                  <a:pos x="2774" y="1615"/>
                </a:cxn>
                <a:cxn ang="0">
                  <a:pos x="2726" y="1621"/>
                </a:cxn>
                <a:cxn ang="0">
                  <a:pos x="2708" y="1621"/>
                </a:cxn>
                <a:cxn ang="0">
                  <a:pos x="2594" y="1657"/>
                </a:cxn>
                <a:cxn ang="0">
                  <a:pos x="2533" y="1663"/>
                </a:cxn>
                <a:cxn ang="0">
                  <a:pos x="2444" y="1675"/>
                </a:cxn>
                <a:cxn ang="0">
                  <a:pos x="2378" y="1687"/>
                </a:cxn>
                <a:cxn ang="0">
                  <a:pos x="2360" y="1705"/>
                </a:cxn>
                <a:cxn ang="0">
                  <a:pos x="2305" y="1687"/>
                </a:cxn>
                <a:cxn ang="0">
                  <a:pos x="2263" y="1663"/>
                </a:cxn>
                <a:cxn ang="0">
                  <a:pos x="2017" y="1585"/>
                </a:cxn>
                <a:cxn ang="0">
                  <a:pos x="1711" y="1453"/>
                </a:cxn>
                <a:cxn ang="0">
                  <a:pos x="1880" y="1844"/>
                </a:cxn>
                <a:cxn ang="0">
                  <a:pos x="1771" y="1922"/>
                </a:cxn>
                <a:cxn ang="0">
                  <a:pos x="1531" y="1753"/>
                </a:cxn>
                <a:cxn ang="0">
                  <a:pos x="1411" y="1477"/>
                </a:cxn>
                <a:cxn ang="0">
                  <a:pos x="1219" y="1291"/>
                </a:cxn>
                <a:cxn ang="0">
                  <a:pos x="127" y="2006"/>
                </a:cxn>
                <a:cxn ang="0">
                  <a:pos x="865" y="1429"/>
                </a:cxn>
              </a:cxnLst>
              <a:rect l="0" t="0" r="r" b="b"/>
              <a:pathLst>
                <a:path w="3188" h="2024">
                  <a:moveTo>
                    <a:pt x="865" y="1429"/>
                  </a:moveTo>
                  <a:lnTo>
                    <a:pt x="871" y="1423"/>
                  </a:lnTo>
                  <a:lnTo>
                    <a:pt x="889" y="1411"/>
                  </a:lnTo>
                  <a:lnTo>
                    <a:pt x="907" y="1393"/>
                  </a:lnTo>
                  <a:lnTo>
                    <a:pt x="937" y="1369"/>
                  </a:lnTo>
                  <a:lnTo>
                    <a:pt x="991" y="1320"/>
                  </a:lnTo>
                  <a:lnTo>
                    <a:pt x="1015" y="1309"/>
                  </a:lnTo>
                  <a:lnTo>
                    <a:pt x="1033" y="1297"/>
                  </a:lnTo>
                  <a:lnTo>
                    <a:pt x="1057" y="1279"/>
                  </a:lnTo>
                  <a:lnTo>
                    <a:pt x="1086" y="1249"/>
                  </a:lnTo>
                  <a:lnTo>
                    <a:pt x="1111" y="1225"/>
                  </a:lnTo>
                  <a:lnTo>
                    <a:pt x="1123" y="1219"/>
                  </a:lnTo>
                  <a:lnTo>
                    <a:pt x="1123" y="1213"/>
                  </a:lnTo>
                  <a:lnTo>
                    <a:pt x="1057" y="1153"/>
                  </a:lnTo>
                  <a:lnTo>
                    <a:pt x="979" y="1051"/>
                  </a:lnTo>
                  <a:lnTo>
                    <a:pt x="877" y="1021"/>
                  </a:lnTo>
                  <a:lnTo>
                    <a:pt x="685" y="931"/>
                  </a:lnTo>
                  <a:lnTo>
                    <a:pt x="655" y="907"/>
                  </a:lnTo>
                  <a:lnTo>
                    <a:pt x="721" y="876"/>
                  </a:lnTo>
                  <a:lnTo>
                    <a:pt x="655" y="846"/>
                  </a:lnTo>
                  <a:lnTo>
                    <a:pt x="612" y="774"/>
                  </a:lnTo>
                  <a:lnTo>
                    <a:pt x="643" y="708"/>
                  </a:lnTo>
                  <a:lnTo>
                    <a:pt x="600" y="660"/>
                  </a:lnTo>
                  <a:lnTo>
                    <a:pt x="552" y="642"/>
                  </a:lnTo>
                  <a:lnTo>
                    <a:pt x="528" y="594"/>
                  </a:lnTo>
                  <a:lnTo>
                    <a:pt x="510" y="570"/>
                  </a:lnTo>
                  <a:lnTo>
                    <a:pt x="552" y="552"/>
                  </a:lnTo>
                  <a:lnTo>
                    <a:pt x="637" y="564"/>
                  </a:lnTo>
                  <a:lnTo>
                    <a:pt x="721" y="576"/>
                  </a:lnTo>
                  <a:lnTo>
                    <a:pt x="763" y="570"/>
                  </a:lnTo>
                  <a:lnTo>
                    <a:pt x="931" y="696"/>
                  </a:lnTo>
                  <a:lnTo>
                    <a:pt x="1091" y="850"/>
                  </a:lnTo>
                  <a:lnTo>
                    <a:pt x="1073" y="685"/>
                  </a:lnTo>
                  <a:lnTo>
                    <a:pt x="1009" y="566"/>
                  </a:lnTo>
                  <a:lnTo>
                    <a:pt x="945" y="393"/>
                  </a:lnTo>
                  <a:lnTo>
                    <a:pt x="1054" y="265"/>
                  </a:lnTo>
                  <a:lnTo>
                    <a:pt x="1137" y="45"/>
                  </a:lnTo>
                  <a:lnTo>
                    <a:pt x="1249" y="0"/>
                  </a:lnTo>
                  <a:lnTo>
                    <a:pt x="1338" y="137"/>
                  </a:lnTo>
                  <a:lnTo>
                    <a:pt x="1466" y="292"/>
                  </a:lnTo>
                  <a:lnTo>
                    <a:pt x="1502" y="411"/>
                  </a:lnTo>
                  <a:lnTo>
                    <a:pt x="1475" y="548"/>
                  </a:lnTo>
                  <a:lnTo>
                    <a:pt x="1347" y="768"/>
                  </a:lnTo>
                  <a:lnTo>
                    <a:pt x="1567" y="630"/>
                  </a:lnTo>
                  <a:lnTo>
                    <a:pt x="1687" y="462"/>
                  </a:lnTo>
                  <a:lnTo>
                    <a:pt x="1795" y="365"/>
                  </a:lnTo>
                  <a:lnTo>
                    <a:pt x="1940" y="239"/>
                  </a:lnTo>
                  <a:lnTo>
                    <a:pt x="2245" y="150"/>
                  </a:lnTo>
                  <a:lnTo>
                    <a:pt x="2498" y="138"/>
                  </a:lnTo>
                  <a:lnTo>
                    <a:pt x="2618" y="180"/>
                  </a:lnTo>
                  <a:lnTo>
                    <a:pt x="2815" y="138"/>
                  </a:lnTo>
                  <a:lnTo>
                    <a:pt x="3050" y="150"/>
                  </a:lnTo>
                  <a:lnTo>
                    <a:pt x="3176" y="168"/>
                  </a:lnTo>
                  <a:lnTo>
                    <a:pt x="3140" y="210"/>
                  </a:lnTo>
                  <a:lnTo>
                    <a:pt x="3116" y="192"/>
                  </a:lnTo>
                  <a:lnTo>
                    <a:pt x="2990" y="210"/>
                  </a:lnTo>
                  <a:lnTo>
                    <a:pt x="2906" y="263"/>
                  </a:lnTo>
                  <a:lnTo>
                    <a:pt x="2834" y="377"/>
                  </a:lnTo>
                  <a:lnTo>
                    <a:pt x="2768" y="534"/>
                  </a:lnTo>
                  <a:lnTo>
                    <a:pt x="2702" y="648"/>
                  </a:lnTo>
                  <a:lnTo>
                    <a:pt x="2738" y="726"/>
                  </a:lnTo>
                  <a:lnTo>
                    <a:pt x="2582" y="828"/>
                  </a:lnTo>
                  <a:lnTo>
                    <a:pt x="2444" y="913"/>
                  </a:lnTo>
                  <a:lnTo>
                    <a:pt x="2234" y="1009"/>
                  </a:lnTo>
                  <a:lnTo>
                    <a:pt x="2096" y="1063"/>
                  </a:lnTo>
                  <a:lnTo>
                    <a:pt x="1963" y="1075"/>
                  </a:lnTo>
                  <a:lnTo>
                    <a:pt x="2035" y="1117"/>
                  </a:lnTo>
                  <a:lnTo>
                    <a:pt x="2257" y="1111"/>
                  </a:lnTo>
                  <a:lnTo>
                    <a:pt x="2545" y="1135"/>
                  </a:lnTo>
                  <a:lnTo>
                    <a:pt x="2600" y="1207"/>
                  </a:lnTo>
                  <a:lnTo>
                    <a:pt x="2726" y="1303"/>
                  </a:lnTo>
                  <a:lnTo>
                    <a:pt x="2894" y="1441"/>
                  </a:lnTo>
                  <a:lnTo>
                    <a:pt x="2984" y="1471"/>
                  </a:lnTo>
                  <a:lnTo>
                    <a:pt x="3122" y="1555"/>
                  </a:lnTo>
                  <a:lnTo>
                    <a:pt x="3188" y="1543"/>
                  </a:lnTo>
                  <a:lnTo>
                    <a:pt x="3032" y="1585"/>
                  </a:lnTo>
                  <a:lnTo>
                    <a:pt x="3026" y="1585"/>
                  </a:lnTo>
                  <a:lnTo>
                    <a:pt x="3008" y="1591"/>
                  </a:lnTo>
                  <a:lnTo>
                    <a:pt x="2984" y="1591"/>
                  </a:lnTo>
                  <a:lnTo>
                    <a:pt x="2960" y="1597"/>
                  </a:lnTo>
                  <a:lnTo>
                    <a:pt x="2906" y="1603"/>
                  </a:lnTo>
                  <a:lnTo>
                    <a:pt x="2882" y="1609"/>
                  </a:lnTo>
                  <a:lnTo>
                    <a:pt x="2864" y="1609"/>
                  </a:lnTo>
                  <a:lnTo>
                    <a:pt x="2846" y="1609"/>
                  </a:lnTo>
                  <a:lnTo>
                    <a:pt x="2828" y="1609"/>
                  </a:lnTo>
                  <a:lnTo>
                    <a:pt x="2774" y="1615"/>
                  </a:lnTo>
                  <a:lnTo>
                    <a:pt x="2750" y="1615"/>
                  </a:lnTo>
                  <a:lnTo>
                    <a:pt x="2726" y="1621"/>
                  </a:lnTo>
                  <a:lnTo>
                    <a:pt x="2714" y="1621"/>
                  </a:lnTo>
                  <a:lnTo>
                    <a:pt x="2708" y="1621"/>
                  </a:lnTo>
                  <a:lnTo>
                    <a:pt x="2606" y="1657"/>
                  </a:lnTo>
                  <a:lnTo>
                    <a:pt x="2594" y="1657"/>
                  </a:lnTo>
                  <a:lnTo>
                    <a:pt x="2569" y="1657"/>
                  </a:lnTo>
                  <a:lnTo>
                    <a:pt x="2533" y="1663"/>
                  </a:lnTo>
                  <a:lnTo>
                    <a:pt x="2486" y="1669"/>
                  </a:lnTo>
                  <a:lnTo>
                    <a:pt x="2444" y="1675"/>
                  </a:lnTo>
                  <a:lnTo>
                    <a:pt x="2408" y="1681"/>
                  </a:lnTo>
                  <a:lnTo>
                    <a:pt x="2378" y="1687"/>
                  </a:lnTo>
                  <a:lnTo>
                    <a:pt x="2366" y="1699"/>
                  </a:lnTo>
                  <a:lnTo>
                    <a:pt x="2360" y="1705"/>
                  </a:lnTo>
                  <a:lnTo>
                    <a:pt x="2342" y="1705"/>
                  </a:lnTo>
                  <a:lnTo>
                    <a:pt x="2305" y="1687"/>
                  </a:lnTo>
                  <a:lnTo>
                    <a:pt x="2275" y="1669"/>
                  </a:lnTo>
                  <a:lnTo>
                    <a:pt x="2263" y="1663"/>
                  </a:lnTo>
                  <a:lnTo>
                    <a:pt x="2257" y="1657"/>
                  </a:lnTo>
                  <a:lnTo>
                    <a:pt x="2017" y="1585"/>
                  </a:lnTo>
                  <a:lnTo>
                    <a:pt x="1844" y="1489"/>
                  </a:lnTo>
                  <a:lnTo>
                    <a:pt x="1711" y="1453"/>
                  </a:lnTo>
                  <a:lnTo>
                    <a:pt x="1856" y="1693"/>
                  </a:lnTo>
                  <a:lnTo>
                    <a:pt x="1880" y="1844"/>
                  </a:lnTo>
                  <a:lnTo>
                    <a:pt x="1856" y="1994"/>
                  </a:lnTo>
                  <a:lnTo>
                    <a:pt x="1771" y="1922"/>
                  </a:lnTo>
                  <a:lnTo>
                    <a:pt x="1616" y="1795"/>
                  </a:lnTo>
                  <a:lnTo>
                    <a:pt x="1531" y="1753"/>
                  </a:lnTo>
                  <a:lnTo>
                    <a:pt x="1483" y="1633"/>
                  </a:lnTo>
                  <a:lnTo>
                    <a:pt x="1411" y="1477"/>
                  </a:lnTo>
                  <a:lnTo>
                    <a:pt x="1358" y="1381"/>
                  </a:lnTo>
                  <a:lnTo>
                    <a:pt x="1219" y="1291"/>
                  </a:lnTo>
                  <a:lnTo>
                    <a:pt x="1147" y="1279"/>
                  </a:lnTo>
                  <a:lnTo>
                    <a:pt x="127" y="2006"/>
                  </a:lnTo>
                  <a:lnTo>
                    <a:pt x="0" y="2024"/>
                  </a:lnTo>
                  <a:lnTo>
                    <a:pt x="865" y="1429"/>
                  </a:lnTo>
                  <a:lnTo>
                    <a:pt x="865" y="142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1570" name="Freeform 18"/>
            <p:cNvSpPr>
              <a:spLocks/>
            </p:cNvSpPr>
            <p:nvPr/>
          </p:nvSpPr>
          <p:spPr bwMode="hidden">
            <a:xfrm>
              <a:off x="1344" y="293"/>
              <a:ext cx="2144" cy="1787"/>
            </a:xfrm>
            <a:custGeom>
              <a:avLst/>
              <a:gdLst/>
              <a:ahLst/>
              <a:cxnLst>
                <a:cxn ang="0">
                  <a:pos x="318" y="1078"/>
                </a:cxn>
                <a:cxn ang="0">
                  <a:pos x="217" y="928"/>
                </a:cxn>
                <a:cxn ang="0">
                  <a:pos x="102" y="808"/>
                </a:cxn>
                <a:cxn ang="0">
                  <a:pos x="36" y="742"/>
                </a:cxn>
                <a:cxn ang="0">
                  <a:pos x="0" y="700"/>
                </a:cxn>
                <a:cxn ang="0">
                  <a:pos x="270" y="958"/>
                </a:cxn>
                <a:cxn ang="0">
                  <a:pos x="294" y="1006"/>
                </a:cxn>
                <a:cxn ang="0">
                  <a:pos x="367" y="670"/>
                </a:cxn>
                <a:cxn ang="0">
                  <a:pos x="379" y="411"/>
                </a:cxn>
                <a:cxn ang="0">
                  <a:pos x="347" y="118"/>
                </a:cxn>
                <a:cxn ang="0">
                  <a:pos x="393" y="0"/>
                </a:cxn>
                <a:cxn ang="0">
                  <a:pos x="397" y="357"/>
                </a:cxn>
                <a:cxn ang="0">
                  <a:pos x="421" y="609"/>
                </a:cxn>
                <a:cxn ang="0">
                  <a:pos x="385" y="826"/>
                </a:cxn>
                <a:cxn ang="0">
                  <a:pos x="385" y="1036"/>
                </a:cxn>
                <a:cxn ang="0">
                  <a:pos x="877" y="784"/>
                </a:cxn>
                <a:cxn ang="0">
                  <a:pos x="1309" y="555"/>
                </a:cxn>
                <a:cxn ang="0">
                  <a:pos x="1802" y="249"/>
                </a:cxn>
                <a:cxn ang="0">
                  <a:pos x="2096" y="69"/>
                </a:cxn>
                <a:cxn ang="0">
                  <a:pos x="1814" y="279"/>
                </a:cxn>
                <a:cxn ang="0">
                  <a:pos x="1453" y="501"/>
                </a:cxn>
                <a:cxn ang="0">
                  <a:pos x="1123" y="700"/>
                </a:cxn>
                <a:cxn ang="0">
                  <a:pos x="739" y="898"/>
                </a:cxn>
                <a:cxn ang="0">
                  <a:pos x="463" y="1084"/>
                </a:cxn>
                <a:cxn ang="0">
                  <a:pos x="817" y="1193"/>
                </a:cxn>
                <a:cxn ang="0">
                  <a:pos x="1285" y="1187"/>
                </a:cxn>
                <a:cxn ang="0">
                  <a:pos x="1916" y="1396"/>
                </a:cxn>
                <a:cxn ang="0">
                  <a:pos x="2144" y="1420"/>
                </a:cxn>
                <a:cxn ang="0">
                  <a:pos x="1814" y="1408"/>
                </a:cxn>
                <a:cxn ang="0">
                  <a:pos x="1435" y="1288"/>
                </a:cxn>
                <a:cxn ang="0">
                  <a:pos x="1219" y="1229"/>
                </a:cxn>
                <a:cxn ang="0">
                  <a:pos x="799" y="1223"/>
                </a:cxn>
                <a:cxn ang="0">
                  <a:pos x="505" y="1145"/>
                </a:cxn>
                <a:cxn ang="0">
                  <a:pos x="733" y="1378"/>
                </a:cxn>
                <a:cxn ang="0">
                  <a:pos x="877" y="1619"/>
                </a:cxn>
                <a:cxn ang="0">
                  <a:pos x="1009" y="1787"/>
                </a:cxn>
                <a:cxn ang="0">
                  <a:pos x="817" y="1607"/>
                </a:cxn>
                <a:cxn ang="0">
                  <a:pos x="673" y="1372"/>
                </a:cxn>
                <a:cxn ang="0">
                  <a:pos x="415" y="1109"/>
                </a:cxn>
                <a:cxn ang="0">
                  <a:pos x="318" y="1078"/>
                </a:cxn>
                <a:cxn ang="0">
                  <a:pos x="318" y="1078"/>
                </a:cxn>
              </a:cxnLst>
              <a:rect l="0" t="0" r="r" b="b"/>
              <a:pathLst>
                <a:path w="2144" h="1787">
                  <a:moveTo>
                    <a:pt x="318" y="1078"/>
                  </a:moveTo>
                  <a:lnTo>
                    <a:pt x="217" y="928"/>
                  </a:lnTo>
                  <a:lnTo>
                    <a:pt x="102" y="808"/>
                  </a:lnTo>
                  <a:lnTo>
                    <a:pt x="36" y="742"/>
                  </a:lnTo>
                  <a:lnTo>
                    <a:pt x="0" y="700"/>
                  </a:lnTo>
                  <a:lnTo>
                    <a:pt x="270" y="958"/>
                  </a:lnTo>
                  <a:lnTo>
                    <a:pt x="294" y="1006"/>
                  </a:lnTo>
                  <a:lnTo>
                    <a:pt x="367" y="670"/>
                  </a:lnTo>
                  <a:lnTo>
                    <a:pt x="379" y="411"/>
                  </a:lnTo>
                  <a:lnTo>
                    <a:pt x="347" y="118"/>
                  </a:lnTo>
                  <a:lnTo>
                    <a:pt x="393" y="0"/>
                  </a:lnTo>
                  <a:lnTo>
                    <a:pt x="397" y="357"/>
                  </a:lnTo>
                  <a:lnTo>
                    <a:pt x="421" y="609"/>
                  </a:lnTo>
                  <a:lnTo>
                    <a:pt x="385" y="826"/>
                  </a:lnTo>
                  <a:lnTo>
                    <a:pt x="385" y="1036"/>
                  </a:lnTo>
                  <a:lnTo>
                    <a:pt x="877" y="784"/>
                  </a:lnTo>
                  <a:lnTo>
                    <a:pt x="1309" y="555"/>
                  </a:lnTo>
                  <a:lnTo>
                    <a:pt x="1802" y="249"/>
                  </a:lnTo>
                  <a:lnTo>
                    <a:pt x="2096" y="69"/>
                  </a:lnTo>
                  <a:lnTo>
                    <a:pt x="1814" y="279"/>
                  </a:lnTo>
                  <a:lnTo>
                    <a:pt x="1453" y="501"/>
                  </a:lnTo>
                  <a:lnTo>
                    <a:pt x="1123" y="700"/>
                  </a:lnTo>
                  <a:lnTo>
                    <a:pt x="739" y="898"/>
                  </a:lnTo>
                  <a:lnTo>
                    <a:pt x="463" y="1084"/>
                  </a:lnTo>
                  <a:lnTo>
                    <a:pt x="817" y="1193"/>
                  </a:lnTo>
                  <a:lnTo>
                    <a:pt x="1285" y="1187"/>
                  </a:lnTo>
                  <a:lnTo>
                    <a:pt x="1916" y="1396"/>
                  </a:lnTo>
                  <a:lnTo>
                    <a:pt x="2144" y="1420"/>
                  </a:lnTo>
                  <a:lnTo>
                    <a:pt x="1814" y="1408"/>
                  </a:lnTo>
                  <a:lnTo>
                    <a:pt x="1435" y="1288"/>
                  </a:lnTo>
                  <a:lnTo>
                    <a:pt x="1219" y="1229"/>
                  </a:lnTo>
                  <a:lnTo>
                    <a:pt x="799" y="1223"/>
                  </a:lnTo>
                  <a:lnTo>
                    <a:pt x="505" y="1145"/>
                  </a:lnTo>
                  <a:lnTo>
                    <a:pt x="733" y="1378"/>
                  </a:lnTo>
                  <a:lnTo>
                    <a:pt x="877" y="1619"/>
                  </a:lnTo>
                  <a:lnTo>
                    <a:pt x="1009" y="1787"/>
                  </a:lnTo>
                  <a:lnTo>
                    <a:pt x="817" y="1607"/>
                  </a:lnTo>
                  <a:lnTo>
                    <a:pt x="673" y="1372"/>
                  </a:lnTo>
                  <a:lnTo>
                    <a:pt x="415" y="1109"/>
                  </a:lnTo>
                  <a:lnTo>
                    <a:pt x="318" y="1078"/>
                  </a:lnTo>
                  <a:lnTo>
                    <a:pt x="318" y="1078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1571" name="Freeform 19"/>
            <p:cNvSpPr>
              <a:spLocks/>
            </p:cNvSpPr>
            <p:nvPr/>
          </p:nvSpPr>
          <p:spPr bwMode="hidden">
            <a:xfrm>
              <a:off x="2932" y="1728"/>
              <a:ext cx="2828" cy="2366"/>
            </a:xfrm>
            <a:custGeom>
              <a:avLst/>
              <a:gdLst/>
              <a:ahLst/>
              <a:cxnLst>
                <a:cxn ang="0">
                  <a:pos x="1814" y="606"/>
                </a:cxn>
                <a:cxn ang="0">
                  <a:pos x="1615" y="252"/>
                </a:cxn>
                <a:cxn ang="0">
                  <a:pos x="1345" y="132"/>
                </a:cxn>
                <a:cxn ang="0">
                  <a:pos x="1381" y="492"/>
                </a:cxn>
                <a:cxn ang="0">
                  <a:pos x="955" y="221"/>
                </a:cxn>
                <a:cxn ang="0">
                  <a:pos x="877" y="161"/>
                </a:cxn>
                <a:cxn ang="0">
                  <a:pos x="841" y="167"/>
                </a:cxn>
                <a:cxn ang="0">
                  <a:pos x="720" y="161"/>
                </a:cxn>
                <a:cxn ang="0">
                  <a:pos x="613" y="144"/>
                </a:cxn>
                <a:cxn ang="0">
                  <a:pos x="492" y="161"/>
                </a:cxn>
                <a:cxn ang="0">
                  <a:pos x="432" y="150"/>
                </a:cxn>
                <a:cxn ang="0">
                  <a:pos x="342" y="138"/>
                </a:cxn>
                <a:cxn ang="0">
                  <a:pos x="246" y="126"/>
                </a:cxn>
                <a:cxn ang="0">
                  <a:pos x="174" y="114"/>
                </a:cxn>
                <a:cxn ang="0">
                  <a:pos x="216" y="240"/>
                </a:cxn>
                <a:cxn ang="0">
                  <a:pos x="607" y="588"/>
                </a:cxn>
                <a:cxn ang="0">
                  <a:pos x="1177" y="817"/>
                </a:cxn>
                <a:cxn ang="0">
                  <a:pos x="972" y="871"/>
                </a:cxn>
                <a:cxn ang="0">
                  <a:pos x="492" y="1111"/>
                </a:cxn>
                <a:cxn ang="0">
                  <a:pos x="276" y="1441"/>
                </a:cxn>
                <a:cxn ang="0">
                  <a:pos x="42" y="1441"/>
                </a:cxn>
                <a:cxn ang="0">
                  <a:pos x="367" y="1585"/>
                </a:cxn>
                <a:cxn ang="0">
                  <a:pos x="949" y="1712"/>
                </a:cxn>
                <a:cxn ang="0">
                  <a:pos x="1519" y="1537"/>
                </a:cxn>
                <a:cxn ang="0">
                  <a:pos x="1735" y="1513"/>
                </a:cxn>
                <a:cxn ang="0">
                  <a:pos x="1723" y="1802"/>
                </a:cxn>
                <a:cxn ang="0">
                  <a:pos x="2042" y="2229"/>
                </a:cxn>
                <a:cxn ang="0">
                  <a:pos x="2191" y="2133"/>
                </a:cxn>
                <a:cxn ang="0">
                  <a:pos x="2270" y="1970"/>
                </a:cxn>
                <a:cxn ang="0">
                  <a:pos x="2233" y="1573"/>
                </a:cxn>
                <a:cxn ang="0">
                  <a:pos x="2294" y="1483"/>
                </a:cxn>
                <a:cxn ang="0">
                  <a:pos x="2588" y="1688"/>
                </a:cxn>
                <a:cxn ang="0">
                  <a:pos x="2695" y="1682"/>
                </a:cxn>
                <a:cxn ang="0">
                  <a:pos x="2588" y="1543"/>
                </a:cxn>
                <a:cxn ang="0">
                  <a:pos x="2510" y="1357"/>
                </a:cxn>
                <a:cxn ang="0">
                  <a:pos x="2354" y="1184"/>
                </a:cxn>
                <a:cxn ang="0">
                  <a:pos x="2102" y="931"/>
                </a:cxn>
                <a:cxn ang="0">
                  <a:pos x="2137" y="907"/>
                </a:cxn>
                <a:cxn ang="0">
                  <a:pos x="2215" y="871"/>
                </a:cxn>
                <a:cxn ang="0">
                  <a:pos x="2324" y="817"/>
                </a:cxn>
                <a:cxn ang="0">
                  <a:pos x="2372" y="787"/>
                </a:cxn>
                <a:cxn ang="0">
                  <a:pos x="2078" y="865"/>
                </a:cxn>
              </a:cxnLst>
              <a:rect l="0" t="0" r="r" b="b"/>
              <a:pathLst>
                <a:path w="2828" h="2366">
                  <a:moveTo>
                    <a:pt x="2006" y="835"/>
                  </a:moveTo>
                  <a:lnTo>
                    <a:pt x="1873" y="715"/>
                  </a:lnTo>
                  <a:lnTo>
                    <a:pt x="1814" y="606"/>
                  </a:lnTo>
                  <a:lnTo>
                    <a:pt x="1747" y="438"/>
                  </a:lnTo>
                  <a:lnTo>
                    <a:pt x="1699" y="312"/>
                  </a:lnTo>
                  <a:lnTo>
                    <a:pt x="1615" y="252"/>
                  </a:lnTo>
                  <a:lnTo>
                    <a:pt x="1453" y="84"/>
                  </a:lnTo>
                  <a:lnTo>
                    <a:pt x="1375" y="0"/>
                  </a:lnTo>
                  <a:lnTo>
                    <a:pt x="1345" y="132"/>
                  </a:lnTo>
                  <a:lnTo>
                    <a:pt x="1369" y="294"/>
                  </a:lnTo>
                  <a:lnTo>
                    <a:pt x="1513" y="558"/>
                  </a:lnTo>
                  <a:lnTo>
                    <a:pt x="1381" y="492"/>
                  </a:lnTo>
                  <a:lnTo>
                    <a:pt x="1201" y="360"/>
                  </a:lnTo>
                  <a:lnTo>
                    <a:pt x="961" y="227"/>
                  </a:lnTo>
                  <a:lnTo>
                    <a:pt x="955" y="221"/>
                  </a:lnTo>
                  <a:lnTo>
                    <a:pt x="949" y="215"/>
                  </a:lnTo>
                  <a:lnTo>
                    <a:pt x="913" y="185"/>
                  </a:lnTo>
                  <a:lnTo>
                    <a:pt x="877" y="161"/>
                  </a:lnTo>
                  <a:lnTo>
                    <a:pt x="859" y="156"/>
                  </a:lnTo>
                  <a:lnTo>
                    <a:pt x="853" y="161"/>
                  </a:lnTo>
                  <a:lnTo>
                    <a:pt x="841" y="167"/>
                  </a:lnTo>
                  <a:lnTo>
                    <a:pt x="810" y="173"/>
                  </a:lnTo>
                  <a:lnTo>
                    <a:pt x="768" y="167"/>
                  </a:lnTo>
                  <a:lnTo>
                    <a:pt x="720" y="161"/>
                  </a:lnTo>
                  <a:lnTo>
                    <a:pt x="678" y="156"/>
                  </a:lnTo>
                  <a:lnTo>
                    <a:pt x="637" y="150"/>
                  </a:lnTo>
                  <a:lnTo>
                    <a:pt x="613" y="144"/>
                  </a:lnTo>
                  <a:lnTo>
                    <a:pt x="601" y="144"/>
                  </a:lnTo>
                  <a:lnTo>
                    <a:pt x="498" y="161"/>
                  </a:lnTo>
                  <a:lnTo>
                    <a:pt x="492" y="161"/>
                  </a:lnTo>
                  <a:lnTo>
                    <a:pt x="480" y="156"/>
                  </a:lnTo>
                  <a:lnTo>
                    <a:pt x="456" y="156"/>
                  </a:lnTo>
                  <a:lnTo>
                    <a:pt x="432" y="150"/>
                  </a:lnTo>
                  <a:lnTo>
                    <a:pt x="379" y="144"/>
                  </a:lnTo>
                  <a:lnTo>
                    <a:pt x="361" y="138"/>
                  </a:lnTo>
                  <a:lnTo>
                    <a:pt x="342" y="138"/>
                  </a:lnTo>
                  <a:lnTo>
                    <a:pt x="324" y="138"/>
                  </a:lnTo>
                  <a:lnTo>
                    <a:pt x="300" y="132"/>
                  </a:lnTo>
                  <a:lnTo>
                    <a:pt x="246" y="126"/>
                  </a:lnTo>
                  <a:lnTo>
                    <a:pt x="216" y="120"/>
                  </a:lnTo>
                  <a:lnTo>
                    <a:pt x="192" y="120"/>
                  </a:lnTo>
                  <a:lnTo>
                    <a:pt x="174" y="114"/>
                  </a:lnTo>
                  <a:lnTo>
                    <a:pt x="168" y="114"/>
                  </a:lnTo>
                  <a:lnTo>
                    <a:pt x="6" y="120"/>
                  </a:lnTo>
                  <a:lnTo>
                    <a:pt x="216" y="240"/>
                  </a:lnTo>
                  <a:lnTo>
                    <a:pt x="306" y="294"/>
                  </a:lnTo>
                  <a:lnTo>
                    <a:pt x="480" y="462"/>
                  </a:lnTo>
                  <a:lnTo>
                    <a:pt x="607" y="588"/>
                  </a:lnTo>
                  <a:lnTo>
                    <a:pt x="655" y="672"/>
                  </a:lnTo>
                  <a:lnTo>
                    <a:pt x="949" y="769"/>
                  </a:lnTo>
                  <a:lnTo>
                    <a:pt x="1177" y="817"/>
                  </a:lnTo>
                  <a:lnTo>
                    <a:pt x="1249" y="871"/>
                  </a:lnTo>
                  <a:lnTo>
                    <a:pt x="1117" y="853"/>
                  </a:lnTo>
                  <a:lnTo>
                    <a:pt x="972" y="871"/>
                  </a:lnTo>
                  <a:lnTo>
                    <a:pt x="756" y="919"/>
                  </a:lnTo>
                  <a:lnTo>
                    <a:pt x="619" y="961"/>
                  </a:lnTo>
                  <a:lnTo>
                    <a:pt x="492" y="1111"/>
                  </a:lnTo>
                  <a:lnTo>
                    <a:pt x="420" y="1214"/>
                  </a:lnTo>
                  <a:lnTo>
                    <a:pt x="348" y="1345"/>
                  </a:lnTo>
                  <a:lnTo>
                    <a:pt x="276" y="1441"/>
                  </a:lnTo>
                  <a:lnTo>
                    <a:pt x="192" y="1471"/>
                  </a:lnTo>
                  <a:lnTo>
                    <a:pt x="66" y="1465"/>
                  </a:lnTo>
                  <a:lnTo>
                    <a:pt x="42" y="1441"/>
                  </a:lnTo>
                  <a:lnTo>
                    <a:pt x="0" y="1471"/>
                  </a:lnTo>
                  <a:lnTo>
                    <a:pt x="126" y="1519"/>
                  </a:lnTo>
                  <a:lnTo>
                    <a:pt x="367" y="1585"/>
                  </a:lnTo>
                  <a:lnTo>
                    <a:pt x="570" y="1591"/>
                  </a:lnTo>
                  <a:lnTo>
                    <a:pt x="690" y="1664"/>
                  </a:lnTo>
                  <a:lnTo>
                    <a:pt x="949" y="1712"/>
                  </a:lnTo>
                  <a:lnTo>
                    <a:pt x="1260" y="1694"/>
                  </a:lnTo>
                  <a:lnTo>
                    <a:pt x="1411" y="1603"/>
                  </a:lnTo>
                  <a:lnTo>
                    <a:pt x="1519" y="1537"/>
                  </a:lnTo>
                  <a:lnTo>
                    <a:pt x="1645" y="1399"/>
                  </a:lnTo>
                  <a:lnTo>
                    <a:pt x="1699" y="1387"/>
                  </a:lnTo>
                  <a:lnTo>
                    <a:pt x="1735" y="1513"/>
                  </a:lnTo>
                  <a:lnTo>
                    <a:pt x="1729" y="1567"/>
                  </a:lnTo>
                  <a:lnTo>
                    <a:pt x="1723" y="1670"/>
                  </a:lnTo>
                  <a:lnTo>
                    <a:pt x="1723" y="1802"/>
                  </a:lnTo>
                  <a:lnTo>
                    <a:pt x="1831" y="1964"/>
                  </a:lnTo>
                  <a:lnTo>
                    <a:pt x="1957" y="2090"/>
                  </a:lnTo>
                  <a:lnTo>
                    <a:pt x="2042" y="2229"/>
                  </a:lnTo>
                  <a:lnTo>
                    <a:pt x="2155" y="2366"/>
                  </a:lnTo>
                  <a:lnTo>
                    <a:pt x="2161" y="2295"/>
                  </a:lnTo>
                  <a:lnTo>
                    <a:pt x="2191" y="2133"/>
                  </a:lnTo>
                  <a:lnTo>
                    <a:pt x="2215" y="2048"/>
                  </a:lnTo>
                  <a:lnTo>
                    <a:pt x="2258" y="2042"/>
                  </a:lnTo>
                  <a:lnTo>
                    <a:pt x="2270" y="1970"/>
                  </a:lnTo>
                  <a:lnTo>
                    <a:pt x="2342" y="1868"/>
                  </a:lnTo>
                  <a:lnTo>
                    <a:pt x="2324" y="1748"/>
                  </a:lnTo>
                  <a:lnTo>
                    <a:pt x="2233" y="1573"/>
                  </a:lnTo>
                  <a:lnTo>
                    <a:pt x="2209" y="1453"/>
                  </a:lnTo>
                  <a:lnTo>
                    <a:pt x="2209" y="1345"/>
                  </a:lnTo>
                  <a:lnTo>
                    <a:pt x="2294" y="1483"/>
                  </a:lnTo>
                  <a:lnTo>
                    <a:pt x="2461" y="1651"/>
                  </a:lnTo>
                  <a:lnTo>
                    <a:pt x="2504" y="1651"/>
                  </a:lnTo>
                  <a:lnTo>
                    <a:pt x="2588" y="1688"/>
                  </a:lnTo>
                  <a:lnTo>
                    <a:pt x="2678" y="1718"/>
                  </a:lnTo>
                  <a:lnTo>
                    <a:pt x="2720" y="1712"/>
                  </a:lnTo>
                  <a:lnTo>
                    <a:pt x="2695" y="1682"/>
                  </a:lnTo>
                  <a:lnTo>
                    <a:pt x="2678" y="1627"/>
                  </a:lnTo>
                  <a:lnTo>
                    <a:pt x="2630" y="1597"/>
                  </a:lnTo>
                  <a:lnTo>
                    <a:pt x="2588" y="1543"/>
                  </a:lnTo>
                  <a:lnTo>
                    <a:pt x="2618" y="1483"/>
                  </a:lnTo>
                  <a:lnTo>
                    <a:pt x="2576" y="1399"/>
                  </a:lnTo>
                  <a:lnTo>
                    <a:pt x="2510" y="1357"/>
                  </a:lnTo>
                  <a:lnTo>
                    <a:pt x="2576" y="1351"/>
                  </a:lnTo>
                  <a:lnTo>
                    <a:pt x="2552" y="1315"/>
                  </a:lnTo>
                  <a:lnTo>
                    <a:pt x="2354" y="1184"/>
                  </a:lnTo>
                  <a:lnTo>
                    <a:pt x="2252" y="1123"/>
                  </a:lnTo>
                  <a:lnTo>
                    <a:pt x="2173" y="1009"/>
                  </a:lnTo>
                  <a:lnTo>
                    <a:pt x="2102" y="931"/>
                  </a:lnTo>
                  <a:lnTo>
                    <a:pt x="2108" y="931"/>
                  </a:lnTo>
                  <a:lnTo>
                    <a:pt x="2114" y="925"/>
                  </a:lnTo>
                  <a:lnTo>
                    <a:pt x="2137" y="907"/>
                  </a:lnTo>
                  <a:lnTo>
                    <a:pt x="2167" y="883"/>
                  </a:lnTo>
                  <a:lnTo>
                    <a:pt x="2197" y="877"/>
                  </a:lnTo>
                  <a:lnTo>
                    <a:pt x="2215" y="871"/>
                  </a:lnTo>
                  <a:lnTo>
                    <a:pt x="2240" y="859"/>
                  </a:lnTo>
                  <a:lnTo>
                    <a:pt x="2300" y="829"/>
                  </a:lnTo>
                  <a:lnTo>
                    <a:pt x="2324" y="817"/>
                  </a:lnTo>
                  <a:lnTo>
                    <a:pt x="2348" y="799"/>
                  </a:lnTo>
                  <a:lnTo>
                    <a:pt x="2366" y="793"/>
                  </a:lnTo>
                  <a:lnTo>
                    <a:pt x="2372" y="787"/>
                  </a:lnTo>
                  <a:lnTo>
                    <a:pt x="2828" y="588"/>
                  </a:lnTo>
                  <a:lnTo>
                    <a:pt x="2828" y="528"/>
                  </a:lnTo>
                  <a:lnTo>
                    <a:pt x="2078" y="865"/>
                  </a:lnTo>
                  <a:lnTo>
                    <a:pt x="2006" y="835"/>
                  </a:lnTo>
                  <a:lnTo>
                    <a:pt x="2006" y="83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1572" name="Freeform 20"/>
            <p:cNvSpPr>
              <a:spLocks/>
            </p:cNvSpPr>
            <p:nvPr/>
          </p:nvSpPr>
          <p:spPr bwMode="hidden">
            <a:xfrm>
              <a:off x="3160" y="1860"/>
              <a:ext cx="2162" cy="1934"/>
            </a:xfrm>
            <a:custGeom>
              <a:avLst/>
              <a:gdLst/>
              <a:ahLst/>
              <a:cxnLst>
                <a:cxn ang="0">
                  <a:pos x="1842" y="851"/>
                </a:cxn>
                <a:cxn ang="0">
                  <a:pos x="1937" y="1019"/>
                </a:cxn>
                <a:cxn ang="0">
                  <a:pos x="2051" y="1168"/>
                </a:cxn>
                <a:cxn ang="0">
                  <a:pos x="2117" y="1246"/>
                </a:cxn>
                <a:cxn ang="0">
                  <a:pos x="2153" y="1294"/>
                </a:cxn>
                <a:cxn ang="0">
                  <a:pos x="1889" y="977"/>
                </a:cxn>
                <a:cxn ang="0">
                  <a:pos x="1860" y="929"/>
                </a:cxn>
                <a:cxn ang="0">
                  <a:pos x="1782" y="1240"/>
                </a:cxn>
                <a:cxn ang="0">
                  <a:pos x="1770" y="1486"/>
                </a:cxn>
                <a:cxn ang="0">
                  <a:pos x="1818" y="1906"/>
                </a:cxn>
                <a:cxn ang="0">
                  <a:pos x="1788" y="1930"/>
                </a:cxn>
                <a:cxn ang="0">
                  <a:pos x="1746" y="1534"/>
                </a:cxn>
                <a:cxn ang="0">
                  <a:pos x="1728" y="1288"/>
                </a:cxn>
                <a:cxn ang="0">
                  <a:pos x="1764" y="1085"/>
                </a:cxn>
                <a:cxn ang="0">
                  <a:pos x="1770" y="875"/>
                </a:cxn>
                <a:cxn ang="0">
                  <a:pos x="1268" y="1007"/>
                </a:cxn>
                <a:cxn ang="0">
                  <a:pos x="825" y="1132"/>
                </a:cxn>
                <a:cxn ang="0">
                  <a:pos x="323" y="1312"/>
                </a:cxn>
                <a:cxn ang="0">
                  <a:pos x="18" y="1420"/>
                </a:cxn>
                <a:cxn ang="0">
                  <a:pos x="311" y="1282"/>
                </a:cxn>
                <a:cxn ang="0">
                  <a:pos x="682" y="1144"/>
                </a:cxn>
                <a:cxn ang="0">
                  <a:pos x="1022" y="1037"/>
                </a:cxn>
                <a:cxn ang="0">
                  <a:pos x="1411" y="929"/>
                </a:cxn>
                <a:cxn ang="0">
                  <a:pos x="1692" y="815"/>
                </a:cxn>
                <a:cxn ang="0">
                  <a:pos x="1333" y="623"/>
                </a:cxn>
                <a:cxn ang="0">
                  <a:pos x="861" y="515"/>
                </a:cxn>
                <a:cxn ang="0">
                  <a:pos x="227" y="161"/>
                </a:cxn>
                <a:cxn ang="0">
                  <a:pos x="0" y="83"/>
                </a:cxn>
                <a:cxn ang="0">
                  <a:pos x="329" y="179"/>
                </a:cxn>
                <a:cxn ang="0">
                  <a:pos x="712" y="383"/>
                </a:cxn>
                <a:cxn ang="0">
                  <a:pos x="933" y="491"/>
                </a:cxn>
                <a:cxn ang="0">
                  <a:pos x="1351" y="593"/>
                </a:cxn>
                <a:cxn ang="0">
                  <a:pos x="1650" y="743"/>
                </a:cxn>
                <a:cxn ang="0">
                  <a:pos x="1423" y="461"/>
                </a:cxn>
                <a:cxn ang="0">
                  <a:pos x="1286" y="191"/>
                </a:cxn>
                <a:cxn ang="0">
                  <a:pos x="1154" y="0"/>
                </a:cxn>
                <a:cxn ang="0">
                  <a:pos x="1339" y="215"/>
                </a:cxn>
                <a:cxn ang="0">
                  <a:pos x="1489" y="485"/>
                </a:cxn>
                <a:cxn ang="0">
                  <a:pos x="1746" y="803"/>
                </a:cxn>
                <a:cxn ang="0">
                  <a:pos x="1842" y="851"/>
                </a:cxn>
                <a:cxn ang="0">
                  <a:pos x="1842" y="851"/>
                </a:cxn>
              </a:cxnLst>
              <a:rect l="0" t="0" r="r" b="b"/>
              <a:pathLst>
                <a:path w="2153" h="1930">
                  <a:moveTo>
                    <a:pt x="1842" y="851"/>
                  </a:moveTo>
                  <a:lnTo>
                    <a:pt x="1937" y="1019"/>
                  </a:lnTo>
                  <a:lnTo>
                    <a:pt x="2051" y="1168"/>
                  </a:lnTo>
                  <a:lnTo>
                    <a:pt x="2117" y="1246"/>
                  </a:lnTo>
                  <a:lnTo>
                    <a:pt x="2153" y="1294"/>
                  </a:lnTo>
                  <a:lnTo>
                    <a:pt x="1889" y="977"/>
                  </a:lnTo>
                  <a:lnTo>
                    <a:pt x="1860" y="929"/>
                  </a:lnTo>
                  <a:lnTo>
                    <a:pt x="1782" y="1240"/>
                  </a:lnTo>
                  <a:lnTo>
                    <a:pt x="1770" y="1486"/>
                  </a:lnTo>
                  <a:lnTo>
                    <a:pt x="1818" y="1906"/>
                  </a:lnTo>
                  <a:lnTo>
                    <a:pt x="1788" y="1930"/>
                  </a:lnTo>
                  <a:lnTo>
                    <a:pt x="1746" y="1534"/>
                  </a:lnTo>
                  <a:lnTo>
                    <a:pt x="1728" y="1288"/>
                  </a:lnTo>
                  <a:lnTo>
                    <a:pt x="1764" y="1085"/>
                  </a:lnTo>
                  <a:lnTo>
                    <a:pt x="1770" y="875"/>
                  </a:lnTo>
                  <a:lnTo>
                    <a:pt x="1268" y="1007"/>
                  </a:lnTo>
                  <a:lnTo>
                    <a:pt x="825" y="1132"/>
                  </a:lnTo>
                  <a:lnTo>
                    <a:pt x="323" y="1312"/>
                  </a:lnTo>
                  <a:lnTo>
                    <a:pt x="18" y="1420"/>
                  </a:lnTo>
                  <a:lnTo>
                    <a:pt x="311" y="1282"/>
                  </a:lnTo>
                  <a:lnTo>
                    <a:pt x="682" y="1144"/>
                  </a:lnTo>
                  <a:lnTo>
                    <a:pt x="1022" y="1037"/>
                  </a:lnTo>
                  <a:lnTo>
                    <a:pt x="1411" y="929"/>
                  </a:lnTo>
                  <a:lnTo>
                    <a:pt x="1692" y="815"/>
                  </a:lnTo>
                  <a:lnTo>
                    <a:pt x="1333" y="623"/>
                  </a:lnTo>
                  <a:lnTo>
                    <a:pt x="861" y="515"/>
                  </a:lnTo>
                  <a:lnTo>
                    <a:pt x="227" y="161"/>
                  </a:lnTo>
                  <a:lnTo>
                    <a:pt x="0" y="83"/>
                  </a:lnTo>
                  <a:lnTo>
                    <a:pt x="329" y="179"/>
                  </a:lnTo>
                  <a:lnTo>
                    <a:pt x="712" y="383"/>
                  </a:lnTo>
                  <a:lnTo>
                    <a:pt x="933" y="491"/>
                  </a:lnTo>
                  <a:lnTo>
                    <a:pt x="1351" y="593"/>
                  </a:lnTo>
                  <a:lnTo>
                    <a:pt x="1650" y="743"/>
                  </a:lnTo>
                  <a:lnTo>
                    <a:pt x="1423" y="461"/>
                  </a:lnTo>
                  <a:lnTo>
                    <a:pt x="1286" y="191"/>
                  </a:lnTo>
                  <a:lnTo>
                    <a:pt x="1154" y="0"/>
                  </a:lnTo>
                  <a:lnTo>
                    <a:pt x="1339" y="215"/>
                  </a:lnTo>
                  <a:lnTo>
                    <a:pt x="1489" y="485"/>
                  </a:lnTo>
                  <a:lnTo>
                    <a:pt x="1746" y="803"/>
                  </a:lnTo>
                  <a:lnTo>
                    <a:pt x="1842" y="851"/>
                  </a:lnTo>
                  <a:lnTo>
                    <a:pt x="1842" y="851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51573" name="Rectangle 2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51574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51575" name="Rectangle 2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151576" name="Rectangle 2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151577" name="Rectangle 2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defRPr>
            </a:lvl1pPr>
          </a:lstStyle>
          <a:p>
            <a:fld id="{09C2AFB7-FA3D-45C9-A20B-16C9AC283244}" type="slidenum">
              <a:rPr lang="ru-RU"/>
              <a:pPr/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  <p:sldLayoutId id="2147483769" r:id="rId2"/>
    <p:sldLayoutId id="2147483770" r:id="rId3"/>
    <p:sldLayoutId id="2147483771" r:id="rId4"/>
    <p:sldLayoutId id="2147483772" r:id="rId5"/>
    <p:sldLayoutId id="2147483773" r:id="rId6"/>
    <p:sldLayoutId id="2147483774" r:id="rId7"/>
    <p:sldLayoutId id="2147483775" r:id="rId8"/>
    <p:sldLayoutId id="2147483776" r:id="rId9"/>
    <p:sldLayoutId id="2147483777" r:id="rId10"/>
    <p:sldLayoutId id="2147483778" r:id="rId11"/>
  </p:sldLayoutIdLst>
  <p:transition spd="slow">
    <p:pull dir="rd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8" name="Freeform 14"/>
          <p:cNvSpPr>
            <a:spLocks/>
          </p:cNvSpPr>
          <p:nvPr/>
        </p:nvSpPr>
        <p:spPr bwMode="gray">
          <a:xfrm flipH="1">
            <a:off x="-9525" y="-15875"/>
            <a:ext cx="9153525" cy="1308100"/>
          </a:xfrm>
          <a:custGeom>
            <a:avLst/>
            <a:gdLst/>
            <a:ahLst/>
            <a:cxnLst>
              <a:cxn ang="0">
                <a:pos x="5778" y="640"/>
              </a:cxn>
              <a:cxn ang="0">
                <a:pos x="2656" y="668"/>
              </a:cxn>
              <a:cxn ang="0">
                <a:pos x="0" y="726"/>
              </a:cxn>
              <a:cxn ang="0">
                <a:pos x="12" y="6"/>
              </a:cxn>
              <a:cxn ang="0">
                <a:pos x="5778" y="0"/>
              </a:cxn>
              <a:cxn ang="0">
                <a:pos x="5778" y="640"/>
              </a:cxn>
            </a:cxnLst>
            <a:rect l="0" t="0" r="r" b="b"/>
            <a:pathLst>
              <a:path w="5778" h="1215">
                <a:moveTo>
                  <a:pt x="5778" y="640"/>
                </a:moveTo>
                <a:cubicBezTo>
                  <a:pt x="4217" y="104"/>
                  <a:pt x="3024" y="562"/>
                  <a:pt x="2656" y="668"/>
                </a:cubicBezTo>
                <a:cubicBezTo>
                  <a:pt x="2288" y="774"/>
                  <a:pt x="1066" y="1215"/>
                  <a:pt x="0" y="726"/>
                </a:cubicBezTo>
                <a:cubicBezTo>
                  <a:pt x="0" y="726"/>
                  <a:pt x="12" y="292"/>
                  <a:pt x="12" y="6"/>
                </a:cubicBezTo>
                <a:cubicBezTo>
                  <a:pt x="2901" y="5"/>
                  <a:pt x="5778" y="0"/>
                  <a:pt x="5778" y="0"/>
                </a:cubicBezTo>
                <a:cubicBezTo>
                  <a:pt x="5778" y="227"/>
                  <a:pt x="5778" y="413"/>
                  <a:pt x="5778" y="640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040" name="Freeform 16"/>
          <p:cNvSpPr>
            <a:spLocks/>
          </p:cNvSpPr>
          <p:nvPr/>
        </p:nvSpPr>
        <p:spPr bwMode="hidden">
          <a:xfrm>
            <a:off x="2500313" y="201613"/>
            <a:ext cx="6629400" cy="1006475"/>
          </a:xfrm>
          <a:custGeom>
            <a:avLst/>
            <a:gdLst/>
            <a:ahLst/>
            <a:cxnLst>
              <a:cxn ang="0">
                <a:pos x="669" y="179"/>
              </a:cxn>
              <a:cxn ang="0">
                <a:pos x="1538" y="422"/>
              </a:cxn>
              <a:cxn ang="0">
                <a:pos x="4173" y="374"/>
              </a:cxn>
              <a:cxn ang="0">
                <a:pos x="4173" y="306"/>
              </a:cxn>
              <a:cxn ang="0">
                <a:pos x="2845" y="589"/>
              </a:cxn>
              <a:cxn ang="0">
                <a:pos x="1165" y="85"/>
              </a:cxn>
              <a:cxn ang="0">
                <a:pos x="0" y="77"/>
              </a:cxn>
              <a:cxn ang="0">
                <a:pos x="669" y="179"/>
              </a:cxn>
            </a:cxnLst>
            <a:rect l="0" t="0" r="r" b="b"/>
            <a:pathLst>
              <a:path w="4173" h="936">
                <a:moveTo>
                  <a:pt x="669" y="179"/>
                </a:moveTo>
                <a:cubicBezTo>
                  <a:pt x="1122" y="287"/>
                  <a:pt x="1351" y="360"/>
                  <a:pt x="1538" y="422"/>
                </a:cubicBezTo>
                <a:cubicBezTo>
                  <a:pt x="1725" y="484"/>
                  <a:pt x="3122" y="936"/>
                  <a:pt x="4173" y="374"/>
                </a:cubicBezTo>
                <a:cubicBezTo>
                  <a:pt x="4173" y="374"/>
                  <a:pt x="4173" y="387"/>
                  <a:pt x="4173" y="306"/>
                </a:cubicBezTo>
                <a:cubicBezTo>
                  <a:pt x="3957" y="435"/>
                  <a:pt x="3346" y="626"/>
                  <a:pt x="2845" y="589"/>
                </a:cubicBezTo>
                <a:cubicBezTo>
                  <a:pt x="2344" y="552"/>
                  <a:pt x="1639" y="170"/>
                  <a:pt x="1165" y="85"/>
                </a:cubicBezTo>
                <a:cubicBezTo>
                  <a:pt x="691" y="0"/>
                  <a:pt x="261" y="21"/>
                  <a:pt x="0" y="77"/>
                </a:cubicBezTo>
                <a:cubicBezTo>
                  <a:pt x="2" y="84"/>
                  <a:pt x="261" y="92"/>
                  <a:pt x="669" y="179"/>
                </a:cubicBezTo>
                <a:close/>
              </a:path>
            </a:pathLst>
          </a:custGeom>
          <a:gradFill rotWithShape="1">
            <a:gsLst>
              <a:gs pos="0">
                <a:schemeClr val="tx2">
                  <a:alpha val="0"/>
                </a:schemeClr>
              </a:gs>
              <a:gs pos="100000">
                <a:schemeClr val="tx2">
                  <a:alpha val="50000"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041" name="Freeform 17"/>
          <p:cNvSpPr>
            <a:spLocks/>
          </p:cNvSpPr>
          <p:nvPr/>
        </p:nvSpPr>
        <p:spPr bwMode="hidden">
          <a:xfrm>
            <a:off x="5273675" y="-12700"/>
            <a:ext cx="3854450" cy="1177925"/>
          </a:xfrm>
          <a:custGeom>
            <a:avLst/>
            <a:gdLst/>
            <a:ahLst/>
            <a:cxnLst>
              <a:cxn ang="0">
                <a:pos x="2426" y="1"/>
              </a:cxn>
              <a:cxn ang="0">
                <a:pos x="2426" y="464"/>
              </a:cxn>
              <a:cxn ang="0">
                <a:pos x="0" y="0"/>
              </a:cxn>
              <a:cxn ang="0">
                <a:pos x="2426" y="1"/>
              </a:cxn>
            </a:cxnLst>
            <a:rect l="0" t="0" r="r" b="b"/>
            <a:pathLst>
              <a:path w="2426" h="1095">
                <a:moveTo>
                  <a:pt x="2426" y="1"/>
                </a:moveTo>
                <a:cubicBezTo>
                  <a:pt x="2426" y="232"/>
                  <a:pt x="2426" y="464"/>
                  <a:pt x="2426" y="464"/>
                </a:cubicBezTo>
                <a:cubicBezTo>
                  <a:pt x="1216" y="1095"/>
                  <a:pt x="584" y="162"/>
                  <a:pt x="0" y="0"/>
                </a:cubicBezTo>
                <a:cubicBezTo>
                  <a:pt x="0" y="0"/>
                  <a:pt x="1213" y="0"/>
                  <a:pt x="2426" y="1"/>
                </a:cubicBezTo>
                <a:close/>
              </a:path>
            </a:pathLst>
          </a:custGeom>
          <a:gradFill rotWithShape="1">
            <a:gsLst>
              <a:gs pos="0">
                <a:schemeClr val="tx2">
                  <a:alpha val="0"/>
                </a:schemeClr>
              </a:gs>
              <a:gs pos="100000">
                <a:schemeClr val="tx2">
                  <a:alpha val="7000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i="0"/>
            </a:lvl1pPr>
          </a:lstStyle>
          <a:p>
            <a:fld id="{2091DD41-697C-4BBC-AC64-FBC59F2DD475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i="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i="0"/>
            </a:lvl1pPr>
          </a:lstStyle>
          <a:p>
            <a:fld id="{92AE2A94-9198-4759-B5FD-7F19ECB0F350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1066" name="Rectangle 42"/>
          <p:cNvSpPr>
            <a:spLocks noChangeArrowheads="1"/>
          </p:cNvSpPr>
          <p:nvPr/>
        </p:nvSpPr>
        <p:spPr bwMode="auto">
          <a:xfrm>
            <a:off x="7315200" y="6477000"/>
            <a:ext cx="175418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en-US" sz="1200">
                <a:solidFill>
                  <a:srgbClr val="FFFFFF"/>
                </a:solidFill>
              </a:rPr>
              <a:t>www.themegallery.com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84" name="AutoShape 60"/>
          <p:cNvSpPr>
            <a:spLocks noChangeArrowheads="1"/>
          </p:cNvSpPr>
          <p:nvPr/>
        </p:nvSpPr>
        <p:spPr bwMode="gray">
          <a:xfrm>
            <a:off x="7924800" y="1371600"/>
            <a:ext cx="155575" cy="155575"/>
          </a:xfrm>
          <a:prstGeom prst="star4">
            <a:avLst>
              <a:gd name="adj" fmla="val 12500"/>
            </a:avLst>
          </a:prstGeom>
          <a:solidFill>
            <a:schemeClr val="tx2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085" name="AutoShape 61"/>
          <p:cNvSpPr>
            <a:spLocks noChangeArrowheads="1"/>
          </p:cNvSpPr>
          <p:nvPr/>
        </p:nvSpPr>
        <p:spPr bwMode="gray">
          <a:xfrm>
            <a:off x="5410200" y="838200"/>
            <a:ext cx="155575" cy="155575"/>
          </a:xfrm>
          <a:prstGeom prst="star4">
            <a:avLst>
              <a:gd name="adj" fmla="val 12500"/>
            </a:avLst>
          </a:prstGeom>
          <a:solidFill>
            <a:schemeClr val="tx2">
              <a:alpha val="3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086" name="AutoShape 62"/>
          <p:cNvSpPr>
            <a:spLocks noChangeArrowheads="1"/>
          </p:cNvSpPr>
          <p:nvPr/>
        </p:nvSpPr>
        <p:spPr bwMode="gray">
          <a:xfrm>
            <a:off x="8458200" y="1219200"/>
            <a:ext cx="155575" cy="155575"/>
          </a:xfrm>
          <a:prstGeom prst="star4">
            <a:avLst>
              <a:gd name="adj" fmla="val 12500"/>
            </a:avLst>
          </a:prstGeom>
          <a:solidFill>
            <a:schemeClr val="tx2">
              <a:alpha val="3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087" name="AutoShape 63"/>
          <p:cNvSpPr>
            <a:spLocks noChangeArrowheads="1"/>
          </p:cNvSpPr>
          <p:nvPr/>
        </p:nvSpPr>
        <p:spPr bwMode="gray">
          <a:xfrm>
            <a:off x="7543800" y="1066800"/>
            <a:ext cx="155575" cy="155575"/>
          </a:xfrm>
          <a:prstGeom prst="star4">
            <a:avLst>
              <a:gd name="adj" fmla="val 12500"/>
            </a:avLst>
          </a:prstGeom>
          <a:solidFill>
            <a:schemeClr val="tx2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088" name="AutoShape 64"/>
          <p:cNvSpPr>
            <a:spLocks noChangeArrowheads="1"/>
          </p:cNvSpPr>
          <p:nvPr/>
        </p:nvSpPr>
        <p:spPr bwMode="gray">
          <a:xfrm>
            <a:off x="6096000" y="990600"/>
            <a:ext cx="155575" cy="155575"/>
          </a:xfrm>
          <a:prstGeom prst="star4">
            <a:avLst>
              <a:gd name="adj" fmla="val 12500"/>
            </a:avLst>
          </a:prstGeom>
          <a:solidFill>
            <a:schemeClr val="tx2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089" name="AutoShape 65"/>
          <p:cNvSpPr>
            <a:spLocks noChangeArrowheads="1"/>
          </p:cNvSpPr>
          <p:nvPr/>
        </p:nvSpPr>
        <p:spPr bwMode="gray">
          <a:xfrm>
            <a:off x="8839200" y="1295400"/>
            <a:ext cx="155575" cy="155575"/>
          </a:xfrm>
          <a:prstGeom prst="star4">
            <a:avLst>
              <a:gd name="adj" fmla="val 12500"/>
            </a:avLst>
          </a:prstGeom>
          <a:solidFill>
            <a:schemeClr val="tx2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090" name="AutoShape 66"/>
          <p:cNvSpPr>
            <a:spLocks noChangeArrowheads="1"/>
          </p:cNvSpPr>
          <p:nvPr/>
        </p:nvSpPr>
        <p:spPr bwMode="gray">
          <a:xfrm>
            <a:off x="8763000" y="914400"/>
            <a:ext cx="155575" cy="155575"/>
          </a:xfrm>
          <a:prstGeom prst="star4">
            <a:avLst>
              <a:gd name="adj" fmla="val 12500"/>
            </a:avLst>
          </a:prstGeom>
          <a:solidFill>
            <a:schemeClr val="tx2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091" name="AutoShape 67"/>
          <p:cNvSpPr>
            <a:spLocks noChangeArrowheads="1"/>
          </p:cNvSpPr>
          <p:nvPr/>
        </p:nvSpPr>
        <p:spPr bwMode="gray">
          <a:xfrm>
            <a:off x="8305800" y="990600"/>
            <a:ext cx="155575" cy="155575"/>
          </a:xfrm>
          <a:prstGeom prst="star4">
            <a:avLst>
              <a:gd name="adj" fmla="val 12500"/>
            </a:avLst>
          </a:prstGeom>
          <a:solidFill>
            <a:schemeClr val="tx2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092" name="AutoShape 68"/>
          <p:cNvSpPr>
            <a:spLocks noChangeArrowheads="1"/>
          </p:cNvSpPr>
          <p:nvPr/>
        </p:nvSpPr>
        <p:spPr bwMode="gray">
          <a:xfrm>
            <a:off x="7086600" y="1066800"/>
            <a:ext cx="155575" cy="155575"/>
          </a:xfrm>
          <a:prstGeom prst="star4">
            <a:avLst>
              <a:gd name="adj" fmla="val 12500"/>
            </a:avLst>
          </a:prstGeom>
          <a:solidFill>
            <a:schemeClr val="tx2">
              <a:alpha val="3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pic>
        <p:nvPicPr>
          <p:cNvPr id="1095" name="Picture 71" descr="07"/>
          <p:cNvPicPr>
            <a:picLocks noChangeAspect="1" noChangeArrowheads="1"/>
          </p:cNvPicPr>
          <p:nvPr/>
        </p:nvPicPr>
        <p:blipFill>
          <a:blip r:embed="rId16" cstate="print"/>
          <a:srcRect l="22380" r="12122"/>
          <a:stretch>
            <a:fillRect/>
          </a:stretch>
        </p:blipFill>
        <p:spPr bwMode="hidden">
          <a:xfrm>
            <a:off x="7696200" y="0"/>
            <a:ext cx="1600200" cy="1600200"/>
          </a:xfrm>
          <a:prstGeom prst="rect">
            <a:avLst/>
          </a:prstGeom>
          <a:noFill/>
        </p:spPr>
      </p:pic>
      <p:pic>
        <p:nvPicPr>
          <p:cNvPr id="1096" name="Picture 72" descr="03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7162800" y="76200"/>
            <a:ext cx="1227138" cy="1600200"/>
          </a:xfrm>
          <a:prstGeom prst="rect">
            <a:avLst/>
          </a:prstGeom>
          <a:noFill/>
        </p:spPr>
      </p:pic>
      <p:sp>
        <p:nvSpPr>
          <p:cNvPr id="1093" name="Rectangle 69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04800"/>
            <a:ext cx="6934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  <p:sldLayoutId id="2147483804" r:id="rId12"/>
    <p:sldLayoutId id="2147483805" r:id="rId13"/>
    <p:sldLayoutId id="2147483806" r:id="rId14"/>
  </p:sldLayoutIdLst>
  <p:transition spd="slow">
    <p:diamond/>
  </p:transition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2286000" y="0"/>
            <a:ext cx="2287588" cy="6858000"/>
            <a:chOff x="1440" y="0"/>
            <a:chExt cx="1441" cy="3125"/>
          </a:xfrm>
        </p:grpSpPr>
        <p:sp>
          <p:nvSpPr>
            <p:cNvPr id="1032" name="Rectangle 8"/>
            <p:cNvSpPr>
              <a:spLocks noChangeArrowheads="1"/>
            </p:cNvSpPr>
            <p:nvPr userDrawn="1"/>
          </p:nvSpPr>
          <p:spPr bwMode="ltGray">
            <a:xfrm>
              <a:off x="1440" y="0"/>
              <a:ext cx="1441" cy="3125"/>
            </a:xfrm>
            <a:prstGeom prst="rect">
              <a:avLst/>
            </a:prstGeom>
            <a:gradFill rotWithShape="1">
              <a:gsLst>
                <a:gs pos="0">
                  <a:schemeClr val="accent2">
                    <a:alpha val="20000"/>
                  </a:schemeClr>
                </a:gs>
                <a:gs pos="100000">
                  <a:schemeClr val="accent2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33" name="Rectangle 9"/>
            <p:cNvSpPr>
              <a:spLocks noChangeArrowheads="1"/>
            </p:cNvSpPr>
            <p:nvPr userDrawn="1"/>
          </p:nvSpPr>
          <p:spPr bwMode="ltGray">
            <a:xfrm>
              <a:off x="1681" y="0"/>
              <a:ext cx="1053" cy="3125"/>
            </a:xfrm>
            <a:prstGeom prst="rect">
              <a:avLst/>
            </a:prstGeom>
            <a:gradFill rotWithShape="1">
              <a:gsLst>
                <a:gs pos="0">
                  <a:schemeClr val="accent2">
                    <a:gamma/>
                    <a:tint val="0"/>
                    <a:invGamma/>
                    <a:alpha val="0"/>
                  </a:schemeClr>
                </a:gs>
                <a:gs pos="50000">
                  <a:schemeClr val="accent2">
                    <a:alpha val="20000"/>
                  </a:schemeClr>
                </a:gs>
                <a:gs pos="100000">
                  <a:schemeClr val="accent2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34" name="Rectangle 10"/>
            <p:cNvSpPr>
              <a:spLocks noChangeArrowheads="1"/>
            </p:cNvSpPr>
            <p:nvPr userDrawn="1"/>
          </p:nvSpPr>
          <p:spPr bwMode="ltGray">
            <a:xfrm>
              <a:off x="1440" y="0"/>
              <a:ext cx="1441" cy="3125"/>
            </a:xfrm>
            <a:prstGeom prst="rect">
              <a:avLst/>
            </a:prstGeom>
            <a:gradFill rotWithShape="1">
              <a:gsLst>
                <a:gs pos="0">
                  <a:schemeClr val="accent2">
                    <a:alpha val="20000"/>
                  </a:schemeClr>
                </a:gs>
                <a:gs pos="100000">
                  <a:schemeClr val="accent2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3" name="Group 11"/>
          <p:cNvGrpSpPr>
            <a:grpSpLocks/>
          </p:cNvGrpSpPr>
          <p:nvPr/>
        </p:nvGrpSpPr>
        <p:grpSpPr bwMode="auto">
          <a:xfrm>
            <a:off x="4575175" y="0"/>
            <a:ext cx="2286000" cy="5137150"/>
            <a:chOff x="2882" y="0"/>
            <a:chExt cx="1440" cy="2341"/>
          </a:xfrm>
        </p:grpSpPr>
        <p:sp>
          <p:nvSpPr>
            <p:cNvPr id="1036" name="Rectangle 12"/>
            <p:cNvSpPr>
              <a:spLocks noChangeArrowheads="1"/>
            </p:cNvSpPr>
            <p:nvPr userDrawn="1"/>
          </p:nvSpPr>
          <p:spPr bwMode="ltGray">
            <a:xfrm>
              <a:off x="2882" y="0"/>
              <a:ext cx="1440" cy="2341"/>
            </a:xfrm>
            <a:prstGeom prst="rect">
              <a:avLst/>
            </a:prstGeom>
            <a:gradFill rotWithShape="1">
              <a:gsLst>
                <a:gs pos="0">
                  <a:schemeClr val="hlink">
                    <a:alpha val="20000"/>
                  </a:schemeClr>
                </a:gs>
                <a:gs pos="100000">
                  <a:schemeClr val="hlink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37" name="Rectangle 13"/>
            <p:cNvSpPr>
              <a:spLocks noChangeArrowheads="1"/>
            </p:cNvSpPr>
            <p:nvPr userDrawn="1"/>
          </p:nvSpPr>
          <p:spPr bwMode="ltGray">
            <a:xfrm>
              <a:off x="2882" y="0"/>
              <a:ext cx="810" cy="2341"/>
            </a:xfrm>
            <a:prstGeom prst="rect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  <a:alpha val="0"/>
                  </a:schemeClr>
                </a:gs>
                <a:gs pos="50000">
                  <a:schemeClr val="hlink">
                    <a:alpha val="20000"/>
                  </a:schemeClr>
                </a:gs>
                <a:gs pos="100000">
                  <a:schemeClr val="hlink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38" name="Rectangle 14"/>
            <p:cNvSpPr>
              <a:spLocks noChangeArrowheads="1"/>
            </p:cNvSpPr>
            <p:nvPr userDrawn="1"/>
          </p:nvSpPr>
          <p:spPr bwMode="ltGray">
            <a:xfrm>
              <a:off x="2882" y="0"/>
              <a:ext cx="1440" cy="2341"/>
            </a:xfrm>
            <a:prstGeom prst="rect">
              <a:avLst/>
            </a:prstGeom>
            <a:gradFill rotWithShape="1">
              <a:gsLst>
                <a:gs pos="0">
                  <a:schemeClr val="hlink">
                    <a:alpha val="20000"/>
                  </a:schemeClr>
                </a:gs>
                <a:gs pos="100000">
                  <a:schemeClr val="hlink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6858000" y="0"/>
            <a:ext cx="2286000" cy="6831013"/>
            <a:chOff x="4320" y="0"/>
            <a:chExt cx="1440" cy="3113"/>
          </a:xfrm>
        </p:grpSpPr>
        <p:sp>
          <p:nvSpPr>
            <p:cNvPr id="1040" name="Rectangle 16"/>
            <p:cNvSpPr>
              <a:spLocks noChangeArrowheads="1"/>
            </p:cNvSpPr>
            <p:nvPr userDrawn="1"/>
          </p:nvSpPr>
          <p:spPr bwMode="ltGray">
            <a:xfrm>
              <a:off x="4320" y="0"/>
              <a:ext cx="112" cy="2655"/>
            </a:xfrm>
            <a:prstGeom prst="rect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  <a:alpha val="0"/>
                  </a:schemeClr>
                </a:gs>
                <a:gs pos="50000">
                  <a:schemeClr val="folHlink">
                    <a:alpha val="20000"/>
                  </a:schemeClr>
                </a:gs>
                <a:gs pos="100000">
                  <a:schemeClr val="folHlink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5" name="Group 17"/>
            <p:cNvGrpSpPr>
              <a:grpSpLocks/>
            </p:cNvGrpSpPr>
            <p:nvPr userDrawn="1"/>
          </p:nvGrpSpPr>
          <p:grpSpPr bwMode="auto">
            <a:xfrm>
              <a:off x="4320" y="0"/>
              <a:ext cx="1440" cy="3113"/>
              <a:chOff x="4320" y="0"/>
              <a:chExt cx="1440" cy="3113"/>
            </a:xfrm>
          </p:grpSpPr>
          <p:sp>
            <p:nvSpPr>
              <p:cNvPr id="1042" name="Rectangle 18"/>
              <p:cNvSpPr>
                <a:spLocks noChangeArrowheads="1"/>
              </p:cNvSpPr>
              <p:nvPr userDrawn="1"/>
            </p:nvSpPr>
            <p:spPr bwMode="ltGray">
              <a:xfrm>
                <a:off x="4320" y="0"/>
                <a:ext cx="1440" cy="3113"/>
              </a:xfrm>
              <a:prstGeom prst="rect">
                <a:avLst/>
              </a:prstGeom>
              <a:gradFill rotWithShape="1">
                <a:gsLst>
                  <a:gs pos="0">
                    <a:schemeClr val="folHlink">
                      <a:alpha val="20000"/>
                    </a:schemeClr>
                  </a:gs>
                  <a:gs pos="100000">
                    <a:schemeClr val="folHlink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043" name="Rectangle 19"/>
              <p:cNvSpPr>
                <a:spLocks noChangeArrowheads="1"/>
              </p:cNvSpPr>
              <p:nvPr userDrawn="1"/>
            </p:nvSpPr>
            <p:spPr bwMode="ltGray">
              <a:xfrm>
                <a:off x="5420" y="0"/>
                <a:ext cx="340" cy="2655"/>
              </a:xfrm>
              <a:prstGeom prst="rect">
                <a:avLst/>
              </a:prstGeom>
              <a:gradFill rotWithShape="1">
                <a:gsLst>
                  <a:gs pos="0">
                    <a:schemeClr val="folHlink">
                      <a:gamma/>
                      <a:tint val="0"/>
                      <a:invGamma/>
                      <a:alpha val="0"/>
                    </a:schemeClr>
                  </a:gs>
                  <a:gs pos="50000">
                    <a:schemeClr val="folHlink">
                      <a:alpha val="20000"/>
                    </a:schemeClr>
                  </a:gs>
                  <a:gs pos="100000">
                    <a:schemeClr val="folHlink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044" name="Rectangle 20"/>
              <p:cNvSpPr>
                <a:spLocks noChangeArrowheads="1"/>
              </p:cNvSpPr>
              <p:nvPr userDrawn="1"/>
            </p:nvSpPr>
            <p:spPr bwMode="ltGray">
              <a:xfrm>
                <a:off x="4320" y="0"/>
                <a:ext cx="1440" cy="3113"/>
              </a:xfrm>
              <a:prstGeom prst="rect">
                <a:avLst/>
              </a:prstGeom>
              <a:gradFill rotWithShape="1">
                <a:gsLst>
                  <a:gs pos="0">
                    <a:schemeClr val="folHlink">
                      <a:alpha val="20000"/>
                    </a:schemeClr>
                  </a:gs>
                  <a:gs pos="100000">
                    <a:schemeClr val="folHlink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</p:grpSp>
      <p:grpSp>
        <p:nvGrpSpPr>
          <p:cNvPr id="6" name="Group 21"/>
          <p:cNvGrpSpPr>
            <a:grpSpLocks/>
          </p:cNvGrpSpPr>
          <p:nvPr/>
        </p:nvGrpSpPr>
        <p:grpSpPr bwMode="auto">
          <a:xfrm>
            <a:off x="0" y="0"/>
            <a:ext cx="2286000" cy="5135563"/>
            <a:chOff x="0" y="0"/>
            <a:chExt cx="1440" cy="2340"/>
          </a:xfrm>
        </p:grpSpPr>
        <p:sp>
          <p:nvSpPr>
            <p:cNvPr id="1046" name="Rectangle 22"/>
            <p:cNvSpPr>
              <a:spLocks noChangeArrowheads="1"/>
            </p:cNvSpPr>
            <p:nvPr userDrawn="1"/>
          </p:nvSpPr>
          <p:spPr bwMode="ltGray">
            <a:xfrm>
              <a:off x="0" y="0"/>
              <a:ext cx="1440" cy="2340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47" name="Rectangle 23"/>
            <p:cNvSpPr>
              <a:spLocks noChangeArrowheads="1"/>
            </p:cNvSpPr>
            <p:nvPr userDrawn="1"/>
          </p:nvSpPr>
          <p:spPr bwMode="ltGray">
            <a:xfrm>
              <a:off x="1338" y="0"/>
              <a:ext cx="102" cy="2340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  <a:alpha val="0"/>
                  </a:schemeClr>
                </a:gs>
                <a:gs pos="50000">
                  <a:schemeClr val="accent1">
                    <a:alpha val="20000"/>
                  </a:schemeClr>
                </a:gs>
                <a:gs pos="100000">
                  <a:schemeClr val="accent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48" name="Rectangle 24"/>
            <p:cNvSpPr>
              <a:spLocks noChangeArrowheads="1"/>
            </p:cNvSpPr>
            <p:nvPr userDrawn="1"/>
          </p:nvSpPr>
          <p:spPr bwMode="ltGray">
            <a:xfrm>
              <a:off x="0" y="0"/>
              <a:ext cx="486" cy="2340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  <a:alpha val="0"/>
                  </a:schemeClr>
                </a:gs>
                <a:gs pos="50000">
                  <a:schemeClr val="accent1">
                    <a:alpha val="20000"/>
                  </a:schemeClr>
                </a:gs>
                <a:gs pos="100000">
                  <a:schemeClr val="accent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49" name="Rectangle 25"/>
            <p:cNvSpPr>
              <a:spLocks noChangeArrowheads="1"/>
            </p:cNvSpPr>
            <p:nvPr userDrawn="1"/>
          </p:nvSpPr>
          <p:spPr bwMode="ltGray">
            <a:xfrm>
              <a:off x="0" y="0"/>
              <a:ext cx="1440" cy="2340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7" name="Group 45"/>
          <p:cNvGrpSpPr>
            <a:grpSpLocks/>
          </p:cNvGrpSpPr>
          <p:nvPr/>
        </p:nvGrpSpPr>
        <p:grpSpPr bwMode="auto">
          <a:xfrm>
            <a:off x="0" y="0"/>
            <a:ext cx="9144000" cy="171450"/>
            <a:chOff x="0" y="0"/>
            <a:chExt cx="5760" cy="108"/>
          </a:xfrm>
        </p:grpSpPr>
        <p:sp>
          <p:nvSpPr>
            <p:cNvPr id="1050" name="Rectangle 26"/>
            <p:cNvSpPr>
              <a:spLocks noChangeArrowheads="1"/>
            </p:cNvSpPr>
            <p:nvPr userDrawn="1"/>
          </p:nvSpPr>
          <p:spPr bwMode="gray">
            <a:xfrm>
              <a:off x="0" y="0"/>
              <a:ext cx="1440" cy="108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51" name="Rectangle 27"/>
            <p:cNvSpPr>
              <a:spLocks noChangeArrowheads="1"/>
            </p:cNvSpPr>
            <p:nvPr userDrawn="1"/>
          </p:nvSpPr>
          <p:spPr bwMode="gray">
            <a:xfrm>
              <a:off x="1440" y="0"/>
              <a:ext cx="1441" cy="108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52" name="Rectangle 28"/>
            <p:cNvSpPr>
              <a:spLocks noChangeArrowheads="1"/>
            </p:cNvSpPr>
            <p:nvPr userDrawn="1"/>
          </p:nvSpPr>
          <p:spPr bwMode="gray">
            <a:xfrm>
              <a:off x="2882" y="0"/>
              <a:ext cx="1440" cy="108"/>
            </a:xfrm>
            <a:prstGeom prst="rect">
              <a:avLst/>
            </a:prstGeom>
            <a:solidFill>
              <a:schemeClr val="hlink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53" name="Rectangle 29"/>
            <p:cNvSpPr>
              <a:spLocks noChangeArrowheads="1"/>
            </p:cNvSpPr>
            <p:nvPr userDrawn="1"/>
          </p:nvSpPr>
          <p:spPr bwMode="gray">
            <a:xfrm>
              <a:off x="4320" y="0"/>
              <a:ext cx="1440" cy="108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457200" y="1524000"/>
            <a:ext cx="8229600" cy="4652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  <p:grpSp>
        <p:nvGrpSpPr>
          <p:cNvPr id="8" name="Group 46"/>
          <p:cNvGrpSpPr>
            <a:grpSpLocks/>
          </p:cNvGrpSpPr>
          <p:nvPr/>
        </p:nvGrpSpPr>
        <p:grpSpPr bwMode="auto">
          <a:xfrm>
            <a:off x="0" y="176213"/>
            <a:ext cx="7696200" cy="1117600"/>
            <a:chOff x="0" y="111"/>
            <a:chExt cx="4848" cy="768"/>
          </a:xfrm>
        </p:grpSpPr>
        <p:sp>
          <p:nvSpPr>
            <p:cNvPr id="1063" name="Rectangle 39"/>
            <p:cNvSpPr>
              <a:spLocks noChangeArrowheads="1"/>
            </p:cNvSpPr>
            <p:nvPr userDrawn="1"/>
          </p:nvSpPr>
          <p:spPr bwMode="hidden">
            <a:xfrm rot="-5400000">
              <a:off x="2394" y="-1578"/>
              <a:ext cx="60" cy="4848"/>
            </a:xfrm>
            <a:prstGeom prst="rect">
              <a:avLst/>
            </a:prstGeom>
            <a:gradFill rotWithShape="1">
              <a:gsLst>
                <a:gs pos="0">
                  <a:srgbClr val="FFFFFF">
                    <a:gamma/>
                    <a:tint val="0"/>
                    <a:invGamma/>
                    <a:alpha val="0"/>
                  </a:srgbClr>
                </a:gs>
                <a:gs pos="50000">
                  <a:srgbClr val="FFFFFF">
                    <a:alpha val="35001"/>
                  </a:srgbClr>
                </a:gs>
                <a:gs pos="100000">
                  <a:srgbClr val="FFFFFF">
                    <a:gamma/>
                    <a:tint val="0"/>
                    <a:invGamma/>
                    <a:alpha val="0"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9" name="Group 44"/>
            <p:cNvGrpSpPr>
              <a:grpSpLocks/>
            </p:cNvGrpSpPr>
            <p:nvPr userDrawn="1"/>
          </p:nvGrpSpPr>
          <p:grpSpPr bwMode="auto">
            <a:xfrm>
              <a:off x="0" y="111"/>
              <a:ext cx="4327" cy="768"/>
              <a:chOff x="0" y="111"/>
              <a:chExt cx="4327" cy="768"/>
            </a:xfrm>
          </p:grpSpPr>
          <p:sp>
            <p:nvSpPr>
              <p:cNvPr id="1065" name="Rectangle 41"/>
              <p:cNvSpPr>
                <a:spLocks noChangeArrowheads="1"/>
              </p:cNvSpPr>
              <p:nvPr userDrawn="1"/>
            </p:nvSpPr>
            <p:spPr bwMode="hidden">
              <a:xfrm rot="-5400000">
                <a:off x="1780" y="-1669"/>
                <a:ext cx="768" cy="4327"/>
              </a:xfrm>
              <a:prstGeom prst="rect">
                <a:avLst/>
              </a:prstGeom>
              <a:gradFill rotWithShape="1">
                <a:gsLst>
                  <a:gs pos="0">
                    <a:srgbClr val="FFFFFF">
                      <a:alpha val="35001"/>
                    </a:srgbClr>
                  </a:gs>
                  <a:gs pos="100000">
                    <a:srgbClr val="FFFFFF">
                      <a:gamma/>
                      <a:tint val="0"/>
                      <a:invGamma/>
                      <a:alpha val="0"/>
                    </a:srgbClr>
                  </a:gs>
                </a:gsLst>
                <a:lin ang="540000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066" name="Rectangle 42"/>
              <p:cNvSpPr>
                <a:spLocks noChangeArrowheads="1"/>
              </p:cNvSpPr>
              <p:nvPr userDrawn="1"/>
            </p:nvSpPr>
            <p:spPr bwMode="hidden">
              <a:xfrm rot="-5400000">
                <a:off x="1754" y="-1643"/>
                <a:ext cx="181" cy="3690"/>
              </a:xfrm>
              <a:prstGeom prst="rect">
                <a:avLst/>
              </a:prstGeom>
              <a:gradFill rotWithShape="1">
                <a:gsLst>
                  <a:gs pos="0">
                    <a:srgbClr val="FFFFFF">
                      <a:gamma/>
                      <a:tint val="0"/>
                      <a:invGamma/>
                      <a:alpha val="0"/>
                    </a:srgbClr>
                  </a:gs>
                  <a:gs pos="50000">
                    <a:srgbClr val="FFFFFF">
                      <a:alpha val="35001"/>
                    </a:srgbClr>
                  </a:gs>
                  <a:gs pos="100000">
                    <a:srgbClr val="FFFFFF">
                      <a:gamma/>
                      <a:tint val="0"/>
                      <a:invGamma/>
                      <a:alpha val="0"/>
                    </a:srgbClr>
                  </a:gs>
                </a:gsLst>
                <a:lin ang="540000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067" name="Rectangle 43"/>
              <p:cNvSpPr>
                <a:spLocks noChangeArrowheads="1"/>
              </p:cNvSpPr>
              <p:nvPr userDrawn="1"/>
            </p:nvSpPr>
            <p:spPr bwMode="hidden">
              <a:xfrm rot="-5400000">
                <a:off x="1780" y="-1669"/>
                <a:ext cx="768" cy="4327"/>
              </a:xfrm>
              <a:prstGeom prst="rect">
                <a:avLst/>
              </a:prstGeom>
              <a:gradFill rotWithShape="1">
                <a:gsLst>
                  <a:gs pos="0">
                    <a:srgbClr val="FFFFFF">
                      <a:alpha val="35001"/>
                    </a:srgbClr>
                  </a:gs>
                  <a:gs pos="100000">
                    <a:srgbClr val="FFFFFF">
                      <a:gamma/>
                      <a:tint val="0"/>
                      <a:invGamma/>
                      <a:alpha val="0"/>
                    </a:srgbClr>
                  </a:gs>
                </a:gsLst>
                <a:lin ang="540000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</p:grp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457200" y="258763"/>
            <a:ext cx="7315200" cy="94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71" name="Rectangle 47"/>
          <p:cNvSpPr>
            <a:spLocks noChangeArrowheads="1"/>
          </p:cNvSpPr>
          <p:nvPr/>
        </p:nvSpPr>
        <p:spPr bwMode="gray">
          <a:xfrm>
            <a:off x="0" y="6751638"/>
            <a:ext cx="9144000" cy="106362"/>
          </a:xfrm>
          <a:prstGeom prst="rect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8" r:id="rId1"/>
    <p:sldLayoutId id="2147483809" r:id="rId2"/>
    <p:sldLayoutId id="2147483810" r:id="rId3"/>
    <p:sldLayoutId id="2147483811" r:id="rId4"/>
    <p:sldLayoutId id="2147483812" r:id="rId5"/>
    <p:sldLayoutId id="2147483813" r:id="rId6"/>
    <p:sldLayoutId id="2147483814" r:id="rId7"/>
    <p:sldLayoutId id="2147483815" r:id="rId8"/>
    <p:sldLayoutId id="2147483816" r:id="rId9"/>
    <p:sldLayoutId id="2147483817" r:id="rId10"/>
    <p:sldLayoutId id="2147483818" r:id="rId11"/>
    <p:sldLayoutId id="2147483819" r:id="rId12"/>
    <p:sldLayoutId id="2147483820" r:id="rId13"/>
    <p:sldLayoutId id="2147483821" r:id="rId14"/>
    <p:sldLayoutId id="2147483822" r:id="rId15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7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" name="Picture 30" descr="01"/>
          <p:cNvPicPr>
            <a:picLocks noChangeAspect="1" noChangeArrowheads="1"/>
          </p:cNvPicPr>
          <p:nvPr/>
        </p:nvPicPr>
        <p:blipFill>
          <a:blip r:embed="rId13" cstate="print"/>
          <a:srcRect l="17242" b="6250"/>
          <a:stretch>
            <a:fillRect/>
          </a:stretch>
        </p:blipFill>
        <p:spPr bwMode="gray">
          <a:xfrm>
            <a:off x="152400" y="0"/>
            <a:ext cx="1447800" cy="6858000"/>
          </a:xfrm>
          <a:prstGeom prst="rect">
            <a:avLst/>
          </a:prstGeom>
          <a:noFill/>
        </p:spPr>
      </p:pic>
      <p:sp>
        <p:nvSpPr>
          <p:cNvPr id="1055" name="Freeform 31"/>
          <p:cNvSpPr>
            <a:spLocks/>
          </p:cNvSpPr>
          <p:nvPr/>
        </p:nvSpPr>
        <p:spPr bwMode="ltGray">
          <a:xfrm>
            <a:off x="228600" y="0"/>
            <a:ext cx="8915400" cy="6883400"/>
          </a:xfrm>
          <a:custGeom>
            <a:avLst/>
            <a:gdLst/>
            <a:ahLst/>
            <a:cxnLst>
              <a:cxn ang="0">
                <a:pos x="312" y="4336"/>
              </a:cxn>
              <a:cxn ang="0">
                <a:pos x="0" y="0"/>
              </a:cxn>
              <a:cxn ang="0">
                <a:pos x="5480" y="0"/>
              </a:cxn>
              <a:cxn ang="0">
                <a:pos x="5480" y="4320"/>
              </a:cxn>
              <a:cxn ang="0">
                <a:pos x="312" y="4336"/>
              </a:cxn>
            </a:cxnLst>
            <a:rect l="0" t="0" r="r" b="b"/>
            <a:pathLst>
              <a:path w="5480" h="4336">
                <a:moveTo>
                  <a:pt x="312" y="4336"/>
                </a:moveTo>
                <a:lnTo>
                  <a:pt x="0" y="0"/>
                </a:lnTo>
                <a:lnTo>
                  <a:pt x="5480" y="0"/>
                </a:lnTo>
                <a:lnTo>
                  <a:pt x="5480" y="4320"/>
                </a:lnTo>
                <a:lnTo>
                  <a:pt x="312" y="4336"/>
                </a:lnTo>
                <a:close/>
              </a:path>
            </a:pathLst>
          </a:custGeom>
          <a:gradFill rotWithShape="1">
            <a:gsLst>
              <a:gs pos="0">
                <a:schemeClr val="folHlink">
                  <a:gamma/>
                  <a:tint val="33725"/>
                  <a:invGamma/>
                </a:schemeClr>
              </a:gs>
              <a:gs pos="100000">
                <a:schemeClr val="folHlink"/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914400" y="76200"/>
            <a:ext cx="69342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2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pic>
        <p:nvPicPr>
          <p:cNvPr id="1044" name="Picture 20" descr="06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gray">
          <a:xfrm>
            <a:off x="76200" y="5638800"/>
            <a:ext cx="1676400" cy="1155700"/>
          </a:xfrm>
          <a:prstGeom prst="rect">
            <a:avLst/>
          </a:prstGeom>
          <a:noFill/>
        </p:spPr>
      </p:pic>
      <p:sp>
        <p:nvSpPr>
          <p:cNvPr id="1045" name="Text Box 21"/>
          <p:cNvSpPr txBox="1">
            <a:spLocks noChangeArrowheads="1"/>
          </p:cNvSpPr>
          <p:nvPr/>
        </p:nvSpPr>
        <p:spPr bwMode="gray">
          <a:xfrm>
            <a:off x="7050088" y="6465888"/>
            <a:ext cx="201771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/>
              <a:t>www.themegallery.com</a:t>
            </a:r>
          </a:p>
        </p:txBody>
      </p:sp>
      <p:grpSp>
        <p:nvGrpSpPr>
          <p:cNvPr id="2" name="Group 22"/>
          <p:cNvGrpSpPr>
            <a:grpSpLocks/>
          </p:cNvGrpSpPr>
          <p:nvPr/>
        </p:nvGrpSpPr>
        <p:grpSpPr bwMode="auto">
          <a:xfrm>
            <a:off x="762000" y="381000"/>
            <a:ext cx="6781800" cy="609600"/>
            <a:chOff x="480" y="240"/>
            <a:chExt cx="3168" cy="576"/>
          </a:xfrm>
        </p:grpSpPr>
        <p:sp>
          <p:nvSpPr>
            <p:cNvPr id="1047" name="Line 23"/>
            <p:cNvSpPr>
              <a:spLocks noChangeShapeType="1"/>
            </p:cNvSpPr>
            <p:nvPr userDrawn="1"/>
          </p:nvSpPr>
          <p:spPr bwMode="gray">
            <a:xfrm>
              <a:off x="480" y="240"/>
              <a:ext cx="3168" cy="0"/>
            </a:xfrm>
            <a:prstGeom prst="line">
              <a:avLst/>
            </a:prstGeom>
            <a:noFill/>
            <a:ln w="9525">
              <a:solidFill>
                <a:srgbClr val="FFFFD9">
                  <a:alpha val="50000"/>
                </a:srgbClr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048" name="Line 24"/>
            <p:cNvSpPr>
              <a:spLocks noChangeShapeType="1"/>
            </p:cNvSpPr>
            <p:nvPr userDrawn="1"/>
          </p:nvSpPr>
          <p:spPr bwMode="gray">
            <a:xfrm>
              <a:off x="480" y="384"/>
              <a:ext cx="3168" cy="0"/>
            </a:xfrm>
            <a:prstGeom prst="line">
              <a:avLst/>
            </a:prstGeom>
            <a:noFill/>
            <a:ln w="9525">
              <a:solidFill>
                <a:srgbClr val="FFFFD9">
                  <a:alpha val="50000"/>
                </a:srgbClr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049" name="Line 25"/>
            <p:cNvSpPr>
              <a:spLocks noChangeShapeType="1"/>
            </p:cNvSpPr>
            <p:nvPr userDrawn="1"/>
          </p:nvSpPr>
          <p:spPr bwMode="gray">
            <a:xfrm>
              <a:off x="480" y="528"/>
              <a:ext cx="3168" cy="0"/>
            </a:xfrm>
            <a:prstGeom prst="line">
              <a:avLst/>
            </a:prstGeom>
            <a:noFill/>
            <a:ln w="9525">
              <a:solidFill>
                <a:srgbClr val="FFFFD9">
                  <a:alpha val="50000"/>
                </a:srgbClr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050" name="Line 26"/>
            <p:cNvSpPr>
              <a:spLocks noChangeShapeType="1"/>
            </p:cNvSpPr>
            <p:nvPr userDrawn="1"/>
          </p:nvSpPr>
          <p:spPr bwMode="gray">
            <a:xfrm>
              <a:off x="480" y="672"/>
              <a:ext cx="3168" cy="0"/>
            </a:xfrm>
            <a:prstGeom prst="line">
              <a:avLst/>
            </a:prstGeom>
            <a:noFill/>
            <a:ln w="9525">
              <a:solidFill>
                <a:srgbClr val="FFFFD9">
                  <a:alpha val="50000"/>
                </a:srgbClr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051" name="Line 27"/>
            <p:cNvSpPr>
              <a:spLocks noChangeShapeType="1"/>
            </p:cNvSpPr>
            <p:nvPr userDrawn="1"/>
          </p:nvSpPr>
          <p:spPr bwMode="gray">
            <a:xfrm>
              <a:off x="480" y="816"/>
              <a:ext cx="3168" cy="0"/>
            </a:xfrm>
            <a:prstGeom prst="line">
              <a:avLst/>
            </a:prstGeom>
            <a:noFill/>
            <a:ln w="9525">
              <a:solidFill>
                <a:srgbClr val="FFFFD9">
                  <a:alpha val="50000"/>
                </a:srgbClr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3" name="Group 29"/>
          <p:cNvGrpSpPr>
            <a:grpSpLocks/>
          </p:cNvGrpSpPr>
          <p:nvPr/>
        </p:nvGrpSpPr>
        <p:grpSpPr bwMode="auto">
          <a:xfrm>
            <a:off x="8013700" y="193675"/>
            <a:ext cx="901700" cy="971550"/>
            <a:chOff x="5048" y="122"/>
            <a:chExt cx="568" cy="612"/>
          </a:xfrm>
        </p:grpSpPr>
        <p:sp>
          <p:nvSpPr>
            <p:cNvPr id="1040" name="Rectangle 16" descr="02"/>
            <p:cNvSpPr>
              <a:spLocks noChangeArrowheads="1"/>
            </p:cNvSpPr>
            <p:nvPr userDrawn="1"/>
          </p:nvSpPr>
          <p:spPr bwMode="gray">
            <a:xfrm rot="1760290">
              <a:off x="5048" y="166"/>
              <a:ext cx="568" cy="568"/>
            </a:xfrm>
            <a:prstGeom prst="rect">
              <a:avLst/>
            </a:prstGeom>
            <a:blipFill dpi="0" rotWithShape="1">
              <a:blip r:embed="rId15" cstate="print"/>
              <a:srcRect/>
              <a:stretch>
                <a:fillRect/>
              </a:stretch>
            </a:blipFill>
            <a:ln w="38100">
              <a:solidFill>
                <a:schemeClr val="bg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pic>
          <p:nvPicPr>
            <p:cNvPr id="1042" name="Picture 18" descr="03"/>
            <p:cNvPicPr>
              <a:picLocks noChangeAspect="1" noChangeArrowheads="1"/>
            </p:cNvPicPr>
            <p:nvPr userDrawn="1"/>
          </p:nvPicPr>
          <p:blipFill>
            <a:blip r:embed="rId16" cstate="print"/>
            <a:srcRect/>
            <a:stretch>
              <a:fillRect/>
            </a:stretch>
          </p:blipFill>
          <p:spPr bwMode="gray">
            <a:xfrm>
              <a:off x="5464" y="122"/>
              <a:ext cx="104" cy="166"/>
            </a:xfrm>
            <a:prstGeom prst="rect">
              <a:avLst/>
            </a:prstGeom>
            <a:noFill/>
          </p:spPr>
        </p:pic>
      </p:grpSp>
      <p:grpSp>
        <p:nvGrpSpPr>
          <p:cNvPr id="4" name="Group 28"/>
          <p:cNvGrpSpPr>
            <a:grpSpLocks/>
          </p:cNvGrpSpPr>
          <p:nvPr/>
        </p:nvGrpSpPr>
        <p:grpSpPr bwMode="auto">
          <a:xfrm>
            <a:off x="7283450" y="0"/>
            <a:ext cx="1022350" cy="1233488"/>
            <a:chOff x="4588" y="0"/>
            <a:chExt cx="644" cy="777"/>
          </a:xfrm>
        </p:grpSpPr>
        <p:sp>
          <p:nvSpPr>
            <p:cNvPr id="1041" name="Rectangle 17" descr="01"/>
            <p:cNvSpPr>
              <a:spLocks noChangeArrowheads="1"/>
            </p:cNvSpPr>
            <p:nvPr userDrawn="1"/>
          </p:nvSpPr>
          <p:spPr bwMode="gray">
            <a:xfrm rot="682726">
              <a:off x="4588" y="133"/>
              <a:ext cx="644" cy="644"/>
            </a:xfrm>
            <a:prstGeom prst="rect">
              <a:avLst/>
            </a:prstGeom>
            <a:blipFill dpi="0" rotWithShape="1">
              <a:blip r:embed="rId17" cstate="print"/>
              <a:srcRect/>
              <a:stretch>
                <a:fillRect/>
              </a:stretch>
            </a:blipFill>
            <a:ln w="57150">
              <a:solidFill>
                <a:schemeClr val="bg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pic>
          <p:nvPicPr>
            <p:cNvPr id="1043" name="Picture 19" descr="04"/>
            <p:cNvPicPr>
              <a:picLocks noChangeAspect="1" noChangeArrowheads="1"/>
            </p:cNvPicPr>
            <p:nvPr userDrawn="1"/>
          </p:nvPicPr>
          <p:blipFill>
            <a:blip r:embed="rId18" cstate="print"/>
            <a:srcRect/>
            <a:stretch>
              <a:fillRect/>
            </a:stretch>
          </p:blipFill>
          <p:spPr bwMode="gray">
            <a:xfrm>
              <a:off x="4880" y="0"/>
              <a:ext cx="120" cy="192"/>
            </a:xfrm>
            <a:prstGeom prst="rect">
              <a:avLst/>
            </a:prstGeom>
            <a:noFill/>
          </p:spPr>
        </p:pic>
      </p:grpSp>
      <p:sp>
        <p:nvSpPr>
          <p:cNvPr id="1056" name="Rectangle 32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2819400" y="6477000"/>
            <a:ext cx="213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1057" name="Rectangle 33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5029200" y="6477000"/>
            <a:ext cx="19812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58" name="Rectangle 34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152400" y="6477000"/>
            <a:ext cx="3810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4" r:id="rId1"/>
    <p:sldLayoutId id="2147483825" r:id="rId2"/>
    <p:sldLayoutId id="2147483826" r:id="rId3"/>
    <p:sldLayoutId id="2147483827" r:id="rId4"/>
    <p:sldLayoutId id="2147483828" r:id="rId5"/>
    <p:sldLayoutId id="2147483829" r:id="rId6"/>
    <p:sldLayoutId id="2147483830" r:id="rId7"/>
    <p:sldLayoutId id="2147483831" r:id="rId8"/>
    <p:sldLayoutId id="2147483832" r:id="rId9"/>
    <p:sldLayoutId id="2147483833" r:id="rId10"/>
    <p:sldLayoutId id="2147483834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Freeform 7"/>
          <p:cNvSpPr>
            <a:spLocks/>
          </p:cNvSpPr>
          <p:nvPr/>
        </p:nvSpPr>
        <p:spPr bwMode="gray">
          <a:xfrm>
            <a:off x="-9525" y="-9525"/>
            <a:ext cx="9156700" cy="6872288"/>
          </a:xfrm>
          <a:custGeom>
            <a:avLst/>
            <a:gdLst/>
            <a:ahLst/>
            <a:cxnLst>
              <a:cxn ang="0">
                <a:pos x="5766" y="605"/>
              </a:cxn>
              <a:cxn ang="0">
                <a:pos x="5768" y="4325"/>
              </a:cxn>
              <a:cxn ang="0">
                <a:pos x="1082" y="4329"/>
              </a:cxn>
              <a:cxn ang="0">
                <a:pos x="13" y="3351"/>
              </a:cxn>
              <a:cxn ang="0">
                <a:pos x="0" y="0"/>
              </a:cxn>
              <a:cxn ang="0">
                <a:pos x="2428" y="7"/>
              </a:cxn>
              <a:cxn ang="0">
                <a:pos x="5766" y="605"/>
              </a:cxn>
            </a:cxnLst>
            <a:rect l="0" t="0" r="r" b="b"/>
            <a:pathLst>
              <a:path w="5768" h="4329">
                <a:moveTo>
                  <a:pt x="5766" y="605"/>
                </a:moveTo>
                <a:cubicBezTo>
                  <a:pt x="5767" y="2464"/>
                  <a:pt x="5768" y="4325"/>
                  <a:pt x="5768" y="4325"/>
                </a:cubicBezTo>
                <a:lnTo>
                  <a:pt x="1082" y="4329"/>
                </a:lnTo>
                <a:cubicBezTo>
                  <a:pt x="318" y="3809"/>
                  <a:pt x="9" y="3349"/>
                  <a:pt x="13" y="3351"/>
                </a:cubicBezTo>
                <a:lnTo>
                  <a:pt x="0" y="0"/>
                </a:lnTo>
                <a:lnTo>
                  <a:pt x="2428" y="7"/>
                </a:lnTo>
                <a:cubicBezTo>
                  <a:pt x="2428" y="12"/>
                  <a:pt x="3096" y="401"/>
                  <a:pt x="5766" y="605"/>
                </a:cubicBezTo>
                <a:close/>
              </a:path>
            </a:pathLst>
          </a:custGeom>
          <a:gradFill rotWithShape="1">
            <a:gsLst>
              <a:gs pos="0">
                <a:schemeClr val="bg1">
                  <a:gamma/>
                  <a:tint val="3137"/>
                  <a:invGamma/>
                </a:schemeClr>
              </a:gs>
              <a:gs pos="100000">
                <a:schemeClr val="bg1">
                  <a:alpha val="70000"/>
                </a:schemeClr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033" name="Freeform 9"/>
          <p:cNvSpPr>
            <a:spLocks/>
          </p:cNvSpPr>
          <p:nvPr/>
        </p:nvSpPr>
        <p:spPr bwMode="gray">
          <a:xfrm>
            <a:off x="-4763" y="5500688"/>
            <a:ext cx="1441451" cy="13589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1100"/>
              </a:cxn>
              <a:cxn ang="0">
                <a:pos x="1089" y="1100"/>
              </a:cxn>
              <a:cxn ang="0">
                <a:pos x="0" y="0"/>
              </a:cxn>
            </a:cxnLst>
            <a:rect l="0" t="0" r="r" b="b"/>
            <a:pathLst>
              <a:path w="1089" h="1100">
                <a:moveTo>
                  <a:pt x="0" y="0"/>
                </a:moveTo>
                <a:cubicBezTo>
                  <a:pt x="0" y="550"/>
                  <a:pt x="0" y="1100"/>
                  <a:pt x="0" y="1100"/>
                </a:cubicBezTo>
                <a:lnTo>
                  <a:pt x="1089" y="1100"/>
                </a:lnTo>
                <a:cubicBezTo>
                  <a:pt x="1089" y="1100"/>
                  <a:pt x="596" y="865"/>
                  <a:pt x="0" y="0"/>
                </a:cubicBez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037" name="Line 13"/>
          <p:cNvSpPr>
            <a:spLocks noChangeShapeType="1"/>
          </p:cNvSpPr>
          <p:nvPr/>
        </p:nvSpPr>
        <p:spPr bwMode="gray">
          <a:xfrm>
            <a:off x="527050" y="0"/>
            <a:ext cx="0" cy="5910263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1038" name="Line 14"/>
          <p:cNvSpPr>
            <a:spLocks noChangeShapeType="1"/>
          </p:cNvSpPr>
          <p:nvPr/>
        </p:nvSpPr>
        <p:spPr bwMode="gray">
          <a:xfrm>
            <a:off x="1677988" y="0"/>
            <a:ext cx="0" cy="683260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1039" name="Line 15"/>
          <p:cNvSpPr>
            <a:spLocks noChangeShapeType="1"/>
          </p:cNvSpPr>
          <p:nvPr/>
        </p:nvSpPr>
        <p:spPr bwMode="gray">
          <a:xfrm>
            <a:off x="2830513" y="0"/>
            <a:ext cx="0" cy="686117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1040" name="Line 16"/>
          <p:cNvSpPr>
            <a:spLocks noChangeShapeType="1"/>
          </p:cNvSpPr>
          <p:nvPr/>
        </p:nvSpPr>
        <p:spPr bwMode="gray">
          <a:xfrm>
            <a:off x="3983038" y="0"/>
            <a:ext cx="0" cy="6875463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1041" name="Line 17"/>
          <p:cNvSpPr>
            <a:spLocks noChangeShapeType="1"/>
          </p:cNvSpPr>
          <p:nvPr/>
        </p:nvSpPr>
        <p:spPr bwMode="gray">
          <a:xfrm>
            <a:off x="5133975" y="388938"/>
            <a:ext cx="0" cy="648652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1042" name="Line 18"/>
          <p:cNvSpPr>
            <a:spLocks noChangeShapeType="1"/>
          </p:cNvSpPr>
          <p:nvPr/>
        </p:nvSpPr>
        <p:spPr bwMode="gray">
          <a:xfrm>
            <a:off x="6286500" y="619125"/>
            <a:ext cx="0" cy="6256338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1043" name="Line 19"/>
          <p:cNvSpPr>
            <a:spLocks noChangeShapeType="1"/>
          </p:cNvSpPr>
          <p:nvPr/>
        </p:nvSpPr>
        <p:spPr bwMode="gray">
          <a:xfrm>
            <a:off x="7439025" y="773113"/>
            <a:ext cx="0" cy="610235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1044" name="Line 20"/>
          <p:cNvSpPr>
            <a:spLocks noChangeShapeType="1"/>
          </p:cNvSpPr>
          <p:nvPr/>
        </p:nvSpPr>
        <p:spPr bwMode="gray">
          <a:xfrm>
            <a:off x="8591550" y="900113"/>
            <a:ext cx="0" cy="597535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1046" name="Line 22"/>
          <p:cNvSpPr>
            <a:spLocks noChangeShapeType="1"/>
          </p:cNvSpPr>
          <p:nvPr/>
        </p:nvSpPr>
        <p:spPr bwMode="gray">
          <a:xfrm rot="5400000">
            <a:off x="2595563" y="-2176463"/>
            <a:ext cx="0" cy="519112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1047" name="Line 23"/>
          <p:cNvSpPr>
            <a:spLocks noChangeShapeType="1"/>
          </p:cNvSpPr>
          <p:nvPr/>
        </p:nvSpPr>
        <p:spPr bwMode="gray">
          <a:xfrm rot="5400000">
            <a:off x="4578350" y="-3036887"/>
            <a:ext cx="0" cy="915670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1048" name="Line 24"/>
          <p:cNvSpPr>
            <a:spLocks noChangeShapeType="1"/>
          </p:cNvSpPr>
          <p:nvPr/>
        </p:nvSpPr>
        <p:spPr bwMode="gray">
          <a:xfrm rot="5400000">
            <a:off x="4578350" y="-1912937"/>
            <a:ext cx="0" cy="915670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1049" name="Line 25"/>
          <p:cNvSpPr>
            <a:spLocks noChangeShapeType="1"/>
          </p:cNvSpPr>
          <p:nvPr/>
        </p:nvSpPr>
        <p:spPr bwMode="gray">
          <a:xfrm rot="5400000">
            <a:off x="4579938" y="-788988"/>
            <a:ext cx="0" cy="915352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1050" name="Line 26"/>
          <p:cNvSpPr>
            <a:spLocks noChangeShapeType="1"/>
          </p:cNvSpPr>
          <p:nvPr/>
        </p:nvSpPr>
        <p:spPr bwMode="gray">
          <a:xfrm rot="5400000">
            <a:off x="4579938" y="334962"/>
            <a:ext cx="0" cy="915352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1051" name="Line 27"/>
          <p:cNvSpPr>
            <a:spLocks noChangeShapeType="1"/>
          </p:cNvSpPr>
          <p:nvPr/>
        </p:nvSpPr>
        <p:spPr bwMode="gray">
          <a:xfrm rot="5400000">
            <a:off x="4905376" y="1824037"/>
            <a:ext cx="0" cy="842327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1052" name="Rectangle 28"/>
          <p:cNvSpPr>
            <a:spLocks noChangeArrowheads="1"/>
          </p:cNvSpPr>
          <p:nvPr/>
        </p:nvSpPr>
        <p:spPr bwMode="gray">
          <a:xfrm>
            <a:off x="4005263" y="2692400"/>
            <a:ext cx="1128712" cy="1079500"/>
          </a:xfrm>
          <a:prstGeom prst="rect">
            <a:avLst/>
          </a:prstGeom>
          <a:solidFill>
            <a:srgbClr val="FFFFFF">
              <a:alpha val="25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053" name="Rectangle 29"/>
          <p:cNvSpPr>
            <a:spLocks noChangeArrowheads="1"/>
          </p:cNvSpPr>
          <p:nvPr/>
        </p:nvSpPr>
        <p:spPr bwMode="gray">
          <a:xfrm>
            <a:off x="7459663" y="4937125"/>
            <a:ext cx="1120775" cy="1079500"/>
          </a:xfrm>
          <a:prstGeom prst="rect">
            <a:avLst/>
          </a:prstGeom>
          <a:solidFill>
            <a:srgbClr val="FFFFFF">
              <a:alpha val="3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054" name="Rectangle 30"/>
          <p:cNvSpPr>
            <a:spLocks noChangeArrowheads="1"/>
          </p:cNvSpPr>
          <p:nvPr/>
        </p:nvSpPr>
        <p:spPr bwMode="gray">
          <a:xfrm>
            <a:off x="549275" y="3808413"/>
            <a:ext cx="1128713" cy="1079500"/>
          </a:xfrm>
          <a:prstGeom prst="rect">
            <a:avLst/>
          </a:prstGeom>
          <a:solidFill>
            <a:srgbClr val="FFFFFF">
              <a:alpha val="2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055" name="Rectangle 31"/>
          <p:cNvSpPr>
            <a:spLocks noChangeArrowheads="1"/>
          </p:cNvSpPr>
          <p:nvPr/>
        </p:nvSpPr>
        <p:spPr bwMode="gray">
          <a:xfrm>
            <a:off x="6307138" y="6064250"/>
            <a:ext cx="1128712" cy="796925"/>
          </a:xfrm>
          <a:prstGeom prst="rect">
            <a:avLst/>
          </a:prstGeom>
          <a:solidFill>
            <a:srgbClr val="FFFFFF">
              <a:alpha val="2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056" name="Rectangle 32"/>
          <p:cNvSpPr>
            <a:spLocks noChangeArrowheads="1"/>
          </p:cNvSpPr>
          <p:nvPr/>
        </p:nvSpPr>
        <p:spPr bwMode="gray">
          <a:xfrm>
            <a:off x="2846388" y="0"/>
            <a:ext cx="1128712" cy="404813"/>
          </a:xfrm>
          <a:prstGeom prst="rect">
            <a:avLst/>
          </a:prstGeom>
          <a:solidFill>
            <a:srgbClr val="FFFFFF">
              <a:alpha val="39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057" name="Rectangle 33"/>
          <p:cNvSpPr>
            <a:spLocks noChangeArrowheads="1"/>
          </p:cNvSpPr>
          <p:nvPr/>
        </p:nvSpPr>
        <p:spPr bwMode="gray">
          <a:xfrm>
            <a:off x="2852738" y="4938713"/>
            <a:ext cx="1120775" cy="1079500"/>
          </a:xfrm>
          <a:prstGeom prst="rect">
            <a:avLst/>
          </a:prstGeom>
          <a:solidFill>
            <a:srgbClr val="FFFFFF">
              <a:alpha val="3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058" name="Rectangle 34"/>
          <p:cNvSpPr>
            <a:spLocks noChangeArrowheads="1"/>
          </p:cNvSpPr>
          <p:nvPr/>
        </p:nvSpPr>
        <p:spPr bwMode="gray">
          <a:xfrm>
            <a:off x="6300788" y="1566863"/>
            <a:ext cx="1120775" cy="1079500"/>
          </a:xfrm>
          <a:prstGeom prst="rect">
            <a:avLst/>
          </a:prstGeom>
          <a:solidFill>
            <a:srgbClr val="FFFFFF">
              <a:alpha val="3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1060" name="Freeform 36"/>
          <p:cNvSpPr>
            <a:spLocks/>
          </p:cNvSpPr>
          <p:nvPr/>
        </p:nvSpPr>
        <p:spPr bwMode="gray">
          <a:xfrm>
            <a:off x="4041775" y="0"/>
            <a:ext cx="5105400" cy="739775"/>
          </a:xfrm>
          <a:custGeom>
            <a:avLst/>
            <a:gdLst/>
            <a:ahLst/>
            <a:cxnLst>
              <a:cxn ang="0">
                <a:pos x="3130" y="453"/>
              </a:cxn>
              <a:cxn ang="0">
                <a:pos x="3130" y="0"/>
              </a:cxn>
              <a:cxn ang="0">
                <a:pos x="0" y="0"/>
              </a:cxn>
              <a:cxn ang="0">
                <a:pos x="3130" y="453"/>
              </a:cxn>
            </a:cxnLst>
            <a:rect l="0" t="0" r="r" b="b"/>
            <a:pathLst>
              <a:path w="3130" h="453">
                <a:moveTo>
                  <a:pt x="3130" y="453"/>
                </a:moveTo>
                <a:cubicBezTo>
                  <a:pt x="3130" y="226"/>
                  <a:pt x="3130" y="0"/>
                  <a:pt x="3130" y="0"/>
                </a:cubicBezTo>
                <a:lnTo>
                  <a:pt x="0" y="0"/>
                </a:lnTo>
                <a:cubicBezTo>
                  <a:pt x="0" y="0"/>
                  <a:pt x="1298" y="389"/>
                  <a:pt x="3130" y="453"/>
                </a:cubicBezTo>
                <a:close/>
              </a:path>
            </a:pathLst>
          </a:custGeom>
          <a:solidFill>
            <a:schemeClr val="hlink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black">
          <a:xfrm>
            <a:off x="457200" y="325438"/>
            <a:ext cx="8229600" cy="92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FFFFFF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  <a:endParaRPr lang="en-US"/>
          </a:p>
        </p:txBody>
      </p:sp>
      <p:pic>
        <p:nvPicPr>
          <p:cNvPr id="1061" name="Picture 37" descr="water"/>
          <p:cNvPicPr>
            <a:picLocks noChangeAspect="1" noChangeArrowheads="1"/>
          </p:cNvPicPr>
          <p:nvPr/>
        </p:nvPicPr>
        <p:blipFill>
          <a:blip r:embed="rId17" cstate="print"/>
          <a:srcRect l="22409" t="16374" b="27486"/>
          <a:stretch>
            <a:fillRect/>
          </a:stretch>
        </p:blipFill>
        <p:spPr bwMode="gray">
          <a:xfrm rot="786797">
            <a:off x="6629400" y="-381000"/>
            <a:ext cx="2417763" cy="1995488"/>
          </a:xfrm>
          <a:prstGeom prst="rect">
            <a:avLst/>
          </a:prstGeom>
          <a:noFill/>
        </p:spPr>
      </p:pic>
      <p:pic>
        <p:nvPicPr>
          <p:cNvPr id="1062" name="Picture 38" descr="3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gray">
          <a:xfrm rot="20740733" flipH="1">
            <a:off x="49213" y="5726113"/>
            <a:ext cx="1223962" cy="137160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36" r:id="rId1"/>
    <p:sldLayoutId id="2147483837" r:id="rId2"/>
    <p:sldLayoutId id="2147483838" r:id="rId3"/>
    <p:sldLayoutId id="2147483839" r:id="rId4"/>
    <p:sldLayoutId id="2147483840" r:id="rId5"/>
    <p:sldLayoutId id="2147483841" r:id="rId6"/>
    <p:sldLayoutId id="2147483842" r:id="rId7"/>
    <p:sldLayoutId id="2147483843" r:id="rId8"/>
    <p:sldLayoutId id="2147483844" r:id="rId9"/>
    <p:sldLayoutId id="2147483845" r:id="rId10"/>
    <p:sldLayoutId id="2147483846" r:id="rId11"/>
    <p:sldLayoutId id="2147483847" r:id="rId12"/>
    <p:sldLayoutId id="2147483848" r:id="rId13"/>
    <p:sldLayoutId id="2147483849" r:id="rId14"/>
    <p:sldLayoutId id="2147483893" r:id="rId15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65"/>
          <p:cNvGrpSpPr>
            <a:grpSpLocks/>
          </p:cNvGrpSpPr>
          <p:nvPr/>
        </p:nvGrpSpPr>
        <p:grpSpPr bwMode="auto">
          <a:xfrm>
            <a:off x="0" y="0"/>
            <a:ext cx="9144000" cy="1943100"/>
            <a:chOff x="0" y="0"/>
            <a:chExt cx="5760" cy="1224"/>
          </a:xfrm>
        </p:grpSpPr>
        <p:pic>
          <p:nvPicPr>
            <p:cNvPr id="1173" name="Picture 149" descr="4_1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0" y="0"/>
              <a:ext cx="5760" cy="1224"/>
            </a:xfrm>
            <a:prstGeom prst="rect">
              <a:avLst/>
            </a:prstGeom>
            <a:noFill/>
          </p:spPr>
        </p:pic>
        <p:pic>
          <p:nvPicPr>
            <p:cNvPr id="1177" name="Picture 153" descr="6"/>
            <p:cNvPicPr>
              <a:picLocks noChangeAspect="1" noChangeArrowheads="1"/>
            </p:cNvPicPr>
            <p:nvPr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5094" y="0"/>
              <a:ext cx="666" cy="846"/>
            </a:xfrm>
            <a:prstGeom prst="rect">
              <a:avLst/>
            </a:prstGeom>
            <a:noFill/>
          </p:spPr>
        </p:pic>
        <p:pic>
          <p:nvPicPr>
            <p:cNvPr id="1182" name="Picture 158" descr="123"/>
            <p:cNvPicPr>
              <a:picLocks noChangeAspect="1" noChangeArrowheads="1"/>
            </p:cNvPicPr>
            <p:nvPr/>
          </p:nvPicPr>
          <p:blipFill>
            <a:blip r:embed="rId17" cstate="print"/>
            <a:srcRect/>
            <a:stretch>
              <a:fillRect/>
            </a:stretch>
          </p:blipFill>
          <p:spPr bwMode="auto">
            <a:xfrm rot="930090">
              <a:off x="48" y="96"/>
              <a:ext cx="543" cy="524"/>
            </a:xfrm>
            <a:prstGeom prst="rect">
              <a:avLst/>
            </a:prstGeom>
            <a:noFill/>
          </p:spPr>
        </p:pic>
      </p:grpSp>
      <p:sp>
        <p:nvSpPr>
          <p:cNvPr id="1188" name="Rectangle 164"/>
          <p:cNvSpPr>
            <a:spLocks noChangeArrowheads="1"/>
          </p:cNvSpPr>
          <p:nvPr/>
        </p:nvSpPr>
        <p:spPr bwMode="gray">
          <a:xfrm>
            <a:off x="0" y="6553200"/>
            <a:ext cx="9144000" cy="304800"/>
          </a:xfrm>
          <a:prstGeom prst="rect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69804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pic>
        <p:nvPicPr>
          <p:cNvPr id="1187" name="Picture 163" descr="artplus_nature_naturalcity38_g"/>
          <p:cNvPicPr>
            <a:picLocks noChangeAspect="1" noChangeArrowheads="1"/>
          </p:cNvPicPr>
          <p:nvPr/>
        </p:nvPicPr>
        <p:blipFill>
          <a:blip r:embed="rId18" cstate="print">
            <a:lum bright="12000" contrast="12000"/>
          </a:blip>
          <a:srcRect r="31580"/>
          <a:stretch>
            <a:fillRect/>
          </a:stretch>
        </p:blipFill>
        <p:spPr bwMode="auto">
          <a:xfrm>
            <a:off x="7543800" y="5322888"/>
            <a:ext cx="1600200" cy="1535112"/>
          </a:xfrm>
          <a:prstGeom prst="rect">
            <a:avLst/>
          </a:prstGeom>
          <a:noFill/>
        </p:spPr>
      </p:pic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4114800" y="6537325"/>
            <a:ext cx="213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1">
                <a:solidFill>
                  <a:schemeClr val="bg1"/>
                </a:solidFill>
                <a:latin typeface="+mn-lt"/>
              </a:defRPr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304800" y="1219200"/>
            <a:ext cx="83820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304800" y="6537325"/>
            <a:ext cx="5334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>
                <a:solidFill>
                  <a:schemeClr val="bg1"/>
                </a:solidFill>
                <a:latin typeface="+mn-lt"/>
              </a:defRPr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1159" name="Line 135"/>
          <p:cNvSpPr>
            <a:spLocks noChangeShapeType="1"/>
          </p:cNvSpPr>
          <p:nvPr/>
        </p:nvSpPr>
        <p:spPr bwMode="white">
          <a:xfrm>
            <a:off x="9525" y="5967413"/>
            <a:ext cx="641350" cy="0"/>
          </a:xfrm>
          <a:prstGeom prst="line">
            <a:avLst/>
          </a:prstGeom>
          <a:noFill/>
          <a:ln w="12700">
            <a:solidFill>
              <a:srgbClr val="FFFF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838200" y="350838"/>
            <a:ext cx="7239000" cy="56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bg1">
                <a:alpha val="50000"/>
              </a:scheme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183" name="Rectangle 159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914400" y="6537325"/>
            <a:ext cx="2895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bg1"/>
                </a:solidFill>
              </a:defRPr>
            </a:lvl1pPr>
          </a:lstStyle>
          <a:p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1" r:id="rId1"/>
    <p:sldLayoutId id="2147483852" r:id="rId2"/>
    <p:sldLayoutId id="2147483853" r:id="rId3"/>
    <p:sldLayoutId id="2147483854" r:id="rId4"/>
    <p:sldLayoutId id="2147483855" r:id="rId5"/>
    <p:sldLayoutId id="2147483856" r:id="rId6"/>
    <p:sldLayoutId id="2147483857" r:id="rId7"/>
    <p:sldLayoutId id="2147483858" r:id="rId8"/>
    <p:sldLayoutId id="2147483859" r:id="rId9"/>
    <p:sldLayoutId id="2147483860" r:id="rId10"/>
    <p:sldLayoutId id="2147483861" r:id="rId11"/>
    <p:sldLayoutId id="2147483862" r:id="rId12"/>
    <p:sldLayoutId id="2147483863" r:id="rId13"/>
  </p:sldLayoutIdLst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v"/>
        <a:defRPr sz="28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§"/>
        <a:defRPr sz="2800">
          <a:solidFill>
            <a:schemeClr val="tx1"/>
          </a:solidFill>
          <a:latin typeface="Arial" pitchFamily="34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400">
          <a:solidFill>
            <a:schemeClr val="tx1"/>
          </a:solidFill>
          <a:latin typeface="Arial" pitchFamily="34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pitchFamily="34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3" name="Freeform 9"/>
          <p:cNvSpPr>
            <a:spLocks/>
          </p:cNvSpPr>
          <p:nvPr/>
        </p:nvSpPr>
        <p:spPr bwMode="gray">
          <a:xfrm>
            <a:off x="7658100" y="0"/>
            <a:ext cx="1104900" cy="6848475"/>
          </a:xfrm>
          <a:custGeom>
            <a:avLst/>
            <a:gdLst/>
            <a:ahLst/>
            <a:cxnLst>
              <a:cxn ang="0">
                <a:pos x="312" y="0"/>
              </a:cxn>
              <a:cxn ang="0">
                <a:pos x="528" y="444"/>
              </a:cxn>
              <a:cxn ang="0">
                <a:pos x="696" y="960"/>
              </a:cxn>
              <a:cxn ang="0">
                <a:pos x="426" y="4314"/>
              </a:cxn>
              <a:cxn ang="0">
                <a:pos x="108" y="4314"/>
              </a:cxn>
              <a:cxn ang="0">
                <a:pos x="648" y="960"/>
              </a:cxn>
              <a:cxn ang="0">
                <a:pos x="456" y="432"/>
              </a:cxn>
              <a:cxn ang="0">
                <a:pos x="0" y="0"/>
              </a:cxn>
              <a:cxn ang="0">
                <a:pos x="312" y="0"/>
              </a:cxn>
            </a:cxnLst>
            <a:rect l="0" t="0" r="r" b="b"/>
            <a:pathLst>
              <a:path w="696" h="4314">
                <a:moveTo>
                  <a:pt x="312" y="0"/>
                </a:moveTo>
                <a:lnTo>
                  <a:pt x="528" y="444"/>
                </a:lnTo>
                <a:lnTo>
                  <a:pt x="696" y="960"/>
                </a:lnTo>
                <a:lnTo>
                  <a:pt x="426" y="4314"/>
                </a:lnTo>
                <a:lnTo>
                  <a:pt x="108" y="4314"/>
                </a:lnTo>
                <a:lnTo>
                  <a:pt x="648" y="960"/>
                </a:lnTo>
                <a:lnTo>
                  <a:pt x="456" y="432"/>
                </a:lnTo>
                <a:lnTo>
                  <a:pt x="0" y="0"/>
                </a:lnTo>
                <a:lnTo>
                  <a:pt x="312" y="0"/>
                </a:lnTo>
                <a:close/>
              </a:path>
            </a:pathLst>
          </a:custGeom>
          <a:solidFill>
            <a:schemeClr val="hlink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034" name="Freeform 10"/>
          <p:cNvSpPr>
            <a:spLocks/>
          </p:cNvSpPr>
          <p:nvPr/>
        </p:nvSpPr>
        <p:spPr bwMode="gray">
          <a:xfrm>
            <a:off x="1066800" y="0"/>
            <a:ext cx="7543800" cy="68580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536" y="0"/>
              </a:cxn>
              <a:cxn ang="0">
                <a:pos x="4590" y="450"/>
              </a:cxn>
              <a:cxn ang="0">
                <a:pos x="4752" y="972"/>
              </a:cxn>
              <a:cxn ang="0">
                <a:pos x="3600" y="4320"/>
              </a:cxn>
              <a:cxn ang="0">
                <a:pos x="3312" y="4320"/>
              </a:cxn>
              <a:cxn ang="0">
                <a:pos x="4712" y="994"/>
              </a:cxn>
              <a:cxn ang="0">
                <a:pos x="4518" y="524"/>
              </a:cxn>
              <a:cxn ang="0">
                <a:pos x="0" y="0"/>
              </a:cxn>
            </a:cxnLst>
            <a:rect l="0" t="0" r="r" b="b"/>
            <a:pathLst>
              <a:path w="4752" h="4320">
                <a:moveTo>
                  <a:pt x="0" y="0"/>
                </a:moveTo>
                <a:lnTo>
                  <a:pt x="1536" y="0"/>
                </a:lnTo>
                <a:lnTo>
                  <a:pt x="4590" y="450"/>
                </a:lnTo>
                <a:lnTo>
                  <a:pt x="4752" y="972"/>
                </a:lnTo>
                <a:lnTo>
                  <a:pt x="3600" y="4320"/>
                </a:lnTo>
                <a:lnTo>
                  <a:pt x="3312" y="4320"/>
                </a:lnTo>
                <a:lnTo>
                  <a:pt x="4712" y="994"/>
                </a:lnTo>
                <a:lnTo>
                  <a:pt x="4518" y="52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035" name="Freeform 11"/>
          <p:cNvSpPr>
            <a:spLocks/>
          </p:cNvSpPr>
          <p:nvPr/>
        </p:nvSpPr>
        <p:spPr bwMode="gray">
          <a:xfrm>
            <a:off x="5486400" y="1657350"/>
            <a:ext cx="2990850" cy="5200650"/>
          </a:xfrm>
          <a:custGeom>
            <a:avLst/>
            <a:gdLst/>
            <a:ahLst/>
            <a:cxnLst>
              <a:cxn ang="0">
                <a:pos x="384" y="3276"/>
              </a:cxn>
              <a:cxn ang="0">
                <a:pos x="1884" y="0"/>
              </a:cxn>
              <a:cxn ang="0">
                <a:pos x="0" y="3276"/>
              </a:cxn>
              <a:cxn ang="0">
                <a:pos x="384" y="3276"/>
              </a:cxn>
            </a:cxnLst>
            <a:rect l="0" t="0" r="r" b="b"/>
            <a:pathLst>
              <a:path w="1884" h="3276">
                <a:moveTo>
                  <a:pt x="384" y="3276"/>
                </a:moveTo>
                <a:lnTo>
                  <a:pt x="1884" y="0"/>
                </a:lnTo>
                <a:lnTo>
                  <a:pt x="0" y="3276"/>
                </a:lnTo>
                <a:lnTo>
                  <a:pt x="384" y="3276"/>
                </a:lnTo>
                <a:close/>
              </a:path>
            </a:pathLst>
          </a:custGeom>
          <a:solidFill>
            <a:srgbClr val="E0E0E0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036" name="Freeform 12"/>
          <p:cNvSpPr>
            <a:spLocks/>
          </p:cNvSpPr>
          <p:nvPr/>
        </p:nvSpPr>
        <p:spPr bwMode="gray">
          <a:xfrm>
            <a:off x="3429000" y="0"/>
            <a:ext cx="5172075" cy="68580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3082" y="475"/>
              </a:cxn>
              <a:cxn ang="0">
                <a:pos x="3210" y="936"/>
              </a:cxn>
              <a:cxn ang="0">
                <a:pos x="1728" y="4320"/>
              </a:cxn>
              <a:cxn ang="0">
                <a:pos x="1872" y="4320"/>
              </a:cxn>
              <a:cxn ang="0">
                <a:pos x="3258" y="912"/>
              </a:cxn>
              <a:cxn ang="0">
                <a:pos x="3120" y="432"/>
              </a:cxn>
              <a:cxn ang="0">
                <a:pos x="1296" y="0"/>
              </a:cxn>
              <a:cxn ang="0">
                <a:pos x="0" y="0"/>
              </a:cxn>
            </a:cxnLst>
            <a:rect l="0" t="0" r="r" b="b"/>
            <a:pathLst>
              <a:path w="3258" h="4320">
                <a:moveTo>
                  <a:pt x="0" y="0"/>
                </a:moveTo>
                <a:lnTo>
                  <a:pt x="3082" y="475"/>
                </a:lnTo>
                <a:lnTo>
                  <a:pt x="3210" y="936"/>
                </a:lnTo>
                <a:lnTo>
                  <a:pt x="1728" y="4320"/>
                </a:lnTo>
                <a:lnTo>
                  <a:pt x="1872" y="4320"/>
                </a:lnTo>
                <a:lnTo>
                  <a:pt x="3258" y="912"/>
                </a:lnTo>
                <a:lnTo>
                  <a:pt x="3120" y="432"/>
                </a:lnTo>
                <a:lnTo>
                  <a:pt x="1296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038" name="Freeform 14"/>
          <p:cNvSpPr>
            <a:spLocks/>
          </p:cNvSpPr>
          <p:nvPr/>
        </p:nvSpPr>
        <p:spPr bwMode="gray">
          <a:xfrm>
            <a:off x="8382000" y="0"/>
            <a:ext cx="762000" cy="1143000"/>
          </a:xfrm>
          <a:custGeom>
            <a:avLst/>
            <a:gdLst/>
            <a:ahLst/>
            <a:cxnLst>
              <a:cxn ang="0">
                <a:pos x="48" y="0"/>
              </a:cxn>
              <a:cxn ang="0">
                <a:pos x="0" y="96"/>
              </a:cxn>
              <a:cxn ang="0">
                <a:pos x="354" y="690"/>
              </a:cxn>
              <a:cxn ang="0">
                <a:pos x="480" y="720"/>
              </a:cxn>
              <a:cxn ang="0">
                <a:pos x="480" y="576"/>
              </a:cxn>
              <a:cxn ang="0">
                <a:pos x="48" y="96"/>
              </a:cxn>
              <a:cxn ang="0">
                <a:pos x="89" y="0"/>
              </a:cxn>
              <a:cxn ang="0">
                <a:pos x="48" y="0"/>
              </a:cxn>
            </a:cxnLst>
            <a:rect l="0" t="0" r="r" b="b"/>
            <a:pathLst>
              <a:path w="480" h="720">
                <a:moveTo>
                  <a:pt x="48" y="0"/>
                </a:moveTo>
                <a:lnTo>
                  <a:pt x="0" y="96"/>
                </a:lnTo>
                <a:lnTo>
                  <a:pt x="354" y="690"/>
                </a:lnTo>
                <a:lnTo>
                  <a:pt x="480" y="720"/>
                </a:lnTo>
                <a:lnTo>
                  <a:pt x="480" y="576"/>
                </a:lnTo>
                <a:lnTo>
                  <a:pt x="48" y="96"/>
                </a:lnTo>
                <a:lnTo>
                  <a:pt x="89" y="0"/>
                </a:lnTo>
                <a:lnTo>
                  <a:pt x="48" y="0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039" name="Freeform 15"/>
          <p:cNvSpPr>
            <a:spLocks/>
          </p:cNvSpPr>
          <p:nvPr/>
        </p:nvSpPr>
        <p:spPr bwMode="gray">
          <a:xfrm>
            <a:off x="8610600" y="228600"/>
            <a:ext cx="533400" cy="533400"/>
          </a:xfrm>
          <a:custGeom>
            <a:avLst/>
            <a:gdLst/>
            <a:ahLst/>
            <a:cxnLst>
              <a:cxn ang="0">
                <a:pos x="336" y="336"/>
              </a:cxn>
              <a:cxn ang="0">
                <a:pos x="0" y="0"/>
              </a:cxn>
              <a:cxn ang="0">
                <a:pos x="336" y="240"/>
              </a:cxn>
              <a:cxn ang="0">
                <a:pos x="336" y="336"/>
              </a:cxn>
            </a:cxnLst>
            <a:rect l="0" t="0" r="r" b="b"/>
            <a:pathLst>
              <a:path w="336" h="336">
                <a:moveTo>
                  <a:pt x="336" y="336"/>
                </a:moveTo>
                <a:lnTo>
                  <a:pt x="0" y="0"/>
                </a:lnTo>
                <a:lnTo>
                  <a:pt x="336" y="240"/>
                </a:lnTo>
                <a:lnTo>
                  <a:pt x="336" y="336"/>
                </a:lnTo>
                <a:close/>
              </a:path>
            </a:pathLst>
          </a:custGeom>
          <a:solidFill>
            <a:schemeClr val="tx2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grpSp>
        <p:nvGrpSpPr>
          <p:cNvPr id="2" name="Group 49"/>
          <p:cNvGrpSpPr>
            <a:grpSpLocks/>
          </p:cNvGrpSpPr>
          <p:nvPr/>
        </p:nvGrpSpPr>
        <p:grpSpPr bwMode="auto">
          <a:xfrm>
            <a:off x="5562600" y="0"/>
            <a:ext cx="3267075" cy="6858000"/>
            <a:chOff x="3504" y="0"/>
            <a:chExt cx="2058" cy="4320"/>
          </a:xfrm>
        </p:grpSpPr>
        <p:sp>
          <p:nvSpPr>
            <p:cNvPr id="1037" name="Freeform 13"/>
            <p:cNvSpPr>
              <a:spLocks/>
            </p:cNvSpPr>
            <p:nvPr userDrawn="1"/>
          </p:nvSpPr>
          <p:spPr bwMode="gray">
            <a:xfrm>
              <a:off x="3504" y="0"/>
              <a:ext cx="2058" cy="43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56" y="0"/>
                </a:cxn>
                <a:cxn ang="0">
                  <a:pos x="1854" y="402"/>
                </a:cxn>
                <a:cxn ang="0">
                  <a:pos x="2058" y="972"/>
                </a:cxn>
                <a:cxn ang="0">
                  <a:pos x="1296" y="4320"/>
                </a:cxn>
                <a:cxn ang="0">
                  <a:pos x="720" y="4320"/>
                </a:cxn>
                <a:cxn ang="0">
                  <a:pos x="1920" y="912"/>
                </a:cxn>
                <a:cxn ang="0">
                  <a:pos x="1776" y="432"/>
                </a:cxn>
                <a:cxn ang="0">
                  <a:pos x="0" y="0"/>
                </a:cxn>
              </a:cxnLst>
              <a:rect l="0" t="0" r="r" b="b"/>
              <a:pathLst>
                <a:path w="2058" h="4320">
                  <a:moveTo>
                    <a:pt x="0" y="0"/>
                  </a:moveTo>
                  <a:lnTo>
                    <a:pt x="1056" y="0"/>
                  </a:lnTo>
                  <a:lnTo>
                    <a:pt x="1854" y="402"/>
                  </a:lnTo>
                  <a:lnTo>
                    <a:pt x="2058" y="972"/>
                  </a:lnTo>
                  <a:lnTo>
                    <a:pt x="1296" y="4320"/>
                  </a:lnTo>
                  <a:lnTo>
                    <a:pt x="720" y="4320"/>
                  </a:lnTo>
                  <a:lnTo>
                    <a:pt x="1920" y="912"/>
                  </a:lnTo>
                  <a:lnTo>
                    <a:pt x="1776" y="4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047" name="Freeform 23"/>
            <p:cNvSpPr>
              <a:spLocks/>
            </p:cNvSpPr>
            <p:nvPr userDrawn="1"/>
          </p:nvSpPr>
          <p:spPr bwMode="gray">
            <a:xfrm>
              <a:off x="4217" y="1056"/>
              <a:ext cx="1152" cy="3264"/>
            </a:xfrm>
            <a:custGeom>
              <a:avLst/>
              <a:gdLst/>
              <a:ahLst/>
              <a:cxnLst>
                <a:cxn ang="0">
                  <a:pos x="0" y="3264"/>
                </a:cxn>
                <a:cxn ang="0">
                  <a:pos x="1152" y="0"/>
                </a:cxn>
                <a:cxn ang="0">
                  <a:pos x="96" y="3264"/>
                </a:cxn>
                <a:cxn ang="0">
                  <a:pos x="0" y="3264"/>
                </a:cxn>
              </a:cxnLst>
              <a:rect l="0" t="0" r="r" b="b"/>
              <a:pathLst>
                <a:path w="1152" h="3264">
                  <a:moveTo>
                    <a:pt x="0" y="3264"/>
                  </a:moveTo>
                  <a:lnTo>
                    <a:pt x="1152" y="0"/>
                  </a:lnTo>
                  <a:lnTo>
                    <a:pt x="96" y="3264"/>
                  </a:lnTo>
                  <a:lnTo>
                    <a:pt x="0" y="3264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3" name="Group 22"/>
          <p:cNvGrpSpPr>
            <a:grpSpLocks/>
          </p:cNvGrpSpPr>
          <p:nvPr/>
        </p:nvGrpSpPr>
        <p:grpSpPr bwMode="auto">
          <a:xfrm>
            <a:off x="142875" y="765175"/>
            <a:ext cx="8858250" cy="5943600"/>
            <a:chOff x="90" y="480"/>
            <a:chExt cx="5580" cy="3744"/>
          </a:xfrm>
        </p:grpSpPr>
        <p:sp>
          <p:nvSpPr>
            <p:cNvPr id="1040" name="Rectangle 16"/>
            <p:cNvSpPr>
              <a:spLocks noChangeArrowheads="1"/>
            </p:cNvSpPr>
            <p:nvPr userDrawn="1"/>
          </p:nvSpPr>
          <p:spPr bwMode="gray">
            <a:xfrm>
              <a:off x="90" y="480"/>
              <a:ext cx="5580" cy="3744"/>
            </a:xfrm>
            <a:prstGeom prst="rect">
              <a:avLst/>
            </a:prstGeom>
            <a:solidFill>
              <a:srgbClr val="FFFFFF">
                <a:alpha val="6900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41" name="Rectangle 17"/>
            <p:cNvSpPr>
              <a:spLocks noChangeArrowheads="1"/>
            </p:cNvSpPr>
            <p:nvPr userDrawn="1"/>
          </p:nvSpPr>
          <p:spPr bwMode="gray">
            <a:xfrm>
              <a:off x="90" y="480"/>
              <a:ext cx="5580" cy="3744"/>
            </a:xfrm>
            <a:prstGeom prst="rect">
              <a:avLst/>
            </a:prstGeom>
            <a:solidFill>
              <a:srgbClr val="FFFFFF">
                <a:alpha val="69000"/>
              </a:srgbClr>
            </a:solidFill>
            <a:ln w="9525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1042" name="Rectangle 18"/>
          <p:cNvSpPr>
            <a:spLocks noChangeArrowheads="1"/>
          </p:cNvSpPr>
          <p:nvPr/>
        </p:nvSpPr>
        <p:spPr bwMode="gray">
          <a:xfrm>
            <a:off x="381000" y="676275"/>
            <a:ext cx="6248400" cy="1524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pic>
        <p:nvPicPr>
          <p:cNvPr id="1043" name="Picture 19" descr="2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gray">
          <a:xfrm>
            <a:off x="500063" y="577850"/>
            <a:ext cx="371475" cy="371475"/>
          </a:xfrm>
          <a:prstGeom prst="rect">
            <a:avLst/>
          </a:prstGeom>
          <a:noFill/>
        </p:spPr>
      </p:pic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903288" y="198438"/>
            <a:ext cx="630237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457200" y="6283325"/>
            <a:ext cx="2133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3124200" y="6283325"/>
            <a:ext cx="2895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6553200" y="6283325"/>
            <a:ext cx="2133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  <p:sldLayoutId id="2147483876" r:id="rId12"/>
  </p:sldLayoutIdLst>
  <p:transition/>
  <p:txStyles>
    <p:titleStyle>
      <a:lvl1pPr algn="l" rtl="0" eaLnBrk="1" fontAlgn="base" hangingPunct="1">
        <a:spcBef>
          <a:spcPct val="0"/>
        </a:spcBef>
        <a:spcAft>
          <a:spcPct val="0"/>
        </a:spcAft>
        <a:defRPr sz="4200" b="1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200" b="1">
          <a:solidFill>
            <a:srgbClr val="000000"/>
          </a:solidFill>
          <a:latin typeface="Arial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200" b="1">
          <a:solidFill>
            <a:srgbClr val="000000"/>
          </a:solidFill>
          <a:latin typeface="Arial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200" b="1">
          <a:solidFill>
            <a:srgbClr val="000000"/>
          </a:solidFill>
          <a:latin typeface="Arial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200" b="1">
          <a:solidFill>
            <a:srgbClr val="000000"/>
          </a:solidFill>
          <a:latin typeface="Arial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200" b="1">
          <a:solidFill>
            <a:srgbClr val="000000"/>
          </a:solidFill>
          <a:latin typeface="Arial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200" b="1">
          <a:solidFill>
            <a:srgbClr val="000000"/>
          </a:solidFill>
          <a:latin typeface="Arial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200" b="1">
          <a:solidFill>
            <a:srgbClr val="000000"/>
          </a:solidFill>
          <a:latin typeface="Arial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200" b="1">
          <a:solidFill>
            <a:srgbClr val="000000"/>
          </a:solidFill>
          <a:latin typeface="Arial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2286000" y="0"/>
            <a:ext cx="2287588" cy="6858000"/>
            <a:chOff x="1440" y="0"/>
            <a:chExt cx="1441" cy="3125"/>
          </a:xfrm>
        </p:grpSpPr>
        <p:sp>
          <p:nvSpPr>
            <p:cNvPr id="1032" name="Rectangle 8"/>
            <p:cNvSpPr>
              <a:spLocks noChangeArrowheads="1"/>
            </p:cNvSpPr>
            <p:nvPr userDrawn="1"/>
          </p:nvSpPr>
          <p:spPr bwMode="ltGray">
            <a:xfrm>
              <a:off x="1440" y="0"/>
              <a:ext cx="1441" cy="3125"/>
            </a:xfrm>
            <a:prstGeom prst="rect">
              <a:avLst/>
            </a:prstGeom>
            <a:gradFill rotWithShape="1">
              <a:gsLst>
                <a:gs pos="0">
                  <a:schemeClr val="accent2">
                    <a:alpha val="20000"/>
                  </a:schemeClr>
                </a:gs>
                <a:gs pos="100000">
                  <a:schemeClr val="accent2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33" name="Rectangle 9"/>
            <p:cNvSpPr>
              <a:spLocks noChangeArrowheads="1"/>
            </p:cNvSpPr>
            <p:nvPr userDrawn="1"/>
          </p:nvSpPr>
          <p:spPr bwMode="ltGray">
            <a:xfrm>
              <a:off x="1681" y="0"/>
              <a:ext cx="1053" cy="3125"/>
            </a:xfrm>
            <a:prstGeom prst="rect">
              <a:avLst/>
            </a:prstGeom>
            <a:gradFill rotWithShape="1">
              <a:gsLst>
                <a:gs pos="0">
                  <a:schemeClr val="accent2">
                    <a:gamma/>
                    <a:tint val="0"/>
                    <a:invGamma/>
                    <a:alpha val="0"/>
                  </a:schemeClr>
                </a:gs>
                <a:gs pos="50000">
                  <a:schemeClr val="accent2">
                    <a:alpha val="20000"/>
                  </a:schemeClr>
                </a:gs>
                <a:gs pos="100000">
                  <a:schemeClr val="accent2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34" name="Rectangle 10"/>
            <p:cNvSpPr>
              <a:spLocks noChangeArrowheads="1"/>
            </p:cNvSpPr>
            <p:nvPr userDrawn="1"/>
          </p:nvSpPr>
          <p:spPr bwMode="ltGray">
            <a:xfrm>
              <a:off x="1440" y="0"/>
              <a:ext cx="1441" cy="3125"/>
            </a:xfrm>
            <a:prstGeom prst="rect">
              <a:avLst/>
            </a:prstGeom>
            <a:gradFill rotWithShape="1">
              <a:gsLst>
                <a:gs pos="0">
                  <a:schemeClr val="accent2">
                    <a:alpha val="20000"/>
                  </a:schemeClr>
                </a:gs>
                <a:gs pos="100000">
                  <a:schemeClr val="accent2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3" name="Group 11"/>
          <p:cNvGrpSpPr>
            <a:grpSpLocks/>
          </p:cNvGrpSpPr>
          <p:nvPr/>
        </p:nvGrpSpPr>
        <p:grpSpPr bwMode="auto">
          <a:xfrm>
            <a:off x="4575175" y="0"/>
            <a:ext cx="2286000" cy="5137150"/>
            <a:chOff x="2882" y="0"/>
            <a:chExt cx="1440" cy="2341"/>
          </a:xfrm>
        </p:grpSpPr>
        <p:sp>
          <p:nvSpPr>
            <p:cNvPr id="1036" name="Rectangle 12"/>
            <p:cNvSpPr>
              <a:spLocks noChangeArrowheads="1"/>
            </p:cNvSpPr>
            <p:nvPr userDrawn="1"/>
          </p:nvSpPr>
          <p:spPr bwMode="ltGray">
            <a:xfrm>
              <a:off x="2882" y="0"/>
              <a:ext cx="1440" cy="2341"/>
            </a:xfrm>
            <a:prstGeom prst="rect">
              <a:avLst/>
            </a:prstGeom>
            <a:gradFill rotWithShape="1">
              <a:gsLst>
                <a:gs pos="0">
                  <a:schemeClr val="hlink">
                    <a:alpha val="20000"/>
                  </a:schemeClr>
                </a:gs>
                <a:gs pos="100000">
                  <a:schemeClr val="hlink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37" name="Rectangle 13"/>
            <p:cNvSpPr>
              <a:spLocks noChangeArrowheads="1"/>
            </p:cNvSpPr>
            <p:nvPr userDrawn="1"/>
          </p:nvSpPr>
          <p:spPr bwMode="ltGray">
            <a:xfrm>
              <a:off x="2882" y="0"/>
              <a:ext cx="810" cy="2341"/>
            </a:xfrm>
            <a:prstGeom prst="rect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  <a:alpha val="0"/>
                  </a:schemeClr>
                </a:gs>
                <a:gs pos="50000">
                  <a:schemeClr val="hlink">
                    <a:alpha val="20000"/>
                  </a:schemeClr>
                </a:gs>
                <a:gs pos="100000">
                  <a:schemeClr val="hlink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38" name="Rectangle 14"/>
            <p:cNvSpPr>
              <a:spLocks noChangeArrowheads="1"/>
            </p:cNvSpPr>
            <p:nvPr userDrawn="1"/>
          </p:nvSpPr>
          <p:spPr bwMode="ltGray">
            <a:xfrm>
              <a:off x="2882" y="0"/>
              <a:ext cx="1440" cy="2341"/>
            </a:xfrm>
            <a:prstGeom prst="rect">
              <a:avLst/>
            </a:prstGeom>
            <a:gradFill rotWithShape="1">
              <a:gsLst>
                <a:gs pos="0">
                  <a:schemeClr val="hlink">
                    <a:alpha val="20000"/>
                  </a:schemeClr>
                </a:gs>
                <a:gs pos="100000">
                  <a:schemeClr val="hlink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6858000" y="0"/>
            <a:ext cx="2286000" cy="6831013"/>
            <a:chOff x="4320" y="0"/>
            <a:chExt cx="1440" cy="3113"/>
          </a:xfrm>
        </p:grpSpPr>
        <p:sp>
          <p:nvSpPr>
            <p:cNvPr id="1040" name="Rectangle 16"/>
            <p:cNvSpPr>
              <a:spLocks noChangeArrowheads="1"/>
            </p:cNvSpPr>
            <p:nvPr userDrawn="1"/>
          </p:nvSpPr>
          <p:spPr bwMode="ltGray">
            <a:xfrm>
              <a:off x="4320" y="0"/>
              <a:ext cx="112" cy="2655"/>
            </a:xfrm>
            <a:prstGeom prst="rect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  <a:alpha val="0"/>
                  </a:schemeClr>
                </a:gs>
                <a:gs pos="50000">
                  <a:schemeClr val="folHlink">
                    <a:alpha val="20000"/>
                  </a:schemeClr>
                </a:gs>
                <a:gs pos="100000">
                  <a:schemeClr val="folHlink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5" name="Group 17"/>
            <p:cNvGrpSpPr>
              <a:grpSpLocks/>
            </p:cNvGrpSpPr>
            <p:nvPr userDrawn="1"/>
          </p:nvGrpSpPr>
          <p:grpSpPr bwMode="auto">
            <a:xfrm>
              <a:off x="4320" y="0"/>
              <a:ext cx="1440" cy="3113"/>
              <a:chOff x="4320" y="0"/>
              <a:chExt cx="1440" cy="3113"/>
            </a:xfrm>
          </p:grpSpPr>
          <p:sp>
            <p:nvSpPr>
              <p:cNvPr id="1042" name="Rectangle 18"/>
              <p:cNvSpPr>
                <a:spLocks noChangeArrowheads="1"/>
              </p:cNvSpPr>
              <p:nvPr userDrawn="1"/>
            </p:nvSpPr>
            <p:spPr bwMode="ltGray">
              <a:xfrm>
                <a:off x="4320" y="0"/>
                <a:ext cx="1440" cy="3113"/>
              </a:xfrm>
              <a:prstGeom prst="rect">
                <a:avLst/>
              </a:prstGeom>
              <a:gradFill rotWithShape="1">
                <a:gsLst>
                  <a:gs pos="0">
                    <a:schemeClr val="folHlink">
                      <a:alpha val="20000"/>
                    </a:schemeClr>
                  </a:gs>
                  <a:gs pos="100000">
                    <a:schemeClr val="folHlink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043" name="Rectangle 19"/>
              <p:cNvSpPr>
                <a:spLocks noChangeArrowheads="1"/>
              </p:cNvSpPr>
              <p:nvPr userDrawn="1"/>
            </p:nvSpPr>
            <p:spPr bwMode="ltGray">
              <a:xfrm>
                <a:off x="5420" y="0"/>
                <a:ext cx="340" cy="2655"/>
              </a:xfrm>
              <a:prstGeom prst="rect">
                <a:avLst/>
              </a:prstGeom>
              <a:gradFill rotWithShape="1">
                <a:gsLst>
                  <a:gs pos="0">
                    <a:schemeClr val="folHlink">
                      <a:gamma/>
                      <a:tint val="0"/>
                      <a:invGamma/>
                      <a:alpha val="0"/>
                    </a:schemeClr>
                  </a:gs>
                  <a:gs pos="50000">
                    <a:schemeClr val="folHlink">
                      <a:alpha val="20000"/>
                    </a:schemeClr>
                  </a:gs>
                  <a:gs pos="100000">
                    <a:schemeClr val="folHlink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044" name="Rectangle 20"/>
              <p:cNvSpPr>
                <a:spLocks noChangeArrowheads="1"/>
              </p:cNvSpPr>
              <p:nvPr userDrawn="1"/>
            </p:nvSpPr>
            <p:spPr bwMode="ltGray">
              <a:xfrm>
                <a:off x="4320" y="0"/>
                <a:ext cx="1440" cy="3113"/>
              </a:xfrm>
              <a:prstGeom prst="rect">
                <a:avLst/>
              </a:prstGeom>
              <a:gradFill rotWithShape="1">
                <a:gsLst>
                  <a:gs pos="0">
                    <a:schemeClr val="folHlink">
                      <a:alpha val="20000"/>
                    </a:schemeClr>
                  </a:gs>
                  <a:gs pos="100000">
                    <a:schemeClr val="folHlink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</p:grpSp>
      <p:grpSp>
        <p:nvGrpSpPr>
          <p:cNvPr id="6" name="Group 21"/>
          <p:cNvGrpSpPr>
            <a:grpSpLocks/>
          </p:cNvGrpSpPr>
          <p:nvPr/>
        </p:nvGrpSpPr>
        <p:grpSpPr bwMode="auto">
          <a:xfrm>
            <a:off x="0" y="0"/>
            <a:ext cx="2286000" cy="5135563"/>
            <a:chOff x="0" y="0"/>
            <a:chExt cx="1440" cy="2340"/>
          </a:xfrm>
        </p:grpSpPr>
        <p:sp>
          <p:nvSpPr>
            <p:cNvPr id="1046" name="Rectangle 22"/>
            <p:cNvSpPr>
              <a:spLocks noChangeArrowheads="1"/>
            </p:cNvSpPr>
            <p:nvPr userDrawn="1"/>
          </p:nvSpPr>
          <p:spPr bwMode="ltGray">
            <a:xfrm>
              <a:off x="0" y="0"/>
              <a:ext cx="1440" cy="2340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47" name="Rectangle 23"/>
            <p:cNvSpPr>
              <a:spLocks noChangeArrowheads="1"/>
            </p:cNvSpPr>
            <p:nvPr userDrawn="1"/>
          </p:nvSpPr>
          <p:spPr bwMode="ltGray">
            <a:xfrm>
              <a:off x="1338" y="0"/>
              <a:ext cx="102" cy="2340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  <a:alpha val="0"/>
                  </a:schemeClr>
                </a:gs>
                <a:gs pos="50000">
                  <a:schemeClr val="accent1">
                    <a:alpha val="20000"/>
                  </a:schemeClr>
                </a:gs>
                <a:gs pos="100000">
                  <a:schemeClr val="accent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48" name="Rectangle 24"/>
            <p:cNvSpPr>
              <a:spLocks noChangeArrowheads="1"/>
            </p:cNvSpPr>
            <p:nvPr userDrawn="1"/>
          </p:nvSpPr>
          <p:spPr bwMode="ltGray">
            <a:xfrm>
              <a:off x="0" y="0"/>
              <a:ext cx="486" cy="2340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  <a:alpha val="0"/>
                  </a:schemeClr>
                </a:gs>
                <a:gs pos="50000">
                  <a:schemeClr val="accent1">
                    <a:alpha val="20000"/>
                  </a:schemeClr>
                </a:gs>
                <a:gs pos="100000">
                  <a:schemeClr val="accent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49" name="Rectangle 25"/>
            <p:cNvSpPr>
              <a:spLocks noChangeArrowheads="1"/>
            </p:cNvSpPr>
            <p:nvPr userDrawn="1"/>
          </p:nvSpPr>
          <p:spPr bwMode="ltGray">
            <a:xfrm>
              <a:off x="0" y="0"/>
              <a:ext cx="1440" cy="2340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7" name="Group 45"/>
          <p:cNvGrpSpPr>
            <a:grpSpLocks/>
          </p:cNvGrpSpPr>
          <p:nvPr/>
        </p:nvGrpSpPr>
        <p:grpSpPr bwMode="auto">
          <a:xfrm>
            <a:off x="0" y="0"/>
            <a:ext cx="9144000" cy="171450"/>
            <a:chOff x="0" y="0"/>
            <a:chExt cx="5760" cy="108"/>
          </a:xfrm>
        </p:grpSpPr>
        <p:sp>
          <p:nvSpPr>
            <p:cNvPr id="1050" name="Rectangle 26"/>
            <p:cNvSpPr>
              <a:spLocks noChangeArrowheads="1"/>
            </p:cNvSpPr>
            <p:nvPr userDrawn="1"/>
          </p:nvSpPr>
          <p:spPr bwMode="gray">
            <a:xfrm>
              <a:off x="0" y="0"/>
              <a:ext cx="1440" cy="108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51" name="Rectangle 27"/>
            <p:cNvSpPr>
              <a:spLocks noChangeArrowheads="1"/>
            </p:cNvSpPr>
            <p:nvPr userDrawn="1"/>
          </p:nvSpPr>
          <p:spPr bwMode="gray">
            <a:xfrm>
              <a:off x="1440" y="0"/>
              <a:ext cx="1441" cy="108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52" name="Rectangle 28"/>
            <p:cNvSpPr>
              <a:spLocks noChangeArrowheads="1"/>
            </p:cNvSpPr>
            <p:nvPr userDrawn="1"/>
          </p:nvSpPr>
          <p:spPr bwMode="gray">
            <a:xfrm>
              <a:off x="2882" y="0"/>
              <a:ext cx="1440" cy="108"/>
            </a:xfrm>
            <a:prstGeom prst="rect">
              <a:avLst/>
            </a:prstGeom>
            <a:solidFill>
              <a:schemeClr val="hlink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53" name="Rectangle 29"/>
            <p:cNvSpPr>
              <a:spLocks noChangeArrowheads="1"/>
            </p:cNvSpPr>
            <p:nvPr userDrawn="1"/>
          </p:nvSpPr>
          <p:spPr bwMode="gray">
            <a:xfrm>
              <a:off x="4320" y="0"/>
              <a:ext cx="1440" cy="108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457200" y="1524000"/>
            <a:ext cx="8229600" cy="4652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9D1B976D-2EE2-4134-A3B6-B3D040A9FDED}" type="datetimeFigureOut">
              <a:rPr lang="ru-RU" smtClean="0"/>
              <a:pPr/>
              <a:t>03.02.2023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BC8F0C1-14D8-4239-8364-012EEFCC26A5}" type="slidenum">
              <a:rPr lang="ru-RU" smtClean="0"/>
              <a:pPr/>
              <a:t>‹№›</a:t>
            </a:fld>
            <a:endParaRPr lang="ru-RU"/>
          </a:p>
        </p:txBody>
      </p:sp>
      <p:grpSp>
        <p:nvGrpSpPr>
          <p:cNvPr id="8" name="Group 46"/>
          <p:cNvGrpSpPr>
            <a:grpSpLocks/>
          </p:cNvGrpSpPr>
          <p:nvPr/>
        </p:nvGrpSpPr>
        <p:grpSpPr bwMode="auto">
          <a:xfrm>
            <a:off x="0" y="176213"/>
            <a:ext cx="7696200" cy="1117600"/>
            <a:chOff x="0" y="111"/>
            <a:chExt cx="4848" cy="768"/>
          </a:xfrm>
        </p:grpSpPr>
        <p:sp>
          <p:nvSpPr>
            <p:cNvPr id="1063" name="Rectangle 39"/>
            <p:cNvSpPr>
              <a:spLocks noChangeArrowheads="1"/>
            </p:cNvSpPr>
            <p:nvPr userDrawn="1"/>
          </p:nvSpPr>
          <p:spPr bwMode="hidden">
            <a:xfrm rot="-5400000">
              <a:off x="2394" y="-1578"/>
              <a:ext cx="60" cy="4848"/>
            </a:xfrm>
            <a:prstGeom prst="rect">
              <a:avLst/>
            </a:prstGeom>
            <a:gradFill rotWithShape="1">
              <a:gsLst>
                <a:gs pos="0">
                  <a:srgbClr val="FFFFFF">
                    <a:gamma/>
                    <a:tint val="0"/>
                    <a:invGamma/>
                    <a:alpha val="0"/>
                  </a:srgbClr>
                </a:gs>
                <a:gs pos="50000">
                  <a:srgbClr val="FFFFFF">
                    <a:alpha val="35001"/>
                  </a:srgbClr>
                </a:gs>
                <a:gs pos="100000">
                  <a:srgbClr val="FFFFFF">
                    <a:gamma/>
                    <a:tint val="0"/>
                    <a:invGamma/>
                    <a:alpha val="0"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9" name="Group 44"/>
            <p:cNvGrpSpPr>
              <a:grpSpLocks/>
            </p:cNvGrpSpPr>
            <p:nvPr userDrawn="1"/>
          </p:nvGrpSpPr>
          <p:grpSpPr bwMode="auto">
            <a:xfrm>
              <a:off x="0" y="111"/>
              <a:ext cx="4327" cy="768"/>
              <a:chOff x="0" y="111"/>
              <a:chExt cx="4327" cy="768"/>
            </a:xfrm>
          </p:grpSpPr>
          <p:sp>
            <p:nvSpPr>
              <p:cNvPr id="1065" name="Rectangle 41"/>
              <p:cNvSpPr>
                <a:spLocks noChangeArrowheads="1"/>
              </p:cNvSpPr>
              <p:nvPr userDrawn="1"/>
            </p:nvSpPr>
            <p:spPr bwMode="hidden">
              <a:xfrm rot="-5400000">
                <a:off x="1780" y="-1669"/>
                <a:ext cx="768" cy="4327"/>
              </a:xfrm>
              <a:prstGeom prst="rect">
                <a:avLst/>
              </a:prstGeom>
              <a:gradFill rotWithShape="1">
                <a:gsLst>
                  <a:gs pos="0">
                    <a:srgbClr val="FFFFFF">
                      <a:alpha val="35001"/>
                    </a:srgbClr>
                  </a:gs>
                  <a:gs pos="100000">
                    <a:srgbClr val="FFFFFF">
                      <a:gamma/>
                      <a:tint val="0"/>
                      <a:invGamma/>
                      <a:alpha val="0"/>
                    </a:srgbClr>
                  </a:gs>
                </a:gsLst>
                <a:lin ang="540000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066" name="Rectangle 42"/>
              <p:cNvSpPr>
                <a:spLocks noChangeArrowheads="1"/>
              </p:cNvSpPr>
              <p:nvPr userDrawn="1"/>
            </p:nvSpPr>
            <p:spPr bwMode="hidden">
              <a:xfrm rot="-5400000">
                <a:off x="1754" y="-1643"/>
                <a:ext cx="181" cy="3690"/>
              </a:xfrm>
              <a:prstGeom prst="rect">
                <a:avLst/>
              </a:prstGeom>
              <a:gradFill rotWithShape="1">
                <a:gsLst>
                  <a:gs pos="0">
                    <a:srgbClr val="FFFFFF">
                      <a:gamma/>
                      <a:tint val="0"/>
                      <a:invGamma/>
                      <a:alpha val="0"/>
                    </a:srgbClr>
                  </a:gs>
                  <a:gs pos="50000">
                    <a:srgbClr val="FFFFFF">
                      <a:alpha val="35001"/>
                    </a:srgbClr>
                  </a:gs>
                  <a:gs pos="100000">
                    <a:srgbClr val="FFFFFF">
                      <a:gamma/>
                      <a:tint val="0"/>
                      <a:invGamma/>
                      <a:alpha val="0"/>
                    </a:srgbClr>
                  </a:gs>
                </a:gsLst>
                <a:lin ang="540000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067" name="Rectangle 43"/>
              <p:cNvSpPr>
                <a:spLocks noChangeArrowheads="1"/>
              </p:cNvSpPr>
              <p:nvPr userDrawn="1"/>
            </p:nvSpPr>
            <p:spPr bwMode="hidden">
              <a:xfrm rot="-5400000">
                <a:off x="1780" y="-1669"/>
                <a:ext cx="768" cy="4327"/>
              </a:xfrm>
              <a:prstGeom prst="rect">
                <a:avLst/>
              </a:prstGeom>
              <a:gradFill rotWithShape="1">
                <a:gsLst>
                  <a:gs pos="0">
                    <a:srgbClr val="FFFFFF">
                      <a:alpha val="35001"/>
                    </a:srgbClr>
                  </a:gs>
                  <a:gs pos="100000">
                    <a:srgbClr val="FFFFFF">
                      <a:gamma/>
                      <a:tint val="0"/>
                      <a:invGamma/>
                      <a:alpha val="0"/>
                    </a:srgbClr>
                  </a:gs>
                </a:gsLst>
                <a:lin ang="540000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</p:grp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457200" y="258763"/>
            <a:ext cx="7315200" cy="94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71" name="Rectangle 47"/>
          <p:cNvSpPr>
            <a:spLocks noChangeArrowheads="1"/>
          </p:cNvSpPr>
          <p:nvPr/>
        </p:nvSpPr>
        <p:spPr bwMode="gray">
          <a:xfrm>
            <a:off x="0" y="6751638"/>
            <a:ext cx="9144000" cy="106362"/>
          </a:xfrm>
          <a:prstGeom prst="rect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8" r:id="rId1"/>
    <p:sldLayoutId id="2147483879" r:id="rId2"/>
    <p:sldLayoutId id="2147483880" r:id="rId3"/>
    <p:sldLayoutId id="2147483881" r:id="rId4"/>
    <p:sldLayoutId id="2147483882" r:id="rId5"/>
    <p:sldLayoutId id="2147483883" r:id="rId6"/>
    <p:sldLayoutId id="2147483884" r:id="rId7"/>
    <p:sldLayoutId id="2147483885" r:id="rId8"/>
    <p:sldLayoutId id="2147483886" r:id="rId9"/>
    <p:sldLayoutId id="2147483887" r:id="rId10"/>
    <p:sldLayoutId id="2147483888" r:id="rId11"/>
    <p:sldLayoutId id="2147483889" r:id="rId12"/>
    <p:sldLayoutId id="2147483890" r:id="rId13"/>
    <p:sldLayoutId id="2147483891" r:id="rId14"/>
    <p:sldLayoutId id="2147483892" r:id="rId15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7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8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slide" Target="slide6.xml"/><Relationship Id="rId2" Type="http://schemas.openxmlformats.org/officeDocument/2006/relationships/slide" Target="slide4.xml"/><Relationship Id="rId1" Type="http://schemas.openxmlformats.org/officeDocument/2006/relationships/slideLayout" Target="../slideLayouts/slideLayout83.xml"/><Relationship Id="rId6" Type="http://schemas.openxmlformats.org/officeDocument/2006/relationships/image" Target="../media/image36.jpeg"/><Relationship Id="rId5" Type="http://schemas.openxmlformats.org/officeDocument/2006/relationships/image" Target="../media/image35.png"/><Relationship Id="rId4" Type="http://schemas.openxmlformats.org/officeDocument/2006/relationships/slide" Target="slide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88.xml"/><Relationship Id="rId5" Type="http://schemas.openxmlformats.org/officeDocument/2006/relationships/slide" Target="slide3.xml"/><Relationship Id="rId4" Type="http://schemas.openxmlformats.org/officeDocument/2006/relationships/image" Target="../media/image3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88.xml"/><Relationship Id="rId5" Type="http://schemas.openxmlformats.org/officeDocument/2006/relationships/slide" Target="slide3.xml"/><Relationship Id="rId4" Type="http://schemas.openxmlformats.org/officeDocument/2006/relationships/image" Target="../media/image3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8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8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8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2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09.xml"/><Relationship Id="rId4" Type="http://schemas.openxmlformats.org/officeDocument/2006/relationships/hyperlink" Target="https://vseosvita.ua/webquest/start?id=12932&amp;id_user=136781&amp;hash=007114b0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9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9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C:\Documents and Settings\Admin\Рабочий стол\Безымянный.bmp"/>
          <p:cNvPicPr/>
          <p:nvPr/>
        </p:nvPicPr>
        <p:blipFill rotWithShape="1">
          <a:blip r:embed="rId3" cstate="print"/>
          <a:srcRect l="-1" t="1934" r="74539" b="51572"/>
          <a:stretch/>
        </p:blipFill>
        <p:spPr bwMode="auto">
          <a:xfrm>
            <a:off x="179512" y="116632"/>
            <a:ext cx="8784976" cy="66247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Прямоугольник 9"/>
          <p:cNvSpPr/>
          <p:nvPr/>
        </p:nvSpPr>
        <p:spPr>
          <a:xfrm rot="21270993">
            <a:off x="3347127" y="4830162"/>
            <a:ext cx="5857916" cy="1274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uk-UA" sz="2400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Нехай зруйнується століть перепона,</a:t>
            </a:r>
          </a:p>
          <a:p>
            <a:pPr>
              <a:lnSpc>
                <a:spcPct val="80000"/>
              </a:lnSpc>
            </a:pPr>
            <a:r>
              <a:rPr lang="uk-UA" sz="2400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Нехай на мить затремтять віки.</a:t>
            </a:r>
          </a:p>
          <a:p>
            <a:pPr>
              <a:lnSpc>
                <a:spcPct val="80000"/>
              </a:lnSpc>
            </a:pPr>
            <a:r>
              <a:rPr lang="uk-UA" sz="2400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Ми знаємо його – Піфагор навколо</a:t>
            </a:r>
          </a:p>
          <a:p>
            <a:pPr>
              <a:lnSpc>
                <a:spcPct val="80000"/>
              </a:lnSpc>
            </a:pPr>
            <a:r>
              <a:rPr lang="uk-UA" sz="2400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Він бога творіння, він символ науки.</a:t>
            </a:r>
            <a:endParaRPr lang="ru-RU" sz="2400" i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" name="Прямокутник 1"/>
          <p:cNvSpPr/>
          <p:nvPr/>
        </p:nvSpPr>
        <p:spPr>
          <a:xfrm>
            <a:off x="2990664" y="260648"/>
            <a:ext cx="539776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i="1" cap="none" spc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Узагальнення</a:t>
            </a:r>
            <a:r>
              <a:rPr lang="ru-RU" sz="2400" b="1" i="1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b="1" i="1" cap="none" spc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систематизація</a:t>
            </a:r>
            <a:r>
              <a:rPr lang="ru-RU" sz="2400" b="1" i="1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i="1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i="1" cap="none" spc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знань</a:t>
            </a:r>
            <a:r>
              <a:rPr lang="ru-RU" sz="2400" b="1" i="1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cap="none" spc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учнів</a:t>
            </a:r>
            <a:r>
              <a:rPr lang="ru-RU" sz="2400" b="1" i="1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по темах:</a:t>
            </a:r>
            <a:r>
              <a:rPr lang="en-US" sz="2400" b="1" i="1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sz="2400" b="1" i="1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b="1" i="1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Теорема </a:t>
            </a:r>
            <a:r>
              <a:rPr lang="ru-RU" sz="2400" b="1" i="1" cap="none" spc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Піфагора</a:t>
            </a:r>
            <a:r>
              <a:rPr lang="en-US" sz="2400" b="1" i="1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uk-UA" sz="2400" b="1" i="1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та</a:t>
            </a:r>
          </a:p>
          <a:p>
            <a:pPr algn="ctr"/>
            <a:r>
              <a:rPr lang="uk-UA" sz="2400" b="1" i="1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«Створення і конструювання сайтів</a:t>
            </a:r>
            <a:r>
              <a:rPr lang="uk-UA" sz="2400" b="0" i="1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uk-UA" sz="2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71736" y="142852"/>
            <a:ext cx="6357950" cy="4652963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uk-UA" b="1" i="1" dirty="0">
                <a:solidFill>
                  <a:srgbClr val="FF0066"/>
                </a:solidFill>
                <a:latin typeface="Bookman Old Style" pitchFamily="18" charset="0"/>
              </a:rPr>
              <a:t>Не роби ніколи того, </a:t>
            </a:r>
            <a:endParaRPr lang="en-US" b="1" i="1" dirty="0">
              <a:solidFill>
                <a:srgbClr val="FF0066"/>
              </a:solidFill>
              <a:latin typeface="Bookman Old Style" pitchFamily="18" charset="0"/>
            </a:endParaRPr>
          </a:p>
          <a:p>
            <a:pPr algn="ctr">
              <a:buFont typeface="Wingdings" pitchFamily="2" charset="2"/>
              <a:buNone/>
            </a:pPr>
            <a:r>
              <a:rPr lang="uk-UA" b="1" i="1" dirty="0">
                <a:solidFill>
                  <a:srgbClr val="FF0066"/>
                </a:solidFill>
                <a:latin typeface="Bookman Old Style" pitchFamily="18" charset="0"/>
              </a:rPr>
              <a:t>що не знаєш. </a:t>
            </a:r>
          </a:p>
          <a:p>
            <a:pPr algn="ctr">
              <a:buFont typeface="Wingdings" pitchFamily="2" charset="2"/>
              <a:buNone/>
            </a:pPr>
            <a:r>
              <a:rPr lang="uk-UA" b="1" i="1" dirty="0">
                <a:solidFill>
                  <a:srgbClr val="FF0066"/>
                </a:solidFill>
                <a:latin typeface="Bookman Old Style" pitchFamily="18" charset="0"/>
              </a:rPr>
              <a:t>Але вчись усьому, </a:t>
            </a:r>
          </a:p>
          <a:p>
            <a:pPr algn="ctr">
              <a:buFont typeface="Wingdings" pitchFamily="2" charset="2"/>
              <a:buNone/>
            </a:pPr>
            <a:r>
              <a:rPr lang="uk-UA" b="1" i="1" dirty="0">
                <a:solidFill>
                  <a:srgbClr val="FF0066"/>
                </a:solidFill>
                <a:latin typeface="Bookman Old Style" pitchFamily="18" charset="0"/>
              </a:rPr>
              <a:t>що потрібно знати, </a:t>
            </a:r>
          </a:p>
          <a:p>
            <a:pPr algn="ctr">
              <a:buFont typeface="Wingdings" pitchFamily="2" charset="2"/>
              <a:buNone/>
            </a:pPr>
            <a:r>
              <a:rPr lang="uk-UA" b="1" i="1" dirty="0">
                <a:solidFill>
                  <a:srgbClr val="FF0066"/>
                </a:solidFill>
                <a:latin typeface="Bookman Old Style" pitchFamily="18" charset="0"/>
              </a:rPr>
              <a:t>і тоді будеш вести </a:t>
            </a:r>
          </a:p>
          <a:p>
            <a:pPr algn="ctr">
              <a:buFont typeface="Wingdings" pitchFamily="2" charset="2"/>
              <a:buNone/>
            </a:pPr>
            <a:r>
              <a:rPr lang="uk-UA" b="1" i="1" dirty="0">
                <a:solidFill>
                  <a:srgbClr val="FF0066"/>
                </a:solidFill>
                <a:latin typeface="Bookman Old Style" pitchFamily="18" charset="0"/>
              </a:rPr>
              <a:t>спокійне життя.</a:t>
            </a:r>
          </a:p>
          <a:p>
            <a:pPr algn="r">
              <a:buFont typeface="Wingdings" pitchFamily="2" charset="2"/>
              <a:buNone/>
            </a:pPr>
            <a:r>
              <a:rPr lang="uk-UA" sz="4000" dirty="0">
                <a:latin typeface="Monotype Corsiva" pitchFamily="66" charset="0"/>
              </a:rPr>
              <a:t>Піфагор</a:t>
            </a:r>
            <a:endParaRPr lang="ru-RU" sz="4000" dirty="0">
              <a:latin typeface="Monotype Corsiva" pitchFamily="66" charset="0"/>
            </a:endParaRPr>
          </a:p>
          <a:p>
            <a:endParaRPr lang="ru-RU" dirty="0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invGray">
          <a:xfrm>
            <a:off x="142844" y="2571744"/>
            <a:ext cx="3643338" cy="4138622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260648"/>
            <a:ext cx="7315200" cy="944562"/>
          </a:xfrm>
        </p:spPr>
        <p:txBody>
          <a:bodyPr/>
          <a:lstStyle/>
          <a:p>
            <a:pPr algn="ctr"/>
            <a:r>
              <a:rPr lang="uk-UA" sz="5400" dirty="0">
                <a:solidFill>
                  <a:srgbClr val="0000FF"/>
                </a:solidFill>
              </a:rPr>
              <a:t>Поділ на команди</a:t>
            </a:r>
          </a:p>
        </p:txBody>
      </p:sp>
      <p:pic>
        <p:nvPicPr>
          <p:cNvPr id="8" name="Picture 2">
            <a:hlinkClick r:id="rId2" action="ppaction://hlinksldjump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7684" y="1654574"/>
            <a:ext cx="1152128" cy="107946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>
            <a:hlinkClick r:id="rId2" action="ppaction://hlinksldjump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714835"/>
            <a:ext cx="1152128" cy="107946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2">
            <a:hlinkClick r:id="rId2" action="ppaction://hlinksldjump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628800"/>
            <a:ext cx="1152128" cy="107946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3">
            <a:hlinkClick r:id="rId4" action="ppaction://hlinksldjump"/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9156" y="1654574"/>
            <a:ext cx="1130817" cy="107946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3">
            <a:hlinkClick r:id="rId4" action="ppaction://hlinksldjump"/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2991" y="3757715"/>
            <a:ext cx="1130817" cy="107946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3">
            <a:hlinkClick r:id="rId4" action="ppaction://hlinksldjump"/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9412" y="3796991"/>
            <a:ext cx="1130817" cy="107946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Picture 3">
            <a:hlinkClick r:id="rId4" action="ppaction://hlinksldjump"/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7487" y="2686109"/>
            <a:ext cx="1130817" cy="1079464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3">
            <a:hlinkClick r:id="rId4" action="ppaction://hlinksldjump"/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109" y="2733958"/>
            <a:ext cx="1130817" cy="107946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Picture 2">
            <a:hlinkClick r:id="rId2" action="ppaction://hlinksldjump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9404" y="1654574"/>
            <a:ext cx="1152128" cy="107946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Picture 2">
            <a:hlinkClick r:id="rId2" action="ppaction://hlinksldjump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764853"/>
            <a:ext cx="1152128" cy="1079464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Picture 3">
            <a:hlinkClick r:id="rId4" action="ppaction://hlinksldjump"/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2991" y="2695632"/>
            <a:ext cx="1130817" cy="1079464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Picture 3">
            <a:hlinkClick r:id="rId4" action="ppaction://hlinksldjump"/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6711" y="3791190"/>
            <a:ext cx="1130817" cy="1079464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Picture 2">
            <a:hlinkClick r:id="rId2" action="ppaction://hlinksldjump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7919" y="4845319"/>
            <a:ext cx="1152128" cy="1079464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Picture 3">
            <a:hlinkClick r:id="rId4" action="ppaction://hlinksldjump"/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4317" y="4795030"/>
            <a:ext cx="1130817" cy="1079464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Picture 2">
            <a:hlinkClick r:id="rId2" action="ppaction://hlinksldjump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7" y="3769572"/>
            <a:ext cx="1152128" cy="1079464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Picture 2">
            <a:hlinkClick r:id="rId2" action="ppaction://hlinksldjump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2575" y="3775918"/>
            <a:ext cx="1152128" cy="1079464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Picture 3">
            <a:hlinkClick r:id="rId4" action="ppaction://hlinksldjump"/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6711" y="1648772"/>
            <a:ext cx="1130817" cy="1079464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Picture 2">
            <a:hlinkClick r:id="rId2" action="ppaction://hlinksldjump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734694"/>
            <a:ext cx="1152128" cy="1079464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Picture 2">
            <a:hlinkClick r:id="rId2" action="ppaction://hlinksldjump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6672" y="4805086"/>
            <a:ext cx="1152128" cy="1079464"/>
          </a:xfrm>
          <a:prstGeom prst="rect">
            <a:avLst/>
          </a:prstGeom>
          <a:noFill/>
          <a:ln>
            <a:noFill/>
          </a:ln>
        </p:spPr>
      </p:pic>
      <p:pic>
        <p:nvPicPr>
          <p:cNvPr id="29" name="Picture 3">
            <a:hlinkClick r:id="rId4" action="ppaction://hlinksldjump"/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059" y="4836900"/>
            <a:ext cx="1130817" cy="1079464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1" name="Таблиця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3631678"/>
              </p:ext>
            </p:extLst>
          </p:nvPr>
        </p:nvGraphicFramePr>
        <p:xfrm>
          <a:off x="1727685" y="1272956"/>
          <a:ext cx="5580620" cy="403564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111612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116124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116124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11612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116124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403564">
                <a:tc>
                  <a:txBody>
                    <a:bodyPr/>
                    <a:lstStyle/>
                    <a:p>
                      <a:pPr algn="ctr"/>
                      <a:r>
                        <a:rPr lang="uk-UA" sz="20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dirty="0"/>
                        <a:t>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2" name="Таблиця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2395234"/>
              </p:ext>
            </p:extLst>
          </p:nvPr>
        </p:nvGraphicFramePr>
        <p:xfrm>
          <a:off x="1259632" y="1650284"/>
          <a:ext cx="460706" cy="4154980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46070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1038745"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1</a:t>
                      </a:r>
                    </a:p>
                  </a:txBody>
                  <a:tcPr vert="vert27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038745"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2</a:t>
                      </a:r>
                    </a:p>
                  </a:txBody>
                  <a:tcPr vert="vert27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038745"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3</a:t>
                      </a:r>
                    </a:p>
                  </a:txBody>
                  <a:tcPr vert="vert27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038745"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4</a:t>
                      </a:r>
                    </a:p>
                  </a:txBody>
                  <a:tcPr vert="vert270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4098" name="Picture 2" descr="До уваги вчителів інформатики! – Управління освіти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226"/>
          <a:stretch/>
        </p:blipFill>
        <p:spPr bwMode="auto">
          <a:xfrm>
            <a:off x="7300047" y="5163834"/>
            <a:ext cx="1843786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Стрілка вправо 2">
            <a:hlinkClick r:id="rId7" action="ppaction://hlinksldjump"/>
          </p:cNvPr>
          <p:cNvSpPr/>
          <p:nvPr/>
        </p:nvSpPr>
        <p:spPr>
          <a:xfrm>
            <a:off x="323528" y="5899262"/>
            <a:ext cx="2232248" cy="7902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0000FF"/>
                </a:solidFill>
              </a:rPr>
              <a:t>Правила</a:t>
            </a:r>
            <a:endParaRPr lang="uk-UA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3547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 rot="20711959">
            <a:off x="2202555" y="1869373"/>
            <a:ext cx="543790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80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4"/>
                </a:solidFill>
                <a:effectLst/>
              </a:rPr>
              <a:t>Команда 1</a:t>
            </a:r>
          </a:p>
        </p:txBody>
      </p:sp>
      <p:pic>
        <p:nvPicPr>
          <p:cNvPr id="1030" name="Picture 6" descr="Смайлики - красивые картинки (100 фото) • Прикольные картинки и позитив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140968"/>
            <a:ext cx="3785855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>
            <a:hlinkClick r:id="rId3" action="ppaction://hlinksldjump"/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2660705" cy="2492896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Овал 6">
            <a:hlinkClick r:id="rId5" action="ppaction://hlinksldjump"/>
          </p:cNvPr>
          <p:cNvSpPr/>
          <p:nvPr/>
        </p:nvSpPr>
        <p:spPr>
          <a:xfrm>
            <a:off x="395534" y="5805264"/>
            <a:ext cx="1728193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>
                <a:solidFill>
                  <a:srgbClr val="0070C0"/>
                </a:solidFill>
              </a:rPr>
              <a:t>Поділ на команди</a:t>
            </a:r>
          </a:p>
        </p:txBody>
      </p:sp>
      <p:sp>
        <p:nvSpPr>
          <p:cNvPr id="3" name="Прямокутник 2"/>
          <p:cNvSpPr/>
          <p:nvPr/>
        </p:nvSpPr>
        <p:spPr>
          <a:xfrm>
            <a:off x="3275856" y="404664"/>
            <a:ext cx="5194076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rgbClr val="FF0000"/>
                </a:solidFill>
              </a:rPr>
              <a:t>Капітан: Георгієвська Анастасія</a:t>
            </a:r>
            <a:endParaRPr lang="uk-UA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6723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 rot="20711959">
            <a:off x="2346571" y="2085397"/>
            <a:ext cx="543790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80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70C0"/>
                </a:solidFill>
                <a:effectLst/>
              </a:rPr>
              <a:t>Команда 2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1960" y="3476186"/>
            <a:ext cx="3757440" cy="2595934"/>
          </a:xfrm>
          <a:prstGeom prst="rect">
            <a:avLst/>
          </a:prstGeom>
        </p:spPr>
      </p:pic>
      <p:pic>
        <p:nvPicPr>
          <p:cNvPr id="6" name="Picture 3">
            <a:hlinkClick r:id="rId3" action="ppaction://hlinksldjump"/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627784" cy="250845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Овал 6">
            <a:hlinkClick r:id="rId5" action="ppaction://hlinksldjump"/>
          </p:cNvPr>
          <p:cNvSpPr/>
          <p:nvPr/>
        </p:nvSpPr>
        <p:spPr>
          <a:xfrm>
            <a:off x="395534" y="5805264"/>
            <a:ext cx="1728193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>
                <a:solidFill>
                  <a:srgbClr val="0070C0"/>
                </a:solidFill>
              </a:rPr>
              <a:t>Поділ на команди</a:t>
            </a:r>
          </a:p>
        </p:txBody>
      </p:sp>
      <p:sp>
        <p:nvSpPr>
          <p:cNvPr id="8" name="Прямокутник 7"/>
          <p:cNvSpPr/>
          <p:nvPr/>
        </p:nvSpPr>
        <p:spPr>
          <a:xfrm>
            <a:off x="3275856" y="404664"/>
            <a:ext cx="5194076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rgbClr val="0070C0"/>
                </a:solidFill>
              </a:rPr>
              <a:t>Капітан: Воробйова Вікторія</a:t>
            </a:r>
            <a:endParaRPr lang="uk-UA" sz="24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6161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3" t="2597" r="2467" b="3493"/>
          <a:stretch/>
        </p:blipFill>
        <p:spPr bwMode="auto">
          <a:xfrm>
            <a:off x="683568" y="1196752"/>
            <a:ext cx="8064895" cy="54006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107503" y="260648"/>
            <a:ext cx="8640959" cy="944562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algn="ctr"/>
            <a:r>
              <a:rPr lang="uk-UA" kern="0" dirty="0">
                <a:solidFill>
                  <a:srgbClr val="0000FF"/>
                </a:solidFill>
              </a:rPr>
              <a:t>Правила роботи в команді</a:t>
            </a:r>
          </a:p>
        </p:txBody>
      </p:sp>
    </p:spTree>
    <p:extLst>
      <p:ext uri="{BB962C8B-B14F-4D97-AF65-F5344CB8AC3E}">
        <p14:creationId xmlns:p14="http://schemas.microsoft.com/office/powerpoint/2010/main" val="844643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251520" y="260648"/>
            <a:ext cx="8640959" cy="944562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algn="ctr"/>
            <a:r>
              <a:rPr lang="uk-UA" kern="0" dirty="0">
                <a:solidFill>
                  <a:srgbClr val="0000FF"/>
                </a:solidFill>
              </a:rPr>
              <a:t>Конкурс капітанів</a:t>
            </a:r>
          </a:p>
        </p:txBody>
      </p:sp>
      <p:sp>
        <p:nvSpPr>
          <p:cNvPr id="5" name="Прямокутник 4"/>
          <p:cNvSpPr/>
          <p:nvPr/>
        </p:nvSpPr>
        <p:spPr>
          <a:xfrm>
            <a:off x="327621" y="908720"/>
            <a:ext cx="8784976" cy="1315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Засобами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b="1" u="sng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GoogleSites</a:t>
            </a:r>
            <a:r>
              <a:rPr lang="uk-UA" sz="2800" b="1" dirty="0">
                <a:solidFill>
                  <a:srgbClr val="4D5156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треба створити сайти з такою тематикою (сайт має складатися з 4 веб-сторінок):</a:t>
            </a:r>
            <a:endParaRPr lang="uk-UA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кутник 6"/>
          <p:cNvSpPr/>
          <p:nvPr/>
        </p:nvSpPr>
        <p:spPr>
          <a:xfrm>
            <a:off x="329928" y="2492896"/>
            <a:ext cx="3882032" cy="3970318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3600" b="1" cap="none" spc="0" dirty="0">
                <a:ln/>
                <a:solidFill>
                  <a:schemeClr val="accent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Команда 1: </a:t>
            </a:r>
          </a:p>
          <a:p>
            <a:pPr algn="ctr"/>
            <a:r>
              <a:rPr lang="uk-UA" sz="3600" b="1" cap="none" spc="0" dirty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Піфагор: коротка біографія та цікаві факти (скористатися матеріалами з </a:t>
            </a:r>
            <a:r>
              <a:rPr lang="uk-UA" sz="3600" b="1" cap="none" spc="0" dirty="0" err="1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Вікіпедії</a:t>
            </a:r>
            <a:r>
              <a:rPr lang="uk-UA" sz="3600" b="1" cap="none" spc="0" dirty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uk-UA" sz="3600" b="1" cap="none" spc="0" dirty="0">
              <a:ln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Прямокутник 8"/>
          <p:cNvSpPr/>
          <p:nvPr/>
        </p:nvSpPr>
        <p:spPr>
          <a:xfrm>
            <a:off x="5220073" y="2492896"/>
            <a:ext cx="3456383" cy="3724096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3600" b="1" cap="none" spc="0" dirty="0">
                <a:ln/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Команда 2:</a:t>
            </a:r>
            <a:r>
              <a:rPr lang="uk-UA" sz="3600" b="1" cap="none" spc="0" dirty="0">
                <a:ln/>
                <a:solidFill>
                  <a:schemeClr val="accent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uk-UA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Теорема Піфагора (скористатися матеріалами з </a:t>
            </a:r>
            <a:r>
              <a:rPr lang="uk-UA" sz="4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Вікіпедії</a:t>
            </a:r>
            <a:r>
              <a:rPr lang="uk-UA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uk-UA" sz="4000" b="1" cap="none" spc="0" dirty="0">
              <a:ln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71" y="60239"/>
            <a:ext cx="1689384" cy="107860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7548" y="74484"/>
            <a:ext cx="1689384" cy="1078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123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>
            <a:extLst>
              <a:ext uri="{FF2B5EF4-FFF2-40B4-BE49-F238E27FC236}">
                <a16:creationId xmlns="" xmlns:a16="http://schemas.microsoft.com/office/drawing/2014/main" id="{BE595DFC-4E63-4E31-9D8C-B751BEC62D34}"/>
              </a:ext>
            </a:extLst>
          </p:cNvPr>
          <p:cNvGrpSpPr/>
          <p:nvPr/>
        </p:nvGrpSpPr>
        <p:grpSpPr>
          <a:xfrm>
            <a:off x="467544" y="305580"/>
            <a:ext cx="8501122" cy="5530791"/>
            <a:chOff x="467544" y="305580"/>
            <a:chExt cx="8501122" cy="5530791"/>
          </a:xfrm>
        </p:grpSpPr>
        <p:sp>
          <p:nvSpPr>
            <p:cNvPr id="24594" name="AutoShape 18"/>
            <p:cNvSpPr>
              <a:spLocks noChangeAspect="1" noChangeArrowheads="1"/>
            </p:cNvSpPr>
            <p:nvPr/>
          </p:nvSpPr>
          <p:spPr bwMode="auto">
            <a:xfrm>
              <a:off x="467544" y="692835"/>
              <a:ext cx="8501122" cy="51435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4595" name="AutoShape 19"/>
            <p:cNvSpPr>
              <a:spLocks noChangeArrowheads="1"/>
            </p:cNvSpPr>
            <p:nvPr/>
          </p:nvSpPr>
          <p:spPr bwMode="auto">
            <a:xfrm>
              <a:off x="636576" y="2476009"/>
              <a:ext cx="3086495" cy="1724484"/>
            </a:xfrm>
            <a:prstGeom prst="rtTriangle">
              <a:avLst/>
            </a:prstGeom>
            <a:solidFill>
              <a:srgbClr val="FFB7B7"/>
            </a:solidFill>
            <a:ln w="571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>
                <a:ln w="38100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24596" name="Line 20"/>
            <p:cNvSpPr>
              <a:spLocks noChangeShapeType="1"/>
            </p:cNvSpPr>
            <p:nvPr/>
          </p:nvSpPr>
          <p:spPr bwMode="auto">
            <a:xfrm>
              <a:off x="646160" y="3944292"/>
              <a:ext cx="230806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4597" name="Line 21"/>
            <p:cNvSpPr>
              <a:spLocks noChangeShapeType="1"/>
            </p:cNvSpPr>
            <p:nvPr/>
          </p:nvSpPr>
          <p:spPr bwMode="auto">
            <a:xfrm>
              <a:off x="859763" y="3944292"/>
              <a:ext cx="0" cy="22347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4598" name="Text Box 22"/>
            <p:cNvSpPr txBox="1">
              <a:spLocks noChangeArrowheads="1"/>
            </p:cNvSpPr>
            <p:nvPr/>
          </p:nvSpPr>
          <p:spPr bwMode="auto">
            <a:xfrm>
              <a:off x="574481" y="3159476"/>
              <a:ext cx="530425" cy="6739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3000" b="1" i="1" dirty="0">
                  <a:latin typeface="Bookman Old Style" pitchFamily="18" charset="0"/>
                </a:rPr>
                <a:t>3</a:t>
              </a:r>
              <a:endParaRPr lang="ru-RU" sz="3000" i="1" dirty="0">
                <a:latin typeface="Bookman Old Style" pitchFamily="18" charset="0"/>
              </a:endParaRPr>
            </a:p>
          </p:txBody>
        </p:sp>
        <p:sp>
          <p:nvSpPr>
            <p:cNvPr id="24599" name="Text Box 23"/>
            <p:cNvSpPr txBox="1">
              <a:spLocks noChangeArrowheads="1"/>
            </p:cNvSpPr>
            <p:nvPr/>
          </p:nvSpPr>
          <p:spPr bwMode="auto">
            <a:xfrm>
              <a:off x="1456132" y="3729612"/>
              <a:ext cx="404269" cy="6721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3000" b="1" i="1" dirty="0">
                  <a:latin typeface="Tahoma" pitchFamily="34" charset="0"/>
                  <a:sym typeface="Symbol" pitchFamily="18" charset="2"/>
                </a:rPr>
                <a:t>4</a:t>
              </a:r>
              <a:endParaRPr lang="ru-RU" sz="3000" dirty="0">
                <a:latin typeface="Tahoma" pitchFamily="34" charset="0"/>
              </a:endParaRPr>
            </a:p>
          </p:txBody>
        </p:sp>
        <p:sp>
          <p:nvSpPr>
            <p:cNvPr id="24600" name="Text Box 24"/>
            <p:cNvSpPr txBox="1">
              <a:spLocks noChangeArrowheads="1"/>
            </p:cNvSpPr>
            <p:nvPr/>
          </p:nvSpPr>
          <p:spPr bwMode="auto">
            <a:xfrm>
              <a:off x="6059782" y="1761580"/>
              <a:ext cx="867249" cy="714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3000" b="1" i="1" dirty="0">
                  <a:latin typeface="Tahoma" pitchFamily="34" charset="0"/>
                </a:rPr>
                <a:t>10</a:t>
              </a:r>
              <a:endParaRPr lang="ru-RU" sz="3000" dirty="0">
                <a:latin typeface="Tahoma" pitchFamily="34" charset="0"/>
              </a:endParaRPr>
            </a:p>
          </p:txBody>
        </p:sp>
        <p:sp>
          <p:nvSpPr>
            <p:cNvPr id="24601" name="AutoShape 25"/>
            <p:cNvSpPr>
              <a:spLocks noChangeArrowheads="1"/>
            </p:cNvSpPr>
            <p:nvPr/>
          </p:nvSpPr>
          <p:spPr bwMode="auto">
            <a:xfrm flipH="1">
              <a:off x="5358834" y="1213699"/>
              <a:ext cx="2649254" cy="2241829"/>
            </a:xfrm>
            <a:prstGeom prst="rtTriangle">
              <a:avLst/>
            </a:prstGeom>
            <a:solidFill>
              <a:srgbClr val="99CCFF"/>
            </a:solidFill>
            <a:ln w="57150">
              <a:solidFill>
                <a:srgbClr val="00206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4602" name="Text Box 26"/>
            <p:cNvSpPr txBox="1">
              <a:spLocks noChangeArrowheads="1"/>
            </p:cNvSpPr>
            <p:nvPr/>
          </p:nvSpPr>
          <p:spPr bwMode="auto">
            <a:xfrm>
              <a:off x="6724896" y="2895950"/>
              <a:ext cx="404269" cy="6739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3000" b="1" i="1" dirty="0">
                  <a:latin typeface="Tahoma" pitchFamily="34" charset="0"/>
                  <a:sym typeface="Symbol" pitchFamily="18" charset="2"/>
                </a:rPr>
                <a:t>6</a:t>
              </a:r>
              <a:endParaRPr lang="ru-RU" sz="3000" dirty="0">
                <a:latin typeface="Tahoma" pitchFamily="34" charset="0"/>
              </a:endParaRPr>
            </a:p>
          </p:txBody>
        </p:sp>
        <p:sp>
          <p:nvSpPr>
            <p:cNvPr id="24603" name="Line 27"/>
            <p:cNvSpPr>
              <a:spLocks noChangeShapeType="1"/>
            </p:cNvSpPr>
            <p:nvPr/>
          </p:nvSpPr>
          <p:spPr bwMode="auto">
            <a:xfrm flipV="1">
              <a:off x="7740352" y="3205521"/>
              <a:ext cx="0" cy="22347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4604" name="Line 28"/>
            <p:cNvSpPr>
              <a:spLocks noChangeShapeType="1"/>
            </p:cNvSpPr>
            <p:nvPr/>
          </p:nvSpPr>
          <p:spPr bwMode="auto">
            <a:xfrm>
              <a:off x="7740352" y="3205521"/>
              <a:ext cx="173463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4605" name="WordArt 29"/>
            <p:cNvSpPr>
              <a:spLocks noChangeArrowheads="1" noChangeShapeType="1" noTextEdit="1"/>
            </p:cNvSpPr>
            <p:nvPr/>
          </p:nvSpPr>
          <p:spPr bwMode="auto">
            <a:xfrm>
              <a:off x="1087499" y="305580"/>
              <a:ext cx="6562924" cy="89391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ru-RU" sz="3600" kern="10" dirty="0" err="1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FF3399"/>
                      </a:gs>
                      <a:gs pos="25000">
                        <a:srgbClr val="FF6633"/>
                      </a:gs>
                      <a:gs pos="50000">
                        <a:srgbClr val="FFFF00"/>
                      </a:gs>
                      <a:gs pos="75000">
                        <a:srgbClr val="01A78F"/>
                      </a:gs>
                      <a:gs pos="100000">
                        <a:srgbClr val="3366FF"/>
                      </a:gs>
                    </a:gsLst>
                    <a:lin ang="5400000" scaled="1"/>
                  </a:gradFill>
                  <a:effectLst>
                    <a:outerShdw dist="35921" dir="2700000" algn="ctr" rotWithShape="0">
                      <a:srgbClr val="808080">
                        <a:alpha val="80000"/>
                      </a:srgbClr>
                    </a:outerShdw>
                  </a:effectLst>
                  <a:latin typeface="Comic Sans MS"/>
                </a:rPr>
                <a:t>Розв’яжи</a:t>
              </a:r>
              <a:r>
                <a:rPr lang="ru-RU" sz="3600" kern="10" dirty="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FF3399"/>
                      </a:gs>
                      <a:gs pos="25000">
                        <a:srgbClr val="FF6633"/>
                      </a:gs>
                      <a:gs pos="50000">
                        <a:srgbClr val="FFFF00"/>
                      </a:gs>
                      <a:gs pos="75000">
                        <a:srgbClr val="01A78F"/>
                      </a:gs>
                      <a:gs pos="100000">
                        <a:srgbClr val="3366FF"/>
                      </a:gs>
                    </a:gsLst>
                    <a:lin ang="5400000" scaled="1"/>
                  </a:gradFill>
                  <a:effectLst>
                    <a:outerShdw dist="35921" dir="2700000" algn="ctr" rotWithShape="0">
                      <a:srgbClr val="808080">
                        <a:alpha val="80000"/>
                      </a:srgbClr>
                    </a:outerShdw>
                  </a:effectLst>
                  <a:latin typeface="Comic Sans MS"/>
                </a:rPr>
                <a:t> </a:t>
              </a:r>
              <a:r>
                <a:rPr lang="ru-RU" sz="3600" kern="10" dirty="0" err="1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FF3399"/>
                      </a:gs>
                      <a:gs pos="25000">
                        <a:srgbClr val="FF6633"/>
                      </a:gs>
                      <a:gs pos="50000">
                        <a:srgbClr val="FFFF00"/>
                      </a:gs>
                      <a:gs pos="75000">
                        <a:srgbClr val="01A78F"/>
                      </a:gs>
                      <a:gs pos="100000">
                        <a:srgbClr val="3366FF"/>
                      </a:gs>
                    </a:gsLst>
                    <a:lin ang="5400000" scaled="1"/>
                  </a:gradFill>
                  <a:effectLst>
                    <a:outerShdw dist="35921" dir="2700000" algn="ctr" rotWithShape="0">
                      <a:srgbClr val="808080">
                        <a:alpha val="80000"/>
                      </a:srgbClr>
                    </a:outerShdw>
                  </a:effectLst>
                  <a:latin typeface="Comic Sans MS"/>
                </a:rPr>
                <a:t>трикутник</a:t>
              </a:r>
              <a:r>
                <a:rPr lang="ru-RU" sz="3600" kern="10" dirty="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FF3399"/>
                      </a:gs>
                      <a:gs pos="25000">
                        <a:srgbClr val="FF6633"/>
                      </a:gs>
                      <a:gs pos="50000">
                        <a:srgbClr val="FFFF00"/>
                      </a:gs>
                      <a:gs pos="75000">
                        <a:srgbClr val="01A78F"/>
                      </a:gs>
                      <a:gs pos="100000">
                        <a:srgbClr val="3366FF"/>
                      </a:gs>
                    </a:gsLst>
                    <a:lin ang="5400000" scaled="1"/>
                  </a:gradFill>
                  <a:effectLst>
                    <a:outerShdw dist="35921" dir="2700000" algn="ctr" rotWithShape="0">
                      <a:srgbClr val="808080">
                        <a:alpha val="80000"/>
                      </a:srgbClr>
                    </a:outerShdw>
                  </a:effectLst>
                  <a:latin typeface="Comic Sans MS"/>
                </a:rPr>
                <a:t>!</a:t>
              </a:r>
            </a:p>
          </p:txBody>
        </p:sp>
        <p:sp>
          <p:nvSpPr>
            <p:cNvPr id="16" name="Text Box 23">
              <a:extLst>
                <a:ext uri="{FF2B5EF4-FFF2-40B4-BE49-F238E27FC236}">
                  <a16:creationId xmlns="" xmlns:a16="http://schemas.microsoft.com/office/drawing/2014/main" id="{5DAD1716-29BF-4A89-B6D8-0D20235003C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31354" y="2706262"/>
              <a:ext cx="404269" cy="6721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3000" b="1" i="1" dirty="0">
                  <a:latin typeface="Tahoma" pitchFamily="34" charset="0"/>
                  <a:sym typeface="Symbol" pitchFamily="18" charset="2"/>
                </a:rPr>
                <a:t>х</a:t>
              </a:r>
              <a:endParaRPr lang="ru-RU" sz="3000" dirty="0">
                <a:latin typeface="Tahoma" pitchFamily="34" charset="0"/>
              </a:endParaRPr>
            </a:p>
          </p:txBody>
        </p:sp>
        <p:sp>
          <p:nvSpPr>
            <p:cNvPr id="17" name="Text Box 26">
              <a:extLst>
                <a:ext uri="{FF2B5EF4-FFF2-40B4-BE49-F238E27FC236}">
                  <a16:creationId xmlns="" xmlns:a16="http://schemas.microsoft.com/office/drawing/2014/main" id="{B1851D68-C0E2-43EE-B669-70F0A8F716B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103155" y="1996756"/>
              <a:ext cx="404269" cy="6739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3000" b="1" i="1" dirty="0">
                  <a:latin typeface="Tahoma" pitchFamily="34" charset="0"/>
                  <a:sym typeface="Symbol" pitchFamily="18" charset="2"/>
                </a:rPr>
                <a:t>у</a:t>
              </a:r>
              <a:endParaRPr lang="ru-RU" sz="3000" dirty="0">
                <a:latin typeface="Tahoma" pitchFamily="34" charset="0"/>
              </a:endParaRPr>
            </a:p>
          </p:txBody>
        </p:sp>
      </p:grp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7297" y="4298238"/>
            <a:ext cx="3981464" cy="2356072"/>
          </a:xfrm>
          <a:prstGeom prst="rect">
            <a:avLst/>
          </a:prstGeom>
        </p:spPr>
      </p:pic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19" name="Rectangle 319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Прийшов, побачив, переміг!</a:t>
            </a:r>
            <a:endParaRPr lang="ru-RU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graphicFrame>
        <p:nvGraphicFramePr>
          <p:cNvPr id="25918" name="Group 318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497102852"/>
              </p:ext>
            </p:extLst>
          </p:nvPr>
        </p:nvGraphicFramePr>
        <p:xfrm>
          <a:off x="1285852" y="1500174"/>
          <a:ext cx="6486547" cy="4881153"/>
        </p:xfrm>
        <a:graphic>
          <a:graphicData uri="http://schemas.openxmlformats.org/drawingml/2006/table">
            <a:tbl>
              <a:tblPr/>
              <a:tblGrid>
                <a:gridCol w="162113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62113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62313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62113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120699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4000" b="1" i="0" u="none" strike="noStrike" cap="none" normalizeH="0" baseline="0" dirty="0">
                          <a:ln w="28575">
                            <a:solidFill>
                              <a:schemeClr val="tx1"/>
                            </a:solidFill>
                          </a:ln>
                          <a:solidFill>
                            <a:srgbClr val="8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uk-UA" sz="1800" b="0" i="0" u="none" strike="noStrike" cap="none" normalizeH="0" baseline="0" dirty="0">
                        <a:ln w="28575"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828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4000" b="1" i="0" u="none" strike="noStrike" cap="none" normalizeH="0" baseline="0" dirty="0">
                          <a:ln w="28575"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uk-UA" sz="1800" b="0" i="0" u="none" strike="noStrike" cap="none" normalizeH="0" baseline="0" dirty="0">
                        <a:ln w="28575"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4000" b="1" i="0" u="none" strike="noStrike" cap="none" normalizeH="0" baseline="0" dirty="0">
                          <a:ln w="28575">
                            <a:solidFill>
                              <a:schemeClr val="tx1"/>
                            </a:solidFill>
                          </a:ln>
                          <a:solidFill>
                            <a:srgbClr val="8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uk-UA" sz="1800" b="0" i="0" u="none" strike="noStrike" cap="none" normalizeH="0" baseline="0" dirty="0">
                        <a:ln w="28575"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828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4000" b="1" i="0" u="none" strike="noStrike" cap="none" normalizeH="0" baseline="0" dirty="0">
                          <a:ln w="28575">
                            <a:solidFill>
                              <a:schemeClr val="tx1"/>
                            </a:solidFill>
                          </a:ln>
                          <a:solidFill>
                            <a:srgbClr val="8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kumimoji="0" lang="uk-UA" sz="1800" b="0" i="0" u="none" strike="noStrike" cap="none" normalizeH="0" baseline="0" dirty="0">
                        <a:ln w="28575"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828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262129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4000" b="1" i="0" u="none" strike="noStrike" cap="none" normalizeH="0" baseline="0" dirty="0">
                          <a:ln w="28575">
                            <a:solidFill>
                              <a:schemeClr val="tx1"/>
                            </a:solidFill>
                          </a:ln>
                          <a:solidFill>
                            <a:srgbClr val="00008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kumimoji="0" lang="uk-UA" sz="1800" b="0" i="0" u="none" strike="noStrike" cap="none" normalizeH="0" baseline="0" dirty="0">
                        <a:ln w="28575"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4000" b="1" i="0" u="none" strike="noStrike" cap="none" normalizeH="0" baseline="0" dirty="0">
                          <a:ln w="28575">
                            <a:solidFill>
                              <a:schemeClr val="tx1"/>
                            </a:solidFill>
                          </a:ln>
                          <a:solidFill>
                            <a:srgbClr val="00008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kumimoji="0" lang="uk-UA" sz="1800" b="0" i="0" u="none" strike="noStrike" cap="none" normalizeH="0" baseline="0" dirty="0">
                        <a:ln w="28575"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4000" b="1" i="0" u="none" strike="noStrike" cap="none" normalizeH="0" baseline="0" dirty="0">
                          <a:ln w="28575"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kumimoji="0" lang="uk-UA" sz="1800" b="0" i="0" u="none" strike="noStrike" cap="none" normalizeH="0" baseline="0" dirty="0">
                        <a:ln w="28575"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4000" b="1" i="0" u="none" strike="noStrike" cap="none" normalizeH="0" baseline="0" dirty="0">
                          <a:ln w="28575">
                            <a:solidFill>
                              <a:schemeClr val="tx1"/>
                            </a:solidFill>
                          </a:ln>
                          <a:solidFill>
                            <a:srgbClr val="8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kumimoji="0" lang="uk-UA" sz="1800" b="0" i="0" u="none" strike="noStrike" cap="none" normalizeH="0" baseline="0" dirty="0">
                        <a:ln w="28575"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828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20502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4000" b="1" i="0" u="none" strike="noStrike" cap="none" normalizeH="0" baseline="0" dirty="0">
                          <a:ln w="28575"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kumimoji="0" lang="uk-UA" sz="1800" b="0" i="0" u="none" strike="noStrike" cap="none" normalizeH="0" baseline="0" dirty="0">
                        <a:ln w="28575"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4000" b="1" i="0" u="none" strike="noStrike" cap="none" normalizeH="0" baseline="0" dirty="0">
                          <a:ln w="28575">
                            <a:solidFill>
                              <a:schemeClr val="tx1"/>
                            </a:solidFill>
                          </a:ln>
                          <a:solidFill>
                            <a:srgbClr val="8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kumimoji="0" lang="uk-UA" sz="1800" b="0" i="0" u="none" strike="noStrike" cap="none" normalizeH="0" baseline="0" dirty="0">
                        <a:ln w="28575"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828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4000" b="1" i="0" u="none" strike="noStrike" cap="none" normalizeH="0" baseline="0" dirty="0">
                          <a:ln w="28575">
                            <a:solidFill>
                              <a:schemeClr val="tx1"/>
                            </a:solidFill>
                          </a:ln>
                          <a:solidFill>
                            <a:srgbClr val="8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kumimoji="0" lang="uk-UA" sz="1800" b="0" i="0" u="none" strike="noStrike" cap="none" normalizeH="0" baseline="0" dirty="0">
                        <a:ln w="28575"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828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4000" b="1" i="0" u="none" strike="noStrike" cap="none" normalizeH="0" baseline="0" dirty="0">
                          <a:ln w="28575">
                            <a:solidFill>
                              <a:schemeClr val="tx1"/>
                            </a:solidFill>
                          </a:ln>
                          <a:solidFill>
                            <a:srgbClr val="00008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kumimoji="0" lang="uk-UA" sz="1800" b="0" i="0" u="none" strike="noStrike" cap="none" normalizeH="0" baseline="0" dirty="0">
                        <a:ln w="28575"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20699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4000" b="1" i="0" u="none" strike="noStrike" cap="none" normalizeH="0" baseline="0" dirty="0">
                          <a:ln w="28575">
                            <a:solidFill>
                              <a:schemeClr val="tx1"/>
                            </a:solidFill>
                          </a:ln>
                          <a:solidFill>
                            <a:srgbClr val="8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kumimoji="0" lang="uk-UA" sz="1800" b="0" i="0" u="none" strike="noStrike" cap="none" normalizeH="0" baseline="0" dirty="0">
                        <a:ln w="28575"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4000" b="1" i="0" u="none" strike="noStrike" cap="none" normalizeH="0" baseline="0" dirty="0">
                          <a:ln w="28575"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kumimoji="0" lang="uk-UA" sz="1800" b="0" i="0" u="none" strike="noStrike" cap="none" normalizeH="0" baseline="0" dirty="0">
                        <a:ln w="28575"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4000" b="1" i="0" u="none" strike="noStrike" cap="none" normalizeH="0" baseline="0" dirty="0">
                          <a:ln w="28575">
                            <a:solidFill>
                              <a:schemeClr val="tx1"/>
                            </a:solidFill>
                          </a:ln>
                          <a:solidFill>
                            <a:srgbClr val="00008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kumimoji="0" lang="uk-UA" sz="1800" b="0" i="0" u="none" strike="noStrike" cap="none" normalizeH="0" baseline="0" dirty="0">
                        <a:ln w="28575"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4000" b="1" i="0" u="none" strike="noStrike" cap="none" normalizeH="0" baseline="0" dirty="0">
                          <a:ln w="28575">
                            <a:solidFill>
                              <a:schemeClr val="tx1"/>
                            </a:solidFill>
                          </a:ln>
                          <a:solidFill>
                            <a:srgbClr val="00008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kumimoji="0" lang="uk-UA" sz="1800" b="0" i="0" u="none" strike="noStrike" cap="none" normalizeH="0" baseline="0" dirty="0">
                        <a:ln w="28575"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6146" name="Picture 2" descr="Фотообои В кабинет информатики 19733 ➣ купить качественные фотообои по  низким ценам в Киеве и всей Украин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8934" y="1412776"/>
            <a:ext cx="6618593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Group 318">
            <a:extLst>
              <a:ext uri="{FF2B5EF4-FFF2-40B4-BE49-F238E27FC236}">
                <a16:creationId xmlns="" xmlns:a16="http://schemas.microsoft.com/office/drawing/2014/main" id="{C76DA1EC-1F46-41B1-89D2-5F0CD16DC8A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36231734"/>
              </p:ext>
            </p:extLst>
          </p:nvPr>
        </p:nvGraphicFramePr>
        <p:xfrm>
          <a:off x="1200118" y="629296"/>
          <a:ext cx="7433757" cy="5542521"/>
        </p:xfrm>
        <a:graphic>
          <a:graphicData uri="http://schemas.openxmlformats.org/drawingml/2006/table">
            <a:tbl>
              <a:tblPr/>
              <a:tblGrid>
                <a:gridCol w="185786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85786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86015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85786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1370539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4000" b="1" i="0" u="none" strike="noStrike" cap="none" normalizeH="0" baseline="0" dirty="0">
                          <a:ln w="28575">
                            <a:solidFill>
                              <a:schemeClr val="tx1"/>
                            </a:solidFill>
                          </a:ln>
                          <a:solidFill>
                            <a:srgbClr val="8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uk-UA" sz="1800" b="0" i="0" u="none" strike="noStrike" cap="none" normalizeH="0" baseline="0" dirty="0">
                        <a:ln w="28575"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828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4000" b="1" i="0" u="none" strike="noStrike" cap="none" normalizeH="0" baseline="0" dirty="0">
                          <a:ln w="28575"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uk-UA" sz="1800" b="0" i="0" u="none" strike="noStrike" cap="none" normalizeH="0" baseline="0" dirty="0">
                        <a:ln w="28575"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4000" b="1" i="0" u="none" strike="noStrike" cap="none" normalizeH="0" baseline="0" dirty="0">
                          <a:ln w="28575">
                            <a:solidFill>
                              <a:schemeClr val="tx1"/>
                            </a:solidFill>
                          </a:ln>
                          <a:solidFill>
                            <a:srgbClr val="8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uk-UA" sz="1800" b="0" i="0" u="none" strike="noStrike" cap="none" normalizeH="0" baseline="0" dirty="0">
                        <a:ln w="28575"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828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4000" b="1" i="0" u="none" strike="noStrike" cap="none" normalizeH="0" baseline="0" dirty="0">
                          <a:ln w="28575">
                            <a:solidFill>
                              <a:schemeClr val="tx1"/>
                            </a:solidFill>
                          </a:ln>
                          <a:solidFill>
                            <a:srgbClr val="8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kumimoji="0" lang="uk-UA" sz="1800" b="0" i="0" u="none" strike="noStrike" cap="none" normalizeH="0" baseline="0" dirty="0">
                        <a:ln w="28575"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828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43314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4000" b="1" i="0" u="none" strike="noStrike" cap="none" normalizeH="0" baseline="0" dirty="0">
                          <a:ln w="28575">
                            <a:solidFill>
                              <a:schemeClr val="tx1"/>
                            </a:solidFill>
                          </a:ln>
                          <a:solidFill>
                            <a:srgbClr val="00008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kumimoji="0" lang="uk-UA" sz="1800" b="0" i="0" u="none" strike="noStrike" cap="none" normalizeH="0" baseline="0" dirty="0">
                        <a:ln w="28575"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4000" b="1" i="0" u="none" strike="noStrike" cap="none" normalizeH="0" baseline="0" dirty="0">
                          <a:ln w="28575">
                            <a:solidFill>
                              <a:schemeClr val="tx1"/>
                            </a:solidFill>
                          </a:ln>
                          <a:solidFill>
                            <a:srgbClr val="00008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kumimoji="0" lang="uk-UA" sz="1800" b="0" i="0" u="none" strike="noStrike" cap="none" normalizeH="0" baseline="0" dirty="0">
                        <a:ln w="28575"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4000" b="1" i="0" u="none" strike="noStrike" cap="none" normalizeH="0" baseline="0" dirty="0">
                          <a:ln w="28575"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kumimoji="0" lang="uk-UA" sz="1800" b="0" i="0" u="none" strike="noStrike" cap="none" normalizeH="0" baseline="0" dirty="0">
                        <a:ln w="28575"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4000" b="1" i="0" u="none" strike="noStrike" cap="none" normalizeH="0" baseline="0" dirty="0">
                          <a:ln w="28575">
                            <a:solidFill>
                              <a:schemeClr val="tx1"/>
                            </a:solidFill>
                          </a:ln>
                          <a:solidFill>
                            <a:srgbClr val="8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kumimoji="0" lang="uk-UA" sz="1800" b="0" i="0" u="none" strike="noStrike" cap="none" normalizeH="0" baseline="0" dirty="0">
                        <a:ln w="28575"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828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36830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4000" b="1" i="0" u="none" strike="noStrike" cap="none" normalizeH="0" baseline="0" dirty="0">
                          <a:ln w="28575"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kumimoji="0" lang="uk-UA" sz="1800" b="0" i="0" u="none" strike="noStrike" cap="none" normalizeH="0" baseline="0" dirty="0">
                        <a:ln w="28575"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4000" b="1" i="0" u="none" strike="noStrike" cap="none" normalizeH="0" baseline="0" dirty="0">
                          <a:ln w="28575">
                            <a:solidFill>
                              <a:schemeClr val="tx1"/>
                            </a:solidFill>
                          </a:ln>
                          <a:solidFill>
                            <a:srgbClr val="8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kumimoji="0" lang="uk-UA" sz="1800" b="0" i="0" u="none" strike="noStrike" cap="none" normalizeH="0" baseline="0" dirty="0">
                        <a:ln w="28575"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828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4000" b="1" i="0" u="none" strike="noStrike" cap="none" normalizeH="0" baseline="0" dirty="0">
                          <a:ln w="28575">
                            <a:solidFill>
                              <a:schemeClr val="tx1"/>
                            </a:solidFill>
                          </a:ln>
                          <a:solidFill>
                            <a:srgbClr val="8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kumimoji="0" lang="uk-UA" sz="1800" b="0" i="0" u="none" strike="noStrike" cap="none" normalizeH="0" baseline="0" dirty="0">
                        <a:ln w="28575"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828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4000" b="1" i="0" u="none" strike="noStrike" cap="none" normalizeH="0" baseline="0" dirty="0">
                          <a:ln w="28575">
                            <a:solidFill>
                              <a:schemeClr val="tx1"/>
                            </a:solidFill>
                          </a:ln>
                          <a:solidFill>
                            <a:srgbClr val="00008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kumimoji="0" lang="uk-UA" sz="1800" b="0" i="0" u="none" strike="noStrike" cap="none" normalizeH="0" baseline="0" dirty="0">
                        <a:ln w="28575"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370539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4000" b="1" i="0" u="none" strike="noStrike" cap="none" normalizeH="0" baseline="0" dirty="0">
                          <a:ln w="28575">
                            <a:solidFill>
                              <a:schemeClr val="tx1"/>
                            </a:solidFill>
                          </a:ln>
                          <a:solidFill>
                            <a:srgbClr val="8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kumimoji="0" lang="uk-UA" sz="1800" b="0" i="0" u="none" strike="noStrike" cap="none" normalizeH="0" baseline="0" dirty="0">
                        <a:ln w="28575"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4000" b="1" i="0" u="none" strike="noStrike" cap="none" normalizeH="0" baseline="0" dirty="0">
                          <a:ln w="28575"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kumimoji="0" lang="uk-UA" sz="1800" b="0" i="0" u="none" strike="noStrike" cap="none" normalizeH="0" baseline="0" dirty="0">
                        <a:ln w="28575"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4000" b="1" i="0" u="none" strike="noStrike" cap="none" normalizeH="0" baseline="0" dirty="0">
                          <a:ln w="28575">
                            <a:solidFill>
                              <a:schemeClr val="tx1"/>
                            </a:solidFill>
                          </a:ln>
                          <a:solidFill>
                            <a:srgbClr val="00008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kumimoji="0" lang="uk-UA" sz="1800" b="0" i="0" u="none" strike="noStrike" cap="none" normalizeH="0" baseline="0" dirty="0">
                        <a:ln w="28575"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4000" b="1" i="0" u="none" strike="noStrike" cap="none" normalizeH="0" baseline="0" dirty="0">
                          <a:ln w="28575">
                            <a:solidFill>
                              <a:schemeClr val="tx1"/>
                            </a:solidFill>
                          </a:ln>
                          <a:solidFill>
                            <a:srgbClr val="00008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kumimoji="0" lang="uk-UA" sz="1800" b="0" i="0" u="none" strike="noStrike" cap="none" normalizeH="0" baseline="0" dirty="0">
                        <a:ln w="28575"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C63AAEE1-3A8C-424F-8032-5E27BC46B78E}"/>
              </a:ext>
            </a:extLst>
          </p:cNvPr>
          <p:cNvSpPr/>
          <p:nvPr/>
        </p:nvSpPr>
        <p:spPr>
          <a:xfrm>
            <a:off x="2989159" y="613571"/>
            <a:ext cx="1898031" cy="1390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 w="0"/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endParaRPr lang="ru-RU" sz="4800" b="1" dirty="0">
              <a:ln w="0"/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28B3E36F-E452-4698-BE72-F3011C30C194}"/>
              </a:ext>
            </a:extLst>
          </p:cNvPr>
          <p:cNvSpPr/>
          <p:nvPr/>
        </p:nvSpPr>
        <p:spPr>
          <a:xfrm>
            <a:off x="1116680" y="606745"/>
            <a:ext cx="1898031" cy="1390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 w="0"/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endParaRPr lang="ru-RU" sz="4800" b="1" dirty="0">
              <a:ln w="0"/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4782307D-CB7A-4BB8-BFD5-026DAEC00185}"/>
              </a:ext>
            </a:extLst>
          </p:cNvPr>
          <p:cNvSpPr/>
          <p:nvPr/>
        </p:nvSpPr>
        <p:spPr>
          <a:xfrm>
            <a:off x="4906143" y="616029"/>
            <a:ext cx="1898031" cy="1390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 w="0"/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endParaRPr lang="ru-RU" sz="4800" b="1" dirty="0">
              <a:ln w="0"/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674FA648-3551-45B7-8C7A-870F4C6069EB}"/>
              </a:ext>
            </a:extLst>
          </p:cNvPr>
          <p:cNvSpPr/>
          <p:nvPr/>
        </p:nvSpPr>
        <p:spPr>
          <a:xfrm>
            <a:off x="6802883" y="616029"/>
            <a:ext cx="1898031" cy="1390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 w="0"/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</a:t>
            </a:r>
            <a:endParaRPr lang="ru-RU" sz="4800" b="1" dirty="0">
              <a:ln w="0"/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="" xmlns:a16="http://schemas.microsoft.com/office/drawing/2014/main" id="{9F3CCC25-562A-435F-8141-534B71957BF2}"/>
              </a:ext>
            </a:extLst>
          </p:cNvPr>
          <p:cNvSpPr/>
          <p:nvPr/>
        </p:nvSpPr>
        <p:spPr>
          <a:xfrm>
            <a:off x="3009403" y="1994746"/>
            <a:ext cx="1898031" cy="1390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 w="0"/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6</a:t>
            </a:r>
            <a:endParaRPr lang="ru-RU" sz="4800" b="1" dirty="0">
              <a:ln w="0"/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="" xmlns:a16="http://schemas.microsoft.com/office/drawing/2014/main" id="{C1733880-E74D-49A4-BD90-10C4BFAFA0A3}"/>
              </a:ext>
            </a:extLst>
          </p:cNvPr>
          <p:cNvSpPr/>
          <p:nvPr/>
        </p:nvSpPr>
        <p:spPr>
          <a:xfrm>
            <a:off x="1121494" y="1996440"/>
            <a:ext cx="1898031" cy="1390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 w="0"/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</a:t>
            </a:r>
            <a:endParaRPr lang="ru-RU" sz="4800" b="1" dirty="0">
              <a:ln w="0"/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="" xmlns:a16="http://schemas.microsoft.com/office/drawing/2014/main" id="{5DED1BEA-E018-45CA-8AEB-DD704A0D1F9A}"/>
              </a:ext>
            </a:extLst>
          </p:cNvPr>
          <p:cNvSpPr/>
          <p:nvPr/>
        </p:nvSpPr>
        <p:spPr>
          <a:xfrm>
            <a:off x="4872935" y="1994746"/>
            <a:ext cx="1898031" cy="1390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 w="0"/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7</a:t>
            </a:r>
            <a:endParaRPr lang="ru-RU" sz="4800" b="1" dirty="0">
              <a:ln w="0"/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="" xmlns:a16="http://schemas.microsoft.com/office/drawing/2014/main" id="{9CF2A725-349D-4399-8A85-FF04256950AA}"/>
              </a:ext>
            </a:extLst>
          </p:cNvPr>
          <p:cNvSpPr/>
          <p:nvPr/>
        </p:nvSpPr>
        <p:spPr>
          <a:xfrm>
            <a:off x="6782452" y="1994746"/>
            <a:ext cx="1898031" cy="1390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 w="0"/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8</a:t>
            </a:r>
            <a:endParaRPr lang="ru-RU" sz="4800" b="1" dirty="0">
              <a:ln w="0"/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="" xmlns:a16="http://schemas.microsoft.com/office/drawing/2014/main" id="{5B34C232-6AA8-4BD0-BD1C-1872AD4B245E}"/>
              </a:ext>
            </a:extLst>
          </p:cNvPr>
          <p:cNvSpPr/>
          <p:nvPr/>
        </p:nvSpPr>
        <p:spPr>
          <a:xfrm>
            <a:off x="3000808" y="3391267"/>
            <a:ext cx="1898031" cy="1390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 w="0"/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10</a:t>
            </a:r>
            <a:endParaRPr lang="ru-RU" sz="4800" b="1" dirty="0">
              <a:ln w="0"/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="" xmlns:a16="http://schemas.microsoft.com/office/drawing/2014/main" id="{2A6AA418-92A0-4F57-9A39-7B7E18ECD997}"/>
              </a:ext>
            </a:extLst>
          </p:cNvPr>
          <p:cNvSpPr/>
          <p:nvPr/>
        </p:nvSpPr>
        <p:spPr>
          <a:xfrm>
            <a:off x="1119051" y="3391267"/>
            <a:ext cx="1898031" cy="1390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 w="0"/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9</a:t>
            </a:r>
            <a:endParaRPr lang="ru-RU" sz="4800" b="1" dirty="0">
              <a:ln w="0"/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="" xmlns:a16="http://schemas.microsoft.com/office/drawing/2014/main" id="{72D66754-0AB1-475C-AA9E-D75DD50E6547}"/>
              </a:ext>
            </a:extLst>
          </p:cNvPr>
          <p:cNvSpPr/>
          <p:nvPr/>
        </p:nvSpPr>
        <p:spPr>
          <a:xfrm>
            <a:off x="4906142" y="3379924"/>
            <a:ext cx="1898031" cy="1390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 w="0"/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11</a:t>
            </a:r>
            <a:endParaRPr lang="ru-RU" sz="4800" b="1" dirty="0">
              <a:ln w="0"/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="" xmlns:a16="http://schemas.microsoft.com/office/drawing/2014/main" id="{089DA0FA-A800-4B2E-AE42-1E5A7A2DA152}"/>
              </a:ext>
            </a:extLst>
          </p:cNvPr>
          <p:cNvSpPr/>
          <p:nvPr/>
        </p:nvSpPr>
        <p:spPr>
          <a:xfrm>
            <a:off x="6771005" y="3391267"/>
            <a:ext cx="1898031" cy="1390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 w="0"/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12</a:t>
            </a:r>
            <a:endParaRPr lang="ru-RU" sz="4800" b="1" dirty="0">
              <a:ln w="0"/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Прямоугольник 15">
            <a:extLst>
              <a:ext uri="{FF2B5EF4-FFF2-40B4-BE49-F238E27FC236}">
                <a16:creationId xmlns="" xmlns:a16="http://schemas.microsoft.com/office/drawing/2014/main" id="{12C35A19-1646-4816-B410-C1D8C0C0FA47}"/>
              </a:ext>
            </a:extLst>
          </p:cNvPr>
          <p:cNvSpPr/>
          <p:nvPr/>
        </p:nvSpPr>
        <p:spPr>
          <a:xfrm>
            <a:off x="3005000" y="4774136"/>
            <a:ext cx="1898031" cy="1390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 w="0"/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14</a:t>
            </a:r>
            <a:endParaRPr lang="ru-RU" sz="4800" b="1" dirty="0">
              <a:ln w="0"/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Прямоугольник 16">
            <a:extLst>
              <a:ext uri="{FF2B5EF4-FFF2-40B4-BE49-F238E27FC236}">
                <a16:creationId xmlns="" xmlns:a16="http://schemas.microsoft.com/office/drawing/2014/main" id="{51243B2D-F9BE-4B90-A2C4-412E2211AB26}"/>
              </a:ext>
            </a:extLst>
          </p:cNvPr>
          <p:cNvSpPr/>
          <p:nvPr/>
        </p:nvSpPr>
        <p:spPr>
          <a:xfrm>
            <a:off x="1114925" y="4774136"/>
            <a:ext cx="1898031" cy="1390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 w="0"/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13</a:t>
            </a:r>
            <a:endParaRPr lang="ru-RU" sz="4800" b="1" dirty="0">
              <a:ln w="0"/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8" name="Прямоугольник 17">
            <a:extLst>
              <a:ext uri="{FF2B5EF4-FFF2-40B4-BE49-F238E27FC236}">
                <a16:creationId xmlns="" xmlns:a16="http://schemas.microsoft.com/office/drawing/2014/main" id="{D9056F73-1B87-4FA8-BD68-9BCD5C07B255}"/>
              </a:ext>
            </a:extLst>
          </p:cNvPr>
          <p:cNvSpPr/>
          <p:nvPr/>
        </p:nvSpPr>
        <p:spPr>
          <a:xfrm>
            <a:off x="4865743" y="4774136"/>
            <a:ext cx="1898031" cy="1390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 w="0"/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15</a:t>
            </a:r>
            <a:endParaRPr lang="ru-RU" sz="4800" b="1" dirty="0">
              <a:ln w="0"/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9" name="Прямоугольник 18">
            <a:extLst>
              <a:ext uri="{FF2B5EF4-FFF2-40B4-BE49-F238E27FC236}">
                <a16:creationId xmlns="" xmlns:a16="http://schemas.microsoft.com/office/drawing/2014/main" id="{D242D63D-F19B-4AF7-AD4E-B3765E38F875}"/>
              </a:ext>
            </a:extLst>
          </p:cNvPr>
          <p:cNvSpPr/>
          <p:nvPr/>
        </p:nvSpPr>
        <p:spPr>
          <a:xfrm>
            <a:off x="6752360" y="4765921"/>
            <a:ext cx="1898031" cy="1390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n w="0"/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16</a:t>
            </a:r>
            <a:endParaRPr lang="ru-RU" sz="4800" b="1" dirty="0">
              <a:ln w="0"/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251520" y="620688"/>
            <a:ext cx="8640959" cy="944562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algn="ctr"/>
            <a:r>
              <a:rPr lang="uk-UA" kern="0" dirty="0" smtClean="0">
                <a:solidFill>
                  <a:srgbClr val="0000FF"/>
                </a:solidFill>
              </a:rPr>
              <a:t>Веб-</a:t>
            </a:r>
            <a:r>
              <a:rPr lang="uk-UA" kern="0" dirty="0" err="1" smtClean="0">
                <a:solidFill>
                  <a:srgbClr val="0000FF"/>
                </a:solidFill>
              </a:rPr>
              <a:t>квест</a:t>
            </a:r>
            <a:r>
              <a:rPr lang="uk-UA" kern="0" dirty="0" smtClean="0">
                <a:solidFill>
                  <a:srgbClr val="0000FF"/>
                </a:solidFill>
              </a:rPr>
              <a:t> 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«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Подорож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школою»</a:t>
            </a:r>
            <a:endParaRPr lang="uk-UA" kern="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/>
          <a:stretch>
            <a:fillRect/>
          </a:stretch>
        </p:blipFill>
        <p:spPr>
          <a:xfrm>
            <a:off x="276101" y="1565250"/>
            <a:ext cx="3359795" cy="2799854"/>
          </a:xfrm>
          <a:prstGeom prst="rect">
            <a:avLst/>
          </a:prstGeom>
        </p:spPr>
      </p:pic>
      <p:pic>
        <p:nvPicPr>
          <p:cNvPr id="6" name="Рисунок 5"/>
          <p:cNvPicPr/>
          <p:nvPr/>
        </p:nvPicPr>
        <p:blipFill>
          <a:blip r:embed="rId3"/>
          <a:stretch>
            <a:fillRect/>
          </a:stretch>
        </p:blipFill>
        <p:spPr>
          <a:xfrm>
            <a:off x="4571999" y="1565250"/>
            <a:ext cx="4320480" cy="2799854"/>
          </a:xfrm>
          <a:prstGeom prst="rect">
            <a:avLst/>
          </a:prstGeom>
        </p:spPr>
      </p:pic>
      <p:sp>
        <p:nvSpPr>
          <p:cNvPr id="7" name="Прямокутник 6"/>
          <p:cNvSpPr/>
          <p:nvPr/>
        </p:nvSpPr>
        <p:spPr>
          <a:xfrm>
            <a:off x="1619672" y="4797152"/>
            <a:ext cx="6408712" cy="646331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uk-UA" b="1" dirty="0">
                <a:solidFill>
                  <a:srgbClr val="0000FF"/>
                </a:solidFill>
                <a:hlinkClick r:id="rId4"/>
              </a:rPr>
              <a:t>https://</a:t>
            </a:r>
            <a:r>
              <a:rPr lang="uk-UA" b="1" dirty="0" smtClean="0">
                <a:solidFill>
                  <a:srgbClr val="0000FF"/>
                </a:solidFill>
                <a:hlinkClick r:id="rId4"/>
              </a:rPr>
              <a:t>vseosvita.ua/webquest/start?id=12932&amp;id_user=136781&amp;hash=007114b0</a:t>
            </a:r>
            <a:r>
              <a:rPr lang="uk-UA" b="1" dirty="0" smtClean="0">
                <a:solidFill>
                  <a:srgbClr val="0000FF"/>
                </a:solidFill>
              </a:rPr>
              <a:t> </a:t>
            </a:r>
            <a:endParaRPr lang="uk-UA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9408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0" y="0"/>
            <a:ext cx="8640959" cy="947464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algn="ctr"/>
            <a:r>
              <a:rPr lang="uk-UA" i="1" dirty="0">
                <a:solidFill>
                  <a:srgbClr val="0070C0"/>
                </a:solidFill>
              </a:rPr>
              <a:t>Контроль знань</a:t>
            </a:r>
          </a:p>
          <a:p>
            <a:pPr algn="ctr"/>
            <a:r>
              <a:rPr lang="uk-UA" i="1" kern="0" dirty="0">
                <a:solidFill>
                  <a:srgbClr val="0070C0"/>
                </a:solidFill>
              </a:rPr>
              <a:t>з інформатики</a:t>
            </a:r>
            <a:endParaRPr lang="uk-UA" kern="0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7544" y="1346782"/>
            <a:ext cx="88924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Відскануйте</a:t>
            </a:r>
            <a:r>
              <a:rPr lang="uk-UA" sz="20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QR</a:t>
            </a:r>
            <a:r>
              <a:rPr lang="uk-UA" sz="20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-код, щоб отримати посилання на проходження тесту</a:t>
            </a:r>
            <a:r>
              <a:rPr lang="uk-UA" sz="20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https://forms.gle/YmtVASohV54ZQzDp8</a:t>
            </a:r>
            <a:endParaRPr lang="uk-UA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3809" y="2150503"/>
            <a:ext cx="2880320" cy="2847117"/>
          </a:xfrm>
          <a:prstGeom prst="rect">
            <a:avLst/>
          </a:prstGeom>
        </p:spPr>
      </p:pic>
      <p:pic>
        <p:nvPicPr>
          <p:cNvPr id="6" name="Picture 2" descr="Тиждень інформатики у школі – Соколовобалківський заклад загальної  середньої освіти І-ІІІ ступенів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559" y="5157192"/>
            <a:ext cx="4429441" cy="1700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6057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785786" y="3786190"/>
            <a:ext cx="7772400" cy="885825"/>
          </a:xfrm>
        </p:spPr>
        <p:txBody>
          <a:bodyPr/>
          <a:lstStyle/>
          <a:p>
            <a:pPr algn="l"/>
            <a:r>
              <a:rPr lang="ru-RU" dirty="0"/>
              <a:t>- </a:t>
            </a:r>
            <a:r>
              <a:rPr lang="ru-RU" dirty="0" err="1">
                <a:solidFill>
                  <a:schemeClr val="accent5">
                    <a:lumMod val="10000"/>
                  </a:schemeClr>
                </a:solidFill>
              </a:rPr>
              <a:t>Що</a:t>
            </a:r>
            <a:r>
              <a:rPr lang="ru-RU" dirty="0">
                <a:solidFill>
                  <a:schemeClr val="accent5">
                    <a:lumMod val="10000"/>
                  </a:schemeClr>
                </a:solidFill>
              </a:rPr>
              <a:t> на </a:t>
            </a:r>
            <a:r>
              <a:rPr lang="ru-RU" dirty="0" err="1">
                <a:solidFill>
                  <a:schemeClr val="accent5">
                    <a:lumMod val="10000"/>
                  </a:schemeClr>
                </a:solidFill>
              </a:rPr>
              <a:t>уроці</a:t>
            </a:r>
            <a:r>
              <a:rPr lang="ru-RU" dirty="0">
                <a:solidFill>
                  <a:schemeClr val="accent5">
                    <a:lumMod val="1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5">
                    <a:lumMod val="10000"/>
                  </a:schemeClr>
                </a:solidFill>
              </a:rPr>
              <a:t>було</a:t>
            </a:r>
            <a:r>
              <a:rPr lang="ru-RU" dirty="0">
                <a:solidFill>
                  <a:schemeClr val="accent5">
                    <a:lumMod val="1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5">
                    <a:lumMod val="10000"/>
                  </a:schemeClr>
                </a:solidFill>
              </a:rPr>
              <a:t>найважливішим</a:t>
            </a:r>
            <a:r>
              <a:rPr lang="ru-RU" dirty="0">
                <a:solidFill>
                  <a:schemeClr val="accent5">
                    <a:lumMod val="10000"/>
                  </a:schemeClr>
                </a:solidFill>
              </a:rPr>
              <a:t>? </a:t>
            </a:r>
            <a:br>
              <a:rPr lang="ru-RU" dirty="0">
                <a:solidFill>
                  <a:schemeClr val="accent5">
                    <a:lumMod val="10000"/>
                  </a:schemeClr>
                </a:solidFill>
              </a:rPr>
            </a:br>
            <a:r>
              <a:rPr lang="ru-RU" dirty="0">
                <a:solidFill>
                  <a:schemeClr val="accent5">
                    <a:lumMod val="10000"/>
                  </a:schemeClr>
                </a:solidFill>
              </a:rPr>
              <a:t>- </a:t>
            </a:r>
            <a:r>
              <a:rPr lang="ru-RU" dirty="0" err="1">
                <a:solidFill>
                  <a:schemeClr val="accent5">
                    <a:lumMod val="10000"/>
                  </a:schemeClr>
                </a:solidFill>
              </a:rPr>
              <a:t>Що</a:t>
            </a:r>
            <a:r>
              <a:rPr lang="ru-RU" dirty="0">
                <a:solidFill>
                  <a:schemeClr val="accent5">
                    <a:lumMod val="1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5">
                    <a:lumMod val="10000"/>
                  </a:schemeClr>
                </a:solidFill>
              </a:rPr>
              <a:t>було</a:t>
            </a:r>
            <a:r>
              <a:rPr lang="ru-RU" dirty="0">
                <a:solidFill>
                  <a:schemeClr val="accent5">
                    <a:lumMod val="1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5">
                    <a:lumMod val="10000"/>
                  </a:schemeClr>
                </a:solidFill>
              </a:rPr>
              <a:t>найцікавішим</a:t>
            </a:r>
            <a:r>
              <a:rPr lang="ru-RU" dirty="0">
                <a:solidFill>
                  <a:schemeClr val="accent5">
                    <a:lumMod val="10000"/>
                  </a:schemeClr>
                </a:solidFill>
              </a:rPr>
              <a:t>? </a:t>
            </a:r>
            <a:br>
              <a:rPr lang="ru-RU" dirty="0">
                <a:solidFill>
                  <a:schemeClr val="accent5">
                    <a:lumMod val="10000"/>
                  </a:schemeClr>
                </a:solidFill>
              </a:rPr>
            </a:br>
            <a:r>
              <a:rPr lang="ru-RU" dirty="0">
                <a:solidFill>
                  <a:schemeClr val="accent5">
                    <a:lumMod val="10000"/>
                  </a:schemeClr>
                </a:solidFill>
              </a:rPr>
              <a:t>- </a:t>
            </a:r>
            <a:r>
              <a:rPr lang="ru-RU" dirty="0" err="1">
                <a:solidFill>
                  <a:schemeClr val="accent5">
                    <a:lumMod val="10000"/>
                  </a:schemeClr>
                </a:solidFill>
              </a:rPr>
              <a:t>Що</a:t>
            </a:r>
            <a:r>
              <a:rPr lang="ru-RU" dirty="0">
                <a:solidFill>
                  <a:schemeClr val="accent5">
                    <a:lumMod val="1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5">
                    <a:lumMod val="10000"/>
                  </a:schemeClr>
                </a:solidFill>
              </a:rPr>
              <a:t>було</a:t>
            </a:r>
            <a:r>
              <a:rPr lang="ru-RU" dirty="0">
                <a:solidFill>
                  <a:schemeClr val="accent5">
                    <a:lumMod val="1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5">
                    <a:lumMod val="10000"/>
                  </a:schemeClr>
                </a:solidFill>
              </a:rPr>
              <a:t>найскладнішим</a:t>
            </a:r>
            <a:r>
              <a:rPr lang="ru-RU" dirty="0">
                <a:solidFill>
                  <a:schemeClr val="accent5">
                    <a:lumMod val="10000"/>
                  </a:schemeClr>
                </a:solidFill>
              </a:rPr>
              <a:t>? </a:t>
            </a:r>
            <a:br>
              <a:rPr lang="ru-RU" dirty="0">
                <a:solidFill>
                  <a:schemeClr val="accent5">
                    <a:lumMod val="10000"/>
                  </a:schemeClr>
                </a:solidFill>
              </a:rPr>
            </a:br>
            <a:r>
              <a:rPr lang="ru-RU" dirty="0">
                <a:solidFill>
                  <a:schemeClr val="accent5">
                    <a:lumMod val="10000"/>
                  </a:schemeClr>
                </a:solidFill>
              </a:rPr>
              <a:t>- Над </a:t>
            </a:r>
            <a:r>
              <a:rPr lang="ru-RU" dirty="0" err="1">
                <a:solidFill>
                  <a:schemeClr val="accent5">
                    <a:lumMod val="10000"/>
                  </a:schemeClr>
                </a:solidFill>
              </a:rPr>
              <a:t>чим</a:t>
            </a:r>
            <a:r>
              <a:rPr lang="ru-RU" dirty="0">
                <a:solidFill>
                  <a:schemeClr val="accent5">
                    <a:lumMod val="1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5">
                    <a:lumMod val="10000"/>
                  </a:schemeClr>
                </a:solidFill>
              </a:rPr>
              <a:t>слід</a:t>
            </a:r>
            <a:r>
              <a:rPr lang="ru-RU" dirty="0">
                <a:solidFill>
                  <a:schemeClr val="accent5">
                    <a:lumMod val="1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5">
                    <a:lumMod val="10000"/>
                  </a:schemeClr>
                </a:solidFill>
              </a:rPr>
              <a:t>попрацювати</a:t>
            </a:r>
            <a:r>
              <a:rPr lang="ru-RU" dirty="0">
                <a:solidFill>
                  <a:schemeClr val="accent5">
                    <a:lumMod val="1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5">
                    <a:lumMod val="10000"/>
                  </a:schemeClr>
                </a:solidFill>
              </a:rPr>
              <a:t>вдома</a:t>
            </a:r>
            <a:r>
              <a:rPr lang="ru-RU" dirty="0">
                <a:solidFill>
                  <a:schemeClr val="accent5">
                    <a:lumMod val="10000"/>
                  </a:schemeClr>
                </a:solidFill>
              </a:rPr>
              <a:t>? </a:t>
            </a:r>
            <a:br>
              <a:rPr lang="ru-RU" dirty="0">
                <a:solidFill>
                  <a:schemeClr val="accent5">
                    <a:lumMod val="10000"/>
                  </a:schemeClr>
                </a:solidFill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0" y="836712"/>
            <a:ext cx="8640959" cy="944562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algn="ctr"/>
            <a:r>
              <a:rPr lang="uk-UA" kern="0" dirty="0" smtClean="0">
                <a:solidFill>
                  <a:srgbClr val="0000FF"/>
                </a:solidFill>
              </a:rPr>
              <a:t>Рефлексія</a:t>
            </a:r>
            <a:endParaRPr lang="uk-UA" kern="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3643306" y="214290"/>
            <a:ext cx="4953000" cy="5715040"/>
          </a:xfrm>
        </p:spPr>
        <p:txBody>
          <a:bodyPr/>
          <a:lstStyle/>
          <a:p>
            <a:pPr lvl="0" algn="l">
              <a:buBlip>
                <a:blip r:embed="rId2"/>
              </a:buBlip>
            </a:pPr>
            <a:r>
              <a:rPr lang="uk-UA" b="1" i="1" dirty="0">
                <a:solidFill>
                  <a:srgbClr val="C00000"/>
                </a:solidFill>
              </a:rPr>
              <a:t>Твори велике, не обіцяючи великого</a:t>
            </a:r>
            <a:endParaRPr lang="ru-RU" b="1" i="1" dirty="0">
              <a:solidFill>
                <a:srgbClr val="C00000"/>
              </a:solidFill>
            </a:endParaRPr>
          </a:p>
          <a:p>
            <a:pPr lvl="0" algn="l">
              <a:buBlip>
                <a:blip r:embed="rId2"/>
              </a:buBlip>
            </a:pPr>
            <a:r>
              <a:rPr lang="uk-UA" b="1" i="1" dirty="0">
                <a:solidFill>
                  <a:srgbClr val="C00000"/>
                </a:solidFill>
              </a:rPr>
              <a:t>Нічому не дивуйся</a:t>
            </a:r>
            <a:endParaRPr lang="ru-RU" b="1" i="1" dirty="0">
              <a:solidFill>
                <a:srgbClr val="C00000"/>
              </a:solidFill>
            </a:endParaRPr>
          </a:p>
          <a:p>
            <a:pPr lvl="0" algn="l">
              <a:buBlip>
                <a:blip r:embed="rId2"/>
              </a:buBlip>
            </a:pPr>
            <a:r>
              <a:rPr lang="uk-UA" b="1" i="1" dirty="0">
                <a:solidFill>
                  <a:srgbClr val="C00000"/>
                </a:solidFill>
              </a:rPr>
              <a:t>Тимчасова невдача краща від тимчасової удачі</a:t>
            </a:r>
            <a:endParaRPr lang="ru-RU" b="1" i="1" dirty="0">
              <a:solidFill>
                <a:srgbClr val="C00000"/>
              </a:solidFill>
            </a:endParaRPr>
          </a:p>
          <a:p>
            <a:pPr lvl="0" algn="l">
              <a:buBlip>
                <a:blip r:embed="rId2"/>
              </a:buBlip>
            </a:pPr>
            <a:r>
              <a:rPr lang="uk-UA" b="1" i="1" dirty="0">
                <a:solidFill>
                  <a:srgbClr val="C00000"/>
                </a:solidFill>
              </a:rPr>
              <a:t>Не заплющуй очі, коли хочеш спати, не проаналізувавши своїх учинків за минулий день </a:t>
            </a:r>
            <a:endParaRPr lang="ru-RU" b="1" i="1" dirty="0">
              <a:solidFill>
                <a:srgbClr val="C00000"/>
              </a:solidFill>
            </a:endParaRPr>
          </a:p>
          <a:p>
            <a:pPr lvl="0" algn="l">
              <a:buBlip>
                <a:blip r:embed="rId2"/>
              </a:buBlip>
            </a:pPr>
            <a:r>
              <a:rPr lang="uk-UA" b="1" i="1" dirty="0">
                <a:solidFill>
                  <a:srgbClr val="C00000"/>
                </a:solidFill>
              </a:rPr>
              <a:t>Живи з людьми так, щоб твої друзі не стали недругами, а недруги стали друзями</a:t>
            </a:r>
            <a:endParaRPr lang="ru-RU" b="1" i="1" dirty="0">
              <a:solidFill>
                <a:srgbClr val="C00000"/>
              </a:solidFill>
            </a:endParaRPr>
          </a:p>
          <a:p>
            <a:pPr lvl="0" algn="l">
              <a:buBlip>
                <a:blip r:embed="rId2"/>
              </a:buBlip>
            </a:pPr>
            <a:r>
              <a:rPr lang="uk-UA" b="1" i="1" dirty="0">
                <a:solidFill>
                  <a:srgbClr val="C00000"/>
                </a:solidFill>
              </a:rPr>
              <a:t>Не роби нічого ганебного ні в присутності інших, ні таємно. Першим твоїм законом повинна бути повага до самого себе</a:t>
            </a:r>
            <a:endParaRPr lang="ru-RU" b="1" i="1" dirty="0">
              <a:solidFill>
                <a:srgbClr val="C00000"/>
              </a:solidFill>
            </a:endParaRPr>
          </a:p>
          <a:p>
            <a:pPr lvl="0" algn="l">
              <a:buBlip>
                <a:blip r:embed="rId2"/>
              </a:buBlip>
            </a:pPr>
            <a:r>
              <a:rPr lang="uk-UA" b="1" i="1" dirty="0">
                <a:solidFill>
                  <a:srgbClr val="C00000"/>
                </a:solidFill>
              </a:rPr>
              <a:t>Лише неблагородна людина здатна в очі хвалити, а поза очі злословити</a:t>
            </a:r>
            <a:endParaRPr lang="ru-RU" b="1" i="1" dirty="0">
              <a:solidFill>
                <a:srgbClr val="C00000"/>
              </a:solidFill>
            </a:endParaRPr>
          </a:p>
          <a:p>
            <a:pPr lvl="0" algn="l">
              <a:buBlip>
                <a:blip r:embed="rId2"/>
              </a:buBlip>
            </a:pPr>
            <a:r>
              <a:rPr lang="uk-UA" b="1" i="1" dirty="0">
                <a:solidFill>
                  <a:srgbClr val="C00000"/>
                </a:solidFill>
              </a:rPr>
              <a:t>Усе в світі підкоряється числам</a:t>
            </a:r>
            <a:endParaRPr lang="ru-RU" b="1" i="1" dirty="0">
              <a:solidFill>
                <a:srgbClr val="C00000"/>
              </a:solidFill>
            </a:endParaRPr>
          </a:p>
          <a:p>
            <a:endParaRPr lang="ru-RU" dirty="0">
              <a:solidFill>
                <a:schemeClr val="accent4"/>
              </a:solidFill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theme/theme1.xml><?xml version="1.0" encoding="utf-8"?>
<a:theme xmlns:a="http://schemas.openxmlformats.org/drawingml/2006/main" name="Палитра">
  <a:themeElements>
    <a:clrScheme name="Палитра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Палитра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Палитра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литра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литра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литра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литра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литра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рава">
  <a:themeElements>
    <a:clrScheme name="Трава 5">
      <a:dk1>
        <a:srgbClr val="000000"/>
      </a:dk1>
      <a:lt1>
        <a:srgbClr val="CCECFF"/>
      </a:lt1>
      <a:dk2>
        <a:srgbClr val="000000"/>
      </a:dk2>
      <a:lt2>
        <a:srgbClr val="D6EDEE"/>
      </a:lt2>
      <a:accent1>
        <a:srgbClr val="E8F0F4"/>
      </a:accent1>
      <a:accent2>
        <a:srgbClr val="8EAAFA"/>
      </a:accent2>
      <a:accent3>
        <a:srgbClr val="E2F4FF"/>
      </a:accent3>
      <a:accent4>
        <a:srgbClr val="000000"/>
      </a:accent4>
      <a:accent5>
        <a:srgbClr val="F2F6F8"/>
      </a:accent5>
      <a:accent6>
        <a:srgbClr val="809AE3"/>
      </a:accent6>
      <a:hlink>
        <a:srgbClr val="0066FF"/>
      </a:hlink>
      <a:folHlink>
        <a:srgbClr val="9947FD"/>
      </a:folHlink>
    </a:clrScheme>
    <a:fontScheme name="Трава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Трава 1">
        <a:dk1>
          <a:srgbClr val="FF9900"/>
        </a:dk1>
        <a:lt1>
          <a:srgbClr val="FFFFFF"/>
        </a:lt1>
        <a:dk2>
          <a:srgbClr val="FFCC66"/>
        </a:dk2>
        <a:lt2>
          <a:srgbClr val="CC6600"/>
        </a:lt2>
        <a:accent1>
          <a:srgbClr val="F05000"/>
        </a:accent1>
        <a:accent2>
          <a:srgbClr val="B28300"/>
        </a:accent2>
        <a:accent3>
          <a:srgbClr val="FFE2B8"/>
        </a:accent3>
        <a:accent4>
          <a:srgbClr val="DADADA"/>
        </a:accent4>
        <a:accent5>
          <a:srgbClr val="F6B3AA"/>
        </a:accent5>
        <a:accent6>
          <a:srgbClr val="A17600"/>
        </a:accent6>
        <a:hlink>
          <a:srgbClr val="99CC00"/>
        </a:hlink>
        <a:folHlink>
          <a:srgbClr val="0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2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3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DDFFB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4">
        <a:dk1>
          <a:srgbClr val="006600"/>
        </a:dk1>
        <a:lt1>
          <a:srgbClr val="FFFFFF"/>
        </a:lt1>
        <a:dk2>
          <a:srgbClr val="008000"/>
        </a:dk2>
        <a:lt2>
          <a:srgbClr val="FFFFB7"/>
        </a:lt2>
        <a:accent1>
          <a:srgbClr val="99CC00"/>
        </a:accent1>
        <a:accent2>
          <a:srgbClr val="00CC00"/>
        </a:accent2>
        <a:accent3>
          <a:srgbClr val="AAC0AA"/>
        </a:accent3>
        <a:accent4>
          <a:srgbClr val="DADADA"/>
        </a:accent4>
        <a:accent5>
          <a:srgbClr val="CAE2AA"/>
        </a:accent5>
        <a:accent6>
          <a:srgbClr val="00B900"/>
        </a:accent6>
        <a:hlink>
          <a:srgbClr val="99FF66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5">
        <a:dk1>
          <a:srgbClr val="000000"/>
        </a:dk1>
        <a:lt1>
          <a:srgbClr val="CCECFF"/>
        </a:lt1>
        <a:dk2>
          <a:srgbClr val="000000"/>
        </a:dk2>
        <a:lt2>
          <a:srgbClr val="D6EDEE"/>
        </a:lt2>
        <a:accent1>
          <a:srgbClr val="E8F0F4"/>
        </a:accent1>
        <a:accent2>
          <a:srgbClr val="8EAAFA"/>
        </a:accent2>
        <a:accent3>
          <a:srgbClr val="E2F4FF"/>
        </a:accent3>
        <a:accent4>
          <a:srgbClr val="000000"/>
        </a:accent4>
        <a:accent5>
          <a:srgbClr val="F2F6F8"/>
        </a:accent5>
        <a:accent6>
          <a:srgbClr val="809AE3"/>
        </a:accent6>
        <a:hlink>
          <a:srgbClr val="0066FF"/>
        </a:hlink>
        <a:folHlink>
          <a:srgbClr val="9947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рава 6">
        <a:dk1>
          <a:srgbClr val="48486A"/>
        </a:dk1>
        <a:lt1>
          <a:srgbClr val="FFFFFF"/>
        </a:lt1>
        <a:dk2>
          <a:srgbClr val="000099"/>
        </a:dk2>
        <a:lt2>
          <a:srgbClr val="F8F8F8"/>
        </a:lt2>
        <a:accent1>
          <a:srgbClr val="6699FF"/>
        </a:accent1>
        <a:accent2>
          <a:srgbClr val="0000FF"/>
        </a:accent2>
        <a:accent3>
          <a:srgbClr val="AAAACA"/>
        </a:accent3>
        <a:accent4>
          <a:srgbClr val="DADADA"/>
        </a:accent4>
        <a:accent5>
          <a:srgbClr val="B8CAFF"/>
        </a:accent5>
        <a:accent6>
          <a:srgbClr val="0000E7"/>
        </a:accent6>
        <a:hlink>
          <a:srgbClr val="3D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7">
        <a:dk1>
          <a:srgbClr val="573F8B"/>
        </a:dk1>
        <a:lt1>
          <a:srgbClr val="FFFFFF"/>
        </a:lt1>
        <a:dk2>
          <a:srgbClr val="666699"/>
        </a:dk2>
        <a:lt2>
          <a:srgbClr val="D9D9FF"/>
        </a:lt2>
        <a:accent1>
          <a:srgbClr val="CC99FF"/>
        </a:accent1>
        <a:accent2>
          <a:srgbClr val="9933FF"/>
        </a:accent2>
        <a:accent3>
          <a:srgbClr val="B8B8CA"/>
        </a:accent3>
        <a:accent4>
          <a:srgbClr val="DADADA"/>
        </a:accent4>
        <a:accent5>
          <a:srgbClr val="E2CAFF"/>
        </a:accent5>
        <a:accent6>
          <a:srgbClr val="8A2DE7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8">
        <a:dk1>
          <a:srgbClr val="000000"/>
        </a:dk1>
        <a:lt1>
          <a:srgbClr val="EAEAEA"/>
        </a:lt1>
        <a:dk2>
          <a:srgbClr val="000000"/>
        </a:dk2>
        <a:lt2>
          <a:srgbClr val="C1C2CB"/>
        </a:lt2>
        <a:accent1>
          <a:srgbClr val="F1F1F7"/>
        </a:accent1>
        <a:accent2>
          <a:srgbClr val="8C8CB4"/>
        </a:accent2>
        <a:accent3>
          <a:srgbClr val="F3F3F3"/>
        </a:accent3>
        <a:accent4>
          <a:srgbClr val="000000"/>
        </a:accent4>
        <a:accent5>
          <a:srgbClr val="F7F7FA"/>
        </a:accent5>
        <a:accent6>
          <a:srgbClr val="7E7EA3"/>
        </a:accent6>
        <a:hlink>
          <a:srgbClr val="A3FFFF"/>
        </a:hlink>
        <a:folHlink>
          <a:srgbClr val="9E99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Пиксел">
  <a:themeElements>
    <a:clrScheme name="Пиксел 12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Пиксел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Пиксел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Сеть">
  <a:themeElements>
    <a:clrScheme name="Сеть 10">
      <a:dk1>
        <a:srgbClr val="000000"/>
      </a:dk1>
      <a:lt1>
        <a:srgbClr val="FFFFFF"/>
      </a:lt1>
      <a:dk2>
        <a:srgbClr val="330066"/>
      </a:dk2>
      <a:lt2>
        <a:srgbClr val="808080"/>
      </a:lt2>
      <a:accent1>
        <a:srgbClr val="CCCC00"/>
      </a:accent1>
      <a:accent2>
        <a:srgbClr val="669999"/>
      </a:accent2>
      <a:accent3>
        <a:srgbClr val="FFFFFF"/>
      </a:accent3>
      <a:accent4>
        <a:srgbClr val="000000"/>
      </a:accent4>
      <a:accent5>
        <a:srgbClr val="E2E2AA"/>
      </a:accent5>
      <a:accent6>
        <a:srgbClr val="5C8A8A"/>
      </a:accent6>
      <a:hlink>
        <a:srgbClr val="7E9CE8"/>
      </a:hlink>
      <a:folHlink>
        <a:srgbClr val="D8D8EC"/>
      </a:folHlink>
    </a:clrScheme>
    <a:fontScheme name="Сеть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Сеть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еть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Пастель">
  <a:themeElements>
    <a:clrScheme name="Пастель 1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6B8"/>
      </a:accent5>
      <a:accent6>
        <a:srgbClr val="000000"/>
      </a:accent6>
      <a:hlink>
        <a:srgbClr val="00B200"/>
      </a:hlink>
      <a:folHlink>
        <a:srgbClr val="703DFF"/>
      </a:folHlink>
    </a:clrScheme>
    <a:fontScheme name="Пастель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Пастель 1">
        <a:dk1>
          <a:srgbClr val="000000"/>
        </a:dk1>
        <a:lt1>
          <a:srgbClr val="FFFFFF"/>
        </a:lt1>
        <a:dk2>
          <a:srgbClr val="FF0000"/>
        </a:dk2>
        <a:lt2>
          <a:srgbClr val="FFB800"/>
        </a:lt2>
        <a:accent1>
          <a:srgbClr val="FFEF6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FF6B8"/>
        </a:accent5>
        <a:accent6>
          <a:srgbClr val="000000"/>
        </a:accent6>
        <a:hlink>
          <a:srgbClr val="00B200"/>
        </a:hlink>
        <a:folHlink>
          <a:srgbClr val="703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стель 2">
        <a:dk1>
          <a:srgbClr val="000000"/>
        </a:dk1>
        <a:lt1>
          <a:srgbClr val="FFFFFF"/>
        </a:lt1>
        <a:dk2>
          <a:srgbClr val="000000"/>
        </a:dk2>
        <a:lt2>
          <a:srgbClr val="99CCFF"/>
        </a:lt2>
        <a:accent1>
          <a:srgbClr val="CCCCFF"/>
        </a:accent1>
        <a:accent2>
          <a:srgbClr val="000066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005C"/>
        </a:accent6>
        <a:hlink>
          <a:srgbClr val="00B2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стель 3">
        <a:dk1>
          <a:srgbClr val="000000"/>
        </a:dk1>
        <a:lt1>
          <a:srgbClr val="FFFFFF"/>
        </a:lt1>
        <a:dk2>
          <a:srgbClr val="000000"/>
        </a:dk2>
        <a:lt2>
          <a:srgbClr val="3399FF"/>
        </a:lt2>
        <a:accent1>
          <a:srgbClr val="CCECFF"/>
        </a:accent1>
        <a:accent2>
          <a:srgbClr val="008080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007373"/>
        </a:accent6>
        <a:hlink>
          <a:srgbClr val="0099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стель 4">
        <a:dk1>
          <a:srgbClr val="808000"/>
        </a:dk1>
        <a:lt1>
          <a:srgbClr val="FFFFFF"/>
        </a:lt1>
        <a:dk2>
          <a:srgbClr val="336600"/>
        </a:dk2>
        <a:lt2>
          <a:srgbClr val="FFFFFF"/>
        </a:lt2>
        <a:accent1>
          <a:srgbClr val="99CC00"/>
        </a:accent1>
        <a:accent2>
          <a:srgbClr val="003300"/>
        </a:accent2>
        <a:accent3>
          <a:srgbClr val="ADB8AA"/>
        </a:accent3>
        <a:accent4>
          <a:srgbClr val="DADADA"/>
        </a:accent4>
        <a:accent5>
          <a:srgbClr val="CAE2AA"/>
        </a:accent5>
        <a:accent6>
          <a:srgbClr val="002D00"/>
        </a:accent6>
        <a:hlink>
          <a:srgbClr val="CCCC00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5">
        <a:dk1>
          <a:srgbClr val="808080"/>
        </a:dk1>
        <a:lt1>
          <a:srgbClr val="FFFFFF"/>
        </a:lt1>
        <a:dk2>
          <a:srgbClr val="003366"/>
        </a:dk2>
        <a:lt2>
          <a:srgbClr val="CCECFF"/>
        </a:lt2>
        <a:accent1>
          <a:srgbClr val="33CCCC"/>
        </a:accent1>
        <a:accent2>
          <a:srgbClr val="006699"/>
        </a:accent2>
        <a:accent3>
          <a:srgbClr val="AAADB8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00FFFF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6">
        <a:dk1>
          <a:srgbClr val="6666FF"/>
        </a:dk1>
        <a:lt1>
          <a:srgbClr val="FFFFFF"/>
        </a:lt1>
        <a:dk2>
          <a:srgbClr val="000066"/>
        </a:dk2>
        <a:lt2>
          <a:srgbClr val="FFFFFF"/>
        </a:lt2>
        <a:accent1>
          <a:srgbClr val="33CCFF"/>
        </a:accent1>
        <a:accent2>
          <a:srgbClr val="0000FF"/>
        </a:accent2>
        <a:accent3>
          <a:srgbClr val="AAAAB8"/>
        </a:accent3>
        <a:accent4>
          <a:srgbClr val="DADADA"/>
        </a:accent4>
        <a:accent5>
          <a:srgbClr val="ADE2FF"/>
        </a:accent5>
        <a:accent6>
          <a:srgbClr val="0000E7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7">
        <a:dk1>
          <a:srgbClr val="000000"/>
        </a:dk1>
        <a:lt1>
          <a:srgbClr val="FFFFFF"/>
        </a:lt1>
        <a:dk2>
          <a:srgbClr val="800080"/>
        </a:dk2>
        <a:lt2>
          <a:srgbClr val="FFFFFF"/>
        </a:lt2>
        <a:accent1>
          <a:srgbClr val="CC66FF"/>
        </a:accent1>
        <a:accent2>
          <a:srgbClr val="990099"/>
        </a:accent2>
        <a:accent3>
          <a:srgbClr val="C0AAC0"/>
        </a:accent3>
        <a:accent4>
          <a:srgbClr val="DADADA"/>
        </a:accent4>
        <a:accent5>
          <a:srgbClr val="E2B8FF"/>
        </a:accent5>
        <a:accent6>
          <a:srgbClr val="8A008A"/>
        </a:accent6>
        <a:hlink>
          <a:srgbClr val="FF9900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8">
        <a:dk1>
          <a:srgbClr val="FF3300"/>
        </a:dk1>
        <a:lt1>
          <a:srgbClr val="FFFFFF"/>
        </a:lt1>
        <a:dk2>
          <a:srgbClr val="800000"/>
        </a:dk2>
        <a:lt2>
          <a:srgbClr val="FFFFCC"/>
        </a:lt2>
        <a:accent1>
          <a:srgbClr val="FF7C80"/>
        </a:accent1>
        <a:accent2>
          <a:srgbClr val="990000"/>
        </a:accent2>
        <a:accent3>
          <a:srgbClr val="C0AAAA"/>
        </a:accent3>
        <a:accent4>
          <a:srgbClr val="DADADA"/>
        </a:accent4>
        <a:accent5>
          <a:srgbClr val="FFBFC0"/>
        </a:accent5>
        <a:accent6>
          <a:srgbClr val="8A0000"/>
        </a:accent6>
        <a:hlink>
          <a:srgbClr val="FF66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Клен">
  <a:themeElements>
    <a:clrScheme name="Клен 3">
      <a:dk1>
        <a:srgbClr val="000000"/>
      </a:dk1>
      <a:lt1>
        <a:srgbClr val="FFFFCC"/>
      </a:lt1>
      <a:dk2>
        <a:srgbClr val="A26D18"/>
      </a:dk2>
      <a:lt2>
        <a:srgbClr val="F9D793"/>
      </a:lt2>
      <a:accent1>
        <a:srgbClr val="FFD05B"/>
      </a:accent1>
      <a:accent2>
        <a:srgbClr val="FEE1A8"/>
      </a:accent2>
      <a:accent3>
        <a:srgbClr val="FFFFE2"/>
      </a:accent3>
      <a:accent4>
        <a:srgbClr val="000000"/>
      </a:accent4>
      <a:accent5>
        <a:srgbClr val="FFE4B5"/>
      </a:accent5>
      <a:accent6>
        <a:srgbClr val="E6CC98"/>
      </a:accent6>
      <a:hlink>
        <a:srgbClr val="FF0000"/>
      </a:hlink>
      <a:folHlink>
        <a:srgbClr val="CC6600"/>
      </a:folHlink>
    </a:clrScheme>
    <a:fontScheme name="Клен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Клен 1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2">
        <a:dk1>
          <a:srgbClr val="EA9306"/>
        </a:dk1>
        <a:lt1>
          <a:srgbClr val="FFFFFF"/>
        </a:lt1>
        <a:dk2>
          <a:srgbClr val="FAC120"/>
        </a:dk2>
        <a:lt2>
          <a:srgbClr val="FFFDD1"/>
        </a:lt2>
        <a:accent1>
          <a:srgbClr val="CC6600"/>
        </a:accent1>
        <a:accent2>
          <a:srgbClr val="FF9933"/>
        </a:accent2>
        <a:accent3>
          <a:srgbClr val="FCDDAB"/>
        </a:accent3>
        <a:accent4>
          <a:srgbClr val="DADADA"/>
        </a:accent4>
        <a:accent5>
          <a:srgbClr val="E2B8AA"/>
        </a:accent5>
        <a:accent6>
          <a:srgbClr val="E78A2D"/>
        </a:accent6>
        <a:hlink>
          <a:srgbClr val="A50021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3">
        <a:dk1>
          <a:srgbClr val="000000"/>
        </a:dk1>
        <a:lt1>
          <a:srgbClr val="FFFFCC"/>
        </a:lt1>
        <a:dk2>
          <a:srgbClr val="A26D18"/>
        </a:dk2>
        <a:lt2>
          <a:srgbClr val="F9D793"/>
        </a:lt2>
        <a:accent1>
          <a:srgbClr val="FFD05B"/>
        </a:accent1>
        <a:accent2>
          <a:srgbClr val="FEE1A8"/>
        </a:accent2>
        <a:accent3>
          <a:srgbClr val="FFFFE2"/>
        </a:accent3>
        <a:accent4>
          <a:srgbClr val="000000"/>
        </a:accent4>
        <a:accent5>
          <a:srgbClr val="FFE4B5"/>
        </a:accent5>
        <a:accent6>
          <a:srgbClr val="E6CC98"/>
        </a:accent6>
        <a:hlink>
          <a:srgbClr val="FF0000"/>
        </a:hlink>
        <a:folHlink>
          <a:srgbClr val="CC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лен 4">
        <a:dk1>
          <a:srgbClr val="008000"/>
        </a:dk1>
        <a:lt1>
          <a:srgbClr val="FFFFFF"/>
        </a:lt1>
        <a:dk2>
          <a:srgbClr val="005800"/>
        </a:dk2>
        <a:lt2>
          <a:srgbClr val="FFFFCC"/>
        </a:lt2>
        <a:accent1>
          <a:srgbClr val="00CC99"/>
        </a:accent1>
        <a:accent2>
          <a:srgbClr val="007825"/>
        </a:accent2>
        <a:accent3>
          <a:srgbClr val="AAB4AA"/>
        </a:accent3>
        <a:accent4>
          <a:srgbClr val="DADADA"/>
        </a:accent4>
        <a:accent5>
          <a:srgbClr val="AAE2CA"/>
        </a:accent5>
        <a:accent6>
          <a:srgbClr val="006C20"/>
        </a:accent6>
        <a:hlink>
          <a:srgbClr val="9966FF"/>
        </a:hlink>
        <a:folHlink>
          <a:srgbClr val="99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5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CC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6">
        <a:dk1>
          <a:srgbClr val="006699"/>
        </a:dk1>
        <a:lt1>
          <a:srgbClr val="FFFFFF"/>
        </a:lt1>
        <a:dk2>
          <a:srgbClr val="006666"/>
        </a:dk2>
        <a:lt2>
          <a:srgbClr val="CCECFF"/>
        </a:lt2>
        <a:accent1>
          <a:srgbClr val="00CCFF"/>
        </a:accent1>
        <a:accent2>
          <a:srgbClr val="017A83"/>
        </a:accent2>
        <a:accent3>
          <a:srgbClr val="AAB8B8"/>
        </a:accent3>
        <a:accent4>
          <a:srgbClr val="DADADA"/>
        </a:accent4>
        <a:accent5>
          <a:srgbClr val="AAE2FF"/>
        </a:accent5>
        <a:accent6>
          <a:srgbClr val="016E76"/>
        </a:accent6>
        <a:hlink>
          <a:srgbClr val="FFFFCC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7">
        <a:dk1>
          <a:srgbClr val="80ACC4"/>
        </a:dk1>
        <a:lt1>
          <a:srgbClr val="FFFFFF"/>
        </a:lt1>
        <a:dk2>
          <a:srgbClr val="B3D1DF"/>
        </a:dk2>
        <a:lt2>
          <a:srgbClr val="FFFFFF"/>
        </a:lt2>
        <a:accent1>
          <a:srgbClr val="5089A8"/>
        </a:accent1>
        <a:accent2>
          <a:srgbClr val="BBC6DB"/>
        </a:accent2>
        <a:accent3>
          <a:srgbClr val="D6E5EC"/>
        </a:accent3>
        <a:accent4>
          <a:srgbClr val="DADADA"/>
        </a:accent4>
        <a:accent5>
          <a:srgbClr val="B3C4D1"/>
        </a:accent5>
        <a:accent6>
          <a:srgbClr val="A9B3C6"/>
        </a:accent6>
        <a:hlink>
          <a:srgbClr val="0000FF"/>
        </a:hlink>
        <a:folHlink>
          <a:srgbClr val="00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8">
        <a:dk1>
          <a:srgbClr val="5700AE"/>
        </a:dk1>
        <a:lt1>
          <a:srgbClr val="FFFFFF"/>
        </a:lt1>
        <a:dk2>
          <a:srgbClr val="7301CB"/>
        </a:dk2>
        <a:lt2>
          <a:srgbClr val="C5C5FF"/>
        </a:lt2>
        <a:accent1>
          <a:srgbClr val="9999FF"/>
        </a:accent1>
        <a:accent2>
          <a:srgbClr val="7000E0"/>
        </a:accent2>
        <a:accent3>
          <a:srgbClr val="BCAAE2"/>
        </a:accent3>
        <a:accent4>
          <a:srgbClr val="DADADA"/>
        </a:accent4>
        <a:accent5>
          <a:srgbClr val="CACAFF"/>
        </a:accent5>
        <a:accent6>
          <a:srgbClr val="6500CB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9">
        <a:dk1>
          <a:srgbClr val="003366"/>
        </a:dk1>
        <a:lt1>
          <a:srgbClr val="FFFFFF"/>
        </a:lt1>
        <a:dk2>
          <a:srgbClr val="003366"/>
        </a:dk2>
        <a:lt2>
          <a:srgbClr val="CBD5DF"/>
        </a:lt2>
        <a:accent1>
          <a:srgbClr val="A9BEE9"/>
        </a:accent1>
        <a:accent2>
          <a:srgbClr val="D6E4F2"/>
        </a:accent2>
        <a:accent3>
          <a:srgbClr val="FFFFFF"/>
        </a:accent3>
        <a:accent4>
          <a:srgbClr val="002A56"/>
        </a:accent4>
        <a:accent5>
          <a:srgbClr val="D1DBF2"/>
        </a:accent5>
        <a:accent6>
          <a:srgbClr val="C2CFDB"/>
        </a:accent6>
        <a:hlink>
          <a:srgbClr val="0000CC"/>
        </a:hlink>
        <a:folHlink>
          <a:srgbClr val="8668E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Default Design">
  <a:themeElements>
    <a:clrScheme name="Другая 1">
      <a:dk1>
        <a:srgbClr val="E8F35B"/>
      </a:dk1>
      <a:lt1>
        <a:srgbClr val="FFFF0B"/>
      </a:lt1>
      <a:dk2>
        <a:srgbClr val="92D050"/>
      </a:dk2>
      <a:lt2>
        <a:srgbClr val="FFFF65"/>
      </a:lt2>
      <a:accent1>
        <a:srgbClr val="FFFF00"/>
      </a:accent1>
      <a:accent2>
        <a:srgbClr val="8857AD"/>
      </a:accent2>
      <a:accent3>
        <a:srgbClr val="92D050"/>
      </a:accent3>
      <a:accent4>
        <a:srgbClr val="FF0000"/>
      </a:accent4>
      <a:accent5>
        <a:srgbClr val="B88472"/>
      </a:accent5>
      <a:accent6>
        <a:srgbClr val="E2CDC6"/>
      </a:accent6>
      <a:hlink>
        <a:srgbClr val="92D050"/>
      </a:hlink>
      <a:folHlink>
        <a:srgbClr val="C5D4E1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462300"/>
        </a:dk1>
        <a:lt1>
          <a:srgbClr val="FFFFFF"/>
        </a:lt1>
        <a:dk2>
          <a:srgbClr val="B64C1C"/>
        </a:dk2>
        <a:lt2>
          <a:srgbClr val="F7A707"/>
        </a:lt2>
        <a:accent1>
          <a:srgbClr val="5FB858"/>
        </a:accent1>
        <a:accent2>
          <a:srgbClr val="465BC2"/>
        </a:accent2>
        <a:accent3>
          <a:srgbClr val="D7B2AB"/>
        </a:accent3>
        <a:accent4>
          <a:srgbClr val="DADADA"/>
        </a:accent4>
        <a:accent5>
          <a:srgbClr val="B6D8B4"/>
        </a:accent5>
        <a:accent6>
          <a:srgbClr val="3F52B0"/>
        </a:accent6>
        <a:hlink>
          <a:srgbClr val="5594AB"/>
        </a:hlink>
        <a:folHlink>
          <a:srgbClr val="CC506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47452D"/>
        </a:dk1>
        <a:lt1>
          <a:srgbClr val="FFFFFF"/>
        </a:lt1>
        <a:dk2>
          <a:srgbClr val="988B3A"/>
        </a:dk2>
        <a:lt2>
          <a:srgbClr val="E8C972"/>
        </a:lt2>
        <a:accent1>
          <a:srgbClr val="EF8D21"/>
        </a:accent1>
        <a:accent2>
          <a:srgbClr val="6FB157"/>
        </a:accent2>
        <a:accent3>
          <a:srgbClr val="CAC4AE"/>
        </a:accent3>
        <a:accent4>
          <a:srgbClr val="DADADA"/>
        </a:accent4>
        <a:accent5>
          <a:srgbClr val="F6C5AB"/>
        </a:accent5>
        <a:accent6>
          <a:srgbClr val="64A04E"/>
        </a:accent6>
        <a:hlink>
          <a:srgbClr val="D54F6F"/>
        </a:hlink>
        <a:folHlink>
          <a:srgbClr val="5AC2C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264C"/>
        </a:dk1>
        <a:lt1>
          <a:srgbClr val="FFFFFF"/>
        </a:lt1>
        <a:dk2>
          <a:srgbClr val="357D9D"/>
        </a:dk2>
        <a:lt2>
          <a:srgbClr val="73D1E7"/>
        </a:lt2>
        <a:accent1>
          <a:srgbClr val="D64E4E"/>
        </a:accent1>
        <a:accent2>
          <a:srgbClr val="EE7A1A"/>
        </a:accent2>
        <a:accent3>
          <a:srgbClr val="AEBFCC"/>
        </a:accent3>
        <a:accent4>
          <a:srgbClr val="DADADA"/>
        </a:accent4>
        <a:accent5>
          <a:srgbClr val="E8B2B2"/>
        </a:accent5>
        <a:accent6>
          <a:srgbClr val="D86E16"/>
        </a:accent6>
        <a:hlink>
          <a:srgbClr val="2ED270"/>
        </a:hlink>
        <a:folHlink>
          <a:srgbClr val="A74CD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1_Default Design">
  <a:themeElements>
    <a:clrScheme name="Другая 4">
      <a:dk1>
        <a:srgbClr val="005878"/>
      </a:dk1>
      <a:lt1>
        <a:sysClr val="window" lastClr="FFFFFF"/>
      </a:lt1>
      <a:dk2>
        <a:srgbClr val="FFFFA2"/>
      </a:dk2>
      <a:lt2>
        <a:srgbClr val="DDE9EC"/>
      </a:lt2>
      <a:accent1>
        <a:srgbClr val="FFFF00"/>
      </a:accent1>
      <a:accent2>
        <a:srgbClr val="8857AD"/>
      </a:accent2>
      <a:accent3>
        <a:srgbClr val="92D050"/>
      </a:accent3>
      <a:accent4>
        <a:srgbClr val="FF0000"/>
      </a:accent4>
      <a:accent5>
        <a:srgbClr val="B88472"/>
      </a:accent5>
      <a:accent6>
        <a:srgbClr val="E2CDC6"/>
      </a:accent6>
      <a:hlink>
        <a:srgbClr val="00B0F0"/>
      </a:hlink>
      <a:folHlink>
        <a:srgbClr val="C5D4E1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CA304"/>
        </a:accent1>
        <a:accent2>
          <a:srgbClr val="E1595C"/>
        </a:accent2>
        <a:accent3>
          <a:srgbClr val="FFFFFF"/>
        </a:accent3>
        <a:accent4>
          <a:srgbClr val="000000"/>
        </a:accent4>
        <a:accent5>
          <a:srgbClr val="FDCEAA"/>
        </a:accent5>
        <a:accent6>
          <a:srgbClr val="CC5053"/>
        </a:accent6>
        <a:hlink>
          <a:srgbClr val="80E05A"/>
        </a:hlink>
        <a:folHlink>
          <a:srgbClr val="4BA5E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6491EA"/>
        </a:accent1>
        <a:accent2>
          <a:srgbClr val="EB943D"/>
        </a:accent2>
        <a:accent3>
          <a:srgbClr val="FFFFFF"/>
        </a:accent3>
        <a:accent4>
          <a:srgbClr val="000000"/>
        </a:accent4>
        <a:accent5>
          <a:srgbClr val="B8C7F3"/>
        </a:accent5>
        <a:accent6>
          <a:srgbClr val="D58636"/>
        </a:accent6>
        <a:hlink>
          <a:srgbClr val="4DBF9C"/>
        </a:hlink>
        <a:folHlink>
          <a:srgbClr val="D0C93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86D092"/>
        </a:accent1>
        <a:accent2>
          <a:srgbClr val="55B5D3"/>
        </a:accent2>
        <a:accent3>
          <a:srgbClr val="FFFFFF"/>
        </a:accent3>
        <a:accent4>
          <a:srgbClr val="000000"/>
        </a:accent4>
        <a:accent5>
          <a:srgbClr val="C3E4C7"/>
        </a:accent5>
        <a:accent6>
          <a:srgbClr val="4CA4BF"/>
        </a:accent6>
        <a:hlink>
          <a:srgbClr val="C389EF"/>
        </a:hlink>
        <a:folHlink>
          <a:srgbClr val="E5B63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2_Default Design">
  <a:themeElements>
    <a:clrScheme name="Другая 2">
      <a:dk1>
        <a:srgbClr val="E8F35B"/>
      </a:dk1>
      <a:lt1>
        <a:srgbClr val="FFFF0B"/>
      </a:lt1>
      <a:dk2>
        <a:srgbClr val="92D050"/>
      </a:dk2>
      <a:lt2>
        <a:srgbClr val="FFFF65"/>
      </a:lt2>
      <a:accent1>
        <a:srgbClr val="FFFF00"/>
      </a:accent1>
      <a:accent2>
        <a:srgbClr val="8857AD"/>
      </a:accent2>
      <a:accent3>
        <a:srgbClr val="92D050"/>
      </a:accent3>
      <a:accent4>
        <a:srgbClr val="FF0000"/>
      </a:accent4>
      <a:accent5>
        <a:srgbClr val="B88472"/>
      </a:accent5>
      <a:accent6>
        <a:srgbClr val="E2CDC6"/>
      </a:accent6>
      <a:hlink>
        <a:srgbClr val="92D050"/>
      </a:hlink>
      <a:folHlink>
        <a:srgbClr val="92D050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D9"/>
        </a:lt1>
        <a:dk2>
          <a:srgbClr val="000000"/>
        </a:dk2>
        <a:lt2>
          <a:srgbClr val="FFFFFF"/>
        </a:lt2>
        <a:accent1>
          <a:srgbClr val="6CD69C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BAE8CB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DCFCDE"/>
        </a:lt1>
        <a:dk2>
          <a:srgbClr val="000000"/>
        </a:dk2>
        <a:lt2>
          <a:srgbClr val="FFFFFF"/>
        </a:lt2>
        <a:accent1>
          <a:srgbClr val="AD6DD5"/>
        </a:accent1>
        <a:accent2>
          <a:srgbClr val="4AD828"/>
        </a:accent2>
        <a:accent3>
          <a:srgbClr val="EBFDEC"/>
        </a:accent3>
        <a:accent4>
          <a:srgbClr val="000000"/>
        </a:accent4>
        <a:accent5>
          <a:srgbClr val="D3BAE7"/>
        </a:accent5>
        <a:accent6>
          <a:srgbClr val="42C423"/>
        </a:accent6>
        <a:hlink>
          <a:srgbClr val="F8A858"/>
        </a:hlink>
        <a:folHlink>
          <a:srgbClr val="5FB5E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CDCE7"/>
        </a:lt1>
        <a:dk2>
          <a:srgbClr val="000000"/>
        </a:dk2>
        <a:lt2>
          <a:srgbClr val="FFFFFF"/>
        </a:lt2>
        <a:accent1>
          <a:srgbClr val="65DADD"/>
        </a:accent1>
        <a:accent2>
          <a:srgbClr val="EB9F15"/>
        </a:accent2>
        <a:accent3>
          <a:srgbClr val="FDEBF1"/>
        </a:accent3>
        <a:accent4>
          <a:srgbClr val="000000"/>
        </a:accent4>
        <a:accent5>
          <a:srgbClr val="B8EAEB"/>
        </a:accent5>
        <a:accent6>
          <a:srgbClr val="D59012"/>
        </a:accent6>
        <a:hlink>
          <a:srgbClr val="B4D977"/>
        </a:hlink>
        <a:folHlink>
          <a:srgbClr val="F973D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3_Default Design">
  <a:themeElements>
    <a:clrScheme name="Default Design 3">
      <a:dk1>
        <a:srgbClr val="000000"/>
      </a:dk1>
      <a:lt1>
        <a:srgbClr val="FEE9DE"/>
      </a:lt1>
      <a:dk2>
        <a:srgbClr val="000066"/>
      </a:dk2>
      <a:lt2>
        <a:srgbClr val="808080"/>
      </a:lt2>
      <a:accent1>
        <a:srgbClr val="5CB1FE"/>
      </a:accent1>
      <a:accent2>
        <a:srgbClr val="FF7575"/>
      </a:accent2>
      <a:accent3>
        <a:srgbClr val="FEF2EC"/>
      </a:accent3>
      <a:accent4>
        <a:srgbClr val="000000"/>
      </a:accent4>
      <a:accent5>
        <a:srgbClr val="B5D5FE"/>
      </a:accent5>
      <a:accent6>
        <a:srgbClr val="E76969"/>
      </a:accent6>
      <a:hlink>
        <a:srgbClr val="FFC319"/>
      </a:hlink>
      <a:folHlink>
        <a:srgbClr val="A8D02A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DF58D"/>
        </a:lt1>
        <a:dk2>
          <a:srgbClr val="CC3300"/>
        </a:dk2>
        <a:lt2>
          <a:srgbClr val="808080"/>
        </a:lt2>
        <a:accent1>
          <a:srgbClr val="FF6161"/>
        </a:accent1>
        <a:accent2>
          <a:srgbClr val="FFC319"/>
        </a:accent2>
        <a:accent3>
          <a:srgbClr val="FEF9C5"/>
        </a:accent3>
        <a:accent4>
          <a:srgbClr val="000000"/>
        </a:accent4>
        <a:accent5>
          <a:srgbClr val="FFB7B7"/>
        </a:accent5>
        <a:accent6>
          <a:srgbClr val="E7B016"/>
        </a:accent6>
        <a:hlink>
          <a:srgbClr val="A8D02A"/>
        </a:hlink>
        <a:folHlink>
          <a:srgbClr val="5CB1F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E1F4D8"/>
        </a:lt1>
        <a:dk2>
          <a:srgbClr val="003366"/>
        </a:dk2>
        <a:lt2>
          <a:srgbClr val="808080"/>
        </a:lt2>
        <a:accent1>
          <a:srgbClr val="FFC319"/>
        </a:accent1>
        <a:accent2>
          <a:srgbClr val="A8D02A"/>
        </a:accent2>
        <a:accent3>
          <a:srgbClr val="EEF8E9"/>
        </a:accent3>
        <a:accent4>
          <a:srgbClr val="000000"/>
        </a:accent4>
        <a:accent5>
          <a:srgbClr val="FFDEAB"/>
        </a:accent5>
        <a:accent6>
          <a:srgbClr val="98BC25"/>
        </a:accent6>
        <a:hlink>
          <a:srgbClr val="5CB1FE"/>
        </a:hlink>
        <a:folHlink>
          <a:srgbClr val="FF616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EE9DE"/>
        </a:lt1>
        <a:dk2>
          <a:srgbClr val="000066"/>
        </a:dk2>
        <a:lt2>
          <a:srgbClr val="808080"/>
        </a:lt2>
        <a:accent1>
          <a:srgbClr val="5CB1FE"/>
        </a:accent1>
        <a:accent2>
          <a:srgbClr val="FF7575"/>
        </a:accent2>
        <a:accent3>
          <a:srgbClr val="FEF2EC"/>
        </a:accent3>
        <a:accent4>
          <a:srgbClr val="000000"/>
        </a:accent4>
        <a:accent5>
          <a:srgbClr val="B5D5FE"/>
        </a:accent5>
        <a:accent6>
          <a:srgbClr val="E76969"/>
        </a:accent6>
        <a:hlink>
          <a:srgbClr val="FFC319"/>
        </a:hlink>
        <a:folHlink>
          <a:srgbClr val="A8D02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300TGp_natural_light">
  <a:themeElements>
    <a:clrScheme name="300TGp_natural_light 2">
      <a:dk1>
        <a:srgbClr val="4D4D4D"/>
      </a:dk1>
      <a:lt1>
        <a:srgbClr val="FFFFFF"/>
      </a:lt1>
      <a:dk2>
        <a:srgbClr val="347436"/>
      </a:dk2>
      <a:lt2>
        <a:srgbClr val="DDDDDD"/>
      </a:lt2>
      <a:accent1>
        <a:srgbClr val="F28C1C"/>
      </a:accent1>
      <a:accent2>
        <a:srgbClr val="77AE26"/>
      </a:accent2>
      <a:accent3>
        <a:srgbClr val="FFFFFF"/>
      </a:accent3>
      <a:accent4>
        <a:srgbClr val="404040"/>
      </a:accent4>
      <a:accent5>
        <a:srgbClr val="F7C5AB"/>
      </a:accent5>
      <a:accent6>
        <a:srgbClr val="6B9D21"/>
      </a:accent6>
      <a:hlink>
        <a:srgbClr val="449878"/>
      </a:hlink>
      <a:folHlink>
        <a:srgbClr val="90A8B0"/>
      </a:folHlink>
    </a:clrScheme>
    <a:fontScheme name="300TGp_natural_light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300TGp_natural_light 1">
        <a:dk1>
          <a:srgbClr val="000000"/>
        </a:dk1>
        <a:lt1>
          <a:srgbClr val="FFFFFF"/>
        </a:lt1>
        <a:dk2>
          <a:srgbClr val="51944E"/>
        </a:dk2>
        <a:lt2>
          <a:srgbClr val="DDDDDD"/>
        </a:lt2>
        <a:accent1>
          <a:srgbClr val="646ADE"/>
        </a:accent1>
        <a:accent2>
          <a:srgbClr val="1BAFC3"/>
        </a:accent2>
        <a:accent3>
          <a:srgbClr val="FFFFFF"/>
        </a:accent3>
        <a:accent4>
          <a:srgbClr val="000000"/>
        </a:accent4>
        <a:accent5>
          <a:srgbClr val="B8B9EC"/>
        </a:accent5>
        <a:accent6>
          <a:srgbClr val="179EB0"/>
        </a:accent6>
        <a:hlink>
          <a:srgbClr val="98BF1D"/>
        </a:hlink>
        <a:folHlink>
          <a:srgbClr val="90A8B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00TGp_natural_light 2">
        <a:dk1>
          <a:srgbClr val="4D4D4D"/>
        </a:dk1>
        <a:lt1>
          <a:srgbClr val="FFFFFF"/>
        </a:lt1>
        <a:dk2>
          <a:srgbClr val="347436"/>
        </a:dk2>
        <a:lt2>
          <a:srgbClr val="DDDDDD"/>
        </a:lt2>
        <a:accent1>
          <a:srgbClr val="F28C1C"/>
        </a:accent1>
        <a:accent2>
          <a:srgbClr val="77AE26"/>
        </a:accent2>
        <a:accent3>
          <a:srgbClr val="FFFFFF"/>
        </a:accent3>
        <a:accent4>
          <a:srgbClr val="404040"/>
        </a:accent4>
        <a:accent5>
          <a:srgbClr val="F7C5AB"/>
        </a:accent5>
        <a:accent6>
          <a:srgbClr val="6B9D21"/>
        </a:accent6>
        <a:hlink>
          <a:srgbClr val="449878"/>
        </a:hlink>
        <a:folHlink>
          <a:srgbClr val="90A8B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00TGp_natural_light 3">
        <a:dk1>
          <a:srgbClr val="000000"/>
        </a:dk1>
        <a:lt1>
          <a:srgbClr val="FFFFFF"/>
        </a:lt1>
        <a:dk2>
          <a:srgbClr val="1A578E"/>
        </a:dk2>
        <a:lt2>
          <a:srgbClr val="C0C0C0"/>
        </a:lt2>
        <a:accent1>
          <a:srgbClr val="5EB52D"/>
        </a:accent1>
        <a:accent2>
          <a:srgbClr val="F26D00"/>
        </a:accent2>
        <a:accent3>
          <a:srgbClr val="FFFFFF"/>
        </a:accent3>
        <a:accent4>
          <a:srgbClr val="000000"/>
        </a:accent4>
        <a:accent5>
          <a:srgbClr val="B6D7AD"/>
        </a:accent5>
        <a:accent6>
          <a:srgbClr val="DB6200"/>
        </a:accent6>
        <a:hlink>
          <a:srgbClr val="5983D7"/>
        </a:hlink>
        <a:folHlink>
          <a:srgbClr val="AAAD2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4_Default Design">
  <a:themeElements>
    <a:clrScheme name="Default Design 1">
      <a:dk1>
        <a:srgbClr val="000000"/>
      </a:dk1>
      <a:lt1>
        <a:srgbClr val="B4E3EE"/>
      </a:lt1>
      <a:dk2>
        <a:srgbClr val="189180"/>
      </a:dk2>
      <a:lt2>
        <a:srgbClr val="808080"/>
      </a:lt2>
      <a:accent1>
        <a:srgbClr val="FF7F00"/>
      </a:accent1>
      <a:accent2>
        <a:srgbClr val="B3DC27"/>
      </a:accent2>
      <a:accent3>
        <a:srgbClr val="D6EFF5"/>
      </a:accent3>
      <a:accent4>
        <a:srgbClr val="000000"/>
      </a:accent4>
      <a:accent5>
        <a:srgbClr val="FFC0AA"/>
      </a:accent5>
      <a:accent6>
        <a:srgbClr val="A2C722"/>
      </a:accent6>
      <a:hlink>
        <a:srgbClr val="6FB9D7"/>
      </a:hlink>
      <a:folHlink>
        <a:srgbClr val="F93D17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B4E3EE"/>
        </a:lt1>
        <a:dk2>
          <a:srgbClr val="189180"/>
        </a:dk2>
        <a:lt2>
          <a:srgbClr val="808080"/>
        </a:lt2>
        <a:accent1>
          <a:srgbClr val="FF7F00"/>
        </a:accent1>
        <a:accent2>
          <a:srgbClr val="B3DC27"/>
        </a:accent2>
        <a:accent3>
          <a:srgbClr val="D6EFF5"/>
        </a:accent3>
        <a:accent4>
          <a:srgbClr val="000000"/>
        </a:accent4>
        <a:accent5>
          <a:srgbClr val="FFC0AA"/>
        </a:accent5>
        <a:accent6>
          <a:srgbClr val="A2C722"/>
        </a:accent6>
        <a:hlink>
          <a:srgbClr val="6FB9D7"/>
        </a:hlink>
        <a:folHlink>
          <a:srgbClr val="F93D1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EE384"/>
        </a:lt1>
        <a:dk2>
          <a:srgbClr val="FD8334"/>
        </a:dk2>
        <a:lt2>
          <a:srgbClr val="808080"/>
        </a:lt2>
        <a:accent1>
          <a:srgbClr val="F98EB2"/>
        </a:accent1>
        <a:accent2>
          <a:srgbClr val="FCB43E"/>
        </a:accent2>
        <a:accent3>
          <a:srgbClr val="FEEFC2"/>
        </a:accent3>
        <a:accent4>
          <a:srgbClr val="000000"/>
        </a:accent4>
        <a:accent5>
          <a:srgbClr val="FBC6D5"/>
        </a:accent5>
        <a:accent6>
          <a:srgbClr val="E4A337"/>
        </a:accent6>
        <a:hlink>
          <a:srgbClr val="FA6D73"/>
        </a:hlink>
        <a:folHlink>
          <a:srgbClr val="D264C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D4E1EE"/>
        </a:lt1>
        <a:dk2>
          <a:srgbClr val="2F84AF"/>
        </a:dk2>
        <a:lt2>
          <a:srgbClr val="808080"/>
        </a:lt2>
        <a:accent1>
          <a:srgbClr val="9899C1"/>
        </a:accent1>
        <a:accent2>
          <a:srgbClr val="4BBAC3"/>
        </a:accent2>
        <a:accent3>
          <a:srgbClr val="E6EEF5"/>
        </a:accent3>
        <a:accent4>
          <a:srgbClr val="000000"/>
        </a:accent4>
        <a:accent5>
          <a:srgbClr val="CACADD"/>
        </a:accent5>
        <a:accent6>
          <a:srgbClr val="43A8B0"/>
        </a:accent6>
        <a:hlink>
          <a:srgbClr val="7AC5B9"/>
        </a:hlink>
        <a:folHlink>
          <a:srgbClr val="719FC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5_Default Design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CA304"/>
        </a:accent1>
        <a:accent2>
          <a:srgbClr val="E1595C"/>
        </a:accent2>
        <a:accent3>
          <a:srgbClr val="FFFFFF"/>
        </a:accent3>
        <a:accent4>
          <a:srgbClr val="000000"/>
        </a:accent4>
        <a:accent5>
          <a:srgbClr val="FDCEAA"/>
        </a:accent5>
        <a:accent6>
          <a:srgbClr val="CC5053"/>
        </a:accent6>
        <a:hlink>
          <a:srgbClr val="80E05A"/>
        </a:hlink>
        <a:folHlink>
          <a:srgbClr val="4BA5E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6491EA"/>
        </a:accent1>
        <a:accent2>
          <a:srgbClr val="EB943D"/>
        </a:accent2>
        <a:accent3>
          <a:srgbClr val="FFFFFF"/>
        </a:accent3>
        <a:accent4>
          <a:srgbClr val="000000"/>
        </a:accent4>
        <a:accent5>
          <a:srgbClr val="B8C7F3"/>
        </a:accent5>
        <a:accent6>
          <a:srgbClr val="D58636"/>
        </a:accent6>
        <a:hlink>
          <a:srgbClr val="4DBF9C"/>
        </a:hlink>
        <a:folHlink>
          <a:srgbClr val="D0C93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86D092"/>
        </a:accent1>
        <a:accent2>
          <a:srgbClr val="55B5D3"/>
        </a:accent2>
        <a:accent3>
          <a:srgbClr val="FFFFFF"/>
        </a:accent3>
        <a:accent4>
          <a:srgbClr val="000000"/>
        </a:accent4>
        <a:accent5>
          <a:srgbClr val="C3E4C7"/>
        </a:accent5>
        <a:accent6>
          <a:srgbClr val="4CA4BF"/>
        </a:accent6>
        <a:hlink>
          <a:srgbClr val="C389EF"/>
        </a:hlink>
        <a:folHlink>
          <a:srgbClr val="E5B63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pifagor_urok_8</Template>
  <TotalTime>768</TotalTime>
  <Words>331</Words>
  <Application>Microsoft Office PowerPoint</Application>
  <PresentationFormat>Екран (4:3)</PresentationFormat>
  <Paragraphs>112</Paragraphs>
  <Slides>14</Slides>
  <Notes>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12</vt:i4>
      </vt:variant>
      <vt:variant>
        <vt:lpstr>Тема</vt:lpstr>
      </vt:variant>
      <vt:variant>
        <vt:i4>13</vt:i4>
      </vt:variant>
      <vt:variant>
        <vt:lpstr>Заголовки слайдів</vt:lpstr>
      </vt:variant>
      <vt:variant>
        <vt:i4>14</vt:i4>
      </vt:variant>
    </vt:vector>
  </HeadingPairs>
  <TitlesOfParts>
    <vt:vector size="39" baseType="lpstr">
      <vt:lpstr>Arial</vt:lpstr>
      <vt:lpstr>Arial Black</vt:lpstr>
      <vt:lpstr>Bookman Old Style</vt:lpstr>
      <vt:lpstr>Calibri</vt:lpstr>
      <vt:lpstr>Comic Sans MS</vt:lpstr>
      <vt:lpstr>Constantia</vt:lpstr>
      <vt:lpstr>Monotype Corsiva</vt:lpstr>
      <vt:lpstr>Symbol</vt:lpstr>
      <vt:lpstr>Tahoma</vt:lpstr>
      <vt:lpstr>Times New Roman</vt:lpstr>
      <vt:lpstr>Verdana</vt:lpstr>
      <vt:lpstr>Wingdings</vt:lpstr>
      <vt:lpstr>Палитра</vt:lpstr>
      <vt:lpstr>Трава</vt:lpstr>
      <vt:lpstr>Пиксел</vt:lpstr>
      <vt:lpstr>Сеть</vt:lpstr>
      <vt:lpstr>Пастель</vt:lpstr>
      <vt:lpstr>Клен</vt:lpstr>
      <vt:lpstr>Default Design</vt:lpstr>
      <vt:lpstr>1_Default Design</vt:lpstr>
      <vt:lpstr>2_Default Design</vt:lpstr>
      <vt:lpstr>3_Default Design</vt:lpstr>
      <vt:lpstr>300TGp_natural_light</vt:lpstr>
      <vt:lpstr>4_Default Design</vt:lpstr>
      <vt:lpstr>5_Default Design</vt:lpstr>
      <vt:lpstr>Презентація PowerPoint</vt:lpstr>
      <vt:lpstr>Презентація PowerPoint</vt:lpstr>
      <vt:lpstr>Поділ на команди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Прийшов, побачив, переміг!</vt:lpstr>
      <vt:lpstr>Презентація PowerPoint</vt:lpstr>
      <vt:lpstr>Презентація PowerPoint</vt:lpstr>
      <vt:lpstr>Презентація PowerPoint</vt:lpstr>
      <vt:lpstr>- Що на уроці було найважливішим?  - Що було найцікавішим?  - Що було найскладнішим?  - Над чим слід попрацювати вдома?   </vt:lpstr>
      <vt:lpstr>Презентація PowerPoint</vt:lpstr>
    </vt:vector>
  </TitlesOfParts>
  <Company>WolfishLair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HOME</cp:lastModifiedBy>
  <cp:revision>64</cp:revision>
  <dcterms:created xsi:type="dcterms:W3CDTF">2010-12-12T12:51:54Z</dcterms:created>
  <dcterms:modified xsi:type="dcterms:W3CDTF">2023-02-03T08:54:12Z</dcterms:modified>
</cp:coreProperties>
</file>