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300" r:id="rId4"/>
    <p:sldId id="260" r:id="rId5"/>
    <p:sldId id="301" r:id="rId6"/>
    <p:sldId id="302" r:id="rId7"/>
    <p:sldId id="303" r:id="rId8"/>
    <p:sldId id="304" r:id="rId9"/>
    <p:sldId id="305" r:id="rId10"/>
    <p:sldId id="283" r:id="rId11"/>
    <p:sldId id="285" r:id="rId12"/>
    <p:sldId id="257" r:id="rId13"/>
    <p:sldId id="261" r:id="rId14"/>
    <p:sldId id="265" r:id="rId15"/>
    <p:sldId id="28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38C2E6"/>
    <a:srgbClr val="7EABD4"/>
    <a:srgbClr val="00B2BC"/>
    <a:srgbClr val="6ECBD4"/>
    <a:srgbClr val="81A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 flip="none" rotWithShape="1">
          <a:gsLst>
            <a:gs pos="1418">
              <a:srgbClr val="00B0F0"/>
            </a:gs>
            <a:gs pos="35000">
              <a:srgbClr val="00B2BC"/>
            </a:gs>
            <a:gs pos="58000">
              <a:srgbClr val="7EABD4"/>
            </a:gs>
            <a:gs pos="100000">
              <a:srgbClr val="38C2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CE4D426-EEF0-4686-9884-A7740E695463}"/>
              </a:ext>
            </a:extLst>
          </p:cNvPr>
          <p:cNvSpPr/>
          <p:nvPr userDrawn="1"/>
        </p:nvSpPr>
        <p:spPr>
          <a:xfrm>
            <a:off x="1514014" y="1204452"/>
            <a:ext cx="9163972" cy="444909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hape 9">
            <a:extLst>
              <a:ext uri="{FF2B5EF4-FFF2-40B4-BE49-F238E27FC236}">
                <a16:creationId xmlns:a16="http://schemas.microsoft.com/office/drawing/2014/main" xmlns="" id="{9AE1E74B-28DA-4575-9FCD-5EA3699C416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04200" y="2655799"/>
            <a:ext cx="5983600" cy="1546399"/>
          </a:xfrm>
          <a:prstGeom prst="rect">
            <a:avLst/>
          </a:prstGeom>
        </p:spPr>
        <p:txBody>
          <a:bodyPr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buSzPct val="100000"/>
              <a:defRPr sz="4400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buSzPct val="100000"/>
              <a:defRPr sz="6400"/>
            </a:lvl2pPr>
            <a:lvl3pPr lvl="2" algn="ctr">
              <a:spcBef>
                <a:spcPts val="0"/>
              </a:spcBef>
              <a:buSzPct val="100000"/>
              <a:defRPr sz="6400"/>
            </a:lvl3pPr>
            <a:lvl4pPr lvl="3" algn="ctr">
              <a:spcBef>
                <a:spcPts val="0"/>
              </a:spcBef>
              <a:buSzPct val="100000"/>
              <a:defRPr sz="6400"/>
            </a:lvl4pPr>
            <a:lvl5pPr lvl="4" algn="ctr">
              <a:spcBef>
                <a:spcPts val="0"/>
              </a:spcBef>
              <a:buSzPct val="100000"/>
              <a:defRPr sz="6400"/>
            </a:lvl5pPr>
            <a:lvl6pPr lvl="5" algn="ctr">
              <a:spcBef>
                <a:spcPts val="0"/>
              </a:spcBef>
              <a:buSzPct val="100000"/>
              <a:defRPr sz="6400"/>
            </a:lvl6pPr>
            <a:lvl7pPr lvl="6" algn="ctr">
              <a:spcBef>
                <a:spcPts val="0"/>
              </a:spcBef>
              <a:buSzPct val="100000"/>
              <a:defRPr sz="6400"/>
            </a:lvl7pPr>
            <a:lvl8pPr lvl="7" algn="ctr">
              <a:spcBef>
                <a:spcPts val="0"/>
              </a:spcBef>
              <a:buSzPct val="100000"/>
              <a:defRPr sz="6400"/>
            </a:lvl8pPr>
            <a:lvl9pPr lvl="8" algn="ctr">
              <a:spcBef>
                <a:spcPts val="0"/>
              </a:spcBef>
              <a:buSzPct val="100000"/>
              <a:defRPr sz="6400"/>
            </a:lvl9pPr>
          </a:lstStyle>
          <a:p>
            <a:endParaRPr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8688059C-F1CF-4F16-8725-4F436B9777B0}"/>
              </a:ext>
            </a:extLst>
          </p:cNvPr>
          <p:cNvCxnSpPr>
            <a:cxnSpLocks/>
          </p:cNvCxnSpPr>
          <p:nvPr userDrawn="1"/>
        </p:nvCxnSpPr>
        <p:spPr>
          <a:xfrm>
            <a:off x="1509252" y="4715326"/>
            <a:ext cx="9173497" cy="0"/>
          </a:xfrm>
          <a:prstGeom prst="line">
            <a:avLst/>
          </a:prstGeom>
          <a:ln w="57150">
            <a:solidFill>
              <a:srgbClr val="81AB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188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title">
    <p:bg>
      <p:bgPr>
        <a:gradFill>
          <a:gsLst>
            <a:gs pos="1418">
              <a:srgbClr val="00B0F0"/>
            </a:gs>
            <a:gs pos="35000">
              <a:srgbClr val="00B2BC"/>
            </a:gs>
            <a:gs pos="58000">
              <a:srgbClr val="7EABD4"/>
            </a:gs>
            <a:gs pos="100000">
              <a:srgbClr val="38C2E6"/>
            </a:gs>
          </a:gsLst>
          <a:lin ang="0" scaled="1"/>
        </a:gra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79AF8D8-6AE4-4B52-9943-6CC42A06BF16}"/>
              </a:ext>
            </a:extLst>
          </p:cNvPr>
          <p:cNvSpPr/>
          <p:nvPr userDrawn="1"/>
        </p:nvSpPr>
        <p:spPr>
          <a:xfrm>
            <a:off x="0" y="3867150"/>
            <a:ext cx="12192000" cy="2990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hape 21"/>
          <p:cNvSpPr txBox="1">
            <a:spLocks noGrp="1"/>
          </p:cNvSpPr>
          <p:nvPr>
            <p:ph type="ctrTitle"/>
          </p:nvPr>
        </p:nvSpPr>
        <p:spPr>
          <a:xfrm>
            <a:off x="3511584" y="751519"/>
            <a:ext cx="5130799" cy="15463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defRPr>
                <a:solidFill>
                  <a:schemeClr val="bg1"/>
                </a:solidFill>
              </a:defRPr>
            </a:lvl1pPr>
            <a:lvl2pPr lvl="1" algn="ctr" rtl="0">
              <a:spcBef>
                <a:spcPts val="0"/>
              </a:spcBef>
              <a:defRPr/>
            </a:lvl2pPr>
            <a:lvl3pPr lvl="2" algn="ctr" rtl="0">
              <a:spcBef>
                <a:spcPts val="0"/>
              </a:spcBef>
              <a:defRPr/>
            </a:lvl3pPr>
            <a:lvl4pPr lvl="3" algn="ctr" rtl="0">
              <a:spcBef>
                <a:spcPts val="0"/>
              </a:spcBef>
              <a:defRPr/>
            </a:lvl4pPr>
            <a:lvl5pPr lvl="4" algn="ctr" rtl="0">
              <a:spcBef>
                <a:spcPts val="0"/>
              </a:spcBef>
              <a:defRPr/>
            </a:lvl5pPr>
            <a:lvl6pPr lvl="5" algn="ctr" rtl="0">
              <a:spcBef>
                <a:spcPts val="0"/>
              </a:spcBef>
              <a:defRPr/>
            </a:lvl6pPr>
            <a:lvl7pPr lvl="6" algn="ctr" rtl="0">
              <a:spcBef>
                <a:spcPts val="0"/>
              </a:spcBef>
              <a:defRPr/>
            </a:lvl7pPr>
            <a:lvl8pPr lvl="7" algn="ctr" rtl="0">
              <a:spcBef>
                <a:spcPts val="0"/>
              </a:spcBef>
              <a:defRPr/>
            </a:lvl8pPr>
            <a:lvl9pPr lvl="8" algn="ctr" rtl="0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2" name="Shape 22"/>
          <p:cNvSpPr txBox="1">
            <a:spLocks noGrp="1"/>
          </p:cNvSpPr>
          <p:nvPr>
            <p:ph type="subTitle" idx="1"/>
          </p:nvPr>
        </p:nvSpPr>
        <p:spPr>
          <a:xfrm>
            <a:off x="3511584" y="2363553"/>
            <a:ext cx="5130799" cy="104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chemeClr val="bg1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33CCFF"/>
              </a:buClr>
              <a:buSzPct val="100000"/>
              <a:buNone/>
              <a:defRPr sz="2400">
                <a:solidFill>
                  <a:srgbClr val="33CCFF"/>
                </a:solidFill>
              </a:defRPr>
            </a:lvl9pPr>
          </a:lstStyle>
          <a:p>
            <a:endParaRPr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E85776C9-2ADF-41C7-9709-EBF3BBC35EFE}"/>
              </a:ext>
            </a:extLst>
          </p:cNvPr>
          <p:cNvCxnSpPr>
            <a:cxnSpLocks/>
          </p:cNvCxnSpPr>
          <p:nvPr userDrawn="1"/>
        </p:nvCxnSpPr>
        <p:spPr>
          <a:xfrm>
            <a:off x="-1586" y="3619500"/>
            <a:ext cx="1219517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987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gradFill>
          <a:gsLst>
            <a:gs pos="1418">
              <a:srgbClr val="00B0F0"/>
            </a:gs>
            <a:gs pos="35000">
              <a:srgbClr val="00B2BC"/>
            </a:gs>
            <a:gs pos="58000">
              <a:srgbClr val="7EABD4"/>
            </a:gs>
            <a:gs pos="100000">
              <a:srgbClr val="38C2E6"/>
            </a:gs>
          </a:gsLst>
          <a:lin ang="0" scaled="1"/>
        </a:gra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771524" y="-1"/>
            <a:ext cx="10648950" cy="5802262"/>
          </a:xfrm>
          <a:custGeom>
            <a:avLst/>
            <a:gdLst>
              <a:gd name="connsiteX0" fmla="*/ 4087787 w 10648950"/>
              <a:gd name="connsiteY0" fmla="*/ 0 h 5802262"/>
              <a:gd name="connsiteX1" fmla="*/ 6561164 w 10648950"/>
              <a:gd name="connsiteY1" fmla="*/ 0 h 5802262"/>
              <a:gd name="connsiteX2" fmla="*/ 6561164 w 10648950"/>
              <a:gd name="connsiteY2" fmla="*/ 1055739 h 5802262"/>
              <a:gd name="connsiteX3" fmla="*/ 10648950 w 10648950"/>
              <a:gd name="connsiteY3" fmla="*/ 1055739 h 5802262"/>
              <a:gd name="connsiteX4" fmla="*/ 10648950 w 10648950"/>
              <a:gd name="connsiteY4" fmla="*/ 5802262 h 5802262"/>
              <a:gd name="connsiteX5" fmla="*/ 0 w 10648950"/>
              <a:gd name="connsiteY5" fmla="*/ 5802262 h 5802262"/>
              <a:gd name="connsiteX6" fmla="*/ 0 w 10648950"/>
              <a:gd name="connsiteY6" fmla="*/ 1055739 h 5802262"/>
              <a:gd name="connsiteX7" fmla="*/ 4087787 w 10648950"/>
              <a:gd name="connsiteY7" fmla="*/ 1055739 h 5802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48950" h="5802262">
                <a:moveTo>
                  <a:pt x="4087787" y="0"/>
                </a:moveTo>
                <a:lnTo>
                  <a:pt x="6561164" y="0"/>
                </a:lnTo>
                <a:lnTo>
                  <a:pt x="6561164" y="1055739"/>
                </a:lnTo>
                <a:lnTo>
                  <a:pt x="10648950" y="1055739"/>
                </a:lnTo>
                <a:lnTo>
                  <a:pt x="10648950" y="5802262"/>
                </a:lnTo>
                <a:lnTo>
                  <a:pt x="0" y="5802262"/>
                </a:lnTo>
                <a:lnTo>
                  <a:pt x="0" y="1055739"/>
                </a:lnTo>
                <a:lnTo>
                  <a:pt x="4087787" y="1055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2967567" y="2882401"/>
            <a:ext cx="6256800" cy="10931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defRPr b="1" i="1"/>
            </a:lvl1pPr>
            <a:lvl2pPr lvl="1" algn="ctr" rtl="0">
              <a:spcBef>
                <a:spcPts val="0"/>
              </a:spcBef>
              <a:defRPr b="1" i="1"/>
            </a:lvl2pPr>
            <a:lvl3pPr lvl="2" algn="ctr" rtl="0">
              <a:spcBef>
                <a:spcPts val="0"/>
              </a:spcBef>
              <a:defRPr b="1" i="1"/>
            </a:lvl3pPr>
            <a:lvl4pPr lvl="3" algn="ctr" rtl="0">
              <a:spcBef>
                <a:spcPts val="0"/>
              </a:spcBef>
              <a:defRPr b="1" i="1"/>
            </a:lvl4pPr>
            <a:lvl5pPr lvl="4" algn="ctr" rtl="0">
              <a:spcBef>
                <a:spcPts val="0"/>
              </a:spcBef>
              <a:defRPr b="1" i="1"/>
            </a:lvl5pPr>
            <a:lvl6pPr lvl="5" algn="ctr" rtl="0">
              <a:spcBef>
                <a:spcPts val="0"/>
              </a:spcBef>
              <a:defRPr b="1" i="1"/>
            </a:lvl6pPr>
            <a:lvl7pPr lvl="6" algn="ctr" rtl="0">
              <a:spcBef>
                <a:spcPts val="0"/>
              </a:spcBef>
              <a:defRPr b="1" i="1"/>
            </a:lvl7pPr>
            <a:lvl8pPr lvl="7" algn="ctr" rtl="0">
              <a:spcBef>
                <a:spcPts val="0"/>
              </a:spcBef>
              <a:defRPr b="1" i="1"/>
            </a:lvl8pPr>
            <a:lvl9pPr lvl="8" algn="ctr">
              <a:spcBef>
                <a:spcPts val="0"/>
              </a:spcBef>
              <a:defRPr b="1" i="1"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2543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+ 1 colum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DF34610-F9E7-416F-BA66-198AC48080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>
            <a:gsLst>
              <a:gs pos="1418">
                <a:srgbClr val="00B0F0">
                  <a:alpha val="49000"/>
                </a:srgbClr>
              </a:gs>
              <a:gs pos="35000">
                <a:srgbClr val="00B2BC">
                  <a:alpha val="61000"/>
                </a:srgbClr>
              </a:gs>
              <a:gs pos="83000">
                <a:srgbClr val="7EABD4">
                  <a:alpha val="83000"/>
                </a:srgbClr>
              </a:gs>
              <a:gs pos="100000">
                <a:srgbClr val="38C2E6">
                  <a:alpha val="69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984633" y="857250"/>
            <a:ext cx="3857140" cy="5029479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defRPr sz="18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6693815" y="857250"/>
            <a:ext cx="4900370" cy="8479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defRPr>
                <a:solidFill>
                  <a:schemeClr val="bg1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5205B51-0287-40C0-ADE3-C140A2366538}"/>
              </a:ext>
            </a:extLst>
          </p:cNvPr>
          <p:cNvSpPr/>
          <p:nvPr userDrawn="1"/>
        </p:nvSpPr>
        <p:spPr>
          <a:xfrm>
            <a:off x="6096000" y="1933849"/>
            <a:ext cx="6096000" cy="66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924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columns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6076950" y="0"/>
            <a:ext cx="6115050" cy="3467100"/>
          </a:xfrm>
          <a:prstGeom prst="rect">
            <a:avLst/>
          </a:prstGeom>
          <a:gradFill>
            <a:gsLst>
              <a:gs pos="1418">
                <a:srgbClr val="00B0F0"/>
              </a:gs>
              <a:gs pos="35000">
                <a:srgbClr val="00B2BC"/>
              </a:gs>
              <a:gs pos="58000">
                <a:srgbClr val="7EABD4"/>
              </a:gs>
              <a:gs pos="100000">
                <a:srgbClr val="38C2E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3467100"/>
            <a:ext cx="6076950" cy="3390900"/>
          </a:xfrm>
          <a:prstGeom prst="rect">
            <a:avLst/>
          </a:prstGeom>
          <a:gradFill>
            <a:gsLst>
              <a:gs pos="1418">
                <a:srgbClr val="00B0F0"/>
              </a:gs>
              <a:gs pos="35000">
                <a:srgbClr val="00B2BC"/>
              </a:gs>
              <a:gs pos="58000">
                <a:srgbClr val="7EABD4"/>
              </a:gs>
              <a:gs pos="100000">
                <a:srgbClr val="38C2E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hape 62">
            <a:extLst>
              <a:ext uri="{FF2B5EF4-FFF2-40B4-BE49-F238E27FC236}">
                <a16:creationId xmlns:a16="http://schemas.microsoft.com/office/drawing/2014/main" xmlns="" id="{8E87131A-B0C0-405A-8940-6A212D83FF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02434" y="499791"/>
            <a:ext cx="4979965" cy="8479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defRPr>
                <a:solidFill>
                  <a:schemeClr val="bg1"/>
                </a:solidFill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2" name="Shape 63">
            <a:extLst>
              <a:ext uri="{FF2B5EF4-FFF2-40B4-BE49-F238E27FC236}">
                <a16:creationId xmlns:a16="http://schemas.microsoft.com/office/drawing/2014/main" xmlns="" id="{A95D14A3-2103-4B18-8764-8490653BDF9C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48492" y="499791"/>
            <a:ext cx="4895850" cy="2467517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 dirty="0"/>
          </a:p>
        </p:txBody>
      </p:sp>
      <p:sp>
        <p:nvSpPr>
          <p:cNvPr id="13" name="Shape 64">
            <a:extLst>
              <a:ext uri="{FF2B5EF4-FFF2-40B4-BE49-F238E27FC236}">
                <a16:creationId xmlns:a16="http://schemas.microsoft.com/office/drawing/2014/main" xmlns="" id="{220A8F87-5782-4FA1-8498-7B4FDD32F988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6686550" y="3928791"/>
            <a:ext cx="4895849" cy="2467518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7722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3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2949675"/>
          </a:xfrm>
          <a:prstGeom prst="rect">
            <a:avLst/>
          </a:prstGeom>
          <a:gradFill>
            <a:gsLst>
              <a:gs pos="1418">
                <a:srgbClr val="00B0F0"/>
              </a:gs>
              <a:gs pos="35000">
                <a:srgbClr val="00B2BC"/>
              </a:gs>
              <a:gs pos="58000">
                <a:srgbClr val="7EABD4"/>
              </a:gs>
              <a:gs pos="100000">
                <a:srgbClr val="38C2E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1325763" y="3386110"/>
            <a:ext cx="3088264" cy="3044188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2133"/>
            </a:lvl2pPr>
            <a:lvl3pPr lvl="2" rtl="0">
              <a:spcBef>
                <a:spcPts val="0"/>
              </a:spcBef>
              <a:buSzPct val="100000"/>
              <a:defRPr sz="2133"/>
            </a:lvl3pPr>
            <a:lvl4pPr lvl="3" rtl="0">
              <a:spcBef>
                <a:spcPts val="0"/>
              </a:spcBef>
              <a:buSzPct val="100000"/>
              <a:defRPr sz="2133"/>
            </a:lvl4pPr>
            <a:lvl5pPr lvl="4" rtl="0">
              <a:spcBef>
                <a:spcPts val="0"/>
              </a:spcBef>
              <a:buSzPct val="100000"/>
              <a:defRPr sz="2133"/>
            </a:lvl5pPr>
            <a:lvl6pPr lvl="5" rtl="0">
              <a:spcBef>
                <a:spcPts val="0"/>
              </a:spcBef>
              <a:buSzPct val="100000"/>
              <a:defRPr sz="2133"/>
            </a:lvl6pPr>
            <a:lvl7pPr lvl="6" rtl="0">
              <a:spcBef>
                <a:spcPts val="0"/>
              </a:spcBef>
              <a:buSzPct val="100000"/>
              <a:defRPr sz="2133"/>
            </a:lvl7pPr>
            <a:lvl8pPr lvl="7" rtl="0">
              <a:spcBef>
                <a:spcPts val="0"/>
              </a:spcBef>
              <a:buSzPct val="100000"/>
              <a:defRPr sz="2133"/>
            </a:lvl8pPr>
            <a:lvl9pPr lvl="8" rtl="0">
              <a:spcBef>
                <a:spcPts val="0"/>
              </a:spcBef>
              <a:buSzPct val="100000"/>
              <a:defRPr sz="2133"/>
            </a:lvl9pPr>
          </a:lstStyle>
          <a:p>
            <a:endParaRPr dirty="0"/>
          </a:p>
        </p:txBody>
      </p:sp>
      <p:sp>
        <p:nvSpPr>
          <p:cNvPr id="80" name="Shape 80"/>
          <p:cNvSpPr txBox="1">
            <a:spLocks noGrp="1"/>
          </p:cNvSpPr>
          <p:nvPr>
            <p:ph type="body" idx="2"/>
          </p:nvPr>
        </p:nvSpPr>
        <p:spPr>
          <a:xfrm>
            <a:off x="4723136" y="3386110"/>
            <a:ext cx="3088264" cy="3044188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2133"/>
            </a:lvl2pPr>
            <a:lvl3pPr lvl="2" rtl="0">
              <a:spcBef>
                <a:spcPts val="0"/>
              </a:spcBef>
              <a:buSzPct val="100000"/>
              <a:defRPr sz="2133"/>
            </a:lvl3pPr>
            <a:lvl4pPr lvl="3" rtl="0">
              <a:spcBef>
                <a:spcPts val="0"/>
              </a:spcBef>
              <a:buSzPct val="100000"/>
              <a:defRPr sz="2133"/>
            </a:lvl4pPr>
            <a:lvl5pPr lvl="4" rtl="0">
              <a:spcBef>
                <a:spcPts val="0"/>
              </a:spcBef>
              <a:buSzPct val="100000"/>
              <a:defRPr sz="2133"/>
            </a:lvl5pPr>
            <a:lvl6pPr lvl="5" rtl="0">
              <a:spcBef>
                <a:spcPts val="0"/>
              </a:spcBef>
              <a:buSzPct val="100000"/>
              <a:defRPr sz="2133"/>
            </a:lvl6pPr>
            <a:lvl7pPr lvl="6" rtl="0">
              <a:spcBef>
                <a:spcPts val="0"/>
              </a:spcBef>
              <a:buSzPct val="100000"/>
              <a:defRPr sz="2133"/>
            </a:lvl7pPr>
            <a:lvl8pPr lvl="7" rtl="0">
              <a:spcBef>
                <a:spcPts val="0"/>
              </a:spcBef>
              <a:buSzPct val="100000"/>
              <a:defRPr sz="2133"/>
            </a:lvl8pPr>
            <a:lvl9pPr lvl="8" rtl="0">
              <a:spcBef>
                <a:spcPts val="0"/>
              </a:spcBef>
              <a:buSzPct val="100000"/>
              <a:defRPr sz="2133"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body" idx="3"/>
          </p:nvPr>
        </p:nvSpPr>
        <p:spPr>
          <a:xfrm>
            <a:off x="8120509" y="3386110"/>
            <a:ext cx="3088264" cy="3044188"/>
          </a:xfrm>
          <a:prstGeom prst="rect">
            <a:avLst/>
          </a:prstGeom>
        </p:spPr>
        <p:txBody>
          <a:bodyPr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2133"/>
            </a:lvl2pPr>
            <a:lvl3pPr lvl="2" rtl="0">
              <a:spcBef>
                <a:spcPts val="0"/>
              </a:spcBef>
              <a:buSzPct val="100000"/>
              <a:defRPr sz="2133"/>
            </a:lvl3pPr>
            <a:lvl4pPr lvl="3" rtl="0">
              <a:spcBef>
                <a:spcPts val="0"/>
              </a:spcBef>
              <a:buSzPct val="100000"/>
              <a:defRPr sz="2133"/>
            </a:lvl4pPr>
            <a:lvl5pPr lvl="4" rtl="0">
              <a:spcBef>
                <a:spcPts val="0"/>
              </a:spcBef>
              <a:buSzPct val="100000"/>
              <a:defRPr sz="2133"/>
            </a:lvl5pPr>
            <a:lvl6pPr lvl="5" rtl="0">
              <a:spcBef>
                <a:spcPts val="0"/>
              </a:spcBef>
              <a:buSzPct val="100000"/>
              <a:defRPr sz="2133"/>
            </a:lvl6pPr>
            <a:lvl7pPr lvl="6" rtl="0">
              <a:spcBef>
                <a:spcPts val="0"/>
              </a:spcBef>
              <a:buSzPct val="100000"/>
              <a:defRPr sz="2133"/>
            </a:lvl7pPr>
            <a:lvl8pPr lvl="7" rtl="0">
              <a:spcBef>
                <a:spcPts val="0"/>
              </a:spcBef>
              <a:buSzPct val="100000"/>
              <a:defRPr sz="2133"/>
            </a:lvl8pPr>
            <a:lvl9pPr lvl="8" rtl="0">
              <a:spcBef>
                <a:spcPts val="0"/>
              </a:spcBef>
              <a:buSzPct val="100000"/>
              <a:defRPr sz="2133"/>
            </a:lvl9pPr>
          </a:lstStyle>
          <a:p>
            <a:endParaRPr dirty="0"/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xmlns="" id="{B95C2024-96D0-40EB-9FCC-6C57B27D197C}"/>
              </a:ext>
            </a:extLst>
          </p:cNvPr>
          <p:cNvSpPr/>
          <p:nvPr userDrawn="1"/>
        </p:nvSpPr>
        <p:spPr>
          <a:xfrm>
            <a:off x="103239" y="3067664"/>
            <a:ext cx="11985523" cy="3701845"/>
          </a:xfrm>
          <a:prstGeom prst="frame">
            <a:avLst>
              <a:gd name="adj1" fmla="val 922"/>
            </a:avLst>
          </a:prstGeom>
          <a:solidFill>
            <a:srgbClr val="6E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1909657" y="1050838"/>
            <a:ext cx="8372685" cy="8479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defRPr>
                <a:solidFill>
                  <a:schemeClr val="bg1"/>
                </a:solidFill>
              </a:defRPr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226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1418">
              <a:srgbClr val="00B0F0"/>
            </a:gs>
            <a:gs pos="35000">
              <a:srgbClr val="00B2BC"/>
            </a:gs>
            <a:gs pos="58000">
              <a:srgbClr val="7EABD4"/>
            </a:gs>
            <a:gs pos="100000">
              <a:srgbClr val="38C2E6"/>
            </a:gs>
          </a:gsLst>
          <a:lin ang="0" scaled="1"/>
        </a:gra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5238749" y="417034"/>
            <a:ext cx="6204233" cy="847999"/>
          </a:xfrm>
          <a:prstGeom prst="rect">
            <a:avLst/>
          </a:prstGeom>
        </p:spPr>
        <p:txBody>
          <a:bodyPr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defRPr sz="3600">
                <a:solidFill>
                  <a:schemeClr val="bg1"/>
                </a:solidFill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3349BDB-DB9F-41F4-AAB4-5D2944228B80}"/>
              </a:ext>
            </a:extLst>
          </p:cNvPr>
          <p:cNvSpPr/>
          <p:nvPr userDrawn="1"/>
        </p:nvSpPr>
        <p:spPr>
          <a:xfrm>
            <a:off x="1905000" y="0"/>
            <a:ext cx="31051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94FFAF3D-1EE3-42CD-9B0D-F8EBD83E1724}"/>
              </a:ext>
            </a:extLst>
          </p:cNvPr>
          <p:cNvGrpSpPr/>
          <p:nvPr userDrawn="1"/>
        </p:nvGrpSpPr>
        <p:grpSpPr>
          <a:xfrm>
            <a:off x="156008" y="37545"/>
            <a:ext cx="1615641" cy="6734730"/>
            <a:chOff x="156008" y="37545"/>
            <a:chExt cx="1615641" cy="6734730"/>
          </a:xfrm>
        </p:grpSpPr>
        <p:sp>
          <p:nvSpPr>
            <p:cNvPr id="4" name="Isosceles Triangle 3">
              <a:extLst>
                <a:ext uri="{FF2B5EF4-FFF2-40B4-BE49-F238E27FC236}">
                  <a16:creationId xmlns:a16="http://schemas.microsoft.com/office/drawing/2014/main" xmlns="" id="{4A223375-5E1B-47E7-9531-07C54383E10C}"/>
                </a:ext>
              </a:extLst>
            </p:cNvPr>
            <p:cNvSpPr/>
            <p:nvPr userDrawn="1"/>
          </p:nvSpPr>
          <p:spPr>
            <a:xfrm rot="5400000">
              <a:off x="-35941" y="235797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Isosceles Triangle 5">
              <a:extLst>
                <a:ext uri="{FF2B5EF4-FFF2-40B4-BE49-F238E27FC236}">
                  <a16:creationId xmlns:a16="http://schemas.microsoft.com/office/drawing/2014/main" xmlns="" id="{114A60DE-30B5-4036-B256-63F303785657}"/>
                </a:ext>
              </a:extLst>
            </p:cNvPr>
            <p:cNvSpPr/>
            <p:nvPr userDrawn="1"/>
          </p:nvSpPr>
          <p:spPr>
            <a:xfrm rot="16200000">
              <a:off x="-35941" y="142530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xmlns="" id="{CD8FC823-FFBE-4DEA-8487-F02516670E19}"/>
                </a:ext>
              </a:extLst>
            </p:cNvPr>
            <p:cNvSpPr/>
            <p:nvPr userDrawn="1"/>
          </p:nvSpPr>
          <p:spPr>
            <a:xfrm rot="5400000">
              <a:off x="-35941" y="260315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xmlns="" id="{EAA05AE7-264B-4439-881C-D887031EF306}"/>
                </a:ext>
              </a:extLst>
            </p:cNvPr>
            <p:cNvSpPr/>
            <p:nvPr userDrawn="1"/>
          </p:nvSpPr>
          <p:spPr>
            <a:xfrm rot="16200000">
              <a:off x="-35941" y="378683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xmlns="" id="{D6D2F01E-CAE3-4562-90C2-11E3EDC8DD60}"/>
                </a:ext>
              </a:extLst>
            </p:cNvPr>
            <p:cNvSpPr/>
            <p:nvPr userDrawn="1"/>
          </p:nvSpPr>
          <p:spPr>
            <a:xfrm rot="5400000">
              <a:off x="-42244" y="496468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398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8148B45-EA53-4D55-83DD-704BB242AA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5" r="10926"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gradFill>
            <a:gsLst>
              <a:gs pos="1418">
                <a:srgbClr val="00B0F0">
                  <a:alpha val="49000"/>
                </a:srgbClr>
              </a:gs>
              <a:gs pos="35000">
                <a:srgbClr val="00B2BC">
                  <a:alpha val="61000"/>
                </a:srgbClr>
              </a:gs>
              <a:gs pos="83000">
                <a:srgbClr val="7EABD4">
                  <a:alpha val="83000"/>
                </a:srgbClr>
              </a:gs>
              <a:gs pos="100000">
                <a:srgbClr val="38C2E6">
                  <a:alpha val="69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206B5E0-9D37-428C-8E60-E240D17AF284}"/>
              </a:ext>
            </a:extLst>
          </p:cNvPr>
          <p:cNvSpPr/>
          <p:nvPr userDrawn="1"/>
        </p:nvSpPr>
        <p:spPr>
          <a:xfrm>
            <a:off x="0" y="1933849"/>
            <a:ext cx="6096000" cy="66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ame 9">
            <a:extLst>
              <a:ext uri="{FF2B5EF4-FFF2-40B4-BE49-F238E27FC236}">
                <a16:creationId xmlns:a16="http://schemas.microsoft.com/office/drawing/2014/main" xmlns="" id="{C3EF4E75-24EB-4FEB-8C9C-9D84FD947EB3}"/>
              </a:ext>
            </a:extLst>
          </p:cNvPr>
          <p:cNvSpPr/>
          <p:nvPr userDrawn="1"/>
        </p:nvSpPr>
        <p:spPr>
          <a:xfrm>
            <a:off x="6172200" y="95250"/>
            <a:ext cx="5943600" cy="6667500"/>
          </a:xfrm>
          <a:prstGeom prst="frame">
            <a:avLst>
              <a:gd name="adj1" fmla="val 922"/>
            </a:avLst>
          </a:prstGeom>
          <a:solidFill>
            <a:srgbClr val="6E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Shape 95">
            <a:extLst>
              <a:ext uri="{FF2B5EF4-FFF2-40B4-BE49-F238E27FC236}">
                <a16:creationId xmlns:a16="http://schemas.microsoft.com/office/drawing/2014/main" xmlns="" id="{8BFEDF54-7FEA-45D6-8BEB-48C0EEF107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3350" y="855184"/>
            <a:ext cx="5829300" cy="847999"/>
          </a:xfrm>
          <a:prstGeom prst="rect">
            <a:avLst/>
          </a:prstGeom>
        </p:spPr>
        <p:txBody>
          <a:bodyPr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defRPr sz="3600">
                <a:solidFill>
                  <a:schemeClr val="bg1"/>
                </a:solidFill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71332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mall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DB22A34-6247-478D-866D-A77F9797C8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7"/>
          <a:stretch>
            <a:fillRect/>
          </a:stretch>
        </p:blipFill>
        <p:spPr>
          <a:xfrm>
            <a:off x="4601496" y="0"/>
            <a:ext cx="7571454" cy="6858000"/>
          </a:xfrm>
          <a:custGeom>
            <a:avLst/>
            <a:gdLst>
              <a:gd name="connsiteX0" fmla="*/ 2876743 w 7863630"/>
              <a:gd name="connsiteY0" fmla="*/ 0 h 6858000"/>
              <a:gd name="connsiteX1" fmla="*/ 7863630 w 7863630"/>
              <a:gd name="connsiteY1" fmla="*/ 0 h 6858000"/>
              <a:gd name="connsiteX2" fmla="*/ 7863630 w 7863630"/>
              <a:gd name="connsiteY2" fmla="*/ 6858000 h 6858000"/>
              <a:gd name="connsiteX3" fmla="*/ 0 w 786363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63630" h="6858000">
                <a:moveTo>
                  <a:pt x="2876743" y="0"/>
                </a:moveTo>
                <a:lnTo>
                  <a:pt x="7863630" y="0"/>
                </a:lnTo>
                <a:lnTo>
                  <a:pt x="786363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C47BE7DD-B653-4A14-9D04-E8084E3A685C}"/>
              </a:ext>
            </a:extLst>
          </p:cNvPr>
          <p:cNvSpPr/>
          <p:nvPr userDrawn="1"/>
        </p:nvSpPr>
        <p:spPr>
          <a:xfrm>
            <a:off x="4582446" y="0"/>
            <a:ext cx="7590504" cy="6858000"/>
          </a:xfrm>
          <a:custGeom>
            <a:avLst/>
            <a:gdLst>
              <a:gd name="connsiteX0" fmla="*/ 2571732 w 7067532"/>
              <a:gd name="connsiteY0" fmla="*/ 0 h 6858000"/>
              <a:gd name="connsiteX1" fmla="*/ 7067532 w 7067532"/>
              <a:gd name="connsiteY1" fmla="*/ 0 h 6858000"/>
              <a:gd name="connsiteX2" fmla="*/ 7067532 w 7067532"/>
              <a:gd name="connsiteY2" fmla="*/ 6858000 h 6858000"/>
              <a:gd name="connsiteX3" fmla="*/ 0 w 706753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67532" h="6858000">
                <a:moveTo>
                  <a:pt x="2571732" y="0"/>
                </a:moveTo>
                <a:lnTo>
                  <a:pt x="7067532" y="0"/>
                </a:lnTo>
                <a:lnTo>
                  <a:pt x="7067532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418">
                <a:srgbClr val="00B0F0">
                  <a:alpha val="49000"/>
                </a:srgbClr>
              </a:gs>
              <a:gs pos="35000">
                <a:srgbClr val="00B2BC">
                  <a:alpha val="61000"/>
                </a:srgbClr>
              </a:gs>
              <a:gs pos="83000">
                <a:srgbClr val="7EABD4">
                  <a:alpha val="83000"/>
                </a:srgbClr>
              </a:gs>
              <a:gs pos="100000">
                <a:srgbClr val="38C2E6">
                  <a:alpha val="69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hape 95">
            <a:extLst>
              <a:ext uri="{FF2B5EF4-FFF2-40B4-BE49-F238E27FC236}">
                <a16:creationId xmlns:a16="http://schemas.microsoft.com/office/drawing/2014/main" xmlns="" id="{7A0BADB0-E1EC-4735-ADFA-A3B0FDD9BA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6700" y="664684"/>
            <a:ext cx="5829300" cy="847999"/>
          </a:xfrm>
          <a:prstGeom prst="rect">
            <a:avLst/>
          </a:prstGeom>
        </p:spPr>
        <p:txBody>
          <a:bodyPr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defRPr sz="3600">
                <a:solidFill>
                  <a:schemeClr val="tx1"/>
                </a:solidFill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39366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big">
    <p:bg>
      <p:bgPr>
        <a:gradFill>
          <a:gsLst>
            <a:gs pos="1418">
              <a:srgbClr val="00B0F0">
                <a:alpha val="49000"/>
              </a:srgbClr>
            </a:gs>
            <a:gs pos="35000">
              <a:srgbClr val="00B2BC">
                <a:alpha val="61000"/>
              </a:srgbClr>
            </a:gs>
            <a:gs pos="83000">
              <a:srgbClr val="7EABD4">
                <a:alpha val="83000"/>
              </a:srgbClr>
            </a:gs>
            <a:gs pos="100000">
              <a:srgbClr val="38C2E6">
                <a:alpha val="69000"/>
              </a:srgbClr>
            </a:gs>
          </a:gsLst>
          <a:lin ang="0" scaled="1"/>
        </a:gra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/>
          <p:nvPr/>
        </p:nvSpPr>
        <p:spPr>
          <a:xfrm rot="-5400000">
            <a:off x="-265401" y="1608641"/>
            <a:ext cx="1358399" cy="827600"/>
          </a:xfrm>
          <a:prstGeom prst="parallelogram">
            <a:avLst>
              <a:gd name="adj" fmla="val 81897"/>
            </a:avLst>
          </a:prstGeom>
          <a:solidFill>
            <a:srgbClr val="FFFFFF">
              <a:alpha val="14229"/>
            </a:srgbClr>
          </a:solidFill>
          <a:ln>
            <a:noFill/>
          </a:ln>
        </p:spPr>
        <p:txBody>
          <a:bodyPr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B8A447F-848E-4316-AB55-71688E9576D0}"/>
              </a:ext>
            </a:extLst>
          </p:cNvPr>
          <p:cNvSpPr/>
          <p:nvPr userDrawn="1"/>
        </p:nvSpPr>
        <p:spPr>
          <a:xfrm>
            <a:off x="1076325" y="180975"/>
            <a:ext cx="10039350" cy="6496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8F907400-03C6-43BF-9B32-3E9DADA2C556}"/>
              </a:ext>
            </a:extLst>
          </p:cNvPr>
          <p:cNvGrpSpPr/>
          <p:nvPr userDrawn="1"/>
        </p:nvGrpSpPr>
        <p:grpSpPr>
          <a:xfrm>
            <a:off x="211016" y="2065303"/>
            <a:ext cx="654293" cy="2727393"/>
            <a:chOff x="156008" y="37545"/>
            <a:chExt cx="1615641" cy="6734730"/>
          </a:xfrm>
        </p:grpSpPr>
        <p:sp>
          <p:nvSpPr>
            <p:cNvPr id="6" name="Isosceles Triangle 5">
              <a:extLst>
                <a:ext uri="{FF2B5EF4-FFF2-40B4-BE49-F238E27FC236}">
                  <a16:creationId xmlns:a16="http://schemas.microsoft.com/office/drawing/2014/main" xmlns="" id="{878A6571-B68C-446C-BAF4-F9D223D2FB0F}"/>
                </a:ext>
              </a:extLst>
            </p:cNvPr>
            <p:cNvSpPr/>
            <p:nvPr userDrawn="1"/>
          </p:nvSpPr>
          <p:spPr>
            <a:xfrm rot="5400000">
              <a:off x="-35941" y="235797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xmlns="" id="{D6EB1450-7D13-4B06-9890-28D50EB22331}"/>
                </a:ext>
              </a:extLst>
            </p:cNvPr>
            <p:cNvSpPr/>
            <p:nvPr userDrawn="1"/>
          </p:nvSpPr>
          <p:spPr>
            <a:xfrm rot="16200000">
              <a:off x="-35941" y="142530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xmlns="" id="{2D5FE3A0-5ACF-425E-979D-1E87A68AFED5}"/>
                </a:ext>
              </a:extLst>
            </p:cNvPr>
            <p:cNvSpPr/>
            <p:nvPr userDrawn="1"/>
          </p:nvSpPr>
          <p:spPr>
            <a:xfrm rot="5400000">
              <a:off x="-35941" y="260315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Isosceles Triangle 8">
              <a:extLst>
                <a:ext uri="{FF2B5EF4-FFF2-40B4-BE49-F238E27FC236}">
                  <a16:creationId xmlns:a16="http://schemas.microsoft.com/office/drawing/2014/main" xmlns="" id="{10F26BD4-152C-499C-8DF5-26AA561EE7DE}"/>
                </a:ext>
              </a:extLst>
            </p:cNvPr>
            <p:cNvSpPr/>
            <p:nvPr userDrawn="1"/>
          </p:nvSpPr>
          <p:spPr>
            <a:xfrm rot="16200000">
              <a:off x="-35941" y="378683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xmlns="" id="{D9ED685E-8DEA-42BE-BCEF-01A16DD9B8E5}"/>
                </a:ext>
              </a:extLst>
            </p:cNvPr>
            <p:cNvSpPr/>
            <p:nvPr userDrawn="1"/>
          </p:nvSpPr>
          <p:spPr>
            <a:xfrm rot="5400000">
              <a:off x="-42244" y="496468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CF01E85-8345-442C-95D5-72014BA43278}"/>
              </a:ext>
            </a:extLst>
          </p:cNvPr>
          <p:cNvGrpSpPr/>
          <p:nvPr userDrawn="1"/>
        </p:nvGrpSpPr>
        <p:grpSpPr>
          <a:xfrm rot="10800000">
            <a:off x="11281244" y="2065303"/>
            <a:ext cx="654293" cy="2727393"/>
            <a:chOff x="156008" y="37545"/>
            <a:chExt cx="1615641" cy="6734730"/>
          </a:xfrm>
        </p:grpSpPr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xmlns="" id="{638FB8B1-5E1D-4700-8BC0-3B682FBA8BD7}"/>
                </a:ext>
              </a:extLst>
            </p:cNvPr>
            <p:cNvSpPr/>
            <p:nvPr userDrawn="1"/>
          </p:nvSpPr>
          <p:spPr>
            <a:xfrm rot="5400000">
              <a:off x="-35941" y="235797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xmlns="" id="{5123EF9B-22FC-407C-A639-CB6AB6E2A18B}"/>
                </a:ext>
              </a:extLst>
            </p:cNvPr>
            <p:cNvSpPr/>
            <p:nvPr userDrawn="1"/>
          </p:nvSpPr>
          <p:spPr>
            <a:xfrm rot="16200000">
              <a:off x="-35941" y="142530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xmlns="" id="{EBBA3749-B9B2-46D7-8BB7-907A7EF8E810}"/>
                </a:ext>
              </a:extLst>
            </p:cNvPr>
            <p:cNvSpPr/>
            <p:nvPr userDrawn="1"/>
          </p:nvSpPr>
          <p:spPr>
            <a:xfrm rot="5400000">
              <a:off x="-35941" y="2603158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xmlns="" id="{5FAFA31C-5CC6-4764-B29E-963FC4C23B78}"/>
                </a:ext>
              </a:extLst>
            </p:cNvPr>
            <p:cNvSpPr/>
            <p:nvPr userDrawn="1"/>
          </p:nvSpPr>
          <p:spPr>
            <a:xfrm rot="16200000">
              <a:off x="-35941" y="378683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xmlns="" id="{6A5F8777-AFE8-4722-A37A-3D5622C4204A}"/>
                </a:ext>
              </a:extLst>
            </p:cNvPr>
            <p:cNvSpPr/>
            <p:nvPr userDrawn="1"/>
          </p:nvSpPr>
          <p:spPr>
            <a:xfrm rot="5400000">
              <a:off x="-42244" y="4964685"/>
              <a:ext cx="2005842" cy="1609338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7519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0939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4CDE606-9C77-408D-BE03-24680037D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361394E-2CAD-4E17-8514-3D6CB3838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EDCC0C-D0B1-41A7-84F3-DF42703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22CB2-C0B0-4533-93F7-29C35AD9B5A9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EC9F74-044A-428D-91EA-407292FCE8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3FBA8E-2865-40A0-A7CB-D3D1D842EF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3F91B-6294-443A-B4E9-CBD2F357A3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488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72"/>
          <p:cNvSpPr txBox="1">
            <a:spLocks noGrp="1"/>
          </p:cNvSpPr>
          <p:nvPr>
            <p:ph type="ctrTitle"/>
          </p:nvPr>
        </p:nvSpPr>
        <p:spPr>
          <a:xfrm>
            <a:off x="6951784" y="5052646"/>
            <a:ext cx="3739661" cy="619613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Вчитель: </a:t>
            </a:r>
            <a:r>
              <a:rPr lang="uk-UA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Лапко</a:t>
            </a:r>
            <a:r>
              <a:rPr lang="uk-U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К. В.</a:t>
            </a:r>
            <a:endParaRPr lang="e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hape 72"/>
          <p:cNvSpPr txBox="1">
            <a:spLocks/>
          </p:cNvSpPr>
          <p:nvPr/>
        </p:nvSpPr>
        <p:spPr>
          <a:xfrm>
            <a:off x="1664676" y="2579076"/>
            <a:ext cx="9155723" cy="1545737"/>
          </a:xfrm>
          <a:prstGeom prst="rect">
            <a:avLst/>
          </a:prstGeom>
        </p:spPr>
        <p:txBody>
          <a:bodyPr vert="horz" lIns="91425" tIns="91425" rIns="91425" bIns="91425" rtlCol="0" anchor="b" anchorCtr="0">
            <a:no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SzPct val="10000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lvl="1" algn="ctr">
              <a:spcBef>
                <a:spcPts val="0"/>
              </a:spcBef>
              <a:buSzPct val="100000"/>
              <a:defRPr sz="6400"/>
            </a:lvl2pPr>
            <a:lvl3pPr lvl="2" algn="ctr">
              <a:spcBef>
                <a:spcPts val="0"/>
              </a:spcBef>
              <a:buSzPct val="100000"/>
              <a:defRPr sz="6400"/>
            </a:lvl3pPr>
            <a:lvl4pPr lvl="3" algn="ctr">
              <a:spcBef>
                <a:spcPts val="0"/>
              </a:spcBef>
              <a:buSzPct val="100000"/>
              <a:defRPr sz="6400"/>
            </a:lvl4pPr>
            <a:lvl5pPr lvl="4" algn="ctr">
              <a:spcBef>
                <a:spcPts val="0"/>
              </a:spcBef>
              <a:buSzPct val="100000"/>
              <a:defRPr sz="6400"/>
            </a:lvl5pPr>
            <a:lvl6pPr lvl="5" algn="ctr">
              <a:spcBef>
                <a:spcPts val="0"/>
              </a:spcBef>
              <a:buSzPct val="100000"/>
              <a:defRPr sz="6400"/>
            </a:lvl6pPr>
            <a:lvl7pPr lvl="6" algn="ctr">
              <a:spcBef>
                <a:spcPts val="0"/>
              </a:spcBef>
              <a:buSzPct val="100000"/>
              <a:defRPr sz="6400"/>
            </a:lvl7pPr>
            <a:lvl8pPr lvl="7" algn="ctr">
              <a:spcBef>
                <a:spcPts val="0"/>
              </a:spcBef>
              <a:buSzPct val="100000"/>
              <a:defRPr sz="6400"/>
            </a:lvl8pPr>
            <a:lvl9pPr lvl="8" algn="ctr">
              <a:spcBef>
                <a:spcPts val="0"/>
              </a:spcBef>
              <a:buSzPct val="100000"/>
              <a:defRPr sz="6400"/>
            </a:lvl9pPr>
          </a:lstStyle>
          <a:p>
            <a:r>
              <a:rPr lang="uk-UA" sz="5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уроку: </a:t>
            </a:r>
            <a:r>
              <a:rPr lang="uk-UA" sz="5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Додатні та від'ємні числа. Число нуль</a:t>
            </a:r>
            <a:endParaRPr lang="en" sz="5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27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2646" y="1494473"/>
            <a:ext cx="95777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Почніть звідти, де ви зараз перебуваєте. Використовуйте те, що у вас є і робіть все, що можете.</a:t>
            </a:r>
          </a:p>
          <a:p>
            <a:pPr algn="r"/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Артур </a:t>
            </a:r>
            <a:r>
              <a:rPr lang="uk-UA" sz="3600" b="1" i="1" dirty="0" err="1" smtClean="0">
                <a:latin typeface="Times New Roman" pitchFamily="18" charset="0"/>
                <a:cs typeface="Times New Roman" pitchFamily="18" charset="0"/>
              </a:rPr>
              <a:t>Еш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8862" y="294144"/>
            <a:ext cx="85695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ДЕВІЗ УРОКУ:</a:t>
            </a:r>
            <a:endParaRPr lang="ru-RU" sz="7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757" y="4084151"/>
            <a:ext cx="1526565" cy="232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7999" y="4925089"/>
            <a:ext cx="7983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Артур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Еш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– американський тенісист, триразовий переможець турнірів Великого шолома в одиночному розряді й дворазовий в парному.</a:t>
            </a:r>
            <a:endParaRPr lang="uk-UA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Милый бизнесмен мальчика работая на его компьтер-книжке и зарабатывая  деньги, сбережения детей и финансы Vector иллюстрация Иллюстрация вектора -  иллюстрации насчитывающей иллюстрация, банка: 9645489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7" t="7621" r="21966"/>
          <a:stretch/>
        </p:blipFill>
        <p:spPr bwMode="auto">
          <a:xfrm>
            <a:off x="1055079" y="2010780"/>
            <a:ext cx="2614244" cy="463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58307" y="2010780"/>
            <a:ext cx="717452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Бізнесмен-початківець поклав на свій рахунок у банк 3000 грн. Через деякий час він зняв з рахунку ці гроші і взяв ще в кредит (у борг) 5000 грн.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Яким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числом потрібно оцінити залишок на його рахунку в цьому банку?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384" y="4702880"/>
            <a:ext cx="2395171" cy="1798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68770" y="624895"/>
            <a:ext cx="82431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Дайте відповідь на запитання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20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64"/>
          <p:cNvSpPr txBox="1">
            <a:spLocks noGrp="1"/>
          </p:cNvSpPr>
          <p:nvPr>
            <p:ph type="body" idx="4294967295"/>
          </p:nvPr>
        </p:nvSpPr>
        <p:spPr>
          <a:xfrm>
            <a:off x="-43231" y="322105"/>
            <a:ext cx="3610708" cy="105507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Температура</a:t>
            </a:r>
          </a:p>
          <a:p>
            <a:pPr algn="ctr"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(тепло і мороз)</a:t>
            </a:r>
            <a:endParaRPr lang="en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hape 165"/>
          <p:cNvSpPr txBox="1">
            <a:spLocks noGrp="1"/>
          </p:cNvSpPr>
          <p:nvPr>
            <p:ph type="title"/>
          </p:nvPr>
        </p:nvSpPr>
        <p:spPr>
          <a:xfrm>
            <a:off x="6152955" y="949569"/>
            <a:ext cx="5990492" cy="1875693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Де ми зустрічаємо від'ємні та додатні числа? </a:t>
            </a:r>
            <a:endParaRPr lang="en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hape 166"/>
          <p:cNvSpPr txBox="1">
            <a:spLocks noGrp="1"/>
          </p:cNvSpPr>
          <p:nvPr>
            <p:ph type="body" idx="4294967295"/>
          </p:nvPr>
        </p:nvSpPr>
        <p:spPr>
          <a:xfrm>
            <a:off x="6922821" y="3446584"/>
            <a:ext cx="4839432" cy="5509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buNone/>
            </a:pPr>
            <a:r>
              <a:rPr lang="en-US" sz="1600" dirty="0"/>
              <a:t>	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Висота над рівнем моря </a:t>
            </a:r>
            <a:endParaRPr lang="en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46" y="1287344"/>
            <a:ext cx="2110153" cy="204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94" y="3845169"/>
            <a:ext cx="3134459" cy="2350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51"/>
          <a:stretch/>
        </p:blipFill>
        <p:spPr bwMode="auto">
          <a:xfrm>
            <a:off x="6899375" y="4021014"/>
            <a:ext cx="4474209" cy="274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661" y="1936998"/>
            <a:ext cx="2326297" cy="152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107" y="348576"/>
            <a:ext cx="2298335" cy="152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Shape 164"/>
          <p:cNvSpPr txBox="1">
            <a:spLocks noGrp="1"/>
          </p:cNvSpPr>
          <p:nvPr>
            <p:ph type="body" idx="4294967295"/>
          </p:nvPr>
        </p:nvSpPr>
        <p:spPr>
          <a:xfrm>
            <a:off x="3602645" y="3903784"/>
            <a:ext cx="2153385" cy="82061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Прибуток</a:t>
            </a:r>
          </a:p>
          <a:p>
            <a:pPr algn="ctr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биток</a:t>
            </a:r>
            <a:endParaRPr lang="en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hape 164"/>
          <p:cNvSpPr txBox="1">
            <a:spLocks noGrp="1"/>
          </p:cNvSpPr>
          <p:nvPr>
            <p:ph type="body" idx="4294967295"/>
          </p:nvPr>
        </p:nvSpPr>
        <p:spPr>
          <a:xfrm>
            <a:off x="3587260" y="5451962"/>
            <a:ext cx="2157048" cy="74405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Майно</a:t>
            </a:r>
          </a:p>
          <a:p>
            <a:pPr algn="ctr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Борг </a:t>
            </a:r>
            <a:endParaRPr lang="en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19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12035" y="745976"/>
            <a:ext cx="4979965" cy="1786209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Гора Еверест (+8848 м)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трелка влево 4"/>
          <p:cNvSpPr/>
          <p:nvPr/>
        </p:nvSpPr>
        <p:spPr>
          <a:xfrm>
            <a:off x="6224953" y="1518138"/>
            <a:ext cx="1277815" cy="621323"/>
          </a:xfrm>
          <a:prstGeom prst="leftArrow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48" y="1"/>
            <a:ext cx="6096001" cy="34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23448" y="4286346"/>
            <a:ext cx="4979965" cy="1786209"/>
          </a:xfrm>
          <a:prstGeom prst="rect">
            <a:avLst/>
          </a:prstGeom>
        </p:spPr>
        <p:txBody>
          <a:bodyPr vert="horz" lIns="91425" tIns="91425" rIns="91425" bIns="91425" rtlCol="0" anchor="b" anchorCtr="0">
            <a:normAutofit/>
          </a:bodyPr>
          <a:lstStyle>
            <a:lvl1pPr lvl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Маріанська впадина (–11022 м)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 flipH="1">
            <a:off x="4794738" y="5023338"/>
            <a:ext cx="1184032" cy="621323"/>
          </a:xfrm>
          <a:prstGeom prst="leftArrow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553" y="3423138"/>
            <a:ext cx="6154128" cy="343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50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151791" y="1861761"/>
                <a:ext cx="9856178" cy="128118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Числа </a:t>
                </a:r>
                <a14:m>
                  <m:oMath xmlns:m="http://schemas.openxmlformats.org/officeDocument/2006/math">
                    <m:r>
                      <a:rPr lang="uk-UA" sz="32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</m:t>
                    </m:r>
                    <m:r>
                      <a:rPr lang="uk-UA" sz="32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4000</m:t>
                    </m:r>
                  </m:oMath>
                </a14:m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uk-UA" sz="32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</m:t>
                    </m:r>
                    <m:r>
                      <a:rPr lang="uk-UA" sz="32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7</m:t>
                    </m:r>
                    <m:f>
                      <m:fPr>
                        <m:ctrlPr>
                          <a:rPr lang="uk-UA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uk-UA" sz="32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</m:t>
                    </m:r>
                    <m:r>
                      <a:rPr lang="uk-UA" sz="32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12</m:t>
                    </m:r>
                    <m:r>
                      <a:rPr lang="uk-UA" sz="32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8</m:t>
                    </m:r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sz="32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ru-RU" sz="320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uk-UA" sz="3200" b="0" i="1" dirty="0" smtClean="0">
                        <a:latin typeface="Cambria Math"/>
                        <a:cs typeface="Times New Roman" pitchFamily="18" charset="0"/>
                      </a:rPr>
                      <m:t>−49,1</m:t>
                    </m:r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–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приклади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b="1" dirty="0" smtClean="0">
                    <a:latin typeface="Times New Roman" pitchFamily="18" charset="0"/>
                    <a:cs typeface="Times New Roman" pitchFamily="18" charset="0"/>
                  </a:rPr>
                  <a:t>від'ємних</a:t>
                </a:r>
                <a:r>
                  <a:rPr lang="ru-RU" sz="3200" b="1" dirty="0" smtClean="0">
                    <a:latin typeface="Times New Roman" pitchFamily="18" charset="0"/>
                    <a:cs typeface="Times New Roman" pitchFamily="18" charset="0"/>
                  </a:rPr>
                  <a:t> чисел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1791" y="1861761"/>
                <a:ext cx="9856178" cy="1281185"/>
              </a:xfrm>
              <a:prstGeom prst="rect">
                <a:avLst/>
              </a:prstGeom>
              <a:blipFill rotWithShape="1">
                <a:blip r:embed="rId2"/>
                <a:stretch>
                  <a:fillRect l="-1608" r="-1546" b="-142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148861" y="3403074"/>
                <a:ext cx="9859108" cy="129381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10; </a:t>
                </a:r>
                <a14:m>
                  <m:oMath xmlns:m="http://schemas.openxmlformats.org/officeDocument/2006/math">
                    <m:r>
                      <a:rPr lang="uk-UA" sz="3200" i="1">
                        <a:latin typeface="Cambria Math"/>
                      </a:rPr>
                      <m:t>17,495</m:t>
                    </m:r>
                  </m:oMath>
                </a14:m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3200" i="1">
                        <a:latin typeface="Cambria Math"/>
                      </a:rPr>
                      <m:t>111</m:t>
                    </m:r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200" i="1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uk-UA" sz="3200" i="1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(або +10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uk-UA" sz="3200" i="1">
                        <a:latin typeface="Cambria Math"/>
                      </a:rPr>
                      <m:t>17,495</m:t>
                    </m:r>
                  </m:oMath>
                </a14:m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/>
                      </a:rPr>
                      <m:t>+</m:t>
                    </m:r>
                    <m:r>
                      <a:rPr lang="uk-UA" sz="3200" i="1">
                        <a:latin typeface="Cambria Math"/>
                      </a:rPr>
                      <m:t>111</m:t>
                    </m:r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200" i="1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uk-UA" sz="3200" i="1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) –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приклади </a:t>
                </a:r>
                <a:r>
                  <a:rPr lang="uk-UA" sz="3200" b="1" dirty="0">
                    <a:latin typeface="Times New Roman" pitchFamily="18" charset="0"/>
                    <a:cs typeface="Times New Roman" pitchFamily="18" charset="0"/>
                  </a:rPr>
                  <a:t>додатних </a:t>
                </a:r>
                <a:r>
                  <a:rPr lang="uk-UA" sz="3200" b="1" dirty="0" smtClean="0">
                    <a:latin typeface="Times New Roman" pitchFamily="18" charset="0"/>
                    <a:cs typeface="Times New Roman" pitchFamily="18" charset="0"/>
                  </a:rPr>
                  <a:t>чисел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8861" y="3403074"/>
                <a:ext cx="9859108" cy="1293816"/>
              </a:xfrm>
              <a:prstGeom prst="rect">
                <a:avLst/>
              </a:prstGeom>
              <a:blipFill rotWithShape="1">
                <a:blip r:embed="rId3"/>
                <a:stretch>
                  <a:fillRect l="-1545" r="-1545" b="-1462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1151792" y="5028420"/>
            <a:ext cx="9856178" cy="1077218"/>
          </a:xfrm>
          <a:prstGeom prst="rect">
            <a:avLst/>
          </a:prstGeom>
          <a:solidFill>
            <a:srgbClr val="FF3300"/>
          </a:solidFill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Число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особливе: його не відносять ні до додатних ні до від ємних чисел.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8861" y="321877"/>
            <a:ext cx="97418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 записують додатні </a:t>
            </a:r>
          </a:p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 від'ємні числа?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16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8861" y="321877"/>
            <a:ext cx="974187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Завдання 1</a:t>
            </a:r>
          </a:p>
          <a:p>
            <a:pPr algn="ctr"/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Запишіть 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за допомогою знаків «+» і «–» повідомлення </a:t>
            </a:r>
            <a:r>
              <a:rPr lang="uk-UA" sz="4400" dirty="0" err="1" smtClean="0">
                <a:latin typeface="Times New Roman" pitchFamily="18" charset="0"/>
                <a:cs typeface="Times New Roman" pitchFamily="18" charset="0"/>
              </a:rPr>
              <a:t>гідрометцентру</a:t>
            </a: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289538" y="2837341"/>
                <a:ext cx="6096000" cy="277749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742950" lvl="0" indent="-74295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40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i="1">
                            <a:latin typeface="Cambria Math"/>
                          </a:rPr>
                          <m:t>18</m:t>
                        </m:r>
                      </m:e>
                      <m:sup>
                        <m:r>
                          <a:rPr lang="uk-UA" sz="4000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uk-UA" sz="4000" dirty="0">
                    <a:latin typeface="Times New Roman" pitchFamily="18" charset="0"/>
                    <a:cs typeface="Times New Roman" pitchFamily="18" charset="0"/>
                  </a:rPr>
                  <a:t> тепла;</a:t>
                </a:r>
                <a:endParaRPr lang="ru-RU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742950" lvl="0" indent="-74295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40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i="1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uk-UA" sz="4000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uk-UA" sz="4000" dirty="0">
                    <a:latin typeface="Times New Roman" pitchFamily="18" charset="0"/>
                    <a:cs typeface="Times New Roman" pitchFamily="18" charset="0"/>
                  </a:rPr>
                  <a:t> морозу;</a:t>
                </a:r>
                <a:endParaRPr lang="ru-RU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742950" lvl="0" indent="-74295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40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i="1">
                            <a:latin typeface="Cambria Math"/>
                          </a:rPr>
                          <m:t>12</m:t>
                        </m:r>
                      </m:e>
                      <m:sup>
                        <m:r>
                          <a:rPr lang="uk-UA" sz="4000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uk-UA" sz="4000" dirty="0">
                    <a:latin typeface="Times New Roman" pitchFamily="18" charset="0"/>
                    <a:cs typeface="Times New Roman" pitchFamily="18" charset="0"/>
                  </a:rPr>
                  <a:t> нижче нуля;</a:t>
                </a:r>
                <a:endParaRPr lang="ru-RU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742950" lvl="0" indent="-74295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40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i="1">
                            <a:latin typeface="Cambria Math"/>
                          </a:rPr>
                          <m:t>16</m:t>
                        </m:r>
                      </m:e>
                      <m:sup>
                        <m:r>
                          <a:rPr lang="uk-UA" sz="4000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uk-UA" sz="4000" dirty="0">
                    <a:latin typeface="Times New Roman" pitchFamily="18" charset="0"/>
                    <a:cs typeface="Times New Roman" pitchFamily="18" charset="0"/>
                  </a:rPr>
                  <a:t> вище нуля.</a:t>
                </a:r>
                <a:endParaRPr lang="ru-RU" sz="4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538" y="2837341"/>
                <a:ext cx="6096000" cy="2777492"/>
              </a:xfrm>
              <a:prstGeom prst="rect">
                <a:avLst/>
              </a:prstGeom>
              <a:blipFill rotWithShape="1">
                <a:blip r:embed="rId2"/>
                <a:stretch>
                  <a:fillRect t="-1754" b="-85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723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8861" y="321877"/>
            <a:ext cx="974187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Завдання 2</a:t>
            </a:r>
          </a:p>
          <a:p>
            <a:pPr algn="ctr"/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За допомогою додатних і від’ємних чисел запишіть висоти і максимальні глибини, наведені в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таблиці: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1" t="45513" r="17108" b="20811"/>
          <a:stretch/>
        </p:blipFill>
        <p:spPr bwMode="auto">
          <a:xfrm>
            <a:off x="1422699" y="2976050"/>
            <a:ext cx="9468039" cy="327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982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148861" y="321877"/>
                <a:ext cx="9741877" cy="27355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0070C0"/>
                    </a:solidFill>
                    <a:latin typeface="Times New Roman" pitchFamily="18" charset="0"/>
                    <a:cs typeface="Times New Roman" pitchFamily="18" charset="0"/>
                  </a:rPr>
                  <a:t>Завдання 3.</a:t>
                </a:r>
              </a:p>
              <a:p>
                <a:pPr algn="ctr"/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Які з чисел 3; </a:t>
                </a:r>
                <a14:m>
                  <m:oMath xmlns:m="http://schemas.openxmlformats.org/officeDocument/2006/math">
                    <m:r>
                      <a:rPr lang="uk-UA" sz="4400" i="1">
                        <a:latin typeface="Cambria Math"/>
                      </a:rPr>
                      <m:t>−6</m:t>
                    </m:r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4400" i="1">
                        <a:latin typeface="Cambria Math"/>
                      </a:rPr>
                      <m:t>−2</m:t>
                    </m:r>
                    <m:f>
                      <m:fPr>
                        <m:ctrlPr>
                          <a:rPr lang="ru-RU" sz="44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4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sz="44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4400" i="1">
                        <a:latin typeface="Cambria Math"/>
                      </a:rPr>
                      <m:t>4,7</m:t>
                    </m:r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4400" i="1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uk-UA" sz="4400" i="1">
                            <a:latin typeface="Cambria Math"/>
                          </a:rPr>
                          <m:t>16</m:t>
                        </m:r>
                      </m:den>
                    </m:f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0; </a:t>
                </a:r>
                <a14:m>
                  <m:oMath xmlns:m="http://schemas.openxmlformats.org/officeDocument/2006/math">
                    <m:r>
                      <a:rPr lang="uk-UA" sz="4400" i="1">
                        <a:latin typeface="Cambria Math"/>
                      </a:rPr>
                      <m:t>−5,2</m:t>
                    </m:r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4400" i="1">
                        <a:latin typeface="Cambria Math"/>
                      </a:rPr>
                      <m:t>−9</m:t>
                    </m:r>
                    <m:f>
                      <m:fPr>
                        <m:ctrlPr>
                          <a:rPr lang="ru-RU" sz="44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4400" i="1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uk-UA" sz="4400" i="1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; 10,14;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44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uk-UA" sz="4400" i="1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4400" dirty="0">
                    <a:latin typeface="Times New Roman" pitchFamily="18" charset="0"/>
                    <a:cs typeface="Times New Roman" pitchFamily="18" charset="0"/>
                  </a:rPr>
                  <a:t> є: </a:t>
                </a:r>
                <a:endParaRPr lang="ru-RU" sz="4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8861" y="321877"/>
                <a:ext cx="9741877" cy="2735557"/>
              </a:xfrm>
              <a:prstGeom prst="rect">
                <a:avLst/>
              </a:prstGeom>
              <a:blipFill rotWithShape="1">
                <a:blip r:embed="rId2"/>
                <a:stretch>
                  <a:fillRect l="-1689" t="-4232" r="-3064" b="-42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1324708" y="3166627"/>
            <a:ext cx="78427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1) додатними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2) від’ємними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3) ні 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додатними, ні від’ємними.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28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1">
            <a:extLst>
              <a:ext uri="{FF2B5EF4-FFF2-40B4-BE49-F238E27FC236}">
                <a16:creationId xmlns:a16="http://schemas.microsoft.com/office/drawing/2014/main" xmlns="" id="{68376E21-3881-4355-A276-7DFD2EB36C5E}"/>
              </a:ext>
            </a:extLst>
          </p:cNvPr>
          <p:cNvSpPr txBox="1">
            <a:spLocks/>
          </p:cNvSpPr>
          <p:nvPr/>
        </p:nvSpPr>
        <p:spPr>
          <a:xfrm>
            <a:off x="5615673" y="331196"/>
            <a:ext cx="6095019" cy="99351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uk-UA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Вправа №1</a:t>
            </a:r>
            <a:endParaRPr lang="en" sz="6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55C3C16-C9EC-4109-904C-44A9057CB124}"/>
              </a:ext>
            </a:extLst>
          </p:cNvPr>
          <p:cNvSpPr/>
          <p:nvPr/>
        </p:nvSpPr>
        <p:spPr>
          <a:xfrm>
            <a:off x="5122985" y="1371094"/>
            <a:ext cx="69283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Оля ввійшла в ліфт дев'ятиповерхового будинку на п'ятому поверсі і вийшла. На якому поверсі вона вийшла?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198" y="1239317"/>
            <a:ext cx="2907326" cy="4387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4" t="10427" r="19110" b="14548"/>
          <a:stretch/>
        </p:blipFill>
        <p:spPr bwMode="auto">
          <a:xfrm>
            <a:off x="8587154" y="3912643"/>
            <a:ext cx="2168769" cy="2719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68" y="3707222"/>
            <a:ext cx="821648" cy="2903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891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1">
            <a:extLst>
              <a:ext uri="{FF2B5EF4-FFF2-40B4-BE49-F238E27FC236}">
                <a16:creationId xmlns:a16="http://schemas.microsoft.com/office/drawing/2014/main" xmlns="" id="{68376E21-3881-4355-A276-7DFD2EB36C5E}"/>
              </a:ext>
            </a:extLst>
          </p:cNvPr>
          <p:cNvSpPr txBox="1">
            <a:spLocks/>
          </p:cNvSpPr>
          <p:nvPr/>
        </p:nvSpPr>
        <p:spPr>
          <a:xfrm>
            <a:off x="5615673" y="331196"/>
            <a:ext cx="6095019" cy="99351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uk-UA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Вправа №2</a:t>
            </a:r>
            <a:endParaRPr lang="en" sz="6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55C3C16-C9EC-4109-904C-44A9057CB124}"/>
              </a:ext>
            </a:extLst>
          </p:cNvPr>
          <p:cNvSpPr/>
          <p:nvPr/>
        </p:nvSpPr>
        <p:spPr>
          <a:xfrm>
            <a:off x="5392615" y="1239317"/>
            <a:ext cx="6459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Висота гори Ай-Петрі на карті позначається +1234 м. </a:t>
            </a:r>
            <a:r>
              <a:rPr lang="uk-UA" sz="3000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ким числом потрібно записати найбільшу глибину 27 м озера Донузлава в Криму?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513985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277" y="2551968"/>
            <a:ext cx="2620036" cy="1962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277" y="4798997"/>
            <a:ext cx="2620036" cy="1962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684" y="3533217"/>
            <a:ext cx="4592687" cy="3061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928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98"/>
          <p:cNvSpPr txBox="1">
            <a:spLocks noGrp="1"/>
          </p:cNvSpPr>
          <p:nvPr>
            <p:ph type="ctrTitle"/>
          </p:nvPr>
        </p:nvSpPr>
        <p:spPr>
          <a:xfrm>
            <a:off x="1606062" y="209612"/>
            <a:ext cx="8850923" cy="78685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uk-UA" sz="5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 виникли від'ємні числа?</a:t>
            </a:r>
            <a:endParaRPr lang="en" sz="5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hape 99"/>
          <p:cNvSpPr txBox="1">
            <a:spLocks noGrp="1"/>
          </p:cNvSpPr>
          <p:nvPr>
            <p:ph type="subTitle" idx="1"/>
          </p:nvPr>
        </p:nvSpPr>
        <p:spPr>
          <a:xfrm>
            <a:off x="0" y="1125932"/>
            <a:ext cx="12192000" cy="2297205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marL="457200" indent="-457200" algn="just">
              <a:buClr>
                <a:srgbClr val="002060"/>
              </a:buClr>
              <a:buAutoNum type="arabicPeriod"/>
            </a:pP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Від’ємні 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числа виникли  в Китаї в І ст. до н.е.. в зв’язку з потребою розв’язувати рівняння. </a:t>
            </a:r>
          </a:p>
          <a:p>
            <a:pPr marL="457200" indent="-457200" algn="just">
              <a:buClr>
                <a:srgbClr val="002060"/>
              </a:buClr>
              <a:buAutoNum type="arabicPeriod"/>
            </a:pP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Додатні і від'ємні 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числа зображали червоним і чорним </a:t>
            </a: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кольором.</a:t>
            </a:r>
          </a:p>
          <a:p>
            <a:pPr marL="457200" indent="-457200" algn="just">
              <a:buClr>
                <a:srgbClr val="002060"/>
              </a:buClr>
              <a:buAutoNum type="arabicPeriod"/>
            </a:pP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Додатними числами позначали майно, свої гроші, </a:t>
            </a: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прибуток (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китайці їх називали «</a:t>
            </a:r>
            <a:r>
              <a:rPr lang="uk-UA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чен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що означає червоний</a:t>
            </a: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>
              <a:buClr>
                <a:srgbClr val="002060"/>
              </a:buClr>
              <a:buAutoNum type="arabicPeriod"/>
            </a:pP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Від’ємні числа не любили, їх називали «</a:t>
            </a:r>
            <a:r>
              <a:rPr lang="uk-UA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що перекладається, як чорний. Ними  позначали борг, збиток, недостачу і зображували їх чорним кольором. </a:t>
            </a:r>
            <a:endParaRPr lang="uk-U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179" y="3850567"/>
            <a:ext cx="4626821" cy="300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0567"/>
            <a:ext cx="5604421" cy="3007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422" y="4002966"/>
            <a:ext cx="1960758" cy="131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3" b="38597"/>
          <a:stretch/>
        </p:blipFill>
        <p:spPr bwMode="auto">
          <a:xfrm>
            <a:off x="5690955" y="5596701"/>
            <a:ext cx="1802422" cy="1226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88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80"/>
          <p:cNvSpPr txBox="1">
            <a:spLocks noGrp="1"/>
          </p:cNvSpPr>
          <p:nvPr>
            <p:ph type="title"/>
          </p:nvPr>
        </p:nvSpPr>
        <p:spPr>
          <a:xfrm>
            <a:off x="216185" y="996462"/>
            <a:ext cx="4684062" cy="1137138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Історія від'ємних чисел</a:t>
            </a:r>
            <a:endParaRPr lang="en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hape 181"/>
          <p:cNvSpPr txBox="1">
            <a:spLocks noGrp="1"/>
          </p:cNvSpPr>
          <p:nvPr>
            <p:ph type="body" idx="1"/>
          </p:nvPr>
        </p:nvSpPr>
        <p:spPr>
          <a:xfrm>
            <a:off x="8088921" y="246185"/>
            <a:ext cx="3786553" cy="2403229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lIns="91425" tIns="91425" rIns="91425" bIns="91425" anchor="t" anchorCtr="0">
            <a:noAutofit/>
          </a:bodyPr>
          <a:lstStyle/>
          <a:p>
            <a:pPr marL="0" indent="0" algn="ctr">
              <a:buNone/>
            </a:pPr>
            <a:r>
              <a:rPr lang="uk-U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Китайці позначали додатні і від'ємні числа червоним і чорним кольором  </a:t>
            </a:r>
            <a:r>
              <a:rPr lang="uk-U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середини  XIII ст., поки </a:t>
            </a:r>
            <a:r>
              <a:rPr lang="uk-U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 Є</a:t>
            </a:r>
            <a:r>
              <a:rPr lang="uk-U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запровадив зручніше позначення від’ємних чисел — цифри, що зображали від’ємні числа, перекреслювали рискою навскіс справа наліво.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Shape 182"/>
          <p:cNvSpPr txBox="1">
            <a:spLocks noGrp="1"/>
          </p:cNvSpPr>
          <p:nvPr>
            <p:ph type="body" idx="2"/>
          </p:nvPr>
        </p:nvSpPr>
        <p:spPr>
          <a:xfrm>
            <a:off x="121342" y="3117431"/>
            <a:ext cx="3700381" cy="1266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en-US" sz="1600" dirty="0">
                <a:solidFill>
                  <a:schemeClr val="accent2"/>
                </a:solidFill>
              </a:rPr>
              <a:t>	</a:t>
            </a:r>
            <a:r>
              <a:rPr lang="uk-UA" dirty="0"/>
              <a:t> 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Давній Греції дії з від’ємними числами увів </a:t>
            </a:r>
            <a:r>
              <a:rPr lang="uk-UA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Діофант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ІІІ ст. н.е.</a:t>
            </a:r>
            <a:endParaRPr lang="en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hape 183"/>
          <p:cNvSpPr txBox="1">
            <a:spLocks noGrp="1"/>
          </p:cNvSpPr>
          <p:nvPr>
            <p:ph type="body" idx="3"/>
          </p:nvPr>
        </p:nvSpPr>
        <p:spPr>
          <a:xfrm>
            <a:off x="7408985" y="3134751"/>
            <a:ext cx="4630616" cy="1378633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algn="ctr">
              <a:buNone/>
            </a:pPr>
            <a:r>
              <a:rPr lang="uk-U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 широко використовували індійські математики у VI-VII ст. н.е., які розуміли додатні числа як майно, а від’ємні – як борг.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38"/>
          <a:stretch/>
        </p:blipFill>
        <p:spPr bwMode="auto">
          <a:xfrm>
            <a:off x="5717544" y="227623"/>
            <a:ext cx="1959503" cy="243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271" y="3332579"/>
            <a:ext cx="2478391" cy="310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93" y="4333385"/>
            <a:ext cx="1819275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6" y="4621333"/>
            <a:ext cx="2725614" cy="1817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094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 Placeholder 1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808893" y="1107603"/>
                <a:ext cx="10550768" cy="138941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uk-UA" sz="4000" i="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Таблиця</a:t>
                </a:r>
              </a:p>
              <a:p>
                <a:pPr marL="0" indent="0">
                  <a:buNone/>
                </a:pPr>
                <a:r>
                  <a:rPr lang="uk-UA" sz="4000" i="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4000" i="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«Плюс</a:t>
                </a:r>
                <a14:m>
                  <m:oMath xmlns:m="http://schemas.openxmlformats.org/officeDocument/2006/math">
                    <m:r>
                      <a:rPr lang="uk-UA" sz="4000">
                        <a:solidFill>
                          <a:srgbClr val="002060"/>
                        </a:solidFill>
                      </a:rPr>
                      <m:t>−</m:t>
                    </m:r>
                  </m:oMath>
                </a14:m>
                <a:r>
                  <a:rPr lang="uk-UA" sz="4000" i="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мінус</a:t>
                </a:r>
                <a14:m>
                  <m:oMath xmlns:m="http://schemas.openxmlformats.org/officeDocument/2006/math">
                    <m:r>
                      <a:rPr lang="uk-UA" sz="4000">
                        <a:solidFill>
                          <a:srgbClr val="002060"/>
                        </a:solidFill>
                      </a:rPr>
                      <m:t>−</m:t>
                    </m:r>
                  </m:oMath>
                </a14:m>
                <a:r>
                  <a:rPr lang="uk-UA" sz="4000" i="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цікаво»</a:t>
                </a:r>
                <a:endParaRPr lang="en-US" sz="4000" i="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Tex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808893" y="1107603"/>
                <a:ext cx="10550768" cy="1389412"/>
              </a:xfrm>
              <a:blipFill rotWithShape="1">
                <a:blip r:embed="rId2"/>
                <a:stretch>
                  <a:fillRect t="-5263" b="-157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2" t="61378" r="8997" b="16025"/>
          <a:stretch/>
        </p:blipFill>
        <p:spPr bwMode="auto">
          <a:xfrm>
            <a:off x="937846" y="2930770"/>
            <a:ext cx="10421815" cy="1652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57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188128" y="1318619"/>
            <a:ext cx="7815741" cy="10931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6000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en-US" sz="6000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CA8E7C4-E431-4106-980B-1733AEF49A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25" t="58340" r="38094" b="24555"/>
          <a:stretch/>
        </p:blipFill>
        <p:spPr>
          <a:xfrm>
            <a:off x="5443927" y="-14990"/>
            <a:ext cx="1304145" cy="1121056"/>
          </a:xfrm>
          <a:prstGeom prst="rect">
            <a:avLst/>
          </a:prstGeom>
        </p:spPr>
      </p:pic>
      <p:sp>
        <p:nvSpPr>
          <p:cNvPr id="5" name="Shape 81">
            <a:extLst>
              <a:ext uri="{FF2B5EF4-FFF2-40B4-BE49-F238E27FC236}">
                <a16:creationId xmlns:a16="http://schemas.microsoft.com/office/drawing/2014/main" xmlns="" id="{68376E21-3881-4355-A276-7DFD2EB36C5E}"/>
              </a:ext>
            </a:extLst>
          </p:cNvPr>
          <p:cNvSpPr txBox="1">
            <a:spLocks/>
          </p:cNvSpPr>
          <p:nvPr/>
        </p:nvSpPr>
        <p:spPr>
          <a:xfrm>
            <a:off x="785445" y="2508736"/>
            <a:ext cx="10621108" cy="2836985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Опрацювати §26. Виконати №869, №871, 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872 </a:t>
            </a: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Істер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О. С. Математика. Частина 1: підручник для 6 класу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) .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u="sng" dirty="0" smtClean="0">
                <a:latin typeface="Times New Roman" pitchFamily="18" charset="0"/>
                <a:cs typeface="Times New Roman" pitchFamily="18" charset="0"/>
              </a:rPr>
              <a:t>Додаткове</a:t>
            </a: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u="sng" dirty="0" smtClean="0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 Підготувати доповідь на тему «Коли і як почали використовувати від'ємні числа в Європі?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4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ustom 1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601</Words>
  <Application>Microsoft Office PowerPoint</Application>
  <PresentationFormat>Произвольный</PresentationFormat>
  <Paragraphs>56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Вчитель: Лапко К. В.</vt:lpstr>
      <vt:lpstr>Презентация PowerPoint</vt:lpstr>
      <vt:lpstr>Презентация PowerPoint</vt:lpstr>
      <vt:lpstr>Де ми зустрічаємо від'ємні та додатні числа? </vt:lpstr>
      <vt:lpstr>Гора Еверест (+8848 м)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 виникли від'ємні числа?</vt:lpstr>
      <vt:lpstr>Історія від'ємних чисел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Suhair Shakeel</dc:creator>
  <cp:lastModifiedBy>Катря</cp:lastModifiedBy>
  <cp:revision>85</cp:revision>
  <dcterms:created xsi:type="dcterms:W3CDTF">2017-08-02T20:41:11Z</dcterms:created>
  <dcterms:modified xsi:type="dcterms:W3CDTF">2025-01-08T20:06:26Z</dcterms:modified>
</cp:coreProperties>
</file>