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audio/m4a" Extension="m4a"/>
  <Default ContentType="video/mp4" Extension="mp4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x="18288000" cy="10287000"/>
  <p:notesSz cx="6858000" cy="9144000"/>
  <p:embeddedFontLst>
    <p:embeddedFont>
      <p:font typeface="Marykate" charset="1" panose="00000000000000000000"/>
      <p:regular r:id="rId27"/>
    </p:embeddedFont>
    <p:embeddedFont>
      <p:font typeface="Hero Bold" charset="1" panose="00000500000000000000"/>
      <p:regular r:id="rId28"/>
    </p:embeddedFont>
    <p:embeddedFont>
      <p:font typeface="Arimo Bold" charset="1" panose="020B0704020202020204"/>
      <p:regular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15" Target="../media/image14.svg" Type="http://schemas.openxmlformats.org/officeDocument/2006/relationships/image"/><Relationship Id="rId16" Target="../media/image15.png" Type="http://schemas.openxmlformats.org/officeDocument/2006/relationships/image"/><Relationship Id="rId17" Target="../media/image16.svg" Type="http://schemas.openxmlformats.org/officeDocument/2006/relationships/image"/><Relationship Id="rId18" Target="../media/image46.jpeg" Type="http://schemas.openxmlformats.org/officeDocument/2006/relationships/image"/><Relationship Id="rId19" Target="../media/aAF0PINmxTM.m4a" Type="http://schemas.microsoft.com/office/2007/relationships/media"/><Relationship Id="rId2" Target="../media/image1.png" Type="http://schemas.openxmlformats.org/officeDocument/2006/relationships/image"/><Relationship Id="rId20" Target="../media/aAF0PINmxTM.m4a" Type="http://schemas.openxmlformats.org/officeDocument/2006/relationships/audio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Relationship Id="rId3" Target="../media/image18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VAE_LzG1z2g.mp4" Type="http://schemas.microsoft.com/office/2007/relationships/media"/><Relationship Id="rId2" Target="../media/image19.png" Type="http://schemas.openxmlformats.org/officeDocument/2006/relationships/image"/><Relationship Id="rId3" Target="../media/image20.sv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Relationship Id="rId6" Target="../media/image15.png" Type="http://schemas.openxmlformats.org/officeDocument/2006/relationships/image"/><Relationship Id="rId7" Target="../media/image16.svg" Type="http://schemas.openxmlformats.org/officeDocument/2006/relationships/image"/><Relationship Id="rId8" Target="../media/image23.jpeg" Type="http://schemas.openxmlformats.org/officeDocument/2006/relationships/image"/><Relationship Id="rId9" Target="../media/VAE_LzG1z2g.mp4" Type="http://schemas.openxmlformats.org/officeDocument/2006/relationships/video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Relationship Id="rId3" Target="../media/image25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Relationship Id="rId3" Target="../media/image25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Relationship Id="rId3" Target="../media/image25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7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8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9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0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31.png" Type="http://schemas.openxmlformats.org/officeDocument/2006/relationships/image"/><Relationship Id="rId5" Target="../media/image32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3.png" Type="http://schemas.openxmlformats.org/officeDocument/2006/relationships/image"/><Relationship Id="rId3" Target="../media/image34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35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Relationship Id="rId3" Target="../media/image25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6.png" Type="http://schemas.openxmlformats.org/officeDocument/2006/relationships/image"/><Relationship Id="rId3" Target="../media/image37.png" Type="http://schemas.openxmlformats.org/officeDocument/2006/relationships/image"/><Relationship Id="rId4" Target="../media/image38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Relationship Id="rId3" Target="../media/image25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9.png" Type="http://schemas.openxmlformats.org/officeDocument/2006/relationships/image"/><Relationship Id="rId3" Target="../media/image40.svg" Type="http://schemas.openxmlformats.org/officeDocument/2006/relationships/image"/><Relationship Id="rId4" Target="../media/image41.png" Type="http://schemas.openxmlformats.org/officeDocument/2006/relationships/image"/><Relationship Id="rId5" Target="../media/image42.svg" Type="http://schemas.openxmlformats.org/officeDocument/2006/relationships/image"/><Relationship Id="rId6" Target="../media/image43.png" Type="http://schemas.openxmlformats.org/officeDocument/2006/relationships/image"/><Relationship Id="rId7" Target="../media/image44.svg" Type="http://schemas.openxmlformats.org/officeDocument/2006/relationships/image"/><Relationship Id="rId8" Target="../media/image15.png" Type="http://schemas.openxmlformats.org/officeDocument/2006/relationships/image"/><Relationship Id="rId9" Target="../media/image16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31.png" Type="http://schemas.openxmlformats.org/officeDocument/2006/relationships/image"/><Relationship Id="rId7" Target="../media/image32.svg" Type="http://schemas.openxmlformats.org/officeDocument/2006/relationships/image"/><Relationship Id="rId8" Target="../media/image45.jpe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31.png" Type="http://schemas.openxmlformats.org/officeDocument/2006/relationships/image"/><Relationship Id="rId7" Target="../media/image32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E1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575924" y="1269174"/>
            <a:ext cx="15136152" cy="7908640"/>
          </a:xfrm>
          <a:custGeom>
            <a:avLst/>
            <a:gdLst/>
            <a:ahLst/>
            <a:cxnLst/>
            <a:rect r="r" b="b" t="t" l="l"/>
            <a:pathLst>
              <a:path h="7908640" w="15136152">
                <a:moveTo>
                  <a:pt x="0" y="0"/>
                </a:moveTo>
                <a:lnTo>
                  <a:pt x="15136152" y="0"/>
                </a:lnTo>
                <a:lnTo>
                  <a:pt x="15136152" y="7908640"/>
                </a:lnTo>
                <a:lnTo>
                  <a:pt x="0" y="79086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980739" y="237504"/>
            <a:ext cx="8714195" cy="1819088"/>
          </a:xfrm>
          <a:custGeom>
            <a:avLst/>
            <a:gdLst/>
            <a:ahLst/>
            <a:cxnLst/>
            <a:rect r="r" b="b" t="t" l="l"/>
            <a:pathLst>
              <a:path h="1819088" w="8714195">
                <a:moveTo>
                  <a:pt x="0" y="0"/>
                </a:moveTo>
                <a:lnTo>
                  <a:pt x="8714196" y="0"/>
                </a:lnTo>
                <a:lnTo>
                  <a:pt x="8714196" y="1819088"/>
                </a:lnTo>
                <a:lnTo>
                  <a:pt x="0" y="18190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359997" y="6982341"/>
            <a:ext cx="3899303" cy="3304659"/>
          </a:xfrm>
          <a:custGeom>
            <a:avLst/>
            <a:gdLst/>
            <a:ahLst/>
            <a:cxnLst/>
            <a:rect r="r" b="b" t="t" l="l"/>
            <a:pathLst>
              <a:path h="3304659" w="3899303">
                <a:moveTo>
                  <a:pt x="0" y="0"/>
                </a:moveTo>
                <a:lnTo>
                  <a:pt x="3899303" y="0"/>
                </a:lnTo>
                <a:lnTo>
                  <a:pt x="3899303" y="3304659"/>
                </a:lnTo>
                <a:lnTo>
                  <a:pt x="0" y="330465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0">
            <a:off x="0" y="6982341"/>
            <a:ext cx="4379449" cy="3304659"/>
          </a:xfrm>
          <a:custGeom>
            <a:avLst/>
            <a:gdLst/>
            <a:ahLst/>
            <a:cxnLst/>
            <a:rect r="r" b="b" t="t" l="l"/>
            <a:pathLst>
              <a:path h="3304659" w="4379449">
                <a:moveTo>
                  <a:pt x="4379449" y="0"/>
                </a:moveTo>
                <a:lnTo>
                  <a:pt x="0" y="0"/>
                </a:lnTo>
                <a:lnTo>
                  <a:pt x="0" y="3304659"/>
                </a:lnTo>
                <a:lnTo>
                  <a:pt x="4379449" y="3304659"/>
                </a:lnTo>
                <a:lnTo>
                  <a:pt x="4379449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3402239" y="2167830"/>
            <a:ext cx="11380122" cy="23649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294"/>
              </a:lnSpc>
              <a:spcBef>
                <a:spcPct val="0"/>
              </a:spcBef>
            </a:pPr>
            <a:r>
              <a:rPr lang="en-US" sz="13781">
                <a:solidFill>
                  <a:srgbClr val="FFFFFF"/>
                </a:solidFill>
                <a:latin typeface="Marykate"/>
                <a:ea typeface="Marykate"/>
                <a:cs typeface="Marykate"/>
                <a:sym typeface="Marykate"/>
              </a:rPr>
              <a:t>Метаматрікс: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5309649" y="4603518"/>
            <a:ext cx="1058364" cy="1079963"/>
          </a:xfrm>
          <a:custGeom>
            <a:avLst/>
            <a:gdLst/>
            <a:ahLst/>
            <a:cxnLst/>
            <a:rect r="r" b="b" t="t" l="l"/>
            <a:pathLst>
              <a:path h="1079963" w="1058364">
                <a:moveTo>
                  <a:pt x="0" y="0"/>
                </a:moveTo>
                <a:lnTo>
                  <a:pt x="1058364" y="0"/>
                </a:lnTo>
                <a:lnTo>
                  <a:pt x="1058364" y="1079964"/>
                </a:lnTo>
                <a:lnTo>
                  <a:pt x="0" y="107996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2980057" y="2753811"/>
            <a:ext cx="844363" cy="861595"/>
          </a:xfrm>
          <a:custGeom>
            <a:avLst/>
            <a:gdLst/>
            <a:ahLst/>
            <a:cxnLst/>
            <a:rect r="r" b="b" t="t" l="l"/>
            <a:pathLst>
              <a:path h="861595" w="844363">
                <a:moveTo>
                  <a:pt x="0" y="0"/>
                </a:moveTo>
                <a:lnTo>
                  <a:pt x="844363" y="0"/>
                </a:lnTo>
                <a:lnTo>
                  <a:pt x="844363" y="861595"/>
                </a:lnTo>
                <a:lnTo>
                  <a:pt x="0" y="86159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9" id="9"/>
          <p:cNvSpPr/>
          <p:nvPr/>
        </p:nvSpPr>
        <p:spPr>
          <a:xfrm flipH="false" flipV="false" rot="-6254836">
            <a:off x="14944985" y="336547"/>
            <a:ext cx="3255836" cy="4114800"/>
          </a:xfrm>
          <a:custGeom>
            <a:avLst/>
            <a:gdLst/>
            <a:ahLst/>
            <a:cxnLst/>
            <a:rect r="r" b="b" t="t" l="l"/>
            <a:pathLst>
              <a:path h="4114800" w="3255836">
                <a:moveTo>
                  <a:pt x="0" y="0"/>
                </a:moveTo>
                <a:lnTo>
                  <a:pt x="3255835" y="0"/>
                </a:lnTo>
                <a:lnTo>
                  <a:pt x="325583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0">
            <a:off x="2308012" y="144402"/>
            <a:ext cx="2672727" cy="2249545"/>
          </a:xfrm>
          <a:custGeom>
            <a:avLst/>
            <a:gdLst/>
            <a:ahLst/>
            <a:cxnLst/>
            <a:rect r="r" b="b" t="t" l="l"/>
            <a:pathLst>
              <a:path h="2249545" w="2672727">
                <a:moveTo>
                  <a:pt x="2672727" y="0"/>
                </a:moveTo>
                <a:lnTo>
                  <a:pt x="0" y="0"/>
                </a:lnTo>
                <a:lnTo>
                  <a:pt x="0" y="2249545"/>
                </a:lnTo>
                <a:lnTo>
                  <a:pt x="2672727" y="2249545"/>
                </a:lnTo>
                <a:lnTo>
                  <a:pt x="2672727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5355000" y="711949"/>
            <a:ext cx="8339934" cy="8879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31"/>
              </a:lnSpc>
              <a:spcBef>
                <a:spcPct val="0"/>
              </a:spcBef>
            </a:pPr>
            <a:r>
              <a:rPr lang="en-US" sz="5165">
                <a:solidFill>
                  <a:srgbClr val="000000"/>
                </a:solidFill>
                <a:latin typeface="Hero Bold"/>
                <a:ea typeface="Hero Bold"/>
                <a:cs typeface="Hero Bold"/>
                <a:sym typeface="Hero Bold"/>
              </a:rPr>
              <a:t>Прикладна математика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626997" y="4297160"/>
            <a:ext cx="12930606" cy="32639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3078"/>
              </a:lnSpc>
              <a:spcBef>
                <a:spcPct val="0"/>
              </a:spcBef>
            </a:pPr>
            <a:r>
              <a:rPr lang="en-US" sz="9341">
                <a:solidFill>
                  <a:srgbClr val="1D5B92"/>
                </a:solidFill>
                <a:latin typeface="Marykate"/>
                <a:ea typeface="Marykate"/>
                <a:cs typeface="Marykate"/>
                <a:sym typeface="Marykate"/>
              </a:rPr>
              <a:t>вибери правильний шлях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-2198072">
            <a:off x="-1061912" y="2375350"/>
            <a:ext cx="2123824" cy="1465438"/>
          </a:xfrm>
          <a:custGeom>
            <a:avLst/>
            <a:gdLst/>
            <a:ahLst/>
            <a:cxnLst/>
            <a:rect r="r" b="b" t="t" l="l"/>
            <a:pathLst>
              <a:path h="1465438" w="2123824">
                <a:moveTo>
                  <a:pt x="0" y="0"/>
                </a:moveTo>
                <a:lnTo>
                  <a:pt x="2123824" y="0"/>
                </a:lnTo>
                <a:lnTo>
                  <a:pt x="2123824" y="1465439"/>
                </a:lnTo>
                <a:lnTo>
                  <a:pt x="0" y="1465439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alphaModFix amt="24000"/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4" id="14"/>
          <p:cNvSpPr/>
          <p:nvPr/>
        </p:nvSpPr>
        <p:spPr>
          <a:xfrm flipH="false" flipV="false" rot="-2198072">
            <a:off x="17226088" y="4818607"/>
            <a:ext cx="2123824" cy="1465438"/>
          </a:xfrm>
          <a:custGeom>
            <a:avLst/>
            <a:gdLst/>
            <a:ahLst/>
            <a:cxnLst/>
            <a:rect r="r" b="b" t="t" l="l"/>
            <a:pathLst>
              <a:path h="1465438" w="2123824">
                <a:moveTo>
                  <a:pt x="0" y="0"/>
                </a:moveTo>
                <a:lnTo>
                  <a:pt x="2123824" y="0"/>
                </a:lnTo>
                <a:lnTo>
                  <a:pt x="2123824" y="1465439"/>
                </a:lnTo>
                <a:lnTo>
                  <a:pt x="0" y="1465439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alphaModFix amt="24000"/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5" id="15"/>
          <p:cNvSpPr/>
          <p:nvPr/>
        </p:nvSpPr>
        <p:spPr>
          <a:xfrm flipH="false" flipV="false" rot="0">
            <a:off x="10136971" y="9230265"/>
            <a:ext cx="3063000" cy="2113470"/>
          </a:xfrm>
          <a:custGeom>
            <a:avLst/>
            <a:gdLst/>
            <a:ahLst/>
            <a:cxnLst/>
            <a:rect r="r" b="b" t="t" l="l"/>
            <a:pathLst>
              <a:path h="2113470" w="3063000">
                <a:moveTo>
                  <a:pt x="0" y="0"/>
                </a:moveTo>
                <a:lnTo>
                  <a:pt x="3063000" y="0"/>
                </a:lnTo>
                <a:lnTo>
                  <a:pt x="3063000" y="2113470"/>
                </a:lnTo>
                <a:lnTo>
                  <a:pt x="0" y="211347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alphaModFix amt="24000"/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6" id="16"/>
          <p:cNvSpPr/>
          <p:nvPr/>
        </p:nvSpPr>
        <p:spPr>
          <a:xfrm flipH="false" flipV="false" rot="0">
            <a:off x="10296998" y="-1337659"/>
            <a:ext cx="3063000" cy="2113470"/>
          </a:xfrm>
          <a:custGeom>
            <a:avLst/>
            <a:gdLst/>
            <a:ahLst/>
            <a:cxnLst/>
            <a:rect r="r" b="b" t="t" l="l"/>
            <a:pathLst>
              <a:path h="2113470" w="3063000">
                <a:moveTo>
                  <a:pt x="0" y="0"/>
                </a:moveTo>
                <a:lnTo>
                  <a:pt x="3062999" y="0"/>
                </a:lnTo>
                <a:lnTo>
                  <a:pt x="3062999" y="2113470"/>
                </a:lnTo>
                <a:lnTo>
                  <a:pt x="0" y="211347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alphaModFix amt="24000"/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pic>
        <p:nvPicPr>
          <p:cNvPr name="Picture 17" id="17">
            <a:hlinkClick action="ppaction://media"/>
          </p:cNvPr>
          <p:cNvPicPr>
            <a:picLocks noChangeAspect="true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8629650" y="4629150"/>
            <a:ext cx="1028700" cy="1028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dur="indefinite" restart="never" nodeType="tmRoot">
          <p:childTnLst>
            <p:cmd cmd="playFrom(0.0)">
              <p:cBhvr>
                <p:cTn/>
                <p:tgtEl>
                  <p:spTgt spid="17"/>
                </p:tgtEl>
              </p:cBhvr>
            </p:cmd>
            <p:audio>
              <p:cMediaNode vol="100000" showWhenStopped="false">
                <p:cTn/>
                <p:tgtEl>
                  <p:spTgt spid="17"/>
                </p:tgtEl>
              </p:cMediaNode>
            </p:audio>
          </p:childTnLst>
        </p:cTn>
      </p:par>
    </p:tnLst>
  </p:timing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E1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05837" y="3983541"/>
            <a:ext cx="5709655" cy="6303459"/>
          </a:xfrm>
          <a:custGeom>
            <a:avLst/>
            <a:gdLst/>
            <a:ahLst/>
            <a:cxnLst/>
            <a:rect r="r" b="b" t="t" l="l"/>
            <a:pathLst>
              <a:path h="6303459" w="5709655">
                <a:moveTo>
                  <a:pt x="0" y="0"/>
                </a:moveTo>
                <a:lnTo>
                  <a:pt x="5709654" y="0"/>
                </a:lnTo>
                <a:lnTo>
                  <a:pt x="5709654" y="6303459"/>
                </a:lnTo>
                <a:lnTo>
                  <a:pt x="0" y="63034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-1733319">
            <a:off x="-1316963" y="3729744"/>
            <a:ext cx="2123824" cy="1465438"/>
          </a:xfrm>
          <a:custGeom>
            <a:avLst/>
            <a:gdLst/>
            <a:ahLst/>
            <a:cxnLst/>
            <a:rect r="r" b="b" t="t" l="l"/>
            <a:pathLst>
              <a:path h="1465438" w="2123824">
                <a:moveTo>
                  <a:pt x="0" y="0"/>
                </a:moveTo>
                <a:lnTo>
                  <a:pt x="2123824" y="0"/>
                </a:lnTo>
                <a:lnTo>
                  <a:pt x="2123824" y="1465438"/>
                </a:lnTo>
                <a:lnTo>
                  <a:pt x="0" y="146543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false" flipV="false" rot="-2198072">
            <a:off x="17226088" y="4818607"/>
            <a:ext cx="2123824" cy="1465438"/>
          </a:xfrm>
          <a:custGeom>
            <a:avLst/>
            <a:gdLst/>
            <a:ahLst/>
            <a:cxnLst/>
            <a:rect r="r" b="b" t="t" l="l"/>
            <a:pathLst>
              <a:path h="1465438" w="2123824">
                <a:moveTo>
                  <a:pt x="0" y="0"/>
                </a:moveTo>
                <a:lnTo>
                  <a:pt x="2123824" y="0"/>
                </a:lnTo>
                <a:lnTo>
                  <a:pt x="2123824" y="1465439"/>
                </a:lnTo>
                <a:lnTo>
                  <a:pt x="0" y="14654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8485767" y="9258300"/>
            <a:ext cx="3063000" cy="2113470"/>
          </a:xfrm>
          <a:custGeom>
            <a:avLst/>
            <a:gdLst/>
            <a:ahLst/>
            <a:cxnLst/>
            <a:rect r="r" b="b" t="t" l="l"/>
            <a:pathLst>
              <a:path h="2113470" w="3063000">
                <a:moveTo>
                  <a:pt x="0" y="0"/>
                </a:moveTo>
                <a:lnTo>
                  <a:pt x="3063000" y="0"/>
                </a:lnTo>
                <a:lnTo>
                  <a:pt x="3063000" y="2113470"/>
                </a:lnTo>
                <a:lnTo>
                  <a:pt x="0" y="2113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0">
            <a:off x="12617044" y="-1056735"/>
            <a:ext cx="3063000" cy="2113470"/>
          </a:xfrm>
          <a:custGeom>
            <a:avLst/>
            <a:gdLst/>
            <a:ahLst/>
            <a:cxnLst/>
            <a:rect r="r" b="b" t="t" l="l"/>
            <a:pathLst>
              <a:path h="2113470" w="3063000">
                <a:moveTo>
                  <a:pt x="0" y="0"/>
                </a:moveTo>
                <a:lnTo>
                  <a:pt x="3063000" y="0"/>
                </a:lnTo>
                <a:lnTo>
                  <a:pt x="3063000" y="2113470"/>
                </a:lnTo>
                <a:lnTo>
                  <a:pt x="0" y="2113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7" id="7"/>
          <p:cNvSpPr txBox="true"/>
          <p:nvPr/>
        </p:nvSpPr>
        <p:spPr>
          <a:xfrm rot="0">
            <a:off x="3396005" y="1178622"/>
            <a:ext cx="14891995" cy="55943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310"/>
              </a:lnSpc>
            </a:pPr>
            <a:r>
              <a:rPr lang="en-US" sz="11650">
                <a:solidFill>
                  <a:srgbClr val="000000"/>
                </a:solidFill>
                <a:latin typeface="Marykate"/>
                <a:ea typeface="Marykate"/>
                <a:cs typeface="Marykate"/>
                <a:sym typeface="Marykate"/>
              </a:rPr>
              <a:t> Раунд  1</a:t>
            </a:r>
          </a:p>
          <a:p>
            <a:pPr algn="ctr">
              <a:lnSpc>
                <a:spcPts val="16310"/>
              </a:lnSpc>
            </a:pPr>
            <a:r>
              <a:rPr lang="en-US" sz="11650">
                <a:solidFill>
                  <a:srgbClr val="000000"/>
                </a:solidFill>
                <a:latin typeface="Marykate"/>
                <a:ea typeface="Marykate"/>
                <a:cs typeface="Marykate"/>
                <a:sym typeface="Marykate"/>
              </a:rPr>
              <a:t> «Збери слова»</a:t>
            </a:r>
          </a:p>
          <a:p>
            <a:pPr algn="ctr" marL="0" indent="0" lvl="0">
              <a:lnSpc>
                <a:spcPts val="11691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E1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5385612" y="7411130"/>
            <a:ext cx="2534829" cy="2682358"/>
          </a:xfrm>
          <a:custGeom>
            <a:avLst/>
            <a:gdLst/>
            <a:ahLst/>
            <a:cxnLst/>
            <a:rect r="r" b="b" t="t" l="l"/>
            <a:pathLst>
              <a:path h="2682358" w="2534829">
                <a:moveTo>
                  <a:pt x="0" y="0"/>
                </a:moveTo>
                <a:lnTo>
                  <a:pt x="2534829" y="0"/>
                </a:lnTo>
                <a:lnTo>
                  <a:pt x="2534829" y="2682358"/>
                </a:lnTo>
                <a:lnTo>
                  <a:pt x="0" y="26823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274500" y="509209"/>
            <a:ext cx="3139409" cy="2629255"/>
          </a:xfrm>
          <a:custGeom>
            <a:avLst/>
            <a:gdLst/>
            <a:ahLst/>
            <a:cxnLst/>
            <a:rect r="r" b="b" t="t" l="l"/>
            <a:pathLst>
              <a:path h="2629255" w="3139409">
                <a:moveTo>
                  <a:pt x="0" y="0"/>
                </a:moveTo>
                <a:lnTo>
                  <a:pt x="3139409" y="0"/>
                </a:lnTo>
                <a:lnTo>
                  <a:pt x="3139409" y="2629255"/>
                </a:lnTo>
                <a:lnTo>
                  <a:pt x="0" y="26292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false" flipV="false" rot="-1733319">
            <a:off x="-1316963" y="3729744"/>
            <a:ext cx="2123824" cy="1465438"/>
          </a:xfrm>
          <a:custGeom>
            <a:avLst/>
            <a:gdLst/>
            <a:ahLst/>
            <a:cxnLst/>
            <a:rect r="r" b="b" t="t" l="l"/>
            <a:pathLst>
              <a:path h="1465438" w="2123824">
                <a:moveTo>
                  <a:pt x="0" y="0"/>
                </a:moveTo>
                <a:lnTo>
                  <a:pt x="2123824" y="0"/>
                </a:lnTo>
                <a:lnTo>
                  <a:pt x="2123824" y="1465438"/>
                </a:lnTo>
                <a:lnTo>
                  <a:pt x="0" y="146543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2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-2198072">
            <a:off x="17226088" y="4818607"/>
            <a:ext cx="2123824" cy="1465438"/>
          </a:xfrm>
          <a:custGeom>
            <a:avLst/>
            <a:gdLst/>
            <a:ahLst/>
            <a:cxnLst/>
            <a:rect r="r" b="b" t="t" l="l"/>
            <a:pathLst>
              <a:path h="1465438" w="2123824">
                <a:moveTo>
                  <a:pt x="0" y="0"/>
                </a:moveTo>
                <a:lnTo>
                  <a:pt x="2123824" y="0"/>
                </a:lnTo>
                <a:lnTo>
                  <a:pt x="2123824" y="1465439"/>
                </a:lnTo>
                <a:lnTo>
                  <a:pt x="0" y="146543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2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0">
            <a:off x="8485767" y="9258300"/>
            <a:ext cx="3063000" cy="2113470"/>
          </a:xfrm>
          <a:custGeom>
            <a:avLst/>
            <a:gdLst/>
            <a:ahLst/>
            <a:cxnLst/>
            <a:rect r="r" b="b" t="t" l="l"/>
            <a:pathLst>
              <a:path h="2113470" w="3063000">
                <a:moveTo>
                  <a:pt x="0" y="0"/>
                </a:moveTo>
                <a:lnTo>
                  <a:pt x="3063000" y="0"/>
                </a:lnTo>
                <a:lnTo>
                  <a:pt x="3063000" y="2113470"/>
                </a:lnTo>
                <a:lnTo>
                  <a:pt x="0" y="211347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2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12617044" y="-1056735"/>
            <a:ext cx="3063000" cy="2113470"/>
          </a:xfrm>
          <a:custGeom>
            <a:avLst/>
            <a:gdLst/>
            <a:ahLst/>
            <a:cxnLst/>
            <a:rect r="r" b="b" t="t" l="l"/>
            <a:pathLst>
              <a:path h="2113470" w="3063000">
                <a:moveTo>
                  <a:pt x="0" y="0"/>
                </a:moveTo>
                <a:lnTo>
                  <a:pt x="3063000" y="0"/>
                </a:lnTo>
                <a:lnTo>
                  <a:pt x="3063000" y="2113470"/>
                </a:lnTo>
                <a:lnTo>
                  <a:pt x="0" y="211347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2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pic>
        <p:nvPicPr>
          <p:cNvPr name="Picture 8" id="8">
            <a:hlinkClick action="ppaction://media"/>
          </p:cNvPr>
          <p:cNvPicPr>
            <a:picLocks noChangeAspect="true"/>
          </p:cNvPicPr>
          <p:nvPr>
            <a:videoFile r:link="rId9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8"/>
          <a:srcRect l="0" t="0" r="0" b="0"/>
          <a:stretch>
            <a:fillRect/>
          </a:stretch>
        </p:blipFill>
        <p:spPr>
          <a:xfrm flipH="false" flipV="false" rot="0">
            <a:off x="4826491" y="4126969"/>
            <a:ext cx="10068418" cy="5738998"/>
          </a:xfrm>
          <a:prstGeom prst="rect">
            <a:avLst/>
          </a:prstGeom>
        </p:spPr>
      </p:pic>
      <p:sp>
        <p:nvSpPr>
          <p:cNvPr name="TextBox 9" id="9"/>
          <p:cNvSpPr txBox="true"/>
          <p:nvPr/>
        </p:nvSpPr>
        <p:spPr>
          <a:xfrm rot="0">
            <a:off x="1641504" y="1213009"/>
            <a:ext cx="17507972" cy="26556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627"/>
              </a:lnSpc>
              <a:spcBef>
                <a:spcPct val="0"/>
              </a:spcBef>
            </a:pPr>
            <a:r>
              <a:rPr lang="en-US" sz="15448">
                <a:solidFill>
                  <a:srgbClr val="236BAB"/>
                </a:solidFill>
                <a:latin typeface="Marykate"/>
                <a:ea typeface="Marykate"/>
                <a:cs typeface="Marykate"/>
                <a:sym typeface="Marykate"/>
              </a:rPr>
              <a:t>Тригонометрія</a:t>
            </a:r>
          </a:p>
        </p:txBody>
      </p:sp>
    </p:spTree>
  </p:cSld>
  <p:clrMapOvr>
    <a:masterClrMapping/>
  </p:clrMapOvr>
  <p:timing>
    <p:tnLst>
      <p:par>
        <p:cTn dur="indefinite" restart="never" nodeType="tmRoot">
          <p:childTnLst>
            <p:video>
              <p:cMediaNode vol="100000">
                <p:cTn fill="hold" display="false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E1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89743" y="6392094"/>
            <a:ext cx="4945913" cy="3894906"/>
          </a:xfrm>
          <a:custGeom>
            <a:avLst/>
            <a:gdLst/>
            <a:ahLst/>
            <a:cxnLst/>
            <a:rect r="r" b="b" t="t" l="l"/>
            <a:pathLst>
              <a:path h="3894906" w="4945913">
                <a:moveTo>
                  <a:pt x="0" y="0"/>
                </a:moveTo>
                <a:lnTo>
                  <a:pt x="4945913" y="0"/>
                </a:lnTo>
                <a:lnTo>
                  <a:pt x="4945913" y="3894906"/>
                </a:lnTo>
                <a:lnTo>
                  <a:pt x="0" y="38949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3" id="3"/>
          <p:cNvSpPr txBox="true"/>
          <p:nvPr/>
        </p:nvSpPr>
        <p:spPr>
          <a:xfrm rot="0">
            <a:off x="5406487" y="3450305"/>
            <a:ext cx="12682799" cy="3676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4727"/>
              </a:lnSpc>
              <a:spcBef>
                <a:spcPct val="0"/>
              </a:spcBef>
            </a:pPr>
            <a:r>
              <a:rPr lang="en-US" sz="10519">
                <a:solidFill>
                  <a:srgbClr val="236BAB"/>
                </a:solidFill>
                <a:latin typeface="Marykate"/>
                <a:ea typeface="Marykate"/>
                <a:cs typeface="Marykate"/>
                <a:sym typeface="Marykate"/>
              </a:rPr>
              <a:t>Шифр Леонардо: таємниця чисел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-1733319">
            <a:off x="-1316963" y="3729744"/>
            <a:ext cx="2123824" cy="1465438"/>
          </a:xfrm>
          <a:custGeom>
            <a:avLst/>
            <a:gdLst/>
            <a:ahLst/>
            <a:cxnLst/>
            <a:rect r="r" b="b" t="t" l="l"/>
            <a:pathLst>
              <a:path h="1465438" w="2123824">
                <a:moveTo>
                  <a:pt x="0" y="0"/>
                </a:moveTo>
                <a:lnTo>
                  <a:pt x="2123824" y="0"/>
                </a:lnTo>
                <a:lnTo>
                  <a:pt x="2123824" y="1465438"/>
                </a:lnTo>
                <a:lnTo>
                  <a:pt x="0" y="146543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-2198072">
            <a:off x="17226088" y="4818607"/>
            <a:ext cx="2123824" cy="1465438"/>
          </a:xfrm>
          <a:custGeom>
            <a:avLst/>
            <a:gdLst/>
            <a:ahLst/>
            <a:cxnLst/>
            <a:rect r="r" b="b" t="t" l="l"/>
            <a:pathLst>
              <a:path h="1465438" w="2123824">
                <a:moveTo>
                  <a:pt x="0" y="0"/>
                </a:moveTo>
                <a:lnTo>
                  <a:pt x="2123824" y="0"/>
                </a:lnTo>
                <a:lnTo>
                  <a:pt x="2123824" y="1465439"/>
                </a:lnTo>
                <a:lnTo>
                  <a:pt x="0" y="14654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0">
            <a:off x="8485767" y="9258300"/>
            <a:ext cx="3063000" cy="2113470"/>
          </a:xfrm>
          <a:custGeom>
            <a:avLst/>
            <a:gdLst/>
            <a:ahLst/>
            <a:cxnLst/>
            <a:rect r="r" b="b" t="t" l="l"/>
            <a:pathLst>
              <a:path h="2113470" w="3063000">
                <a:moveTo>
                  <a:pt x="0" y="0"/>
                </a:moveTo>
                <a:lnTo>
                  <a:pt x="3063000" y="0"/>
                </a:lnTo>
                <a:lnTo>
                  <a:pt x="3063000" y="2113470"/>
                </a:lnTo>
                <a:lnTo>
                  <a:pt x="0" y="2113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12617044" y="-1056735"/>
            <a:ext cx="3063000" cy="2113470"/>
          </a:xfrm>
          <a:custGeom>
            <a:avLst/>
            <a:gdLst/>
            <a:ahLst/>
            <a:cxnLst/>
            <a:rect r="r" b="b" t="t" l="l"/>
            <a:pathLst>
              <a:path h="2113470" w="3063000">
                <a:moveTo>
                  <a:pt x="0" y="0"/>
                </a:moveTo>
                <a:lnTo>
                  <a:pt x="3063000" y="0"/>
                </a:lnTo>
                <a:lnTo>
                  <a:pt x="3063000" y="2113470"/>
                </a:lnTo>
                <a:lnTo>
                  <a:pt x="0" y="2113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8" id="8"/>
          <p:cNvSpPr txBox="true"/>
          <p:nvPr/>
        </p:nvSpPr>
        <p:spPr>
          <a:xfrm rot="0">
            <a:off x="3537932" y="933539"/>
            <a:ext cx="9895671" cy="23488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9109"/>
              </a:lnSpc>
              <a:spcBef>
                <a:spcPct val="0"/>
              </a:spcBef>
            </a:pPr>
            <a:r>
              <a:rPr lang="en-US" sz="13649">
                <a:solidFill>
                  <a:srgbClr val="236BAB"/>
                </a:solidFill>
                <a:latin typeface="Marykate"/>
                <a:ea typeface="Marykate"/>
                <a:cs typeface="Marykate"/>
                <a:sym typeface="Marykate"/>
              </a:rPr>
              <a:t>Раунд 2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E1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89743" y="6392094"/>
            <a:ext cx="4945913" cy="3894906"/>
          </a:xfrm>
          <a:custGeom>
            <a:avLst/>
            <a:gdLst/>
            <a:ahLst/>
            <a:cxnLst/>
            <a:rect r="r" b="b" t="t" l="l"/>
            <a:pathLst>
              <a:path h="3894906" w="4945913">
                <a:moveTo>
                  <a:pt x="0" y="0"/>
                </a:moveTo>
                <a:lnTo>
                  <a:pt x="4945913" y="0"/>
                </a:lnTo>
                <a:lnTo>
                  <a:pt x="4945913" y="3894906"/>
                </a:lnTo>
                <a:lnTo>
                  <a:pt x="0" y="38949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3" id="3"/>
          <p:cNvSpPr txBox="true"/>
          <p:nvPr/>
        </p:nvSpPr>
        <p:spPr>
          <a:xfrm rot="0">
            <a:off x="1762883" y="2386846"/>
            <a:ext cx="16508767" cy="3676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727"/>
              </a:lnSpc>
              <a:spcBef>
                <a:spcPct val="0"/>
              </a:spcBef>
            </a:pPr>
            <a:r>
              <a:rPr lang="en-US" sz="10519">
                <a:solidFill>
                  <a:srgbClr val="236BAB"/>
                </a:solidFill>
                <a:latin typeface="Marykate"/>
                <a:ea typeface="Marykate"/>
                <a:cs typeface="Marykate"/>
                <a:sym typeface="Marykate"/>
              </a:rPr>
              <a:t>Математичні анаграми: знайди істину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-1733319">
            <a:off x="-1316963" y="3729744"/>
            <a:ext cx="2123824" cy="1465438"/>
          </a:xfrm>
          <a:custGeom>
            <a:avLst/>
            <a:gdLst/>
            <a:ahLst/>
            <a:cxnLst/>
            <a:rect r="r" b="b" t="t" l="l"/>
            <a:pathLst>
              <a:path h="1465438" w="2123824">
                <a:moveTo>
                  <a:pt x="0" y="0"/>
                </a:moveTo>
                <a:lnTo>
                  <a:pt x="2123824" y="0"/>
                </a:lnTo>
                <a:lnTo>
                  <a:pt x="2123824" y="1465438"/>
                </a:lnTo>
                <a:lnTo>
                  <a:pt x="0" y="146543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-2198072">
            <a:off x="17226088" y="4818607"/>
            <a:ext cx="2123824" cy="1465438"/>
          </a:xfrm>
          <a:custGeom>
            <a:avLst/>
            <a:gdLst/>
            <a:ahLst/>
            <a:cxnLst/>
            <a:rect r="r" b="b" t="t" l="l"/>
            <a:pathLst>
              <a:path h="1465438" w="2123824">
                <a:moveTo>
                  <a:pt x="0" y="0"/>
                </a:moveTo>
                <a:lnTo>
                  <a:pt x="2123824" y="0"/>
                </a:lnTo>
                <a:lnTo>
                  <a:pt x="2123824" y="1465439"/>
                </a:lnTo>
                <a:lnTo>
                  <a:pt x="0" y="14654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0">
            <a:off x="8485767" y="9258300"/>
            <a:ext cx="3063000" cy="2113470"/>
          </a:xfrm>
          <a:custGeom>
            <a:avLst/>
            <a:gdLst/>
            <a:ahLst/>
            <a:cxnLst/>
            <a:rect r="r" b="b" t="t" l="l"/>
            <a:pathLst>
              <a:path h="2113470" w="3063000">
                <a:moveTo>
                  <a:pt x="0" y="0"/>
                </a:moveTo>
                <a:lnTo>
                  <a:pt x="3063000" y="0"/>
                </a:lnTo>
                <a:lnTo>
                  <a:pt x="3063000" y="2113470"/>
                </a:lnTo>
                <a:lnTo>
                  <a:pt x="0" y="2113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12617044" y="-1056735"/>
            <a:ext cx="3063000" cy="2113470"/>
          </a:xfrm>
          <a:custGeom>
            <a:avLst/>
            <a:gdLst/>
            <a:ahLst/>
            <a:cxnLst/>
            <a:rect r="r" b="b" t="t" l="l"/>
            <a:pathLst>
              <a:path h="2113470" w="3063000">
                <a:moveTo>
                  <a:pt x="0" y="0"/>
                </a:moveTo>
                <a:lnTo>
                  <a:pt x="3063000" y="0"/>
                </a:lnTo>
                <a:lnTo>
                  <a:pt x="3063000" y="2113470"/>
                </a:lnTo>
                <a:lnTo>
                  <a:pt x="0" y="2113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8" id="8"/>
          <p:cNvSpPr txBox="true"/>
          <p:nvPr/>
        </p:nvSpPr>
        <p:spPr>
          <a:xfrm rot="0">
            <a:off x="3537932" y="376114"/>
            <a:ext cx="9895671" cy="23488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9109"/>
              </a:lnSpc>
              <a:spcBef>
                <a:spcPct val="0"/>
              </a:spcBef>
            </a:pPr>
            <a:r>
              <a:rPr lang="en-US" sz="13649">
                <a:solidFill>
                  <a:srgbClr val="236BAB"/>
                </a:solidFill>
                <a:latin typeface="Marykate"/>
                <a:ea typeface="Marykate"/>
                <a:cs typeface="Marykate"/>
                <a:sym typeface="Marykate"/>
              </a:rPr>
              <a:t>Раунд 3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E1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89743" y="6392094"/>
            <a:ext cx="4945913" cy="3894906"/>
          </a:xfrm>
          <a:custGeom>
            <a:avLst/>
            <a:gdLst/>
            <a:ahLst/>
            <a:cxnLst/>
            <a:rect r="r" b="b" t="t" l="l"/>
            <a:pathLst>
              <a:path h="3894906" w="4945913">
                <a:moveTo>
                  <a:pt x="0" y="0"/>
                </a:moveTo>
                <a:lnTo>
                  <a:pt x="4945913" y="0"/>
                </a:lnTo>
                <a:lnTo>
                  <a:pt x="4945913" y="3894906"/>
                </a:lnTo>
                <a:lnTo>
                  <a:pt x="0" y="38949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3" id="3"/>
          <p:cNvSpPr txBox="true"/>
          <p:nvPr/>
        </p:nvSpPr>
        <p:spPr>
          <a:xfrm rot="0">
            <a:off x="1762883" y="2386846"/>
            <a:ext cx="16508767" cy="3676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727"/>
              </a:lnSpc>
              <a:spcBef>
                <a:spcPct val="0"/>
              </a:spcBef>
            </a:pPr>
            <a:r>
              <a:rPr lang="en-US" sz="10519">
                <a:solidFill>
                  <a:srgbClr val="236BAB"/>
                </a:solidFill>
                <a:latin typeface="Marykate"/>
                <a:ea typeface="Marykate"/>
                <a:cs typeface="Marykate"/>
                <a:sym typeface="Marykate"/>
              </a:rPr>
              <a:t>Цифровий вибух: розв’яжи ребус часу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-1733319">
            <a:off x="-1316963" y="3729744"/>
            <a:ext cx="2123824" cy="1465438"/>
          </a:xfrm>
          <a:custGeom>
            <a:avLst/>
            <a:gdLst/>
            <a:ahLst/>
            <a:cxnLst/>
            <a:rect r="r" b="b" t="t" l="l"/>
            <a:pathLst>
              <a:path h="1465438" w="2123824">
                <a:moveTo>
                  <a:pt x="0" y="0"/>
                </a:moveTo>
                <a:lnTo>
                  <a:pt x="2123824" y="0"/>
                </a:lnTo>
                <a:lnTo>
                  <a:pt x="2123824" y="1465438"/>
                </a:lnTo>
                <a:lnTo>
                  <a:pt x="0" y="146543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-2198072">
            <a:off x="17226088" y="4818607"/>
            <a:ext cx="2123824" cy="1465438"/>
          </a:xfrm>
          <a:custGeom>
            <a:avLst/>
            <a:gdLst/>
            <a:ahLst/>
            <a:cxnLst/>
            <a:rect r="r" b="b" t="t" l="l"/>
            <a:pathLst>
              <a:path h="1465438" w="2123824">
                <a:moveTo>
                  <a:pt x="0" y="0"/>
                </a:moveTo>
                <a:lnTo>
                  <a:pt x="2123824" y="0"/>
                </a:lnTo>
                <a:lnTo>
                  <a:pt x="2123824" y="1465439"/>
                </a:lnTo>
                <a:lnTo>
                  <a:pt x="0" y="14654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0">
            <a:off x="8485767" y="9258300"/>
            <a:ext cx="3063000" cy="2113470"/>
          </a:xfrm>
          <a:custGeom>
            <a:avLst/>
            <a:gdLst/>
            <a:ahLst/>
            <a:cxnLst/>
            <a:rect r="r" b="b" t="t" l="l"/>
            <a:pathLst>
              <a:path h="2113470" w="3063000">
                <a:moveTo>
                  <a:pt x="0" y="0"/>
                </a:moveTo>
                <a:lnTo>
                  <a:pt x="3063000" y="0"/>
                </a:lnTo>
                <a:lnTo>
                  <a:pt x="3063000" y="2113470"/>
                </a:lnTo>
                <a:lnTo>
                  <a:pt x="0" y="2113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12617044" y="-1056735"/>
            <a:ext cx="3063000" cy="2113470"/>
          </a:xfrm>
          <a:custGeom>
            <a:avLst/>
            <a:gdLst/>
            <a:ahLst/>
            <a:cxnLst/>
            <a:rect r="r" b="b" t="t" l="l"/>
            <a:pathLst>
              <a:path h="2113470" w="3063000">
                <a:moveTo>
                  <a:pt x="0" y="0"/>
                </a:moveTo>
                <a:lnTo>
                  <a:pt x="3063000" y="0"/>
                </a:lnTo>
                <a:lnTo>
                  <a:pt x="3063000" y="2113470"/>
                </a:lnTo>
                <a:lnTo>
                  <a:pt x="0" y="2113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8" id="8"/>
          <p:cNvSpPr txBox="true"/>
          <p:nvPr/>
        </p:nvSpPr>
        <p:spPr>
          <a:xfrm rot="0">
            <a:off x="3537932" y="376114"/>
            <a:ext cx="9895671" cy="23488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9109"/>
              </a:lnSpc>
              <a:spcBef>
                <a:spcPct val="0"/>
              </a:spcBef>
            </a:pPr>
            <a:r>
              <a:rPr lang="en-US" sz="13649">
                <a:solidFill>
                  <a:srgbClr val="236BAB"/>
                </a:solidFill>
                <a:latin typeface="Marykate"/>
                <a:ea typeface="Marykate"/>
                <a:cs typeface="Marykate"/>
                <a:sym typeface="Marykate"/>
              </a:rPr>
              <a:t>Раунд 4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E1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58267" y="596794"/>
            <a:ext cx="16157387" cy="8539175"/>
          </a:xfrm>
          <a:custGeom>
            <a:avLst/>
            <a:gdLst/>
            <a:ahLst/>
            <a:cxnLst/>
            <a:rect r="r" b="b" t="t" l="l"/>
            <a:pathLst>
              <a:path h="8539175" w="16157387">
                <a:moveTo>
                  <a:pt x="0" y="0"/>
                </a:moveTo>
                <a:lnTo>
                  <a:pt x="16157387" y="0"/>
                </a:lnTo>
                <a:lnTo>
                  <a:pt x="16157387" y="8539175"/>
                </a:lnTo>
                <a:lnTo>
                  <a:pt x="0" y="85391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6001" t="-100151" r="-91892" b="-148836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E1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1418882"/>
            <a:ext cx="15870771" cy="8348505"/>
          </a:xfrm>
          <a:custGeom>
            <a:avLst/>
            <a:gdLst/>
            <a:ahLst/>
            <a:cxnLst/>
            <a:rect r="r" b="b" t="t" l="l"/>
            <a:pathLst>
              <a:path h="8348505" w="15870771">
                <a:moveTo>
                  <a:pt x="0" y="0"/>
                </a:moveTo>
                <a:lnTo>
                  <a:pt x="15870771" y="0"/>
                </a:lnTo>
                <a:lnTo>
                  <a:pt x="15870771" y="8348505"/>
                </a:lnTo>
                <a:lnTo>
                  <a:pt x="0" y="834850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4548" t="-165453" r="-80779" b="-50348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E1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1306245"/>
            <a:ext cx="16079697" cy="5212450"/>
          </a:xfrm>
          <a:custGeom>
            <a:avLst/>
            <a:gdLst/>
            <a:ahLst/>
            <a:cxnLst/>
            <a:rect r="r" b="b" t="t" l="l"/>
            <a:pathLst>
              <a:path h="5212450" w="16079697">
                <a:moveTo>
                  <a:pt x="0" y="0"/>
                </a:moveTo>
                <a:lnTo>
                  <a:pt x="16079697" y="0"/>
                </a:lnTo>
                <a:lnTo>
                  <a:pt x="16079697" y="5212450"/>
                </a:lnTo>
                <a:lnTo>
                  <a:pt x="0" y="52124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404" t="-134862" r="-37657" b="-100145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E1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849164"/>
            <a:ext cx="15251902" cy="9114849"/>
          </a:xfrm>
          <a:custGeom>
            <a:avLst/>
            <a:gdLst/>
            <a:ahLst/>
            <a:cxnLst/>
            <a:rect r="r" b="b" t="t" l="l"/>
            <a:pathLst>
              <a:path h="9114849" w="15251902">
                <a:moveTo>
                  <a:pt x="0" y="0"/>
                </a:moveTo>
                <a:lnTo>
                  <a:pt x="15251902" y="0"/>
                </a:lnTo>
                <a:lnTo>
                  <a:pt x="15251902" y="9114849"/>
                </a:lnTo>
                <a:lnTo>
                  <a:pt x="0" y="911484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2819" t="-161189" r="-92681" b="-45182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E1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03541" y="1610295"/>
            <a:ext cx="16942280" cy="7458107"/>
          </a:xfrm>
          <a:custGeom>
            <a:avLst/>
            <a:gdLst/>
            <a:ahLst/>
            <a:cxnLst/>
            <a:rect r="r" b="b" t="t" l="l"/>
            <a:pathLst>
              <a:path h="7458107" w="16942280">
                <a:moveTo>
                  <a:pt x="0" y="0"/>
                </a:moveTo>
                <a:lnTo>
                  <a:pt x="16942281" y="0"/>
                </a:lnTo>
                <a:lnTo>
                  <a:pt x="16942281" y="7458108"/>
                </a:lnTo>
                <a:lnTo>
                  <a:pt x="0" y="74581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85470" t="-122113" r="-54292" b="-84258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E1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14923" y="2349125"/>
            <a:ext cx="7711197" cy="6458128"/>
          </a:xfrm>
          <a:custGeom>
            <a:avLst/>
            <a:gdLst/>
            <a:ahLst/>
            <a:cxnLst/>
            <a:rect r="r" b="b" t="t" l="l"/>
            <a:pathLst>
              <a:path h="6458128" w="7711197">
                <a:moveTo>
                  <a:pt x="0" y="0"/>
                </a:moveTo>
                <a:lnTo>
                  <a:pt x="7711197" y="0"/>
                </a:lnTo>
                <a:lnTo>
                  <a:pt x="7711197" y="6458127"/>
                </a:lnTo>
                <a:lnTo>
                  <a:pt x="0" y="64581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-621269">
            <a:off x="11027684" y="7209555"/>
            <a:ext cx="421050" cy="421050"/>
          </a:xfrm>
          <a:custGeom>
            <a:avLst/>
            <a:gdLst/>
            <a:ahLst/>
            <a:cxnLst/>
            <a:rect r="r" b="b" t="t" l="l"/>
            <a:pathLst>
              <a:path h="421050" w="421050">
                <a:moveTo>
                  <a:pt x="0" y="0"/>
                </a:moveTo>
                <a:lnTo>
                  <a:pt x="421050" y="0"/>
                </a:lnTo>
                <a:lnTo>
                  <a:pt x="421050" y="421050"/>
                </a:lnTo>
                <a:lnTo>
                  <a:pt x="0" y="42105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496256">
            <a:off x="15084612" y="6217278"/>
            <a:ext cx="1650626" cy="1650626"/>
          </a:xfrm>
          <a:custGeom>
            <a:avLst/>
            <a:gdLst/>
            <a:ahLst/>
            <a:cxnLst/>
            <a:rect r="r" b="b" t="t" l="l"/>
            <a:pathLst>
              <a:path h="1650626" w="1650626">
                <a:moveTo>
                  <a:pt x="0" y="0"/>
                </a:moveTo>
                <a:lnTo>
                  <a:pt x="1650626" y="0"/>
                </a:lnTo>
                <a:lnTo>
                  <a:pt x="1650626" y="1650626"/>
                </a:lnTo>
                <a:lnTo>
                  <a:pt x="0" y="16506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496256">
            <a:off x="-732066" y="7530221"/>
            <a:ext cx="1650626" cy="1650626"/>
          </a:xfrm>
          <a:custGeom>
            <a:avLst/>
            <a:gdLst/>
            <a:ahLst/>
            <a:cxnLst/>
            <a:rect r="r" b="b" t="t" l="l"/>
            <a:pathLst>
              <a:path h="1650626" w="1650626">
                <a:moveTo>
                  <a:pt x="0" y="0"/>
                </a:moveTo>
                <a:lnTo>
                  <a:pt x="1650625" y="0"/>
                </a:lnTo>
                <a:lnTo>
                  <a:pt x="1650625" y="1650625"/>
                </a:lnTo>
                <a:lnTo>
                  <a:pt x="0" y="165062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828267">
            <a:off x="9978948" y="-50867"/>
            <a:ext cx="1650626" cy="1650626"/>
          </a:xfrm>
          <a:custGeom>
            <a:avLst/>
            <a:gdLst/>
            <a:ahLst/>
            <a:cxnLst/>
            <a:rect r="r" b="b" t="t" l="l"/>
            <a:pathLst>
              <a:path h="1650626" w="1650626">
                <a:moveTo>
                  <a:pt x="0" y="0"/>
                </a:moveTo>
                <a:lnTo>
                  <a:pt x="1650626" y="0"/>
                </a:lnTo>
                <a:lnTo>
                  <a:pt x="1650626" y="1650626"/>
                </a:lnTo>
                <a:lnTo>
                  <a:pt x="0" y="16506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574668">
            <a:off x="8017735" y="8958812"/>
            <a:ext cx="860682" cy="860682"/>
          </a:xfrm>
          <a:custGeom>
            <a:avLst/>
            <a:gdLst/>
            <a:ahLst/>
            <a:cxnLst/>
            <a:rect r="r" b="b" t="t" l="l"/>
            <a:pathLst>
              <a:path h="860682" w="860682">
                <a:moveTo>
                  <a:pt x="0" y="0"/>
                </a:moveTo>
                <a:lnTo>
                  <a:pt x="860682" y="0"/>
                </a:lnTo>
                <a:lnTo>
                  <a:pt x="860682" y="860683"/>
                </a:lnTo>
                <a:lnTo>
                  <a:pt x="0" y="8606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1574668">
            <a:off x="1857937" y="1342506"/>
            <a:ext cx="860682" cy="860682"/>
          </a:xfrm>
          <a:custGeom>
            <a:avLst/>
            <a:gdLst/>
            <a:ahLst/>
            <a:cxnLst/>
            <a:rect r="r" b="b" t="t" l="l"/>
            <a:pathLst>
              <a:path h="860682" w="860682">
                <a:moveTo>
                  <a:pt x="0" y="0"/>
                </a:moveTo>
                <a:lnTo>
                  <a:pt x="860682" y="0"/>
                </a:lnTo>
                <a:lnTo>
                  <a:pt x="860682" y="860683"/>
                </a:lnTo>
                <a:lnTo>
                  <a:pt x="0" y="8606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649769">
            <a:off x="13417253" y="2550714"/>
            <a:ext cx="506701" cy="506701"/>
          </a:xfrm>
          <a:custGeom>
            <a:avLst/>
            <a:gdLst/>
            <a:ahLst/>
            <a:cxnLst/>
            <a:rect r="r" b="b" t="t" l="l"/>
            <a:pathLst>
              <a:path h="506701" w="506701">
                <a:moveTo>
                  <a:pt x="0" y="0"/>
                </a:moveTo>
                <a:lnTo>
                  <a:pt x="506700" y="0"/>
                </a:lnTo>
                <a:lnTo>
                  <a:pt x="506700" y="506701"/>
                </a:lnTo>
                <a:lnTo>
                  <a:pt x="0" y="50670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496256">
            <a:off x="17715733" y="746859"/>
            <a:ext cx="1650626" cy="1650626"/>
          </a:xfrm>
          <a:custGeom>
            <a:avLst/>
            <a:gdLst/>
            <a:ahLst/>
            <a:cxnLst/>
            <a:rect r="r" b="b" t="t" l="l"/>
            <a:pathLst>
              <a:path h="1650626" w="1650626">
                <a:moveTo>
                  <a:pt x="0" y="0"/>
                </a:moveTo>
                <a:lnTo>
                  <a:pt x="1650626" y="0"/>
                </a:lnTo>
                <a:lnTo>
                  <a:pt x="1650626" y="1650625"/>
                </a:lnTo>
                <a:lnTo>
                  <a:pt x="0" y="165062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294085">
            <a:off x="12036204" y="9522567"/>
            <a:ext cx="1128218" cy="1128218"/>
          </a:xfrm>
          <a:custGeom>
            <a:avLst/>
            <a:gdLst/>
            <a:ahLst/>
            <a:cxnLst/>
            <a:rect r="r" b="b" t="t" l="l"/>
            <a:pathLst>
              <a:path h="1128218" w="1128218">
                <a:moveTo>
                  <a:pt x="0" y="0"/>
                </a:moveTo>
                <a:lnTo>
                  <a:pt x="1128218" y="0"/>
                </a:lnTo>
                <a:lnTo>
                  <a:pt x="1128218" y="1128218"/>
                </a:lnTo>
                <a:lnTo>
                  <a:pt x="0" y="112821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426674">
            <a:off x="15440361" y="9333827"/>
            <a:ext cx="335049" cy="335049"/>
          </a:xfrm>
          <a:custGeom>
            <a:avLst/>
            <a:gdLst/>
            <a:ahLst/>
            <a:cxnLst/>
            <a:rect r="r" b="b" t="t" l="l"/>
            <a:pathLst>
              <a:path h="335049" w="335049">
                <a:moveTo>
                  <a:pt x="0" y="0"/>
                </a:moveTo>
                <a:lnTo>
                  <a:pt x="335049" y="0"/>
                </a:lnTo>
                <a:lnTo>
                  <a:pt x="335049" y="335049"/>
                </a:lnTo>
                <a:lnTo>
                  <a:pt x="0" y="33504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426674">
            <a:off x="15555425" y="606921"/>
            <a:ext cx="335049" cy="335049"/>
          </a:xfrm>
          <a:custGeom>
            <a:avLst/>
            <a:gdLst/>
            <a:ahLst/>
            <a:cxnLst/>
            <a:rect r="r" b="b" t="t" l="l"/>
            <a:pathLst>
              <a:path h="335049" w="335049">
                <a:moveTo>
                  <a:pt x="0" y="0"/>
                </a:moveTo>
                <a:lnTo>
                  <a:pt x="335050" y="0"/>
                </a:lnTo>
                <a:lnTo>
                  <a:pt x="335050" y="335050"/>
                </a:lnTo>
                <a:lnTo>
                  <a:pt x="0" y="33505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426674">
            <a:off x="1048150" y="4789000"/>
            <a:ext cx="335049" cy="335049"/>
          </a:xfrm>
          <a:custGeom>
            <a:avLst/>
            <a:gdLst/>
            <a:ahLst/>
            <a:cxnLst/>
            <a:rect r="r" b="b" t="t" l="l"/>
            <a:pathLst>
              <a:path h="335049" w="335049">
                <a:moveTo>
                  <a:pt x="0" y="0"/>
                </a:moveTo>
                <a:lnTo>
                  <a:pt x="335050" y="0"/>
                </a:lnTo>
                <a:lnTo>
                  <a:pt x="335050" y="335050"/>
                </a:lnTo>
                <a:lnTo>
                  <a:pt x="0" y="33505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426674">
            <a:off x="3186175" y="8936487"/>
            <a:ext cx="335049" cy="335049"/>
          </a:xfrm>
          <a:custGeom>
            <a:avLst/>
            <a:gdLst/>
            <a:ahLst/>
            <a:cxnLst/>
            <a:rect r="r" b="b" t="t" l="l"/>
            <a:pathLst>
              <a:path h="335049" w="335049">
                <a:moveTo>
                  <a:pt x="0" y="0"/>
                </a:moveTo>
                <a:lnTo>
                  <a:pt x="335050" y="0"/>
                </a:lnTo>
                <a:lnTo>
                  <a:pt x="335050" y="335050"/>
                </a:lnTo>
                <a:lnTo>
                  <a:pt x="0" y="33505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-1169430">
            <a:off x="6327464" y="232971"/>
            <a:ext cx="335049" cy="335049"/>
          </a:xfrm>
          <a:custGeom>
            <a:avLst/>
            <a:gdLst/>
            <a:ahLst/>
            <a:cxnLst/>
            <a:rect r="r" b="b" t="t" l="l"/>
            <a:pathLst>
              <a:path h="335049" w="335049">
                <a:moveTo>
                  <a:pt x="0" y="0"/>
                </a:moveTo>
                <a:lnTo>
                  <a:pt x="335049" y="0"/>
                </a:lnTo>
                <a:lnTo>
                  <a:pt x="335049" y="335050"/>
                </a:lnTo>
                <a:lnTo>
                  <a:pt x="0" y="33505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426674">
            <a:off x="17253168" y="4350898"/>
            <a:ext cx="704849" cy="704849"/>
          </a:xfrm>
          <a:custGeom>
            <a:avLst/>
            <a:gdLst/>
            <a:ahLst/>
            <a:cxnLst/>
            <a:rect r="r" b="b" t="t" l="l"/>
            <a:pathLst>
              <a:path h="704849" w="704849">
                <a:moveTo>
                  <a:pt x="0" y="0"/>
                </a:moveTo>
                <a:lnTo>
                  <a:pt x="704849" y="0"/>
                </a:lnTo>
                <a:lnTo>
                  <a:pt x="704849" y="704849"/>
                </a:lnTo>
                <a:lnTo>
                  <a:pt x="0" y="70484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7871799" y="400496"/>
            <a:ext cx="9299528" cy="9299528"/>
          </a:xfrm>
          <a:custGeom>
            <a:avLst/>
            <a:gdLst/>
            <a:ahLst/>
            <a:cxnLst/>
            <a:rect r="r" b="b" t="t" l="l"/>
            <a:pathLst>
              <a:path h="9299528" w="9299528">
                <a:moveTo>
                  <a:pt x="0" y="0"/>
                </a:moveTo>
                <a:lnTo>
                  <a:pt x="9299527" y="0"/>
                </a:lnTo>
                <a:lnTo>
                  <a:pt x="9299527" y="9299528"/>
                </a:lnTo>
                <a:lnTo>
                  <a:pt x="0" y="929952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7871799" y="752464"/>
            <a:ext cx="8973580" cy="73669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22"/>
              </a:lnSpc>
              <a:spcBef>
                <a:spcPct val="0"/>
              </a:spcBef>
            </a:pPr>
            <a:r>
              <a:rPr lang="en-US" sz="5944">
                <a:solidFill>
                  <a:srgbClr val="000000"/>
                </a:solidFill>
                <a:latin typeface="Marykate"/>
                <a:ea typeface="Marykate"/>
                <a:cs typeface="Marykate"/>
                <a:sym typeface="Marykate"/>
              </a:rPr>
              <a:t>До слів першого стовпчика підібрати відповідні слова із другого. Отримаєте двоцифрове число. коли знайдете всі пари обчисліть їх суму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E1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69614" y="1028700"/>
            <a:ext cx="15789686" cy="8786938"/>
            <a:chOff x="0" y="0"/>
            <a:chExt cx="1460561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460561" cy="812800"/>
            </a:xfrm>
            <a:custGeom>
              <a:avLst/>
              <a:gdLst/>
              <a:ahLst/>
              <a:cxnLst/>
              <a:rect r="r" b="b" t="t" l="l"/>
              <a:pathLst>
                <a:path h="812800" w="1460561">
                  <a:moveTo>
                    <a:pt x="730280" y="0"/>
                  </a:moveTo>
                  <a:cubicBezTo>
                    <a:pt x="326958" y="0"/>
                    <a:pt x="0" y="181951"/>
                    <a:pt x="0" y="406400"/>
                  </a:cubicBezTo>
                  <a:cubicBezTo>
                    <a:pt x="0" y="630849"/>
                    <a:pt x="326958" y="812800"/>
                    <a:pt x="730280" y="812800"/>
                  </a:cubicBezTo>
                  <a:cubicBezTo>
                    <a:pt x="1133603" y="812800"/>
                    <a:pt x="1460561" y="630849"/>
                    <a:pt x="1460561" y="406400"/>
                  </a:cubicBezTo>
                  <a:cubicBezTo>
                    <a:pt x="1460561" y="181951"/>
                    <a:pt x="1133603" y="0"/>
                    <a:pt x="730280" y="0"/>
                  </a:cubicBezTo>
                  <a:close/>
                </a:path>
              </a:pathLst>
            </a:custGeom>
            <a:solidFill>
              <a:srgbClr val="236BA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136928" y="47625"/>
              <a:ext cx="1186706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8481409" y="6242441"/>
            <a:ext cx="244874" cy="244874"/>
          </a:xfrm>
          <a:custGeom>
            <a:avLst/>
            <a:gdLst/>
            <a:ahLst/>
            <a:cxnLst/>
            <a:rect r="r" b="b" t="t" l="l"/>
            <a:pathLst>
              <a:path h="244874" w="244874">
                <a:moveTo>
                  <a:pt x="0" y="0"/>
                </a:moveTo>
                <a:lnTo>
                  <a:pt x="244874" y="0"/>
                </a:lnTo>
                <a:lnTo>
                  <a:pt x="244874" y="244874"/>
                </a:lnTo>
                <a:lnTo>
                  <a:pt x="0" y="2448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733319">
            <a:off x="-1316963" y="3729744"/>
            <a:ext cx="2123824" cy="1465438"/>
          </a:xfrm>
          <a:custGeom>
            <a:avLst/>
            <a:gdLst/>
            <a:ahLst/>
            <a:cxnLst/>
            <a:rect r="r" b="b" t="t" l="l"/>
            <a:pathLst>
              <a:path h="1465438" w="2123824">
                <a:moveTo>
                  <a:pt x="0" y="0"/>
                </a:moveTo>
                <a:lnTo>
                  <a:pt x="2123824" y="0"/>
                </a:lnTo>
                <a:lnTo>
                  <a:pt x="2123824" y="1465438"/>
                </a:lnTo>
                <a:lnTo>
                  <a:pt x="0" y="146543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7" id="7"/>
          <p:cNvSpPr/>
          <p:nvPr/>
        </p:nvSpPr>
        <p:spPr>
          <a:xfrm flipH="false" flipV="false" rot="-2198072">
            <a:off x="17226088" y="4818607"/>
            <a:ext cx="2123824" cy="1465438"/>
          </a:xfrm>
          <a:custGeom>
            <a:avLst/>
            <a:gdLst/>
            <a:ahLst/>
            <a:cxnLst/>
            <a:rect r="r" b="b" t="t" l="l"/>
            <a:pathLst>
              <a:path h="1465438" w="2123824">
                <a:moveTo>
                  <a:pt x="0" y="0"/>
                </a:moveTo>
                <a:lnTo>
                  <a:pt x="2123824" y="0"/>
                </a:lnTo>
                <a:lnTo>
                  <a:pt x="2123824" y="1465439"/>
                </a:lnTo>
                <a:lnTo>
                  <a:pt x="0" y="14654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8485767" y="9258300"/>
            <a:ext cx="3063000" cy="2113470"/>
          </a:xfrm>
          <a:custGeom>
            <a:avLst/>
            <a:gdLst/>
            <a:ahLst/>
            <a:cxnLst/>
            <a:rect r="r" b="b" t="t" l="l"/>
            <a:pathLst>
              <a:path h="2113470" w="3063000">
                <a:moveTo>
                  <a:pt x="0" y="0"/>
                </a:moveTo>
                <a:lnTo>
                  <a:pt x="3063000" y="0"/>
                </a:lnTo>
                <a:lnTo>
                  <a:pt x="3063000" y="2113470"/>
                </a:lnTo>
                <a:lnTo>
                  <a:pt x="0" y="2113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9" id="9"/>
          <p:cNvSpPr/>
          <p:nvPr/>
        </p:nvSpPr>
        <p:spPr>
          <a:xfrm flipH="false" flipV="false" rot="0">
            <a:off x="12617044" y="-1056735"/>
            <a:ext cx="3063000" cy="2113470"/>
          </a:xfrm>
          <a:custGeom>
            <a:avLst/>
            <a:gdLst/>
            <a:ahLst/>
            <a:cxnLst/>
            <a:rect r="r" b="b" t="t" l="l"/>
            <a:pathLst>
              <a:path h="2113470" w="3063000">
                <a:moveTo>
                  <a:pt x="0" y="0"/>
                </a:moveTo>
                <a:lnTo>
                  <a:pt x="3063000" y="0"/>
                </a:lnTo>
                <a:lnTo>
                  <a:pt x="3063000" y="2113470"/>
                </a:lnTo>
                <a:lnTo>
                  <a:pt x="0" y="2113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0" id="10"/>
          <p:cNvSpPr/>
          <p:nvPr/>
        </p:nvSpPr>
        <p:spPr>
          <a:xfrm flipH="false" flipV="false" rot="0">
            <a:off x="4167409" y="432725"/>
            <a:ext cx="10394097" cy="9421551"/>
          </a:xfrm>
          <a:custGeom>
            <a:avLst/>
            <a:gdLst/>
            <a:ahLst/>
            <a:cxnLst/>
            <a:rect r="r" b="b" t="t" l="l"/>
            <a:pathLst>
              <a:path h="9421551" w="10394097">
                <a:moveTo>
                  <a:pt x="0" y="0"/>
                </a:moveTo>
                <a:lnTo>
                  <a:pt x="10394097" y="0"/>
                </a:lnTo>
                <a:lnTo>
                  <a:pt x="10394097" y="9421550"/>
                </a:lnTo>
                <a:lnTo>
                  <a:pt x="0" y="942155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03336" t="-49123" r="-171387" b="-83417"/>
            </a:stretch>
          </a:blipFill>
        </p:spPr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E1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89743" y="6392094"/>
            <a:ext cx="4945913" cy="3894906"/>
          </a:xfrm>
          <a:custGeom>
            <a:avLst/>
            <a:gdLst/>
            <a:ahLst/>
            <a:cxnLst/>
            <a:rect r="r" b="b" t="t" l="l"/>
            <a:pathLst>
              <a:path h="3894906" w="4945913">
                <a:moveTo>
                  <a:pt x="0" y="0"/>
                </a:moveTo>
                <a:lnTo>
                  <a:pt x="4945913" y="0"/>
                </a:lnTo>
                <a:lnTo>
                  <a:pt x="4945913" y="3894906"/>
                </a:lnTo>
                <a:lnTo>
                  <a:pt x="0" y="38949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3" id="3"/>
          <p:cNvSpPr txBox="true"/>
          <p:nvPr/>
        </p:nvSpPr>
        <p:spPr>
          <a:xfrm rot="0">
            <a:off x="1762883" y="2386846"/>
            <a:ext cx="16508767" cy="554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4727"/>
              </a:lnSpc>
            </a:pPr>
            <a:r>
              <a:rPr lang="en-US" sz="10519">
                <a:solidFill>
                  <a:srgbClr val="236BAB"/>
                </a:solidFill>
                <a:latin typeface="Marykate"/>
                <a:ea typeface="Marykate"/>
                <a:cs typeface="Marykate"/>
                <a:sym typeface="Marykate"/>
              </a:rPr>
              <a:t>Гіпотенузія: подорож</a:t>
            </a:r>
          </a:p>
          <a:p>
            <a:pPr algn="ctr">
              <a:lnSpc>
                <a:spcPts val="14727"/>
              </a:lnSpc>
            </a:pPr>
            <a:r>
              <a:rPr lang="en-US" sz="10519">
                <a:solidFill>
                  <a:srgbClr val="236BAB"/>
                </a:solidFill>
                <a:latin typeface="Marykate"/>
                <a:ea typeface="Marykate"/>
                <a:cs typeface="Marykate"/>
                <a:sym typeface="Marykate"/>
              </a:rPr>
              <a:t> у світ </a:t>
            </a:r>
          </a:p>
          <a:p>
            <a:pPr algn="ctr" marL="0" indent="0" lvl="0">
              <a:lnSpc>
                <a:spcPts val="14727"/>
              </a:lnSpc>
              <a:spcBef>
                <a:spcPct val="0"/>
              </a:spcBef>
            </a:pPr>
            <a:r>
              <a:rPr lang="en-US" sz="10519">
                <a:solidFill>
                  <a:srgbClr val="236BAB"/>
                </a:solidFill>
                <a:latin typeface="Marykate"/>
                <a:ea typeface="Marykate"/>
                <a:cs typeface="Marykate"/>
                <a:sym typeface="Marykate"/>
              </a:rPr>
              <a:t>трикутників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-1733319">
            <a:off x="-1316963" y="3729744"/>
            <a:ext cx="2123824" cy="1465438"/>
          </a:xfrm>
          <a:custGeom>
            <a:avLst/>
            <a:gdLst/>
            <a:ahLst/>
            <a:cxnLst/>
            <a:rect r="r" b="b" t="t" l="l"/>
            <a:pathLst>
              <a:path h="1465438" w="2123824">
                <a:moveTo>
                  <a:pt x="0" y="0"/>
                </a:moveTo>
                <a:lnTo>
                  <a:pt x="2123824" y="0"/>
                </a:lnTo>
                <a:lnTo>
                  <a:pt x="2123824" y="1465438"/>
                </a:lnTo>
                <a:lnTo>
                  <a:pt x="0" y="146543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-2198072">
            <a:off x="17226088" y="4818607"/>
            <a:ext cx="2123824" cy="1465438"/>
          </a:xfrm>
          <a:custGeom>
            <a:avLst/>
            <a:gdLst/>
            <a:ahLst/>
            <a:cxnLst/>
            <a:rect r="r" b="b" t="t" l="l"/>
            <a:pathLst>
              <a:path h="1465438" w="2123824">
                <a:moveTo>
                  <a:pt x="0" y="0"/>
                </a:moveTo>
                <a:lnTo>
                  <a:pt x="2123824" y="0"/>
                </a:lnTo>
                <a:lnTo>
                  <a:pt x="2123824" y="1465439"/>
                </a:lnTo>
                <a:lnTo>
                  <a:pt x="0" y="14654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0">
            <a:off x="8485767" y="9258300"/>
            <a:ext cx="3063000" cy="2113470"/>
          </a:xfrm>
          <a:custGeom>
            <a:avLst/>
            <a:gdLst/>
            <a:ahLst/>
            <a:cxnLst/>
            <a:rect r="r" b="b" t="t" l="l"/>
            <a:pathLst>
              <a:path h="2113470" w="3063000">
                <a:moveTo>
                  <a:pt x="0" y="0"/>
                </a:moveTo>
                <a:lnTo>
                  <a:pt x="3063000" y="0"/>
                </a:lnTo>
                <a:lnTo>
                  <a:pt x="3063000" y="2113470"/>
                </a:lnTo>
                <a:lnTo>
                  <a:pt x="0" y="2113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12617044" y="-1056735"/>
            <a:ext cx="3063000" cy="2113470"/>
          </a:xfrm>
          <a:custGeom>
            <a:avLst/>
            <a:gdLst/>
            <a:ahLst/>
            <a:cxnLst/>
            <a:rect r="r" b="b" t="t" l="l"/>
            <a:pathLst>
              <a:path h="2113470" w="3063000">
                <a:moveTo>
                  <a:pt x="0" y="0"/>
                </a:moveTo>
                <a:lnTo>
                  <a:pt x="3063000" y="0"/>
                </a:lnTo>
                <a:lnTo>
                  <a:pt x="3063000" y="2113470"/>
                </a:lnTo>
                <a:lnTo>
                  <a:pt x="0" y="2113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8" id="8"/>
          <p:cNvSpPr txBox="true"/>
          <p:nvPr/>
        </p:nvSpPr>
        <p:spPr>
          <a:xfrm rot="0">
            <a:off x="3537932" y="376114"/>
            <a:ext cx="9895671" cy="23488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9109"/>
              </a:lnSpc>
              <a:spcBef>
                <a:spcPct val="0"/>
              </a:spcBef>
            </a:pPr>
            <a:r>
              <a:rPr lang="en-US" sz="13649">
                <a:solidFill>
                  <a:srgbClr val="236BAB"/>
                </a:solidFill>
                <a:latin typeface="Marykate"/>
                <a:ea typeface="Marykate"/>
                <a:cs typeface="Marykate"/>
                <a:sym typeface="Marykate"/>
              </a:rPr>
              <a:t>Раунд 5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E1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745081" y="596794"/>
            <a:ext cx="13583657" cy="5939160"/>
          </a:xfrm>
          <a:custGeom>
            <a:avLst/>
            <a:gdLst/>
            <a:ahLst/>
            <a:cxnLst/>
            <a:rect r="r" b="b" t="t" l="l"/>
            <a:pathLst>
              <a:path h="5939160" w="13583657">
                <a:moveTo>
                  <a:pt x="0" y="0"/>
                </a:moveTo>
                <a:lnTo>
                  <a:pt x="13583656" y="0"/>
                </a:lnTo>
                <a:lnTo>
                  <a:pt x="13583656" y="5939160"/>
                </a:lnTo>
                <a:lnTo>
                  <a:pt x="0" y="59391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6350" t="-85361" r="-39165" b="-7903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58863" y="6105216"/>
            <a:ext cx="3629137" cy="3751046"/>
          </a:xfrm>
          <a:custGeom>
            <a:avLst/>
            <a:gdLst/>
            <a:ahLst/>
            <a:cxnLst/>
            <a:rect r="r" b="b" t="t" l="l"/>
            <a:pathLst>
              <a:path h="3751046" w="3629137">
                <a:moveTo>
                  <a:pt x="0" y="0"/>
                </a:moveTo>
                <a:lnTo>
                  <a:pt x="3629137" y="0"/>
                </a:lnTo>
                <a:lnTo>
                  <a:pt x="3629137" y="3751046"/>
                </a:lnTo>
                <a:lnTo>
                  <a:pt x="0" y="375104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E1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89743" y="6392094"/>
            <a:ext cx="4945913" cy="3894906"/>
          </a:xfrm>
          <a:custGeom>
            <a:avLst/>
            <a:gdLst/>
            <a:ahLst/>
            <a:cxnLst/>
            <a:rect r="r" b="b" t="t" l="l"/>
            <a:pathLst>
              <a:path h="3894906" w="4945913">
                <a:moveTo>
                  <a:pt x="0" y="0"/>
                </a:moveTo>
                <a:lnTo>
                  <a:pt x="4945913" y="0"/>
                </a:lnTo>
                <a:lnTo>
                  <a:pt x="4945913" y="3894906"/>
                </a:lnTo>
                <a:lnTo>
                  <a:pt x="0" y="38949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3" id="3"/>
          <p:cNvSpPr txBox="true"/>
          <p:nvPr/>
        </p:nvSpPr>
        <p:spPr>
          <a:xfrm rot="0">
            <a:off x="1762883" y="2386846"/>
            <a:ext cx="16508767" cy="3676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727"/>
              </a:lnSpc>
              <a:spcBef>
                <a:spcPct val="0"/>
              </a:spcBef>
            </a:pPr>
            <a:r>
              <a:rPr lang="en-US" sz="10519">
                <a:solidFill>
                  <a:srgbClr val="236BAB"/>
                </a:solidFill>
                <a:latin typeface="Marykate"/>
                <a:ea typeface="Marykate"/>
                <a:cs typeface="Marykate"/>
                <a:sym typeface="Marykate"/>
              </a:rPr>
              <a:t>Хаос чисел: хто знайде баланс?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-1733319">
            <a:off x="-1316963" y="3729744"/>
            <a:ext cx="2123824" cy="1465438"/>
          </a:xfrm>
          <a:custGeom>
            <a:avLst/>
            <a:gdLst/>
            <a:ahLst/>
            <a:cxnLst/>
            <a:rect r="r" b="b" t="t" l="l"/>
            <a:pathLst>
              <a:path h="1465438" w="2123824">
                <a:moveTo>
                  <a:pt x="0" y="0"/>
                </a:moveTo>
                <a:lnTo>
                  <a:pt x="2123824" y="0"/>
                </a:lnTo>
                <a:lnTo>
                  <a:pt x="2123824" y="1465438"/>
                </a:lnTo>
                <a:lnTo>
                  <a:pt x="0" y="146543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-2198072">
            <a:off x="17226088" y="4818607"/>
            <a:ext cx="2123824" cy="1465438"/>
          </a:xfrm>
          <a:custGeom>
            <a:avLst/>
            <a:gdLst/>
            <a:ahLst/>
            <a:cxnLst/>
            <a:rect r="r" b="b" t="t" l="l"/>
            <a:pathLst>
              <a:path h="1465438" w="2123824">
                <a:moveTo>
                  <a:pt x="0" y="0"/>
                </a:moveTo>
                <a:lnTo>
                  <a:pt x="2123824" y="0"/>
                </a:lnTo>
                <a:lnTo>
                  <a:pt x="2123824" y="1465439"/>
                </a:lnTo>
                <a:lnTo>
                  <a:pt x="0" y="14654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0">
            <a:off x="8485767" y="9258300"/>
            <a:ext cx="3063000" cy="2113470"/>
          </a:xfrm>
          <a:custGeom>
            <a:avLst/>
            <a:gdLst/>
            <a:ahLst/>
            <a:cxnLst/>
            <a:rect r="r" b="b" t="t" l="l"/>
            <a:pathLst>
              <a:path h="2113470" w="3063000">
                <a:moveTo>
                  <a:pt x="0" y="0"/>
                </a:moveTo>
                <a:lnTo>
                  <a:pt x="3063000" y="0"/>
                </a:lnTo>
                <a:lnTo>
                  <a:pt x="3063000" y="2113470"/>
                </a:lnTo>
                <a:lnTo>
                  <a:pt x="0" y="2113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12617044" y="-1056735"/>
            <a:ext cx="3063000" cy="2113470"/>
          </a:xfrm>
          <a:custGeom>
            <a:avLst/>
            <a:gdLst/>
            <a:ahLst/>
            <a:cxnLst/>
            <a:rect r="r" b="b" t="t" l="l"/>
            <a:pathLst>
              <a:path h="2113470" w="3063000">
                <a:moveTo>
                  <a:pt x="0" y="0"/>
                </a:moveTo>
                <a:lnTo>
                  <a:pt x="3063000" y="0"/>
                </a:lnTo>
                <a:lnTo>
                  <a:pt x="3063000" y="2113470"/>
                </a:lnTo>
                <a:lnTo>
                  <a:pt x="0" y="2113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8" id="8"/>
          <p:cNvSpPr txBox="true"/>
          <p:nvPr/>
        </p:nvSpPr>
        <p:spPr>
          <a:xfrm rot="0">
            <a:off x="3537932" y="376114"/>
            <a:ext cx="9895671" cy="23488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9109"/>
              </a:lnSpc>
              <a:spcBef>
                <a:spcPct val="0"/>
              </a:spcBef>
            </a:pPr>
            <a:r>
              <a:rPr lang="en-US" sz="13649">
                <a:solidFill>
                  <a:srgbClr val="236BAB"/>
                </a:solidFill>
                <a:latin typeface="Marykate"/>
                <a:ea typeface="Marykate"/>
                <a:cs typeface="Marykate"/>
                <a:sym typeface="Marykate"/>
              </a:rPr>
              <a:t>Раунд 6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>
  <p:cSld>
    <p:bg>
      <p:bgPr>
        <a:solidFill>
          <a:srgbClr val="BFE1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573622"/>
            <a:ext cx="16230600" cy="74099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4727"/>
              </a:lnSpc>
              <a:spcBef>
                <a:spcPct val="0"/>
              </a:spcBef>
            </a:pPr>
          </a:p>
          <a:p>
            <a:pPr algn="ctr">
              <a:lnSpc>
                <a:spcPts val="14727"/>
              </a:lnSpc>
              <a:spcBef>
                <a:spcPct val="0"/>
              </a:spcBef>
            </a:pPr>
            <a:r>
              <a:rPr lang="en-US" sz="10519">
                <a:solidFill>
                  <a:srgbClr val="000000"/>
                </a:solidFill>
                <a:latin typeface="Marykate"/>
                <a:ea typeface="Marykate"/>
                <a:cs typeface="Marykate"/>
                <a:sym typeface="Marykate"/>
              </a:rPr>
              <a:t> 1, 5, 2, 16, 3, 15, 4, 20, 25, 6, 30, 18, 7, 13, 22, 8, 28, 9, 10, 27, 11, 29, 12, 24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E1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212834" y="2933280"/>
            <a:ext cx="7862332" cy="1729713"/>
          </a:xfrm>
          <a:custGeom>
            <a:avLst/>
            <a:gdLst/>
            <a:ahLst/>
            <a:cxnLst/>
            <a:rect r="r" b="b" t="t" l="l"/>
            <a:pathLst>
              <a:path h="1729713" w="7862332">
                <a:moveTo>
                  <a:pt x="0" y="0"/>
                </a:moveTo>
                <a:lnTo>
                  <a:pt x="7862332" y="0"/>
                </a:lnTo>
                <a:lnTo>
                  <a:pt x="7862332" y="1729713"/>
                </a:lnTo>
                <a:lnTo>
                  <a:pt x="0" y="17297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086513" y="8211754"/>
            <a:ext cx="3172787" cy="2137665"/>
          </a:xfrm>
          <a:custGeom>
            <a:avLst/>
            <a:gdLst/>
            <a:ahLst/>
            <a:cxnLst/>
            <a:rect r="r" b="b" t="t" l="l"/>
            <a:pathLst>
              <a:path h="2137665" w="3172787">
                <a:moveTo>
                  <a:pt x="0" y="0"/>
                </a:moveTo>
                <a:lnTo>
                  <a:pt x="3172787" y="0"/>
                </a:lnTo>
                <a:lnTo>
                  <a:pt x="3172787" y="2137665"/>
                </a:lnTo>
                <a:lnTo>
                  <a:pt x="0" y="213766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true" flipV="false" rot="0">
            <a:off x="1028700" y="8176599"/>
            <a:ext cx="2242126" cy="2110401"/>
          </a:xfrm>
          <a:custGeom>
            <a:avLst/>
            <a:gdLst/>
            <a:ahLst/>
            <a:cxnLst/>
            <a:rect r="r" b="b" t="t" l="l"/>
            <a:pathLst>
              <a:path h="2110401" w="2242126">
                <a:moveTo>
                  <a:pt x="2242126" y="0"/>
                </a:moveTo>
                <a:lnTo>
                  <a:pt x="0" y="0"/>
                </a:lnTo>
                <a:lnTo>
                  <a:pt x="0" y="2110401"/>
                </a:lnTo>
                <a:lnTo>
                  <a:pt x="2242126" y="2110401"/>
                </a:lnTo>
                <a:lnTo>
                  <a:pt x="2242126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5" id="5"/>
          <p:cNvSpPr txBox="true"/>
          <p:nvPr/>
        </p:nvSpPr>
        <p:spPr>
          <a:xfrm rot="0">
            <a:off x="2149763" y="-974320"/>
            <a:ext cx="13903009" cy="36525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9985"/>
              </a:lnSpc>
              <a:spcBef>
                <a:spcPct val="0"/>
              </a:spcBef>
            </a:pPr>
            <a:r>
              <a:rPr lang="en-US" sz="21418">
                <a:solidFill>
                  <a:srgbClr val="236BAB"/>
                </a:solidFill>
                <a:latin typeface="Marykate"/>
                <a:ea typeface="Marykate"/>
                <a:cs typeface="Marykate"/>
                <a:sym typeface="Marykate"/>
              </a:rPr>
              <a:t>Раунд 7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-1733319">
            <a:off x="-1316963" y="3729744"/>
            <a:ext cx="2123824" cy="1465438"/>
          </a:xfrm>
          <a:custGeom>
            <a:avLst/>
            <a:gdLst/>
            <a:ahLst/>
            <a:cxnLst/>
            <a:rect r="r" b="b" t="t" l="l"/>
            <a:pathLst>
              <a:path h="1465438" w="2123824">
                <a:moveTo>
                  <a:pt x="0" y="0"/>
                </a:moveTo>
                <a:lnTo>
                  <a:pt x="2123824" y="0"/>
                </a:lnTo>
                <a:lnTo>
                  <a:pt x="2123824" y="1465438"/>
                </a:lnTo>
                <a:lnTo>
                  <a:pt x="0" y="146543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24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7" id="7"/>
          <p:cNvSpPr/>
          <p:nvPr/>
        </p:nvSpPr>
        <p:spPr>
          <a:xfrm flipH="false" flipV="false" rot="-2198072">
            <a:off x="17226088" y="4818607"/>
            <a:ext cx="2123824" cy="1465438"/>
          </a:xfrm>
          <a:custGeom>
            <a:avLst/>
            <a:gdLst/>
            <a:ahLst/>
            <a:cxnLst/>
            <a:rect r="r" b="b" t="t" l="l"/>
            <a:pathLst>
              <a:path h="1465438" w="2123824">
                <a:moveTo>
                  <a:pt x="0" y="0"/>
                </a:moveTo>
                <a:lnTo>
                  <a:pt x="2123824" y="0"/>
                </a:lnTo>
                <a:lnTo>
                  <a:pt x="2123824" y="1465439"/>
                </a:lnTo>
                <a:lnTo>
                  <a:pt x="0" y="146543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24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8485767" y="9258300"/>
            <a:ext cx="3063000" cy="2113470"/>
          </a:xfrm>
          <a:custGeom>
            <a:avLst/>
            <a:gdLst/>
            <a:ahLst/>
            <a:cxnLst/>
            <a:rect r="r" b="b" t="t" l="l"/>
            <a:pathLst>
              <a:path h="2113470" w="3063000">
                <a:moveTo>
                  <a:pt x="0" y="0"/>
                </a:moveTo>
                <a:lnTo>
                  <a:pt x="3063000" y="0"/>
                </a:lnTo>
                <a:lnTo>
                  <a:pt x="3063000" y="2113470"/>
                </a:lnTo>
                <a:lnTo>
                  <a:pt x="0" y="21134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24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9" id="9"/>
          <p:cNvSpPr/>
          <p:nvPr/>
        </p:nvSpPr>
        <p:spPr>
          <a:xfrm flipH="false" flipV="false" rot="0">
            <a:off x="12617044" y="-1056735"/>
            <a:ext cx="3063000" cy="2113470"/>
          </a:xfrm>
          <a:custGeom>
            <a:avLst/>
            <a:gdLst/>
            <a:ahLst/>
            <a:cxnLst/>
            <a:rect r="r" b="b" t="t" l="l"/>
            <a:pathLst>
              <a:path h="2113470" w="3063000">
                <a:moveTo>
                  <a:pt x="0" y="0"/>
                </a:moveTo>
                <a:lnTo>
                  <a:pt x="3063000" y="0"/>
                </a:lnTo>
                <a:lnTo>
                  <a:pt x="3063000" y="2113470"/>
                </a:lnTo>
                <a:lnTo>
                  <a:pt x="0" y="21134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24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10" id="10"/>
          <p:cNvSpPr txBox="true"/>
          <p:nvPr/>
        </p:nvSpPr>
        <p:spPr>
          <a:xfrm rot="0">
            <a:off x="305480" y="3193604"/>
            <a:ext cx="17591574" cy="64689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559"/>
              </a:lnSpc>
              <a:spcBef>
                <a:spcPct val="0"/>
              </a:spcBef>
            </a:pPr>
            <a:r>
              <a:rPr lang="en-US" sz="6113">
                <a:solidFill>
                  <a:srgbClr val="236BAB"/>
                </a:solidFill>
                <a:latin typeface="Marykate"/>
                <a:ea typeface="Marykate"/>
                <a:cs typeface="Marykate"/>
                <a:sym typeface="Marykate"/>
              </a:rPr>
              <a:t>“Художники”</a:t>
            </a:r>
          </a:p>
          <a:p>
            <a:pPr algn="ctr">
              <a:lnSpc>
                <a:spcPts val="8559"/>
              </a:lnSpc>
              <a:spcBef>
                <a:spcPct val="0"/>
              </a:spcBef>
            </a:pPr>
            <a:r>
              <a:rPr lang="en-US" sz="6113">
                <a:solidFill>
                  <a:srgbClr val="236BAB"/>
                </a:solidFill>
                <a:latin typeface="Marykate"/>
                <a:ea typeface="Marykate"/>
                <a:cs typeface="Marykate"/>
                <a:sym typeface="Marykate"/>
              </a:rPr>
              <a:t>Представнику команди необхідно з закритими очима і обома руками одночасно намалювати :</a:t>
            </a:r>
          </a:p>
          <a:p>
            <a:pPr algn="ctr">
              <a:lnSpc>
                <a:spcPts val="8559"/>
              </a:lnSpc>
              <a:spcBef>
                <a:spcPct val="0"/>
              </a:spcBef>
            </a:pPr>
            <a:r>
              <a:rPr lang="en-US" sz="6113">
                <a:solidFill>
                  <a:srgbClr val="236BAB"/>
                </a:solidFill>
                <a:latin typeface="Marykate"/>
                <a:ea typeface="Marykate"/>
                <a:cs typeface="Marykate"/>
                <a:sym typeface="Marykate"/>
              </a:rPr>
              <a:t>а) коло і трикутник;</a:t>
            </a:r>
          </a:p>
          <a:p>
            <a:pPr algn="ctr">
              <a:lnSpc>
                <a:spcPts val="8559"/>
              </a:lnSpc>
              <a:spcBef>
                <a:spcPct val="0"/>
              </a:spcBef>
            </a:pPr>
            <a:r>
              <a:rPr lang="en-US" sz="6113">
                <a:solidFill>
                  <a:srgbClr val="236BAB"/>
                </a:solidFill>
                <a:latin typeface="Marykate"/>
                <a:ea typeface="Marykate"/>
                <a:cs typeface="Marykate"/>
                <a:sym typeface="Marykate"/>
              </a:rPr>
              <a:t>б) кут і квадрат.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E1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024613" y="1914436"/>
            <a:ext cx="7711197" cy="6458128"/>
          </a:xfrm>
          <a:custGeom>
            <a:avLst/>
            <a:gdLst/>
            <a:ahLst/>
            <a:cxnLst/>
            <a:rect r="r" b="b" t="t" l="l"/>
            <a:pathLst>
              <a:path h="6458128" w="7711197">
                <a:moveTo>
                  <a:pt x="0" y="0"/>
                </a:moveTo>
                <a:lnTo>
                  <a:pt x="7711197" y="0"/>
                </a:lnTo>
                <a:lnTo>
                  <a:pt x="7711197" y="6458128"/>
                </a:lnTo>
                <a:lnTo>
                  <a:pt x="0" y="64581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9129173" y="651961"/>
            <a:ext cx="8130127" cy="1697164"/>
          </a:xfrm>
          <a:custGeom>
            <a:avLst/>
            <a:gdLst/>
            <a:ahLst/>
            <a:cxnLst/>
            <a:rect r="r" b="b" t="t" l="l"/>
            <a:pathLst>
              <a:path h="1697164" w="8130127">
                <a:moveTo>
                  <a:pt x="0" y="0"/>
                </a:moveTo>
                <a:lnTo>
                  <a:pt x="8130127" y="0"/>
                </a:lnTo>
                <a:lnTo>
                  <a:pt x="8130127" y="1697164"/>
                </a:lnTo>
                <a:lnTo>
                  <a:pt x="0" y="16971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9735810" y="671928"/>
            <a:ext cx="6707619" cy="16099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110"/>
              </a:lnSpc>
              <a:spcBef>
                <a:spcPct val="0"/>
              </a:spcBef>
            </a:pPr>
            <a:r>
              <a:rPr lang="en-US" sz="9364">
                <a:solidFill>
                  <a:srgbClr val="000000"/>
                </a:solidFill>
                <a:latin typeface="Hero Bold"/>
                <a:ea typeface="Hero Bold"/>
                <a:cs typeface="Hero Bold"/>
                <a:sym typeface="Hero Bold"/>
              </a:rPr>
              <a:t>РАУНД 8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621269">
            <a:off x="11027684" y="7209555"/>
            <a:ext cx="421050" cy="421050"/>
          </a:xfrm>
          <a:custGeom>
            <a:avLst/>
            <a:gdLst/>
            <a:ahLst/>
            <a:cxnLst/>
            <a:rect r="r" b="b" t="t" l="l"/>
            <a:pathLst>
              <a:path h="421050" w="421050">
                <a:moveTo>
                  <a:pt x="0" y="0"/>
                </a:moveTo>
                <a:lnTo>
                  <a:pt x="421050" y="0"/>
                </a:lnTo>
                <a:lnTo>
                  <a:pt x="421050" y="421050"/>
                </a:lnTo>
                <a:lnTo>
                  <a:pt x="0" y="4210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496256">
            <a:off x="15084612" y="6217278"/>
            <a:ext cx="1650626" cy="1650626"/>
          </a:xfrm>
          <a:custGeom>
            <a:avLst/>
            <a:gdLst/>
            <a:ahLst/>
            <a:cxnLst/>
            <a:rect r="r" b="b" t="t" l="l"/>
            <a:pathLst>
              <a:path h="1650626" w="1650626">
                <a:moveTo>
                  <a:pt x="0" y="0"/>
                </a:moveTo>
                <a:lnTo>
                  <a:pt x="1650626" y="0"/>
                </a:lnTo>
                <a:lnTo>
                  <a:pt x="1650626" y="1650626"/>
                </a:lnTo>
                <a:lnTo>
                  <a:pt x="0" y="165062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496256">
            <a:off x="-732066" y="7530221"/>
            <a:ext cx="1650626" cy="1650626"/>
          </a:xfrm>
          <a:custGeom>
            <a:avLst/>
            <a:gdLst/>
            <a:ahLst/>
            <a:cxnLst/>
            <a:rect r="r" b="b" t="t" l="l"/>
            <a:pathLst>
              <a:path h="1650626" w="1650626">
                <a:moveTo>
                  <a:pt x="0" y="0"/>
                </a:moveTo>
                <a:lnTo>
                  <a:pt x="1650625" y="0"/>
                </a:lnTo>
                <a:lnTo>
                  <a:pt x="1650625" y="1650625"/>
                </a:lnTo>
                <a:lnTo>
                  <a:pt x="0" y="165062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828267">
            <a:off x="9978948" y="-50867"/>
            <a:ext cx="1650626" cy="1650626"/>
          </a:xfrm>
          <a:custGeom>
            <a:avLst/>
            <a:gdLst/>
            <a:ahLst/>
            <a:cxnLst/>
            <a:rect r="r" b="b" t="t" l="l"/>
            <a:pathLst>
              <a:path h="1650626" w="1650626">
                <a:moveTo>
                  <a:pt x="0" y="0"/>
                </a:moveTo>
                <a:lnTo>
                  <a:pt x="1650626" y="0"/>
                </a:lnTo>
                <a:lnTo>
                  <a:pt x="1650626" y="1650626"/>
                </a:lnTo>
                <a:lnTo>
                  <a:pt x="0" y="165062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1574668">
            <a:off x="8017735" y="8958812"/>
            <a:ext cx="860682" cy="860682"/>
          </a:xfrm>
          <a:custGeom>
            <a:avLst/>
            <a:gdLst/>
            <a:ahLst/>
            <a:cxnLst/>
            <a:rect r="r" b="b" t="t" l="l"/>
            <a:pathLst>
              <a:path h="860682" w="860682">
                <a:moveTo>
                  <a:pt x="0" y="0"/>
                </a:moveTo>
                <a:lnTo>
                  <a:pt x="860682" y="0"/>
                </a:lnTo>
                <a:lnTo>
                  <a:pt x="860682" y="860683"/>
                </a:lnTo>
                <a:lnTo>
                  <a:pt x="0" y="86068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1574668">
            <a:off x="1857937" y="1342506"/>
            <a:ext cx="860682" cy="860682"/>
          </a:xfrm>
          <a:custGeom>
            <a:avLst/>
            <a:gdLst/>
            <a:ahLst/>
            <a:cxnLst/>
            <a:rect r="r" b="b" t="t" l="l"/>
            <a:pathLst>
              <a:path h="860682" w="860682">
                <a:moveTo>
                  <a:pt x="0" y="0"/>
                </a:moveTo>
                <a:lnTo>
                  <a:pt x="860682" y="0"/>
                </a:lnTo>
                <a:lnTo>
                  <a:pt x="860682" y="860683"/>
                </a:lnTo>
                <a:lnTo>
                  <a:pt x="0" y="86068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649769">
            <a:off x="13417253" y="2550714"/>
            <a:ext cx="506701" cy="506701"/>
          </a:xfrm>
          <a:custGeom>
            <a:avLst/>
            <a:gdLst/>
            <a:ahLst/>
            <a:cxnLst/>
            <a:rect r="r" b="b" t="t" l="l"/>
            <a:pathLst>
              <a:path h="506701" w="506701">
                <a:moveTo>
                  <a:pt x="0" y="0"/>
                </a:moveTo>
                <a:lnTo>
                  <a:pt x="506700" y="0"/>
                </a:lnTo>
                <a:lnTo>
                  <a:pt x="506700" y="506701"/>
                </a:lnTo>
                <a:lnTo>
                  <a:pt x="0" y="50670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496256">
            <a:off x="17715733" y="746859"/>
            <a:ext cx="1650626" cy="1650626"/>
          </a:xfrm>
          <a:custGeom>
            <a:avLst/>
            <a:gdLst/>
            <a:ahLst/>
            <a:cxnLst/>
            <a:rect r="r" b="b" t="t" l="l"/>
            <a:pathLst>
              <a:path h="1650626" w="1650626">
                <a:moveTo>
                  <a:pt x="0" y="0"/>
                </a:moveTo>
                <a:lnTo>
                  <a:pt x="1650626" y="0"/>
                </a:lnTo>
                <a:lnTo>
                  <a:pt x="1650626" y="1650625"/>
                </a:lnTo>
                <a:lnTo>
                  <a:pt x="0" y="165062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294085">
            <a:off x="12036204" y="9522567"/>
            <a:ext cx="1128218" cy="1128218"/>
          </a:xfrm>
          <a:custGeom>
            <a:avLst/>
            <a:gdLst/>
            <a:ahLst/>
            <a:cxnLst/>
            <a:rect r="r" b="b" t="t" l="l"/>
            <a:pathLst>
              <a:path h="1128218" w="1128218">
                <a:moveTo>
                  <a:pt x="0" y="0"/>
                </a:moveTo>
                <a:lnTo>
                  <a:pt x="1128218" y="0"/>
                </a:lnTo>
                <a:lnTo>
                  <a:pt x="1128218" y="1128218"/>
                </a:lnTo>
                <a:lnTo>
                  <a:pt x="0" y="112821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426674">
            <a:off x="15440361" y="9333827"/>
            <a:ext cx="335049" cy="335049"/>
          </a:xfrm>
          <a:custGeom>
            <a:avLst/>
            <a:gdLst/>
            <a:ahLst/>
            <a:cxnLst/>
            <a:rect r="r" b="b" t="t" l="l"/>
            <a:pathLst>
              <a:path h="335049" w="335049">
                <a:moveTo>
                  <a:pt x="0" y="0"/>
                </a:moveTo>
                <a:lnTo>
                  <a:pt x="335049" y="0"/>
                </a:lnTo>
                <a:lnTo>
                  <a:pt x="335049" y="335049"/>
                </a:lnTo>
                <a:lnTo>
                  <a:pt x="0" y="3350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426674">
            <a:off x="15555425" y="606921"/>
            <a:ext cx="335049" cy="335049"/>
          </a:xfrm>
          <a:custGeom>
            <a:avLst/>
            <a:gdLst/>
            <a:ahLst/>
            <a:cxnLst/>
            <a:rect r="r" b="b" t="t" l="l"/>
            <a:pathLst>
              <a:path h="335049" w="335049">
                <a:moveTo>
                  <a:pt x="0" y="0"/>
                </a:moveTo>
                <a:lnTo>
                  <a:pt x="335050" y="0"/>
                </a:lnTo>
                <a:lnTo>
                  <a:pt x="335050" y="335050"/>
                </a:lnTo>
                <a:lnTo>
                  <a:pt x="0" y="3350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426674">
            <a:off x="1048150" y="4789000"/>
            <a:ext cx="335049" cy="335049"/>
          </a:xfrm>
          <a:custGeom>
            <a:avLst/>
            <a:gdLst/>
            <a:ahLst/>
            <a:cxnLst/>
            <a:rect r="r" b="b" t="t" l="l"/>
            <a:pathLst>
              <a:path h="335049" w="335049">
                <a:moveTo>
                  <a:pt x="0" y="0"/>
                </a:moveTo>
                <a:lnTo>
                  <a:pt x="335050" y="0"/>
                </a:lnTo>
                <a:lnTo>
                  <a:pt x="335050" y="335050"/>
                </a:lnTo>
                <a:lnTo>
                  <a:pt x="0" y="3350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426674">
            <a:off x="3186175" y="8936487"/>
            <a:ext cx="335049" cy="335049"/>
          </a:xfrm>
          <a:custGeom>
            <a:avLst/>
            <a:gdLst/>
            <a:ahLst/>
            <a:cxnLst/>
            <a:rect r="r" b="b" t="t" l="l"/>
            <a:pathLst>
              <a:path h="335049" w="335049">
                <a:moveTo>
                  <a:pt x="0" y="0"/>
                </a:moveTo>
                <a:lnTo>
                  <a:pt x="335050" y="0"/>
                </a:lnTo>
                <a:lnTo>
                  <a:pt x="335050" y="335050"/>
                </a:lnTo>
                <a:lnTo>
                  <a:pt x="0" y="3350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1169430">
            <a:off x="6327464" y="232971"/>
            <a:ext cx="335049" cy="335049"/>
          </a:xfrm>
          <a:custGeom>
            <a:avLst/>
            <a:gdLst/>
            <a:ahLst/>
            <a:cxnLst/>
            <a:rect r="r" b="b" t="t" l="l"/>
            <a:pathLst>
              <a:path h="335049" w="335049">
                <a:moveTo>
                  <a:pt x="0" y="0"/>
                </a:moveTo>
                <a:lnTo>
                  <a:pt x="335049" y="0"/>
                </a:lnTo>
                <a:lnTo>
                  <a:pt x="335049" y="335050"/>
                </a:lnTo>
                <a:lnTo>
                  <a:pt x="0" y="3350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426674">
            <a:off x="17253168" y="4350898"/>
            <a:ext cx="704849" cy="704849"/>
          </a:xfrm>
          <a:custGeom>
            <a:avLst/>
            <a:gdLst/>
            <a:ahLst/>
            <a:cxnLst/>
            <a:rect r="r" b="b" t="t" l="l"/>
            <a:pathLst>
              <a:path h="704849" w="704849">
                <a:moveTo>
                  <a:pt x="0" y="0"/>
                </a:moveTo>
                <a:lnTo>
                  <a:pt x="704849" y="0"/>
                </a:lnTo>
                <a:lnTo>
                  <a:pt x="704849" y="704849"/>
                </a:lnTo>
                <a:lnTo>
                  <a:pt x="0" y="7048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9735810" y="3451372"/>
            <a:ext cx="8203626" cy="5465666"/>
          </a:xfrm>
          <a:custGeom>
            <a:avLst/>
            <a:gdLst/>
            <a:ahLst/>
            <a:cxnLst/>
            <a:rect r="r" b="b" t="t" l="l"/>
            <a:pathLst>
              <a:path h="5465666" w="8203626">
                <a:moveTo>
                  <a:pt x="0" y="0"/>
                </a:moveTo>
                <a:lnTo>
                  <a:pt x="8203626" y="0"/>
                </a:lnTo>
                <a:lnTo>
                  <a:pt x="8203626" y="5465665"/>
                </a:lnTo>
                <a:lnTo>
                  <a:pt x="0" y="546566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2600313" y="2890954"/>
            <a:ext cx="3655814" cy="1604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хто я?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>
  <p:cSld>
    <p:bg>
      <p:bgPr>
        <a:solidFill>
          <a:srgbClr val="BFE1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E1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634744" y="186676"/>
            <a:ext cx="4813333" cy="4031166"/>
          </a:xfrm>
          <a:custGeom>
            <a:avLst/>
            <a:gdLst/>
            <a:ahLst/>
            <a:cxnLst/>
            <a:rect r="r" b="b" t="t" l="l"/>
            <a:pathLst>
              <a:path h="4031166" w="4813333">
                <a:moveTo>
                  <a:pt x="0" y="0"/>
                </a:moveTo>
                <a:lnTo>
                  <a:pt x="4813332" y="0"/>
                </a:lnTo>
                <a:lnTo>
                  <a:pt x="4813332" y="4031166"/>
                </a:lnTo>
                <a:lnTo>
                  <a:pt x="0" y="40311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9129173" y="651961"/>
            <a:ext cx="8130127" cy="1697164"/>
          </a:xfrm>
          <a:custGeom>
            <a:avLst/>
            <a:gdLst/>
            <a:ahLst/>
            <a:cxnLst/>
            <a:rect r="r" b="b" t="t" l="l"/>
            <a:pathLst>
              <a:path h="1697164" w="8130127">
                <a:moveTo>
                  <a:pt x="0" y="0"/>
                </a:moveTo>
                <a:lnTo>
                  <a:pt x="8130127" y="0"/>
                </a:lnTo>
                <a:lnTo>
                  <a:pt x="8130127" y="1697164"/>
                </a:lnTo>
                <a:lnTo>
                  <a:pt x="0" y="16971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9735810" y="671928"/>
            <a:ext cx="6707619" cy="16099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110"/>
              </a:lnSpc>
              <a:spcBef>
                <a:spcPct val="0"/>
              </a:spcBef>
            </a:pPr>
            <a:r>
              <a:rPr lang="en-US" sz="9364">
                <a:solidFill>
                  <a:srgbClr val="000000"/>
                </a:solidFill>
                <a:latin typeface="Hero Bold"/>
                <a:ea typeface="Hero Bold"/>
                <a:cs typeface="Hero Bold"/>
                <a:sym typeface="Hero Bold"/>
              </a:rPr>
              <a:t>РАУНД 9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621269">
            <a:off x="11027684" y="7209555"/>
            <a:ext cx="421050" cy="421050"/>
          </a:xfrm>
          <a:custGeom>
            <a:avLst/>
            <a:gdLst/>
            <a:ahLst/>
            <a:cxnLst/>
            <a:rect r="r" b="b" t="t" l="l"/>
            <a:pathLst>
              <a:path h="421050" w="421050">
                <a:moveTo>
                  <a:pt x="0" y="0"/>
                </a:moveTo>
                <a:lnTo>
                  <a:pt x="421050" y="0"/>
                </a:lnTo>
                <a:lnTo>
                  <a:pt x="421050" y="421050"/>
                </a:lnTo>
                <a:lnTo>
                  <a:pt x="0" y="4210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496256">
            <a:off x="15084612" y="6217278"/>
            <a:ext cx="1650626" cy="1650626"/>
          </a:xfrm>
          <a:custGeom>
            <a:avLst/>
            <a:gdLst/>
            <a:ahLst/>
            <a:cxnLst/>
            <a:rect r="r" b="b" t="t" l="l"/>
            <a:pathLst>
              <a:path h="1650626" w="1650626">
                <a:moveTo>
                  <a:pt x="0" y="0"/>
                </a:moveTo>
                <a:lnTo>
                  <a:pt x="1650626" y="0"/>
                </a:lnTo>
                <a:lnTo>
                  <a:pt x="1650626" y="1650626"/>
                </a:lnTo>
                <a:lnTo>
                  <a:pt x="0" y="165062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496256">
            <a:off x="-732066" y="7530221"/>
            <a:ext cx="1650626" cy="1650626"/>
          </a:xfrm>
          <a:custGeom>
            <a:avLst/>
            <a:gdLst/>
            <a:ahLst/>
            <a:cxnLst/>
            <a:rect r="r" b="b" t="t" l="l"/>
            <a:pathLst>
              <a:path h="1650626" w="1650626">
                <a:moveTo>
                  <a:pt x="0" y="0"/>
                </a:moveTo>
                <a:lnTo>
                  <a:pt x="1650625" y="0"/>
                </a:lnTo>
                <a:lnTo>
                  <a:pt x="1650625" y="1650625"/>
                </a:lnTo>
                <a:lnTo>
                  <a:pt x="0" y="165062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828267">
            <a:off x="9978948" y="-50867"/>
            <a:ext cx="1650626" cy="1650626"/>
          </a:xfrm>
          <a:custGeom>
            <a:avLst/>
            <a:gdLst/>
            <a:ahLst/>
            <a:cxnLst/>
            <a:rect r="r" b="b" t="t" l="l"/>
            <a:pathLst>
              <a:path h="1650626" w="1650626">
                <a:moveTo>
                  <a:pt x="0" y="0"/>
                </a:moveTo>
                <a:lnTo>
                  <a:pt x="1650626" y="0"/>
                </a:lnTo>
                <a:lnTo>
                  <a:pt x="1650626" y="1650626"/>
                </a:lnTo>
                <a:lnTo>
                  <a:pt x="0" y="165062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1574668">
            <a:off x="8017735" y="8958812"/>
            <a:ext cx="860682" cy="860682"/>
          </a:xfrm>
          <a:custGeom>
            <a:avLst/>
            <a:gdLst/>
            <a:ahLst/>
            <a:cxnLst/>
            <a:rect r="r" b="b" t="t" l="l"/>
            <a:pathLst>
              <a:path h="860682" w="860682">
                <a:moveTo>
                  <a:pt x="0" y="0"/>
                </a:moveTo>
                <a:lnTo>
                  <a:pt x="860682" y="0"/>
                </a:lnTo>
                <a:lnTo>
                  <a:pt x="860682" y="860683"/>
                </a:lnTo>
                <a:lnTo>
                  <a:pt x="0" y="86068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1574668">
            <a:off x="1857937" y="1342506"/>
            <a:ext cx="860682" cy="860682"/>
          </a:xfrm>
          <a:custGeom>
            <a:avLst/>
            <a:gdLst/>
            <a:ahLst/>
            <a:cxnLst/>
            <a:rect r="r" b="b" t="t" l="l"/>
            <a:pathLst>
              <a:path h="860682" w="860682">
                <a:moveTo>
                  <a:pt x="0" y="0"/>
                </a:moveTo>
                <a:lnTo>
                  <a:pt x="860682" y="0"/>
                </a:lnTo>
                <a:lnTo>
                  <a:pt x="860682" y="860683"/>
                </a:lnTo>
                <a:lnTo>
                  <a:pt x="0" y="86068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649769">
            <a:off x="13417253" y="2550714"/>
            <a:ext cx="506701" cy="506701"/>
          </a:xfrm>
          <a:custGeom>
            <a:avLst/>
            <a:gdLst/>
            <a:ahLst/>
            <a:cxnLst/>
            <a:rect r="r" b="b" t="t" l="l"/>
            <a:pathLst>
              <a:path h="506701" w="506701">
                <a:moveTo>
                  <a:pt x="0" y="0"/>
                </a:moveTo>
                <a:lnTo>
                  <a:pt x="506700" y="0"/>
                </a:lnTo>
                <a:lnTo>
                  <a:pt x="506700" y="506701"/>
                </a:lnTo>
                <a:lnTo>
                  <a:pt x="0" y="50670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496256">
            <a:off x="17715733" y="746859"/>
            <a:ext cx="1650626" cy="1650626"/>
          </a:xfrm>
          <a:custGeom>
            <a:avLst/>
            <a:gdLst/>
            <a:ahLst/>
            <a:cxnLst/>
            <a:rect r="r" b="b" t="t" l="l"/>
            <a:pathLst>
              <a:path h="1650626" w="1650626">
                <a:moveTo>
                  <a:pt x="0" y="0"/>
                </a:moveTo>
                <a:lnTo>
                  <a:pt x="1650626" y="0"/>
                </a:lnTo>
                <a:lnTo>
                  <a:pt x="1650626" y="1650625"/>
                </a:lnTo>
                <a:lnTo>
                  <a:pt x="0" y="165062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294085">
            <a:off x="12036204" y="9522567"/>
            <a:ext cx="1128218" cy="1128218"/>
          </a:xfrm>
          <a:custGeom>
            <a:avLst/>
            <a:gdLst/>
            <a:ahLst/>
            <a:cxnLst/>
            <a:rect r="r" b="b" t="t" l="l"/>
            <a:pathLst>
              <a:path h="1128218" w="1128218">
                <a:moveTo>
                  <a:pt x="0" y="0"/>
                </a:moveTo>
                <a:lnTo>
                  <a:pt x="1128218" y="0"/>
                </a:lnTo>
                <a:lnTo>
                  <a:pt x="1128218" y="1128218"/>
                </a:lnTo>
                <a:lnTo>
                  <a:pt x="0" y="112821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426674">
            <a:off x="15440361" y="9333827"/>
            <a:ext cx="335049" cy="335049"/>
          </a:xfrm>
          <a:custGeom>
            <a:avLst/>
            <a:gdLst/>
            <a:ahLst/>
            <a:cxnLst/>
            <a:rect r="r" b="b" t="t" l="l"/>
            <a:pathLst>
              <a:path h="335049" w="335049">
                <a:moveTo>
                  <a:pt x="0" y="0"/>
                </a:moveTo>
                <a:lnTo>
                  <a:pt x="335049" y="0"/>
                </a:lnTo>
                <a:lnTo>
                  <a:pt x="335049" y="335049"/>
                </a:lnTo>
                <a:lnTo>
                  <a:pt x="0" y="3350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426674">
            <a:off x="15555425" y="606921"/>
            <a:ext cx="335049" cy="335049"/>
          </a:xfrm>
          <a:custGeom>
            <a:avLst/>
            <a:gdLst/>
            <a:ahLst/>
            <a:cxnLst/>
            <a:rect r="r" b="b" t="t" l="l"/>
            <a:pathLst>
              <a:path h="335049" w="335049">
                <a:moveTo>
                  <a:pt x="0" y="0"/>
                </a:moveTo>
                <a:lnTo>
                  <a:pt x="335050" y="0"/>
                </a:lnTo>
                <a:lnTo>
                  <a:pt x="335050" y="335050"/>
                </a:lnTo>
                <a:lnTo>
                  <a:pt x="0" y="3350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426674">
            <a:off x="1048150" y="4789000"/>
            <a:ext cx="335049" cy="335049"/>
          </a:xfrm>
          <a:custGeom>
            <a:avLst/>
            <a:gdLst/>
            <a:ahLst/>
            <a:cxnLst/>
            <a:rect r="r" b="b" t="t" l="l"/>
            <a:pathLst>
              <a:path h="335049" w="335049">
                <a:moveTo>
                  <a:pt x="0" y="0"/>
                </a:moveTo>
                <a:lnTo>
                  <a:pt x="335050" y="0"/>
                </a:lnTo>
                <a:lnTo>
                  <a:pt x="335050" y="335050"/>
                </a:lnTo>
                <a:lnTo>
                  <a:pt x="0" y="3350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426674">
            <a:off x="3186175" y="8936487"/>
            <a:ext cx="335049" cy="335049"/>
          </a:xfrm>
          <a:custGeom>
            <a:avLst/>
            <a:gdLst/>
            <a:ahLst/>
            <a:cxnLst/>
            <a:rect r="r" b="b" t="t" l="l"/>
            <a:pathLst>
              <a:path h="335049" w="335049">
                <a:moveTo>
                  <a:pt x="0" y="0"/>
                </a:moveTo>
                <a:lnTo>
                  <a:pt x="335050" y="0"/>
                </a:lnTo>
                <a:lnTo>
                  <a:pt x="335050" y="335050"/>
                </a:lnTo>
                <a:lnTo>
                  <a:pt x="0" y="3350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1169430">
            <a:off x="6327464" y="232971"/>
            <a:ext cx="335049" cy="335049"/>
          </a:xfrm>
          <a:custGeom>
            <a:avLst/>
            <a:gdLst/>
            <a:ahLst/>
            <a:cxnLst/>
            <a:rect r="r" b="b" t="t" l="l"/>
            <a:pathLst>
              <a:path h="335049" w="335049">
                <a:moveTo>
                  <a:pt x="0" y="0"/>
                </a:moveTo>
                <a:lnTo>
                  <a:pt x="335049" y="0"/>
                </a:lnTo>
                <a:lnTo>
                  <a:pt x="335049" y="335050"/>
                </a:lnTo>
                <a:lnTo>
                  <a:pt x="0" y="3350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426674">
            <a:off x="17253168" y="4350898"/>
            <a:ext cx="704849" cy="704849"/>
          </a:xfrm>
          <a:custGeom>
            <a:avLst/>
            <a:gdLst/>
            <a:ahLst/>
            <a:cxnLst/>
            <a:rect r="r" b="b" t="t" l="l"/>
            <a:pathLst>
              <a:path h="704849" w="704849">
                <a:moveTo>
                  <a:pt x="0" y="0"/>
                </a:moveTo>
                <a:lnTo>
                  <a:pt x="704849" y="0"/>
                </a:lnTo>
                <a:lnTo>
                  <a:pt x="704849" y="704849"/>
                </a:lnTo>
                <a:lnTo>
                  <a:pt x="0" y="7048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4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2288278" y="4043280"/>
            <a:ext cx="12610325" cy="23213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916"/>
              </a:lnSpc>
              <a:spcBef>
                <a:spcPct val="0"/>
              </a:spcBef>
            </a:pPr>
            <a:r>
              <a:rPr lang="en-US" sz="13511">
                <a:solidFill>
                  <a:srgbClr val="000000"/>
                </a:solidFill>
                <a:latin typeface="Marykate"/>
                <a:ea typeface="Marykate"/>
                <a:cs typeface="Marykate"/>
                <a:sym typeface="Marykate"/>
              </a:rPr>
              <a:t>«Збери літери»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DAGayOHAwXQ</dc:identifier>
  <dcterms:modified xsi:type="dcterms:W3CDTF">2011-08-01T06:04:30Z</dcterms:modified>
  <cp:revision>1</cp:revision>
  <dc:title>Прикладна математика</dc:title>
</cp:coreProperties>
</file>