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</p:sldIdLst>
  <p:sldSz cx="10367963" cy="7488238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3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597" y="1225506"/>
            <a:ext cx="8812769" cy="2607016"/>
          </a:xfrm>
        </p:spPr>
        <p:txBody>
          <a:bodyPr anchor="b"/>
          <a:lstStyle>
            <a:lvl1pPr algn="ctr">
              <a:defRPr sz="655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996" y="3933059"/>
            <a:ext cx="7775972" cy="1807924"/>
          </a:xfrm>
        </p:spPr>
        <p:txBody>
          <a:bodyPr/>
          <a:lstStyle>
            <a:lvl1pPr marL="0" indent="0" algn="ctr">
              <a:buNone/>
              <a:defRPr sz="2621"/>
            </a:lvl1pPr>
            <a:lvl2pPr marL="499217" indent="0" algn="ctr">
              <a:buNone/>
              <a:defRPr sz="2184"/>
            </a:lvl2pPr>
            <a:lvl3pPr marL="998433" indent="0" algn="ctr">
              <a:buNone/>
              <a:defRPr sz="1965"/>
            </a:lvl3pPr>
            <a:lvl4pPr marL="1497650" indent="0" algn="ctr">
              <a:buNone/>
              <a:defRPr sz="1747"/>
            </a:lvl4pPr>
            <a:lvl5pPr marL="1996867" indent="0" algn="ctr">
              <a:buNone/>
              <a:defRPr sz="1747"/>
            </a:lvl5pPr>
            <a:lvl6pPr marL="2496083" indent="0" algn="ctr">
              <a:buNone/>
              <a:defRPr sz="1747"/>
            </a:lvl6pPr>
            <a:lvl7pPr marL="2995300" indent="0" algn="ctr">
              <a:buNone/>
              <a:defRPr sz="1747"/>
            </a:lvl7pPr>
            <a:lvl8pPr marL="3494517" indent="0" algn="ctr">
              <a:buNone/>
              <a:defRPr sz="1747"/>
            </a:lvl8pPr>
            <a:lvl9pPr marL="3993733" indent="0" algn="ctr">
              <a:buNone/>
              <a:defRPr sz="174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02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8868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398" y="1866862"/>
            <a:ext cx="8942368" cy="3114898"/>
          </a:xfrm>
        </p:spPr>
        <p:txBody>
          <a:bodyPr anchor="b"/>
          <a:lstStyle>
            <a:lvl1pPr>
              <a:defRPr sz="655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398" y="5011228"/>
            <a:ext cx="8942368" cy="1638052"/>
          </a:xfrm>
        </p:spPr>
        <p:txBody>
          <a:bodyPr/>
          <a:lstStyle>
            <a:lvl1pPr marL="0" indent="0">
              <a:buNone/>
              <a:defRPr sz="2621">
                <a:solidFill>
                  <a:schemeClr val="tx1"/>
                </a:solidFill>
              </a:defRPr>
            </a:lvl1pPr>
            <a:lvl2pPr marL="499217" indent="0">
              <a:buNone/>
              <a:defRPr sz="2184">
                <a:solidFill>
                  <a:schemeClr val="tx1">
                    <a:tint val="75000"/>
                  </a:schemeClr>
                </a:solidFill>
              </a:defRPr>
            </a:lvl2pPr>
            <a:lvl3pPr marL="998433" indent="0">
              <a:buNone/>
              <a:defRPr sz="1965">
                <a:solidFill>
                  <a:schemeClr val="tx1">
                    <a:tint val="75000"/>
                  </a:schemeClr>
                </a:solidFill>
              </a:defRPr>
            </a:lvl3pPr>
            <a:lvl4pPr marL="1497650" indent="0">
              <a:buNone/>
              <a:defRPr sz="1747">
                <a:solidFill>
                  <a:schemeClr val="tx1">
                    <a:tint val="75000"/>
                  </a:schemeClr>
                </a:solidFill>
              </a:defRPr>
            </a:lvl4pPr>
            <a:lvl5pPr marL="1996867" indent="0">
              <a:buNone/>
              <a:defRPr sz="1747">
                <a:solidFill>
                  <a:schemeClr val="tx1">
                    <a:tint val="75000"/>
                  </a:schemeClr>
                </a:solidFill>
              </a:defRPr>
            </a:lvl5pPr>
            <a:lvl6pPr marL="2496083" indent="0">
              <a:buNone/>
              <a:defRPr sz="1747">
                <a:solidFill>
                  <a:schemeClr val="tx1">
                    <a:tint val="75000"/>
                  </a:schemeClr>
                </a:solidFill>
              </a:defRPr>
            </a:lvl6pPr>
            <a:lvl7pPr marL="2995300" indent="0">
              <a:buNone/>
              <a:defRPr sz="1747">
                <a:solidFill>
                  <a:schemeClr val="tx1">
                    <a:tint val="75000"/>
                  </a:schemeClr>
                </a:solidFill>
              </a:defRPr>
            </a:lvl7pPr>
            <a:lvl8pPr marL="3494517" indent="0">
              <a:buNone/>
              <a:defRPr sz="1747">
                <a:solidFill>
                  <a:schemeClr val="tx1">
                    <a:tint val="75000"/>
                  </a:schemeClr>
                </a:solidFill>
              </a:defRPr>
            </a:lvl8pPr>
            <a:lvl9pPr marL="3993733" indent="0">
              <a:buNone/>
              <a:defRPr sz="174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436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2798" y="1993397"/>
            <a:ext cx="4406384" cy="475121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48781" y="1993397"/>
            <a:ext cx="4406384" cy="475121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3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148" y="398681"/>
            <a:ext cx="8942368" cy="144738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4149" y="1835659"/>
            <a:ext cx="4386134" cy="899628"/>
          </a:xfrm>
        </p:spPr>
        <p:txBody>
          <a:bodyPr anchor="b"/>
          <a:lstStyle>
            <a:lvl1pPr marL="0" indent="0">
              <a:buNone/>
              <a:defRPr sz="2621" b="1"/>
            </a:lvl1pPr>
            <a:lvl2pPr marL="499217" indent="0">
              <a:buNone/>
              <a:defRPr sz="2184" b="1"/>
            </a:lvl2pPr>
            <a:lvl3pPr marL="998433" indent="0">
              <a:buNone/>
              <a:defRPr sz="1965" b="1"/>
            </a:lvl3pPr>
            <a:lvl4pPr marL="1497650" indent="0">
              <a:buNone/>
              <a:defRPr sz="1747" b="1"/>
            </a:lvl4pPr>
            <a:lvl5pPr marL="1996867" indent="0">
              <a:buNone/>
              <a:defRPr sz="1747" b="1"/>
            </a:lvl5pPr>
            <a:lvl6pPr marL="2496083" indent="0">
              <a:buNone/>
              <a:defRPr sz="1747" b="1"/>
            </a:lvl6pPr>
            <a:lvl7pPr marL="2995300" indent="0">
              <a:buNone/>
              <a:defRPr sz="1747" b="1"/>
            </a:lvl7pPr>
            <a:lvl8pPr marL="3494517" indent="0">
              <a:buNone/>
              <a:defRPr sz="1747" b="1"/>
            </a:lvl8pPr>
            <a:lvl9pPr marL="3993733" indent="0">
              <a:buNone/>
              <a:defRPr sz="174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4149" y="2735287"/>
            <a:ext cx="4386134" cy="40231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48782" y="1835659"/>
            <a:ext cx="4407735" cy="899628"/>
          </a:xfrm>
        </p:spPr>
        <p:txBody>
          <a:bodyPr anchor="b"/>
          <a:lstStyle>
            <a:lvl1pPr marL="0" indent="0">
              <a:buNone/>
              <a:defRPr sz="2621" b="1"/>
            </a:lvl1pPr>
            <a:lvl2pPr marL="499217" indent="0">
              <a:buNone/>
              <a:defRPr sz="2184" b="1"/>
            </a:lvl2pPr>
            <a:lvl3pPr marL="998433" indent="0">
              <a:buNone/>
              <a:defRPr sz="1965" b="1"/>
            </a:lvl3pPr>
            <a:lvl4pPr marL="1497650" indent="0">
              <a:buNone/>
              <a:defRPr sz="1747" b="1"/>
            </a:lvl4pPr>
            <a:lvl5pPr marL="1996867" indent="0">
              <a:buNone/>
              <a:defRPr sz="1747" b="1"/>
            </a:lvl5pPr>
            <a:lvl6pPr marL="2496083" indent="0">
              <a:buNone/>
              <a:defRPr sz="1747" b="1"/>
            </a:lvl6pPr>
            <a:lvl7pPr marL="2995300" indent="0">
              <a:buNone/>
              <a:defRPr sz="1747" b="1"/>
            </a:lvl7pPr>
            <a:lvl8pPr marL="3494517" indent="0">
              <a:buNone/>
              <a:defRPr sz="1747" b="1"/>
            </a:lvl8pPr>
            <a:lvl9pPr marL="3993733" indent="0">
              <a:buNone/>
              <a:defRPr sz="1747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48782" y="2735287"/>
            <a:ext cx="4407735" cy="40231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999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090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066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148" y="499216"/>
            <a:ext cx="3343938" cy="1747256"/>
          </a:xfrm>
        </p:spPr>
        <p:txBody>
          <a:bodyPr anchor="b"/>
          <a:lstStyle>
            <a:lvl1pPr>
              <a:defRPr sz="34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7735" y="1078169"/>
            <a:ext cx="5248781" cy="5321502"/>
          </a:xfrm>
        </p:spPr>
        <p:txBody>
          <a:bodyPr/>
          <a:lstStyle>
            <a:lvl1pPr>
              <a:defRPr sz="3494"/>
            </a:lvl1pPr>
            <a:lvl2pPr>
              <a:defRPr sz="3057"/>
            </a:lvl2pPr>
            <a:lvl3pPr>
              <a:defRPr sz="2621"/>
            </a:lvl3pPr>
            <a:lvl4pPr>
              <a:defRPr sz="2184"/>
            </a:lvl4pPr>
            <a:lvl5pPr>
              <a:defRPr sz="2184"/>
            </a:lvl5pPr>
            <a:lvl6pPr>
              <a:defRPr sz="2184"/>
            </a:lvl6pPr>
            <a:lvl7pPr>
              <a:defRPr sz="2184"/>
            </a:lvl7pPr>
            <a:lvl8pPr>
              <a:defRPr sz="2184"/>
            </a:lvl8pPr>
            <a:lvl9pPr>
              <a:defRPr sz="2184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148" y="2246471"/>
            <a:ext cx="3343938" cy="4161866"/>
          </a:xfrm>
        </p:spPr>
        <p:txBody>
          <a:bodyPr/>
          <a:lstStyle>
            <a:lvl1pPr marL="0" indent="0">
              <a:buNone/>
              <a:defRPr sz="1747"/>
            </a:lvl1pPr>
            <a:lvl2pPr marL="499217" indent="0">
              <a:buNone/>
              <a:defRPr sz="1529"/>
            </a:lvl2pPr>
            <a:lvl3pPr marL="998433" indent="0">
              <a:buNone/>
              <a:defRPr sz="1310"/>
            </a:lvl3pPr>
            <a:lvl4pPr marL="1497650" indent="0">
              <a:buNone/>
              <a:defRPr sz="1092"/>
            </a:lvl4pPr>
            <a:lvl5pPr marL="1996867" indent="0">
              <a:buNone/>
              <a:defRPr sz="1092"/>
            </a:lvl5pPr>
            <a:lvl6pPr marL="2496083" indent="0">
              <a:buNone/>
              <a:defRPr sz="1092"/>
            </a:lvl6pPr>
            <a:lvl7pPr marL="2995300" indent="0">
              <a:buNone/>
              <a:defRPr sz="1092"/>
            </a:lvl7pPr>
            <a:lvl8pPr marL="3494517" indent="0">
              <a:buNone/>
              <a:defRPr sz="1092"/>
            </a:lvl8pPr>
            <a:lvl9pPr marL="3993733" indent="0">
              <a:buNone/>
              <a:defRPr sz="109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249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148" y="499216"/>
            <a:ext cx="3343938" cy="1747256"/>
          </a:xfrm>
        </p:spPr>
        <p:txBody>
          <a:bodyPr anchor="b"/>
          <a:lstStyle>
            <a:lvl1pPr>
              <a:defRPr sz="349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07735" y="1078169"/>
            <a:ext cx="5248781" cy="5321502"/>
          </a:xfrm>
        </p:spPr>
        <p:txBody>
          <a:bodyPr anchor="t"/>
          <a:lstStyle>
            <a:lvl1pPr marL="0" indent="0">
              <a:buNone/>
              <a:defRPr sz="3494"/>
            </a:lvl1pPr>
            <a:lvl2pPr marL="499217" indent="0">
              <a:buNone/>
              <a:defRPr sz="3057"/>
            </a:lvl2pPr>
            <a:lvl3pPr marL="998433" indent="0">
              <a:buNone/>
              <a:defRPr sz="2621"/>
            </a:lvl3pPr>
            <a:lvl4pPr marL="1497650" indent="0">
              <a:buNone/>
              <a:defRPr sz="2184"/>
            </a:lvl4pPr>
            <a:lvl5pPr marL="1996867" indent="0">
              <a:buNone/>
              <a:defRPr sz="2184"/>
            </a:lvl5pPr>
            <a:lvl6pPr marL="2496083" indent="0">
              <a:buNone/>
              <a:defRPr sz="2184"/>
            </a:lvl6pPr>
            <a:lvl7pPr marL="2995300" indent="0">
              <a:buNone/>
              <a:defRPr sz="2184"/>
            </a:lvl7pPr>
            <a:lvl8pPr marL="3494517" indent="0">
              <a:buNone/>
              <a:defRPr sz="2184"/>
            </a:lvl8pPr>
            <a:lvl9pPr marL="3993733" indent="0">
              <a:buNone/>
              <a:defRPr sz="2184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148" y="2246471"/>
            <a:ext cx="3343938" cy="4161866"/>
          </a:xfrm>
        </p:spPr>
        <p:txBody>
          <a:bodyPr/>
          <a:lstStyle>
            <a:lvl1pPr marL="0" indent="0">
              <a:buNone/>
              <a:defRPr sz="1747"/>
            </a:lvl1pPr>
            <a:lvl2pPr marL="499217" indent="0">
              <a:buNone/>
              <a:defRPr sz="1529"/>
            </a:lvl2pPr>
            <a:lvl3pPr marL="998433" indent="0">
              <a:buNone/>
              <a:defRPr sz="1310"/>
            </a:lvl3pPr>
            <a:lvl4pPr marL="1497650" indent="0">
              <a:buNone/>
              <a:defRPr sz="1092"/>
            </a:lvl4pPr>
            <a:lvl5pPr marL="1996867" indent="0">
              <a:buNone/>
              <a:defRPr sz="1092"/>
            </a:lvl5pPr>
            <a:lvl6pPr marL="2496083" indent="0">
              <a:buNone/>
              <a:defRPr sz="1092"/>
            </a:lvl6pPr>
            <a:lvl7pPr marL="2995300" indent="0">
              <a:buNone/>
              <a:defRPr sz="1092"/>
            </a:lvl7pPr>
            <a:lvl8pPr marL="3494517" indent="0">
              <a:buNone/>
              <a:defRPr sz="1092"/>
            </a:lvl8pPr>
            <a:lvl9pPr marL="3993733" indent="0">
              <a:buNone/>
              <a:defRPr sz="1092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69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282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19574" y="398679"/>
            <a:ext cx="2235592" cy="634593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12798" y="398679"/>
            <a:ext cx="6577177" cy="634593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342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2798" y="398681"/>
            <a:ext cx="8942368" cy="14473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2798" y="1993397"/>
            <a:ext cx="8942368" cy="4751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2797" y="6940489"/>
            <a:ext cx="2332792" cy="398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A0CF2-E74E-4104-80C2-D9AE5A2DC4A4}" type="datetimeFigureOut">
              <a:rPr lang="ru-RU" smtClean="0"/>
              <a:t>30.11.2019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34388" y="6940489"/>
            <a:ext cx="3499188" cy="398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22374" y="6940489"/>
            <a:ext cx="2332792" cy="3986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32C611-DCAD-4C43-8644-C1504F12E7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231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98433" rtl="0" eaLnBrk="1" latinLnBrk="0" hangingPunct="1">
        <a:lnSpc>
          <a:spcPct val="90000"/>
        </a:lnSpc>
        <a:spcBef>
          <a:spcPct val="0"/>
        </a:spcBef>
        <a:buNone/>
        <a:defRPr sz="480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9608" indent="-249608" algn="l" defTabSz="998433" rtl="0" eaLnBrk="1" latinLnBrk="0" hangingPunct="1">
        <a:lnSpc>
          <a:spcPct val="90000"/>
        </a:lnSpc>
        <a:spcBef>
          <a:spcPts val="1092"/>
        </a:spcBef>
        <a:buFont typeface="Arial" panose="020B0604020202020204" pitchFamily="34" charset="0"/>
        <a:buChar char="•"/>
        <a:defRPr sz="3057" kern="1200">
          <a:solidFill>
            <a:schemeClr val="tx1"/>
          </a:solidFill>
          <a:latin typeface="+mn-lt"/>
          <a:ea typeface="+mn-ea"/>
          <a:cs typeface="+mn-cs"/>
        </a:defRPr>
      </a:lvl1pPr>
      <a:lvl2pPr marL="748825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2621" kern="1200">
          <a:solidFill>
            <a:schemeClr val="tx1"/>
          </a:solidFill>
          <a:latin typeface="+mn-lt"/>
          <a:ea typeface="+mn-ea"/>
          <a:cs typeface="+mn-cs"/>
        </a:defRPr>
      </a:lvl2pPr>
      <a:lvl3pPr marL="1248042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2184" kern="1200">
          <a:solidFill>
            <a:schemeClr val="tx1"/>
          </a:solidFill>
          <a:latin typeface="+mn-lt"/>
          <a:ea typeface="+mn-ea"/>
          <a:cs typeface="+mn-cs"/>
        </a:defRPr>
      </a:lvl3pPr>
      <a:lvl4pPr marL="1747258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4pPr>
      <a:lvl5pPr marL="2246475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5pPr>
      <a:lvl6pPr marL="2745692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6pPr>
      <a:lvl7pPr marL="3244908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7pPr>
      <a:lvl8pPr marL="3744125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8pPr>
      <a:lvl9pPr marL="4243342" indent="-249608" algn="l" defTabSz="998433" rtl="0" eaLnBrk="1" latinLnBrk="0" hangingPunct="1">
        <a:lnSpc>
          <a:spcPct val="90000"/>
        </a:lnSpc>
        <a:spcBef>
          <a:spcPts val="546"/>
        </a:spcBef>
        <a:buFont typeface="Arial" panose="020B0604020202020204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1pPr>
      <a:lvl2pPr marL="499217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2pPr>
      <a:lvl3pPr marL="998433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3pPr>
      <a:lvl4pPr marL="1497650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4pPr>
      <a:lvl5pPr marL="1996867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5pPr>
      <a:lvl6pPr marL="2496083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6pPr>
      <a:lvl7pPr marL="2995300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7pPr>
      <a:lvl8pPr marL="3494517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8pPr>
      <a:lvl9pPr marL="3993733" algn="l" defTabSz="998433" rtl="0" eaLnBrk="1" latinLnBrk="0" hangingPunct="1">
        <a:defRPr sz="19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999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5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3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534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07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84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345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08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1472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49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67963" cy="748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250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0</Words>
  <Application>Microsoft Office PowerPoint</Application>
  <PresentationFormat>Произвольный</PresentationFormat>
  <Paragraphs>0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2019-11-30T20:49:51Z</dcterms:created>
  <dcterms:modified xsi:type="dcterms:W3CDTF">2019-11-30T21:02:56Z</dcterms:modified>
</cp:coreProperties>
</file>