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64" r:id="rId3"/>
    <p:sldId id="263" r:id="rId4"/>
    <p:sldId id="259" r:id="rId5"/>
    <p:sldId id="260" r:id="rId6"/>
    <p:sldId id="265" r:id="rId7"/>
    <p:sldId id="266" r:id="rId8"/>
    <p:sldId id="267" r:id="rId9"/>
    <p:sldId id="26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FB56711E-278E-47D3-9669-451A4DCBAA84}" type="datetimeFigureOut">
              <a:rPr lang="ru-UA" smtClean="0"/>
              <a:t>04.11.2023</a:t>
            </a:fld>
            <a:endParaRPr lang="ru-UA"/>
          </a:p>
        </p:txBody>
      </p:sp>
      <p:sp>
        <p:nvSpPr>
          <p:cNvPr id="5" name="Footer Placeholder 4"/>
          <p:cNvSpPr>
            <a:spLocks noGrp="1"/>
          </p:cNvSpPr>
          <p:nvPr>
            <p:ph type="ftr" sz="quarter" idx="11"/>
          </p:nvPr>
        </p:nvSpPr>
        <p:spPr>
          <a:xfrm>
            <a:off x="1876424" y="5410201"/>
            <a:ext cx="5124886" cy="365125"/>
          </a:xfrm>
        </p:spPr>
        <p:txBody>
          <a:bodyPr/>
          <a:lstStyle/>
          <a:p>
            <a:endParaRPr lang="ru-UA"/>
          </a:p>
        </p:txBody>
      </p:sp>
      <p:sp>
        <p:nvSpPr>
          <p:cNvPr id="6" name="Slide Number Placeholder 5"/>
          <p:cNvSpPr>
            <a:spLocks noGrp="1"/>
          </p:cNvSpPr>
          <p:nvPr>
            <p:ph type="sldNum" sz="quarter" idx="12"/>
          </p:nvPr>
        </p:nvSpPr>
        <p:spPr>
          <a:xfrm>
            <a:off x="9896911" y="5410199"/>
            <a:ext cx="771089" cy="365125"/>
          </a:xfrm>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3352665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B56711E-278E-47D3-9669-451A4DCBAA84}" type="datetimeFigureOut">
              <a:rPr lang="ru-UA" smtClean="0"/>
              <a:t>04.11.2023</a:t>
            </a:fld>
            <a:endParaRPr lang="ru-UA"/>
          </a:p>
        </p:txBody>
      </p:sp>
      <p:sp>
        <p:nvSpPr>
          <p:cNvPr id="5" name="Footer Placeholder 4"/>
          <p:cNvSpPr>
            <a:spLocks noGrp="1"/>
          </p:cNvSpPr>
          <p:nvPr>
            <p:ph type="ftr" sz="quarter" idx="11"/>
          </p:nvPr>
        </p:nvSpPr>
        <p:spPr/>
        <p:txBody>
          <a:bodyPr/>
          <a:lstStyle/>
          <a:p>
            <a:endParaRPr lang="ru-UA"/>
          </a:p>
        </p:txBody>
      </p:sp>
      <p:sp>
        <p:nvSpPr>
          <p:cNvPr id="6" name="Slide Number Placeholder 5"/>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2487984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FB56711E-278E-47D3-9669-451A4DCBAA84}" type="datetimeFigureOut">
              <a:rPr lang="ru-UA" smtClean="0"/>
              <a:t>04.11.2023</a:t>
            </a:fld>
            <a:endParaRPr lang="ru-UA"/>
          </a:p>
        </p:txBody>
      </p:sp>
      <p:sp>
        <p:nvSpPr>
          <p:cNvPr id="5" name="Footer Placeholder 4"/>
          <p:cNvSpPr>
            <a:spLocks noGrp="1"/>
          </p:cNvSpPr>
          <p:nvPr>
            <p:ph type="ftr" sz="quarter" idx="11"/>
          </p:nvPr>
        </p:nvSpPr>
        <p:spPr/>
        <p:txBody>
          <a:bodyPr/>
          <a:lstStyle/>
          <a:p>
            <a:endParaRPr lang="ru-UA"/>
          </a:p>
        </p:txBody>
      </p:sp>
      <p:sp>
        <p:nvSpPr>
          <p:cNvPr id="6" name="Slide Number Placeholder 5"/>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179506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FB56711E-278E-47D3-9669-451A4DCBAA84}" type="datetimeFigureOut">
              <a:rPr lang="ru-UA" smtClean="0"/>
              <a:t>04.11.2023</a:t>
            </a:fld>
            <a:endParaRPr lang="ru-UA"/>
          </a:p>
        </p:txBody>
      </p:sp>
      <p:sp>
        <p:nvSpPr>
          <p:cNvPr id="6" name="Footer Placeholder 5"/>
          <p:cNvSpPr>
            <a:spLocks noGrp="1"/>
          </p:cNvSpPr>
          <p:nvPr>
            <p:ph type="ftr" sz="quarter" idx="11"/>
          </p:nvPr>
        </p:nvSpPr>
        <p:spPr/>
        <p:txBody>
          <a:bodyPr/>
          <a:lstStyle/>
          <a:p>
            <a:endParaRPr lang="ru-UA"/>
          </a:p>
        </p:txBody>
      </p:sp>
      <p:sp>
        <p:nvSpPr>
          <p:cNvPr id="7" name="Slide Number Placeholder 6"/>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748552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FB56711E-278E-47D3-9669-451A4DCBAA84}" type="datetimeFigureOut">
              <a:rPr lang="ru-UA" smtClean="0"/>
              <a:t>04.11.2023</a:t>
            </a:fld>
            <a:endParaRPr lang="ru-UA"/>
          </a:p>
        </p:txBody>
      </p:sp>
      <p:sp>
        <p:nvSpPr>
          <p:cNvPr id="8" name="Footer Placeholder 7"/>
          <p:cNvSpPr>
            <a:spLocks noGrp="1"/>
          </p:cNvSpPr>
          <p:nvPr>
            <p:ph type="ftr" sz="quarter" idx="11"/>
          </p:nvPr>
        </p:nvSpPr>
        <p:spPr/>
        <p:txBody>
          <a:bodyPr/>
          <a:lstStyle/>
          <a:p>
            <a:endParaRPr lang="ru-UA"/>
          </a:p>
        </p:txBody>
      </p:sp>
      <p:sp>
        <p:nvSpPr>
          <p:cNvPr id="9" name="Slide Number Placeholder 8"/>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1884991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FB56711E-278E-47D3-9669-451A4DCBAA84}" type="datetimeFigureOut">
              <a:rPr lang="ru-UA" smtClean="0"/>
              <a:t>04.11.2023</a:t>
            </a:fld>
            <a:endParaRPr lang="ru-UA"/>
          </a:p>
        </p:txBody>
      </p:sp>
      <p:sp>
        <p:nvSpPr>
          <p:cNvPr id="4" name="Footer Placeholder 3"/>
          <p:cNvSpPr>
            <a:spLocks noGrp="1"/>
          </p:cNvSpPr>
          <p:nvPr>
            <p:ph type="ftr" sz="quarter" idx="11"/>
          </p:nvPr>
        </p:nvSpPr>
        <p:spPr/>
        <p:txBody>
          <a:bodyPr/>
          <a:lstStyle/>
          <a:p>
            <a:endParaRPr lang="ru-UA"/>
          </a:p>
        </p:txBody>
      </p:sp>
      <p:sp>
        <p:nvSpPr>
          <p:cNvPr id="5" name="Slide Number Placeholder 4"/>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1604273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56711E-278E-47D3-9669-451A4DCBAA84}" type="datetimeFigureOut">
              <a:rPr lang="ru-UA" smtClean="0"/>
              <a:t>04.11.2023</a:t>
            </a:fld>
            <a:endParaRPr lang="ru-UA"/>
          </a:p>
        </p:txBody>
      </p:sp>
      <p:sp>
        <p:nvSpPr>
          <p:cNvPr id="3" name="Footer Placeholder 2"/>
          <p:cNvSpPr>
            <a:spLocks noGrp="1"/>
          </p:cNvSpPr>
          <p:nvPr>
            <p:ph type="ftr" sz="quarter" idx="11"/>
          </p:nvPr>
        </p:nvSpPr>
        <p:spPr/>
        <p:txBody>
          <a:bodyPr/>
          <a:lstStyle/>
          <a:p>
            <a:endParaRPr lang="ru-UA"/>
          </a:p>
        </p:txBody>
      </p:sp>
      <p:sp>
        <p:nvSpPr>
          <p:cNvPr id="4" name="Slide Number Placeholder 3"/>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1351670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B56711E-278E-47D3-9669-451A4DCBAA84}" type="datetimeFigureOut">
              <a:rPr lang="ru-UA" smtClean="0"/>
              <a:t>04.11.2023</a:t>
            </a:fld>
            <a:endParaRPr lang="ru-UA"/>
          </a:p>
        </p:txBody>
      </p:sp>
      <p:sp>
        <p:nvSpPr>
          <p:cNvPr id="6" name="Footer Placeholder 5"/>
          <p:cNvSpPr>
            <a:spLocks noGrp="1"/>
          </p:cNvSpPr>
          <p:nvPr>
            <p:ph type="ftr" sz="quarter" idx="11"/>
          </p:nvPr>
        </p:nvSpPr>
        <p:spPr/>
        <p:txBody>
          <a:bodyPr/>
          <a:lstStyle/>
          <a:p>
            <a:endParaRPr lang="ru-UA"/>
          </a:p>
        </p:txBody>
      </p:sp>
      <p:sp>
        <p:nvSpPr>
          <p:cNvPr id="7" name="Slide Number Placeholder 6"/>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115076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B56711E-278E-47D3-9669-451A4DCBAA84}" type="datetimeFigureOut">
              <a:rPr lang="ru-UA" smtClean="0"/>
              <a:t>04.11.2023</a:t>
            </a:fld>
            <a:endParaRPr lang="ru-UA"/>
          </a:p>
        </p:txBody>
      </p:sp>
      <p:sp>
        <p:nvSpPr>
          <p:cNvPr id="6" name="Footer Placeholder 5"/>
          <p:cNvSpPr>
            <a:spLocks noGrp="1"/>
          </p:cNvSpPr>
          <p:nvPr>
            <p:ph type="ftr" sz="quarter" idx="11"/>
          </p:nvPr>
        </p:nvSpPr>
        <p:spPr/>
        <p:txBody>
          <a:bodyPr/>
          <a:lstStyle/>
          <a:p>
            <a:endParaRPr lang="ru-UA"/>
          </a:p>
        </p:txBody>
      </p:sp>
      <p:sp>
        <p:nvSpPr>
          <p:cNvPr id="7" name="Slide Number Placeholder 6"/>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3704854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B56711E-278E-47D3-9669-451A4DCBAA84}" type="datetimeFigureOut">
              <a:rPr lang="ru-UA" smtClean="0"/>
              <a:t>04.11.2023</a:t>
            </a:fld>
            <a:endParaRPr lang="ru-UA"/>
          </a:p>
        </p:txBody>
      </p:sp>
      <p:sp>
        <p:nvSpPr>
          <p:cNvPr id="6" name="Footer Placeholder 5"/>
          <p:cNvSpPr>
            <a:spLocks noGrp="1"/>
          </p:cNvSpPr>
          <p:nvPr>
            <p:ph type="ftr" sz="quarter" idx="11"/>
          </p:nvPr>
        </p:nvSpPr>
        <p:spPr/>
        <p:txBody>
          <a:bodyPr/>
          <a:lstStyle/>
          <a:p>
            <a:endParaRPr lang="ru-UA"/>
          </a:p>
        </p:txBody>
      </p:sp>
      <p:sp>
        <p:nvSpPr>
          <p:cNvPr id="7" name="Slide Number Placeholder 6"/>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3942564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B56711E-278E-47D3-9669-451A4DCBAA84}" type="datetimeFigureOut">
              <a:rPr lang="ru-UA" smtClean="0"/>
              <a:t>04.11.2023</a:t>
            </a:fld>
            <a:endParaRPr lang="ru-UA"/>
          </a:p>
        </p:txBody>
      </p:sp>
      <p:sp>
        <p:nvSpPr>
          <p:cNvPr id="6" name="Footer Placeholder 5"/>
          <p:cNvSpPr>
            <a:spLocks noGrp="1"/>
          </p:cNvSpPr>
          <p:nvPr>
            <p:ph type="ftr" sz="quarter" idx="11"/>
          </p:nvPr>
        </p:nvSpPr>
        <p:spPr/>
        <p:txBody>
          <a:bodyPr/>
          <a:lstStyle/>
          <a:p>
            <a:endParaRPr lang="ru-UA"/>
          </a:p>
        </p:txBody>
      </p:sp>
      <p:sp>
        <p:nvSpPr>
          <p:cNvPr id="7" name="Slide Number Placeholder 6"/>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20077310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B56711E-278E-47D3-9669-451A4DCBAA84}" type="datetimeFigureOut">
              <a:rPr lang="ru-UA" smtClean="0"/>
              <a:t>04.11.2023</a:t>
            </a:fld>
            <a:endParaRPr lang="ru-UA"/>
          </a:p>
        </p:txBody>
      </p:sp>
      <p:sp>
        <p:nvSpPr>
          <p:cNvPr id="6" name="Footer Placeholder 5"/>
          <p:cNvSpPr>
            <a:spLocks noGrp="1"/>
          </p:cNvSpPr>
          <p:nvPr>
            <p:ph type="ftr" sz="quarter" idx="11"/>
          </p:nvPr>
        </p:nvSpPr>
        <p:spPr/>
        <p:txBody>
          <a:bodyPr/>
          <a:lstStyle/>
          <a:p>
            <a:endParaRPr lang="ru-UA"/>
          </a:p>
        </p:txBody>
      </p:sp>
      <p:sp>
        <p:nvSpPr>
          <p:cNvPr id="7" name="Slide Number Placeholder 6"/>
          <p:cNvSpPr>
            <a:spLocks noGrp="1"/>
          </p:cNvSpPr>
          <p:nvPr>
            <p:ph type="sldNum" sz="quarter" idx="12"/>
          </p:nvPr>
        </p:nvSpPr>
        <p:spPr/>
        <p:txBody>
          <a:bodyPr/>
          <a:lstStyle/>
          <a:p>
            <a:fld id="{2418E128-7463-4E22-ACEA-0F2B0B5A2D4E}" type="slidenum">
              <a:rPr lang="ru-UA" smtClean="0"/>
              <a:t>‹#›</a:t>
            </a:fld>
            <a:endParaRPr lang="ru-UA"/>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8376854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B56711E-278E-47D3-9669-451A4DCBAA84}" type="datetimeFigureOut">
              <a:rPr lang="ru-UA" smtClean="0"/>
              <a:t>04.11.2023</a:t>
            </a:fld>
            <a:endParaRPr lang="ru-UA"/>
          </a:p>
        </p:txBody>
      </p:sp>
      <p:sp>
        <p:nvSpPr>
          <p:cNvPr id="6" name="Footer Placeholder 5"/>
          <p:cNvSpPr>
            <a:spLocks noGrp="1"/>
          </p:cNvSpPr>
          <p:nvPr>
            <p:ph type="ftr" sz="quarter" idx="11"/>
          </p:nvPr>
        </p:nvSpPr>
        <p:spPr/>
        <p:txBody>
          <a:bodyPr/>
          <a:lstStyle/>
          <a:p>
            <a:endParaRPr lang="ru-UA"/>
          </a:p>
        </p:txBody>
      </p:sp>
      <p:sp>
        <p:nvSpPr>
          <p:cNvPr id="7" name="Slide Number Placeholder 6"/>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16616969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FB56711E-278E-47D3-9669-451A4DCBAA84}" type="datetimeFigureOut">
              <a:rPr lang="ru-UA" smtClean="0"/>
              <a:t>04.11.2023</a:t>
            </a:fld>
            <a:endParaRPr lang="ru-UA"/>
          </a:p>
        </p:txBody>
      </p:sp>
      <p:sp>
        <p:nvSpPr>
          <p:cNvPr id="4" name="Footer Placeholder 3"/>
          <p:cNvSpPr>
            <a:spLocks noGrp="1"/>
          </p:cNvSpPr>
          <p:nvPr>
            <p:ph type="ftr" sz="quarter" idx="11"/>
          </p:nvPr>
        </p:nvSpPr>
        <p:spPr/>
        <p:txBody>
          <a:bodyPr/>
          <a:lstStyle/>
          <a:p>
            <a:endParaRPr lang="ru-UA"/>
          </a:p>
        </p:txBody>
      </p:sp>
      <p:sp>
        <p:nvSpPr>
          <p:cNvPr id="5" name="Slide Number Placeholder 4"/>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1320834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FB56711E-278E-47D3-9669-451A4DCBAA84}" type="datetimeFigureOut">
              <a:rPr lang="ru-UA" smtClean="0"/>
              <a:t>04.11.2023</a:t>
            </a:fld>
            <a:endParaRPr lang="ru-UA"/>
          </a:p>
        </p:txBody>
      </p:sp>
      <p:sp>
        <p:nvSpPr>
          <p:cNvPr id="4" name="Footer Placeholder 3"/>
          <p:cNvSpPr>
            <a:spLocks noGrp="1"/>
          </p:cNvSpPr>
          <p:nvPr>
            <p:ph type="ftr" sz="quarter" idx="11"/>
          </p:nvPr>
        </p:nvSpPr>
        <p:spPr/>
        <p:txBody>
          <a:bodyPr/>
          <a:lstStyle/>
          <a:p>
            <a:endParaRPr lang="ru-UA"/>
          </a:p>
        </p:txBody>
      </p:sp>
      <p:sp>
        <p:nvSpPr>
          <p:cNvPr id="5" name="Slide Number Placeholder 4"/>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31185919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B56711E-278E-47D3-9669-451A4DCBAA84}" type="datetimeFigureOut">
              <a:rPr lang="ru-UA" smtClean="0"/>
              <a:t>04.11.2023</a:t>
            </a:fld>
            <a:endParaRPr lang="ru-UA"/>
          </a:p>
        </p:txBody>
      </p:sp>
      <p:sp>
        <p:nvSpPr>
          <p:cNvPr id="5" name="Footer Placeholder 4"/>
          <p:cNvSpPr>
            <a:spLocks noGrp="1"/>
          </p:cNvSpPr>
          <p:nvPr>
            <p:ph type="ftr" sz="quarter" idx="11"/>
          </p:nvPr>
        </p:nvSpPr>
        <p:spPr/>
        <p:txBody>
          <a:bodyPr/>
          <a:lstStyle/>
          <a:p>
            <a:endParaRPr lang="ru-UA"/>
          </a:p>
        </p:txBody>
      </p:sp>
      <p:sp>
        <p:nvSpPr>
          <p:cNvPr id="6" name="Slide Number Placeholder 5"/>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28042742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B56711E-278E-47D3-9669-451A4DCBAA84}" type="datetimeFigureOut">
              <a:rPr lang="ru-UA" smtClean="0"/>
              <a:t>04.11.2023</a:t>
            </a:fld>
            <a:endParaRPr lang="ru-UA"/>
          </a:p>
        </p:txBody>
      </p:sp>
      <p:sp>
        <p:nvSpPr>
          <p:cNvPr id="5" name="Footer Placeholder 4"/>
          <p:cNvSpPr>
            <a:spLocks noGrp="1"/>
          </p:cNvSpPr>
          <p:nvPr>
            <p:ph type="ftr" sz="quarter" idx="11"/>
          </p:nvPr>
        </p:nvSpPr>
        <p:spPr/>
        <p:txBody>
          <a:bodyPr/>
          <a:lstStyle/>
          <a:p>
            <a:endParaRPr lang="ru-UA"/>
          </a:p>
        </p:txBody>
      </p:sp>
      <p:sp>
        <p:nvSpPr>
          <p:cNvPr id="6" name="Slide Number Placeholder 5"/>
          <p:cNvSpPr>
            <a:spLocks noGrp="1"/>
          </p:cNvSpPr>
          <p:nvPr>
            <p:ph type="sldNum" sz="quarter" idx="12"/>
          </p:nvPr>
        </p:nvSpPr>
        <p:spPr/>
        <p:txBody>
          <a:bodyPr/>
          <a:lstStyle/>
          <a:p>
            <a:fld id="{2418E128-7463-4E22-ACEA-0F2B0B5A2D4E}" type="slidenum">
              <a:rPr lang="ru-UA" smtClean="0"/>
              <a:t>‹#›</a:t>
            </a:fld>
            <a:endParaRPr lang="ru-UA"/>
          </a:p>
        </p:txBody>
      </p:sp>
    </p:spTree>
    <p:extLst>
      <p:ext uri="{BB962C8B-B14F-4D97-AF65-F5344CB8AC3E}">
        <p14:creationId xmlns:p14="http://schemas.microsoft.com/office/powerpoint/2010/main" val="2069754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B56711E-278E-47D3-9669-451A4DCBAA84}" type="datetimeFigureOut">
              <a:rPr lang="ru-UA" smtClean="0"/>
              <a:t>04.11.2023</a:t>
            </a:fld>
            <a:endParaRPr lang="ru-UA"/>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ru-UA"/>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418E128-7463-4E22-ACEA-0F2B0B5A2D4E}" type="slidenum">
              <a:rPr lang="ru-UA" smtClean="0"/>
              <a:t>‹#›</a:t>
            </a:fld>
            <a:endParaRPr lang="ru-UA"/>
          </a:p>
        </p:txBody>
      </p:sp>
    </p:spTree>
    <p:extLst>
      <p:ext uri="{BB962C8B-B14F-4D97-AF65-F5344CB8AC3E}">
        <p14:creationId xmlns:p14="http://schemas.microsoft.com/office/powerpoint/2010/main" val="4123542972"/>
      </p:ext>
    </p:extLst>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microsoft.com/office/2007/relationships/hdphoto" Target="../media/hdphoto3.wdp"/><Relationship Id="rId7" Type="http://schemas.microsoft.com/office/2007/relationships/hdphoto" Target="../media/hdphoto5.wdp"/><Relationship Id="rId2" Type="http://schemas.openxmlformats.org/officeDocument/2006/relationships/image" Target="../media/image14.png"/><Relationship Id="rId1" Type="http://schemas.openxmlformats.org/officeDocument/2006/relationships/slideLayout" Target="../slideLayouts/slideLayout6.xml"/><Relationship Id="rId6" Type="http://schemas.openxmlformats.org/officeDocument/2006/relationships/image" Target="../media/image16.png"/><Relationship Id="rId5" Type="http://schemas.microsoft.com/office/2007/relationships/hdphoto" Target="../media/hdphoto4.wdp"/><Relationship Id="rId4" Type="http://schemas.openxmlformats.org/officeDocument/2006/relationships/image" Target="../media/image15.png"/><Relationship Id="rId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5B72A7-B180-F715-D354-B25FC423B5B1}"/>
              </a:ext>
            </a:extLst>
          </p:cNvPr>
          <p:cNvSpPr>
            <a:spLocks noGrp="1"/>
          </p:cNvSpPr>
          <p:nvPr>
            <p:ph type="ctrTitle"/>
          </p:nvPr>
        </p:nvSpPr>
        <p:spPr>
          <a:xfrm>
            <a:off x="818148" y="1296152"/>
            <a:ext cx="11054984" cy="2387600"/>
          </a:xfrm>
        </p:spPr>
        <p:txBody>
          <a:bodyPr>
            <a:normAutofit fontScale="90000"/>
          </a:bodyPr>
          <a:lstStyle/>
          <a:p>
            <a:pPr algn="ctr"/>
            <a:r>
              <a:rPr lang="uk-UA" sz="2700" kern="1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п</a:t>
            </a:r>
            <a:r>
              <a:rPr kumimoji="0" lang="uk-UA" sz="2700" b="0" i="0" u="none" strike="noStrike" kern="1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роект</a:t>
            </a:r>
            <a:r>
              <a:rPr kumimoji="0" lang="uk-UA" sz="27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№2 </a:t>
            </a:r>
            <a:br>
              <a:rPr kumimoji="0" lang="uk-UA" sz="27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br>
            <a:r>
              <a:rPr kumimoji="0" lang="uk-UA" sz="27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Впровадження елементів  </a:t>
            </a:r>
            <a:r>
              <a:rPr kumimoji="0" lang="ru-UA" sz="27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STEАM-</a:t>
            </a:r>
            <a:r>
              <a:rPr kumimoji="0" lang="uk-UA" sz="27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UA" sz="2700" b="0" i="0" u="none" strike="noStrike" kern="1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освіт</a:t>
            </a:r>
            <a:r>
              <a:rPr kumimoji="0" lang="uk-UA" sz="27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и на уроку математики у 5 - Б класі під час вивчення </a:t>
            </a:r>
            <a:r>
              <a:rPr kumimoji="0" lang="uk-UA" sz="270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теми «</a:t>
            </a:r>
            <a:r>
              <a:rPr lang="uk-UA" sz="2800" dirty="0">
                <a:solidFill>
                  <a:schemeClr val="bg1"/>
                </a:solidFill>
                <a:effectLst/>
                <a:latin typeface="Times New Roman" panose="02020603050405020304" pitchFamily="18" charset="0"/>
                <a:ea typeface="Calibri" panose="020F0502020204030204" pitchFamily="34" charset="0"/>
              </a:rPr>
              <a:t>Відрізки, координатний промінь, діаграми</a:t>
            </a:r>
            <a:r>
              <a:rPr kumimoji="0" lang="uk-UA" sz="2700" i="0" u="none" strike="noStrike" kern="100" cap="none" spc="0" normalizeH="0" baseline="0" noProof="0" dirty="0">
                <a:ln>
                  <a:noFill/>
                </a:ln>
                <a:solidFill>
                  <a:schemeClr val="bg1"/>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br>
              <a:rPr kumimoji="0" lang="uk-UA" sz="270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br>
            <a:br>
              <a:rPr kumimoji="0" lang="uk-UA" sz="270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br>
            <a:r>
              <a:rPr lang="uk-UA" sz="4400" kern="100" cap="none"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Міні проект </a:t>
            </a:r>
            <a:r>
              <a:rPr lang="uk-UA" sz="4900" kern="1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«Вивчаємо математику разом </a:t>
            </a:r>
            <a:br>
              <a:rPr lang="uk-UA" sz="4900" kern="1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br>
            <a:r>
              <a:rPr kumimoji="0" lang="uk-UA" sz="490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з домашніми улюбленцями»</a:t>
            </a:r>
            <a:br>
              <a:rPr kumimoji="0" lang="uk-UA" sz="2700" b="0"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br>
            <a:endParaRPr lang="ru-UA" sz="2400" dirty="0"/>
          </a:p>
        </p:txBody>
      </p:sp>
      <p:pic>
        <p:nvPicPr>
          <p:cNvPr id="5" name="Рисунок 4">
            <a:extLst>
              <a:ext uri="{FF2B5EF4-FFF2-40B4-BE49-F238E27FC236}">
                <a16:creationId xmlns:a16="http://schemas.microsoft.com/office/drawing/2014/main" id="{27DEB60C-AA1E-436B-C490-1B285AF150FD}"/>
              </a:ext>
            </a:extLst>
          </p:cNvPr>
          <p:cNvPicPr>
            <a:picLocks noChangeAspect="1"/>
          </p:cNvPicPr>
          <p:nvPr/>
        </p:nvPicPr>
        <p:blipFill rotWithShape="1">
          <a:blip r:embed="rId2"/>
          <a:srcRect l="7921" b="16494"/>
          <a:stretch/>
        </p:blipFill>
        <p:spPr>
          <a:xfrm>
            <a:off x="3174448" y="3683752"/>
            <a:ext cx="2632794" cy="2728744"/>
          </a:xfrm>
          <a:prstGeom prst="rect">
            <a:avLst/>
          </a:prstGeom>
        </p:spPr>
      </p:pic>
      <p:pic>
        <p:nvPicPr>
          <p:cNvPr id="3" name="Рисунок 2">
            <a:extLst>
              <a:ext uri="{FF2B5EF4-FFF2-40B4-BE49-F238E27FC236}">
                <a16:creationId xmlns:a16="http://schemas.microsoft.com/office/drawing/2014/main" id="{142187EC-5F4E-4CB8-96DA-A72B04EFD9AD}"/>
              </a:ext>
            </a:extLst>
          </p:cNvPr>
          <p:cNvPicPr>
            <a:picLocks noChangeAspect="1"/>
          </p:cNvPicPr>
          <p:nvPr/>
        </p:nvPicPr>
        <p:blipFill>
          <a:blip r:embed="rId3"/>
          <a:stretch>
            <a:fillRect/>
          </a:stretch>
        </p:blipFill>
        <p:spPr>
          <a:xfrm>
            <a:off x="6096000" y="3661738"/>
            <a:ext cx="4131212" cy="2750758"/>
          </a:xfrm>
          <a:prstGeom prst="rect">
            <a:avLst/>
          </a:prstGeom>
        </p:spPr>
      </p:pic>
    </p:spTree>
    <p:extLst>
      <p:ext uri="{BB962C8B-B14F-4D97-AF65-F5344CB8AC3E}">
        <p14:creationId xmlns:p14="http://schemas.microsoft.com/office/powerpoint/2010/main" val="110150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B9F369-92DB-40B4-275D-2CEDD6208121}"/>
              </a:ext>
            </a:extLst>
          </p:cNvPr>
          <p:cNvSpPr txBox="1"/>
          <p:nvPr/>
        </p:nvSpPr>
        <p:spPr>
          <a:xfrm>
            <a:off x="1125415" y="542161"/>
            <a:ext cx="9650437" cy="6309420"/>
          </a:xfrm>
          <a:prstGeom prst="rect">
            <a:avLst/>
          </a:prstGeom>
          <a:noFill/>
        </p:spPr>
        <p:txBody>
          <a:bodyPr wrap="square">
            <a:spAutoFit/>
          </a:bodyPr>
          <a:lstStyle/>
          <a:p>
            <a:r>
              <a:rPr kumimoji="0" lang="uk-UA" sz="2800" b="0" u="none" strike="noStrike" kern="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Мета: </a:t>
            </a:r>
            <a:br>
              <a:rPr kumimoji="0" lang="uk-UA" sz="2800" b="0" u="none" strike="noStrike" kern="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br>
            <a:r>
              <a:rPr kumimoji="0" lang="uk-UA" sz="2800" b="0" u="none" strike="noStrike" kern="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виконання вимог нової Української школи щодо наскрізних ліній навчальної програми, а саме:</a:t>
            </a:r>
            <a:r>
              <a:rPr lang="ru-RU" sz="2800" dirty="0">
                <a:solidFill>
                  <a:srgbClr val="333333"/>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Здоров'я</a:t>
            </a:r>
            <a:r>
              <a:rPr lang="ru-RU" sz="2800" dirty="0">
                <a:solidFill>
                  <a:schemeClr val="bg1"/>
                </a:solidFill>
                <a:latin typeface="Times New Roman" panose="02020603050405020304" pitchFamily="18" charset="0"/>
                <a:cs typeface="Times New Roman" panose="02020603050405020304" pitchFamily="18" charset="0"/>
              </a:rPr>
              <a:t> і </a:t>
            </a:r>
            <a:r>
              <a:rPr lang="ru-RU" sz="2800" dirty="0" err="1">
                <a:solidFill>
                  <a:schemeClr val="bg1"/>
                </a:solidFill>
                <a:latin typeface="Times New Roman" panose="02020603050405020304" pitchFamily="18" charset="0"/>
                <a:cs typeface="Times New Roman" panose="02020603050405020304" pitchFamily="18" charset="0"/>
              </a:rPr>
              <a:t>безпека</a:t>
            </a:r>
            <a:r>
              <a:rPr lang="ru-RU" sz="2800" dirty="0">
                <a:solidFill>
                  <a:schemeClr val="bg1"/>
                </a:solidFill>
                <a:latin typeface="Times New Roman" panose="02020603050405020304" pitchFamily="18" charset="0"/>
                <a:cs typeface="Times New Roman" panose="02020603050405020304" pitchFamily="18" charset="0"/>
              </a:rPr>
              <a:t>» , «</a:t>
            </a:r>
            <a:r>
              <a:rPr lang="ru-RU" sz="2800" dirty="0" err="1">
                <a:solidFill>
                  <a:schemeClr val="bg1"/>
                </a:solidFill>
                <a:latin typeface="Times New Roman" panose="02020603050405020304" pitchFamily="18" charset="0"/>
                <a:cs typeface="Times New Roman" panose="02020603050405020304" pitchFamily="18" charset="0"/>
              </a:rPr>
              <a:t>Громадянська</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відповідальність</a:t>
            </a:r>
            <a:r>
              <a:rPr lang="ru-RU" sz="2800" dirty="0">
                <a:solidFill>
                  <a:schemeClr val="bg1"/>
                </a:solidFill>
                <a:latin typeface="Times New Roman" panose="02020603050405020304" pitchFamily="18" charset="0"/>
                <a:cs typeface="Times New Roman" panose="02020603050405020304" pitchFamily="18" charset="0"/>
              </a:rPr>
              <a:t>», </a:t>
            </a:r>
          </a:p>
          <a:p>
            <a:r>
              <a:rPr kumimoji="0" lang="uk-UA" sz="2800" b="0" u="none" strike="noStrike" kern="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проведення інтегрованих уроків математики, природознавства, мистецтва</a:t>
            </a:r>
          </a:p>
          <a:p>
            <a:endParaRPr lang="ru-RU" sz="2800" dirty="0">
              <a:latin typeface="Times New Roman" panose="02020603050405020304" pitchFamily="18" charset="0"/>
              <a:cs typeface="Times New Roman" panose="02020603050405020304" pitchFamily="18" charset="0"/>
            </a:endParaRPr>
          </a:p>
          <a:p>
            <a:r>
              <a:rPr lang="ru-RU" sz="2800" dirty="0">
                <a:solidFill>
                  <a:schemeClr val="bg1"/>
                </a:solidFill>
                <a:latin typeface="Times New Roman" panose="02020603050405020304" pitchFamily="18" charset="0"/>
                <a:cs typeface="Times New Roman" panose="02020603050405020304" pitchFamily="18" charset="0"/>
              </a:rPr>
              <a:t>Головне </a:t>
            </a:r>
            <a:r>
              <a:rPr lang="ru-RU" sz="2800" dirty="0" err="1">
                <a:solidFill>
                  <a:schemeClr val="bg1"/>
                </a:solidFill>
                <a:latin typeface="Times New Roman" panose="02020603050405020304" pitchFamily="18" charset="0"/>
                <a:cs typeface="Times New Roman" panose="02020603050405020304" pitchFamily="18" charset="0"/>
              </a:rPr>
              <a:t>завдання</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міні</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проєкту</a:t>
            </a:r>
            <a:r>
              <a:rPr lang="ru-RU" sz="2800" dirty="0">
                <a:solidFill>
                  <a:schemeClr val="bg1"/>
                </a:solidFill>
                <a:latin typeface="Times New Roman" panose="02020603050405020304" pitchFamily="18" charset="0"/>
                <a:cs typeface="Times New Roman" panose="02020603050405020304" pitchFamily="18" charset="0"/>
              </a:rPr>
              <a:t> – </a:t>
            </a:r>
            <a:r>
              <a:rPr lang="ru-RU" sz="2800" dirty="0" err="1">
                <a:solidFill>
                  <a:schemeClr val="bg1"/>
                </a:solidFill>
                <a:latin typeface="Times New Roman" panose="02020603050405020304" pitchFamily="18" charset="0"/>
                <a:cs typeface="Times New Roman" panose="02020603050405020304" pitchFamily="18" charset="0"/>
              </a:rPr>
              <a:t>продемонструвати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дітям</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наскільки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важливо</a:t>
            </a:r>
            <a:r>
              <a:rPr lang="ru-RU" sz="2800" dirty="0">
                <a:solidFill>
                  <a:schemeClr val="bg1"/>
                </a:solidFill>
                <a:latin typeface="Times New Roman" panose="02020603050405020304" pitchFamily="18" charset="0"/>
                <a:cs typeface="Times New Roman" panose="02020603050405020304" pitchFamily="18" charset="0"/>
              </a:rPr>
              <a:t> і  </a:t>
            </a:r>
            <a:r>
              <a:rPr lang="ru-RU" sz="2800" dirty="0" err="1">
                <a:solidFill>
                  <a:schemeClr val="bg1"/>
                </a:solidFill>
                <a:latin typeface="Times New Roman" panose="02020603050405020304" pitchFamily="18" charset="0"/>
                <a:cs typeface="Times New Roman" panose="02020603050405020304" pitchFamily="18" charset="0"/>
              </a:rPr>
              <a:t>цікаво</a:t>
            </a:r>
            <a:r>
              <a:rPr lang="ru-RU" sz="2800" dirty="0">
                <a:solidFill>
                  <a:schemeClr val="bg1"/>
                </a:solidFill>
                <a:latin typeface="Times New Roman" panose="02020603050405020304" pitchFamily="18" charset="0"/>
                <a:cs typeface="Times New Roman" panose="02020603050405020304" pitchFamily="18" charset="0"/>
              </a:rPr>
              <a:t> не просто </a:t>
            </a:r>
            <a:r>
              <a:rPr lang="ru-RU" sz="2800" dirty="0" err="1">
                <a:solidFill>
                  <a:schemeClr val="bg1"/>
                </a:solidFill>
                <a:latin typeface="Times New Roman" panose="02020603050405020304" pitchFamily="18" charset="0"/>
                <a:cs typeface="Times New Roman" panose="02020603050405020304" pitchFamily="18" charset="0"/>
              </a:rPr>
              <a:t>отримувати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знання</a:t>
            </a:r>
            <a:r>
              <a:rPr lang="ru-RU" sz="2800" dirty="0">
                <a:solidFill>
                  <a:schemeClr val="bg1"/>
                </a:solidFill>
                <a:latin typeface="Times New Roman" panose="02020603050405020304" pitchFamily="18" charset="0"/>
                <a:cs typeface="Times New Roman" panose="02020603050405020304" pitchFamily="18" charset="0"/>
              </a:rPr>
              <a:t>, а й </a:t>
            </a:r>
            <a:r>
              <a:rPr lang="ru-RU" sz="2800" dirty="0" err="1">
                <a:solidFill>
                  <a:schemeClr val="bg1"/>
                </a:solidFill>
                <a:latin typeface="Times New Roman" panose="02020603050405020304" pitchFamily="18" charset="0"/>
                <a:cs typeface="Times New Roman" panose="02020603050405020304" pitchFamily="18" charset="0"/>
              </a:rPr>
              <a:t>застосовувати</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a:solidFill>
                  <a:schemeClr val="bg1"/>
                </a:solidFill>
                <a:latin typeface="Times New Roman" panose="02020603050405020304" pitchFamily="18" charset="0"/>
                <a:cs typeface="Times New Roman" panose="02020603050405020304" pitchFamily="18" charset="0"/>
              </a:rPr>
              <a:t>їх</a:t>
            </a:r>
            <a:r>
              <a:rPr lang="ru-RU" sz="2800" dirty="0">
                <a:solidFill>
                  <a:schemeClr val="bg1"/>
                </a:solidFill>
                <a:latin typeface="Times New Roman" panose="02020603050405020304" pitchFamily="18" charset="0"/>
                <a:cs typeface="Times New Roman" panose="02020603050405020304" pitchFamily="18" charset="0"/>
              </a:rPr>
              <a:t> на </a:t>
            </a:r>
            <a:r>
              <a:rPr lang="ru-RU" sz="2800" dirty="0" err="1">
                <a:solidFill>
                  <a:schemeClr val="bg1"/>
                </a:solidFill>
                <a:latin typeface="Times New Roman" panose="02020603050405020304" pitchFamily="18" charset="0"/>
                <a:cs typeface="Times New Roman" panose="02020603050405020304" pitchFamily="18" charset="0"/>
              </a:rPr>
              <a:t>практиці</a:t>
            </a:r>
            <a:r>
              <a:rPr lang="ru-RU" sz="2800" dirty="0">
                <a:solidFill>
                  <a:schemeClr val="bg1"/>
                </a:solidFill>
                <a:latin typeface="Times New Roman" panose="02020603050405020304" pitchFamily="18" charset="0"/>
                <a:cs typeface="Times New Roman" panose="02020603050405020304" pitchFamily="18" charset="0"/>
              </a:rPr>
              <a:t>. </a:t>
            </a:r>
          </a:p>
          <a:p>
            <a:pPr algn="ctr"/>
            <a:br>
              <a:rPr lang="ru-RU" sz="3200" b="1" dirty="0">
                <a:solidFill>
                  <a:schemeClr val="accent2">
                    <a:lumMod val="60000"/>
                    <a:lumOff val="40000"/>
                  </a:schemeClr>
                </a:solidFill>
                <a:latin typeface="Times New Roman" panose="02020603050405020304" pitchFamily="18" charset="0"/>
                <a:cs typeface="Times New Roman" panose="02020603050405020304" pitchFamily="18" charset="0"/>
              </a:rPr>
            </a:br>
            <a:r>
              <a:rPr lang="ru-RU" sz="3200" dirty="0" err="1">
                <a:solidFill>
                  <a:schemeClr val="accent2">
                    <a:lumMod val="60000"/>
                    <a:lumOff val="40000"/>
                  </a:schemeClr>
                </a:solidFill>
                <a:latin typeface="Times New Roman" panose="02020603050405020304" pitchFamily="18" charset="0"/>
                <a:cs typeface="Times New Roman" panose="02020603050405020304" pitchFamily="18" charset="0"/>
              </a:rPr>
              <a:t>Чи</a:t>
            </a:r>
            <a:r>
              <a:rPr lang="ru-RU" sz="3200" dirty="0">
                <a:solidFill>
                  <a:schemeClr val="accent2">
                    <a:lumMod val="60000"/>
                    <a:lumOff val="40000"/>
                  </a:schemeClr>
                </a:solidFill>
                <a:latin typeface="Times New Roman" panose="02020603050405020304" pitchFamily="18" charset="0"/>
                <a:cs typeface="Times New Roman" panose="02020603050405020304" pitchFamily="18" charset="0"/>
              </a:rPr>
              <a:t> </a:t>
            </a:r>
            <a:r>
              <a:rPr lang="ru-RU" sz="3200" dirty="0" err="1">
                <a:solidFill>
                  <a:schemeClr val="accent2">
                    <a:lumMod val="60000"/>
                    <a:lumOff val="40000"/>
                  </a:schemeClr>
                </a:solidFill>
                <a:latin typeface="Times New Roman" panose="02020603050405020304" pitchFamily="18" charset="0"/>
                <a:cs typeface="Times New Roman" panose="02020603050405020304" pitchFamily="18" charset="0"/>
              </a:rPr>
              <a:t>можна</a:t>
            </a:r>
            <a:r>
              <a:rPr lang="ru-RU" sz="3200" dirty="0">
                <a:solidFill>
                  <a:schemeClr val="accent2">
                    <a:lumMod val="60000"/>
                    <a:lumOff val="40000"/>
                  </a:schemeClr>
                </a:solidFill>
                <a:latin typeface="Times New Roman" panose="02020603050405020304" pitchFamily="18" charset="0"/>
                <a:cs typeface="Times New Roman" panose="02020603050405020304" pitchFamily="18" charset="0"/>
              </a:rPr>
              <a:t> </a:t>
            </a:r>
            <a:r>
              <a:rPr lang="ru-RU" sz="3200" dirty="0" err="1">
                <a:solidFill>
                  <a:schemeClr val="accent2">
                    <a:lumMod val="60000"/>
                    <a:lumOff val="40000"/>
                  </a:schemeClr>
                </a:solidFill>
                <a:latin typeface="Times New Roman" panose="02020603050405020304" pitchFamily="18" charset="0"/>
                <a:cs typeface="Times New Roman" panose="02020603050405020304" pitchFamily="18" charset="0"/>
              </a:rPr>
              <a:t>змінити</a:t>
            </a:r>
            <a:r>
              <a:rPr lang="ru-RU" sz="3200" dirty="0">
                <a:solidFill>
                  <a:schemeClr val="accent2">
                    <a:lumMod val="60000"/>
                    <a:lumOff val="40000"/>
                  </a:schemeClr>
                </a:solidFill>
                <a:latin typeface="Times New Roman" panose="02020603050405020304" pitchFamily="18" charset="0"/>
                <a:cs typeface="Times New Roman" panose="02020603050405020304" pitchFamily="18" charset="0"/>
              </a:rPr>
              <a:t> </a:t>
            </a:r>
            <a:r>
              <a:rPr lang="ru-RU" sz="3200" dirty="0" err="1">
                <a:solidFill>
                  <a:schemeClr val="accent2">
                    <a:lumMod val="60000"/>
                    <a:lumOff val="40000"/>
                  </a:schemeClr>
                </a:solidFill>
                <a:latin typeface="Times New Roman" panose="02020603050405020304" pitchFamily="18" charset="0"/>
                <a:cs typeface="Times New Roman" panose="02020603050405020304" pitchFamily="18" charset="0"/>
              </a:rPr>
              <a:t>світ</a:t>
            </a:r>
            <a:r>
              <a:rPr lang="ru-RU" sz="3200" dirty="0">
                <a:solidFill>
                  <a:schemeClr val="accent2">
                    <a:lumMod val="60000"/>
                    <a:lumOff val="40000"/>
                  </a:schemeClr>
                </a:solidFill>
                <a:latin typeface="Times New Roman" panose="02020603050405020304" pitchFamily="18" charset="0"/>
                <a:cs typeface="Times New Roman" panose="02020603050405020304" pitchFamily="18" charset="0"/>
              </a:rPr>
              <a:t>, коли </a:t>
            </a:r>
            <a:r>
              <a:rPr lang="ru-RU" sz="3200" dirty="0" err="1">
                <a:solidFill>
                  <a:schemeClr val="accent2">
                    <a:lumMod val="60000"/>
                    <a:lumOff val="40000"/>
                  </a:schemeClr>
                </a:solidFill>
                <a:latin typeface="Times New Roman" panose="02020603050405020304" pitchFamily="18" charset="0"/>
                <a:cs typeface="Times New Roman" panose="02020603050405020304" pitchFamily="18" charset="0"/>
              </a:rPr>
              <a:t>ти</a:t>
            </a:r>
            <a:r>
              <a:rPr lang="ru-RU" sz="3200" dirty="0">
                <a:solidFill>
                  <a:schemeClr val="accent2">
                    <a:lumMod val="60000"/>
                    <a:lumOff val="40000"/>
                  </a:schemeClr>
                </a:solidFill>
                <a:latin typeface="Times New Roman" panose="02020603050405020304" pitchFamily="18" charset="0"/>
                <a:cs typeface="Times New Roman" panose="02020603050405020304" pitchFamily="18" charset="0"/>
              </a:rPr>
              <a:t> </a:t>
            </a:r>
            <a:r>
              <a:rPr lang="ru-RU" sz="3200" dirty="0" err="1">
                <a:solidFill>
                  <a:schemeClr val="accent2">
                    <a:lumMod val="60000"/>
                    <a:lumOff val="40000"/>
                  </a:schemeClr>
                </a:solidFill>
                <a:latin typeface="Times New Roman" panose="02020603050405020304" pitchFamily="18" charset="0"/>
                <a:cs typeface="Times New Roman" panose="02020603050405020304" pitchFamily="18" charset="0"/>
              </a:rPr>
              <a:t>навчаєшся</a:t>
            </a:r>
            <a:r>
              <a:rPr lang="ru-RU" sz="3200" dirty="0">
                <a:solidFill>
                  <a:schemeClr val="accent2">
                    <a:lumMod val="60000"/>
                    <a:lumOff val="40000"/>
                  </a:schemeClr>
                </a:solidFill>
                <a:latin typeface="Times New Roman" panose="02020603050405020304" pitchFamily="18" charset="0"/>
                <a:cs typeface="Times New Roman" panose="02020603050405020304" pitchFamily="18" charset="0"/>
              </a:rPr>
              <a:t> в </a:t>
            </a:r>
            <a:r>
              <a:rPr lang="ru-RU" sz="3200" dirty="0" err="1">
                <a:solidFill>
                  <a:schemeClr val="accent2">
                    <a:lumMod val="60000"/>
                    <a:lumOff val="40000"/>
                  </a:schemeClr>
                </a:solidFill>
                <a:latin typeface="Times New Roman" panose="02020603050405020304" pitchFamily="18" charset="0"/>
                <a:cs typeface="Times New Roman" panose="02020603050405020304" pitchFamily="18" charset="0"/>
              </a:rPr>
              <a:t>школі</a:t>
            </a:r>
            <a:r>
              <a:rPr lang="ru-RU" sz="3200" dirty="0">
                <a:solidFill>
                  <a:schemeClr val="accent2">
                    <a:lumMod val="60000"/>
                    <a:lumOff val="40000"/>
                  </a:schemeClr>
                </a:solidFill>
                <a:latin typeface="Times New Roman" panose="02020603050405020304" pitchFamily="18" charset="0"/>
                <a:cs typeface="Times New Roman" panose="02020603050405020304" pitchFamily="18" charset="0"/>
              </a:rPr>
              <a:t>? </a:t>
            </a:r>
            <a:br>
              <a:rPr lang="ru-RU" sz="2800" dirty="0">
                <a:solidFill>
                  <a:srgbClr val="000000"/>
                </a:solidFill>
                <a:latin typeface="Times New Roman" panose="02020603050405020304" pitchFamily="18" charset="0"/>
                <a:cs typeface="Times New Roman" panose="02020603050405020304" pitchFamily="18" charset="0"/>
              </a:rPr>
            </a:br>
            <a:br>
              <a:rPr lang="ru-RU" sz="2000" i="1" dirty="0">
                <a:solidFill>
                  <a:srgbClr val="000000"/>
                </a:solidFill>
                <a:latin typeface="Open Sans"/>
              </a:rPr>
            </a:br>
            <a:endParaRPr lang="ru-RU" sz="2000" dirty="0">
              <a:solidFill>
                <a:schemeClr val="bg1"/>
              </a:solidFill>
              <a:latin typeface="Times New Roman" panose="02020603050405020304" pitchFamily="18" charset="0"/>
              <a:cs typeface="Times New Roman" panose="02020603050405020304" pitchFamily="18" charset="0"/>
            </a:endParaRPr>
          </a:p>
          <a:p>
            <a:endParaRPr lang="ru-U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6575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842417-FC63-05A5-2738-2B45D344FA9B}"/>
              </a:ext>
            </a:extLst>
          </p:cNvPr>
          <p:cNvSpPr txBox="1"/>
          <p:nvPr/>
        </p:nvSpPr>
        <p:spPr>
          <a:xfrm>
            <a:off x="786062" y="586309"/>
            <a:ext cx="10138612" cy="3170099"/>
          </a:xfrm>
          <a:prstGeom prst="rect">
            <a:avLst/>
          </a:prstGeom>
          <a:noFill/>
        </p:spPr>
        <p:txBody>
          <a:bodyPr wrap="square">
            <a:spAutoFit/>
          </a:bodyPr>
          <a:lstStyle/>
          <a:p>
            <a:pPr algn="just"/>
            <a:r>
              <a:rPr lang="uk-UA" sz="2000" b="0" i="0" dirty="0">
                <a:solidFill>
                  <a:schemeClr val="bg1"/>
                </a:solidFill>
                <a:effectLst/>
                <a:latin typeface="Times New Roman" panose="02020603050405020304" pitchFamily="18" charset="0"/>
                <a:cs typeface="Times New Roman" panose="02020603050405020304" pitchFamily="18" charset="0"/>
              </a:rPr>
              <a:t>Щороку 30 листопада у багатьох країнах відзначається Всесвітній день тварин і присвячується всім </a:t>
            </a:r>
            <a:r>
              <a:rPr lang="uk-UA" sz="2000" dirty="0">
                <a:solidFill>
                  <a:schemeClr val="bg1"/>
                </a:solidFill>
                <a:latin typeface="Times New Roman" panose="02020603050405020304" pitchFamily="18" charset="0"/>
                <a:cs typeface="Times New Roman" panose="02020603050405020304" pitchFamily="18" charset="0"/>
              </a:rPr>
              <a:t>домашнім</a:t>
            </a:r>
            <a:r>
              <a:rPr lang="uk-UA" sz="2000" b="0" i="0" dirty="0">
                <a:solidFill>
                  <a:schemeClr val="bg1"/>
                </a:solidFill>
                <a:effectLst/>
                <a:latin typeface="Times New Roman" panose="02020603050405020304" pitchFamily="18" charset="0"/>
                <a:cs typeface="Times New Roman" panose="02020603050405020304" pitchFamily="18" charset="0"/>
              </a:rPr>
              <a:t> тваринам, щоб ще раз нагадати всім про відповідальність за «братів наших менших». </a:t>
            </a:r>
          </a:p>
          <a:p>
            <a:pPr algn="just"/>
            <a:r>
              <a:rPr lang="uk-UA" sz="2000" dirty="0">
                <a:solidFill>
                  <a:schemeClr val="bg1"/>
                </a:solidFill>
                <a:latin typeface="Times New Roman" panose="02020603050405020304" pitchFamily="18" charset="0"/>
                <a:cs typeface="Times New Roman" panose="02020603050405020304" pitchFamily="18" charset="0"/>
              </a:rPr>
              <a:t>Д</a:t>
            </a:r>
            <a:r>
              <a:rPr lang="uk-UA" sz="2000" b="0" i="0" dirty="0">
                <a:solidFill>
                  <a:schemeClr val="bg1"/>
                </a:solidFill>
                <a:effectLst/>
                <a:latin typeface="Times New Roman" panose="02020603050405020304" pitchFamily="18" charset="0"/>
                <a:cs typeface="Times New Roman" panose="02020603050405020304" pitchFamily="18" charset="0"/>
              </a:rPr>
              <a:t>евіз цього Дня -  «Ти назавжди у відповіді за тих, кого приручив»</a:t>
            </a:r>
          </a:p>
          <a:p>
            <a:pPr algn="just"/>
            <a:r>
              <a:rPr lang="uk-UA" sz="2000" b="0" i="0" dirty="0">
                <a:solidFill>
                  <a:schemeClr val="bg1"/>
                </a:solidFill>
                <a:effectLst/>
                <a:latin typeface="Times New Roman" panose="02020603050405020304" pitchFamily="18" charset="0"/>
                <a:cs typeface="Times New Roman" panose="02020603050405020304" pitchFamily="18" charset="0"/>
              </a:rPr>
              <a:t>Домашні тварини, які живуть пліч-о-пліч з людиною, постійно потребують її підтримки, турботи та догляду. Але натомість вони дарують нам свою любов та відданість. Домашній улюбленець часто замінює своєму господарю близьку людину, рятуючи від самотності та смутку, знімаючи стрес, а іноді й захищаючи від ворогів.</a:t>
            </a:r>
            <a:r>
              <a:rPr lang="ru-RU" sz="2000" b="0" i="0" dirty="0">
                <a:solidFill>
                  <a:schemeClr val="bg1"/>
                </a:solidFill>
                <a:effectLst/>
                <a:latin typeface="Times New Roman" panose="02020603050405020304" pitchFamily="18" charset="0"/>
                <a:cs typeface="Times New Roman" panose="02020603050405020304" pitchFamily="18" charset="0"/>
              </a:rPr>
              <a:t> </a:t>
            </a:r>
            <a:r>
              <a:rPr lang="ru-RU" sz="2000" b="0" i="0" dirty="0" err="1">
                <a:solidFill>
                  <a:srgbClr val="000000"/>
                </a:solidFill>
                <a:effectLst/>
                <a:latin typeface="Times New Roman" panose="02020603050405020304" pitchFamily="18" charset="0"/>
                <a:cs typeface="Times New Roman" panose="02020603050405020304" pitchFamily="18" charset="0"/>
              </a:rPr>
              <a:t>Гуманне</a:t>
            </a:r>
            <a:r>
              <a:rPr lang="ru-RU" sz="2000" b="0" i="0" dirty="0">
                <a:solidFill>
                  <a:srgbClr val="000000"/>
                </a:solidFill>
                <a:effectLst/>
                <a:latin typeface="Times New Roman" panose="02020603050405020304" pitchFamily="18" charset="0"/>
                <a:cs typeface="Times New Roman" panose="02020603050405020304" pitchFamily="18" charset="0"/>
              </a:rPr>
              <a:t> </a:t>
            </a:r>
            <a:r>
              <a:rPr lang="ru-RU" sz="2000" b="0" i="0" dirty="0" err="1">
                <a:solidFill>
                  <a:srgbClr val="000000"/>
                </a:solidFill>
                <a:effectLst/>
                <a:latin typeface="Times New Roman" panose="02020603050405020304" pitchFamily="18" charset="0"/>
                <a:cs typeface="Times New Roman" panose="02020603050405020304" pitchFamily="18" charset="0"/>
              </a:rPr>
              <a:t>ставлення</a:t>
            </a:r>
            <a:r>
              <a:rPr lang="ru-RU" sz="2000" b="0" i="0" dirty="0">
                <a:solidFill>
                  <a:srgbClr val="000000"/>
                </a:solidFill>
                <a:effectLst/>
                <a:latin typeface="Times New Roman" panose="02020603050405020304" pitchFamily="18" charset="0"/>
                <a:cs typeface="Times New Roman" panose="02020603050405020304" pitchFamily="18" charset="0"/>
              </a:rPr>
              <a:t> до тварин – </a:t>
            </a:r>
            <a:r>
              <a:rPr lang="ru-RU" sz="2000" b="0" i="0" dirty="0" err="1">
                <a:solidFill>
                  <a:srgbClr val="000000"/>
                </a:solidFill>
                <a:effectLst/>
                <a:latin typeface="Times New Roman" panose="02020603050405020304" pitchFamily="18" charset="0"/>
                <a:cs typeface="Times New Roman" panose="02020603050405020304" pitchFamily="18" charset="0"/>
              </a:rPr>
              <a:t>це</a:t>
            </a:r>
            <a:r>
              <a:rPr lang="ru-RU" sz="2000" b="0" i="0" dirty="0">
                <a:solidFill>
                  <a:srgbClr val="000000"/>
                </a:solidFill>
                <a:effectLst/>
                <a:latin typeface="Times New Roman" panose="02020603050405020304" pitchFamily="18" charset="0"/>
                <a:cs typeface="Times New Roman" panose="02020603050405020304" pitchFamily="18" charset="0"/>
              </a:rPr>
              <a:t> не </a:t>
            </a:r>
            <a:r>
              <a:rPr lang="ru-RU" sz="2000" b="0" i="0" dirty="0" err="1">
                <a:solidFill>
                  <a:srgbClr val="000000"/>
                </a:solidFill>
                <a:effectLst/>
                <a:latin typeface="Times New Roman" panose="02020603050405020304" pitchFamily="18" charset="0"/>
                <a:cs typeface="Times New Roman" panose="02020603050405020304" pitchFamily="18" charset="0"/>
              </a:rPr>
              <a:t>лише</a:t>
            </a:r>
            <a:r>
              <a:rPr lang="ru-RU" sz="2000" b="0" i="0" dirty="0">
                <a:solidFill>
                  <a:srgbClr val="000000"/>
                </a:solidFill>
                <a:effectLst/>
                <a:latin typeface="Times New Roman" panose="02020603050405020304" pitchFamily="18" charset="0"/>
                <a:cs typeface="Times New Roman" panose="02020603050405020304" pitchFamily="18" charset="0"/>
              </a:rPr>
              <a:t> </a:t>
            </a:r>
            <a:r>
              <a:rPr lang="ru-RU" sz="2000" b="0" i="0" dirty="0" err="1">
                <a:solidFill>
                  <a:srgbClr val="000000"/>
                </a:solidFill>
                <a:effectLst/>
                <a:latin typeface="Times New Roman" panose="02020603050405020304" pitchFamily="18" charset="0"/>
                <a:cs typeface="Times New Roman" panose="02020603050405020304" pitchFamily="18" charset="0"/>
              </a:rPr>
              <a:t>пестити</a:t>
            </a:r>
            <a:r>
              <a:rPr lang="ru-RU" sz="2000" b="0" i="0" dirty="0">
                <a:solidFill>
                  <a:srgbClr val="000000"/>
                </a:solidFill>
                <a:effectLst/>
                <a:latin typeface="Times New Roman" panose="02020603050405020304" pitchFamily="18" charset="0"/>
                <a:cs typeface="Times New Roman" panose="02020603050405020304" pitchFamily="18" charset="0"/>
              </a:rPr>
              <a:t> </a:t>
            </a:r>
            <a:r>
              <a:rPr lang="ru-RU" sz="2000" b="0" i="0" dirty="0" err="1">
                <a:solidFill>
                  <a:srgbClr val="000000"/>
                </a:solidFill>
                <a:effectLst/>
                <a:latin typeface="Times New Roman" panose="02020603050405020304" pitchFamily="18" charset="0"/>
                <a:cs typeface="Times New Roman" panose="02020603050405020304" pitchFamily="18" charset="0"/>
              </a:rPr>
              <a:t>своїх</a:t>
            </a:r>
            <a:r>
              <a:rPr lang="ru-RU" sz="2000" b="0" i="0" dirty="0">
                <a:solidFill>
                  <a:srgbClr val="000000"/>
                </a:solidFill>
                <a:effectLst/>
                <a:latin typeface="Times New Roman" panose="02020603050405020304" pitchFamily="18" charset="0"/>
                <a:cs typeface="Times New Roman" panose="02020603050405020304" pitchFamily="18" charset="0"/>
              </a:rPr>
              <a:t> </a:t>
            </a:r>
            <a:r>
              <a:rPr lang="ru-RU" sz="2000" b="0" i="0" dirty="0" err="1">
                <a:solidFill>
                  <a:srgbClr val="000000"/>
                </a:solidFill>
                <a:effectLst/>
                <a:latin typeface="Times New Roman" panose="02020603050405020304" pitchFamily="18" charset="0"/>
                <a:cs typeface="Times New Roman" panose="02020603050405020304" pitchFamily="18" charset="0"/>
              </a:rPr>
              <a:t>домашніх</a:t>
            </a:r>
            <a:r>
              <a:rPr lang="ru-RU" sz="2000" b="0" i="0" dirty="0">
                <a:solidFill>
                  <a:srgbClr val="000000"/>
                </a:solidFill>
                <a:effectLst/>
                <a:latin typeface="Times New Roman" panose="02020603050405020304" pitchFamily="18" charset="0"/>
                <a:cs typeface="Times New Roman" panose="02020603050405020304" pitchFamily="18" charset="0"/>
              </a:rPr>
              <a:t> </a:t>
            </a:r>
            <a:r>
              <a:rPr lang="ru-RU" sz="2000" b="0" i="0" dirty="0" err="1">
                <a:solidFill>
                  <a:srgbClr val="000000"/>
                </a:solidFill>
                <a:effectLst/>
                <a:latin typeface="Times New Roman" panose="02020603050405020304" pitchFamily="18" charset="0"/>
                <a:cs typeface="Times New Roman" panose="02020603050405020304" pitchFamily="18" charset="0"/>
              </a:rPr>
              <a:t>улюбленців</a:t>
            </a:r>
            <a:r>
              <a:rPr lang="ru-RU" sz="2000" b="0" i="0" dirty="0">
                <a:solidFill>
                  <a:srgbClr val="000000"/>
                </a:solidFill>
                <a:effectLst/>
                <a:latin typeface="Times New Roman" panose="02020603050405020304" pitchFamily="18" charset="0"/>
                <a:cs typeface="Times New Roman" panose="02020603050405020304" pitchFamily="18" charset="0"/>
              </a:rPr>
              <a:t>, а й не </a:t>
            </a:r>
            <a:r>
              <a:rPr lang="ru-RU" sz="2000" b="0" i="0" dirty="0" err="1">
                <a:solidFill>
                  <a:srgbClr val="000000"/>
                </a:solidFill>
                <a:effectLst/>
                <a:latin typeface="Times New Roman" panose="02020603050405020304" pitchFamily="18" charset="0"/>
                <a:cs typeface="Times New Roman" panose="02020603050405020304" pitchFamily="18" charset="0"/>
              </a:rPr>
              <a:t>завдавати</a:t>
            </a:r>
            <a:r>
              <a:rPr lang="ru-RU" sz="2000" b="0" i="0" dirty="0">
                <a:solidFill>
                  <a:srgbClr val="000000"/>
                </a:solidFill>
                <a:effectLst/>
                <a:latin typeface="Times New Roman" panose="02020603050405020304" pitchFamily="18" charset="0"/>
                <a:cs typeface="Times New Roman" panose="02020603050405020304" pitchFamily="18" charset="0"/>
              </a:rPr>
              <a:t> </a:t>
            </a:r>
            <a:r>
              <a:rPr lang="ru-RU" sz="2000" b="0" i="0" dirty="0" err="1">
                <a:solidFill>
                  <a:srgbClr val="000000"/>
                </a:solidFill>
                <a:effectLst/>
                <a:latin typeface="Times New Roman" panose="02020603050405020304" pitchFamily="18" charset="0"/>
                <a:cs typeface="Times New Roman" panose="02020603050405020304" pitchFamily="18" charset="0"/>
              </a:rPr>
              <a:t>шкоди</a:t>
            </a:r>
            <a:r>
              <a:rPr lang="ru-RU" sz="2000" b="0" i="0" dirty="0">
                <a:solidFill>
                  <a:srgbClr val="000000"/>
                </a:solidFill>
                <a:effectLst/>
                <a:latin typeface="Times New Roman" panose="02020603050405020304" pitchFamily="18" charset="0"/>
                <a:cs typeface="Times New Roman" panose="02020603050405020304" pitchFamily="18" charset="0"/>
              </a:rPr>
              <a:t> чужим і </a:t>
            </a:r>
            <a:r>
              <a:rPr lang="ru-RU" sz="2000" b="0" i="0" dirty="0" err="1">
                <a:solidFill>
                  <a:srgbClr val="000000"/>
                </a:solidFill>
                <a:effectLst/>
                <a:latin typeface="Times New Roman" panose="02020603050405020304" pitchFamily="18" charset="0"/>
                <a:cs typeface="Times New Roman" panose="02020603050405020304" pitchFamily="18" charset="0"/>
              </a:rPr>
              <a:t>безпритульним</a:t>
            </a:r>
            <a:r>
              <a:rPr lang="ru-RU" sz="2000" b="0" i="0" dirty="0">
                <a:solidFill>
                  <a:srgbClr val="000000"/>
                </a:solidFill>
                <a:effectLst/>
                <a:latin typeface="Times New Roman" panose="02020603050405020304" pitchFamily="18" charset="0"/>
                <a:cs typeface="Times New Roman" panose="02020603050405020304" pitchFamily="18" charset="0"/>
              </a:rPr>
              <a:t>. </a:t>
            </a:r>
            <a:endParaRPr lang="uk-UA" sz="2000" b="0" i="0" dirty="0">
              <a:effectLst/>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F5B2A473-AE1D-5DCD-BFCF-4D49ECECA4F4}"/>
              </a:ext>
            </a:extLst>
          </p:cNvPr>
          <p:cNvPicPr>
            <a:picLocks noChangeAspect="1"/>
          </p:cNvPicPr>
          <p:nvPr/>
        </p:nvPicPr>
        <p:blipFill>
          <a:blip r:embed="rId2"/>
          <a:stretch>
            <a:fillRect/>
          </a:stretch>
        </p:blipFill>
        <p:spPr>
          <a:xfrm>
            <a:off x="8952125" y="4064184"/>
            <a:ext cx="2513428" cy="2699863"/>
          </a:xfrm>
          <a:prstGeom prst="rect">
            <a:avLst/>
          </a:prstGeom>
        </p:spPr>
      </p:pic>
      <p:pic>
        <p:nvPicPr>
          <p:cNvPr id="5" name="Рисунок 4">
            <a:extLst>
              <a:ext uri="{FF2B5EF4-FFF2-40B4-BE49-F238E27FC236}">
                <a16:creationId xmlns:a16="http://schemas.microsoft.com/office/drawing/2014/main" id="{AA1E25B5-7AAC-45C8-A76D-2F195774833A}"/>
              </a:ext>
            </a:extLst>
          </p:cNvPr>
          <p:cNvPicPr>
            <a:picLocks noChangeAspect="1"/>
          </p:cNvPicPr>
          <p:nvPr/>
        </p:nvPicPr>
        <p:blipFill>
          <a:blip r:embed="rId3"/>
          <a:stretch>
            <a:fillRect/>
          </a:stretch>
        </p:blipFill>
        <p:spPr>
          <a:xfrm>
            <a:off x="1028180" y="4005595"/>
            <a:ext cx="3889585" cy="2603218"/>
          </a:xfrm>
          <a:prstGeom prst="rect">
            <a:avLst/>
          </a:prstGeom>
        </p:spPr>
      </p:pic>
      <p:pic>
        <p:nvPicPr>
          <p:cNvPr id="6" name="Рисунок 5">
            <a:extLst>
              <a:ext uri="{FF2B5EF4-FFF2-40B4-BE49-F238E27FC236}">
                <a16:creationId xmlns:a16="http://schemas.microsoft.com/office/drawing/2014/main" id="{203F03ED-C43A-41C9-8B01-CB7F986A37E0}"/>
              </a:ext>
            </a:extLst>
          </p:cNvPr>
          <p:cNvPicPr>
            <a:picLocks noChangeAspect="1"/>
          </p:cNvPicPr>
          <p:nvPr/>
        </p:nvPicPr>
        <p:blipFill>
          <a:blip r:embed="rId4"/>
          <a:stretch>
            <a:fillRect/>
          </a:stretch>
        </p:blipFill>
        <p:spPr>
          <a:xfrm>
            <a:off x="5197230" y="4064184"/>
            <a:ext cx="3475429" cy="2603217"/>
          </a:xfrm>
          <a:prstGeom prst="rect">
            <a:avLst/>
          </a:prstGeom>
        </p:spPr>
      </p:pic>
    </p:spTree>
    <p:extLst>
      <p:ext uri="{BB962C8B-B14F-4D97-AF65-F5344CB8AC3E}">
        <p14:creationId xmlns:p14="http://schemas.microsoft.com/office/powerpoint/2010/main" val="281813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B0FBEC3-DEF5-3557-3615-4701806E9B4E}"/>
              </a:ext>
            </a:extLst>
          </p:cNvPr>
          <p:cNvSpPr txBox="1"/>
          <p:nvPr/>
        </p:nvSpPr>
        <p:spPr>
          <a:xfrm>
            <a:off x="703385" y="701044"/>
            <a:ext cx="10930597" cy="3896644"/>
          </a:xfrm>
          <a:prstGeom prst="rect">
            <a:avLst/>
          </a:prstGeom>
          <a:noFill/>
        </p:spPr>
        <p:txBody>
          <a:bodyPr wrap="square">
            <a:spAutoFit/>
          </a:bodyPr>
          <a:lstStyle/>
          <a:p>
            <a:r>
              <a:rPr lang="ru-RU" sz="2000" dirty="0" err="1">
                <a:solidFill>
                  <a:schemeClr val="bg1"/>
                </a:solidFill>
                <a:latin typeface="Times New Roman" panose="02020603050405020304" pitchFamily="18" charset="0"/>
                <a:cs typeface="Times New Roman" panose="02020603050405020304" pitchFamily="18" charset="0"/>
              </a:rPr>
              <a:t>Вчені</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визначили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що</a:t>
            </a:r>
            <a:r>
              <a:rPr lang="ru-RU" sz="2000" dirty="0">
                <a:solidFill>
                  <a:schemeClr val="bg1"/>
                </a:solidFill>
                <a:latin typeface="Times New Roman" panose="02020603050405020304" pitchFamily="18" charset="0"/>
                <a:cs typeface="Times New Roman" panose="02020603050405020304" pitchFamily="18" charset="0"/>
              </a:rPr>
              <a:t> школярам у </a:t>
            </a:r>
            <a:r>
              <a:rPr lang="ru-RU" sz="2000" dirty="0" err="1">
                <a:solidFill>
                  <a:schemeClr val="bg1"/>
                </a:solidFill>
                <a:latin typeface="Times New Roman" panose="02020603050405020304" pitchFamily="18" charset="0"/>
                <a:cs typeface="Times New Roman" panose="02020603050405020304" pitchFamily="18" charset="0"/>
              </a:rPr>
              <a:t>віці</a:t>
            </a:r>
            <a:r>
              <a:rPr lang="ru-RU" sz="2000" dirty="0">
                <a:solidFill>
                  <a:schemeClr val="bg1"/>
                </a:solidFill>
                <a:latin typeface="Times New Roman" panose="02020603050405020304" pitchFamily="18" charset="0"/>
                <a:cs typeface="Times New Roman" panose="02020603050405020304" pitchFamily="18" charset="0"/>
              </a:rPr>
              <a:t> 10-12 </a:t>
            </a:r>
            <a:r>
              <a:rPr lang="ru-RU" sz="2000" dirty="0" err="1">
                <a:solidFill>
                  <a:schemeClr val="bg1"/>
                </a:solidFill>
                <a:latin typeface="Times New Roman" panose="02020603050405020304" pitchFamily="18" charset="0"/>
                <a:cs typeface="Times New Roman" panose="02020603050405020304" pitchFamily="18" charset="0"/>
              </a:rPr>
              <a:t>років</a:t>
            </a:r>
            <a:r>
              <a:rPr lang="ru-RU" sz="2000" dirty="0">
                <a:solidFill>
                  <a:schemeClr val="bg1"/>
                </a:solidFill>
                <a:latin typeface="Times New Roman" panose="02020603050405020304" pitchFamily="18" charset="0"/>
                <a:cs typeface="Times New Roman" panose="02020603050405020304" pitchFamily="18" charset="0"/>
              </a:rPr>
              <a:t> треба </a:t>
            </a:r>
            <a:r>
              <a:rPr lang="ru-RU" sz="2000" dirty="0" err="1">
                <a:solidFill>
                  <a:schemeClr val="bg1"/>
                </a:solidFill>
                <a:latin typeface="Times New Roman" panose="02020603050405020304" pitchFamily="18" charset="0"/>
                <a:cs typeface="Times New Roman" panose="02020603050405020304" pitchFamily="18" charset="0"/>
              </a:rPr>
              <a:t>спати</a:t>
            </a:r>
            <a:r>
              <a:rPr lang="ru-RU" sz="2000" dirty="0">
                <a:solidFill>
                  <a:schemeClr val="bg1"/>
                </a:solidFill>
                <a:latin typeface="Times New Roman" panose="02020603050405020304" pitchFamily="18" charset="0"/>
                <a:cs typeface="Times New Roman" panose="02020603050405020304" pitchFamily="18" charset="0"/>
              </a:rPr>
              <a:t> не </a:t>
            </a:r>
            <a:r>
              <a:rPr lang="ru-RU" sz="2000" dirty="0" err="1">
                <a:solidFill>
                  <a:schemeClr val="bg1"/>
                </a:solidFill>
                <a:latin typeface="Times New Roman" panose="02020603050405020304" pitchFamily="18" charset="0"/>
                <a:cs typeface="Times New Roman" panose="02020603050405020304" pitchFamily="18" charset="0"/>
              </a:rPr>
              <a:t>менше</a:t>
            </a:r>
            <a:r>
              <a:rPr lang="ru-RU" sz="2000" dirty="0">
                <a:solidFill>
                  <a:schemeClr val="bg1"/>
                </a:solidFill>
                <a:latin typeface="Times New Roman" panose="02020603050405020304" pitchFamily="18" charset="0"/>
                <a:cs typeface="Times New Roman" panose="02020603050405020304" pitchFamily="18" charset="0"/>
              </a:rPr>
              <a:t> 10 годин на </a:t>
            </a:r>
            <a:r>
              <a:rPr lang="ru-RU" sz="2000" dirty="0" err="1">
                <a:solidFill>
                  <a:schemeClr val="bg1"/>
                </a:solidFill>
                <a:latin typeface="Times New Roman" panose="02020603050405020304" pitchFamily="18" charset="0"/>
                <a:cs typeface="Times New Roman" panose="02020603050405020304" pitchFamily="18" charset="0"/>
              </a:rPr>
              <a:t>добу</a:t>
            </a:r>
            <a:r>
              <a:rPr lang="ru-RU" sz="2000" dirty="0">
                <a:solidFill>
                  <a:schemeClr val="bg1"/>
                </a:solidFill>
                <a:latin typeface="Times New Roman" panose="02020603050405020304" pitchFamily="18" charset="0"/>
                <a:cs typeface="Times New Roman" panose="02020603050405020304" pitchFamily="18" charset="0"/>
              </a:rPr>
              <a:t>.</a:t>
            </a:r>
          </a:p>
          <a:p>
            <a:r>
              <a:rPr lang="ru-RU" sz="2000" dirty="0" err="1">
                <a:solidFill>
                  <a:schemeClr val="bg1"/>
                </a:solidFill>
                <a:latin typeface="Times New Roman" panose="02020603050405020304" pitchFamily="18" charset="0"/>
                <a:cs typeface="Times New Roman" panose="02020603050405020304" pitchFamily="18" charset="0"/>
              </a:rPr>
              <a:t>Діти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які</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достатньо</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сплять</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мають</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кращі</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оцінки</a:t>
            </a:r>
            <a:r>
              <a:rPr lang="ru-RU" sz="2000" dirty="0">
                <a:solidFill>
                  <a:schemeClr val="bg1"/>
                </a:solidFill>
                <a:latin typeface="Times New Roman" panose="02020603050405020304" pitchFamily="18" charset="0"/>
                <a:cs typeface="Times New Roman" panose="02020603050405020304" pitchFamily="18" charset="0"/>
              </a:rPr>
              <a:t> у </a:t>
            </a:r>
            <a:r>
              <a:rPr lang="ru-RU" sz="2000" dirty="0" err="1">
                <a:solidFill>
                  <a:schemeClr val="bg1"/>
                </a:solidFill>
                <a:latin typeface="Times New Roman" panose="02020603050405020304" pitchFamily="18" charset="0"/>
                <a:cs typeface="Times New Roman" panose="02020603050405020304" pitchFamily="18" charset="0"/>
              </a:rPr>
              <a:t>школі</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Також</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від</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кількості</a:t>
            </a:r>
            <a:r>
              <a:rPr lang="ru-RU" sz="2000" dirty="0">
                <a:solidFill>
                  <a:schemeClr val="bg1"/>
                </a:solidFill>
                <a:latin typeface="Times New Roman" panose="02020603050405020304" pitchFamily="18" charset="0"/>
                <a:cs typeface="Times New Roman" panose="02020603050405020304" pitchFamily="18" charset="0"/>
              </a:rPr>
              <a:t> та </a:t>
            </a:r>
            <a:r>
              <a:rPr lang="ru-RU" sz="2000" dirty="0" err="1">
                <a:solidFill>
                  <a:schemeClr val="bg1"/>
                </a:solidFill>
                <a:latin typeface="Times New Roman" panose="02020603050405020304" pitchFamily="18" charset="0"/>
                <a:cs typeface="Times New Roman" panose="02020603050405020304" pitchFamily="18" charset="0"/>
              </a:rPr>
              <a:t>якості</a:t>
            </a:r>
            <a:r>
              <a:rPr lang="ru-RU" sz="2000" dirty="0">
                <a:solidFill>
                  <a:schemeClr val="bg1"/>
                </a:solidFill>
                <a:latin typeface="Times New Roman" panose="02020603050405020304" pitchFamily="18" charset="0"/>
                <a:cs typeface="Times New Roman" panose="02020603050405020304" pitchFamily="18" charset="0"/>
              </a:rPr>
              <a:t> сну </a:t>
            </a:r>
            <a:r>
              <a:rPr lang="ru-RU" sz="2000" dirty="0" err="1">
                <a:solidFill>
                  <a:schemeClr val="bg1"/>
                </a:solidFill>
                <a:latin typeface="Times New Roman" panose="02020603050405020304" pitchFamily="18" charset="0"/>
                <a:cs typeface="Times New Roman" panose="02020603050405020304" pitchFamily="18" charset="0"/>
              </a:rPr>
              <a:t>залежить</a:t>
            </a:r>
            <a:r>
              <a:rPr lang="ru-RU" sz="2000" dirty="0">
                <a:solidFill>
                  <a:schemeClr val="bg1"/>
                </a:solidFill>
                <a:latin typeface="Times New Roman" panose="02020603050405020304" pitchFamily="18" charset="0"/>
                <a:cs typeface="Times New Roman" panose="02020603050405020304" pitchFamily="18" charset="0"/>
              </a:rPr>
              <a:t> не </a:t>
            </a:r>
            <a:r>
              <a:rPr lang="ru-RU" sz="2000" dirty="0" err="1">
                <a:solidFill>
                  <a:schemeClr val="bg1"/>
                </a:solidFill>
                <a:latin typeface="Times New Roman" panose="02020603050405020304" pitchFamily="18" charset="0"/>
                <a:cs typeface="Times New Roman" panose="02020603050405020304" pitchFamily="18" charset="0"/>
              </a:rPr>
              <a:t>лише</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успішність</a:t>
            </a:r>
            <a:r>
              <a:rPr lang="ru-RU" sz="2000" dirty="0">
                <a:solidFill>
                  <a:schemeClr val="bg1"/>
                </a:solidFill>
                <a:latin typeface="Times New Roman" panose="02020603050405020304" pitchFamily="18" charset="0"/>
                <a:cs typeface="Times New Roman" panose="02020603050405020304" pitchFamily="18" charset="0"/>
              </a:rPr>
              <a:t>, а й </a:t>
            </a:r>
            <a:r>
              <a:rPr lang="ru-RU" sz="2000" dirty="0" err="1">
                <a:solidFill>
                  <a:schemeClr val="bg1"/>
                </a:solidFill>
                <a:latin typeface="Times New Roman" panose="02020603050405020304" pitchFamily="18" charset="0"/>
                <a:cs typeface="Times New Roman" panose="02020603050405020304" pitchFamily="18" charset="0"/>
              </a:rPr>
              <a:t>вміння</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сприймати</a:t>
            </a:r>
            <a:r>
              <a:rPr lang="ru-RU" sz="2000" dirty="0">
                <a:solidFill>
                  <a:schemeClr val="bg1"/>
                </a:solidFill>
                <a:latin typeface="Times New Roman" panose="02020603050405020304" pitchFamily="18" charset="0"/>
                <a:cs typeface="Times New Roman" panose="02020603050405020304" pitchFamily="18" charset="0"/>
              </a:rPr>
              <a:t> та </a:t>
            </a:r>
            <a:r>
              <a:rPr lang="ru-RU" sz="2000" dirty="0" err="1">
                <a:solidFill>
                  <a:schemeClr val="bg1"/>
                </a:solidFill>
                <a:latin typeface="Times New Roman" panose="02020603050405020304" pitchFamily="18" charset="0"/>
                <a:cs typeface="Times New Roman" panose="02020603050405020304" pitchFamily="18" charset="0"/>
              </a:rPr>
              <a:t>засвоювати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інформацію</a:t>
            </a:r>
            <a:r>
              <a:rPr lang="ru-RU" sz="2000" dirty="0">
                <a:solidFill>
                  <a:schemeClr val="bg1"/>
                </a:solidFill>
                <a:latin typeface="Times New Roman" panose="02020603050405020304" pitchFamily="18" charset="0"/>
                <a:cs typeface="Times New Roman" panose="02020603050405020304" pitchFamily="18" charset="0"/>
              </a:rPr>
              <a:t>.</a:t>
            </a:r>
          </a:p>
          <a:p>
            <a:endParaRPr lang="ru-RU" sz="2000" dirty="0">
              <a:solidFill>
                <a:schemeClr val="bg1"/>
              </a:solidFill>
              <a:latin typeface="Times New Roman" panose="02020603050405020304" pitchFamily="18" charset="0"/>
              <a:cs typeface="Times New Roman" panose="02020603050405020304" pitchFamily="18" charset="0"/>
            </a:endParaRPr>
          </a:p>
          <a:p>
            <a:pPr algn="just">
              <a:lnSpc>
                <a:spcPts val="1650"/>
              </a:lnSpc>
              <a:spcAft>
                <a:spcPts val="800"/>
              </a:spcAft>
              <a:tabLst>
                <a:tab pos="457200" algn="l"/>
              </a:tabLst>
            </a:pPr>
            <a:r>
              <a:rPr lang="ru-UA" sz="2000" kern="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Всім</a:t>
            </a:r>
            <a:r>
              <a:rPr lang="ru-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добре </a:t>
            </a:r>
            <a:r>
              <a:rPr lang="ru-UA" sz="2000" kern="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відомо</a:t>
            </a:r>
            <a:r>
              <a:rPr lang="ru-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про те, </a:t>
            </a:r>
            <a:r>
              <a:rPr lang="ru-UA" sz="2000" kern="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що</a:t>
            </a:r>
            <a:r>
              <a:rPr lang="ru-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коти</a:t>
            </a:r>
            <a:r>
              <a:rPr lang="ru-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дуже</a:t>
            </a:r>
            <a:r>
              <a:rPr lang="ru-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люблять</a:t>
            </a:r>
            <a:r>
              <a:rPr lang="ru-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спати</a:t>
            </a:r>
            <a:r>
              <a:rPr lang="ru-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Так от сон кота становить </a:t>
            </a:r>
            <a:r>
              <a:rPr lang="ru-UA" sz="2000" kern="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приблизно</a:t>
            </a:r>
            <a:r>
              <a:rPr lang="ru-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15 годин на </a:t>
            </a:r>
            <a:r>
              <a:rPr lang="ru-UA" sz="2000" kern="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добу</a:t>
            </a:r>
            <a:r>
              <a:rPr lang="ru-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uk-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ts val="1650"/>
              </a:lnSpc>
              <a:spcAft>
                <a:spcPts val="800"/>
              </a:spcAft>
              <a:tabLst>
                <a:tab pos="457200" algn="l"/>
              </a:tabLst>
            </a:pPr>
            <a:r>
              <a:rPr lang="ru-RU" sz="2000" dirty="0">
                <a:solidFill>
                  <a:schemeClr val="bg1"/>
                </a:solidFill>
                <a:latin typeface="Times New Roman" panose="02020603050405020304" pitchFamily="18" charset="0"/>
                <a:cs typeface="Times New Roman" panose="02020603050405020304" pitchFamily="18" charset="0"/>
              </a:rPr>
              <a:t> Потреби </a:t>
            </a:r>
            <a:r>
              <a:rPr lang="ru-RU" sz="2000" dirty="0" err="1">
                <a:solidFill>
                  <a:schemeClr val="bg1"/>
                </a:solidFill>
                <a:latin typeface="Times New Roman" panose="02020603050405020304" pitchFamily="18" charset="0"/>
                <a:cs typeface="Times New Roman" panose="02020603050405020304" pitchFamily="18" charset="0"/>
              </a:rPr>
              <a:t>вашого</a:t>
            </a:r>
            <a:r>
              <a:rPr lang="ru-RU" sz="2000" dirty="0">
                <a:solidFill>
                  <a:schemeClr val="bg1"/>
                </a:solidFill>
                <a:latin typeface="Times New Roman" panose="02020603050405020304" pitchFamily="18" charset="0"/>
                <a:cs typeface="Times New Roman" panose="02020603050405020304" pitchFamily="18" charset="0"/>
              </a:rPr>
              <a:t> собаки у </a:t>
            </a:r>
            <a:r>
              <a:rPr lang="ru-RU" sz="2000" dirty="0" err="1">
                <a:solidFill>
                  <a:schemeClr val="bg1"/>
                </a:solidFill>
                <a:latin typeface="Times New Roman" panose="02020603050405020304" pitchFamily="18" charset="0"/>
                <a:cs typeface="Times New Roman" panose="02020603050405020304" pitchFamily="18" charset="0"/>
              </a:rPr>
              <a:t>сні</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залежать</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від</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багатьох</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факторів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вік</a:t>
            </a:r>
            <a:r>
              <a:rPr lang="ru-RU" sz="2000" dirty="0">
                <a:solidFill>
                  <a:schemeClr val="bg1"/>
                </a:solidFill>
                <a:latin typeface="Times New Roman" panose="02020603050405020304" pitchFamily="18" charset="0"/>
                <a:cs typeface="Times New Roman" panose="02020603050405020304" pitchFamily="18" charset="0"/>
              </a:rPr>
              <a:t>, порода, </a:t>
            </a:r>
            <a:r>
              <a:rPr lang="ru-RU" sz="2000" dirty="0" err="1">
                <a:solidFill>
                  <a:schemeClr val="bg1"/>
                </a:solidFill>
                <a:latin typeface="Times New Roman" panose="02020603050405020304" pitchFamily="18" charset="0"/>
                <a:cs typeface="Times New Roman" panose="02020603050405020304" pitchFamily="18" charset="0"/>
              </a:rPr>
              <a:t>рівень</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фізичної</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активності</a:t>
            </a:r>
            <a:r>
              <a:rPr lang="ru-RU" sz="2000" dirty="0">
                <a:solidFill>
                  <a:schemeClr val="bg1"/>
                </a:solidFill>
                <a:latin typeface="Times New Roman" panose="02020603050405020304" pitchFamily="18" charset="0"/>
                <a:cs typeface="Times New Roman" panose="02020603050405020304" pitchFamily="18" charset="0"/>
              </a:rPr>
              <a:t> та </a:t>
            </a:r>
            <a:r>
              <a:rPr lang="ru-RU" sz="2000" dirty="0" err="1">
                <a:solidFill>
                  <a:schemeClr val="bg1"/>
                </a:solidFill>
                <a:latin typeface="Times New Roman" panose="02020603050405020304" pitchFamily="18" charset="0"/>
                <a:cs typeface="Times New Roman" panose="02020603050405020304" pitchFamily="18" charset="0"/>
              </a:rPr>
              <a:t>навколишнє</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середовище</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Якщо</a:t>
            </a:r>
            <a:r>
              <a:rPr lang="ru-RU" sz="2000" dirty="0">
                <a:solidFill>
                  <a:schemeClr val="bg1"/>
                </a:solidFill>
                <a:latin typeface="Times New Roman" panose="02020603050405020304" pitchFamily="18" charset="0"/>
                <a:cs typeface="Times New Roman" panose="02020603050405020304" pitchFamily="18" charset="0"/>
              </a:rPr>
              <a:t> ваш собака в </a:t>
            </a:r>
            <a:r>
              <a:rPr lang="ru-RU" sz="2000" dirty="0" err="1">
                <a:solidFill>
                  <a:schemeClr val="bg1"/>
                </a:solidFill>
                <a:latin typeface="Times New Roman" panose="02020603050405020304" pitchFamily="18" charset="0"/>
                <a:cs typeface="Times New Roman" panose="02020603050405020304" pitchFamily="18" charset="0"/>
              </a:rPr>
              <a:t>цілому</a:t>
            </a:r>
            <a:r>
              <a:rPr lang="ru-RU" sz="2000" dirty="0">
                <a:solidFill>
                  <a:schemeClr val="bg1"/>
                </a:solidFill>
                <a:latin typeface="Times New Roman" panose="02020603050405020304" pitchFamily="18" charset="0"/>
                <a:cs typeface="Times New Roman" panose="02020603050405020304" pitchFamily="18" charset="0"/>
              </a:rPr>
              <a:t> спить 14 годин на день, вам </a:t>
            </a:r>
            <a:r>
              <a:rPr lang="ru-RU" sz="2000" dirty="0" err="1">
                <a:solidFill>
                  <a:schemeClr val="bg1"/>
                </a:solidFill>
                <a:latin typeface="Times New Roman" panose="02020603050405020304" pitchFamily="18" charset="0"/>
                <a:cs typeface="Times New Roman" panose="02020603050405020304" pitchFamily="18" charset="0"/>
              </a:rPr>
              <a:t>немає</a:t>
            </a:r>
            <a:r>
              <a:rPr lang="ru-RU" sz="2000" dirty="0">
                <a:solidFill>
                  <a:schemeClr val="bg1"/>
                </a:solidFill>
                <a:latin typeface="Times New Roman" panose="02020603050405020304" pitchFamily="18" charset="0"/>
                <a:cs typeface="Times New Roman" panose="02020603050405020304" pitchFamily="18" charset="0"/>
              </a:rPr>
              <a:t> про </a:t>
            </a:r>
            <a:r>
              <a:rPr lang="ru-RU" sz="2000" dirty="0" err="1">
                <a:solidFill>
                  <a:schemeClr val="bg1"/>
                </a:solidFill>
                <a:latin typeface="Times New Roman" panose="02020603050405020304" pitchFamily="18" charset="0"/>
                <a:cs typeface="Times New Roman" panose="02020603050405020304" pitchFamily="18" charset="0"/>
              </a:rPr>
              <a:t>що</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хвилюватися</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Проте</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якщо</a:t>
            </a:r>
            <a:r>
              <a:rPr lang="ru-RU" sz="2000" dirty="0">
                <a:solidFill>
                  <a:schemeClr val="bg1"/>
                </a:solidFill>
                <a:latin typeface="Times New Roman" panose="02020603050405020304" pitchFamily="18" charset="0"/>
                <a:cs typeface="Times New Roman" panose="02020603050405020304" pitchFamily="18" charset="0"/>
              </a:rPr>
              <a:t> ваш </a:t>
            </a:r>
            <a:r>
              <a:rPr lang="ru-RU" sz="2000" dirty="0" err="1">
                <a:solidFill>
                  <a:schemeClr val="bg1"/>
                </a:solidFill>
                <a:latin typeface="Times New Roman" panose="02020603050405020304" pitchFamily="18" charset="0"/>
                <a:cs typeface="Times New Roman" panose="02020603050405020304" pitchFamily="18" charset="0"/>
              </a:rPr>
              <a:t>улюбленець</a:t>
            </a:r>
            <a:r>
              <a:rPr lang="ru-RU" sz="2000" dirty="0">
                <a:solidFill>
                  <a:schemeClr val="bg1"/>
                </a:solidFill>
                <a:latin typeface="Times New Roman" panose="02020603050405020304" pitchFamily="18" charset="0"/>
                <a:cs typeface="Times New Roman" panose="02020603050405020304" pitchFamily="18" charset="0"/>
              </a:rPr>
              <a:t> спить </a:t>
            </a:r>
            <a:r>
              <a:rPr lang="ru-RU" sz="2000" dirty="0" err="1">
                <a:solidFill>
                  <a:schemeClr val="bg1"/>
                </a:solidFill>
                <a:latin typeface="Times New Roman" panose="02020603050405020304" pitchFamily="18" charset="0"/>
                <a:cs typeface="Times New Roman" panose="02020603050405020304" pitchFamily="18" charset="0"/>
              </a:rPr>
              <a:t>більше</a:t>
            </a:r>
            <a:r>
              <a:rPr lang="ru-RU" sz="2000" dirty="0">
                <a:solidFill>
                  <a:schemeClr val="bg1"/>
                </a:solidFill>
                <a:latin typeface="Times New Roman" panose="02020603050405020304" pitchFamily="18" charset="0"/>
                <a:cs typeface="Times New Roman" panose="02020603050405020304" pitchFamily="18" charset="0"/>
              </a:rPr>
              <a:t> 15 годин на день, на </a:t>
            </a:r>
            <a:r>
              <a:rPr lang="ru-RU" sz="2000" dirty="0" err="1">
                <a:solidFill>
                  <a:schemeClr val="bg1"/>
                </a:solidFill>
                <a:latin typeface="Times New Roman" panose="02020603050405020304" pitchFamily="18" charset="0"/>
                <a:cs typeface="Times New Roman" panose="02020603050405020304" pitchFamily="18" charset="0"/>
              </a:rPr>
              <a:t>що</a:t>
            </a:r>
            <a:r>
              <a:rPr lang="ru-RU" sz="2000" dirty="0">
                <a:solidFill>
                  <a:schemeClr val="bg1"/>
                </a:solidFill>
                <a:latin typeface="Times New Roman" panose="02020603050405020304" pitchFamily="18" charset="0"/>
                <a:cs typeface="Times New Roman" panose="02020603050405020304" pitchFamily="18" charset="0"/>
              </a:rPr>
              <a:t>  вам </a:t>
            </a:r>
            <a:r>
              <a:rPr lang="ru-RU" sz="2000" dirty="0" err="1">
                <a:solidFill>
                  <a:schemeClr val="bg1"/>
                </a:solidFill>
                <a:latin typeface="Times New Roman" panose="02020603050405020304" pitchFamily="18" charset="0"/>
                <a:cs typeface="Times New Roman" panose="02020603050405020304" pitchFamily="18" charset="0"/>
              </a:rPr>
              <a:t>слід</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звернути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увагу</a:t>
            </a:r>
            <a:r>
              <a:rPr lang="ru-RU" sz="2000" dirty="0">
                <a:solidFill>
                  <a:schemeClr val="bg1"/>
                </a:solidFill>
                <a:latin typeface="Times New Roman" panose="02020603050405020304" pitchFamily="18" charset="0"/>
                <a:cs typeface="Times New Roman" panose="02020603050405020304" pitchFamily="18" charset="0"/>
              </a:rPr>
              <a:t> ?</a:t>
            </a:r>
            <a:endParaRPr lang="uk-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ts val="1650"/>
              </a:lnSpc>
              <a:spcAft>
                <a:spcPts val="800"/>
              </a:spcAft>
              <a:tabLst>
                <a:tab pos="457200" algn="l"/>
              </a:tabLst>
            </a:pPr>
            <a:endParaRPr lang="uk-UA" sz="20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ts val="1650"/>
              </a:lnSpc>
              <a:spcAft>
                <a:spcPts val="800"/>
              </a:spcAft>
              <a:tabLst>
                <a:tab pos="457200" algn="l"/>
              </a:tabLst>
            </a:pPr>
            <a:r>
              <a:rPr lang="uk-UA" sz="2000" kern="0" dirty="0">
                <a:solidFill>
                  <a:srgbClr val="000000"/>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Завдання 1: </a:t>
            </a:r>
            <a:r>
              <a:rPr lang="uk-UA" sz="20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побудуйте  діаграму  вашого сну і домашнього улюбленця, 1 клітина= 2 години сну, ширина стовпчику 2 клітини</a:t>
            </a:r>
          </a:p>
          <a:p>
            <a:pPr lvl="0" algn="just">
              <a:lnSpc>
                <a:spcPts val="1650"/>
              </a:lnSpc>
              <a:spcAft>
                <a:spcPts val="800"/>
              </a:spcAft>
              <a:tabLst>
                <a:tab pos="457200" algn="l"/>
              </a:tabLst>
            </a:pPr>
            <a:endParaRPr lang="ru-UA" sz="11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a:extLst>
              <a:ext uri="{FF2B5EF4-FFF2-40B4-BE49-F238E27FC236}">
                <a16:creationId xmlns:a16="http://schemas.microsoft.com/office/drawing/2014/main" id="{7D4DC625-55F8-48A6-9B6B-7295FCF7EC1D}"/>
              </a:ext>
            </a:extLst>
          </p:cNvPr>
          <p:cNvPicPr>
            <a:picLocks noChangeAspect="1"/>
          </p:cNvPicPr>
          <p:nvPr/>
        </p:nvPicPr>
        <p:blipFill>
          <a:blip r:embed="rId2"/>
          <a:stretch>
            <a:fillRect/>
          </a:stretch>
        </p:blipFill>
        <p:spPr>
          <a:xfrm>
            <a:off x="1691109" y="4346917"/>
            <a:ext cx="3190726" cy="2123283"/>
          </a:xfrm>
          <a:prstGeom prst="rect">
            <a:avLst/>
          </a:prstGeom>
        </p:spPr>
      </p:pic>
      <p:pic>
        <p:nvPicPr>
          <p:cNvPr id="6" name="Рисунок 5">
            <a:extLst>
              <a:ext uri="{FF2B5EF4-FFF2-40B4-BE49-F238E27FC236}">
                <a16:creationId xmlns:a16="http://schemas.microsoft.com/office/drawing/2014/main" id="{336FC555-A7D5-4BC9-BEC6-34969872B1FD}"/>
              </a:ext>
            </a:extLst>
          </p:cNvPr>
          <p:cNvPicPr>
            <a:picLocks noChangeAspect="1"/>
          </p:cNvPicPr>
          <p:nvPr/>
        </p:nvPicPr>
        <p:blipFill>
          <a:blip r:embed="rId3"/>
          <a:stretch>
            <a:fillRect/>
          </a:stretch>
        </p:blipFill>
        <p:spPr>
          <a:xfrm>
            <a:off x="5514536" y="4346917"/>
            <a:ext cx="2658794" cy="1995868"/>
          </a:xfrm>
          <a:prstGeom prst="rect">
            <a:avLst/>
          </a:prstGeom>
        </p:spPr>
      </p:pic>
    </p:spTree>
    <p:extLst>
      <p:ext uri="{BB962C8B-B14F-4D97-AF65-F5344CB8AC3E}">
        <p14:creationId xmlns:p14="http://schemas.microsoft.com/office/powerpoint/2010/main" val="3498597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6C7540-A91B-201C-0D9A-7F7CEEA7884A}"/>
              </a:ext>
            </a:extLst>
          </p:cNvPr>
          <p:cNvSpPr txBox="1"/>
          <p:nvPr/>
        </p:nvSpPr>
        <p:spPr>
          <a:xfrm>
            <a:off x="2358683" y="904092"/>
            <a:ext cx="8459372" cy="2246769"/>
          </a:xfrm>
          <a:prstGeom prst="rect">
            <a:avLst/>
          </a:prstGeom>
          <a:noFill/>
        </p:spPr>
        <p:txBody>
          <a:bodyPr wrap="square">
            <a:spAutoFit/>
          </a:bodyPr>
          <a:lstStyle/>
          <a:p>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Коти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вміють</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дуже</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швидко</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бігати</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разі</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необхідності</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наприклад</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коли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тварині</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загрожує</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небезпека</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воно</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може</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розвивати</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UA" sz="20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швидкість</a:t>
            </a:r>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до 50 км/год.</a:t>
            </a:r>
            <a:endParaRPr lang="uk-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l"/>
            <a:r>
              <a:rPr lang="ru-UA" sz="20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k-UA" sz="2000"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С</a:t>
            </a:r>
            <a:r>
              <a:rPr lang="uk-UA" sz="2000" b="0" i="0" dirty="0">
                <a:solidFill>
                  <a:schemeClr val="bg1"/>
                </a:solidFill>
                <a:effectLst/>
                <a:latin typeface="Times New Roman" panose="02020603050405020304" pitchFamily="18" charset="0"/>
                <a:cs typeface="Times New Roman" panose="02020603050405020304" pitchFamily="18" charset="0"/>
              </a:rPr>
              <a:t>обаки здатні пробігти без зупинок 200 кілометрів зі швидкістю 25 км / год</a:t>
            </a:r>
            <a:endParaRPr lang="uk-UA" sz="2000" dirty="0">
              <a:solidFill>
                <a:schemeClr val="bg1"/>
              </a:solidFill>
              <a:latin typeface="Times New Roman" panose="02020603050405020304" pitchFamily="18" charset="0"/>
              <a:cs typeface="Times New Roman" panose="02020603050405020304" pitchFamily="18" charset="0"/>
            </a:endParaRPr>
          </a:p>
          <a:p>
            <a:pPr algn="l"/>
            <a:r>
              <a:rPr lang="uk-UA" sz="2000" dirty="0">
                <a:solidFill>
                  <a:srgbClr val="333333"/>
                </a:solidFill>
                <a:highlight>
                  <a:srgbClr val="FFFF00"/>
                </a:highlight>
                <a:latin typeface="Times New Roman" panose="02020603050405020304" pitchFamily="18" charset="0"/>
                <a:cs typeface="Times New Roman" panose="02020603050405020304" pitchFamily="18" charset="0"/>
              </a:rPr>
              <a:t>Завдання 2</a:t>
            </a:r>
            <a:r>
              <a:rPr lang="uk-UA" sz="2000" dirty="0">
                <a:solidFill>
                  <a:srgbClr val="333333"/>
                </a:solidFill>
                <a:latin typeface="Times New Roman" panose="02020603050405020304" pitchFamily="18" charset="0"/>
                <a:cs typeface="Times New Roman" panose="02020603050405020304" pitchFamily="18" charset="0"/>
              </a:rPr>
              <a:t>: </a:t>
            </a:r>
            <a:r>
              <a:rPr lang="uk-UA" sz="2000" dirty="0">
                <a:solidFill>
                  <a:schemeClr val="bg1"/>
                </a:solidFill>
                <a:latin typeface="Times New Roman" panose="02020603050405020304" pitchFamily="18" charset="0"/>
                <a:cs typeface="Times New Roman" panose="02020603050405020304" pitchFamily="18" charset="0"/>
              </a:rPr>
              <a:t>зобразити на координатному промені  точки зі швидкостями  собаки і кота, взявши 1 клітинку за  5 км/год.</a:t>
            </a:r>
          </a:p>
          <a:p>
            <a:pPr algn="l"/>
            <a:r>
              <a:rPr lang="uk-UA" sz="2000" dirty="0">
                <a:solidFill>
                  <a:schemeClr val="bg1"/>
                </a:solidFill>
                <a:latin typeface="Times New Roman" panose="02020603050405020304" pitchFamily="18" charset="0"/>
                <a:cs typeface="Times New Roman" panose="02020603050405020304" pitchFamily="18" charset="0"/>
              </a:rPr>
              <a:t>Хто з них пробіжить більше за півгодини і на скільки?</a:t>
            </a:r>
            <a:endParaRPr lang="ru-UA" dirty="0">
              <a:solidFill>
                <a:schemeClr val="bg1"/>
              </a:solidFill>
            </a:endParaRPr>
          </a:p>
        </p:txBody>
      </p:sp>
      <p:pic>
        <p:nvPicPr>
          <p:cNvPr id="2" name="Рисунок 1">
            <a:extLst>
              <a:ext uri="{FF2B5EF4-FFF2-40B4-BE49-F238E27FC236}">
                <a16:creationId xmlns:a16="http://schemas.microsoft.com/office/drawing/2014/main" id="{79F4A865-2087-4E40-8B85-AF539CA5B830}"/>
              </a:ext>
            </a:extLst>
          </p:cNvPr>
          <p:cNvPicPr>
            <a:picLocks noChangeAspect="1"/>
          </p:cNvPicPr>
          <p:nvPr/>
        </p:nvPicPr>
        <p:blipFill>
          <a:blip r:embed="rId2"/>
          <a:stretch>
            <a:fillRect/>
          </a:stretch>
        </p:blipFill>
        <p:spPr>
          <a:xfrm>
            <a:off x="4436378" y="3429000"/>
            <a:ext cx="3152995" cy="2524908"/>
          </a:xfrm>
          <a:prstGeom prst="rect">
            <a:avLst/>
          </a:prstGeom>
        </p:spPr>
      </p:pic>
    </p:spTree>
    <p:extLst>
      <p:ext uri="{BB962C8B-B14F-4D97-AF65-F5344CB8AC3E}">
        <p14:creationId xmlns:p14="http://schemas.microsoft.com/office/powerpoint/2010/main" val="23816557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4B9DA3E-043E-4DB3-9654-FEC9C70D79BA}"/>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Effect>
                      <a14:colorTemperature colorTemp="88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810995" y="2555531"/>
            <a:ext cx="7191375" cy="412432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a:extLst>
              <a:ext uri="{FF2B5EF4-FFF2-40B4-BE49-F238E27FC236}">
                <a16:creationId xmlns:a16="http://schemas.microsoft.com/office/drawing/2014/main" id="{C3424850-AEE4-4C71-8EFD-FC16EC41D48B}"/>
              </a:ext>
            </a:extLst>
          </p:cNvPr>
          <p:cNvSpPr/>
          <p:nvPr/>
        </p:nvSpPr>
        <p:spPr>
          <a:xfrm>
            <a:off x="703385" y="1909200"/>
            <a:ext cx="10114669" cy="646331"/>
          </a:xfrm>
          <a:prstGeom prst="rect">
            <a:avLst/>
          </a:prstGeom>
        </p:spPr>
        <p:txBody>
          <a:bodyPr wrap="square">
            <a:spAutoFit/>
          </a:bodyPr>
          <a:lstStyle/>
          <a:p>
            <a:r>
              <a:rPr lang="ru-RU" i="1" dirty="0">
                <a:solidFill>
                  <a:schemeClr val="bg1"/>
                </a:solidFill>
                <a:latin typeface="Open Sans" panose="020B0606030504020204"/>
              </a:rPr>
              <a:t>Горизонтальна </a:t>
            </a:r>
            <a:r>
              <a:rPr lang="ru-RU" i="1" dirty="0" err="1">
                <a:solidFill>
                  <a:schemeClr val="bg1"/>
                </a:solidFill>
                <a:latin typeface="Open Sans" panose="020B0606030504020204"/>
              </a:rPr>
              <a:t>вісь</a:t>
            </a:r>
            <a:r>
              <a:rPr lang="ru-RU" i="1" dirty="0">
                <a:solidFill>
                  <a:schemeClr val="bg1"/>
                </a:solidFill>
                <a:latin typeface="Open Sans" panose="020B0606030504020204"/>
              </a:rPr>
              <a:t> </a:t>
            </a:r>
            <a:r>
              <a:rPr lang="ru-RU" i="1" dirty="0" err="1">
                <a:solidFill>
                  <a:schemeClr val="bg1"/>
                </a:solidFill>
                <a:latin typeface="Open Sans" panose="020B0606030504020204"/>
              </a:rPr>
              <a:t>показує</a:t>
            </a:r>
            <a:r>
              <a:rPr lang="ru-RU" i="1" dirty="0">
                <a:solidFill>
                  <a:schemeClr val="bg1"/>
                </a:solidFill>
                <a:latin typeface="Open Sans" panose="020B0606030504020204"/>
              </a:rPr>
              <a:t> </a:t>
            </a:r>
            <a:r>
              <a:rPr lang="ru-RU" i="1" dirty="0" err="1">
                <a:solidFill>
                  <a:schemeClr val="bg1"/>
                </a:solidFill>
                <a:latin typeface="Open Sans" panose="020B0606030504020204"/>
              </a:rPr>
              <a:t>календарні</a:t>
            </a:r>
            <a:r>
              <a:rPr lang="ru-RU" i="1" dirty="0">
                <a:solidFill>
                  <a:schemeClr val="bg1"/>
                </a:solidFill>
                <a:latin typeface="Open Sans" panose="020B0606030504020204"/>
              </a:rPr>
              <a:t> роки, вертикальна </a:t>
            </a:r>
            <a:r>
              <a:rPr lang="ru-RU" i="1" dirty="0" err="1">
                <a:solidFill>
                  <a:schemeClr val="bg1"/>
                </a:solidFill>
                <a:latin typeface="Open Sans" panose="020B0606030504020204"/>
              </a:rPr>
              <a:t>вісь</a:t>
            </a:r>
            <a:r>
              <a:rPr lang="ru-RU" i="1" dirty="0">
                <a:solidFill>
                  <a:schemeClr val="bg1"/>
                </a:solidFill>
                <a:latin typeface="Open Sans" panose="020B0606030504020204"/>
              </a:rPr>
              <a:t> – "</a:t>
            </a:r>
            <a:r>
              <a:rPr lang="ru-RU" i="1" dirty="0" err="1">
                <a:solidFill>
                  <a:schemeClr val="bg1"/>
                </a:solidFill>
                <a:latin typeface="Open Sans" panose="020B0606030504020204"/>
              </a:rPr>
              <a:t>собачі</a:t>
            </a:r>
            <a:r>
              <a:rPr lang="ru-RU" i="1" dirty="0">
                <a:solidFill>
                  <a:schemeClr val="bg1"/>
                </a:solidFill>
                <a:latin typeface="Open Sans" panose="020B0606030504020204"/>
              </a:rPr>
              <a:t>" (</a:t>
            </a:r>
            <a:r>
              <a:rPr lang="en-US" i="1" dirty="0">
                <a:solidFill>
                  <a:schemeClr val="bg1"/>
                </a:solidFill>
                <a:latin typeface="Open Sans" panose="020B0606030504020204"/>
              </a:rPr>
              <a:t>small dog – </a:t>
            </a:r>
            <a:r>
              <a:rPr lang="ru-RU" i="1" dirty="0">
                <a:solidFill>
                  <a:schemeClr val="bg1"/>
                </a:solidFill>
                <a:latin typeface="Open Sans" panose="020B0606030504020204"/>
              </a:rPr>
              <a:t>собака маленького </a:t>
            </a:r>
            <a:r>
              <a:rPr lang="ru-RU" i="1" dirty="0" err="1">
                <a:solidFill>
                  <a:schemeClr val="bg1"/>
                </a:solidFill>
                <a:latin typeface="Open Sans" panose="020B0606030504020204"/>
              </a:rPr>
              <a:t>розміру</a:t>
            </a:r>
            <a:r>
              <a:rPr lang="ru-RU" i="1" dirty="0">
                <a:solidFill>
                  <a:schemeClr val="bg1"/>
                </a:solidFill>
                <a:latin typeface="Open Sans" panose="020B0606030504020204"/>
              </a:rPr>
              <a:t>, </a:t>
            </a:r>
            <a:r>
              <a:rPr lang="en-US" i="1" dirty="0">
                <a:solidFill>
                  <a:schemeClr val="bg1"/>
                </a:solidFill>
                <a:latin typeface="Open Sans" panose="020B0606030504020204"/>
              </a:rPr>
              <a:t>medium dog – </a:t>
            </a:r>
            <a:r>
              <a:rPr lang="ru-RU" i="1" dirty="0" err="1">
                <a:solidFill>
                  <a:schemeClr val="bg1"/>
                </a:solidFill>
                <a:latin typeface="Open Sans" panose="020B0606030504020204"/>
              </a:rPr>
              <a:t>середнього</a:t>
            </a:r>
            <a:r>
              <a:rPr lang="ru-RU" i="1" dirty="0">
                <a:solidFill>
                  <a:schemeClr val="bg1"/>
                </a:solidFill>
                <a:latin typeface="Open Sans" panose="020B0606030504020204"/>
              </a:rPr>
              <a:t>, </a:t>
            </a:r>
            <a:r>
              <a:rPr lang="en-US" i="1" dirty="0">
                <a:solidFill>
                  <a:schemeClr val="bg1"/>
                </a:solidFill>
                <a:latin typeface="Open Sans" panose="020B0606030504020204"/>
              </a:rPr>
              <a:t>large – </a:t>
            </a:r>
            <a:r>
              <a:rPr lang="ru-RU" i="1" dirty="0">
                <a:solidFill>
                  <a:schemeClr val="bg1"/>
                </a:solidFill>
                <a:latin typeface="Open Sans" panose="020B0606030504020204"/>
              </a:rPr>
              <a:t>великого, </a:t>
            </a:r>
            <a:r>
              <a:rPr lang="en-US" i="1" dirty="0">
                <a:solidFill>
                  <a:schemeClr val="bg1"/>
                </a:solidFill>
                <a:latin typeface="Open Sans" panose="020B0606030504020204"/>
              </a:rPr>
              <a:t>giant – </a:t>
            </a:r>
            <a:r>
              <a:rPr lang="ru-RU" i="1" dirty="0" err="1">
                <a:solidFill>
                  <a:schemeClr val="bg1"/>
                </a:solidFill>
                <a:latin typeface="Open Sans" panose="020B0606030504020204"/>
              </a:rPr>
              <a:t>гігантського</a:t>
            </a:r>
            <a:r>
              <a:rPr lang="ru-RU" i="1" dirty="0">
                <a:solidFill>
                  <a:schemeClr val="bg1"/>
                </a:solidFill>
                <a:latin typeface="Open Sans" panose="020B0606030504020204"/>
              </a:rPr>
              <a:t> </a:t>
            </a:r>
            <a:r>
              <a:rPr lang="ru-RU" i="1" dirty="0" err="1">
                <a:solidFill>
                  <a:schemeClr val="bg1"/>
                </a:solidFill>
                <a:latin typeface="Open Sans" panose="020B0606030504020204"/>
              </a:rPr>
              <a:t>розміру</a:t>
            </a:r>
            <a:r>
              <a:rPr lang="ru-RU" i="1" dirty="0">
                <a:solidFill>
                  <a:schemeClr val="bg1"/>
                </a:solidFill>
                <a:latin typeface="Open Sans" panose="020B0606030504020204"/>
              </a:rPr>
              <a:t>)</a:t>
            </a:r>
            <a:endParaRPr lang="ru-RU" dirty="0">
              <a:solidFill>
                <a:schemeClr val="bg1"/>
              </a:solidFill>
            </a:endParaRPr>
          </a:p>
        </p:txBody>
      </p:sp>
      <p:sp>
        <p:nvSpPr>
          <p:cNvPr id="3" name="Прямоугольник 2">
            <a:extLst>
              <a:ext uri="{FF2B5EF4-FFF2-40B4-BE49-F238E27FC236}">
                <a16:creationId xmlns:a16="http://schemas.microsoft.com/office/drawing/2014/main" id="{9FDECA1E-A019-498F-A499-4E72C69505AC}"/>
              </a:ext>
            </a:extLst>
          </p:cNvPr>
          <p:cNvSpPr/>
          <p:nvPr/>
        </p:nvSpPr>
        <p:spPr>
          <a:xfrm>
            <a:off x="604911" y="178144"/>
            <a:ext cx="10522632" cy="1477328"/>
          </a:xfrm>
          <a:prstGeom prst="rect">
            <a:avLst/>
          </a:prstGeom>
        </p:spPr>
        <p:txBody>
          <a:bodyPr wrap="square">
            <a:spAutoFit/>
          </a:bodyPr>
          <a:lstStyle/>
          <a:p>
            <a:r>
              <a:rPr lang="ru-RU" dirty="0" err="1">
                <a:solidFill>
                  <a:srgbClr val="000000"/>
                </a:solidFill>
                <a:latin typeface="Open Sans" panose="020B0606030504020204"/>
              </a:rPr>
              <a:t>Якщо</a:t>
            </a:r>
            <a:r>
              <a:rPr lang="ru-RU" dirty="0">
                <a:solidFill>
                  <a:srgbClr val="000000"/>
                </a:solidFill>
                <a:latin typeface="Open Sans" panose="020B0606030504020204"/>
              </a:rPr>
              <a:t> </a:t>
            </a:r>
            <a:r>
              <a:rPr lang="ru-RU" dirty="0" err="1">
                <a:solidFill>
                  <a:srgbClr val="000000"/>
                </a:solidFill>
                <a:latin typeface="Open Sans" panose="020B0606030504020204"/>
              </a:rPr>
              <a:t>ви</a:t>
            </a:r>
            <a:r>
              <a:rPr lang="ru-RU" dirty="0">
                <a:solidFill>
                  <a:srgbClr val="000000"/>
                </a:solidFill>
                <a:latin typeface="Open Sans" panose="020B0606030504020204"/>
              </a:rPr>
              <a:t> </a:t>
            </a:r>
            <a:r>
              <a:rPr lang="ru-RU" dirty="0" err="1">
                <a:solidFill>
                  <a:srgbClr val="000000"/>
                </a:solidFill>
                <a:latin typeface="Open Sans" panose="020B0606030504020204"/>
              </a:rPr>
              <a:t>вирішили</a:t>
            </a:r>
            <a:r>
              <a:rPr lang="ru-RU" dirty="0">
                <a:solidFill>
                  <a:srgbClr val="000000"/>
                </a:solidFill>
                <a:latin typeface="Open Sans" panose="020B0606030504020204"/>
              </a:rPr>
              <a:t> </a:t>
            </a:r>
            <a:r>
              <a:rPr lang="ru-RU" dirty="0" err="1">
                <a:solidFill>
                  <a:srgbClr val="000000"/>
                </a:solidFill>
                <a:latin typeface="Open Sans" panose="020B0606030504020204"/>
              </a:rPr>
              <a:t>з'ясувати</a:t>
            </a:r>
            <a:r>
              <a:rPr lang="ru-RU" dirty="0">
                <a:solidFill>
                  <a:srgbClr val="000000"/>
                </a:solidFill>
                <a:latin typeface="Open Sans" panose="020B0606030504020204"/>
              </a:rPr>
              <a:t>, </a:t>
            </a:r>
            <a:r>
              <a:rPr lang="ru-RU" dirty="0" err="1">
                <a:solidFill>
                  <a:srgbClr val="000000"/>
                </a:solidFill>
                <a:latin typeface="Open Sans" panose="020B0606030504020204"/>
              </a:rPr>
              <a:t>чи</a:t>
            </a:r>
            <a:r>
              <a:rPr lang="ru-RU" dirty="0">
                <a:solidFill>
                  <a:srgbClr val="000000"/>
                </a:solidFill>
                <a:latin typeface="Open Sans" panose="020B0606030504020204"/>
              </a:rPr>
              <a:t> буде ваш пес </a:t>
            </a:r>
            <a:r>
              <a:rPr lang="ru-RU" dirty="0" err="1">
                <a:solidFill>
                  <a:srgbClr val="000000"/>
                </a:solidFill>
                <a:latin typeface="Open Sans" panose="020B0606030504020204"/>
              </a:rPr>
              <a:t>закінчувати</a:t>
            </a:r>
            <a:r>
              <a:rPr lang="ru-RU" dirty="0">
                <a:solidFill>
                  <a:srgbClr val="000000"/>
                </a:solidFill>
                <a:latin typeface="Open Sans" panose="020B0606030504020204"/>
              </a:rPr>
              <a:t> </a:t>
            </a:r>
            <a:r>
              <a:rPr lang="ru-RU" dirty="0" err="1">
                <a:solidFill>
                  <a:srgbClr val="000000"/>
                </a:solidFill>
                <a:latin typeface="Open Sans" panose="020B0606030504020204"/>
              </a:rPr>
              <a:t>середню</a:t>
            </a:r>
            <a:r>
              <a:rPr lang="ru-RU" dirty="0">
                <a:solidFill>
                  <a:srgbClr val="000000"/>
                </a:solidFill>
                <a:latin typeface="Open Sans" panose="020B0606030504020204"/>
              </a:rPr>
              <a:t> школу </a:t>
            </a:r>
            <a:r>
              <a:rPr lang="ru-RU" dirty="0" err="1">
                <a:solidFill>
                  <a:srgbClr val="000000"/>
                </a:solidFill>
                <a:latin typeface="Open Sans" panose="020B0606030504020204"/>
              </a:rPr>
              <a:t>або</a:t>
            </a:r>
            <a:r>
              <a:rPr lang="ru-RU" dirty="0">
                <a:solidFill>
                  <a:srgbClr val="000000"/>
                </a:solidFill>
                <a:latin typeface="Open Sans" panose="020B0606030504020204"/>
              </a:rPr>
              <a:t> </a:t>
            </a:r>
            <a:r>
              <a:rPr lang="ru-RU" dirty="0" err="1">
                <a:solidFill>
                  <a:srgbClr val="000000"/>
                </a:solidFill>
                <a:latin typeface="Open Sans" panose="020B0606030504020204"/>
              </a:rPr>
              <a:t>готуватися</a:t>
            </a:r>
            <a:r>
              <a:rPr lang="ru-RU" dirty="0">
                <a:solidFill>
                  <a:srgbClr val="000000"/>
                </a:solidFill>
                <a:latin typeface="Open Sans" panose="020B0606030504020204"/>
              </a:rPr>
              <a:t> до </a:t>
            </a:r>
            <a:r>
              <a:rPr lang="ru-RU" dirty="0" err="1">
                <a:solidFill>
                  <a:srgbClr val="000000"/>
                </a:solidFill>
                <a:latin typeface="Open Sans" panose="020B0606030504020204"/>
              </a:rPr>
              <a:t>виходу</a:t>
            </a:r>
            <a:r>
              <a:rPr lang="ru-RU" dirty="0">
                <a:solidFill>
                  <a:srgbClr val="000000"/>
                </a:solidFill>
                <a:latin typeface="Open Sans" panose="020B0606030504020204"/>
              </a:rPr>
              <a:t> на </a:t>
            </a:r>
            <a:r>
              <a:rPr lang="ru-RU" dirty="0" err="1">
                <a:solidFill>
                  <a:srgbClr val="000000"/>
                </a:solidFill>
                <a:latin typeface="Open Sans" panose="020B0606030504020204"/>
              </a:rPr>
              <a:t>пенсію</a:t>
            </a:r>
            <a:r>
              <a:rPr lang="ru-RU" dirty="0">
                <a:solidFill>
                  <a:srgbClr val="000000"/>
                </a:solidFill>
                <a:latin typeface="Open Sans" panose="020B0606030504020204"/>
              </a:rPr>
              <a:t> за </a:t>
            </a:r>
            <a:r>
              <a:rPr lang="ru-RU" dirty="0" err="1">
                <a:solidFill>
                  <a:srgbClr val="000000"/>
                </a:solidFill>
                <a:latin typeface="Open Sans" panose="020B0606030504020204"/>
              </a:rPr>
              <a:t>людськими</a:t>
            </a:r>
            <a:r>
              <a:rPr lang="ru-RU" dirty="0">
                <a:solidFill>
                  <a:srgbClr val="000000"/>
                </a:solidFill>
                <a:latin typeface="Open Sans" panose="020B0606030504020204"/>
              </a:rPr>
              <a:t> </a:t>
            </a:r>
            <a:r>
              <a:rPr lang="ru-RU" dirty="0" err="1">
                <a:solidFill>
                  <a:srgbClr val="000000"/>
                </a:solidFill>
                <a:latin typeface="Open Sans" panose="020B0606030504020204"/>
              </a:rPr>
              <a:t>мірками</a:t>
            </a:r>
            <a:r>
              <a:rPr lang="ru-RU" dirty="0">
                <a:solidFill>
                  <a:srgbClr val="000000"/>
                </a:solidFill>
                <a:latin typeface="Open Sans" panose="020B0606030504020204"/>
              </a:rPr>
              <a:t>, для </a:t>
            </a:r>
            <a:r>
              <a:rPr lang="ru-RU" dirty="0" err="1">
                <a:solidFill>
                  <a:srgbClr val="000000"/>
                </a:solidFill>
                <a:latin typeface="Open Sans" panose="020B0606030504020204"/>
              </a:rPr>
              <a:t>цього</a:t>
            </a:r>
            <a:r>
              <a:rPr lang="ru-RU" dirty="0">
                <a:solidFill>
                  <a:srgbClr val="000000"/>
                </a:solidFill>
                <a:latin typeface="Open Sans" panose="020B0606030504020204"/>
              </a:rPr>
              <a:t> </a:t>
            </a:r>
            <a:r>
              <a:rPr lang="ru-RU" dirty="0" err="1">
                <a:solidFill>
                  <a:srgbClr val="000000"/>
                </a:solidFill>
                <a:latin typeface="Open Sans" panose="020B0606030504020204"/>
              </a:rPr>
              <a:t>потрібно</a:t>
            </a:r>
            <a:r>
              <a:rPr lang="ru-RU" dirty="0">
                <a:solidFill>
                  <a:srgbClr val="000000"/>
                </a:solidFill>
                <a:latin typeface="Open Sans" panose="020B0606030504020204"/>
              </a:rPr>
              <a:t> </a:t>
            </a:r>
            <a:r>
              <a:rPr lang="ru-RU" dirty="0" err="1">
                <a:solidFill>
                  <a:srgbClr val="000000"/>
                </a:solidFill>
                <a:latin typeface="Open Sans" panose="020B0606030504020204"/>
              </a:rPr>
              <a:t>зіставити</a:t>
            </a:r>
            <a:r>
              <a:rPr lang="ru-RU" dirty="0">
                <a:solidFill>
                  <a:srgbClr val="000000"/>
                </a:solidFill>
                <a:latin typeface="Open Sans" panose="020B0606030504020204"/>
              </a:rPr>
              <a:t> </a:t>
            </a:r>
            <a:r>
              <a:rPr lang="ru-RU" dirty="0" err="1">
                <a:solidFill>
                  <a:srgbClr val="000000"/>
                </a:solidFill>
                <a:latin typeface="Open Sans" panose="020B0606030504020204"/>
              </a:rPr>
              <a:t>етапи</a:t>
            </a:r>
            <a:r>
              <a:rPr lang="ru-RU" dirty="0">
                <a:solidFill>
                  <a:srgbClr val="000000"/>
                </a:solidFill>
                <a:latin typeface="Open Sans" panose="020B0606030504020204"/>
              </a:rPr>
              <a:t> </a:t>
            </a:r>
            <a:r>
              <a:rPr lang="ru-RU" dirty="0" err="1">
                <a:solidFill>
                  <a:srgbClr val="000000"/>
                </a:solidFill>
                <a:latin typeface="Open Sans" panose="020B0606030504020204"/>
              </a:rPr>
              <a:t>життя</a:t>
            </a:r>
            <a:r>
              <a:rPr lang="ru-RU" dirty="0">
                <a:solidFill>
                  <a:srgbClr val="000000"/>
                </a:solidFill>
                <a:latin typeface="Open Sans" panose="020B0606030504020204"/>
              </a:rPr>
              <a:t> </a:t>
            </a:r>
            <a:r>
              <a:rPr lang="ru-RU" dirty="0" err="1">
                <a:solidFill>
                  <a:srgbClr val="000000"/>
                </a:solidFill>
                <a:latin typeface="Open Sans" panose="020B0606030504020204"/>
              </a:rPr>
              <a:t>людини</a:t>
            </a:r>
            <a:r>
              <a:rPr lang="ru-RU" dirty="0">
                <a:solidFill>
                  <a:srgbClr val="000000"/>
                </a:solidFill>
                <a:latin typeface="Open Sans" panose="020B0606030504020204"/>
              </a:rPr>
              <a:t> і собаки. </a:t>
            </a:r>
          </a:p>
          <a:p>
            <a:r>
              <a:rPr lang="ru-RU" dirty="0" err="1">
                <a:solidFill>
                  <a:srgbClr val="000000"/>
                </a:solidFill>
                <a:highlight>
                  <a:srgbClr val="FFFF00"/>
                </a:highlight>
                <a:latin typeface="Open Sans" panose="020B0606030504020204"/>
              </a:rPr>
              <a:t>Завдання</a:t>
            </a:r>
            <a:r>
              <a:rPr lang="ru-RU" dirty="0">
                <a:solidFill>
                  <a:srgbClr val="000000"/>
                </a:solidFill>
                <a:highlight>
                  <a:srgbClr val="FFFF00"/>
                </a:highlight>
                <a:latin typeface="Open Sans" panose="020B0606030504020204"/>
              </a:rPr>
              <a:t> 3: </a:t>
            </a:r>
            <a:r>
              <a:rPr lang="ru-RU" dirty="0">
                <a:solidFill>
                  <a:srgbClr val="000000"/>
                </a:solidFill>
                <a:latin typeface="Open Sans" panose="020B0606030504020204"/>
              </a:rPr>
              <a:t>Прочитай </a:t>
            </a:r>
            <a:r>
              <a:rPr lang="ru-RU" dirty="0" err="1">
                <a:solidFill>
                  <a:srgbClr val="000000"/>
                </a:solidFill>
                <a:latin typeface="Open Sans" panose="020B0606030504020204"/>
              </a:rPr>
              <a:t>діаграму</a:t>
            </a:r>
            <a:r>
              <a:rPr lang="ru-RU" dirty="0">
                <a:solidFill>
                  <a:srgbClr val="000000"/>
                </a:solidFill>
                <a:latin typeface="Open Sans" panose="020B0606030504020204"/>
              </a:rPr>
              <a:t> і  дай </a:t>
            </a:r>
            <a:r>
              <a:rPr lang="ru-RU" dirty="0" err="1">
                <a:solidFill>
                  <a:srgbClr val="000000"/>
                </a:solidFill>
                <a:latin typeface="Open Sans" panose="020B0606030504020204"/>
              </a:rPr>
              <a:t>відповідь</a:t>
            </a:r>
            <a:r>
              <a:rPr lang="ru-RU" dirty="0">
                <a:solidFill>
                  <a:srgbClr val="000000"/>
                </a:solidFill>
                <a:latin typeface="Open Sans" panose="020B0606030504020204"/>
              </a:rPr>
              <a:t> на </a:t>
            </a:r>
            <a:r>
              <a:rPr lang="ru-RU" dirty="0" err="1">
                <a:solidFill>
                  <a:srgbClr val="000000"/>
                </a:solidFill>
                <a:latin typeface="Open Sans" panose="020B0606030504020204"/>
              </a:rPr>
              <a:t>запитання</a:t>
            </a:r>
            <a:r>
              <a:rPr lang="ru-RU" dirty="0">
                <a:solidFill>
                  <a:srgbClr val="000000"/>
                </a:solidFill>
                <a:latin typeface="Open Sans" panose="020B0606030504020204"/>
              </a:rPr>
              <a:t>: </a:t>
            </a:r>
            <a:r>
              <a:rPr lang="ru-RU" dirty="0" err="1">
                <a:solidFill>
                  <a:srgbClr val="000000"/>
                </a:solidFill>
                <a:latin typeface="Open Sans" panose="020B0606030504020204"/>
              </a:rPr>
              <a:t>скільки</a:t>
            </a:r>
            <a:r>
              <a:rPr lang="ru-RU" dirty="0">
                <a:solidFill>
                  <a:srgbClr val="000000"/>
                </a:solidFill>
                <a:latin typeface="Open Sans" panose="020B0606030504020204"/>
              </a:rPr>
              <a:t>  </a:t>
            </a:r>
            <a:r>
              <a:rPr lang="ru-RU" dirty="0" err="1">
                <a:solidFill>
                  <a:srgbClr val="000000"/>
                </a:solidFill>
                <a:latin typeface="Open Sans" panose="020B0606030504020204"/>
              </a:rPr>
              <a:t>років</a:t>
            </a:r>
            <a:r>
              <a:rPr lang="ru-RU" dirty="0">
                <a:solidFill>
                  <a:srgbClr val="000000"/>
                </a:solidFill>
                <a:latin typeface="Open Sans" panose="020B0606030504020204"/>
              </a:rPr>
              <a:t> </a:t>
            </a:r>
            <a:r>
              <a:rPr lang="ru-RU" dirty="0" err="1">
                <a:solidFill>
                  <a:srgbClr val="000000"/>
                </a:solidFill>
                <a:latin typeface="Open Sans" panose="020B0606030504020204"/>
              </a:rPr>
              <a:t>твоєй</a:t>
            </a:r>
            <a:r>
              <a:rPr lang="ru-RU" dirty="0">
                <a:solidFill>
                  <a:srgbClr val="000000"/>
                </a:solidFill>
                <a:latin typeface="Open Sans" panose="020B0606030504020204"/>
              </a:rPr>
              <a:t> </a:t>
            </a:r>
            <a:r>
              <a:rPr lang="ru-RU" dirty="0" err="1">
                <a:solidFill>
                  <a:srgbClr val="000000"/>
                </a:solidFill>
                <a:latin typeface="Open Sans" panose="020B0606030504020204"/>
              </a:rPr>
              <a:t>собаці</a:t>
            </a:r>
            <a:r>
              <a:rPr lang="ru-RU" dirty="0">
                <a:solidFill>
                  <a:srgbClr val="000000"/>
                </a:solidFill>
                <a:latin typeface="Open Sans" panose="020B0606030504020204"/>
              </a:rPr>
              <a:t>?  </a:t>
            </a:r>
            <a:r>
              <a:rPr lang="ru-RU" dirty="0" err="1">
                <a:solidFill>
                  <a:srgbClr val="000000"/>
                </a:solidFill>
                <a:latin typeface="Open Sans" panose="020B0606030504020204"/>
              </a:rPr>
              <a:t>Чому</a:t>
            </a:r>
            <a:r>
              <a:rPr lang="ru-RU" dirty="0">
                <a:solidFill>
                  <a:srgbClr val="000000"/>
                </a:solidFill>
                <a:latin typeface="Open Sans" panose="020B0606030504020204"/>
              </a:rPr>
              <a:t>, на твою думку </a:t>
            </a:r>
            <a:r>
              <a:rPr lang="ru-RU" dirty="0" err="1">
                <a:solidFill>
                  <a:srgbClr val="000000"/>
                </a:solidFill>
                <a:latin typeface="Open Sans" panose="020B0606030504020204"/>
              </a:rPr>
              <a:t>визначити</a:t>
            </a:r>
            <a:r>
              <a:rPr lang="ru-RU" dirty="0">
                <a:solidFill>
                  <a:srgbClr val="000000"/>
                </a:solidFill>
                <a:latin typeface="Open Sans" panose="020B0606030504020204"/>
              </a:rPr>
              <a:t> "</a:t>
            </a:r>
            <a:r>
              <a:rPr lang="ru-RU" dirty="0" err="1">
                <a:solidFill>
                  <a:srgbClr val="000000"/>
                </a:solidFill>
                <a:latin typeface="Open Sans" panose="020B0606030504020204"/>
              </a:rPr>
              <a:t>реальний</a:t>
            </a:r>
            <a:r>
              <a:rPr lang="ru-RU" dirty="0">
                <a:solidFill>
                  <a:srgbClr val="000000"/>
                </a:solidFill>
                <a:latin typeface="Open Sans" panose="020B0606030504020204"/>
              </a:rPr>
              <a:t>" котячий </a:t>
            </a:r>
            <a:r>
              <a:rPr lang="ru-RU" dirty="0" err="1">
                <a:solidFill>
                  <a:srgbClr val="000000"/>
                </a:solidFill>
                <a:latin typeface="Open Sans" panose="020B0606030504020204"/>
              </a:rPr>
              <a:t>вік</a:t>
            </a:r>
            <a:r>
              <a:rPr lang="ru-RU" dirty="0">
                <a:solidFill>
                  <a:srgbClr val="000000"/>
                </a:solidFill>
                <a:latin typeface="Open Sans" panose="020B0606030504020204"/>
              </a:rPr>
              <a:t> </a:t>
            </a:r>
            <a:r>
              <a:rPr lang="ru-RU" dirty="0" err="1">
                <a:solidFill>
                  <a:srgbClr val="000000"/>
                </a:solidFill>
                <a:latin typeface="Open Sans" panose="020B0606030504020204"/>
              </a:rPr>
              <a:t>або</a:t>
            </a:r>
            <a:r>
              <a:rPr lang="ru-RU" dirty="0">
                <a:solidFill>
                  <a:srgbClr val="000000"/>
                </a:solidFill>
                <a:latin typeface="Open Sans" panose="020B0606030504020204"/>
              </a:rPr>
              <a:t> </a:t>
            </a:r>
            <a:r>
              <a:rPr lang="ru-RU" dirty="0" err="1">
                <a:solidFill>
                  <a:srgbClr val="000000"/>
                </a:solidFill>
                <a:latin typeface="Open Sans" panose="020B0606030504020204"/>
              </a:rPr>
              <a:t>собачі</a:t>
            </a:r>
            <a:r>
              <a:rPr lang="ru-RU" dirty="0">
                <a:solidFill>
                  <a:srgbClr val="000000"/>
                </a:solidFill>
                <a:latin typeface="Open Sans" panose="020B0606030504020204"/>
              </a:rPr>
              <a:t> роки </a:t>
            </a:r>
            <a:r>
              <a:rPr lang="ru-RU" dirty="0" err="1">
                <a:solidFill>
                  <a:srgbClr val="000000"/>
                </a:solidFill>
                <a:latin typeface="Open Sans" panose="020B0606030504020204"/>
              </a:rPr>
              <a:t>насправді</a:t>
            </a:r>
            <a:r>
              <a:rPr lang="ru-RU" dirty="0">
                <a:solidFill>
                  <a:srgbClr val="000000"/>
                </a:solidFill>
                <a:latin typeface="Open Sans" panose="020B0606030504020204"/>
              </a:rPr>
              <a:t> </a:t>
            </a:r>
            <a:r>
              <a:rPr lang="ru-RU" dirty="0" err="1">
                <a:solidFill>
                  <a:srgbClr val="000000"/>
                </a:solidFill>
                <a:latin typeface="Open Sans" panose="020B0606030504020204"/>
              </a:rPr>
              <a:t>важливо</a:t>
            </a:r>
            <a:r>
              <a:rPr lang="ru-RU" dirty="0">
                <a:solidFill>
                  <a:srgbClr val="000000"/>
                </a:solidFill>
                <a:latin typeface="Open Sans" panose="020B0606030504020204"/>
              </a:rPr>
              <a:t>? </a:t>
            </a:r>
            <a:endParaRPr lang="ru-RU" dirty="0"/>
          </a:p>
        </p:txBody>
      </p:sp>
    </p:spTree>
    <p:extLst>
      <p:ext uri="{BB962C8B-B14F-4D97-AF65-F5344CB8AC3E}">
        <p14:creationId xmlns:p14="http://schemas.microsoft.com/office/powerpoint/2010/main" val="1568903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21E8ADC9-8837-47EB-8E3E-40667E4D6E6F}"/>
              </a:ext>
            </a:extLst>
          </p:cNvPr>
          <p:cNvPicPr>
            <a:picLocks noChangeAspect="1"/>
          </p:cNvPicPr>
          <p:nvPr/>
        </p:nvPicPr>
        <p:blipFill>
          <a:blip r:embed="rId2">
            <a:duotone>
              <a:prstClr val="black"/>
              <a:schemeClr val="accent1">
                <a:tint val="45000"/>
                <a:satMod val="400000"/>
              </a:schemeClr>
            </a:duotone>
            <a:extLst>
              <a:ext uri="{BEBA8EAE-BF5A-486C-A8C5-ECC9F3942E4B}">
                <a14:imgProps xmlns:a14="http://schemas.microsoft.com/office/drawing/2010/main">
                  <a14:imgLayer r:embed="rId3">
                    <a14:imgEffect>
                      <a14:brightnessContrast bright="-20000" contrast="20000"/>
                    </a14:imgEffect>
                  </a14:imgLayer>
                </a14:imgProps>
              </a:ext>
            </a:extLst>
          </a:blip>
          <a:stretch>
            <a:fillRect/>
          </a:stretch>
        </p:blipFill>
        <p:spPr>
          <a:xfrm>
            <a:off x="2611902" y="3116270"/>
            <a:ext cx="7172325" cy="3543300"/>
          </a:xfrm>
          <a:prstGeom prst="rect">
            <a:avLst/>
          </a:prstGeom>
        </p:spPr>
      </p:pic>
      <p:sp>
        <p:nvSpPr>
          <p:cNvPr id="3" name="Прямоугольник 2">
            <a:extLst>
              <a:ext uri="{FF2B5EF4-FFF2-40B4-BE49-F238E27FC236}">
                <a16:creationId xmlns:a16="http://schemas.microsoft.com/office/drawing/2014/main" id="{C9E63FEE-3863-434E-80B2-4EEAD6BCCDDF}"/>
              </a:ext>
            </a:extLst>
          </p:cNvPr>
          <p:cNvSpPr/>
          <p:nvPr/>
        </p:nvSpPr>
        <p:spPr>
          <a:xfrm>
            <a:off x="2091395" y="704615"/>
            <a:ext cx="9570721" cy="707886"/>
          </a:xfrm>
          <a:prstGeom prst="rect">
            <a:avLst/>
          </a:prstGeom>
        </p:spPr>
        <p:txBody>
          <a:bodyPr wrap="square">
            <a:spAutoFit/>
          </a:bodyPr>
          <a:lstStyle/>
          <a:p>
            <a:r>
              <a:rPr lang="ru-RU" sz="2000" dirty="0">
                <a:solidFill>
                  <a:srgbClr val="000000"/>
                </a:solidFill>
                <a:latin typeface="Times New Roman" panose="02020603050405020304" pitchFamily="18" charset="0"/>
                <a:cs typeface="Times New Roman" panose="02020603050405020304" pitchFamily="18" charset="0"/>
              </a:rPr>
              <a:t>Так само </a:t>
            </a:r>
            <a:r>
              <a:rPr lang="ru-RU" sz="2000" dirty="0" err="1">
                <a:solidFill>
                  <a:srgbClr val="000000"/>
                </a:solidFill>
                <a:latin typeface="Times New Roman" panose="02020603050405020304" pitchFamily="18" charset="0"/>
                <a:cs typeface="Times New Roman" panose="02020603050405020304" pitchFamily="18" charset="0"/>
              </a:rPr>
              <a:t>визначають</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вік</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котів</a:t>
            </a:r>
            <a:r>
              <a:rPr lang="ru-RU" sz="2000" dirty="0">
                <a:solidFill>
                  <a:srgbClr val="000000"/>
                </a:solidFill>
                <a:latin typeface="Times New Roman" panose="02020603050405020304" pitchFamily="18" charset="0"/>
                <a:cs typeface="Times New Roman" panose="02020603050405020304" pitchFamily="18" charset="0"/>
              </a:rPr>
              <a:t>.</a:t>
            </a:r>
          </a:p>
          <a:p>
            <a:r>
              <a:rPr lang="ru-RU" sz="2000" dirty="0" err="1">
                <a:solidFill>
                  <a:srgbClr val="000000"/>
                </a:solidFill>
                <a:latin typeface="Times New Roman" panose="02020603050405020304" pitchFamily="18" charset="0"/>
                <a:cs typeface="Times New Roman" panose="02020603050405020304" pitchFamily="18" charset="0"/>
              </a:rPr>
              <a:t>Тільки</a:t>
            </a:r>
            <a:r>
              <a:rPr lang="ru-RU" sz="2000" dirty="0">
                <a:solidFill>
                  <a:srgbClr val="000000"/>
                </a:solidFill>
                <a:latin typeface="Times New Roman" panose="02020603050405020304" pitchFamily="18" charset="0"/>
                <a:cs typeface="Times New Roman" panose="02020603050405020304" pitchFamily="18" charset="0"/>
              </a:rPr>
              <a:t> з ними </a:t>
            </a:r>
            <a:r>
              <a:rPr lang="ru-RU" sz="2000" dirty="0" err="1">
                <a:solidFill>
                  <a:srgbClr val="000000"/>
                </a:solidFill>
                <a:latin typeface="Times New Roman" panose="02020603050405020304" pitchFamily="18" charset="0"/>
                <a:cs typeface="Times New Roman" panose="02020603050405020304" pitchFamily="18" charset="0"/>
              </a:rPr>
              <a:t>трохи</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простіше</a:t>
            </a:r>
            <a:r>
              <a:rPr lang="ru-RU" sz="2000" dirty="0">
                <a:solidFill>
                  <a:srgbClr val="000000"/>
                </a:solidFill>
                <a:latin typeface="Times New Roman" panose="02020603050405020304" pitchFamily="18" charset="0"/>
                <a:cs typeface="Times New Roman" panose="02020603050405020304" pitchFamily="18" charset="0"/>
              </a:rPr>
              <a:t> – </a:t>
            </a:r>
            <a:r>
              <a:rPr lang="ru-RU" sz="2000" dirty="0" err="1">
                <a:solidFill>
                  <a:srgbClr val="000000"/>
                </a:solidFill>
                <a:latin typeface="Times New Roman" panose="02020603050405020304" pitchFamily="18" charset="0"/>
                <a:cs typeface="Times New Roman" panose="02020603050405020304" pitchFamily="18" charset="0"/>
              </a:rPr>
              <a:t>майже</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всі</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дорослі</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кішки</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однакого</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розміру</a:t>
            </a:r>
            <a:endParaRPr lang="ru-RU" sz="2000" dirty="0">
              <a:solidFill>
                <a:srgbClr val="000000"/>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7A2884E4-94D4-4709-B776-9E111F4291F3}"/>
              </a:ext>
            </a:extLst>
          </p:cNvPr>
          <p:cNvSpPr/>
          <p:nvPr/>
        </p:nvSpPr>
        <p:spPr>
          <a:xfrm>
            <a:off x="1781905" y="1629696"/>
            <a:ext cx="9880211" cy="1015663"/>
          </a:xfrm>
          <a:prstGeom prst="rect">
            <a:avLst/>
          </a:prstGeom>
        </p:spPr>
        <p:txBody>
          <a:bodyPr wrap="square">
            <a:spAutoFit/>
          </a:bodyPr>
          <a:lstStyle/>
          <a:p>
            <a:r>
              <a:rPr lang="ru-RU" sz="2000" dirty="0">
                <a:solidFill>
                  <a:schemeClr val="bg1"/>
                </a:solidFill>
                <a:latin typeface="Times New Roman" panose="02020603050405020304" pitchFamily="18" charset="0"/>
                <a:cs typeface="Times New Roman" panose="02020603050405020304" pitchFamily="18" charset="0"/>
              </a:rPr>
              <a:t>Горизонтальна </a:t>
            </a:r>
            <a:r>
              <a:rPr lang="ru-RU" sz="2000" dirty="0" err="1">
                <a:solidFill>
                  <a:schemeClr val="bg1"/>
                </a:solidFill>
                <a:latin typeface="Times New Roman" panose="02020603050405020304" pitchFamily="18" charset="0"/>
                <a:cs typeface="Times New Roman" panose="02020603050405020304" pitchFamily="18" charset="0"/>
              </a:rPr>
              <a:t>вісь</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показує</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календарні</a:t>
            </a:r>
            <a:r>
              <a:rPr lang="ru-RU" sz="2000" dirty="0">
                <a:solidFill>
                  <a:schemeClr val="bg1"/>
                </a:solidFill>
                <a:latin typeface="Times New Roman" panose="02020603050405020304" pitchFamily="18" charset="0"/>
                <a:cs typeface="Times New Roman" panose="02020603050405020304" pitchFamily="18" charset="0"/>
              </a:rPr>
              <a:t> роки, вертикальна </a:t>
            </a:r>
            <a:r>
              <a:rPr lang="ru-RU" sz="2000" dirty="0" err="1">
                <a:solidFill>
                  <a:schemeClr val="bg1"/>
                </a:solidFill>
                <a:latin typeface="Times New Roman" panose="02020603050405020304" pitchFamily="18" charset="0"/>
                <a:cs typeface="Times New Roman" panose="02020603050405020304" pitchFamily="18" charset="0"/>
              </a:rPr>
              <a:t>вісь</a:t>
            </a:r>
            <a:r>
              <a:rPr lang="ru-RU" sz="2000" dirty="0">
                <a:solidFill>
                  <a:schemeClr val="bg1"/>
                </a:solidFill>
                <a:latin typeface="Times New Roman" panose="02020603050405020304" pitchFamily="18" charset="0"/>
                <a:cs typeface="Times New Roman" panose="02020603050405020304" pitchFamily="18" charset="0"/>
              </a:rPr>
              <a:t> - "</a:t>
            </a:r>
            <a:r>
              <a:rPr lang="ru-RU" sz="2000" dirty="0" err="1">
                <a:solidFill>
                  <a:schemeClr val="bg1"/>
                </a:solidFill>
                <a:latin typeface="Times New Roman" panose="02020603050405020304" pitchFamily="18" charset="0"/>
                <a:cs typeface="Times New Roman" panose="02020603050405020304" pitchFamily="18" charset="0"/>
              </a:rPr>
              <a:t>котячі</a:t>
            </a:r>
            <a:r>
              <a:rPr lang="ru-RU" sz="2000" dirty="0">
                <a:solidFill>
                  <a:schemeClr val="bg1"/>
                </a:solidFill>
                <a:latin typeface="Times New Roman" panose="02020603050405020304" pitchFamily="18" charset="0"/>
                <a:cs typeface="Times New Roman" panose="02020603050405020304" pitchFamily="18" charset="0"/>
              </a:rPr>
              <a:t>" (</a:t>
            </a:r>
            <a:r>
              <a:rPr lang="en-US" sz="2000" dirty="0">
                <a:solidFill>
                  <a:schemeClr val="bg1"/>
                </a:solidFill>
                <a:latin typeface="Times New Roman" panose="02020603050405020304" pitchFamily="18" charset="0"/>
                <a:cs typeface="Times New Roman" panose="02020603050405020304" pitchFamily="18" charset="0"/>
              </a:rPr>
              <a:t>kitten - </a:t>
            </a:r>
            <a:r>
              <a:rPr lang="ru-RU" sz="2000" dirty="0" err="1">
                <a:solidFill>
                  <a:schemeClr val="bg1"/>
                </a:solidFill>
                <a:latin typeface="Times New Roman" panose="02020603050405020304" pitchFamily="18" charset="0"/>
                <a:cs typeface="Times New Roman" panose="02020603050405020304" pitchFamily="18" charset="0"/>
              </a:rPr>
              <a:t>кошеня</a:t>
            </a:r>
            <a:r>
              <a:rPr lang="ru-RU" sz="2000" dirty="0">
                <a:solidFill>
                  <a:schemeClr val="bg1"/>
                </a:solidFill>
                <a:latin typeface="Times New Roman" panose="02020603050405020304" pitchFamily="18" charset="0"/>
                <a:cs typeface="Times New Roman" panose="02020603050405020304" pitchFamily="18" charset="0"/>
              </a:rPr>
              <a:t>, </a:t>
            </a:r>
            <a:r>
              <a:rPr lang="en-US" sz="2000" dirty="0">
                <a:solidFill>
                  <a:schemeClr val="bg1"/>
                </a:solidFill>
                <a:latin typeface="Times New Roman" panose="02020603050405020304" pitchFamily="18" charset="0"/>
                <a:cs typeface="Times New Roman" panose="02020603050405020304" pitchFamily="18" charset="0"/>
              </a:rPr>
              <a:t>junior - </a:t>
            </a:r>
            <a:r>
              <a:rPr lang="ru-RU" sz="2000" dirty="0" err="1">
                <a:solidFill>
                  <a:schemeClr val="bg1"/>
                </a:solidFill>
                <a:latin typeface="Times New Roman" panose="02020603050405020304" pitchFamily="18" charset="0"/>
                <a:cs typeface="Times New Roman" panose="02020603050405020304" pitchFamily="18" charset="0"/>
              </a:rPr>
              <a:t>юний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кіт</a:t>
            </a:r>
            <a:r>
              <a:rPr lang="ru-RU" sz="2000" dirty="0">
                <a:solidFill>
                  <a:schemeClr val="bg1"/>
                </a:solidFill>
                <a:latin typeface="Times New Roman" panose="02020603050405020304" pitchFamily="18" charset="0"/>
                <a:cs typeface="Times New Roman" panose="02020603050405020304" pitchFamily="18" charset="0"/>
              </a:rPr>
              <a:t>, </a:t>
            </a:r>
            <a:r>
              <a:rPr lang="en-US" sz="2000" dirty="0">
                <a:solidFill>
                  <a:schemeClr val="bg1"/>
                </a:solidFill>
                <a:latin typeface="Times New Roman" panose="02020603050405020304" pitchFamily="18" charset="0"/>
                <a:cs typeface="Times New Roman" panose="02020603050405020304" pitchFamily="18" charset="0"/>
              </a:rPr>
              <a:t>prime - </a:t>
            </a:r>
            <a:r>
              <a:rPr lang="ru-RU" sz="2000" dirty="0" err="1">
                <a:solidFill>
                  <a:schemeClr val="bg1"/>
                </a:solidFill>
                <a:latin typeface="Times New Roman" panose="02020603050405020304" pitchFamily="18" charset="0"/>
                <a:cs typeface="Times New Roman" panose="02020603050405020304" pitchFamily="18" charset="0"/>
              </a:rPr>
              <a:t>кіт</a:t>
            </a:r>
            <a:r>
              <a:rPr lang="ru-RU" sz="2000" dirty="0">
                <a:solidFill>
                  <a:schemeClr val="bg1"/>
                </a:solidFill>
                <a:latin typeface="Times New Roman" panose="02020603050405020304" pitchFamily="18" charset="0"/>
                <a:cs typeface="Times New Roman" panose="02020603050405020304" pitchFamily="18" charset="0"/>
              </a:rPr>
              <a:t> в </a:t>
            </a:r>
            <a:r>
              <a:rPr lang="ru-RU" sz="2000" dirty="0" err="1">
                <a:solidFill>
                  <a:schemeClr val="bg1"/>
                </a:solidFill>
                <a:latin typeface="Times New Roman" panose="02020603050405020304" pitchFamily="18" charset="0"/>
                <a:cs typeface="Times New Roman" panose="02020603050405020304" pitchFamily="18" charset="0"/>
              </a:rPr>
              <a:t>розквіті</a:t>
            </a:r>
            <a:r>
              <a:rPr lang="ru-RU" sz="2000" dirty="0">
                <a:solidFill>
                  <a:schemeClr val="bg1"/>
                </a:solidFill>
                <a:latin typeface="Times New Roman" panose="02020603050405020304" pitchFamily="18" charset="0"/>
                <a:cs typeface="Times New Roman" panose="02020603050405020304" pitchFamily="18" charset="0"/>
              </a:rPr>
              <a:t> сил, </a:t>
            </a:r>
            <a:r>
              <a:rPr lang="en-US" sz="2000" dirty="0">
                <a:solidFill>
                  <a:schemeClr val="bg1"/>
                </a:solidFill>
                <a:latin typeface="Times New Roman" panose="02020603050405020304" pitchFamily="18" charset="0"/>
                <a:cs typeface="Times New Roman" panose="02020603050405020304" pitchFamily="18" charset="0"/>
              </a:rPr>
              <a:t>mature - </a:t>
            </a:r>
            <a:r>
              <a:rPr lang="ru-RU" sz="2000" dirty="0" err="1">
                <a:solidFill>
                  <a:schemeClr val="bg1"/>
                </a:solidFill>
                <a:latin typeface="Times New Roman" panose="02020603050405020304" pitchFamily="18" charset="0"/>
                <a:cs typeface="Times New Roman" panose="02020603050405020304" pitchFamily="18" charset="0"/>
              </a:rPr>
              <a:t>зрілий</a:t>
            </a:r>
            <a:r>
              <a:rPr lang="ru-RU" sz="2000" dirty="0">
                <a:solidFill>
                  <a:schemeClr val="bg1"/>
                </a:solidFill>
                <a:latin typeface="Times New Roman" panose="02020603050405020304" pitchFamily="18" charset="0"/>
                <a:cs typeface="Times New Roman" panose="02020603050405020304" pitchFamily="18" charset="0"/>
              </a:rPr>
              <a:t>, </a:t>
            </a:r>
            <a:r>
              <a:rPr lang="en-US" sz="2000" dirty="0">
                <a:solidFill>
                  <a:schemeClr val="bg1"/>
                </a:solidFill>
                <a:latin typeface="Times New Roman" panose="02020603050405020304" pitchFamily="18" charset="0"/>
                <a:cs typeface="Times New Roman" panose="02020603050405020304" pitchFamily="18" charset="0"/>
              </a:rPr>
              <a:t>senior - </a:t>
            </a:r>
            <a:r>
              <a:rPr lang="ru-RU" sz="2000" dirty="0" err="1">
                <a:solidFill>
                  <a:schemeClr val="bg1"/>
                </a:solidFill>
                <a:latin typeface="Times New Roman" panose="02020603050405020304" pitchFamily="18" charset="0"/>
                <a:cs typeface="Times New Roman" panose="02020603050405020304" pitchFamily="18" charset="0"/>
              </a:rPr>
              <a:t>старий</a:t>
            </a:r>
            <a:r>
              <a:rPr lang="ru-RU" sz="2000" dirty="0">
                <a:solidFill>
                  <a:schemeClr val="bg1"/>
                </a:solidFill>
                <a:latin typeface="Times New Roman" panose="02020603050405020304" pitchFamily="18" charset="0"/>
                <a:cs typeface="Times New Roman" panose="02020603050405020304" pitchFamily="18" charset="0"/>
              </a:rPr>
              <a:t>, </a:t>
            </a:r>
            <a:r>
              <a:rPr lang="en-US" sz="2000" dirty="0">
                <a:solidFill>
                  <a:schemeClr val="bg1"/>
                </a:solidFill>
                <a:latin typeface="Times New Roman" panose="02020603050405020304" pitchFamily="18" charset="0"/>
                <a:cs typeface="Times New Roman" panose="02020603050405020304" pitchFamily="18" charset="0"/>
              </a:rPr>
              <a:t>geriatric - </a:t>
            </a:r>
            <a:r>
              <a:rPr lang="ru-RU" sz="2000" dirty="0" err="1">
                <a:solidFill>
                  <a:schemeClr val="bg1"/>
                </a:solidFill>
                <a:latin typeface="Times New Roman" panose="02020603050405020304" pitchFamily="18" charset="0"/>
                <a:cs typeface="Times New Roman" panose="02020603050405020304" pitchFamily="18" charset="0"/>
              </a:rPr>
              <a:t>дуже</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старий</a:t>
            </a:r>
            <a:r>
              <a:rPr lang="ru-RU" sz="2000" dirty="0">
                <a:solidFill>
                  <a:schemeClr val="bg1"/>
                </a:solidFill>
                <a:latin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BE9EFA5A-7AD6-429C-A3A0-69B3190FFF32}"/>
              </a:ext>
            </a:extLst>
          </p:cNvPr>
          <p:cNvSpPr/>
          <p:nvPr/>
        </p:nvSpPr>
        <p:spPr>
          <a:xfrm>
            <a:off x="1781905" y="2600943"/>
            <a:ext cx="9978686" cy="400110"/>
          </a:xfrm>
          <a:prstGeom prst="rect">
            <a:avLst/>
          </a:prstGeom>
        </p:spPr>
        <p:txBody>
          <a:bodyPr wrap="square">
            <a:spAutoFit/>
          </a:bodyPr>
          <a:lstStyle/>
          <a:p>
            <a:r>
              <a:rPr lang="ru-RU" sz="2000" dirty="0">
                <a:solidFill>
                  <a:srgbClr val="000000"/>
                </a:solidFill>
                <a:latin typeface="Times New Roman" panose="02020603050405020304" pitchFamily="18" charset="0"/>
                <a:cs typeface="Times New Roman" panose="02020603050405020304" pitchFamily="18" charset="0"/>
              </a:rPr>
              <a:t>Прочитай </a:t>
            </a:r>
            <a:r>
              <a:rPr lang="ru-RU" sz="2000" dirty="0" err="1">
                <a:solidFill>
                  <a:srgbClr val="000000"/>
                </a:solidFill>
                <a:latin typeface="Times New Roman" panose="02020603050405020304" pitchFamily="18" charset="0"/>
                <a:cs typeface="Times New Roman" panose="02020603050405020304" pitchFamily="18" charset="0"/>
              </a:rPr>
              <a:t>діаграму</a:t>
            </a:r>
            <a:r>
              <a:rPr lang="ru-RU" sz="2000" dirty="0">
                <a:solidFill>
                  <a:srgbClr val="000000"/>
                </a:solidFill>
                <a:latin typeface="Times New Roman" panose="02020603050405020304" pitchFamily="18" charset="0"/>
                <a:cs typeface="Times New Roman" panose="02020603050405020304" pitchFamily="18" charset="0"/>
              </a:rPr>
              <a:t> і  дай </a:t>
            </a:r>
            <a:r>
              <a:rPr lang="ru-RU" sz="2000" dirty="0" err="1">
                <a:solidFill>
                  <a:srgbClr val="000000"/>
                </a:solidFill>
                <a:latin typeface="Times New Roman" panose="02020603050405020304" pitchFamily="18" charset="0"/>
                <a:cs typeface="Times New Roman" panose="02020603050405020304" pitchFamily="18" charset="0"/>
              </a:rPr>
              <a:t>відповідь</a:t>
            </a:r>
            <a:r>
              <a:rPr lang="ru-RU" sz="2000" dirty="0">
                <a:solidFill>
                  <a:srgbClr val="000000"/>
                </a:solidFill>
                <a:latin typeface="Times New Roman" panose="02020603050405020304" pitchFamily="18" charset="0"/>
                <a:cs typeface="Times New Roman" panose="02020603050405020304" pitchFamily="18" charset="0"/>
              </a:rPr>
              <a:t> на </a:t>
            </a:r>
            <a:r>
              <a:rPr lang="ru-RU" sz="2000" dirty="0" err="1">
                <a:solidFill>
                  <a:srgbClr val="000000"/>
                </a:solidFill>
                <a:latin typeface="Times New Roman" panose="02020603050405020304" pitchFamily="18" charset="0"/>
                <a:cs typeface="Times New Roman" panose="02020603050405020304" pitchFamily="18" charset="0"/>
              </a:rPr>
              <a:t>запитання</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скільки</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років</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років</a:t>
            </a:r>
            <a:r>
              <a:rPr lang="ru-RU" sz="2000" dirty="0">
                <a:solidFill>
                  <a:srgbClr val="000000"/>
                </a:solidFill>
                <a:latin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cs typeface="Times New Roman" panose="02020603050405020304" pitchFamily="18" charset="0"/>
              </a:rPr>
              <a:t>твоєму</a:t>
            </a:r>
            <a:r>
              <a:rPr lang="ru-RU" sz="2000" dirty="0">
                <a:solidFill>
                  <a:srgbClr val="000000"/>
                </a:solidFill>
                <a:latin typeface="Times New Roman" panose="02020603050405020304" pitchFamily="18" charset="0"/>
                <a:cs typeface="Times New Roman" panose="02020603050405020304" pitchFamily="18" charset="0"/>
              </a:rPr>
              <a:t> котику</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7489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2F1C6F6-42E1-4D23-A1A2-345808AB2AD2}"/>
              </a:ext>
            </a:extLst>
          </p:cNvPr>
          <p:cNvSpPr>
            <a:spLocks noGrp="1"/>
          </p:cNvSpPr>
          <p:nvPr>
            <p:ph type="title"/>
          </p:nvPr>
        </p:nvSpPr>
        <p:spPr>
          <a:xfrm>
            <a:off x="1143001" y="1758001"/>
            <a:ext cx="9905998" cy="1478570"/>
          </a:xfrm>
        </p:spPr>
        <p:txBody>
          <a:bodyPr>
            <a:normAutofit fontScale="90000"/>
          </a:bodyPr>
          <a:lstStyle/>
          <a:p>
            <a:r>
              <a:rPr lang="ru-RU" sz="2200" b="1" dirty="0" err="1">
                <a:solidFill>
                  <a:schemeClr val="bg1"/>
                </a:solidFill>
                <a:highlight>
                  <a:srgbClr val="FFFF00"/>
                </a:highlight>
                <a:latin typeface="Times New Roman" panose="02020603050405020304" pitchFamily="18" charset="0"/>
                <a:cs typeface="Times New Roman" panose="02020603050405020304" pitchFamily="18" charset="0"/>
              </a:rPr>
              <a:t>Завдання</a:t>
            </a:r>
            <a:r>
              <a:rPr lang="ru-RU" sz="2200" b="1" dirty="0">
                <a:solidFill>
                  <a:schemeClr val="bg1"/>
                </a:solidFill>
                <a:highlight>
                  <a:srgbClr val="FFFF00"/>
                </a:highlight>
                <a:latin typeface="Times New Roman" panose="02020603050405020304" pitchFamily="18" charset="0"/>
                <a:cs typeface="Times New Roman" panose="02020603050405020304" pitchFamily="18" charset="0"/>
              </a:rPr>
              <a:t> 4: </a:t>
            </a:r>
            <a:br>
              <a:rPr lang="ru-RU" sz="2200" b="1" dirty="0">
                <a:solidFill>
                  <a:schemeClr val="bg1"/>
                </a:solidFill>
                <a:highlight>
                  <a:srgbClr val="FFFF00"/>
                </a:highlight>
                <a:latin typeface="Times New Roman" panose="02020603050405020304" pitchFamily="18" charset="0"/>
                <a:cs typeface="Times New Roman" panose="02020603050405020304" pitchFamily="18" charset="0"/>
              </a:rPr>
            </a:br>
            <a:br>
              <a:rPr lang="ru-RU" sz="2200" b="1" dirty="0">
                <a:solidFill>
                  <a:schemeClr val="bg1"/>
                </a:solidFill>
                <a:latin typeface="Times New Roman" panose="02020603050405020304" pitchFamily="18" charset="0"/>
                <a:cs typeface="Times New Roman" panose="02020603050405020304" pitchFamily="18" charset="0"/>
              </a:rPr>
            </a:br>
            <a:r>
              <a:rPr lang="ru-RU" sz="2400" i="1" dirty="0" err="1">
                <a:solidFill>
                  <a:srgbClr val="000000"/>
                </a:solidFill>
                <a:latin typeface="Open Sans"/>
              </a:rPr>
              <a:t>Чи</a:t>
            </a:r>
            <a:r>
              <a:rPr lang="ru-RU" sz="2400" i="1" dirty="0">
                <a:solidFill>
                  <a:srgbClr val="000000"/>
                </a:solidFill>
                <a:latin typeface="Open Sans"/>
              </a:rPr>
              <a:t> </a:t>
            </a:r>
            <a:r>
              <a:rPr lang="ru-RU" sz="2400" i="1" dirty="0" err="1">
                <a:solidFill>
                  <a:srgbClr val="000000"/>
                </a:solidFill>
                <a:latin typeface="Open Sans"/>
              </a:rPr>
              <a:t>можна</a:t>
            </a:r>
            <a:r>
              <a:rPr lang="ru-RU" sz="2400" i="1" dirty="0">
                <a:solidFill>
                  <a:srgbClr val="000000"/>
                </a:solidFill>
                <a:latin typeface="Open Sans"/>
              </a:rPr>
              <a:t> </a:t>
            </a:r>
            <a:r>
              <a:rPr lang="ru-RU" sz="2400" i="1" dirty="0" err="1">
                <a:solidFill>
                  <a:srgbClr val="000000"/>
                </a:solidFill>
                <a:latin typeface="Open Sans"/>
              </a:rPr>
              <a:t>змінити</a:t>
            </a:r>
            <a:r>
              <a:rPr lang="ru-RU" sz="2400" i="1" dirty="0">
                <a:solidFill>
                  <a:srgbClr val="000000"/>
                </a:solidFill>
                <a:latin typeface="Open Sans"/>
              </a:rPr>
              <a:t> </a:t>
            </a:r>
            <a:r>
              <a:rPr lang="ru-RU" sz="2400" i="1" dirty="0" err="1">
                <a:solidFill>
                  <a:srgbClr val="000000"/>
                </a:solidFill>
                <a:latin typeface="Open Sans"/>
              </a:rPr>
              <a:t>світ</a:t>
            </a:r>
            <a:r>
              <a:rPr lang="ru-RU" sz="2400" i="1" dirty="0">
                <a:solidFill>
                  <a:srgbClr val="000000"/>
                </a:solidFill>
                <a:latin typeface="Open Sans"/>
              </a:rPr>
              <a:t>, коли </a:t>
            </a:r>
            <a:r>
              <a:rPr lang="ru-RU" sz="2400" i="1" dirty="0" err="1">
                <a:solidFill>
                  <a:srgbClr val="000000"/>
                </a:solidFill>
                <a:latin typeface="Open Sans"/>
              </a:rPr>
              <a:t>ти</a:t>
            </a:r>
            <a:r>
              <a:rPr lang="ru-RU" sz="2400" i="1" dirty="0">
                <a:solidFill>
                  <a:srgbClr val="000000"/>
                </a:solidFill>
                <a:latin typeface="Open Sans"/>
              </a:rPr>
              <a:t> </a:t>
            </a:r>
            <a:r>
              <a:rPr lang="ru-RU" sz="2400" i="1" dirty="0" err="1">
                <a:solidFill>
                  <a:srgbClr val="000000"/>
                </a:solidFill>
                <a:latin typeface="Open Sans"/>
              </a:rPr>
              <a:t>навчаєшся</a:t>
            </a:r>
            <a:r>
              <a:rPr lang="ru-RU" sz="2400" i="1" dirty="0">
                <a:solidFill>
                  <a:srgbClr val="000000"/>
                </a:solidFill>
                <a:latin typeface="Open Sans"/>
              </a:rPr>
              <a:t> в </a:t>
            </a:r>
            <a:r>
              <a:rPr lang="ru-RU" sz="2400" i="1" dirty="0" err="1">
                <a:solidFill>
                  <a:srgbClr val="000000"/>
                </a:solidFill>
                <a:latin typeface="Open Sans"/>
              </a:rPr>
              <a:t>школі</a:t>
            </a:r>
            <a:r>
              <a:rPr lang="ru-RU" sz="2400" i="1" dirty="0">
                <a:solidFill>
                  <a:srgbClr val="000000"/>
                </a:solidFill>
                <a:latin typeface="Open Sans"/>
              </a:rPr>
              <a:t>? </a:t>
            </a:r>
            <a:br>
              <a:rPr lang="ru-RU" sz="2400" i="1" dirty="0">
                <a:solidFill>
                  <a:srgbClr val="000000"/>
                </a:solidFill>
                <a:latin typeface="Open Sans"/>
              </a:rPr>
            </a:br>
            <a:br>
              <a:rPr lang="ru-RU" sz="2400" i="1" dirty="0">
                <a:solidFill>
                  <a:srgbClr val="000000"/>
                </a:solidFill>
                <a:latin typeface="Open Sans"/>
              </a:rPr>
            </a:br>
            <a:r>
              <a:rPr lang="ru-RU" sz="2200" dirty="0">
                <a:solidFill>
                  <a:srgbClr val="1F2128"/>
                </a:solidFill>
                <a:latin typeface="Times New Roman" panose="02020603050405020304" pitchFamily="18" charset="0"/>
                <a:cs typeface="Times New Roman" panose="02020603050405020304" pitchFamily="18" charset="0"/>
              </a:rPr>
              <a:t> </a:t>
            </a:r>
            <a:r>
              <a:rPr lang="ru-RU" sz="2200" dirty="0" err="1">
                <a:solidFill>
                  <a:srgbClr val="1F2128"/>
                </a:solidFill>
                <a:latin typeface="Times New Roman" panose="02020603050405020304" pitchFamily="18" charset="0"/>
                <a:cs typeface="Times New Roman" panose="02020603050405020304" pitchFamily="18" charset="0"/>
              </a:rPr>
              <a:t>Проявити</a:t>
            </a:r>
            <a:r>
              <a:rPr lang="ru-RU" sz="2200" dirty="0">
                <a:solidFill>
                  <a:srgbClr val="1F2128"/>
                </a:solidFill>
                <a:latin typeface="Times New Roman" panose="02020603050405020304" pitchFamily="18" charset="0"/>
                <a:cs typeface="Times New Roman" panose="02020603050405020304" pitchFamily="18" charset="0"/>
              </a:rPr>
              <a:t> </a:t>
            </a:r>
            <a:r>
              <a:rPr lang="ru-RU" sz="2200" dirty="0" err="1">
                <a:solidFill>
                  <a:srgbClr val="1F2128"/>
                </a:solidFill>
                <a:latin typeface="Times New Roman" panose="02020603050405020304" pitchFamily="18" charset="0"/>
                <a:cs typeface="Times New Roman" panose="02020603050405020304" pitchFamily="18" charset="0"/>
              </a:rPr>
              <a:t>людяність</a:t>
            </a:r>
            <a:r>
              <a:rPr lang="ru-RU" sz="2200" dirty="0">
                <a:solidFill>
                  <a:srgbClr val="1F2128"/>
                </a:solidFill>
                <a:latin typeface="Times New Roman" panose="02020603050405020304" pitchFamily="18" charset="0"/>
                <a:cs typeface="Times New Roman" panose="02020603050405020304" pitchFamily="18" charset="0"/>
              </a:rPr>
              <a:t> </a:t>
            </a:r>
            <a:r>
              <a:rPr lang="ru-RU" sz="2200" dirty="0" err="1">
                <a:solidFill>
                  <a:srgbClr val="1F2128"/>
                </a:solidFill>
                <a:latin typeface="Times New Roman" panose="02020603050405020304" pitchFamily="18" charset="0"/>
                <a:cs typeface="Times New Roman" panose="02020603050405020304" pitchFamily="18" charset="0"/>
              </a:rPr>
              <a:t>зовсім</a:t>
            </a:r>
            <a:r>
              <a:rPr lang="ru-RU" sz="2200" dirty="0">
                <a:solidFill>
                  <a:srgbClr val="1F2128"/>
                </a:solidFill>
                <a:latin typeface="Times New Roman" panose="02020603050405020304" pitchFamily="18" charset="0"/>
                <a:cs typeface="Times New Roman" panose="02020603050405020304" pitchFamily="18" charset="0"/>
              </a:rPr>
              <a:t> не </a:t>
            </a:r>
            <a:r>
              <a:rPr lang="ru-RU" sz="2200" dirty="0" err="1">
                <a:solidFill>
                  <a:srgbClr val="1F2128"/>
                </a:solidFill>
                <a:latin typeface="Times New Roman" panose="02020603050405020304" pitchFamily="18" charset="0"/>
                <a:cs typeface="Times New Roman" panose="02020603050405020304" pitchFamily="18" charset="0"/>
              </a:rPr>
              <a:t>важко</a:t>
            </a:r>
            <a:r>
              <a:rPr lang="ru-RU" sz="2200" dirty="0">
                <a:solidFill>
                  <a:srgbClr val="1F2128"/>
                </a:solidFill>
                <a:latin typeface="Times New Roman" panose="02020603050405020304" pitchFamily="18" charset="0"/>
                <a:cs typeface="Times New Roman" panose="02020603050405020304" pitchFamily="18" charset="0"/>
              </a:rPr>
              <a:t>!</a:t>
            </a:r>
            <a:br>
              <a:rPr lang="ru-RU" sz="2200" dirty="0">
                <a:solidFill>
                  <a:srgbClr val="1F2128"/>
                </a:solidFill>
                <a:latin typeface="Times New Roman" panose="02020603050405020304" pitchFamily="18" charset="0"/>
                <a:cs typeface="Times New Roman" panose="02020603050405020304" pitchFamily="18" charset="0"/>
              </a:rPr>
            </a:br>
            <a:br>
              <a:rPr lang="ru-RU" sz="2200" dirty="0">
                <a:solidFill>
                  <a:srgbClr val="1F2128"/>
                </a:solidFill>
                <a:latin typeface="Times New Roman" panose="02020603050405020304" pitchFamily="18" charset="0"/>
                <a:cs typeface="Times New Roman" panose="02020603050405020304" pitchFamily="18" charset="0"/>
              </a:rPr>
            </a:br>
            <a:r>
              <a:rPr lang="ru-RU" sz="2200" dirty="0" err="1">
                <a:solidFill>
                  <a:srgbClr val="1F2128"/>
                </a:solidFill>
                <a:latin typeface="Times New Roman" panose="02020603050405020304" pitchFamily="18" charset="0"/>
                <a:cs typeface="Times New Roman" panose="02020603050405020304" pitchFamily="18" charset="0"/>
              </a:rPr>
              <a:t>Напишіть</a:t>
            </a:r>
            <a:r>
              <a:rPr lang="ru-RU" sz="2200" dirty="0">
                <a:solidFill>
                  <a:srgbClr val="1F2128"/>
                </a:solidFill>
                <a:latin typeface="Times New Roman" panose="02020603050405020304" pitchFamily="18" charset="0"/>
                <a:cs typeface="Times New Roman" panose="02020603050405020304" pitchFamily="18" charset="0"/>
              </a:rPr>
              <a:t>, як  </a:t>
            </a:r>
            <a:r>
              <a:rPr lang="ru-RU" sz="2200" dirty="0" err="1">
                <a:solidFill>
                  <a:srgbClr val="1F2128"/>
                </a:solidFill>
                <a:latin typeface="Times New Roman" panose="02020603050405020304" pitchFamily="18" charset="0"/>
                <a:cs typeface="Times New Roman" panose="02020603050405020304" pitchFamily="18" charset="0"/>
              </a:rPr>
              <a:t>ви</a:t>
            </a:r>
            <a:r>
              <a:rPr lang="ru-RU" sz="2200" dirty="0">
                <a:solidFill>
                  <a:srgbClr val="1F2128"/>
                </a:solidFill>
                <a:latin typeface="Times New Roman" panose="02020603050405020304" pitchFamily="18" charset="0"/>
                <a:cs typeface="Times New Roman" panose="02020603050405020304" pitchFamily="18" charset="0"/>
              </a:rPr>
              <a:t> </a:t>
            </a:r>
            <a:r>
              <a:rPr lang="ru-RU" sz="2200" dirty="0" err="1">
                <a:solidFill>
                  <a:srgbClr val="1F2128"/>
                </a:solidFill>
                <a:latin typeface="Times New Roman" panose="02020603050405020304" pitchFamily="18" charset="0"/>
                <a:cs typeface="Times New Roman" panose="02020603050405020304" pitchFamily="18" charset="0"/>
              </a:rPr>
              <a:t>доглядаєте</a:t>
            </a:r>
            <a:r>
              <a:rPr lang="ru-RU" sz="2200" dirty="0">
                <a:solidFill>
                  <a:srgbClr val="1F2128"/>
                </a:solidFill>
                <a:latin typeface="Times New Roman" panose="02020603050405020304" pitchFamily="18" charset="0"/>
                <a:cs typeface="Times New Roman" panose="02020603050405020304" pitchFamily="18" charset="0"/>
              </a:rPr>
              <a:t> за </a:t>
            </a:r>
            <a:r>
              <a:rPr lang="ru-RU" sz="2200" dirty="0" err="1">
                <a:solidFill>
                  <a:srgbClr val="1F2128"/>
                </a:solidFill>
                <a:latin typeface="Times New Roman" panose="02020603050405020304" pitchFamily="18" charset="0"/>
                <a:cs typeface="Times New Roman" panose="02020603050405020304" pitchFamily="18" charset="0"/>
              </a:rPr>
              <a:t>своїми</a:t>
            </a:r>
            <a:r>
              <a:rPr lang="ru-RU" sz="2200" dirty="0">
                <a:solidFill>
                  <a:srgbClr val="1F2128"/>
                </a:solidFill>
                <a:latin typeface="Times New Roman" panose="02020603050405020304" pitchFamily="18" charset="0"/>
                <a:cs typeface="Times New Roman" panose="02020603050405020304" pitchFamily="18" charset="0"/>
              </a:rPr>
              <a:t> </a:t>
            </a:r>
            <a:r>
              <a:rPr lang="ru-RU" sz="2200" dirty="0" err="1">
                <a:solidFill>
                  <a:srgbClr val="1F2128"/>
                </a:solidFill>
                <a:latin typeface="Times New Roman" panose="02020603050405020304" pitchFamily="18" charset="0"/>
                <a:cs typeface="Times New Roman" panose="02020603050405020304" pitchFamily="18" charset="0"/>
              </a:rPr>
              <a:t>хатніми</a:t>
            </a:r>
            <a:r>
              <a:rPr lang="ru-RU" sz="2200" dirty="0">
                <a:solidFill>
                  <a:srgbClr val="1F2128"/>
                </a:solidFill>
                <a:latin typeface="Times New Roman" panose="02020603050405020304" pitchFamily="18" charset="0"/>
                <a:cs typeface="Times New Roman" panose="02020603050405020304" pitchFamily="18" charset="0"/>
              </a:rPr>
              <a:t> </a:t>
            </a:r>
            <a:r>
              <a:rPr lang="ru-RU" sz="2200" dirty="0" err="1">
                <a:solidFill>
                  <a:srgbClr val="1F2128"/>
                </a:solidFill>
                <a:latin typeface="Times New Roman" panose="02020603050405020304" pitchFamily="18" charset="0"/>
                <a:cs typeface="Times New Roman" panose="02020603050405020304" pitchFamily="18" charset="0"/>
              </a:rPr>
              <a:t>улюбленцями</a:t>
            </a:r>
            <a:r>
              <a:rPr lang="ru-RU" sz="2200" dirty="0">
                <a:solidFill>
                  <a:srgbClr val="1F2128"/>
                </a:solidFill>
                <a:latin typeface="Times New Roman" panose="02020603050405020304" pitchFamily="18" charset="0"/>
                <a:cs typeface="Times New Roman" panose="02020603050405020304" pitchFamily="18" charset="0"/>
              </a:rPr>
              <a:t>. </a:t>
            </a:r>
            <a:r>
              <a:rPr lang="ru-RU" sz="2200" dirty="0" err="1">
                <a:solidFill>
                  <a:srgbClr val="1F2128"/>
                </a:solidFill>
                <a:latin typeface="Times New Roman" panose="02020603050405020304" pitchFamily="18" charset="0"/>
                <a:cs typeface="Times New Roman" panose="02020603050405020304" pitchFamily="18" charset="0"/>
              </a:rPr>
              <a:t>Якщо</a:t>
            </a:r>
            <a:r>
              <a:rPr lang="ru-RU" sz="2200" dirty="0">
                <a:solidFill>
                  <a:srgbClr val="1F2128"/>
                </a:solidFill>
                <a:latin typeface="Times New Roman" panose="02020603050405020304" pitchFamily="18" charset="0"/>
                <a:cs typeface="Times New Roman" panose="02020603050405020304" pitchFamily="18" charset="0"/>
              </a:rPr>
              <a:t> </a:t>
            </a:r>
            <a:r>
              <a:rPr lang="ru-RU" sz="2200" dirty="0" err="1">
                <a:solidFill>
                  <a:srgbClr val="1F2128"/>
                </a:solidFill>
                <a:latin typeface="Times New Roman" panose="02020603050405020304" pitchFamily="18" charset="0"/>
                <a:cs typeface="Times New Roman" panose="02020603050405020304" pitchFamily="18" charset="0"/>
              </a:rPr>
              <a:t>бажаєте</a:t>
            </a:r>
            <a:r>
              <a:rPr lang="ru-RU" sz="2200" dirty="0">
                <a:solidFill>
                  <a:srgbClr val="1F2128"/>
                </a:solidFill>
                <a:latin typeface="Times New Roman" panose="02020603050405020304" pitchFamily="18" charset="0"/>
                <a:cs typeface="Times New Roman" panose="02020603050405020304" pitchFamily="18" charset="0"/>
              </a:rPr>
              <a:t> - Намалюйте </a:t>
            </a:r>
            <a:r>
              <a:rPr lang="ru-RU" sz="2200" dirty="0" err="1">
                <a:solidFill>
                  <a:srgbClr val="1F2128"/>
                </a:solidFill>
                <a:latin typeface="Times New Roman" panose="02020603050405020304" pitchFamily="18" charset="0"/>
                <a:cs typeface="Times New Roman" panose="02020603050405020304" pitchFamily="18" charset="0"/>
              </a:rPr>
              <a:t>або</a:t>
            </a:r>
            <a:r>
              <a:rPr lang="ru-RU" sz="2200" dirty="0">
                <a:solidFill>
                  <a:srgbClr val="1F2128"/>
                </a:solidFill>
                <a:latin typeface="Times New Roman" panose="02020603050405020304" pitchFamily="18" charset="0"/>
                <a:cs typeface="Times New Roman" panose="02020603050405020304" pitchFamily="18" charset="0"/>
              </a:rPr>
              <a:t> </a:t>
            </a:r>
            <a:r>
              <a:rPr lang="ru-RU" sz="2200" dirty="0" err="1">
                <a:solidFill>
                  <a:srgbClr val="1F2128"/>
                </a:solidFill>
                <a:latin typeface="Times New Roman" panose="02020603050405020304" pitchFamily="18" charset="0"/>
                <a:cs typeface="Times New Roman" panose="02020603050405020304" pitchFamily="18" charset="0"/>
              </a:rPr>
              <a:t>зробіть</a:t>
            </a:r>
            <a:r>
              <a:rPr lang="ru-RU" sz="2200" dirty="0">
                <a:solidFill>
                  <a:srgbClr val="1F2128"/>
                </a:solidFill>
                <a:latin typeface="Times New Roman" panose="02020603050405020304" pitchFamily="18" charset="0"/>
                <a:cs typeface="Times New Roman" panose="02020603050405020304" pitchFamily="18" charset="0"/>
              </a:rPr>
              <a:t> фото</a:t>
            </a:r>
            <a:br>
              <a:rPr lang="ru-RU" sz="2200" dirty="0">
                <a:solidFill>
                  <a:srgbClr val="1F2128"/>
                </a:solidFill>
                <a:latin typeface="Times New Roman" panose="02020603050405020304" pitchFamily="18" charset="0"/>
                <a:cs typeface="Times New Roman" panose="02020603050405020304" pitchFamily="18" charset="0"/>
              </a:rPr>
            </a:br>
            <a:r>
              <a:rPr lang="ru-RU" sz="2200" dirty="0">
                <a:solidFill>
                  <a:srgbClr val="1F2128"/>
                </a:solidFill>
                <a:latin typeface="Times New Roman" panose="02020603050405020304" pitchFamily="18" charset="0"/>
                <a:cs typeface="Times New Roman" panose="02020603050405020304" pitchFamily="18" charset="0"/>
              </a:rPr>
              <a:t> </a:t>
            </a:r>
            <a:br>
              <a:rPr lang="ru-RU" sz="2200" dirty="0">
                <a:solidFill>
                  <a:srgbClr val="1F2128"/>
                </a:solidFill>
                <a:latin typeface="Times New Roman" panose="02020603050405020304" pitchFamily="18" charset="0"/>
                <a:cs typeface="Times New Roman" panose="02020603050405020304" pitchFamily="18" charset="0"/>
              </a:rPr>
            </a:br>
            <a:r>
              <a:rPr lang="ru-RU" sz="2200" dirty="0">
                <a:solidFill>
                  <a:schemeClr val="bg1"/>
                </a:solidFill>
                <a:latin typeface="Times New Roman" panose="02020603050405020304" pitchFamily="18" charset="0"/>
                <a:cs typeface="Times New Roman" panose="02020603050405020304" pitchFamily="18" charset="0"/>
              </a:rPr>
              <a:t>Як </a:t>
            </a:r>
            <a:r>
              <a:rPr lang="ru-RU" sz="2200" dirty="0" err="1">
                <a:solidFill>
                  <a:schemeClr val="bg1"/>
                </a:solidFill>
                <a:latin typeface="Times New Roman" panose="02020603050405020304" pitchFamily="18" charset="0"/>
                <a:cs typeface="Times New Roman" panose="02020603050405020304" pitchFamily="18" charset="0"/>
              </a:rPr>
              <a:t>допомогти</a:t>
            </a:r>
            <a:r>
              <a:rPr lang="ru-RU" sz="2200" dirty="0">
                <a:solidFill>
                  <a:schemeClr val="bg1"/>
                </a:solidFill>
                <a:latin typeface="Times New Roman" panose="02020603050405020304" pitchFamily="18" charset="0"/>
                <a:cs typeface="Times New Roman" panose="02020603050405020304" pitchFamily="18" charset="0"/>
              </a:rPr>
              <a:t> </a:t>
            </a:r>
            <a:r>
              <a:rPr lang="ru-RU" sz="2200" dirty="0" err="1">
                <a:solidFill>
                  <a:schemeClr val="bg1"/>
                </a:solidFill>
                <a:latin typeface="Times New Roman" panose="02020603050405020304" pitchFamily="18" charset="0"/>
                <a:cs typeface="Times New Roman" panose="02020603050405020304" pitchFamily="18" charset="0"/>
              </a:rPr>
              <a:t>безпритульним</a:t>
            </a:r>
            <a:r>
              <a:rPr lang="ru-RU" sz="2200" dirty="0">
                <a:solidFill>
                  <a:schemeClr val="bg1"/>
                </a:solidFill>
                <a:latin typeface="Times New Roman" panose="02020603050405020304" pitchFamily="18" charset="0"/>
                <a:cs typeface="Times New Roman" panose="02020603050405020304" pitchFamily="18" charset="0"/>
              </a:rPr>
              <a:t> </a:t>
            </a:r>
            <a:r>
              <a:rPr lang="ru-RU" sz="2200" dirty="0" err="1">
                <a:solidFill>
                  <a:schemeClr val="bg1"/>
                </a:solidFill>
                <a:latin typeface="Times New Roman" panose="02020603050405020304" pitchFamily="18" charset="0"/>
                <a:cs typeface="Times New Roman" panose="02020603050405020304" pitchFamily="18" charset="0"/>
              </a:rPr>
              <a:t>тваринам</a:t>
            </a:r>
            <a:r>
              <a:rPr lang="ru-RU" sz="2200" dirty="0">
                <a:solidFill>
                  <a:schemeClr val="bg1"/>
                </a:solidFill>
                <a:latin typeface="Times New Roman" panose="02020603050405020304" pitchFamily="18" charset="0"/>
                <a:cs typeface="Times New Roman" panose="02020603050405020304" pitchFamily="18" charset="0"/>
              </a:rPr>
              <a:t>?</a:t>
            </a:r>
            <a:br>
              <a:rPr lang="ru-RU" b="1" dirty="0">
                <a:solidFill>
                  <a:srgbClr val="FFFFFF"/>
                </a:solidFill>
                <a:latin typeface="Roboto"/>
              </a:rPr>
            </a:br>
            <a:endParaRPr lang="ru-RU" dirty="0"/>
          </a:p>
        </p:txBody>
      </p:sp>
      <p:pic>
        <p:nvPicPr>
          <p:cNvPr id="3" name="Рисунок 2">
            <a:extLst>
              <a:ext uri="{FF2B5EF4-FFF2-40B4-BE49-F238E27FC236}">
                <a16:creationId xmlns:a16="http://schemas.microsoft.com/office/drawing/2014/main" id="{BB08D8F9-8872-4E10-9A9E-7C45462F423D}"/>
              </a:ext>
            </a:extLst>
          </p:cNvPr>
          <p:cNvPicPr>
            <a:picLocks noChangeAspect="1"/>
          </p:cNvPicPr>
          <p:nvPr/>
        </p:nvPicPr>
        <p:blipFill>
          <a:blip r:embed="rId2"/>
          <a:stretch>
            <a:fillRect/>
          </a:stretch>
        </p:blipFill>
        <p:spPr>
          <a:xfrm>
            <a:off x="7132319" y="3236571"/>
            <a:ext cx="4585115" cy="3054719"/>
          </a:xfrm>
          <a:prstGeom prst="rect">
            <a:avLst/>
          </a:prstGeom>
        </p:spPr>
      </p:pic>
    </p:spTree>
    <p:extLst>
      <p:ext uri="{BB962C8B-B14F-4D97-AF65-F5344CB8AC3E}">
        <p14:creationId xmlns:p14="http://schemas.microsoft.com/office/powerpoint/2010/main" val="2463135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E6293F-40CF-4ABF-BBE1-2FBC1150844E}"/>
              </a:ext>
            </a:extLst>
          </p:cNvPr>
          <p:cNvSpPr>
            <a:spLocks noGrp="1"/>
          </p:cNvSpPr>
          <p:nvPr>
            <p:ph type="title"/>
          </p:nvPr>
        </p:nvSpPr>
        <p:spPr/>
        <p:txBody>
          <a:bodyPr/>
          <a:lstStyle/>
          <a:p>
            <a:r>
              <a:rPr lang="uk-UA" dirty="0"/>
              <a:t>Робота </a:t>
            </a:r>
            <a:r>
              <a:rPr lang="uk-UA" dirty="0" err="1"/>
              <a:t>Дронь</a:t>
            </a:r>
            <a:r>
              <a:rPr lang="uk-UA" dirty="0"/>
              <a:t> Вадима, 5- Б клас</a:t>
            </a:r>
            <a:br>
              <a:rPr lang="uk-UA" dirty="0"/>
            </a:br>
            <a:endParaRPr lang="ru-RU" dirty="0"/>
          </a:p>
        </p:txBody>
      </p:sp>
      <p:pic>
        <p:nvPicPr>
          <p:cNvPr id="3" name="Рисунок 2">
            <a:extLst>
              <a:ext uri="{FF2B5EF4-FFF2-40B4-BE49-F238E27FC236}">
                <a16:creationId xmlns:a16="http://schemas.microsoft.com/office/drawing/2014/main" id="{55923F1C-2AC1-4D03-A1EE-C12D3F405551}"/>
              </a:ext>
            </a:extLst>
          </p:cNvPr>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bright="20000" contrast="-20000"/>
                    </a14:imgEffect>
                  </a14:imgLayer>
                </a14:imgProps>
              </a:ext>
            </a:extLst>
          </a:blip>
          <a:srcRect l="10847" t="38738" r="24267" b="13687"/>
          <a:stretch/>
        </p:blipFill>
        <p:spPr>
          <a:xfrm>
            <a:off x="231270" y="4981858"/>
            <a:ext cx="3854548" cy="1589649"/>
          </a:xfrm>
          <a:prstGeom prst="rect">
            <a:avLst/>
          </a:prstGeom>
        </p:spPr>
      </p:pic>
      <p:pic>
        <p:nvPicPr>
          <p:cNvPr id="4" name="Рисунок 3">
            <a:extLst>
              <a:ext uri="{FF2B5EF4-FFF2-40B4-BE49-F238E27FC236}">
                <a16:creationId xmlns:a16="http://schemas.microsoft.com/office/drawing/2014/main" id="{BBA6F110-0800-4EAE-99B0-7F1E1B12ADC1}"/>
              </a:ext>
            </a:extLst>
          </p:cNvPr>
          <p:cNvPicPr/>
          <p:nvPr/>
        </p:nvPicPr>
        <p:blipFill rotWithShape="1">
          <a:blip r:embed="rId4">
            <a:extLst>
              <a:ext uri="{BEBA8EAE-BF5A-486C-A8C5-ECC9F3942E4B}">
                <a14:imgProps xmlns:a14="http://schemas.microsoft.com/office/drawing/2010/main">
                  <a14:imgLayer r:embed="rId5">
                    <a14:imgEffect>
                      <a14:sharpenSoften amount="50000"/>
                    </a14:imgEffect>
                    <a14:imgEffect>
                      <a14:brightnessContrast bright="20000" contrast="-40000"/>
                    </a14:imgEffect>
                  </a14:imgLayer>
                </a14:imgProps>
              </a:ext>
            </a:extLst>
          </a:blip>
          <a:srcRect l="22976" t="7004" r="30203"/>
          <a:stretch/>
        </p:blipFill>
        <p:spPr>
          <a:xfrm>
            <a:off x="2961249" y="1409407"/>
            <a:ext cx="3615398" cy="4039186"/>
          </a:xfrm>
          <a:prstGeom prst="rect">
            <a:avLst/>
          </a:prstGeom>
        </p:spPr>
      </p:pic>
      <p:pic>
        <p:nvPicPr>
          <p:cNvPr id="5" name="Рисунок 4">
            <a:extLst>
              <a:ext uri="{FF2B5EF4-FFF2-40B4-BE49-F238E27FC236}">
                <a16:creationId xmlns:a16="http://schemas.microsoft.com/office/drawing/2014/main" id="{93E4CAC8-5C8A-4EA8-A9AA-F5954E9806CB}"/>
              </a:ext>
            </a:extLst>
          </p:cNvPr>
          <p:cNvPicPr/>
          <p:nvPr/>
        </p:nvPicPr>
        <p:blipFill rotWithShape="1">
          <a:blip r:embed="rId6">
            <a:extLst>
              <a:ext uri="{BEBA8EAE-BF5A-486C-A8C5-ECC9F3942E4B}">
                <a14:imgProps xmlns:a14="http://schemas.microsoft.com/office/drawing/2010/main">
                  <a14:imgLayer r:embed="rId7">
                    <a14:imgEffect>
                      <a14:sharpenSoften amount="50000"/>
                    </a14:imgEffect>
                    <a14:imgEffect>
                      <a14:brightnessContrast bright="20000" contrast="-20000"/>
                    </a14:imgEffect>
                  </a14:imgLayer>
                </a14:imgProps>
              </a:ext>
            </a:extLst>
          </a:blip>
          <a:srcRect l="10847" t="10139" r="30424" b="10139"/>
          <a:stretch/>
        </p:blipFill>
        <p:spPr>
          <a:xfrm>
            <a:off x="6330462" y="2813537"/>
            <a:ext cx="5079215" cy="3757969"/>
          </a:xfrm>
          <a:prstGeom prst="rect">
            <a:avLst/>
          </a:prstGeom>
        </p:spPr>
      </p:pic>
      <p:pic>
        <p:nvPicPr>
          <p:cNvPr id="6" name="Рисунок 5">
            <a:extLst>
              <a:ext uri="{FF2B5EF4-FFF2-40B4-BE49-F238E27FC236}">
                <a16:creationId xmlns:a16="http://schemas.microsoft.com/office/drawing/2014/main" id="{3E0AE739-76AB-43E3-9ACC-B68BEF110A13}"/>
              </a:ext>
            </a:extLst>
          </p:cNvPr>
          <p:cNvPicPr>
            <a:picLocks noChangeAspect="1"/>
          </p:cNvPicPr>
          <p:nvPr/>
        </p:nvPicPr>
        <p:blipFill>
          <a:blip r:embed="rId8"/>
          <a:stretch>
            <a:fillRect/>
          </a:stretch>
        </p:blipFill>
        <p:spPr>
          <a:xfrm>
            <a:off x="8696180" y="388024"/>
            <a:ext cx="1816660" cy="2425513"/>
          </a:xfrm>
          <a:prstGeom prst="rect">
            <a:avLst/>
          </a:prstGeom>
        </p:spPr>
      </p:pic>
      <p:pic>
        <p:nvPicPr>
          <p:cNvPr id="8" name="Рисунок 7">
            <a:extLst>
              <a:ext uri="{FF2B5EF4-FFF2-40B4-BE49-F238E27FC236}">
                <a16:creationId xmlns:a16="http://schemas.microsoft.com/office/drawing/2014/main" id="{71EE0356-EAB1-40C6-921C-41D5731FF33E}"/>
              </a:ext>
            </a:extLst>
          </p:cNvPr>
          <p:cNvPicPr>
            <a:picLocks noChangeAspect="1"/>
          </p:cNvPicPr>
          <p:nvPr/>
        </p:nvPicPr>
        <p:blipFill>
          <a:blip r:embed="rId9"/>
          <a:stretch>
            <a:fillRect/>
          </a:stretch>
        </p:blipFill>
        <p:spPr>
          <a:xfrm>
            <a:off x="192048" y="1407339"/>
            <a:ext cx="2438611" cy="3249450"/>
          </a:xfrm>
          <a:prstGeom prst="rect">
            <a:avLst/>
          </a:prstGeom>
        </p:spPr>
      </p:pic>
    </p:spTree>
    <p:extLst>
      <p:ext uri="{BB962C8B-B14F-4D97-AF65-F5344CB8AC3E}">
        <p14:creationId xmlns:p14="http://schemas.microsoft.com/office/powerpoint/2010/main" val="23812409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Контур">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Контур">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онтур">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TM04033919[[fn=Контур]]</Template>
  <TotalTime>690</TotalTime>
  <Words>395</Words>
  <Application>Microsoft Office PowerPoint</Application>
  <PresentationFormat>Широкоэкранный</PresentationFormat>
  <Paragraphs>29</Paragraphs>
  <Slides>9</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9</vt:i4>
      </vt:variant>
    </vt:vector>
  </HeadingPairs>
  <TitlesOfParts>
    <vt:vector size="16" baseType="lpstr">
      <vt:lpstr>Arial</vt:lpstr>
      <vt:lpstr>Calibri</vt:lpstr>
      <vt:lpstr>Open Sans</vt:lpstr>
      <vt:lpstr>Roboto</vt:lpstr>
      <vt:lpstr>Times New Roman</vt:lpstr>
      <vt:lpstr>Tw Cen MT</vt:lpstr>
      <vt:lpstr>Контур</vt:lpstr>
      <vt:lpstr> проект №2  Впровадження елементів  STEАM- освіти на уроку математики у 5 - Б класі під час вивчення теми «Відрізки, координатний промінь, діаграми»  Міні проект «Вивчаємо математику разом  з домашніми улюбленцями»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Завдання 4:   Чи можна змінити світ, коли ти навчаєшся в школі?    Проявити людяність зовсім не важко!  Напишіть, як  ви доглядаєте за своїми хатніми улюбленцями. Якщо бажаєте - Намалюйте або зробіть фото   Як допомогти безпритульним тваринам? </vt:lpstr>
      <vt:lpstr>Робота Дронь Вадима, 5- Б клас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Міні проект №2  Впровадження елементів  STEАM- освіти на уроку математики у 5 - Б класі під час вивчення теми «Відрізки, координатний промінь, діаграми»  «Разом з домашніми улюбленцями вивчаємо математику»</dc:title>
  <dc:creator>Олена Швець</dc:creator>
  <cp:lastModifiedBy>Олена</cp:lastModifiedBy>
  <cp:revision>34</cp:revision>
  <dcterms:created xsi:type="dcterms:W3CDTF">2023-10-29T12:19:54Z</dcterms:created>
  <dcterms:modified xsi:type="dcterms:W3CDTF">2023-11-04T17:31:27Z</dcterms:modified>
</cp:coreProperties>
</file>