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ppt/ink/ink33.xml" ContentType="application/inkml+xml"/>
  <Override PartName="/ppt/ink/ink34.xml" ContentType="application/inkml+xml"/>
  <Override PartName="/ppt/ink/ink35.xml" ContentType="application/inkml+xml"/>
  <Override PartName="/ppt/ink/ink36.xml" ContentType="application/inkml+xml"/>
  <Override PartName="/ppt/notesSlides/notesSlide2.xml" ContentType="application/vnd.openxmlformats-officedocument.presentationml.notesSlide+xml"/>
  <Override PartName="/ppt/ink/ink37.xml" ContentType="application/inkml+xml"/>
  <Override PartName="/ppt/ink/ink38.xml" ContentType="application/inkml+xml"/>
  <Override PartName="/ppt/ink/ink39.xml" ContentType="application/inkml+xml"/>
  <Override PartName="/ppt/ink/ink40.xml" ContentType="application/inkml+xml"/>
  <Override PartName="/ppt/ink/ink41.xml" ContentType="application/inkml+xml"/>
  <Override PartName="/ppt/ink/ink42.xml" ContentType="application/inkml+xml"/>
  <Override PartName="/ppt/ink/ink43.xml" ContentType="application/inkml+xml"/>
  <Override PartName="/ppt/ink/ink44.xml" ContentType="application/inkml+xml"/>
  <Override PartName="/ppt/ink/ink45.xml" ContentType="application/inkml+xml"/>
  <Override PartName="/ppt/ink/ink46.xml" ContentType="application/inkml+xml"/>
  <Override PartName="/ppt/ink/ink47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9" r:id="rId1"/>
  </p:sldMasterIdLst>
  <p:notesMasterIdLst>
    <p:notesMasterId r:id="rId67"/>
  </p:notesMasterIdLst>
  <p:sldIdLst>
    <p:sldId id="272" r:id="rId2"/>
    <p:sldId id="319" r:id="rId3"/>
    <p:sldId id="320" r:id="rId4"/>
    <p:sldId id="307" r:id="rId5"/>
    <p:sldId id="308" r:id="rId6"/>
    <p:sldId id="309" r:id="rId7"/>
    <p:sldId id="275" r:id="rId8"/>
    <p:sldId id="286" r:id="rId9"/>
    <p:sldId id="273" r:id="rId10"/>
    <p:sldId id="289" r:id="rId11"/>
    <p:sldId id="292" r:id="rId12"/>
    <p:sldId id="274" r:id="rId13"/>
    <p:sldId id="276" r:id="rId14"/>
    <p:sldId id="277" r:id="rId15"/>
    <p:sldId id="278" r:id="rId16"/>
    <p:sldId id="279" r:id="rId17"/>
    <p:sldId id="280" r:id="rId18"/>
    <p:sldId id="257" r:id="rId19"/>
    <p:sldId id="258" r:id="rId20"/>
    <p:sldId id="281" r:id="rId21"/>
    <p:sldId id="282" r:id="rId22"/>
    <p:sldId id="267" r:id="rId23"/>
    <p:sldId id="266" r:id="rId24"/>
    <p:sldId id="324" r:id="rId25"/>
    <p:sldId id="325" r:id="rId26"/>
    <p:sldId id="327" r:id="rId27"/>
    <p:sldId id="326" r:id="rId28"/>
    <p:sldId id="283" r:id="rId29"/>
    <p:sldId id="260" r:id="rId30"/>
    <p:sldId id="311" r:id="rId31"/>
    <p:sldId id="284" r:id="rId32"/>
    <p:sldId id="263" r:id="rId33"/>
    <p:sldId id="285" r:id="rId34"/>
    <p:sldId id="264" r:id="rId35"/>
    <p:sldId id="269" r:id="rId36"/>
    <p:sldId id="301" r:id="rId37"/>
    <p:sldId id="302" r:id="rId38"/>
    <p:sldId id="303" r:id="rId39"/>
    <p:sldId id="304" r:id="rId40"/>
    <p:sldId id="305" r:id="rId41"/>
    <p:sldId id="306" r:id="rId42"/>
    <p:sldId id="318" r:id="rId43"/>
    <p:sldId id="293" r:id="rId44"/>
    <p:sldId id="294" r:id="rId45"/>
    <p:sldId id="271" r:id="rId46"/>
    <p:sldId id="295" r:id="rId47"/>
    <p:sldId id="296" r:id="rId48"/>
    <p:sldId id="268" r:id="rId49"/>
    <p:sldId id="314" r:id="rId50"/>
    <p:sldId id="315" r:id="rId51"/>
    <p:sldId id="316" r:id="rId52"/>
    <p:sldId id="317" r:id="rId53"/>
    <p:sldId id="259" r:id="rId54"/>
    <p:sldId id="270" r:id="rId55"/>
    <p:sldId id="261" r:id="rId56"/>
    <p:sldId id="262" r:id="rId57"/>
    <p:sldId id="297" r:id="rId58"/>
    <p:sldId id="298" r:id="rId59"/>
    <p:sldId id="321" r:id="rId60"/>
    <p:sldId id="322" r:id="rId61"/>
    <p:sldId id="323" r:id="rId62"/>
    <p:sldId id="312" r:id="rId63"/>
    <p:sldId id="310" r:id="rId64"/>
    <p:sldId id="313" r:id="rId65"/>
    <p:sldId id="300" r:id="rId6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78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5BE263C-DBD7-4A20-BB59-AAB30ACAA65A}" styleName="Средний стиль 3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12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5" d="100"/>
        <a:sy n="65" d="100"/>
      </p:scale>
      <p:origin x="0" y="-941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image" Target="../media/image7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1.emf"/><Relationship Id="rId1" Type="http://schemas.openxmlformats.org/officeDocument/2006/relationships/image" Target="../media/image10.emf"/><Relationship Id="rId5" Type="http://schemas.openxmlformats.org/officeDocument/2006/relationships/image" Target="../media/image14.emf"/><Relationship Id="rId4" Type="http://schemas.openxmlformats.org/officeDocument/2006/relationships/image" Target="../media/image13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image" Target="../media/image1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2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68.emf"/><Relationship Id="rId1" Type="http://schemas.openxmlformats.org/officeDocument/2006/relationships/image" Target="../media/image67.e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72.emf"/><Relationship Id="rId2" Type="http://schemas.openxmlformats.org/officeDocument/2006/relationships/image" Target="../media/image71.emf"/><Relationship Id="rId1" Type="http://schemas.openxmlformats.org/officeDocument/2006/relationships/image" Target="../media/image70.e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75.emf"/><Relationship Id="rId1" Type="http://schemas.openxmlformats.org/officeDocument/2006/relationships/image" Target="../media/image74.emf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dev"/>
          <inkml:channel name="T" type="integer" max="2.14748E9" units="dev"/>
        </inkml:traceFormat>
        <inkml:channelProperties>
          <inkml:channelProperty channel="X" name="resolution" value="3971.75757" units="1/cm"/>
          <inkml:channelProperty channel="Y" name="resolution" value="5302.10352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23-12-07T22:04:11.245"/>
    </inkml:context>
    <inkml:brush xml:id="br0">
      <inkml:brushProperty name="width" value="0.10583" units="cm"/>
      <inkml:brushProperty name="height" value="0.10583" units="cm"/>
    </inkml:brush>
  </inkml:definitions>
  <inkml:trace contextRef="#ctx0" brushRef="#br0">9710 10271 172 0,'0'9'-1'0,"0"-5"1"0,10-2 3 16,-4 7-4-16,-6-5 2 16,5 4 0-16,-5-6 0 0,0 5-1 15,0-7 0-15,5 8 2 0,0-5-1 16,-5-3-1-16,0 0 1 0,5 0-1 15,-5 0 1-15,5 0 0 0,1-3 0 16,4-3-2-16,-10 4 1 16,5-5 1-16,2 1-1 0,-7-6-1 15,0 5-2-15,0-6 3 0,-7-3 0 16,7 1 0-16,-5-2 0 0,-16 5 0 16,6 1 1-1,-1-1-1-15,-4 3 1 0,-2 5 0 16,-6 0 0-16,-4 8-1 0,-10 5 0 15,7 7 0-15,-9 3 0 16,1 9 1-16,6 5-1 0,-11 3 0 16,7 12 0-16,3 2 0 15,1 11 1-15,-6 10-1 0,11 9 0 16,2 6-1-16,8 19-2 0,-5 1 3 16,11 11 0-16,1 2 0 15,10 0 0-15,-2 5 0 0,7-8 1 16,0-12 3-16,7-6-1 0,3-6-2 15,11-8-2-15,-4-9-1 0,8-19 1 0,8-8 0 16,3-5 0-16,6-11 5 16,1-11 16-16,0-15-19 0,3-8-12 15,14-10 4-15,-13-11 3 16,8-15 2-16,-9-8 4 0,7-23-2 16,-5-3 1-16,-11-7-1 0,0-9 0 15,0 1-1 1,-21-5 1-16,-10 9 1 15,-6-1-1-15,-6 16 1 0,-15 4 2 16,-11 22 13-16,1 10 5 0,-12 7-1 16,-5 21-3-16,-10 16 6 15,0 20-44-15,-5 11-3 0,-7 11 0 16,12 0 11-16,5 13 7 0,5 2 2 16,5 2-3-16,17-4 3 0,6-2 0 15,13-6-1-15,19-7-73 0</inkml:trace>
  <inkml:trace contextRef="#ctx0" brushRef="#br0" timeOffset="1">16518 11636 176 0,'0'0'2'0,"-5"0"-1"0,-1 0-1 16,1-3 0-16,5-2 0 15,5-5 0-15,1-4 0 0,4-4 0 16,12-9-1 0,-7-6 1-16,7 1 1 0,-1-12-1 15,11-4 3-15,1-1-3 16,-2-5-1-16,6-9 0 0,-1-2 0 16,-4-3 1-16,1 2 0 15,-2-3 0-15,6-2 0 0,-16-5 0 16,1 0-1-16,-1-4 3 0,-15 5-2 15,-1 2 0-15,0 6 1 0,0 13-2 16,-5 5 0-16,-10 11 4 0,10 9-5 16,-11 8 2-16,11 5 3 15,-11 4-4-15,1 12 0 0,0 0 3 16,-2 9-4-16,2 10 0 0,-6 8 5 16,4 18-3-16,2 13 5 0,5 15-3 15,-4 15 4 1,-3 11-4-16,2 24-4 15,5 14 0-15,-6 1 3 0,1 14-2 16,-2-6 1-16,2-5-2 0,0-9 2 16,5-17 3-16,5-12-4 15,-7-7 3-15,2-17-4 0,0-23 7 16,5-5-6-16,0-6-6 16,0-17 3-16,0-4 0 0,0-7 1 0,10-11 2 15,2-10-1-15,-2-13-18 0</inkml:trace>
  <inkml:trace contextRef="#ctx0" brushRef="#br0" timeOffset="2">17552 10215 166 0,'-5'-4'4'16,"0"0"-3"-16,0 0 0 0,0 4 1 15,-2 0-3-15,2 0 2 16,0 4 0-16,-5 8-2 0,4 5 2 15,1 2 2-15,-1 2-4 0,-5 10 1 16,6 1 0-16,-5 0 1 0,5 3 1 16,-7 9-1-16,2 0-1 0,1 4 0 15,-2 0 0-15,0-1-1 0,-5-4 1 16,6 4-1-16,5 3 0 16,-7-6 1-16,2-8 0 0,0 4 0 15,-2-14 1 1,7 14-2-16,-6-8 2 0,6-7-1 15,0-2 0-15,5-6 2 16,0-5-1-16,0-1-1 0,0-2-1 16,0-9-1-16,5 11 3 15,-5-11 1-15,5 12 0 0,1-8-2 16,-1-4 0-16,-5 0 0 0,5 4 0 16,7-4 1-16,-2-4-2 0,0 0 1 0,2 8 1 15,3-8-2-15,6 1 1 16,0 3-1-16,-6 0 2 0,7 3-1 15,-1-6 1-15,6 3-3 16,-5 3 3-16,-1-3-1 0,6 4 0 16,0 4-2-16,-8-23 1 0,3 6 1 15,-1 9 1 1,1 0-2-16,-2 0 0 16,2-4 1-16,-1 0 0 0,1 1-1 15,-6 3-1-15,-1-5-2 0,1 1 0 16,-1-7-30-16</inkml:trace>
  <inkml:trace contextRef="#ctx0" brushRef="#br0" timeOffset="3">17855 10295 175 0,'-7'-9'2'0,"7"9"0"16,0 0-2-16,-5 17 2 16,0 7 1-16,5 5 0 0,-5 11-2 15,5 10 1-15,-5 6 2 0,5 12 17 16,0 11-7-16,-6-1-8 16,6 16 2-16,-5 8-3 0,-6 6 7 15,7 4-8-15,-7 8-7 16,-4 2 4-16,3-5-2 0,-8-1-2 0,3-5 5 15,6-13-5-15,-4-1 4 0,5-10 0 16,-2-7-38-16,-3-12 18 16,4-1 9-16,-6-7 3 0,7-9 3 15,-4-7 1-15,2-4-1 0,-3-3-41 16</inkml:trace>
  <inkml:trace contextRef="#ctx0" brushRef="#br0" timeOffset="4">8766 14198 139 0,'-5'3'10'0,"-1"0"-3"16,6-3-4-16,-5 5 1 15,5-5-2-15,-10 3 2 0,3 3-3 16,2-3-1-16,5-3 2 0,0 0-2 16,0 0 2-16,0 0-1 15,0 0 1-15,-5-3-1 0,5-3-1 16,0-2 0-16,5 2 1 15,0-11-1-15,7-3 0 0,-2-3 0 0,6-5 0 16,6-5-1 0,-8-7 1-16,13 4 2 0,0-6-2 0,-1-6 0 15,1 0 1-15,0-4-1 0,-1-3 0 0,0-2 0 16,-5 5 0-16,6 2 0 16,-5 1 0-16,-7 1 0 0,1 8 0 15,-4 6 0-15,-7 2 0 0,0 2-1 16,0 11 0-16,-5 4 1 15,0-1-1-15,-5 2 1 0,0 7 0 16,0 7 0 0,-1 16 1-16,0 7 2 15,-4 22 0-15,-1 15-4 0,1 16 2 0,-2 18-1 16,7 16 1-16,0 11 1 16,-5 11 1-16,-1 4-3 0,5-2-1 15,-5-2 1-15,6-2 1 16,0-17 2-16,-5-5-2 0,10-6 4 15,-4-12-1-15,-8-23-1 0,12-5-2 16,0-16 1-16,5-15-10 0,-5-8-2 16,0-11 3-16,0 5 3 15,0-17 3-15,11-12-1 0,-6-5 0 16,5-19-1-16,1-2-25 0</inkml:trace>
  <inkml:trace contextRef="#ctx0" brushRef="#br0" timeOffset="5">9498 13590 175 0,'-6'30'0'15,"6"-3"1"-15,0 13 1 16,-11-3-2-16,6 6 2 0,-5 1-1 16,5 8 4-16,-7-4-4 0,12 9 11 15,-10-7-4 1,5 2-1-16,-6-1-2 16,0-11-19-16,0 3 4 0,6-11 7 15,0-7 1-15,0-2 3 0,0-2-2 16,-2-4 0-16,2-11 1 15,0 7 0-15,5-13 5 0,0 0-1 16,0 0-1-16,0 0-3 16,5-17-3-16,0 2-2 0,7-14 12 0,-7 1-11 15,0-6 0-15,17 2-2 0,-6 4 3 16,6-1 4-16,-2 10-3 16,2 2 1-16,4 5 0 0,-5-3 0 15,5 15 1-15,6 0 2 16,-5 8-2-16,0-1-1 0,4 14-1 15,1-2 2-15,-6 14 1 0,12 7 2 0,-12 6-3 16,1-2 0-16,-5 13 1 16,-2-1 1-16,-3 9-2 0,-7 0 0 15,-4 3 2-15,-6-8 7 0,-6 8 9 16,1-12 1-16,-12-2 0 16,2 7-4-16,-7-13 5 0,1-4-7 15,-6-8-4 1,0-5-4-16,-14-11 4 15,5 0-2-15,-2-7 0 0,-6-11-1 16,-4 3-2-16,7-12-20 0,-2-9-45 16,1-1 15-16,-1-19 22 15,6-8 11-15,6-7 5 0,5-5 3 16,4-12-36-16</inkml:trace>
  <inkml:trace contextRef="#ctx0" brushRef="#br0" timeOffset="6">9401 13668 174 0,'11'-16'3'0,"-22"1"-2"0,22 1 1 16,-5 3 9-16,-1-4 0 0,6 6-1 15,11-7-2-15,3 5-4 16,8-2-9-16,13-7-9 0,7 5 5 16,12-2 3-16,3-6 3 15,12 2 2-15,-5 2-3 0,14-6 2 0,-3 6 2 16,8-13-3-16,3-3-1 0</inkml:trace>
  <inkml:trace contextRef="#ctx0" brushRef="#br0" timeOffset="7">16943 14093 171 0,'-17'-3'1'16,"7"-6"0"-16,-6 5 0 0,4-3 0 15,-12 3 0-15,7 8 1 16,2-8-2-16,4-8 3 0,6-5-4 16,-1 6 1-16,-5-5-1 0,6-4 1 0,5 0 0 15,5 0-1-15,6 0 2 16,-5-3-1-16,4 4 3 0,11-6-4 15,-4-2 3-15,7 2-3 16,-7 10 3-16,4-6-5 0,-4 10 11 16,-2 3 1-16,12-1 6 0,-1 5-24 15,-4 17 3 1,4-2 6-16,-5 9 0 16,1 4-4-16,-7 13 6 0,2-4-1 15,-2 14-8-15,-4 3 19 16,-16-2-10-16,5 7 15 0,-11 2-6 15,1 3-5-15,-7-9 10 16,-4 5-4-16,5-5-13 0,-5-3 17 16,-15-12-34-16,9 1 2 15,6-12 18-15,-1 0 6 0,0-9-4 0,1 0 2 16,5-8-3-16,-10-3 1 0,17-10 0 16,-8 1-3-16,12-7-1 15,0-9-1-15,-1 5-4 0,12-10 7 16,-6 2-1-16,5-6-3 0,10 1 8 15,-3 5-3 1,12 2 2-16,4-2 0 16,-1 6-2-16,5 11 6 0,-1 0-18 15,1 6-8-15,10 8 10 16,-5 0-2-16,6 13-4 0,-6 3 6 16,6 7 1-16,-7-2 0 0,-4 11 5 15,-5 4-3-15,-1 7 5 16,-9 0-5-16,-1-4 0 0,-6 10 15 0,-20-5 1 15,4 0-10-15,-9-9 5 0,-7 1 9 16,-5-1 3-16,-11-7-1 16,-4-7-8-16,-10-5 6 0,9-8-7 15,-4-6-8-15,-12-5-5 16,6 4-2-16,6-18-5 0,-8 4 7 16,9-9-2-16,3-4-10 0,6-4-22 0,5-3 2 31,-6-2 17-31,19-1 9 0,14 1 3 15,10-6 3-15,4-2 1 0,8-1-19 16,14-4-52-16</inkml:trace>
  <inkml:trace contextRef="#ctx0" brushRef="#br0" timeOffset="8">17875 13699 175 0,'-10'12'3'15,"-7"1"-2"-15,7 6 2 0,0 9-1 16,-1 16 0-16,0 4-1 0,7-4-1 15,-7 8-1-15,1-1 2 16,5 5 0-16,0-8 0 16,-7 3 3-16,7-4-1 0,-5-7-3 15,4 0-4-15,1-8 8 0,-1-3-5 16,6-2-4-16,0-10 10 16,-11-6-2-16,11-3-8 0,0-4 13 15,0-4-8-15,0 0 11 0,0 0-5 16,0-12-20-16,6 1 8 0,-6-14-2 15,11-6 4-15,-6-1 1 0,16-8 1 16,-4 1 0-16,-2-1 2 0,6 0-1 16,0 0 0-16,1 4 1 15,4 8 0-15,-5 8 0 0,7 8 0 16,3 6 2-16,-4 6-3 16,9 6 1-16,-21 2 3 0,7 7 8 0,-1 14 8 31,1-2-29-31,5 5 12 0,-6 4 7 15,-4 7 7-15,-3-3 3 0,-4 0 1 16,-5 8-3-16,-5 0 0 0,0 9-6 16,-5-6 1-16,-5 1-1 15,-4 3-2-15,-14-3-6 0,-4 4-3 16,5-6-4-16,-4-1 2 0,-1-4-2 16,-4-10-1-16,-2-2 5 15,1-14-4-15,-1 2 4 0,6-11-2 16,6-1-4-16,-5-9-7 15,4-4-32-15,-5-5 5 0,11 3 18 16,4-15 10-16,2-4 4 0,4-10-23 16</inkml:trace>
  <inkml:trace contextRef="#ctx0" brushRef="#br0" timeOffset="9">17908 13720 182 0,'10'-17'1'0,"17"1"1"0,-6 6 2 16,10-12 18-16,6-2 2 15,6 0-49-15,16-3 11 0,3-1 7 16,8-11 2-16,10 7 2 0,-1-5 1 15,6-6 1-15,-1-1-1 16,8 1-3-16,-8 3-74 0</inkml:trace>
  <inkml:trace contextRef="#ctx0" brushRef="#br0" timeOffset="10">10092 11286 168 0,'0'0'2'16,"0"0"0"-16,0-8 0 16,0 8-1-16,0 0-1 15,0 4 1-15,0 17 0 0,-6 3 2 0,12 11-4 16,-6 9 1-16,6 8-1 0,-6-1 3 16,9 4-3-16,-4 3 1 0,0-7-1 15,0-4 2-15,0 2-1 16,2-9-1-16,-7 0 2 0,5-9 1 15,-5-8-2 1,0-7-2-16,0-3 1 0,0-9 3 16,0 3 0-16,0-7-4 0,0 0 1 15,0-2 1-15,5-15 2 16,-5-4-3-16,5-6-1 0,-5-5 1 16,0-3 3-16,5-5-2 0,-5-9-1 15,0 2 1-15,6-4 0 16,-1-7-1-16,0 7 1 0,1 3 0 0,0 5 2 15,4-1-3-15,0 17 0 16,-5 3 0-16,7 5 3 0,-2 2-1 16,1 4-1-16,0 13-1 0,0 13 1 15,9 6 2-15,-8 14-3 16,-3 2 0-16,-4 5 1 0,5 0 2 16,-4 6-2-1,5-6-1-15,-6 2 0 0,1-4 4 16,4-1-4-16,-5-9-1 15,7-5 3-15,-7-6 0 0,0-1-1 16,0-5-2-16,6-11 2 16,-6 0 0-16,12-4 0 0,-2-7 0 15,7-10 1-15,-7-10-2 0,0-5 0 16,-4-8 1-16,0-4 0 0,-1-9-1 16,2-1 1-16,-2 1 1 0,-5-5-2 15,5-2 0-15,1 0 1 0,-5 24 1 16,5-4-2-16,-11 12 1 15,5 9 0-15,0 3 1 0,0 27-1 16,0 18 0-16,12 6 0 16,-12 18 0-1,0 10 2-15,6 6-1 0,0 4-2 16,0 15 1-16,-2 0 0 0,1 12 2 16,2 11-2-16,3 4 0 15,-4-2-1-15,5 2 0 0,-5-8 3 16,-1 4 0-16,2-11-2 15,-2-21-1-15,0 2-1 0,-5-13 4 16,1-9-2-16,-1-15-1 0,1-9 2 0,-6-10-2 16,0-9 1-16,0-5-1 15,0-7 4-15,-6-16-4 0,1-8-1 16,-1-11 3-16,1-12-2 0,-10-14 1 16,3-6-1-16,-3-13 1 0,4 1-1 15,-5-9-1-15,0-8 2 16,6 1 2-16,-2-9-3 0,7 5 0 15,0 3 1-15,5 9 0 0,0-10 1 16,5 19 0-16,0 10-2 0,7 1 1 16,-2 11 1-16,0 4-1 15,1 8-1-15,5 8 2 0,-5 16 1 16,6 4-3-16,-7 4 1 16,5 12 2-1,2 0-3-15,-1 16 0 0,-1 5 2 16,6 8-1-16,-6 18 1 0,2 1 0 0,-1 7-1 15,0 3 2-15,0 7-1 16,5-1-1-16,-15-5-1 0,4 0 5 16,1 2-4-16,-6-10-2 0,0-7 5 15,7-9-5-15,-2-6 2 16,-5-9 3-16,6-4-5 0,-1 1 0 16,-5-11 5-16,5 3-5 0,-4-6 0 15,10-11 3-15,-5-10-3 16,-1-7 0-16,6-11 3 0,6-4-3 15,-12-4 1-15,1-8 2 0,0-2-2 16,-1-10 0-16,0 4 2 16,2-8-2-1,-7-1 1-15,-5 7 0 0,5 3-1 0,-5 2 2 0,0 5-1 16,0 8-1-16,0 8 2 16,0 8-1-16,-5 17 0 0,5-1 1 15,0 4 0-15,0 8-2 0,0 17 1 16,0 1 3-16,0 10-4 15,0 8 1-15,5 8 5 16,-5 4-6-16,6 0-1 16,-1 6 6-16,-1 7-5 0,7-6 0 15,0 2 3-15,-6-6-4 0,5 5 3 16,0-4-2-16,2-8 0 16,4-4 1-16,0-9 1 0,-10 4-2 15,4-9 2-15,5-11 0 16,-3 1-3-16,-2-5 0 0,1-2 2 0,-1-9-1 15,7-13 0-15,-8-6 0 0,6-9 0 16,-3-3 2-16,9-5-1 16,-10-8-1-16,0 0 2 0,-1-4-2 15,-5 0 0-15,0 0 2 16,0 10-1-16,-5 5 0 0,7 9 2 16,-2-1-3-1,-5 6 0-15,0 7 3 0,0 10-2 16,0 2-1-16,0 2 3 0,-5 14-3 15,5 12 0-15,0 8 5 16,-7 3-4-16,14 6 0 0,-7-2 1 16,5 6 7-16,0-3-7 0,0-2 5 15,6 4 2-15,-6-9 0 16,7-7 6-16,-2 0-9 0,0-7-4 0,1-8-2 16,4-9-3-16,-10 7-9 15,6-7-6-15,5 1 11 0,-5-7 3 16,4-4 2-16,-3-12 1 0,3-4 1 15,-4 1 0-15,5-12 1 16,0-2 0-16,-1-6-1 0,2-2 0 16,-6-5 2-1,4 5-1-15,1 2-1 0,-6 5 2 16,0 5-1-16,2 3 0 16,-7 8 1-16,-5 9 0 0,0 3-2 15,0 4 1-15,0 0 3 16,0 0-3-16,5 11-2 0,-5 5 1 15,0-5 4-15,0 11-3 0,5-4 0 16,0 11 5-16,-5-5-6 0,6-5-1 16,0 6 6-16,4-6-5 0,-4 2-2 15,-1-6 7-15,5-2-5 0,-5-1-1 16,7-5 6-16,-7-3-6 16,0-1 0-16,6-6 5 0,-6-8-4 15,6-1-1-15,0-9 5 16,3-2-6-16,3-13 1 0,-12 0 3 0,5-8-4 15,1-4 5-15,-5-11-3 0,-1-1-1 16,0-8 3-16,0 4-2 16,-5-7 1-16,6 11 0 0,-1 0 0 15,-5 16-1-15,0 6 3 0,5 5-2 16,-5 14-1-16,0 6 2 16,0 13 0-1,0 0-1-15,-5 19 0 0,5 7 0 16,0 4 1-16,-5 10 1 0,5 8 2 15,5 5 3-15,0 5 7 16,0 4-7-16,2 0 7 0,-2-3-5 16,5 2-4-16,0-2 3 15,2-7-5-15,-2-8-3 0,6 0 3 16,-6-13-3-16,2-3 2 0,-3-4-2 0,6-1-4 16,-3-9 1-16,-7-14-20 15,6 8 1-15,-6-8 16 0,5-8-2 16,2-13 2-16,-2-2 6 0,6-13-2 15,-5-4-2-15,-1-8 5 16,-4-11-3-16,4-5 1 0,-5-8 1 31,7 0 0-31,-7 8 2 0,5 8-3 0,-5 1-1 0,-5 4 2 16,6 11 1-16,-6 7-1 0,0 20 0 16,5 11 4-16,-5-11-4 15,-5 6-2-15,5 18 5 0,0 13-4 16,0 4 1-16,0 12 7 0,0 5 20 15,0 6-2 1,5 5-3-16,10 2-5 0,-4 3-5 16,5 0-5-1,-5-6-3-15,4 1 0 0,2-9 6 16,-7-12-7-16,1-2 1 16,5-5 0-16,5-9-1 0,-4-7-2 15,-7-3 3-15,1-9-1 0,9-9 0 16,-4-3 0-16,-1-11-2 15,2-13-1-15,-7-8-1 0,1-5-5 16,6-10-16-16,-7-9-1 16,0-3-4-16,-5-14-7 0,2 0 7 15,-7 0 16-15,0 4 4 0,-12 10 7 16,2 8 0-16,-6 8-4 16,-6 11 3-16,-5 15 1 0,1 10-2 15,-5 7 4-15,4 12-3 0,-5 12 0 0,6 11 5 16,-1 6-6-16,6 3 4 15,-1 16-1-15,-3-6 4 0,14 11 6 16,1 8 0-16,10 1 0 0,0 3-1 16,0-7-1-16,10 6-2 15,1-8-3-15,9-1 8 0,-4-9-9 16,1-8-7-16,-2-9-15 0,2-7-9 0,4 0 8 16,-6-15 13-16,-3-7 0 15,3-3 6-15,2-14-2 0,-2-3 3 16,-4-12-2-16,9-3 1 15,-4-9 0-15,1-5 2 0,-7-6-2 16,0-5 2-16,-4 1-2 0,4 3 2 16,2 8-2-1,-2 2 1-15,-5 8-1 16,-5 7 2-16,0 11 0 0,5 8 1 16,-10 7-2-16,0 5 4 15,5 0 5-15,-5 9 6 0,5 19 7 16,-5 0 4-16,5 16 2 0,5-1-5 15,5 13-10-15,-5 9-4 16,0-6-3-16,2 6-5 0,-2-7-1 0,0-1 1 16,6-2-2-16,-6-3 1 0,5-12-2 15,2-1-1-15,-3-3 1 16,1-8-1-16,7-12-7 0,-7-1-19 16,0-6-6-16,1-9 5 0,0-9 11 15,5-6 8-15,1-10 6 16,-2-6 0-1,1-13 6-15,-5-11-4 0,15-5 3 16,-14-12-2-16,7-4 1 0,-3-3 0 16,6-1 1-16,0-4 1 15,-7 9-2-15,1 10 0 0,-5 19 2 16,-6 6 0-16,1 11-2 16,-1 10 3-16,-5 2-2 0,0 13 0 15,0 8 0-15,-5 9-1 0,-1 10 5 0,1 2-4 16,5 23 0-16,-6 7 4 0,6-1-1 15,0-1-3-15,6 7 3 0,5 1-2 16,-6-6-2-16,10-3 1 0,-3-6 0 16,-12 3 1-16,10-9-1 15,6-5 3-15,-1-11-5 0,1-8 2 16,-6-5-2-16,7-2 1 16,-2-5 0-16,2-12 0 0,-1-8-2 15,11-11 5-15,-12-9-6 0,1-12 3 16,-10-5-1-16,-1-5 1 15,1-10 2-15,-1-7-3 0,-10-1 3 16,-1 1-2-16,-5 1 2 0,0 11-2 31,-4 3 1-31,-12 12-1 0,11 8 2 0,-11 20 1 0,7 8-2 16,-8 10-1-16,3 13 3 0,-1 10 1 16,-7 10-3-16,11 13 5 15,7 15 26-15,5 10 9 0,-2 6-3 16,7 0-15-16,0 3-9 15,5 4-6-15,5-11-3 16,5-3-4-16,2-5 1 0,3-7-22 16,7-13-33-16,-6-3 16 0,11-8 12 15,-6-7 13-15,-6-6 7 16,1-6 3-16,-1-13 0 0,2-8 2 16,-2-16 1-16,2-4-2 0,-1-4 2 15,-6-10-1-15,12-13 2 16,-17-3-2-1,0-5 1-15,0-7 0 0,1-4-1 16,-1 10 1-16,1 8 1 0,-1 9-1 16,-5 12 1-16,6 2 1 15,-6 9-4-15,0 12 3 0,0 4 1 16,0 1-3-16,0 7 1 16,0 19 3-16,0 13 2 0,0 15-4 15,0 14 7-15,5 6 16 0,-5 13 1 0,4 12-11 16,1-1-2-16,0 4 1 15,1 9-5-15,0 3-2 0,4-3-2 16,-5-9 0-16,-5 1-3 0,0-4 0 16,-5-5-2-16,5 1 0 0,-10-13-4 15,4-10 5-15,-10-10 1 16,7-3 1 0,-2-17-1-16,0-14-4 0,0-6-6 15,1-6 4-15,-12-9 1 16,12-13 2-16,-6-6-3 0,5-25 3 15,0-9-1-15,6-10-4 0,5-16-15 16,0-9-1-16,10-8 8 16,1-3 5-16,5-1 4 0,5-3 4 15,11 8 3-15,-10 3-5 0,3 3 3 0,7 11 0 16,-5 2 3-16,0 11-5 16,4 2 2-16,-3 9 2 0,-6-3 1 15,-3 9-5-15,-4 8 2 0,2 4 1 16,-1 11 4-16,-5 10-7 15,-5 11 5-15,-1-2 6 0,0 20 3 16,-5 7 12-16,0 6 4 0,5 5 2 0,-10 8 0 16,5 8 0-16,0 1-4 15,5-4-3-15,5 4-1 0,-4-1 4 16,0-4-2-16,4-4-8 16,-4-1 0-16,4-3 4 0,1-4-2 15,0 0-3-15,4-4 1 0,-4 0-4 16,4-5-6-1,-5 6-1-15,12-10-3 16,-6-7 4-16,-6-3 0 0,12 5 4 16,-1 0-8-16,-4-14-8 0,-2 0-4 15,2 0-6-15,4-9-4 0,4 1-22 0,-4-7-10 16,17-14-14-16,-16-3-22 16,3-8 38-16,8-3 24 0,-6-13 13 15,-1-8 3-15,5-7-62 16</inkml:trace>
  <inkml:trace contextRef="#ctx0" brushRef="#br0" timeOffset="11">13696 10694 168 0,'-5'-14'3'16,"0"6"0"-16,0 1-1 15,0 0-1-15,5-4 3 0,0 1-4 16,0 5 30-16,0-1 18 0,5 6 2 16,-5-8-1-16,0 8 0 15,0 0 3-15,0-4-6 0,0 4-6 16,0-5-16-16,0 5-11 15,0 5-7-15,0-5-3 0,5 4 0 16,-5-4-7-16,5 0 0 0,0 4-28 0,-5-4-49 0,6 8-36 16,-6-1 30-16,5 3 40 15,-5-3-8-15</inkml:trace>
  <inkml:trace contextRef="#ctx0" brushRef="#br0" timeOffset="12">14100 11221 179 0,'21'-42'0'0,"-5"-6"0"0,11 4 3 16,0 4-3 0,-1 4 5-16,0 2-6 15,6-3 0-15,-6 2 3 0,-4-9-2 16,-1-9-1-16,1 5 2 0,-12-2 1 15,0-11-3-15,2 2 1 0,-7-5 0 16,-5 0-1-16,-5 0 2 16,0 1-4-16,-7 4 1 0,2 2 5 15,-6 5-7-15,-1 8 4 0,2 12 3 0,-2 9-6 16,-3 6 3-16,-8 17 2 16,13 8-3-16,-11 16 3 0,5 12 11 15,-6 24 28-15,5 12 14 16,7 16-1-16,-1 2-5 0,0 11-10 15,10 1-12-15,6 3-13 0,0-2-1 16,17 2 23-16,4-10-16 0,1 0-12 16,9-9-5-16,6-8-2 0,11-7-2 15,-12-12-5-15,13-2-7 0,-1-17-6 16,9-7-4-16,-3-10-1 16,-1-12 1-16,-1-8 4 0,-3-6 4 15,-1-13 1-15,-6-8 4 0,-4-8 6 16,-7-3-2-1,-11-9 2-15,-14-9 4 16,-1 2 0-16,-5-9 1 0,-11-4-5 16,-4 9-1-16,-7 4 0 0,-9 5-3 15,-6 15 2-15,-6 8 3 16,0 10 1-16,1 13-2 0,-10 13 2 16,9-1 2-16,6 19-5 15,-1 13-29-15,7 4-20 0,16 8 20 0,-2-9 17 16,17 2 7-16,0-1 2 0</inkml:trace>
  <inkml:trace contextRef="#ctx0" brushRef="#br0" timeOffset="13">15399 11020 180 0,'21'0'13'16,"1"-3"24"-16,5 3 8 16,-7-9 7-16,13 18-10 0,-2-15-19 15,1 3-13-15,11-1-3 16,-6-5-8-16,11-1-25 0,-2 2-16 16,13-1-10-16,10-4-4 0,-11 13 26 15</inkml:trace>
  <inkml:trace contextRef="#ctx0" brushRef="#br0" timeOffset="14">18932 11060 176 0,'0'27'1'16,"4"1"0"-16,1 9 0 15,-5 7 2-15,5 3 1 0,-5 5-3 16,5 6 3-16,1-1 22 16,-6 2 10-16,0-2 0 0,0-1-2 15,5-5-8-15,1 5-1 16,-6-16-9-16,0 3-4 16,0-6-7-16,0-6-1 15,0-8-1-15,0 1-1 0,5-8 2 16,1-4 2-16,-6 0 12 15,0-12 1-15,0 0 2 0,0 0 4 16,0 0 1-16,0 0 14 0,0 0 6 16,0 0-18-16,0-12-13 15,0 9-6-15,0-13-5 16,5 0-3-16,-5-1 2 0,10-2-6 16,-5-2-1-16,7-7 4 0,-7 10-4 15,5-7 3-15,-5 2-4 0,6 2 2 16,0 2 2-16,0-2-9 15,4-2-21-15,-3 0-11 0,3-6-5 16,0 5 7-16,1-3 5 16,-5 3 1-16,16-4 0 0,-12 0 13 15,2-1-9-15,-1 2-17 16,-1-1-6-16,-3 3 25 0,-7-1 12 16,5 2 8-16,-5 7 4 0,7 7-24 15,-7-3-31-15</inkml:trace>
  <inkml:trace contextRef="#ctx0" brushRef="#br0" timeOffset="15">19086 11785 175 0,'0'-8'0'0,"0"0"2"0,5 4 0 15,0 4-2-15,0-5 0 0,0 10 0 16,1-1-1-16,-1 8 4 15,5 2-2-15,0 3 1 0,6-2 7 16,1 7 10-16,-2-8 2 16,7 7 1-16,-6-2-14 0,-1 5-4 15,2-4-3-15,4-8-1 0,-5 9 1 0,4-10 0 16,-3 1 1-16,8-4 7 16,-8 5 2-16,-1-17-1 0,6-5-2 15,-7-3-7-15,7-4-1 0,-1-8 0 16,-4-3-3-16,7-2 7 0,-7-11-8 15,4 0 4-15,-11-2 0 16,7-6-2 0,-2-5 0-16,-4-3 3 0,5-4-6 15,0-6 0-15,-4 1 7 16,3 2-4-16,7 3 0 0,-8 9 1 16,-3 11 0-16,5 11 0 0,0 6 0 15,-6 4 1-15,0 6-5 16,-3 9 3-16,-2 4 2 0,0 0 7 15,0 12-6-15,1 4 2 0,-1 6-1 0,-5 11 9 16,0 7 7-16,0 5 6 16,-5 7 5-16,5 3 3 0,-6 1 0 15,1 3-7-15,5-3 0 16,0-5 2-16,0-6-12 0,5 2-11 16,1-7 11-16,-1-5-4 0,6-13 5 31,5 1 1-31,-1-4 9 0,7-6 4 15,4-9-13-15,5 12-6 0,7-21-8 16,9-13-12-16,13-7-10 16,-3-10-21-16,23-5-14 0,-1-17 5 15,28-5-23-15,-6-15-21 0,16-2 9 16,5-9 40-16,-1 0-20 16</inkml:trace>
  <inkml:trace contextRef="#ctx0" brushRef="#br0" timeOffset="16">10182 14477 146 0,'-12'-15'11'0,"2"5"-4"15,-1-2-3-15,1-4-1 16,-2 8-3-16,7-4 2 0,-5 5-2 16,5-10 2-16,-4 5-2 0,3 4 0 15,6-3 2 1,-6-1-2-16,6-1 0 15,-5 11 3-15,5 2-4 0,0 0 1 16,0 0 0-16,0 2 2 0,0 6-4 16,0 5 2-16,5 10 1 15,1 6 3-15,0 7-1 0,3 8 4 16,1 11 0-16,-5-4-3 16,0 2-1-16,7-10 3 0,-7 9-4 0,0-4 3 15,0-4-3-15,1-2-2 16,-6-9 2-16,5-1-2 0,-5-7 2 15,0-6 0-15,0 0 0 0,0-2 3 16,-5-9 3-16,5-4 0 16,0-4-7-1,0-8 1-15,-6-9-10 0,-4-2 1 16,5-13-15-16,5 1 5 0,0-19 9 16,0 3 0-16,5-9 5 0,0-3 1 15,6-1 3-15,-1 0-2 16,2 9 1-16,3-1-1 0,2 9 2 15,-2 10-3-15,1-3 2 16,1 13 2-16,3 6-3 0,1 11 1 16,-6 6 0-16,7 2 2 0,-1 15-2 15,-9 10 8 1,3 2 9-16,1 11 4 0,-5 11-4 16,5-4-3-16,-11 7-22 0,12-7 24 15,-2-4-31-15,-4 1 8 16,-7-5 0-16,7-8 4 0,-1 7-1 15,1-15-4-15,-1-3 5 0,2-8-14 0,-2-4 5 0,0-8 7 16,1-8 1-16,0-7 3 16,5-9 0-16,1-5 1 0,-2-14-1 15,1-1-1-15,1-13 2 16,-7 2 0-16,-1-5-2 0,3-4 2 16,-2-7-1-16,0 7 2 15,-5 5-2-15,1-2 1 16,-1 19 0-16,1 2 1 15,-6 11-1-15,0 10 3 0,0 2-3 16,5 17 0-16,-5 0 2 16,5 25-3-16,-5 7 1 0,6 12 3 15,-1 11-4-15,0 9 2 0,7 12 4 16,-2 15-6-16,5 12 1 16,2 17 1-16,-1 8 2 0,-6 6-5 0,7 14 5 15,-3 4 2-15,2-1 0 16,-5-8 1-16,0-5 1 0,-6-2-4 15,0-12-3-15,6-15 5 0,-5-15-2 16,-6-15 0-16,0-11 3 16,0-19-6-16,0-10-3 0,0-11-14 15,0-12 2 1,-6-12 6-16,-5-12 7 0,-5-19-3 16,0-11 3-16,-5-12 1 15,7-22 1-15,-8-12-1 16,-5-14 1-16,1-15-2 0,9-2 1 15,1-9 2-15,0-8-1 0,5 11-1 16,6-3 1-16,0 8 1 16,5 1-2-16,0 2 2 0,10 2 0 0,1 14-1 15,5 3-1 1,5 6 1-16,-4 9 0 0,9 3 1 16,-4 12-1-16,5 12 0 0,-8 4 0 15,8 4 2-15,-6 13-2 16,-4 16 0-16,3-1-1 0,-3 3 1 15,4 9 2-15,-9 4-1 16,-2 8-2-16,5 13 1 0,-6 7 5 16,-2 15-4-16,3 9-1 15,1 12 19-15,-1-1 6 0,2-1 7 16,-2 3-10-16,5-4-5 0,7-2-6 16,-11 4-3-16,-1-11-3 15,2 4 0-15,3-16-2 0,-5-4-1 16,7-5 1-16,-6-7-4 0,-2-3 1 15,2-13-7-15,0-8-10 0,-1-8-5 16,0-5-6-16,7-6 1 0,-1-13 2 16,6-9 13-16,-2-6 3 15,-3-11 3-15,4-3 3 0,-11-4 1 16,7-10 2-16,-3 8 0 16,-4 4 2-16,2 2 0 0,-2 9-3 0,1 9-1 15,-11 6 1-15,0 5 0 0,0 6 1 16,-11 9 4-16,11 6-2 15,-5 7-2-15,0-1 0 0,5 5 3 16,-5 9 5-16,-2 5 9 0,2 12 7 16,5 2 0-1,-5 15-1 1,10 1 1-16,-5 8 0 0,5 3-3 0,2 4-4 16,3 2-2-16,6 3-5 0,-5-5-5 15,0 8-1-15,4-11-2 16,2 0 0-16,4-8 0 0,-5-5 0 15,-5 2-2-15,-1-18 0 0,6-6 0 16,-6-6-4-16,5-3-11 16,7-7-4-16,-6-2-1 0,-6-6 4 15,7-14 1-15,-2-12-6 0,2-10 0 16,4-5-3-16,-6-8 1 0,2-7-1 16,-6-6 12-16,-2 3 3 15,-3-6 5-15,10 2 2 0,-6 1 1 16,-5 12 0-16,-5 2 0 15,5 11 0-15,-5 5 3 16,7 14 1-16,-7 2 0 16,5 6 3-16,-5 5 2 0,0 8 2 15,0 0 3-15,5 25 8 16,-5-2 9-16,0 13-6 0,5 4-3 16,0 12-4-16,0 5-6 0,1-2-6 15,5 1-3-15,0-5 2 16,-1 5-4-16,0-12 0 0,2 0-1 0,-2-9 0 15,1 1 1-15,-6-15-2 0,6 2 2 16,-5-6-46-16,3-2-1 16,-4-3 8-16,0-12 17 0,12-4 11 15,-7-4 5-15,0-5 3 16,2-6 1-16,3-4 0 0,6-2 2 16,-4-2 0-16,-7 4 0 0,7-2 0 0,-1 1 1 15,-1 0-2-15,-3 4 2 16,-7 0-2-16,-1 16 2 0,1-12-1 15,-5 12 3-15,10-4-4 16,-10 0 2-16,0 8 0 0,0 0 4 16,5 8 11-16,-5 4 1 0,7 0-1 15,-2 4-4 1,0 11-3-16,0-6 7 16,1-2-2-16,-1 4-4 0,5-1-4 15,-3-4-4-15,-2-1 2 0,0-9-2 16,0 5 2-16,0-1-5 15,0-9 3-15,7-3-2 0,-7 0 2 16,5-3-1-16,-4-3 1 16,4-9-7-16,7-5-2 0,-7-7-13 0,6-5 6 15,-6-12-4-15,11-4-5 0,-5-7 0 16,-5-6 8-16,-1-6 8 16,0 4 4-16,2-10 2 0,-2 1-1 15,-4 9 1-15,4-5 0 16,-5 0 0-16,1 5 0 0,0 7 1 15,-1 1 0 1,-5 3-1-16,0 12 1 0,0 11 1 16,5 6-1-16,-5 12 3 15,0 3 3-15,0 8 1 0,0 8 7 16,0 11 9-16,5 9-3 0,-5 11 6 16,5 10 4-16,0 5-2 15,2 7-5-15,-2-5-4 0,5 12-2 16,1-2-4-16,4-1-6 0,-4-2-2 15,-1 2-3-15,7-10 1 0,-12 5-2 16,10-13-1-16,-9 5 0 0,4-16 1 16,-4-4-1-16,5-4 0 15,-11-13-2-15,5-6-1 0,5-5-13 16,-5 0-1-16,2-8 1 0,3-9 7 16,-5 1-2-1,6-11-3-15,-6-9 0 16,0-8-1-16,12 4-4 0,-13-11-5 15,6-8-6-15,2-14 2 16,-7-2 16-16,5-5 6 0,-5 5 1 16,6 2 2-16,5 1 2 0,-10 12 1 0,4 12-1 15,-10 12 1 1,10 6 1-16,-3 2 0 0,-7 8 14 0,0 11-5 16,5 3-4-16,-5 4 5 0,0 19 6 15,0 3 4-15,0 11 0 16,5 5 0-16,-5 4 0 0,5 20 0 15,0-1 0-15,1 8-7 16,-1 1-6-16,6 12-5 0,-5-4 0 16,-1-1-1-16,5-3 0 0,0-9-1 0,-3-10-1 15,2-6 0-15,1-11 2 16,-5-12-3-16,6-9 3 0,-5-6-6 16,4-1-11-16,-4-4-2 15,9-12 3-15,-3-5 2 0,3-11 2 16,1-14-2-16,1-12-6 0,3-12-2 15,-3-14-13 1,-1-4 0-16,-1-11 14 0,6-8 10 0,-4-1 4 16,-2-1 2-16,-5 3 3 0,1 2-1 15,-11 9 3-15,6 11 1 16,-12 0-3 0,1 16-2-16,-6 8 2 15,-4 6 0-15,-7 9 0 0,-5 12-1 16,2 2 1-16,-12 12 0 0,4 7 1 0,6 7 2 15,1 9 3-15,-1 3 5 0,8 11 4 16,2 10 6-16,-4 14 1 16,15 13-6-16,1 6-7 0,5 2-2 15,0 5-3-15,5 0-3 16,7 0 0-16,3-5 0 0,2 1-2 16,2-16 0-1,3-5-3-15,-6-4 0 0,6-11-9 16,3-8-16-16,-3-8-4 15,11-12 16-15,-7-8 11 0,-1-16 1 16,3 1 2-16,-8-9 1 0,7-9 0 16,-1-2 1-16,6-19 0 15,-10-4 1-15,-2-10 0 0,2-4 0 16,-7 10-1-16,2-6 2 0,-7 3-1 16,1 5 0-16,-6 16 0 0,0 2 0 15,1 9 0-15,-6 5 4 0,0 6-3 16,6-3 11-16,-12 9 0 15,6 12-2-15,0 3 11 0,-6 12 5 16,6 15 9-16,-5 5 3 16,5 9-3-16,0 8-8 15,0-1-9-15,0 2-8 0,11-1-4 16,-5-2-2-16,4-2-1 0,-5 1 0 16,5-10 0-16,2 1-2 15,-2-8 0-15,1 1-1 0,-1-5-1 16,2-5 1-16,2-12-5 15,-4 5-15-15,2-12-7 0,-2-4 6 16,1-4 4-16,-1-6-1 0,7-7 1 16,-7-12 1-16,12-5 0 15,-6-4-2-15,-1-13 0 0,2-9 6 16,-7-2 0-16,6-2 2 0,-6-1 4 16,-5 6 4-16,0 3-2 15,0 1 1-15,-5 9 0 0,0 4 2 0,-5 6 7 16,5 9 9-16,-5 6 12 15,5 13-2-15,-5 0-12 0,5 8-6 16,-5 12-1-16,0 3 7 0,-1 14 3 16,1 7 2-16,5 14-2 15,0 5 3-15,0-5-4 0,5 10-4 16,1-6-5-16,-1 0-3 16,0-7-1-16,0-7-2 15,0 3 1-15,0-2 0 16,6-1-2-16,-5-8 1 0,5-6 1 15,-6 0 0-15,0-15-1 16,0-3-7-16,12-5-7 0,-12-6 2 16,0-5 0-16,-5-3 2 0,11-10 6 15,-1-2-10-15,-4-14-2 16,5-6-2-16,-1-13 1 0,0-12-4 0,-4-1-1 16,5-14 1-16,-11 3 4 0,5 0 7 15,-10-2 6-15,0 3 0 16,-1 10 4-16,0 9 4 0,-9 5 6 15,-1 6 1-15,5 14 1 16,-10 8-6-16,-1 7-6 0,-4 8-3 16,4 16 9-16,2 4 8 0,-1 7 2 15,-1 10-1 1,1 11 0-16,5 3-1 0,0 13-3 16,6 4-2-16,5 3-1 15,10 16-1-15,0-6-3 0,0-2-1 16,11 5 1-16,0-12-1 0,-5-9 0 15,5 0 0-15,-5-11-2 16,4-3-1-16,1-10-5 0,-6-2-10 16,0-10-6-16,-4-3-4 0,5-3 4 15,-6-9 2-15,6-9 5 16,-1-6-1-16,7-14-5 0,-7 6 1 16,1-12 9-16,-1-1 4 0,7-8 4 15,-7 8 0-15,0-4 1 16,-4 0 0-16,5 7 1 0,-6 14 1 0,0-6 2 15,1 10 0-15,-1 7 7 16,-5 8 0-16,4 5 6 0,-4 10 3 16,6 21-2-16,-6 4 1 0,0 4 2 15,5 7 0-15,-5 6-4 16,0 5-1-16,5 7-4 0,-5 6-1 16,0 10-4-1,0-5 3-15,0 10-2 16,-5 2-4-16,0 11-2 0,-1 1 2 15,-3-6-2-15,3 3 1 0,1-6 0 16,-5 5-2-16,4-11 1 16,-5-12 0-16,6-8 0 0,-5-10 1 15,5-11 4-15,-1-8 5 0,0-13 1 16,-4 2 2-16,-1-18 7 0,-11 1 1 16,12-3-3-16,-6-9-9 0,5-4-4 15,-5-1-5-15,6-7 0 16,-6-3 0-16,6-10 2 0,-5-4-2 15,3-9 0-15,2-14 0 0,5 1 0 16,-6-1-1-16,6-11 1 16,5-2-1-16,-6-2 1 0,12 0-2 0,-1-5-1 15,0-5-1-15,6 5-2 0,5-7-16 16,0 0-10 0,5 1-2-16,4-12-5 0,3 3-9 15,9-4-9-15,-5-1-3 0,5-4 27 16,-1 13 16-16,1 0 7 15,12 15 3-15,-6 8-1 16,-6 0-71-16</inkml:trace>
  <inkml:trace contextRef="#ctx0" brushRef="#br0" timeOffset="17">14275 13509 176 0,'-17'12'0'16,"7"3"1"-16,5 6-1 0,-4 6 0 15,2-4 0-15,-3 10 5 16,5 4 0-16,0 3 18 0,0 3 5 0,-1 8 0 16,6 1 2-16,0 13 5 15,-5-7-6-15,10-3-4 0,-5 14-6 16,0-10-3-16,0 2-4 0,6-7 5 15,-1 3 11-15,5-5-2 16,0-12-12-16,1-11-6 0,4 11-5 16,7-15 0-1,-6-9-1-15,-1 0-2 16,7-3-9-16,0-10-7 0,4-6-10 16,-4-2-13-16,4-5-9 0,5-15-5 15,-9-7-7-15,10-6 9 16,-11-4 24-16,6 2 13 0,-7-12-22 15</inkml:trace>
  <inkml:trace contextRef="#ctx0" brushRef="#br0" timeOffset="18">14258 12939 179 0,'0'0'5'0,"0"0"12"16,0 0 10-1,0 4-8-15,0-4-6 0,0 8-5 16,17 0-4-16,-12 5-3 15,6-6-25-15,-1 9-11 0,2-4 16 16,-7-1 11-16,10 2 0 16</inkml:trace>
  <inkml:trace contextRef="#ctx0" brushRef="#br0" timeOffset="19">14779 13950 159 0,'0'0'6'0,"-5"-7"-1"0,-6 3-2 0,6 4-1 16,5 0-1-16,0 0-1 15,0-9 3 1,0 0 1-16,0 1 7 0,-5 2-4 0,10-6 0 0,-5-4-1 16,11-15-1-16,-1-6 1 15,7-7 2-15,-3-6-1 0,8-4-6 16,-1-2-10-16,6-11 5 15,0 0-2-15,-1-12-11 0,-4-1 8 16,3 8 1-16,-9-8 4 16,-11 5 1-16,-5-3 2 15,-5 8 1-15,-11 2-3 16,-9 12 4-16,3 9-1 0,-4 14 0 16,-6 10 2-16,-1 11-4 15,1 16 2-15,-9 11 2 0,8 22-3 16,-4 11 2-16,6 23 1 0,4 21 3 15,0 4 15-15,2 23 4 16,8 4-7-16,7 9-9 0,0 7 3 0,10 9-1 16,5-9-2-16,5-12 6 0,6-7-2 15,11-18 0-15,-7-9-1 16,1-18-3-16,1-7-2 0,4-14-1 16,-4-13 0-16,5-9-1 15,-6-15-4-15,6-10-2 0,-8-11 2 16,3-11-3-1,4-8-4-15,-4-17 4 0,0 0-3 16,4-17 3-16,-10-3 1 16,-5 1 0-16,-6-12 2 0,-5-5 2 15,-5 9 0-15,-6 6 1 16,0 21 7-16,-15 0 5 0,-1 15-11 16,-5 17-3-16,-6 16 2 0,-8 14 1 15,-2 17-2-15,-5 13-1 0,9 7-3 16,-8 9 2-16,10 1 0 0,4 6-10 15,6 0-48-15,11-7-9 0,1 1 33 16,14-3 15-16,1-10-51 16</inkml:trace>
  <inkml:trace contextRef="#ctx0" brushRef="#br0" timeOffset="20">15696 14172 138 0,'-5'0'15'0,"-11"0"-6"0,11 6-3 0,-6 6-2 16,6-12-2-16,-1 4-2 15,1 3 1-15,-5 1 2 0,5-5-3 16,0-6 0-16,-2-2 2 0,2 5-1 16,0-3-1-16,5 3 13 15,-11-3 3-15,11 3-6 0,0 0 0 16,0-4-5 0,0 11-3-16,0-7-2 15,6 0 3-15,4-3 7 0,2-1 8 16,8 0 0-16,7-8-3 0,11 6-4 15,-2-5-5-15,-5 4 3 16,12 3-1-16,0-4-2 0,0-1-7 16,-13-3-1-16,-3 9 0 15,5-5 0-15,-11 8-3 0,1-8 5 0,-12 4 2 16,1 8-3-16,-11-4 3 16,6 8 0-16,-6-8-1 0,-12 8 0 15,-3-16-2-15,-7 16 4 0,-4-1-7 16,-1 1-6-16,0 5-5 15,2-9-9-15,-2 7-12 0,6 0 1 16,-6-2 17-16,5 0 8 0,2 2 6 0,9-3-2 16,5-5-62-16</inkml:trace>
  <inkml:trace contextRef="#ctx0" brushRef="#br0" timeOffset="21">19207 14169 173 0,'0'-4'2'0,"-6"11"-2"0,6 7 1 16,0 4 0-16,-5 12 1 15,-1 9 0-15,6 1 15 0,0 11 1 16,0 1-3-16,6 12 3 16,-6-1 3-16,5 1 1 0,1-1 1 15,-1 2-3-15,-5-9 4 16,-5-5-12-16,-1 5-4 0,6-16-2 16,0-13-2-16,-5 1-1 15,5-11 0-15,0-5 4 0,0-4 5 0,0-5 3 16,0-3 3-16,0 0 5 0,0 0-4 15,0-15-10-15,11-14-9 16,0-5 0-16,-1-18 4 0,12-4-2 16,-7-8 1-16,7 0 0 0,-2-4 0 15,2 0 0-15,3 2-1 16,8 5 4 0,-6-2-7-16,10 7 3 0,-4 3 1 15,-4 18-10-15,-2 4-17 16,-5 7-16-16,-1 8-5 0,-11 3 1 15,7 13-21-15,-6 7 3 16,-1 7 30-16,-10 4 16 0,0 18 3 16</inkml:trace>
  <inkml:trace contextRef="#ctx0" brushRef="#br0" timeOffset="22">19472 14783 174 0,'-5'8'3'16,"0"-6"-3"-16,5 5 1 0,5-5-2 15,-5 11 1-15,5-5 0 16,7 11 1-16,-2-3 1 0,4 0-2 15,3 8 1-15,-7-4 2 16,6-4 2-16,1 5 0 0,-2-6-7 16,1 4 2-16,-5-7 2 15,0 1-4-15,-1-5 9 0,7 0-7 16,-7-5 7-16,12-3-4 0,-8-11-7 16,13-6 7-16,-1-10-5 15,6-13-11-15,6-4 7 0,10-10 3 0,-2-7 0 16,-3-8 1-16,6-2 3 0,4 7-2 31,-7-9 2-31,-3 8 2 0,-6 8-1 16,6-1 8-16,-12 9-5 15,-9 6-11-15,-1 11 22 0,-11 3-6 16,7 10 17-16,-7 2-10 0,1 5 2 16,-6 1 2-16,6 7-7 15,-6 0-8-15,-5 0-3 0,0 4 0 16,6-5-5-16,4 5 1 0,-5 5 2 15,0-10-1-15,2 5-1 0,-2-3 1 16,-5 3 2-16,0-3 0 16,5 6-2-16,5-3 2 0,-4 0-2 15,4 3 0-15,-5-3 0 0,-5 0 1 16,0 5 2-16,0-5 2 0,0 0-1 16,0 4-1-16,0-4-2 15,0 0 0-15,0 0 0 0,0 0 0 16,5 4-1-16,0-4 1 15,6 4 1-15,-11-4 0 0,5 11 1 16,0 6-4 0,2 6 3-16,-2 2 0 0,-5 7 1 15,0-6-2-15,-5 14 1 16,5 0-1-16,-7 4 1 0,2 8-2 16,5-3 4-16,-5 3-1 15,0 2 0-15,-1-1 0 0,1-7 3 16,0 3-3-16,5-1 4 15,5-1 3-15,-5-2-2 0,5-5-2 0,6-5 2 16,-1 1-2-16,2-13 5 0,3-2 4 16,7-6 2-16,-1-4 1 15,1-11-1-15,15-3-2 0,-1-16-5 16,12-6-5-16,16-11-3 0,4-10-3 16,2-11-3-16,20-10-1 15,-1-1-2-15,13-8-22 0,-18 4-26 0,2-8-31 16,-8-7-6-16,8 3 44 15</inkml:trace>
  <inkml:trace contextRef="#ctx0" brushRef="#br0" timeOffset="23">22628 14612 15 0,'-7'7'-2'15,"7"-3"-4"-15,-5 1 6 0,0 3-2 16,0-5 5-16,0-3-4 16,0 0 1-16,-1 0 0 0,1 0-1 15,5 0 2-15,0 0-4 16</inkml:trace>
  <inkml:trace contextRef="#ctx0" brushRef="#br0" timeOffset="24">4624 17165 161 0,'0'-8'2'0,"-5"-6"0"0,5 7 2 16,-5-4-4 0,5 3 0-16,0-5 2 15,5 9 0-15,-5-4 0 0,0 8-1 16,0 0-1-16,0-11 0 0,0 11 0 15,0-4 0-15,0 4 0 16,0 10 0-16,0 3 0 0,5-2 0 16,1 11 2-16,-1 5-2 0,0 9 0 15,-5-1 0-15,11 5-1 0,-5 11 1 16,-1-2 0-16,-1 3 2 16,1 4-2-16,0-5 0 0,1 1 0 15,0-8-1-15,-6 0 1 0,10-13 1 16,-10 1-2-16,5-12 1 15,-5-4-1-15,0-1 3 0,0-9-2 0,0-6 0 16,0 0-1-16,0-14 1 0,5 0 1 16,0-15-1-16,7-6-2 15,-7-10 4-15,6-7-2 0,-1-2-1 16,2-3 2-16,3-3-2 16,1-2 0-1,6 1 1-15,-7 5 2 0,2 5-3 16,7 3 1-16,-12 13-1 0,3 5 2 15,-4 7 0-15,0 15-2 16,-5 1 1-16,4 10-1 0,0 5 3 16,-5 4-2-16,1 16 0 15,5 11-1-15,-6 6 1 0,6-2 0 16,-6 10 1-16,7 2-1 16,-2 1 0-16,-5 1 0 0,5-7 0 0,11 6 0 15,-5-1 0-15,-6-11-2 0,7-8 5 16,-2 0-4-16,2-11 0 15,-2-6 0-15,1-7 1 0,1-9 2 16,-2-3-3-16,-4-8 1 0,11-10 0 16,-8-2 0-16,3-12-1 15,-2-4 0-15,2-8 0 0,-2 0 1 0,-4-8 0 16,0 1 0-16,0-5-1 0,-1-8 0 31,-5 0 2-31,0 4-4 0,0-4 3 16,-5 10 0-16,7 5 1 0,-7 5 0 15,5 18-1-15,0-4 0 0,-5 11 2 16,11 7-1-16,-11 12-1 16,0 0 0-16,5 15 1 0,0 13-2 15,7 12 1-15,-7-4 0 16,4 19 0-16,1 13 1 0,2 16-1 16,-2 4 0-16,11 14 2 0,-4 10-3 15,3 5 1-15,2 13 0 16,10 7 0-16,-11-5-1 0,0-2 2 15,5-2-2-15,-10-5 3 0,0-8-3 16,1-12 1-16,-7-6 0 0,0-14-1 16,1-11 2-16,0-9 0 0,-5-7-1 15,-6-12-1-15,0-8 1 16,0-21-1 0,-6-2 4-16,6-13-4 0,-11-9 1 0,0-6 0 0,-4-12-2 31,-2-10 5-31,2-10-4 0,-7-9 3 15,6-8-2-15,-10-8-2 0,6-4 1 16,-8-6 0-16,8-6 1 16,-2 0 2-16,12-5-3 0,-7 6 1 15,1 0-1-15,11-5 0 0,-5 5 3 16,10-1-3-16,-7-3 1 16,2 2 0-16,10 6 1 0,2-5-1 0,3 14 0 15,0-3-1-15,1 6 0 16,0 2 2-16,5 14 1 0,-1-1-3 15,2 14 0-15,4-2 1 0,-4 4-2 16,-2 11 4-16,2 1-2 16,-8 12 1-16,6 9-2 0,-3 0 0 15,4 10 1 1,-6 5 0-16,0 11 1 0,7 5 0 16,-7 1-1-16,12 15-1 0,-6 8 1 15,-6-2 0-15,2 6 0 0,3 0 3 16,-4 1-3-16,-1 2-1 0,0 1 1 15,6-2-1-15,-6 3 1 16,2-6 3-16,3-3-4 0,-4-4 1 16,0-4-1-16,10-5 0 15,-11-5 0-15,7-12 2 0,-7 3-1 16,7-5-2-16,-1-5 2 0,-12-11-1 16,6-4 0-16,1-12-1 15,-5 2-18-15,4-8-23 0,12-2-5 16</inkml:trace>
  <inkml:trace contextRef="#ctx0" brushRef="#br0" timeOffset="25">6199 17565 155 0,'10'17'10'0,"6"6"-7"15,1-2 0 1,3 2-2-16,-8 2 0 0,3-6-1 15,6 10 0-15,-4-7 1 16,-2-1-1-16,6-2 0 0,-5-5 0 16,6 0 1-16,-7-2-1 0,2 2 0 15,3-12 0-15,-4-2 0 16,1-2 0-16,-7-3 1 0,7-12-1 16,-7-1 0-16,6-11 0 0,-1-2 0 15,-4-6-2-15,4-2 2 0,-3-5 1 16,-7-9-1-16,0-5 0 0,5-1 0 15,-10-2 2-15,0 2-2 16,-5-2 0-16,0 1-1 0,-5 5 2 16,-2-1 0-16,-3 9-2 15,4 3 0-15,-4 5 0 16,-1 7 1-16,-1 4 0 16,2 6 1-16,-1 12-1 0,5 2 2 15,-5 3-1-15,1 10-1 16,3 6-1-16,-3 6 3 0,10 1-4 15,-7 7 1-15,7 4 3 0,0 3-2 16,-1 7 0-16,6 1-1 16,0 0 2-16,6 3-1 0,-1-3-1 0,-5 2 0 15,11-2 3-15,5 0-1 16,-1-7-2-16,7-1 0 0,-1-4 3 16,-4-13-3-16,-2 5 1 0,2 0 0 15,-1-7 1-15,-2-11-2 16,3-2 0-16,-7-2 2 0,7-11 0 15,-7 5-2 1,0-15-1-16,6-1 2 0,-10 0 1 16,5-5-2-16,-6 2 0 15,5-1 2-15,-5 3-1 0,2 0-1 16,-7 3 3-16,5 11-2 16,0-2 0-16,-5 4-1 0,0 9 2 0,0 0 0 0,5 17-2 15,0 13 0-15,1 1 3 16,-1-4-2-16,-5 13 0 15,11-4-1-15,-5 4 2 0,3 3-2 16,6 1 1-16,-3-4 2 0,-2 4-2 16,0-4-1-16,1 4 0 15,6-8 4-15,-2-6-5 0,-3-1 1 16,-2 0 2-16,0-7 0 0,1-8-1 16,0 0-1-16,0-14 4 0,-1 4-4 15,-5-8 1-15,7-4-2 0,2-3 4 16,-4-10-3-16,1 7 1 0,-5-11-2 15,4 5 2-15,6-4 3 16,-4 5-4-16,-7-2 0 0,5-2 3 16,-5 6-3-16,0-2 0 15,1 2 0 1,-1 2 3-16,-5 7-2 0,6 4 0 16,-6 4 0-16,0 0-2 0,0 8 2 15,5 3 1-15,1 6-1 16,-1-1-1-16,-5 8 4 0,5-1-3 15,5-7-1-15,-3 1-1 0,3-6 7 16,0-2-6-16,-4 3 2 16,3-4-1-16,-3-8 4 0,-1 0 2 0,6-5-1 15,10-4-1-15,-5-10 4 16,-1-5-8-16,-3-11-2 0,4-1-4 16,-1-4-2-16,2-8 4 0,-2-1 0 15,2 4 4-15,-6-12-4 16,-2 1 2-16,-4 1 0 0,0-1 1 15,-5-8 3 1,0 8 0-16,-5-3-1 16,5 6-2-16,-5 10 0 0,5 6 0 15,0 13 2-15,-4 5 3 0,4 7-2 0,-5 3 4 16,5 9-5-16,0 9 4 16,0 8 1-16,9-3 3 0,-9 24 1 15,5-3 0-15,0 2-6 0,12 14-1 16,-7-8-3-16,6 8-2 15,-5 2-1-15,-1 0 2 0,1-3 0 16,0-2-1-16,5-8 0 16,-6-8 1-16,-5-1 1 0,7-6-1 15,-7-7 0-15,6-4 1 0,-6 0-1 16,0-10 2-16,0-4-2 16,2 0-4-16,-7-10-3 0,5 2-4 0,0-14 2 15,4-4 4-15,-4-3 3 0,0-2 0 16,0-6 2-16,2-6 0 15,3-9 1-15,-5 4 0 0,1 0 0 16,-1 4 2-16,-5 4-3 16,5 5 2-16,1 15-1 0,-1 0-1 15,-5 9 2 1,6 2-2-16,-6-3 0 0,0 12 1 16,0 12 1-16,0 5-1 15,0 11 0-15,5 12-1 0,5 0 3 0,-10 3-3 16,5 4 4-16,0 3-3 15,2 0-1-15,-2-2 0 0,5 5 1 16,-4-8 1-16,10-5 0 16,-5 0-1-16,9-8-1 0,-4 4 1 15,-1-7 0-15,7-1 0 0,-1-12 1 16,-4-8 0-16,4-1-2 0,0-14 2 16,5 3-2-16,1-12 0 15,-7-8 0-15,7-5 0 0,-5 2 0 16,-1-8 0-16,6-5 1 15,-12-1 0 1,12-6 0-16,-11 3-1 0,-5 4 1 16,0-6 0-16,-7-1 0 0,1 12-1 15,5-1 2-15,-10 13-1 16,0 2 0-16,0 11 1 16,0 10 0-16,0 0-1 0,0 0 0 0,7 8 0 0,-7 10 1 0,0 10 1 15,0 1-3 1,0 11 1-16,0 0 0 0,5 2 0 15,0 11-1-15,5-9 4 16,-5 3-3-16,7-3 0 0,-2-4 0 16,1 4 4-16,-1-12 6 15,7-5-1-15,-7-2-2 0,12-2-1 16,-11-6-2-16,4-6 1 0,-5-7 1 16,6 1-2-16,-6-14 1 0,6-2-1 15,-5-9-22-15,5-8 9 0,-6-8 1 16,2-8 2-16,-7-7 3 0,5-13-5 15,-10-3 2-15,0-6 2 16,0 5 5-16,0-15-3 0,0 3 3 16,-10 8-2-16,0 6 11 15,-2 6-7-15,-4 11-6 16,0 5 0-16,-5 12-2 16,0 13 6-16,1 11-3 0,-7 4 0 15,-6 16 1-15,7 3 4 16,4 14-2-16,2 7-2 0,-2 6-1 15,13 2 2-15,-2 8-1 0,6 5 1 16,5-2 0-16,5 5 3 16,1-5-2-16,8 1-1 0,3-4 2 0,-2-5-1 15,1-8-4-15,0-1 0 16,5-15-6-16,-4 0-11 0,4-10-12 16,-5 4-6-16,0-15-2 0</inkml:trace>
  <inkml:trace contextRef="#ctx0" brushRef="#br0" timeOffset="26">8363 17399 165 0,'10'24'6'0,"2"6"-3"16,-2 2-2-16,0 4-1 0,11-3 1 15,-5-5 0-15,5-1 3 0,0-2-5 16,1-6 1-16,9-2 0 0,-4-9 0 15,0 3 0-15,4-11-1 0,0-4 0 16,7-3 4-16,-1-9-3 16,-4-1-1-16,3-6-1 0,1-1 2 15,6-4-1-15,-6 0-13 0</inkml:trace>
  <inkml:trace contextRef="#ctx0" brushRef="#br0" timeOffset="27">11603 17104 123 0,'-6'-12'19'0,"6"7"-3"0,0 5-6 16,0 0-6-16,0 0-2 0,6 5 6 16,4 20 8-16,5 1 7 15,7 15-8-15,-6 10-1 0,6 9-7 16,-7 0-7-16,7 4 0 15,-1 7 2-15,1-3 8 0,-7-4 5 16,0-8-9-16,-4-5-5 0,10-11-1 16,-11-3 4-16,2-10-6 15,-7-8 2-15,5-1 1 0,-5-8-1 16,7-10-2-16,-7-7-1 0,6-14 2 16,-1-7-9-16,0-12-10 0,7-6-10 15,-7-14 6-15,7-5 11 0,-1-1 10 16,-2-2 0-16,8 8 2 15,-7 9-1-15,2 2 1 0,-1 5-1 16,-1 9 5-16,2 22-2 0,-2-3-2 16,-3 12 1-16,4 8 3 0,-1 16 3 15,2 6 7-15,2 6-8 0,3 7 4 16,-6 4-3-16,1 5 0 16,-2-8-3-16,1-1-2 0,0 5 2 15,5-4 4-15,-4-9-1 0,-2-6-5 16,1-5 0-16,4-8-12 15,2-8-14 1,-6-8 9-16,-6-8 6 0,7-12 4 16,-1-9 2-16,5-10 0 0,-5 0-6 15,-1-19-2-15,2 0-6 16,-1-7 16-16,4-11 3 0,-9 3 1 16,-1-3-4-16,2 4-1 15,3 7-3-15,1 17 21 0,1 10-5 16,-7 9 1-16,0 14-6 0,-5 11-2 0,7 12-1 15,-2 16 0-15,-4 16-1 16,-6 19 0-16,5 2 1 0,0 22 2 16,12 4 8-16,-12 13-2 15,-1 7-7-15,6 8 9 0,-5 6-7 16,7 6-2-16,-2 5-3 0,0-6-5 16,1 6 5-1,6-1-2-15,-2-3-1 16,-3-1 1-16,-2-7-2 0,0-9 2 15,1-3 0-15,0-17-4 0,-5-3 4 16,-1-16 3-16,10-17-2 16,-10-15 0-16,-5-9-1 0,7-2-5 15,-14-17 2-15,2-12 2 16,5-12 4-16,-15-12-2 0,10-16 0 0,-7-11-1 16,2-9 4-16,-1-12-2 0,-4-7-2 15,8-17 4-15,2-8-4 0,0-4 1 16,0-2 0-16,5-10 1 0,-5 0-1 15,5 2 1-15,0 5 1 16,0-2-1-16,5 3-1 0,0 5 1 31,5 14-1-31,2 7 1 0,3 10 1 16,1 18-1-16,1 13 0 16,3 14 0-16,-4 14 1 0,-1 2 0 15,2 11-1-15,-1 16 0 0,-1 3 0 16,2 10 0-16,-2 19 1 15,2 8 2-15,-1-2-4 0,11 10 0 16,-12-1 3-16,0 2-2 0,1 3-1 0,0-6 0 16,6 3 2-16,-7-6 2 15,2-3-5-15,-1-4 0 0,-1 1 3 16,7-14 0 0,-6 2-2-16,0-11 0 0,-5-8 4 15,-2-12-4-15,8-2 0 0,-2-7 0 16,1-14 1-16,0-10-1 0,5-6 0 0,1-6 0 15,-1 0 2-15,-5-6 1 0,5-6-4 16,-4 3 2-16,-8 3 0 16,6 4-1-16,2-1 1 0,-6 12 1 15,-1 5 1-15,-4 5-3 0,5 6 0 16,-6 12 0-16,-5 6 1 16,5 16 0-1,5 6 0-15,-4 11 2 0,0 7-2 16,-1 6 0-16,6 5-2 15,-6-3 4-15,5-1-1 0,7 4-2 16,3-7 0-16,-9 5 1 0,9-3 4 16,-3-6 2-16,4 0-5 15,1-8-2-15,-7-4-1 0,7-3-1 16,-1-6 2-16,1-11-1 0,-1-4 4 0,-1-8-3 16,1 0-1-16,11-11 2 15,-10-9 0-15,4-5 0 0,-4-5-1 16,-1-6 3-16,-5-6-3 15,-1 0 1-15,0-7-2 0,-15-2 4 16,0-5 0-16,0 0-4 0,-5-2 2 16,-5 5-1-1,1 1 2-15,-13 1-1 0,1 7 0 16,-6 8 0-16,-5 5-1 16,-6 3 1-16,1 11 0 0,7-2 0 15,-2 10 3-15,-1 9-4 16,1 4 1-16,6 13 0 0,-1 6 1 15,1 17-2-15,6-3 0 0,3 11 2 16,1 6-2-16,6 11 1 0,10 6 0 16,5 5 1-16,11 7-11 0,0-4-17 15</inkml:trace>
  <inkml:trace contextRef="#ctx0" brushRef="#br0" timeOffset="28">14280 17160 153 0,'0'-17'11'15,"0"7"-5"-15,0-6-2 0,0 3-4 16,-5 13 1-16,5 0 0 0,11 13-1 15,-1 13 1-15,7 15 0 16,-2 10 0-16,-5 9-1 0,7 13-1 0,-1 7 1 16,-6-3 2-16,7 11 1 0,-7 0-4 15,1-8 0-15,-6-5 0 16,0-3-1 0,5-11 5-16,-5-9-1 0,1-12-3 15,-1-9 1-15,0-12-1 0,-10-6 0 16,5-13 0-16,5-9 2 15,0-19 0-15,7-5 1 0,-2-13-1 16,0-14-3-16,7-4 0 16,-7-10 1-16,6-3 0 0,6-2 0 15,-1-5 0-15,-5 9 1 16,15 10 1-16,-10 14-1 0,6 3 0 16,-1 19-1-16,-4 2 2 0,-6 3 0 15,5 10 4-15,7 6 20 0,-9 10-15 16,-2 10 10-16,3 5-8 0,-4 10-2 15,-4 5-3-15,8 4-2 16,-3 8 2-16,-1-4-4 0,5 3-7 16,-5 5 6-16,10-4-2 0,-6 0-5 15,2-4-1-15,-6-4 4 16,6-6 5-16,-1-9-5 0,1-10-1 0,-2-3-8 16,7-11-9-16,-7-9-4 0,7-7 8 15,-5-13 8-15,4-4 2 16,1-5 6-16,-5-2-1 0,4-5 0 15,1-4 0-15,-13 2 0 16,3 3 2-16,-2 5 0 0,-4 5-1 16,0 4-1-1,-6 11 2-15,6 12 1 0,-6 4-3 16,0 18 0-16,0 7 1 16,2 10 1-16,-2 15-1 0,0 11 0 15,10 10 7-15,-4-1 10 0,0-5-2 16,5 5-6-16,6-1 2 15,-3-4-5-15,8-3-2 0,1-3-2 16,-3-6 9-16,18-7-5 0,-6-8 3 16,-6-10 1-16,-3-8-3 0,3-14 1 15,1-7-1-15,0-10-8 0,6-6-1 16,-7-14-3-16,1-7-1 16,-1-3-1-16,6-14 2 0,-9-7 2 15,-7-2-9-15,-1-6 0 16,-10-5 1-1,-10 7 7-15,0-7 4 0,-10-1 1 16,1 4 4-16,-13 15 0 0,-4 1 5 16,-1 13-1-16,-16 13-14 15,1 10-3-15,5 9-6 0,-5 12 3 16,-6 5 1-16,5 17-2 0,1 2 5 16,-1 10 3-16,6 7-1 15,1 6 0-15,8 7 4 0,6-1-1 0,7 17 3 16,10-3-5-16,1 6 11 0,8 1-4 15,-4 0 2-15,15 0-5 16,7-6 5-16,-1-2-17 0,6-6 5 16,5-12 2-16,6-7-9 15,-7-7-10-15,11-18-7 0,1-11-5 16</inkml:trace>
  <inkml:trace contextRef="#ctx0" brushRef="#br0" timeOffset="29">16270 17165 175 0,'0'0'1'16,"-11"6"-1"-16,11 7 1 0,6 10-1 16,-1 10 0-16,0 7 1 0,0 11 4 15,5 9 8-15,2 8-4 16,-3 6-4-16,7 11-6 0,0 3 3 15,15 12-5-15,-9 3 8 16,0 0 9-16,-1 6-7 0,1-7 0 0,-7 0-6 16,0-1-4-16,-4-6 10 0,0-7-6 15,-6-9 1-15,5-11-5 16,7-12 3-16,-12-8-2 16,-5-16 2-16,5-11 3 15,0-6-7-15,-5-5 4 0,6-10-2 16,-6-10-2-16,-6-18 3 15,1-9 2-15,5-5-7 0,-10-14-7 16,-7-16-2-16,7-8 3 16,5-12 6-16,5-7 2 0,-11-9 3 15,5 1 2-15,12-8-2 0,-1-5-1 16,-5-4 2-16,0 1 0 0,0 7 1 16,6 5-2-16,4 4 2 0,0-2 0 15,7 15-2-15,-1 6 0 16,5 8 1-16,0 18-1 0,-4 16 3 15,-2 8-2-15,2 16 0 0,4 16 0 16,-12 12 6-16,8 16 11 16,-2 13 7-16,2 8-3 0,-7 14 0 0,6 11 3 15,-6 3-2-15,7 8-4 16,-7-3-6-16,1 4-5 0,5-4-1 16,0-2-2-16,6-2-3 0,2-11 4 15,-2-5 0-15,-6-9-1 16,6-4-2-16,5-11 1 0,-1-6-7 15,1-8 0-15,4-6 4 0,-5-12-6 16,6-7-3-16,-5-6-12 16,6-11 2-1,-2-11-5-15,5-13-12 0,1-3 6 16,-5-5 6-16,1-12 12 16,-6-5 5-16,9-2 2 0,-10 0 4 15,-4 7 3-15,-2 3-2 0,-3 7-2 16,-6 7 2-16,4 10-1 15,-10 5 1-15,7 8 1 0,-12 9 1 16,5 8-4-16,-5 2 2 0,0 9 0 0,0 20 8 16,5 8 9-16,0 12 5 15,1 8-4-15,10 6-16 0,-5-2-1 16,-1 6 9-16,12-4-6 16,-8-6 6-16,2 9-3 0,11-12-1 15,-5 4-3-15,-2-9 1 0,8-9-1 16,4-3 1-1,-6-7-2-15,-6-5-1 16,13-16-2-16,-2-8-8 0,1-13 2 16,5-2-3-16,0-9-5 0,-5-8 0 15,0-12 5-15,-6-2-16 16,1-3 11-16,-5-12 7 0,-6-4 4 16,-6-7 2-16,7-2 0 15,-8 4 2-15,-9 9-1 0,-4 3 2 0,4 12 0 16,-10 11-1-16,15 7 25 0,-10 5-17 15,-2 10 21-15,2 2-9 16,0 10-9-16,5 6-17 0,0 3 6 16,-5 8 5-16,5 8 1 15,0 12 1-15,5-1-18 0,5 13 11 16,2 3-5 0,2 14 0-16,8 3 1 0,-7-5-2 15,13 13 2-15,3-3-2 16,6-6-1-16,6 8-1 0,-2 1 5 15,8-4-3-15,4 3 0 0,-5 0 8 16,-2-2 0-16,14-2 2 16,-12-7-4-16,-7 1 4 0,-9-3-1 15,11-5 1-15,-16-1-1 0,-6-4-3 16,-10-8 1-16,-6-5-2 0,-5 1 1 16,-5-10-3-16,-1 0-1 0,-10-11 11 15,-11 3-3-15,-10-12-4 16,-1-11 2-16,-3 2-1 0,3-17-1 15,-4-3 2-15,-1-9-2 16,11-4-3-16,7-8-4 0,9-7-4 0,0-1-3 16,11-7 0-16,10-2 9 0,-5 6 2 15,22-5-1-15,-1 1 2 16,-1-1 1 0,6-4-1-16,6 15 0 15,16-10 2-15,-10 11 0 0,-2 5 0 0,1-2 0 16,6 2 0-16,-16 3 0 15,0 4 0-15,-1 12 0 0,0 4 1 16,-5 5 0-16,-5 4-2 16,-5 2 1-16,11 9 2 0,-12 8-3 15,-5-1 2-15,0 10-2 0,0 2 3 16,1 10 6-16,-1 6 1 16,1 2 9-16,-1 3-2 0,1 8-7 15,4 2 2-15,-5-2 0 0,7 4-4 0,-2 0 7 16,0-4-3-1,5 0-3-15,-4-8-4 16,0-4 1-16,-1-5-1 0,12-2-2 16,-12-7-1-16,-5-1 1 15,12-6-2-15,-6-7-8 0,-6 4-17 16,-5-2-20-16,10-12-4 0,-5-6 4 16,-10-2 3-16,5-8-4 15</inkml:trace>
  <inkml:trace contextRef="#ctx0" brushRef="#br0" timeOffset="30">18840 16215 174 0,'0'0'2'0,"12"-6"-2"15,-7 12 5-15,-10 0-5 0,10 5 0 16,0 5-2-16,6 7 6 0,0 1-3 0,5 1-2 16,-1-6 0-16,-3 10-2 15,2-6 1-15,7-4-10 0</inkml:trace>
  <inkml:trace contextRef="#ctx0" brushRef="#br0" timeOffset="31">19435 17379 177 0,'0'0'0'15,"0"0"2"-15,5 0 3 0,-5 8 7 0,0 4 5 16,6-1-8-16,4 6 6 15,-4 4-4-15,4 1-5 0,2 10-5 16,-2-4-2-16,4-4 3 0,-4-5-3 16,7 2 1-16,-6-2 1 15,5-6 1-15,-5-9-1 0,4-4 0 16,2-8-8-16,-1-13 10 16,-1 2-7-16,2-21 4 0,10-4 1 15,-8-6-1-15,3-7 0 16,-1-3-1-16,-6-4-2 0,-3-7 4 15,-2 0-5-15,-4-5 1 0,-6-1 0 16,0 2-1 0,-11-2-7-16,-6 7 15 15,7 2-4-15,-11 12-3 0,0-1 7 16,-4 22 0-16,-2 4 5 16,5 11 6-16,6 4 4 0,0 8-13 15,0 3 2-15,1 10-5 0,3 11-1 0,2 3-2 16,4 10 3-16,1 6-3 15,5-3-1-15,0 12 2 0,5-3-1 16,1-2 0-16,4 1-1 0,2-4 0 16,-2 0-1-16,5-5 1 15,2-7-4-15,4-4-19 0,-4-9 0 16,3 3 1-16,6-14 5 16,-5 0 7-16,1-5 6 0,-7-4 5 15,7 3 0-15,-11-3-3 0,5 0 3 0,-5 2 0 16,4 3 0-16,-4 1 0 15,0 3 0-15,0 0-2 0,-6 7 2 16,0 9 0-16,5-1 4 0,-5 10 7 16,1 4-4-16,-1 3 16 15,-5 7-11-15,5 1 6 0,5 0 6 16,-5 3-11 0,7-3 3-16,-2-5 4 15,1 1-9-15,5 4-3 0,-5-4 8 16,4-4-5-16,2-3-7 0,4-7 9 15,-4-2-2-15,2-11-1 16,3 2-1-16,4-11-2 0,1-8-3 16,5-6-2-16,21-7-2 15,-12-7 2-15,14-9-1 0,8-6-3 0,5-9-1 16,13-8-30-16,4-8-15 0,-1-7-12 16,18-9-19-16,-3-2 7 15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8000" units="cm"/>
          <inkml:channel name="Y" type="integer" max="8000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0078" units="1/cm"/>
          <inkml:channelProperty channel="Y" name="resolution" value="393.70078" units="1/cm"/>
          <inkml:channelProperty channel="F" name="resolution" value="1023.875" units="1/in"/>
          <inkml:channelProperty channel="T" name="resolution" value="1" units="1/dev"/>
        </inkml:channelProperties>
      </inkml:inkSource>
      <inkml:timestamp xml:id="ts0" timeString="2023-12-07T23:14:00.47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Group>
    <inkml:annotationXML>
      <emma:emma xmlns:emma="http://www.w3.org/2003/04/emma" version="1.0">
        <emma:interpretation id="{CD1B4774-EFB9-4C1E-B6AF-A99716551F96}" emma:medium="tactile" emma:mode="ink">
          <msink:context xmlns:msink="http://schemas.microsoft.com/ink/2010/main" type="inkDrawing" rotatedBoundingBox="7163,14920 7564,10295 8073,10340 7671,14964" rotationAngle="606777700" semanticType="callout">
            <msink:sourceLink direction="with" ref="{8CA86824-7C2D-4EB1-8CA8-FD90B1C6EC3D}"/>
          </msink:context>
        </emma:interpretation>
      </emma:emma>
    </inkml:annotationXML>
    <inkml:trace contextRef="#ctx0" brushRef="#br0">7446 14849 1722 0,'0'0'210'0,"0"0"-9"16,9 0-23-16,-9 0-1 0,0 0 17 15,0 6 16-15,0-6 22 16,0 10 4-16,-9 1 30 15,9-5-1-15,0 11 13 16,0-7-32-16,0 1-35 16,0-5-40-16,-8 5-33 0,4-5-14 15,0-6-18-15,4 0-20 16,-5 0-9-16,5 0-8 16,0 0 5-16,0 0-27 0,-4-6-25 15,4 6-4-15,0-11 32 16,0 1-7-16,4-7-3 0,-4-6 3 15,5-4-16-15,-1-7-12 16,0-4 5-16,4-6 0 16,1 0-126-16,-9 0 52 0,8-6 34 15,-3-1-2-15,-1 3 17 16,4-3 5-16,-3-3 0 0,3-3-4 16,0 3-4-16,-8-1 14 15,9-2 7-15,-9 3 1 0,4-1-24 16,0-6-3-16,1 7 31 15,-5-7-36-15,4 0 9 0,0 0 5 16,5 0 0-16,-5 0 4 0,0 7 11 16,5-7 1-16,-1 0-19 15,-8 11 7-15,4-5 0 0,5 5 0 16,-5-5 19-16,0 1-37 0,0-3 13 16,1 2 8-16,-1-6 14 15,0 7-33-15,5-3 16 0,-9-4 10 16,8 7-17-16,-8 3-1 0,4 3 10 15,0-2 16-15,1-5-28 16,3 11 1-16,-4-6 9 16,1 6 16-16,3-7-19 0,-8 3-7 15,0-2 10-15,9-5 16 16,-9 5-28-16,8-5 12 0,-4-6 3 16,1 11 6-16,-1-5 2 0,0 1-8 15,4-3-8-15,-3 13-4 16,3-11-4-16,-8 11 5 0,0-6 8 15,0-1 0-15,9 3 0 0,-9-9 0 16,0 9 0-16,4-6 5 16,0 3 5-16,5 1 0 0,-5-1-7 15,0 3 3-15,0-2-6 0,0 6-13 16,1-7 1-16,3 3 7 16,-8 4 14-16,9-6-21 15,-9-1 33-15,12 3-33 0,-3-9 15 16,-5 9-3-16,5-2 4 0,3-1-11 15,-3 7 21-15,-9 6-27 0,8 5 24 16,-4-5-20-16,-4 15 25 16,5-4-33-16,-5-1 30 0,4 11-25 15,-4-6 27-15,0 13-27 0,0-1 27 16,0 1-28-16,0 4 27 16,0 6-30-16,0 0 30 0,0 6-28 15,0-6 29-15,0 0-29 0,0 0 34 16,0 0-35-16,0 0 30 15,0 0-29-15,-4 4 32 16,-1 9-34-16,-3 1 26 0,4 9-22 16,-5 5 12-16,-3 5 6 0,-10 1-6 15,10 10 9-15,3 4-15 16,-8 9 19-16,5-2-20 0,-1 5 23 16,0 1-21-16,-8 11 25 0,4-1-24 15,0 7 37-15,0-1-45 16,-4 5 55-16,0 2 96 0,4-6 112 15,0 4 14-15,-4-5-69 16,8-9-39-16,0-3 29 0,5-4-47 16,-1-7-49-16,-7-3-40 0,7-1 16 15,1-6-33-15,-1-6 8 16,5-5 63-16,-5-5 28 0,1-5-28 16,4-9-31-16,0-1 21 0,-1-2 75 15,5-1-131-15,0-10 2 16,0 0 38-16,0 0-61 0,0 0-17 15,-4-4 0-15,4 4 0 0,-4-6 0 16,4 6 0-16,0-7 0 16,-4 3 0-16,8-2 0 0,-4-5 0 15,0 1 0-15,4-7 0 0,0-6 0 16,5-11 0-16,3-4 0 16,-3-6 0-16,-5 0 0 15,5-6 0-15,3-5 0 0,9 1 0 16,-8-7 0-16,4 0 0 0,0 4 0 15,4-1 0-15,0 1 0 0,1-4 0 16,-6 0 0-16,6 7 0 16,-1-7 0-16,-4 6 0 0,8 5 0 15,-12-5 0-15,0 11 0 0,3-6 0 16,-3 6 0-16,-4 0 0 16,3 10 0-16,-3-4 0 15,-1 5 0-15,1-1 0 0,-1 7 0 16,1 6 0-16,-9-2 0 0,4 6 0 15,0 0 0-15,0 7 0 16,-4-1 0-16,5-2 0 0,-5 9 0 0,0-2 0 16,0 6 0-16,0 0 0 0,0-4 0 15,0 4 0-15,0 0 0 16,0 0 0-16,0 0 0 16,0 0 0-16,0 0 0 0,0 0 0 15,0 0 0-15,0 0 0 0,0 0 0 16,0 0 0-16,0 4 0 15,4 2 0-15,-8-2 0 0,4 3 0 16,0-1 0-16,0-2 0 0,0 3 0 16,0 9 0-16,0 1 0 0,0 10 0 15,0 1 0-15,-5 5 0 16,5 5 0-16,0 2 0 0,0 4 0 16,0 11 0-16,0-5 0 15,5 5 0-15,-5-1 0 0,0 7 0 16,0-4 0-16,4 4 0 15,0-3 0-15,0-1 0 0,5-2 0 16,-9 5 0-16,0-5 0 0,8-5 0 16,-8 5 0-16,4-5 0 0,1 5 0 15,-1-5 0-15,0-6 0 16,-4 1 0-16,4-1 0 0,1-11 0 16,-1 1 0-16,-4-7 0 0,4 0 0 15,-4 1 0-15,4-12 0 16,-4 1 0-16,0-6 0 0,0-5 0 15,9-2 0-15,-9-4 0 0,0 0 0 16,0 0 0-16,0 0 0 0,0 0 0 16,0 0 0-16,0 0 0 15,0-4 0-15,-9 4 0 16,9-6 0-16,0 6 0 0,-4-7 0 16,4 3 0-16,0 4-102 0,0-6-1111 15,-4-5 572-15,4 1 288 16,-4-3-820-16,4-8-443 0,0-6 772 15,-5 4 341-15</inkml:trace>
  </inkml:traceGroup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28.34025" units="1/cm"/>
          <inkml:channelProperty channel="Y" name="resolution" value="28.33948" units="1/cm"/>
          <inkml:channelProperty channel="T" name="resolution" value="1" units="1/dev"/>
        </inkml:channelProperties>
      </inkml:inkSource>
      <inkml:timestamp xml:id="ts0" timeString="2025-12-30T12:35:28.176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Group>
    <inkml:annotationXML>
      <emma:emma xmlns:emma="http://www.w3.org/2003/04/emma" version="1.0">
        <emma:interpretation id="{31FCE4F2-471A-413F-82E7-44139381C97E}" emma:medium="tactile" emma:mode="ink">
          <msink:context xmlns:msink="http://schemas.microsoft.com/ink/2010/main" type="writingRegion" rotatedBoundingBox="15710,14299 15725,14299 15725,14314 15710,14314"/>
        </emma:interpretation>
      </emma:emma>
    </inkml:annotationXML>
    <inkml:traceGroup>
      <inkml:annotationXML>
        <emma:emma xmlns:emma="http://www.w3.org/2003/04/emma" version="1.0">
          <emma:interpretation id="{1CC29D4F-5C41-4A0F-8EC2-AF39D78A2525}" emma:medium="tactile" emma:mode="ink">
            <msink:context xmlns:msink="http://schemas.microsoft.com/ink/2010/main" type="paragraph" rotatedBoundingBox="15710,14299 15725,14299 15725,14314 15710,14314" alignmentLevel="1"/>
          </emma:interpretation>
        </emma:emma>
      </inkml:annotationXML>
      <inkml:traceGroup>
        <inkml:annotationXML>
          <emma:emma xmlns:emma="http://www.w3.org/2003/04/emma" version="1.0">
            <emma:interpretation id="{A7788470-8E95-4DD8-AE9B-91F947DAE949}" emma:medium="tactile" emma:mode="ink">
              <msink:context xmlns:msink="http://schemas.microsoft.com/ink/2010/main" type="line" rotatedBoundingBox="15710,14299 15725,14299 15725,14314 15710,14314"/>
            </emma:interpretation>
          </emma:emma>
        </inkml:annotationXML>
        <inkml:traceGroup>
          <inkml:annotationXML>
            <emma:emma xmlns:emma="http://www.w3.org/2003/04/emma" version="1.0">
              <emma:interpretation id="{8CA86824-7C2D-4EB1-8CA8-FD90B1C6EC3D}" emma:medium="tactile" emma:mode="ink">
                <msink:context xmlns:msink="http://schemas.microsoft.com/ink/2010/main" type="inkWord" rotatedBoundingBox="15710,14299 15725,14299 15725,14314 15710,14314">
                  <msink:destinationLink direction="from" ref="{AFA126B7-8124-4CC3-81EE-B294CE6FEB1B}"/>
                  <msink:destinationLink direction="to" ref="{AFA126B7-8124-4CC3-81EE-B294CE6FEB1B}"/>
                  <msink:destinationLink direction="with" ref="{CD1B4774-EFB9-4C1E-B6AF-A99716551F96}"/>
                </msink:context>
              </emma:interpretation>
            </emma:emma>
          </inkml:annotationXML>
          <inkml:trace contextRef="#ctx0" brushRef="#br0">0 0 0</inkml:trace>
        </inkml:traceGroup>
      </inkml:traceGroup>
    </inkml:traceGroup>
  </inkml:traceGroup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8000" units="cm"/>
          <inkml:channel name="Y" type="integer" max="8000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0078" units="1/cm"/>
          <inkml:channelProperty channel="Y" name="resolution" value="393.70078" units="1/cm"/>
          <inkml:channelProperty channel="F" name="resolution" value="1023.875" units="1/in"/>
          <inkml:channelProperty channel="T" name="resolution" value="1" units="1/dev"/>
        </inkml:channelProperties>
      </inkml:inkSource>
      <inkml:timestamp xml:id="ts0" timeString="2023-12-07T23:14:03.84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Group>
    <inkml:annotationXML>
      <emma:emma xmlns:emma="http://www.w3.org/2003/04/emma" version="1.0">
        <emma:interpretation id="{AFA126B7-8124-4CC3-81EE-B294CE6FEB1B}" emma:medium="tactile" emma:mode="ink">
          <msink:context xmlns:msink="http://schemas.microsoft.com/ink/2010/main" type="inkDrawing" rotatedBoundingBox="22778,14791 23067,9939 23636,9973 23347,14825" semanticType="callout" shapeName="Other">
            <msink:sourceLink direction="from" ref="{8CA86824-7C2D-4EB1-8CA8-FD90B1C6EC3D}"/>
            <msink:sourceLink direction="to" ref="{8CA86824-7C2D-4EB1-8CA8-FD90B1C6EC3D}"/>
          </msink:context>
        </emma:interpretation>
      </emma:emma>
    </inkml:annotationXML>
    <inkml:trace contextRef="#ctx0" brushRef="#br0">23135 14723 1454 0,'-4'-7'16'0,"4"18"35"15,-4-11 180-15,-1-4 201 0,1-3 128 16,4 1-5-16,0 6 20 16,-4 6 2-16,4 11-123 15,-4 4-175-15,4-4-123 0,0 0-71 16,0-7-40-16,0 3-10 15,0-13-23-15,0 0-12 16,0-13 24-16,0-8-24 16,0-12 0-16,4-12 7 0,0-9-1 15,0-13-6-15,5-5 8 16,-1-5-8-16,5-11 10 0,-4-7-5 16,-1 3-5-16,5-9 0 0,-5-15-8 15,1 1 8-15,-1-13 0 16,-4-4-3-16,5-17 3 0,-5 0 4 15,5-11 2-15,-5 11-12 16,4 4 14-16,1 9-11 16,-1 8-1-16,1 12 4 0,-1 5-4 15,-4 2 12-15,1 4-8 0,-1 4 0 16,-4 2-9-16,0-5 9 16,4-1-3-16,-4 0 9 0,4 0-12 15,1 6 13-15,3 5-12 0,-4 5 5 16,5 5 10-16,-1 13-10 15,1 0 2-15,-5 16-8 0,4 5 0 16,-3 6 6-16,-1 0 7 0,0 6 0 16,0-2-12-16,-4 2-1 15,4-6 0-15,5 0 3 16,-5 4 7-16,0-4-4 0,1 0 3 16,3 6 2-16,-4-6-1 0,1 10 5 15,-1 7-14-15,0 0-2 16,0-3 4-16,1 9 6 0,-1-2 4 15,0 2 6-15,0 5-18 0,-4-5-2 16,0-3 17-16,4 8 2 16,-4-12-20-16,0 1 2 0,5 4 17 15,-5 2-11-15,0 4-4 0,0 0 16 16,0 7 8-16,-5 4-23 16,5 6 3-16,0 0 29 15,0 0-39-15,0 0 7 0,0 0 35 16,-4 0-38-16,4 6 2 0,0-6 58 15,-4 10-74-15,0 1 49 16,-5-1-55-16,1 14 26 0,-1 9 7 16,-8 5-7-16,5 6 8 0,-5 6-15 15,0 5 39-15,-4 2-42 16,4-3-9-16,-4 7 22 0,-1 4 16 16,5 2-25-1,-4-2-5-15,4 3 13 0,-4 3 42 16,4-4 21-16,0-2-75 15,-4 2 47-15,4-6 246 0,-4 0 67 0,4-6 23 0,0-1-145 16,0-3-82-16,5-7-41 0,-1 0-34 16,0-17-8-16,5 7 7 15,3-18 22-15,-3 1-11 0,4-6 31 16,4-5 39-16,-4 5-15 0,4-11-59 16,0 0-77-16,0 0 0 15,0 0 0-15,0 0 0 0,0 0 0 16,0 0 0-16,0 0 0 15,0-7 0-15,0 3 0 0,0-2 0 16,0 2 0-16,4-9 0 0,-4 9 0 16,4-13 0-16,4-6 0 15,1-11 0-15,4-3 0 0,4-14 0 16,4-3 0-16,4-14 0 0,1-3 0 16,3-11 0-16,5-6 0 0,-4 4 0 15,4-4 0-15,-5 6 0 16,5-2 0-16,-4 2 0 0,-5 4 0 15,0 11 0-15,-3 6 0 16,-1 7 0-16,-4 6 0 0,-5-3 0 16,-3 18 0-16,4-1 0 0,-5 13 0 15,-4 4 0-15,1 0 0 16,-1 11 0-16,-4 2 0 0,0 4 0 16,0 0 0-16,0 0 0 0,0 0 0 15,0 0 0-15,0 0 0 16,0 0 0-16,0 4 0 0,-4 2 0 15,4 1 0-15,0-3 0 0,0 6 0 16,-5 7 0-16,5 6 0 0,-4 11 0 16,0 4 0-16,0 6 0 15,-5 0 0-15,5 10 0 16,0 7 0-16,-1 17 0 0,1 0 0 16,0 16 0-16,4 1 0 0,-4 3 0 15,4 7 0-15,0-6 0 0,0 6 0 16,4-11 0-16,0-6 0 15,0-6 0-15,1-4 0 0,3-11 0 16,1-6 0-16,-5-6 0 0,0-5 0 16,5-6 0-16,-5-6 0 15,0-5 0-15,0-5 0 0,0-5 0 16,1-2 0-16,-1-11 0 0,0 3 0 16,-4-3 0-16,0-10 0 15,4 11 0-15,-4-11 0 0,0 0 0 16,0 0 0-16,0 0 0 15,0 0 0-15,0 0 0 0,0 0 0 16,0 0 0-16,0 0 0 0,0-11 0 16,0 11 0-16,0 0 0 15,0 0 0-15,0 0 0 0,0 0-207 16,0-6-899-16,0 6 467 0,0-4 289 16,0-2-320-16,5 6-686 0,-5-7 146 15,0 7 592-15,0-4 272 16</inkml:trace>
  </inkml:traceGroup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dev"/>
          <inkml:channel name="T" type="integer" max="2.14748E9" units="dev"/>
        </inkml:traceFormat>
        <inkml:channelProperties>
          <inkml:channelProperty channel="X" name="resolution" value="3971.75757" units="1/cm"/>
          <inkml:channelProperty channel="Y" name="resolution" value="5302.10352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23-12-07T22:05:31.290"/>
    </inkml:context>
    <inkml:brush xml:id="br0">
      <inkml:brushProperty name="width" value="0.10583" units="cm"/>
      <inkml:brushProperty name="height" value="0.10583" units="cm"/>
      <inkml:brushProperty name="color" value="#002060"/>
    </inkml:brush>
  </inkml:definitions>
  <inkml:trace contextRef="#ctx0" brushRef="#br0">8291 8159 151 0,'0'0'10'0,"-4"-3"-5"0,1 0 0 15,-1-3-3-15,0 6-2 16,0 0 2-16,-1-3-2 0,1-3 0 15,0 6 1-15,0-3 1 0,0-1-2 16,0 1 1-16,0 0-2 16,0 0 1-16,-1-3 0 0,5 3 0 15,-4-3 3-15,4 3-4 16,-4-4 0-16,4 4 1 0,-4-6-1 16,4 0 4-16,-4-4-4 0,4 4 0 15,4-2 2-15,-4-3-3 16,4 3 4-16,4-8-3 0,1 6 0 15,3-5 2-15,0 3-2 16,5-2 2-16,-2 3-1 0,-2-2 0 16,12 1-1-16,-9-1 2 0,5 4-1 15,0 0 2-15,-5 3-3 16,4-1 2-16,-4 7-2 0,5-2 1 16,-9 5-1-16,1 3 0 0,-1 2 1 15,1 5 0-15,-5 2 0 16,-4 6 1-16,4 7-1 0,-8 3 2 15,0 3-4-15,0-1 5 0,0 5-5 16,0-5 4-16,-4 4-5 16,4 0 5-16,-4 3-4 0,4 4 4 15,-4 1-3-15,0-2 0 16,0 0 1-16,4 1 1 0,0-1-1 16,-5-3-1-16,5 0 2 0,-4-4-1 15,8 2 0-15,-4-5 0 16,5-2-1-16,-5 0 3 0,4-3-4 15,0-4 4-15,4 1-4 16,0-4 2-16,1 0-1 0,-1-1 2 16,4-3-1-16,-4-1 0 0,0-1 2 15,8-3-3-15,-3-3 3 16,-1 1-4-16,1-7 3 0,3 3-3 16,1-6 2-16,-1 0 0 0,1-7 0 15,2 1 1-15,6-3-2 16,-4-4 3-16,-1 5-4 0,-3-12 2 15,4 8-1-15,-5-7 1 0,4 4 0 16,-4-4 0-16,-3 1 3 16,-5-1-4-16,0-2 2 0,1-1-3 15,-5 3 2-15,4-9 1 16,-4 7-1-16,-4-5 1 0,4 0-2 16,-4-2 1-16,0 3-2 0,0-3 2 15,0 0 0-15,-4 0 2 16,0 0-3-16,0 0 1 0,0 1-1 15,-5 2 4-15,5 0-5 16,0 0 5-16,0 8-6 0,-4-9 4 16,0 5-3-16,3-1 2 0,-3 3 0 15,0 4 1-15,1-4 1 16,-2 4-3-16,1-4 3 0,4 10-4 16,0-7 2-16,0 7-1 15,-5-1 2-15,9 4-1 0,0 0 1 16,-4 2 0-16,4 1-3 0,4 1 4 15,-4-4-3-15,5 2 4 0,-1 1-5 16,4-3 2-16,4 2-2 16,4-1 2-16,5-1 1 0,-5-2-1 15,9 3 2-15,-4-2-2 16,8 1 8-16,-1 0 2 0,-4 3 3 16,9-3-2-16,-8-4-28 0,0 7 3 15,4-3 8-15,-1 2 1 16,-3 1 4-16,-5 3-1 0,5-6 3 15,0 6-3-15,-9 3 3 16,5-3-2-16,-10 6 0 0,6 0 1 16,-1 3-3-16,-3 0-49 0</inkml:trace>
  <inkml:trace contextRef="#ctx0" brushRef="#br0" timeOffset="1">9190 8640 164 0,'0'0'4'0,"-4"0"-1"0,4 0-1 15,0 0 0-15,0-3-2 0,0 3 2 16,0-6-3-16,0 6 2 16,0 0 0-16,0 0-2 0,0 0 1 15,0-3 0-15,0 3 0 0,4-7 0 16,1 4 1-16,3-6-2 15,-4 0 1-15,4-3 1 0,5-4-1 16,3 1-1-16,5-7 1 0,-9 0 0 16,5-3 2-16,-2 1-4 15,2 0 2-15,-1 2 2 0,-3 1-4 16,-1 2 2-16,-4-2 0 16,1 5 0-16,3 0 2 0,-8 4-3 15,-4 6 1-15,0 0 1 0,4 4-3 16,-4 2 3-16,0 0-2 15,-4 5 1-15,4 1 0 0,-4 9 0 16,-4 1 0-16,4 12 0 16,0 3 2-16,-1 2-2 0,-3 5-1 15,4-2 1-15,4 4 2 0,-4 4-4 16,0-1 3-16,0-3 1 0,-1 0-4 16,1-3 2-16,0 0-1 15,0-6 2-15,0 0-1 0,4-7 0 16,0-2 0-16,0-4 2 15,0-6 0-15,0-2-3 0,4-7-2 16,4-3-1-16,1-9-21 0</inkml:trace>
  <inkml:trace contextRef="#ctx0" brushRef="#br0" timeOffset="2">10471 8274 172 0,'0'0'3'0,"0"0"-3"0,0 0 0 16,8 2 1-16,1-2 3 0,3 3-3 15,0 0 1-15,9-3-1 16,8 0 1-16,0 0 2 0,7 0 12 15,5-6 8-15,9 4-1 16,3-4-54-16,5-5 11 0,-1 3 11 16,9-2 3-16,-4 1 3 0,7 0 2 15,1-4 1-15,8 2-1 16,-4-2 3-16,-1 1 2 0,2-1-9 16,-2 1 1-16,6 0-11 0</inkml:trace>
  <inkml:trace contextRef="#ctx0" brushRef="#br0" timeOffset="3">13140 7629 149 0,'0'0'11'15,"0"-10"-5"-15,4 8-3 0,0-2-1 16,-4 4-1-16,0 0-1 15,0-3 0-15,0 3 2 0,0 0-2 16,0 0 1-16,0 3-1 0,0 3 1 16,0 1-1-16,0 2 2 15,-4 6-3-15,-4 1 4 0,3 3-1 16,1 2-3-16,0 6-1 16,-4 1 4-16,4 0-3 0,0 3-1 15,-5 3 3-15,9 0 1 0,-4 6-2 16,0 0 0-16,-4 3 1 15,5 0-2-15,-1 3 3 0,-1 1-4 16,-3-4 2-16,4-3 3 16,-8 4-7-16,3-11 5 0,1 7 2 15,0-6-6-15,0 0 3 0,-1-3 4 16,1-3-7-16,4-1 2 16,0-2 3-16,0-4-4 0,-1-2 2 15,1-7 0-15,4 4 1 0,-4-4 2 16,4-2-6-16,4-5 3 15,-4 5 1-15,0-7-2 0,4 0 5 16,5 0-4-16,-1-3 0 16,4 0 4-16,5 0-1 0,-1 0 3 15,13-3 6-15,-1-3 1 0,-3-4-1 16,8 2 0-16,9-5 6 16,-6 1 2-16,1-7-7 0,0 4-10 15,4-4-13-15,-8 1-13 0,0 2-20 16,0-3 23-16,0 8 5 15,-8-5 7-15,-2 1 2 0,-2 6-58 16</inkml:trace>
  <inkml:trace contextRef="#ctx0" brushRef="#br0" timeOffset="4">12569 8138 173 0,'0'0'1'0,"0"0"-1"0,4-7 1 16,5 1 0-16,7-3 2 16,9 3-3-16,3 0-1 0,5-4 1 15,4 4 0-15,4 0 2 0,8 0-4 16,-4 4 1-16,9 2 2 16,-1-5 1-16,5 5-2 0,0 5-2 15,-1-5 2-15,5 2 2 0,-10 4-4 16,2-3 1-16,4 4 1 15,-10-2-1-15,6 2-2 0,-12-4-16 16</inkml:trace>
  <inkml:trace contextRef="#ctx0" brushRef="#br0" timeOffset="5">13752 8554 175 0,'4'-7'1'0,"-4"2"-1"16,4-8 1-16,0 4 0 0,0-7-2 15,8 0 1-15,-3 2 0 16,3-5 3-16,4 1-4 0,0-1 1 16,5-2-1-16,-5-1 0 0,5 0 4 15,-4 1-4-15,3-4 1 16,-3 4-1-16,-6-2 0 0,-3 6 1 16,1-5 0-16,-9 4 3 15,4 2-3-15,-8-6-1 0,0 10 3 16,-1-6-3-16,-3 5 2 0,5 1 0 15,-5 3 1-15,4 2-4 16,-5 4 2-16,1 1 2 0,4-2-4 16,0 10 1-16,-4 0 2 15,-1 7-1-15,1 9 1 0,-4 4 1 16,3 10-2-16,1-1 15 0,8 9-11 16,-4 2 1-16,-4 1 1 15,-5 2 3-15,5-5-3 0,4 5-3 16,0-6-5-16,0 0 3 15,4 0 2-15,-5 0 2 0,-2 0-11 16,-1-2 9-16,0 2-30 0,-1-3 10 16,5-7 7-16,0 5-43 15</inkml:trace>
  <inkml:trace contextRef="#ctx0" brushRef="#br0" timeOffset="6">8513 10018 167 0,'-4'-3'3'0,"4"0"-1"0,-4-1 0 15,-4-1 1-15,4 2-3 0,4-4 0 16,0 4 2-16,-4-3-2 16,-1 0 0-16,10-3-2 0,-5 2 5 15,0-2-2-15,0 3-3 0,0-7 1 16,4 4 3-16,4-6-3 16,4 4 0-16,1-3 3 0,-1-1-3 15,9-4-1-15,3 5 5 16,0-2-4-16,1 3-1 0,0-2 2 15,4 3 3-15,-4-1-4 0,3 7 0 16,-8 0 1-16,1 0-1 16,0 3 2-16,-1 6 1 0,-3 0-4 15,0 3 2-15,-2 3 0 0,-7 10 1 16,1 2-1-16,-1 3 0 16,-4 7 0-16,-4 7 0 0,0 5-1 15,0 3 4-15,-8 1-5 16,4 2 2-16,-5 3 2 0,1 0-4 15,-3 1 3-15,7 0 1 0,-5 0-4 16,5-11 2-16,0 1 0 16,0-1 0-16,0 0 3 0,4 1-6 15,0-7 3-15,4 4 1 16,0-6-1-16,0-9 1 0,0-3-1 16,9-8-1-16,-2 0 4 0,-7-3-6 15,4 0 3-15,1-9 4 16,-1 10-6-16,4-8 2 0,-3 9 1 15,3-11 2-15,-4-4-2 0,5-3 2 16,3 5 5-16,1-5 0 16,3-2 1-16,0-7 1 0,-3-5-2 15,7 2 3-15,1-7-2 0,-4 6-39 16,4-4 12-16,-2 1 9 16,-2-4 1-16,0 3 4 0,-1-4 4 15,1 1-2-15,0-10 1 16,-5 4 1-16,1 1 0 0,-2-4 2 15,-2-3-5-15,-1 4 2 0,1-3 3 16,-1 3-2-16,0-1 2 16,1 0-3-16,-1 0-1 0,-8 6 2 15,0-3 0-15,1 5 0 16,-5-5 3-16,0 0-3 0,0 0-1 16,0 3-1-16,-5-3 3 0,-3 3 1 15,4 0-1-15,-8-3-3 0,8 3 0 16,-1 3 2-16,1 5 0 15,0-2 2-15,0 0 0 0,4 1-5 16,4 9 2-16,0-7 2 16,5 8 2-16,7-9-2 0,1 8-3 15,-1-4 0-15,8 1 1 0,1 5 1 16,4-2 0-16,4 3 0 16,-4 0 0-16,-1 6 0 0,1 0-1 15,-1 3 1-15,6 3-2 0,-6 0-1 16,-4 6-14-16</inkml:trace>
  <inkml:trace contextRef="#ctx0" brushRef="#br0" timeOffset="7">9601 10774 176 0,'-4'2'2'0,"-1"1"-2"0,5-3 1 16,-3 0 0-16,-1-3 1 0,-4 1-1 16,4-2-1-16,0-2 1 15,4-1-1-15,0-4-1 0,4-5 0 16,-4 1-1-16,4-4 0 0,4 1 2 16,-1-1 0-16,6-3 0 15,-5 4 0-15,5-1 1 0,-1 4-1 16,0-1 0-16,5 8 0 0,-5-2 0 15,1 8 1-15,-1 2 0 16,0 5 0-16,5 2 0 0,-6 6-1 16,2 1 1-16,-1 1-2 15,-4 10 1-15,-3 9 1 0,-1 3-2 16,4-10 1-16,-8 17 0 0,-8 5 0 16,4-3 0-16,-5 4-2 0,1-3 2 15,-4-2 0-15,3-5-1 16,-2-3 1-16,-6-9 0 0,5 0-2 15,-4-10 2-15,-1-5 0 16,0-1 0-16,-3-8 3 0,-1-2-2 16,5-2 0-16,0-6-1 0,0-1-2 15,-1-4 1-15,0-1 0 16,5-1 2-16,4 1 0 0,8-4 0 16,0 4 1-16,4-1-2 0,8-2 0 15,1 0-1-15,-1 0 2 16,9 1-1-16,-2 10 1 0,15-6-2 15,7 10 1-15,-4 0 0 0,-1 0 0 16,1 6 0-16,5 0-2 16,-1 3 2-16,-1-5 4 0,6 1-5 15,-5-2-3-15,1 1 1 16,2-4 0-16,-7 2-30 0</inkml:trace>
  <inkml:trace contextRef="#ctx0" brushRef="#br0" timeOffset="8">10935 10320 175 0,'21'0'1'16,"8"4"0"-16,0-8 1 16,15 4-1-16,6 0 0 0,3-2-3 15,0 2 4-15,1 0-4 0,8 0 1 16,-1 0 1-16,5 2-1 0,-5-2 1 16,1 0 0-16,-5 0 0 15,5 4 0-15,0-2 0 0,-1 1-2 16,-3 0 2-16,-1 3-10 15,5 0-60-15</inkml:trace>
  <inkml:trace contextRef="#ctx0" brushRef="#br0" timeOffset="9">13349 9580 142 0,'5'-6'15'0,"-5"3"-6"16,0 3-1-16,4 3-7 0,0 6 2 15,-4 9 10-15,4 1-7 16,-8 6 6-16,0 6-3 0,-5 5 3 16,-3 2-5-16,4 5-2 0,-13 7 6 15,5 1-12-15,-5 2 1 16,4 3-2-16,1-2-3 0,0 2 5 16,0 0 7-16,3-4 4 0,-3 1-8 15,12-7-5-15,-5 3 6 16,5-6-3-16,4 1-1 0,-4-1 23 15,4-13-10-15,4 2-7 16,0-1 0-16,5-1-3 0,-1-5 2 16,9 3-8-16,-5-7 9 0,0-2 3 15,-4 3-8-15,4-13 4 16,9 2 4-16,-9-4 4 0,5-1-10 16,3-2 3-16,5-2 1 0,-4 8-4 15,3-7-4-15,0 0-3 16,9-9 0-16,0-4-5 0,-4 2-4 15,3-9-5-15,-3 5-15 16,9-3-20-16,-5-1 20 0,-1-2 15 16,9-4 8-16,-4-6 2 0,-8 1-1 15</inkml:trace>
  <inkml:trace contextRef="#ctx0" brushRef="#br0" timeOffset="10">12902 10093 173 0,'25'-11'2'0,"7"5"-1"16,1 0 0-16,0 0 1 0,12 6-3 15,4-2-1-15,-4-3 1 0,13 10 0 16,-1-5 4-16,1 2-4 16,-1 4 1-16,-3 0-1 0,12 0 2 15,-9 7-36-15</inkml:trace>
  <inkml:trace contextRef="#ctx0" brushRef="#br0" timeOffset="11">14064 10600 178 0,'-9'-8'1'15,"5"-6"-1"-15,4 12 1 0,0-5 0 16,-8-1-4-16,4-2 2 0,4 2 2 16,-4-3-1-16,4 0 0 15,0-3 1-15,4 3 0 0,0 2 0 16,8-7 0-16,-3 1-1 0,-5 2 0 16,4 4 0-16,0 6 0 15,1 0 0-15,-5-3-2 0,3 6 2 16,5 0-1-16,-3 12 1 15,3-3 1-15,-4 4-1 0,1 5 1 16,-1 13 2-16,0 7-2 0,0 1-4 16,-8 4 5-16,-4 7-4 15,-4-7 1-15,-4 9 0 0,-5 0 1 16,0 7 0-16,-10 0-1 0,6 0 2 16,0-7-1-16,1-6-1 0,-1-9 1 15,0-6 0-15,-8-9 0 16,10-4 1-16,-6-1-2 0,12-10 2 15,-3-4-2-15,-1-3 1 16,5-6 1-16,4-6 2 0,-9-1-6 16,9-5 4-16,4-3-1 0,8 2 0 15,0-3-2-15,4-2 3 16,5 5-2-16,-5 5 1 0,9-6 1 16,-5 8-1-16,4 0-1 0,9 3 2 15,0-1-1-15,-5 2 1 16,17 1-1-16,-4 3 1 0,8 4 9 15,-5 4 2-15,-7-1 2 16,9 1-30-16,-5 2 5 0,-1-4 6 16,1 8 3-16,-4-7 3 0,0 0-2 15,0 0 1-15,3 3-1 16,-3 0 2-16,0-3-2 0,-9-3 0 16,5 0-1-16,3-7 0 0,-3-1 1 15,-5-5-2-15,-3 5-52 16</inkml:trace>
  <inkml:trace contextRef="#ctx0" brushRef="#br0" timeOffset="12">7417 10926 89 0,'-4'7'11'0,"4"-7"2"0,0 0 1 15,0 0 2-15,4-7-8 16,-4 7 1-16,0 0-4 0,0 0-2 16,4 0-2-16,0 5 1 15,-4-5-1-15,0 0-1 0,0 0 1 16,0 0 0-16,0-5 0 0,0 5-1 15,0-5 1-15,0-1-1 16,0-13 0-16,0-5 0 0,4 5 0 16,-4 5 0-16,-4 0 0 15,4 6 1-15,0-2-1 0,0-3-1 16,-4-2 1-16,4 4 1 16,-4 0 1-16,4 0-2 0,4-9-1 15,-4 9 0-15,4-8 1 16,-4-2 0-16,0 2-1 0,4-3 1 15,-4-3 0-15,4-2 3 0,-4-1-5 16,0 0 2-16,0 7-1 16,-4-10 3-16,4 3-3 0,4 1 1 15,-4-8 0-15,0 11 0 16,0-7 0-16,4 3 0 0,-4-2 0 16,0 2-1-16,-4-3 3 15,4 3-2-15,0 1 0 0,0 2-1 16,-4-3 1-16,4-2 1 0,0 2-2 15,0-3 0-15,4 3 1 16,-4-3 2-16,4 0-2 0,-8 0-1 16,4 0 1-16,0 0-1 15,0-2 2-15,0 2-1 0,0-2 0 16,0-5-1-16,0 4 3 16,0 0-3-16,-4-2 1 0,8 1 0 15,-4-1 1-15,0-1-2 16,0-1 3-16,0 2-4 0,0-4 3 15,4 6-1-15,1-6-1 0,-5 0 1 16,0 2 0-16,0-2 2 16,-5 4-3-16,5-1 2 0,0-1-2 15,0 2 2-15,0-2-2 16,0 1 1-16,0 4-1 0,0-4 1 16,5 3-1-16,-1 0 2 0,-4 0-1 15,4 0 0-15,0 3 1 16,0 0-2-16,-4 0 1 0,-4 4 0 15,4-4 1-15,4-3-2 16,-4 0 1-16,4 1-1 0,-4-4 2 16,4 6-1-16,1-3 0 15,-5 3 0-15,4 0 0 0,-4 3 2 16,0 0-4-16,0 4 2 0,4-1 0 16,-4 3-1-16,0 4 1 15,0-4 1-15,0 4 1 0,0-1-1 16,-4 4-1-16,8-4 0 15,-4 4-1-15,-8-4 0 0,8 5 0 16,0 3 1-16,-5 2 0 0,5 1 0 16,-4-2 2-16,4 4-2 15,0 0 0-15,-4-3-2 0,4 5 3 16,0 1-1-16,0 1-1 16,0 2 4-16,-4-5-2 0,4 1-4 15,0 4 3-15,0 0 0 0,4 0 0 16,-4 0 0-16,4 2 0 15,-4-2 0-15,-4 2 1 0,4-2-1 16,-4 5-1-16,-4 0 1 16,8 2-1-16,-4-1 1 0,-1 9 0 15,1 3 0-15,-4 4 0 0,4 0 0 16,-4 6 1-16,5 3 1 16,-10 2 0-16,5 0-2 0,0 9-1 15,-5 1 0-15,-3-4 1 16,3 8-1-16,1-1 1 0,-5-2 0 15,5 1-1-15,0-1 1 0,-5-4 0 16,6 0 3-16,-6-3-4 16,1 0 1-16,3-6 0 0,1-4 0 15,-1-2-1-15,5-6 4 16,0-4-5-16,0-3 3 0,8-5-3 16,-5 2 3-16,5-6-2 0,0-3 1 15,0 0 1-15,0 0-2 16,0 0 1-16,0-6 1 0,0-3-1 15,5-4 1-15,-1-2-2 16,0-4 1-16,0 0 2 0,4-2-5 16,1-1 3-16,-1-2 2 0,4 2-4 15,-4-3 2-15,1-2 3 16,11-1-5-16,-7 0 1 0,-2 0 4 16,2-6-5-16,-1 3 2 0,5 0 2 15,-5-2-5-15,4 3 3 16,-3-1 2-16,3-1-3 0,-3-1 1 15,-5-2 0-15,4 2-1 0,-4 2 2 16,4-1-2-16,0 6 1 16,1-5 0-16,-9 3 0 0,4 3 2 15,-4 3-4-15,1 0 2 16,-1 5 0-16,0-1 3 0,-4 5-6 16,0-3 2-16,4 4 2 0,-4 0 1 15,0 3-4-15,0 2 2 16,0-2 0-16,0 9 2 0,4-3-4 15,-4 3 1-15,0 0 1 16,0 0 1-16,0 0 2 0,0 0-6 16,4 3 2-16,-4 0 2 0,0 6 2 15,9-2-6-15,-9-1 3 0,4 3 4 16,-4 4-7-16,0-1 4 16,0 3 1-16,0 0-2 0,4 3-1 15,-4 2 2-15,0 2 0 16,0-2 4-16,0-1 4 0,4 3 3 15,0-1 6-15,-4 7-5 0,4-3-6 16,-4-2-3-16,4 6-2 16,-4 2 0-16,4-4-2 0,1 2 5 15,3 1-4-15,-4-5-1 16,4 3 0-16,-4-2-4 0,-1-1-1 16,6 0 4-16,3 0-1 0,-4-2-2 15,5 0 3-15,-1-4-3 16,-3 3 0-16,3-1 3 0,0 1-8 15,1-4 7-15,-5-2-1 0,4 2-13 16,-3-5 1-16,-1-4 8 16,-1-3-1-16</inkml:trace>
  <inkml:trace contextRef="#ctx0" brushRef="#br0" timeOffset="13">15640 8007 126 0,'0'-6'11'0,"4"4"-3"0,0-1-3 16,-4-3-2-16,4 6-2 0,-4-7 0 15,0 5 2-15,4-3-3 16,-4 5 2-16,0-4-1 0,0 0 1 16,0-3-1-16,0 5 1 0,0 2 0 15,0 0-1-15,0 0-2 16,0-6 1-16,0 0-1 0,5 6 1 16,-5 0 0-16,-5-6 0 0,5 1 1 15,0 3-1-15,5-1 0 16,-10 0 1-16,5 3-1 0,-4-3-1 15,0 0 2-15,4 3-1 0,0 0 1 16,4-3-1-16,-4 3 0 16,0 0-1-16,0 0 2 0,0 0-1 15,0 0 0-15,0-3 0 16,0 3 0-16,0 0 1 0,4 0-1 16,-4 0 0-16,5 3 0 0,-1 0 0 15,0 3 0-15,-4-3 1 0,0 2 0 16,0 2 0-16,4 0-1 15,-4 2 1-15,0 4-1 0,0 1 0 16,4 5 0-16,-4-3 1 16,4 6-1-16,-8-2 0 0,4 5 0 15,4 3 0-15,-4 3 0 0,0 0 0 16,0 2 0-16,0 5 0 16,0-1 0-16,0 2 0 0,4 5 1 15,-4 2-1-15,-4 1-1 0,4-5 1 16,0 8 0-16,-4-1 1 15,4 1-1-15,0-2 0 0,0 5 0 16,0 0-1-16,4-1 0 0,-4 3 1 16,0 5 0-16,4 4 1 15,-4 1-2-15,-4 0 2 0,8-4-1 16,-4 0 0-16,0-2 0 0,0-1 0 16,0 1 0-16,-4-7 0 15,4-2 0-15,0 0 0 0,4-5 0 16,5 2 1-16,-5-1-1 15,-1-1 0-15,1 5 1 0,-4-7-1 16,4 4-1-16,-4-7 2 0,4 0-1 16,-4 3 1-16,4-6-3 15,-4 0 3-15,4-3-2 0,-4 3 2 16,0-3-1-16,5-3-1 0,-10 2 1 16,10-2 3-16,-5 3-4 15,0-6 1-15,0 3-1 0,0-6 3 16,4-5-3-16,-4 5 1 0,4-5-1 15,-4-3 0-15,4-1 1 16,-4-1 3-16,0-2-4 0,8-1 0 16,-8-3 1-16,4 1-1 0,-4-1 3 15,0-9-2-15,5 3-1 16,-1 3 1-16,-4-3 2 0,0-3-3 16,0 0 0-16,0 0 0 0,-4 6 3 15,4-6-3-15,0 0 0 16,-5-3 1-16,5-6 2 0,0 3-2 15,-4-3-1-15,-8-4 0 0,8 5 2 16,4-10-1-16,0-7 0 16,0-3-1-16,0 0 2 0,-4-3 0 15,4 0-1-15,0-3-1 0,-5 6 0 16,1-3 3-16,4-3-3 16,-4 4 1-16,0-1-1 0,4 0 1 15,-4-3 0-15,4 10 2 16,-4-4-3-16,-3 3 0 0,2 0 1 15,1 0 2-15,4 5-1 0,-4 1-2 16,0 0 0-16,0 4 0 0,0-1 3 16,-4 4-2-16,8 3-1 15,0 0 0-15,0 2 2 0,-5 1 1 16,5 3-3-16,0 3 0 16,-4-6 0-16,4 6 2 0,0 0-1 15,0-3 0-15,0 3 0 0,0 0 0 16,0 0 1-16,0 0-2 15,4 0 1-15,-4 0 0 0,0 0 2 16,0 6-2-16,0-3-2 0,0 6 2 16,0 0 2-16,0 4-2 15,5-4-1-15,-1 7 0 0,-4-1 3 16,0-2-2-16,4 2-1 0,4 1 0 16,-4 4 4-16,-4-1-4 0,8 6 1 15,1-3 1-15,-6 2-1 16,5 4 0-16,-4 0-1 0,-4 3 3 15,4 3-3-15,0-3 0 16,-4-4 2-16,5 2 3 0,-5 1-6 16,8-9 2-16,-8 1-1 0,4-1 4 15,-4 1-5-15,8 0 2 16,-4-4-2-16,5 3 6 0,-5-4-6 16,0-3 1-16,0 5-1 0,0-3 6 15,0-1-5-15,-4-3 0 16,0 0 0-16,0-3 3 0,0 1-3 15,9-7 1-15,-9 0-1 16,0-3 1-16,0 0 4 0,0 6-6 16,0-6 1-16,0 0 1 0,0 0 3 15,0-9-4-15,0 0 0 0,4-1 0 16,-8-11 4-16,8 0-5 16,-4-2 2-16,4-8-2 0,-4 0 2 15,8 11 1-15,-4-11-2 16,5-3 0-16,-5 0 1 0,0 3 0 15,0 0-1-15,4-6 0 0,-8 4 1 16,4-2 1-16,-1 4-2 16,-3-2 1-16,5 0-1 0,-1-3 4 15,0 3-2-15,0 4-2 0,0 3-1 16,0 1 2-16,5 3 2 16,-9 1-3-16,4 5 1 0,-4-1-1 15,0 3 2-15,0-1-2 0,0 6 1 16,4-1-1-16,-4 2 2 15,8-3-1-15,-8 9 0 0,4-4 0 16,-4 3 1-16,0 3-2 0,-8 0 1 16,8 0-1-16,0 0 1 15,0 0 0-15,0 0 1 0,0 0-1 16,0 9 0-16,-4-2 0 0,4 5 2 16,-8 2-2-16,-5 8-1 0,5 0 1 15,0 5 3-15,0-2-4 16,0 3 0-16,-4 3 1 0,3-3 3 15,-3 2-4-15,4 4 0 16,-1 3 1-16,-3 0 3 0,0 4-6 16,-1 2 2-16,-3 0 3 0,7 3 0 15,1-3-3-15,4 7-1 16,-4-4 2-16,5-6 4 0,-6-2-5 16,1-9-1-16,4 2 2 0,0 0 3 15,4 0-4-15,0-12 0 16,-4-2 1-16,8-3 1 0,-4-5 3 15,0-3-7-15,0-3 2 16,0 3 0-16,4-2 2 0,-4-4 3 16,0 5-6-16,0-5 0 0,0 0 2 15,4 10 3-15,-4-7-4 0,0-3-1 16,-4-6 0-16,4 6 3 16,-4-4-3-16,4-2 1 0,0 0-1 15,0 0 0-15,4-9 0 16,-4-2-3-16</inkml:trace>
  <inkml:trace contextRef="#ctx0" brushRef="#br0" timeOffset="14">16991 8994 172 0,'8'-2'2'0,"-4"-2"0"0,3 4-2 16,-3 0 0-16,5 0 1 15,-5 0 1-15,4 0-2 0,0 0 1 16,1 4-2-16,3-4 0 16,9 2 2-16,-1 1-1 0,9 1 0 15,8-4 1-15,0 3-1 16,12-3-1-16,0 3 9 0,1-3 0 15,12-3 9-15,-6 0-32 16,6 3 8-16,-9-7 1 0,5 1 4 16,-4 6 2-16,-6-3-2 15,6 0 1-15,-8 3 0 0,-6 3 1 16,1 0-1-16,-12 1-1 0,0 1-1 16,-8 5-42-16</inkml:trace>
  <inkml:trace contextRef="#ctx0" brushRef="#br0" timeOffset="15">17043 9568 168 0,'9'3'3'0,"3"-3"0"16,9 0 0-16,-1 3-3 16,1 3-1-16,11-3 2 0,-3 3-1 15,8-2 0-15,0-1 0 16,0 2 0-16,12-5 2 0,13 4 12 15,-9-4-16-15,5-4-4 0,-9 4 3 16,-4 0 0-16,5 0 5 16,-1-2-2-16,-4-1-2 0,4 3 1 15,-3-3 1-15,-6 3 0 16,5-4 0-16,-7 4-3 0,-1 0-31 16</inkml:trace>
  <inkml:trace contextRef="#ctx0" brushRef="#br0" timeOffset="16">17873 8662 172 0,'-8'-9'2'0,"8"9"-2"0,-4-4 1 16,4 4-1-16,0 0 2 0,0 0-1 16,4 0-2-16,0 4 0 15,4-1 1-15,4 3 0 0,9-3 1 16,-5 6-2-16,5 4 3 15,4-1-2-15,-1 3-1 0,4 0 3 16,9 5-3-16,-3-9 0 0,3 8 2 16,-8-10-1-16,11 6 2 15,-3-2-3-15,5-1 0 0,-6 1 3 16,-3-1-1-16,-4 0 3 16,8 1 11-16,7-1-25 0,-2 3 5 15,-1-2 2-15,5-1 2 0,-6 3-1 16,-3-3 4-16,4 1-3 0,-12-4 0 15,-1 0 3-15,-3 4-2 16,-4-7-2-16,4 0 3 0,-13 0-2 16,-4-3 3-16,0 0-2 15,1 4 4-15,-5-7-1 0,0 3 5 16,0 0 6-16,4 0 1 0,-3-3-2 16,-5 0 6-16,-9 3-4 15,5 3 0-15,4 0-7 0,-8 4-4 16,-5 5 0-16,-7 0-3 15,-5 7 2-15,-4 6-1 0,0 0 6 16,-3 5 6-16,-9 4 1 0,4 7-4 16,-5 1 7-16,6 4-5 15,-5 7-2-15,8 3 15 0,-5 9 11 16,-2-1-18-16,-5 11-1 16,3 5 5-16,-6 3-3 0,2 4-6 15,-3-8-12-15,-4 14-4 0,7-6-3 16,1-9 1-16,0 4-58 15,8-1-52-15,8-10 21 0,5-1 41 16,3-6-30-16</inkml:trace>
  <inkml:trace contextRef="#ctx0" brushRef="#br0" timeOffset="17">21407 8032 165 0,'0'0'5'0,"0"0"-5"16,0 0 2-16,0-6 0 15,0 6-2-15,-4-2 1 0,4 2 0 16,0 0-1-16,0 0 1 15,0 0-1-15,-4-3-1 0,0 0 2 16,4 3-1-16,-9-4 0 0,9 4 1 16,0-3 0-16,9-3-3 15,-5-3 2-15,4-1 2 0,-4-2-3 16,5-1 1-16,3 2 0 16,-4-3 1-16,9-3-2 0,-5 4 1 15,5-5 2-15,3 2-4 0,-4 7 2 16,13-3 1-16,-13 3 0 0,9-1-3 15,-4-2 2-15,-1 5 0 16,1 5 1-16,7 2-1 0,-11 0-1 16,-1 9 1-16,1 0 2 15,-5 4-4-15,0 8 2 0,1 1 0 16,-1 9 2-16,-3 0-4 16,-5 5 3-16,0 2 1 0,-4 4-4 15,0 2 2-15,0-1 1 0,0 4-3 16,0-5 2-16,0-2 1 15,0 3-2-15,-4-2 0 0,4-4 2 16,0-4 1-16,0-4-4 0,0 2 2 16,4-7 0-16,0 3 0 15,3-5 0-15,6-3 2 0,-1-4-3 16,0 1 1-16,9-1 0 0,0-6 1 16,-1-3-3-16,5-3 2 15,3 1 0-15,-3-8 2 0,0 1-4 16,4-6 2-16,4 0 0 0,-1-6 2 15,1-1-4-15,0-3 2 16,-4-2 0-16,8-1 2 0,-9-2-3 16,-3-1-1-16,-5 3 2 15,-3 4 1-15,-5-4-2 0,1 7 2 16,-9-6 1-16,-4-1-4 0,0 0 3 16,-4-3-1-16,0 0 2 15,-9 1-4-15,1-7 2 0,-1 0 1 16,-3 1 1-16,3-4-4 0,-3 3 8 15,-1-3 9-15,2 6 2 16,-2-2-11-16,1 8 6 0,3-3-7 16,5 4 3-16,0 2-5 0,8 1-3 15,4-4-4-15,4 3-2 16,9 4-5-16,4-3 12 0,6-4-3 16,11 4 4-16,-1-2-24 15,12 6 6-15,0-1 9 0,-4-2-2 16,5 12-38-16</inkml:trace>
  <inkml:trace contextRef="#ctx0" brushRef="#br0" timeOffset="18">22647 8563 166 0,'5'-6'6'0,"-1"0"-2"15,0-3-4-15,8-1 1 0,0-2 0 16,-4-7-1-16,0 0 1 16,4-6-2-16,1 5 0 0,-1-8 4 15,1 3-5-15,3-2 2 16,-3 2 1-16,-1-3 0 0,0 6-3 16,-3-3 2-16,-1 5 1 0,-5 1 1 15,5 0-3-15,-4 6 2 16,-8 2 2-16,4 4 5 0,0-2 6 15,0 6 1-15,0 3-6 16,0 0-4-16,0 0-2 0,-8 5-1 16,5 2-1-16,3 9-1 0,-4-1 0 15,4 10 0-15,-4 6 2 0,4 2-1 16,0 4-1-16,0 7-1 16,0 2 4-16,0 1 0 0,-4 4-2 15,-5 2 0-15,1 2 1 16,4-2 2-16,0-1-10 0,0 1-25 15,-1-1 10-15,1-2 10 0,-4-5 4 16,4-1-21-16</inkml:trace>
  <inkml:trace contextRef="#ctx0" brushRef="#br0" timeOffset="19">21198 9244 171 0,'-8'-3'2'0,"0"-3"-1"16,4 3-1-16,0 0 2 0,4 3-2 16,4-3 0-16,0-1-1 0,0 4 2 15,8 0-1-15,1 4 1 16,2-1-1-16,6 0 0 0,12 0 2 15,0 3 0-15,4-3-3 0,8 3 1 16,4-3 0-16,5 1 3 16,11-1 13-16,-3-3 9 0,12-3 0 15,4-1-41-15,12-2-9 16,-4 3 16-16,13-9 6 0,3 6 5 16,1-3 17-16,4-1 7 0,-9 2-41 15,1-9-8-15,-8 5 11 16,-6-1 9-16,-2 5-3 0,-6-4 4 15,-14 5 4-15,-7 3-5 16,-6 4 1-16,-17 0 0 0,-5 4 1 16,-7 3-34-16</inkml:trace>
  <inkml:trace contextRef="#ctx0" brushRef="#br0" timeOffset="20">21473 10184 172 0,'-4'-3'2'0,"0"0"-1"0,0-3 0 16,0 0 0-16,4-3 0 16,0-1-2-16,0-5 1 0,8 0-1 15,-4-1 0-15,4 1 1 0,5 3 1 16,-1 0 0-16,0-1-2 15,8-5 1-15,1-1 0 0,0 0 0 16,3 1 0-16,1-1 0 16,4 0 0-16,-1 4 0 0,1 3 1 15,-8 3 0-15,3 2-1 0,1 1 6 16,-4 6-11-16,-1 4 6 16,-4 3-1-16,1 1 1 0,-5 7-2 15,-4 4 3-15,-4 2 10 0,9 1-6 16,-5 2-6-16,-4 1 2 15,-4 4 0-15,0-3 3 0,0 5-3 16,9 4-2-16,-9-5 4 16,-5 7 8-16,5-2-5 0,-4 5 1 15,8-4 0-15,-8 1-7 0,8 6 6 16,1-9 5-16,-5 1-7 16,0 2-2-16,4-10-3 0,0 2-2 15,4-3 2-15,-4-4-4 16,9 3 5-16,2-4 1 0,2-5-5 15,-1-4 0-15,5 0-1 0,-5-5 0 16,5-4-2-16,0-3 3 16,7-3-2-16,1-4 6 0,-1-8-2 15,1-3 0-15,0-4 1 16,3 0-2-16,-3-2 5 0,4-5-3 16,1 0-3-16,3-8 7 0,-9-1 0 15,1 4-3-15,-1-3 1 16,-7 3 6-16,4-6-5 0,-5 7-2 15,-8-5-7-15,0-2 5 16,-7 0-1-16,-1 3 2 0,-13-3 1 16,9 1-5-16,-8-2 7 0,0 1-6 15,0 3 4-15,-8 0-1 16,0 4-11-16,-1-4 11 0,0 1 0 16,-3 3 8-16,7 5 7 15,-3 4 0-15,-1-1-1 0,1 3-3 16,9 2-9-16,2-3 3 0,-3 8-4 15,8-3 2-15,0-1-5 16,8 3 2-16,8-2-7 0,0 0 9 16,13-1 0-16,-4 1 5 15,12-1-7-15,4 7 9 0,-8-4 2 16,4 2-17-16,-4 1-42 0,0 1-6 16,-1 6 27-16,1-5 12 15,4 9-70-15</inkml:trace>
  <inkml:trace contextRef="#ctx0" brushRef="#br0" timeOffset="21">22729 10557 161 0,'0'-8'8'0,"-4"4"-1"16,4-3 4-16,-4 7 9 0,4 0 3 15,0 0-7-15,0 0-3 16,0 0-1-16,0 0-1 0,0 0-3 15,-4-6-1-15,4 0 0 16,-5 4-4-16,-7-8 3 0,4 1 0 16,0 0-5-16,8-4 2 15,4-5-10-15,4 6 1 0,-12-4 3 16,8 1 15-16,4-1-25 0,0 4 4 16,5-3 2-16,-9 2-1 15,8-2 1-15,9 2 2 0,-4 7-2 16,3 0 2-16,-7 9-3 15,2 0 1-15,-2 9 4 0,-5 4-3 16,0 8 1-16,-4 4 4 0,0 3-2 16,1 7 3-16,-1-1 3 15,-4-1 1-15,-4 2 1 0,-5 4 1 16,1-8-1-16,-4 10 1 16,3 1 1-16,1-3-2 0,1-2 1 15,-6-4-1-15,1-5 1 0,0-4-1 16,-1-5 2-16,-7-3-2 15,3-7 5-15,5-5-9 0,-1-7-4 16,5-7 4-16,-4-3-2 16,3-4-1-16,2-2 1 0,3-4-4 15,0-10 5-15,4 15 0 0,0-4 4 16,4 10-5-16,4-10 7 16,-1-1-11-16,2 7 1 0,3-6-2 15,-4 7-3-15,9 3 0 0,4-3 0 16,3 6-2-16,5 2-4 15,-5 2 2-15,5-3 2 0,0-1-1 16,8 6 2-16,-4 0 6 16,3-2 1-16,10-1 1 0,-5 3 1 15,0 0-2-15,0 0 0 16,-4-3 2-16,0 0-2 0,-1-4 2 16,2 5-18-16,-5-8-54 0</inkml:trace>
  <inkml:trace contextRef="#ctx0" brushRef="#br0" timeOffset="22">23862 9035 177 0,'0'-3'0'0,"0"3"1"15,8-4 3-15,4 1 15 0,5 3 2 16,8-3-7-16,8 3-4 0,11-3-1 16,-2 0 0-16,3-3 1 15,12 3 2-15,-7-3-1 0,-1-1 1 16,8 1-17-16,-7-3-5 16,-1 4-14-16,0-2-21 0,-8 1 20 15,5 2 13-15,-14-2 4 0,-3 6-56 16</inkml:trace>
  <inkml:trace contextRef="#ctx0" brushRef="#br0" timeOffset="23">23940 9380 176 0,'13'0'2'0,"12"0"-2"15,-6-4 0-15,10-1 1 0,8 2 0 16,5-7-1-16,6-2-1 16,2 3 14-16,8-7 9 0,-1 1-39 15,0-3 7-15,4 2 7 0,1 1 0 16,0 2 1-16,-5 1-1 15,1 2-1-15,-5 5-82 0</inkml:trace>
  <inkml:trace contextRef="#ctx0" brushRef="#br0" timeOffset="24">26432 7582 158 0,'4'-8'9'16,"-4"-2"-6"-16,0 1 1 15,0 0-1-15,0-1-3 0,0 10 0 16,0 0 2-16,0 0-4 16,0 0 2-16,0 0 0 0,5 6 1 15,-5 9 2-15,-5 7-3 0,5 3 4 16,-4 9 7-16,-4 3-3 16,4 10 4-16,-4 2 2 0,-5 0 2 15,5 6-3-15,-4 4-5 0,7-3 0 16,1-1 2-16,0 4-2 15,0-4-3-15,4-3 7 0,4 5-2 16,-4-12-3-16,8 2 1 16,5-7-1-16,-1-3-1 0,1-3 0 15,3-6-3-15,1-3 2 0,6-5-4 16,2-4 2-16,0-1-1 16,8-5 0-16,0-7 0 0,-1 0 1 15,1-6-1-15,9 0 1 16,7-7 0-16,0 1-1 0,-4-3-2 15,-7 0-20-15,-6-4-14 0,-3 1-20 16,-5-3 6-16,-7 1 24 16,-1 3 9-16,-7 1 1 0,-5-3-29 15</inkml:trace>
  <inkml:trace contextRef="#ctx0" brushRef="#br0" timeOffset="25">25734 8125 172 0,'0'-3'1'16,"0"3"0"-16,4 0 0 0,4 0 0 15,9-3 0-15,7 3-1 0,5-3 0 16,13 3 0-16,2-3 5 16,6-3 18-16,8-1-15 0,3 1-13 15,13 0-5-15,-1 3 3 16,14 0 1-16,3-3 7 0,-4 4 6 16,5 2 9-16,-10 2 2 0,2 1-44 15,-9 3 6-15,-8 1-12 0</inkml:trace>
  <inkml:trace contextRef="#ctx0" brushRef="#br0" timeOffset="26">27463 8440 170 0,'-9'-3'3'0,"-3"-3"0"0,4-1-1 16,-5 1-3-16,5 0 1 0,0 3 0 16,0-6 0-16,-1 0 0 15,5-1 3-15,0 1-2 0,0 0-1 16,0-4-1-16,0-2 0 0,4 2 1 16,-4-2 0-16,8 0 1 15,-4-3-1-15,0 1 3 0,4 3-4 16,0-3 0-16,0 6 1 0,4-5 0 15,-4 7-1-15,5 0 3 16,3 3-2-16,-4 3 0 0,1-1-1 16,3 8 1-16,0 2 0 0,1 6 4 15,-2-1 0-15,6 6-3 16,-5 2-1-16,-4 5 3 0,1-3-1 16,-1 10-6-16,-8 0 3 0,0 3 1 15,-8-3-5-15,-1 6 3 16,-3-1 0-16,-5-1 5 0,-2-1-4 15,-2 0 0-15,1-3 0 16,3-7 1-16,-4-2-1 0,1-1 1 16,3-5 3-16,-4-4-3 0,6-5-1 15,-2 1 1-15,5-8-1 16,0 0 0-16,-1 0 2 0,9 0 2 16,0-8-5-16,0 4 2 0,4-5 0 15,0 0 0-15,4 0 0 16,0-4-2-16,4 4 2 0,1 2 2 15,3 2 0-15,0-5-2 0,1 7-2 16,2 0 1-16,6 3 1 16,-4 0 0-16,3 3-1 0,1 3 3 15,0 4 0-15,3 2-2 0,-3 0-1 16,7 4 4-16,-3-1 4 16,4 0 4-16,-5 4-7 0,10-7 9 15,-11 7-2-15,6-7-1 16,-4 0 5-16,-4-2-3 0,-5-7-3 15,13 3-3-15,-9-6-10 0,5-3 0 16,-1-3-4-16,10-7 1 0,-6 1 3 16,0-6-3-16,5-4-23 15,-8-3 11-15,0 1 6 0,0-4-6 16,0 3-13-16,-10 3-17 16</inkml:trace>
  <inkml:trace contextRef="#ctx0" brushRef="#br0" timeOffset="27">25923 9213 171 0,'8'-6'2'0,"9"0"-2"0,7 4 1 16,5-9-5-16,7 9-3 0,2-5 15 15,15 7-5-15,8 0-2 16,6 0 1-16,6 0 1 0,10 0-3 16,-2 0 0-16,6 0 17 0,3 0 21 15,4 0-58-15,9-3 5 16,4 1 7-16,8-2 2 0,-5 4 6 16,6 0 18-16,3-2 11 0,0-2-22 15,0 4-13-15,-1 4-6 16,-2-2 7-16,-5 2 6 0,-13 1 5 15,-8-2 1-15,-7 3-2 16,-18 1-12-16,-12-1-21 0,-3 0-4 16,-18-3 6-16,5 4 2 0,-20-2-12 15,-13 5 0-15</inkml:trace>
  <inkml:trace contextRef="#ctx0" brushRef="#br0" timeOffset="28">27043 9454 174 0,'0'0'2'16,"0"3"-2"-16,0 6 1 0,0 10-2 15,0 2 2-15,0 7 0 16,-4 6 2-16,0 3-3 0,1 3 0 16,-1 6-1-16,-5 3 4 0,1 7 15 15,-4 2-3-15,3 1 0 16,-7 0 5-16,-1 0-8 0,-3-4 5 16,-1 3-9-16,4-2-2 0,2-5 7 15,3 5 8-15,-1-3-10 16,1 2-5-16,3-5 0 0,-3-10-6 15,8-7-1-15,4-2 3 16,4-6-1-16,0-6-1 0,0 2 2 16,5-8 1-16,-5-4-1 0,16 0 2 15,-3 1-3-15,-2-7 1 16,6 0-4-16,-4-6 0 0,3 0-1 16,5-7-1-16,4-5-1 15,3-4-6-15,5 1-6 0,1-3-7 16,-1-2-4-16,3 3 5 0,6-5-5 15,-5 0 8-15,-8 0 12 16,7 4 2-16,-11-7 1 0,0 3 1 16,-8 4 2-16,-5-1-65 15</inkml:trace>
  <inkml:trace contextRef="#ctx0" brushRef="#br0" timeOffset="29">26370 10200 181 0,'-16'-3'7'0,"3"0"3"16,9-1-6-16,8-5-3 15,13 3-2-15,8 0 3 0,12-6-10 16,3 2 10-16,6-2 5 15,12 1 0-15,-6 0 4 0,6 2 3 16,8 0 2-16,-9 0-23 0,5 2-8 16,-9 2-3-16,5-5 2 15,-5 8 8-15,-4-3 2 0,9 5 8 16,-13 7-5-16,8-3 0 16,-12 2 1-16,1 2-2 0,-2 5-27 15</inkml:trace>
  <inkml:trace contextRef="#ctx0" brushRef="#br0" timeOffset="30">27634 10428 174 0,'9'-3'2'15,"-9"0"6"-15,4-4 11 0,0 1 4 16,4-3-12-16,5-3 0 16,-1-7-2-16,9 4 5 0,-9-4 1 15,9-3-3-15,-1 5 0 16,-4-5-5-16,0-6-5 0,-3 10-2 16,3-7-1-16,-3 0 0 0,-1 1 0 15,1-4 0-15,-1-3 0 16,-4 6 1-16,0-2 4 0,-3-1 7 15,-1 6 3-15,-4 4 3 16,4-1-1-16,-4 7 4 0,0 2 2 16,0 1-2-16,-4 9-10 0,4 0-5 15,0 0-3-15,0 0-4 16,0 0 2-16,-4 9-1 0,-1 4 2 16,1 9-1-16,0-1 0 15,4 10 1-15,-8-1 0 0,0 12 0 16,-1-6-1-16,-3 4 8 0,-5 3-3 15,5 13 23-15,4 0-17 16,4-1-5-16,-5 3-3 0,5-2 0 16,8 2-2-16,-4 0-5 15,-4 1 4-15,4-1-3 0,8 2-3 16,-3-5-30-16,3-6-28 0,0 1-8 16,9-10-21-16,-21-3 13 15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8000" units="cm"/>
          <inkml:channel name="Y" type="integer" max="8000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0078" units="1/cm"/>
          <inkml:channelProperty channel="Y" name="resolution" value="393.70078" units="1/cm"/>
          <inkml:channelProperty channel="F" name="resolution" value="1023.875" units="1/in"/>
          <inkml:channelProperty channel="T" name="resolution" value="1" units="1/dev"/>
        </inkml:channelProperties>
      </inkml:inkSource>
      <inkml:timestamp xml:id="ts0" timeString="2023-12-07T23:16:40.193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7811 15231 1687 0,'-5'-7'85'0,"5"7"-38"0,0 0-219 16,0 0 57-16,5 0 49 16,-5 0-540-16</inkml:trace>
  <inkml:trace contextRef="#ctx0" brushRef="#br0" timeOffset="1344.6799">12899 14723 1386 0,'0'0'13'16,"0"0"-6"-16,0 0-3 16,0 0-4-16,0 0-4 0,0 0 4 15,0 0-6-15,0 0 0 0,0 0-86 16,0 0-269 0</inkml:trace>
  <inkml:trace contextRef="#ctx0" brushRef="#br0" timeOffset="3896.96">7489 15434 1204 0,'0'0'118'0,"0"0"-49"15,0 0-42-15,0 0 13 0,0 0 4 16,0 0-23-16,0 0-12 16,0 0-28-16,0 0-29 0,-4 0-54 15,4 11-66-15,4-5-223 16</inkml:trace>
  <inkml:trace contextRef="#ctx0" brushRef="#br0" timeOffset="5008.1">12632 14920 2055 0,'0'0'25'0,"0"0"-3"16,0 0-83-16,0 0-209 0,0 0-113 15,0 0-211-15</inkml:trace>
  <inkml:trace contextRef="#ctx0" brushRef="#br0" timeOffset="6869.8">12687 15140 1283 0,'-4'-4'97'0,"0"4"-33"16,4 0-78-16,0 0-81 0,0 0-34 16,0 0-109-1</inkml:trace>
  <inkml:trace contextRef="#ctx0" brushRef="#br0" timeOffset="8217.5">12725 15357 547 0,'0'0'24'0,"0"0"-35"16,0 0-5-16,0 0-44 0,0 0-15 16,0 0-43-16,0 0-11 0</inkml:trace>
  <inkml:trace contextRef="#ctx0" brushRef="#br0" timeOffset="10409.19">12590 15302 305 0,'0'0'-45'16,"4"-6"-14"-16,-4 6-28 15</inkml:trace>
  <inkml:trace contextRef="#ctx0" brushRef="#br0" timeOffset="11677.02">8319 17399 434 0,'0'0'31'0,"0"0"28"16,0 0-5-16,0 0-57 15,0 0 25-15,0 0 2 0,0 0-48 16,0 0 34-16,0 0-28 15,0 0-22-15,0 0 17 0,0 0-58 16,0 0-49-16</inkml:trace>
  <inkml:trace contextRef="#ctx0" brushRef="#br0" timeOffset="28839.33">21069 14930 468 0,'5'-4'-61'15,"-1"4"-41"-15</inkml:trace>
  <inkml:trace contextRef="#ctx0" brushRef="#br0" timeOffset="29636.17">21450 17897 753 0,'0'0'37'16,"0"0"7"-16,0 0-23 16,0 0 21-16,0 0 12 0,0 0-32 15,0 0 0-15,5 0-7 16,-5 0-29-16,0 0-20 0,0 0-21 16,0 0-29-16,0-7-48 15,0 7-57-15</inkml:trace>
  <inkml:trace contextRef="#ctx0" brushRef="#br0" timeOffset="30139.18">21594 17632 277 0,'0'0'21'0,"0"0"-29"16,0 0 8-16,0-6-8 15,0-1-41-15,4 3-61 0</inkml:trace>
  <inkml:trace contextRef="#ctx0" brushRef="#br0" timeOffset="33707.9">25701 14832 375 0,'-9'-11'13'0,"5"-6"-21"0,4 7 8 16,-4-3-31-16,-1 9-48 15</inkml:trace>
  <inkml:trace contextRef="#ctx0" brushRef="#br0" timeOffset="33992.31">25620 14513 1382 0,'-4'-7'13'0,"0"1"-6"15,4 2-2-15,0 4-5 0,-5-6 0 0,5 6-6 16,0 0-8-16,0 0-262 16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ax="8000" units="cm"/>
          <inkml:channel name="Y" type="integer" max="8000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0078" units="1/cm"/>
          <inkml:channelProperty channel="Y" name="resolution" value="393.70078" units="1/cm"/>
          <inkml:channelProperty channel="F" name="resolution" value="1023.875" units="1/in"/>
          <inkml:channelProperty channel="T" name="resolution" value="1" units="1/dev"/>
        </inkml:channelProperties>
      </inkml:inkSource>
      <inkml:timestamp xml:id="ts0" timeString="2023-12-08T10:53:18.924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brush xml:id="br1">
      <inkml:brushProperty name="width" value="0.05292" units="cm"/>
      <inkml:brushProperty name="height" value="0.05292" units="cm"/>
      <inkml:brushProperty name="color" value="#00B050"/>
    </inkml:brush>
    <inkml:brush xml:id="br2">
      <inkml:brushProperty name="width" value="0.05292" units="cm"/>
      <inkml:brushProperty name="height" value="0.05292" units="cm"/>
      <inkml:brushProperty name="color" value="#C00000"/>
    </inkml:brush>
  </inkml:definitions>
  <inkml:trace contextRef="#ctx0" brushRef="#br0">1990 2430 1371 0,'0'0'19'0,"0"0"-7"16,0 0-3-16,0 0 0 0,0 0 28 15,0 0-18-15,8 0-26 16,-8 0 44-16,0 0 171 0,9 0 75 16,-9 0 49-16,0 0 38 0,0 0 10 15,0 6 41-15,4-6 11 16,0 0 14-16,-4 4-17 0,4 3-91 15,5-7-140-15,-9 0-94 0,0 6-51 16,8-6-27-16,-8 0-11 16,0 0-4-16,0 0 15 0,0 0-21 15,0 0-5-15,0 0 12 16,0 0-12-16,0 0 27 0,0 0-27 16,0 0 39-16,0 0-48 15,0 0 34-15,-8 0-42 0,8 0 24 16,-17-6-16-16,13-5 6 0,-13 5 0 15,-9 2-4-15,-3-3 41 0,-1 1-34 16,-4 6 54-16,-12-4 63 16,7 4 76-16,-7 0-24 0,-1-13-42 15,5 13-17-15,-5-4-171 0,9 4-39 16,0-6-4-16,4 6 3 16,-4-7 6-16,9 7 60 0,-5-4 67 15,4 4-3-15,5 0-29 16,4 0-14-16,4-6 10 0,0 6 52 15,4 0 48-15,-4-4-13 16,9 4-36-16,-1 0-17 0,1 0-22 16,8 0 0-16,-13 0-2 0,13 0 20 15,0-7 57-15,0 7 52 16,0 0-55-16,0 0-37 0,0 0-21 16,0 0-11-16,0 0 10 0,0 0 55 15,0 0 22-15,0 0-8 0,0 0-18 16,0 0-5-16,0 0 88 15,0 7 38-15,0-3-29 0,0 2-6 16,0-2 35-16,4 9-11 16,5-2-182-16,-9-1 0 0,8 7 0 15,-8 6 0-15,9-2 0 16,-9 2 0-16,8-2 0 0,-8 13 0 16,9-1 0-16,-9 5 0 0,0-4 0 15,8 10 0-15,-8 6 0 16,0 5 0-16,0-1 0 0,0 7 0 15,-8 6 0-15,8 5 0 0,-9-1 0 16,9 7 0-16,-8-1 0 16,8 1 0-16,-9 4 0 15,9-5 0-15,-8 1 0 0,8 4 0 16,-13-4 0-16,13-1 0 0,-8 5 0 16,-1-4 0-16,9 6 0 15,-8-2 0-15,-1-5 0 0,1 12 0 16,-1-12 0-16,5 11 0 0,-5-6 0 15,-7 2 0-15,7 4 0 0,1 1 0 16,-5-1 0-16,4-11 0 16,-7 1 0-16,7 4 0 0,-4-15 0 15,5 11 0-15,-9-7 0 0,8 1 0 16,1 9 0-16,-5-7 0 16,-4-9 0-16,9 2 0 0,-9 4 0 15,4 1 0-15,5 6 0 16,-9-1 0-16,8-5 0 0,1 5 0 15,-5 1 0-15,-4-7 0 16,9 1 0-16,-1 5 0 0,-3-12 0 16,3 9 0-16,1-3 0 0,-1 1 0 15,1-12 0-15,-1 8 0 16,1-14 0-16,4 7 0 0,-5-6 0 16,1-5 0-16,-1-6 0 0,1 4 0 15,8-8 0-15,-9-2 0 0,9-4 0 16,0-7 0-16,-8-10 0 15,8 6 0-15,-4-13 0 16,4 1 0-16,0-1 0 0,0-10 0 16,0 0 0-16,0 7 0 0,0-7 0 15,0 0 0-15,0 0 0 16,0 0 0-16,0 0 0 0,0 6 0 16,0-6 0-16,0 0 0 0,0 0 0 15,0 0 0-15,4 4 0 16,-4-4 0-16,8 6 0 0,1-6 0 15,-9 7 0-15,8-7 0 0,1 0 0 16,-1 0 0-16,5-7 0 16,4 7 0-16,0 0 0 0,4-10 0 15,-4 10 0-15,8-6 0 16,5-5 0-16,-5 5 0 0,5 2 0 16,-5-3 0-16,5 1 0 0,-5-4 0 15,13 10 0-15,-16-7 0 16,11 3 0-16,-11 4 0 0,3 0 0 15,-4 0 0-15,5 0 0 0,-9 0 0 16,-5 0 0-16,5 0 0 16,0 0 0-16,-8 4 0 0,-1-4 0 15,5 7 0-15,-13-7 0 0,8 0 0 16,-8 0 0-16,0 0 0 16,0 0 0-16,0 0 0 15,0 0 0-15,0 0 0 0,0 0 0 16,0 0 0-16,0 0 0 0,0 6 0 15,0-6 0-15,0 0 0 0,0 0 0 16,0 0 0-16,-8 4 0 16,8-4 0-16,0 0 0 0,0 0 0 15,0 0 0-15,0 0 0 0,0-4-540 16,0-2-509-16,-9-5-970 16,1 5 443-16</inkml:trace>
  <inkml:trace contextRef="#ctx0" brushRef="#br0" timeOffset="5651.41">3708 4550 1039 0,'5'0'-25'0,"-5"0"9"16,4 0-21-16,-4 0 75 15,4 0 12-15,5 6-39 0,-9-6 14 16,8 0 18-16,-8 11 22 16,9-11-30-16,-9 6-39 15,0-2 27-15,0-4-37 0,0 0-27 16,8 0 34-16,-8 7 33 0,4-7-58 15,0 0 73-15,1 0-80 16,3 0 73-16,-8 0 4 0,0 0-1 16,0 0 2-16,9 0-28 15,-9 0 3-15,0 0-5 0,0 0-3 16,0 0 5-16,0 0 0 0,0 6-6 16,0-6 6-16,0 0-14 15,0 0 5-15,0 0 8 16,0 0 11-16,0 0-16 0,0 4 1 0,0-4 137 15,8 0 151-15,-8 0 81 16,0 0 5-16,0 0 6 16,9 0 18-16,-1 0 29 0,-8 0 24 15,8-4-33-15,5-2-61 0,-4 6-161 16,-1 0-95-16,1 0-44 16,3 0-26-16,5-7-10 0,-8 14 3 15,8-7-15-15,-5 0-6 0,14 10-14 16,-9-4 5-16,12-6 34 15,-3 0-6-15,-5 7-50 16,4-14 9-16,13 7 13 0,-12-6 22 0,12 6-12 16,-9 0-15-16,5 0 1 15,4 0 0-15,1 0 4 16,-10 0-5-16,5 6 5 0,4-6 0 16,-4 7 0-16,4-7 4 0,0 4 50 15,-4-4 33-15,4 0-9 16,-8 0-6-16,4 0 1 0,-5 0 12 15,1-4-20-15,4 4 13 0,-9 0-1 16,5-7 1-16,-5 14 11 16,5-7 79-16,-5 0-63 15,5 4-67-15,-5-4-34 0,5 6-20 0,0-6 0 16,-5 0-8-16,-4 4-2 16,5 3 1-16,-1-7 8 15,5 6 5-15,-9-6-4 0,13 0-3 16,-13 4 13-16,13-4 3 0,-5 6 6 15,-3-6-3-15,3 0 4 16,-3 0 3-16,12 0 9 0,-17 7 4 16,13-3 5-16,-9-4 0 0,5 0 2 15,-9 6-7-15,4-6 18 16,1 0 76-16,3 4 6 0,-7 3-49 16,3-7-24-16,0 0-14 0,5 0-2 15,-5 0-39-15,5 0-8 16,-9 0-3-16,5 0 1 15,-1 0-6-15,5 0 3 0,-5 6-1 16,5-6 8-16,-5 0-5 0,5 0 8 16,-1 0 1-16,5 0 13 15,-4 0 80-15,4 0-11 0,-5 0-34 16,5 0-6-16,-4 0-19 0,8 0 1 16,-8-6-1-16,4 6-6 15,-1 0 3-15,1-7 8 0,0 3-1 16,0 4 4-16,0 0-6 0,8-6 1 15,-8 6 4-15,4-4-23 16,0-3-4-16,-4 1-9 16,4 2 2-16,0 4 6 0,0-6-5 15,-4 6 5-15,4 0 4 0,0 0-3 16,1 0 4-16,-1 0 3 16,-4 0-3-16,4 0 3 0,0 0 5 15,-4 0 1-15,-1-7 0 0,1 7 3 16,0 0 0-16,-4 0 3 15,4 7-1-15,4-7 4 0,-13 0-3 16,13 6 2-16,-8-6-23 0,0 4 1 16,3 2-2-16,-7-6-3 15,3 7 2-15,1-7 0 16,4 0 1-16,-4 4 3 0,3-4 12 16,6 0-3-16,-10 0-2 0,5 0 0 15,4 0-3-15,-4 0 3 16,4 0 0-16,0 6 7 0,0-6 3 15,0 0-3-15,5 0 4 0,-5 4-1 16,0-4 5-16,0 7 1 16,0-7 1-16,5 0 1 0,-10 6 2 15,5-6 101-15,1 4-35 0,-1 3-37 16,0-1-23-16,0-2-11 16,4-4 0-16,-8 6-7 15,0-6 3-15,0 7 25 0,0-3 57 16,0-4-19-16,-5 6-15 0,1-6-17 15,-1 4-6-15,-3 3-8 16,3-7-24-16,-3 0-4 0,-1 0 0 16,1 6 0-16,-1-6 0 0,-4 4 0 15,0-4 0-15,1 6 0 16,-10-6 0-16,5 0 0 0,0 0 0 16,-4 0 0-16,0 0 0 0,-1 0 0 15,-3 0 0-15,-1 0 0 16,1 7 0-16,-9-7 0 15,4 0 0-15,0 0 0 0,-4 0 0 0,0 0 0 16,0 0 0-16,0 0 0 16,0 0 0-16,0 0 0 15,0 0 0-15,0 0 0 0,0 0 0 16,0 0-477-16,0 0-134 0,0 0-322 16,-4 0-189-16,0 0-151 15,-9 4-69-15</inkml:trace>
  <inkml:trace contextRef="#ctx0" brushRef="#br0" timeOffset="9745.6">9038 5583 1285 0,'0'0'59'0,"-4"0"-15"15,4 0 16-15,0 0 69 0,0 0 45 16,0 0-4-16,0 0 9 0,0 0-1 16,0 0-7-16,0 0-5 15,0 0-6-15,0 0 4 0,0 0-8 16,0 0-21-16,0 0-6 16,0 0 25-16,0 0 25 0,0 0 5 15,0 0 5-15,0 0-9 0,0 0-6 16,0 0 40-16,0 6 18 15,13-6-54-15,-13 0-63 16,8 0-34-16,5 0-36 0,4 0 31 0,0 0 19 16,4-6-28-16,4 6-23 15,-4-11-26-15,5 11-7 16,-1 0-6-16,5-6 1 0,-1 6-2 16,5 0 22-16,0 0-2 15,0 0-35-15,4 0 2 0,0 6 4 16,0-6 36-16,5 0-36 0,-1 7 41 15,-4-3 20-15,4-4 26 16,-3 6 7-16,3-6 0 0,-4 0 16 16,4 0 9-16,1 4-5 0,-1-4-11 15,0 0-56-15,-4 0-66 16,5 0-24-16,-1 0-2 16,0 0 1-16,5 7 111 0,-9-7 17 15,0 0-37-15,0 0-31 16,5 0-3-16,-9 0-8 0,4 6 10 15,0-2 18-15,0-4-11 0,-4 6 9 16,4-6-1-16,0 7 13 16,0-3 9-16,-4-4 0 0,4 6 8 15,4-6-4-15,-4 4-112 0,0 3-10 16,1-7 5-16,3 6-8 16,-4-2 9-16,0-4-3 15,4 6 3-15,1-6 19 0,-1 7 1 16,0-7 9-16,5 4 29 0,-5-4 14 15,5 0 10-15,-5 0 11 16,5 0 19-16,-1 0 17 0,-3 0 14 16,3 0-1-16,-3 0 4 15,3 0-1-15,-3 6-99 0,-1-6-27 16,4 0-15-16,-3 0-7 0,3 0 8 16,1 0 3-16,-5 0 183 15,5 0 35-15,-1 11-51 0,5-11-44 16,0 6-23-16,0-2 4 0,4 3-14 15,4-1 22-15,0-2 7 16,5 2-7-16,4 1-40 16,-5-3-37-16,5 2-9 0,4 5 1 15,0-5 8-15,-5-2 26 0,5 9 1 16,0-3 10-16,0-6 12 16,-4 3 6-16,0 3 9 0,0-4-1 15,-1 5-50-15,1-5-22 16,-4 1 11-16,-1-3-13 0,1 2 10 15,-5-6 0-15,0 4 14 0,-4-4 4 16,0 7 5-16,-4-7 6 16,-5 0 7-16,1 0-1 15,-5 0 12-15,1 0-5 0,-5 0-2 16,0 0 2-16,-4 0 4 0,-5-7-4 16,1 3-3-16,-5-2-16 15,-3 6 6-15,-5-4 49 0,-5-3 6 16,1 7-12-16,-5 0-18 0,-3 0 19 15,3 0-2-15,-8 0-16 16,4-6-16-16,1 6-2 0,-1 0-10 16,-4 0 9-16,4 0 6 0,5 0 17 15,-5 0 33-15,0 0-10 16,0 0-8-16,0 0-9 0,1 0 27 16,-5 0 30-16,0 0-5 15,4 0-90-15,0 0-4 16,0 0 0-16,1 0 0 0,-1 0 0 15,0 0 0-15,5 0 0 0,-5 6 0 16,4-6 0-16,1 0 0 16,3 7 0-16,-3-3 0 0,4-4 0 15,-1 6 0-15,1-6 0 0,4 4 0 16,-4 3 0-16,4-7 0 16,-5 6 0-16,5-2 0 0,0-4 0 15,0 0 0-15,0 0 0 0,0 6 0 16,0-6 0-16,-4 0 0 15,3 0 0-15,-3 0 0 16,0 0 0-16,0 0 0 0,-5 0 0 16,5 0 0-16,-5 0 0 0,1 7 0 15,-1-7 0-15,-4 0 0 16,1 0 0-16,-1 4 0 0,0-4 0 16,-4 0 0-16,0 0 0 0,0 0 0 15,0 0 0-15,0 0 0 16,0 0 0-16,0 0 0 0,0 0 0 15,0 0 0-15,0 0 0 16,0 0 0-16,0 0 0 0,-4 0-335 16,-9 6-771-16,0-6 502 15,-3 11-770-15,-6-5-290 0,1-6 733 16</inkml:trace>
  <inkml:trace contextRef="#ctx0" brushRef="#br0" timeOffset="10344.24">8522 4004 1239 0,'8'0'66'0,"-4"0"-11"16,5 0-52-16,-1 0-48 15,9 4-210-15</inkml:trace>
  <inkml:trace contextRef="#ctx0" brushRef="#br0" timeOffset="24580.45">3179 7615 2624 0,'17'-11'313'15,"-8"5"-49"-15,-1-5-41 0,1 11-23 16,-5-10 26 0,-25 65 37-16,-26-28 455 0,9-10-353 15,4-17-185-15,13-7-70 16,-4 3-46-16,3-2-27 15,5 12-30-15,-8-6 39 0,4 11-26 16,-5-11-1-16,-3 0 2 16,-5 0-35-16,-4-7 60 0,0-3 60 15,-9-1-3-15,1 1 11 16,-9-7 95-16,0 0-19 0,8-6-20 16,0 2 45-16,22 4-38 15,-13 1 58-15,-9 5-69 16,5 5-37-16,-5-5-42 0,-8 11 30 15,0-6 164-15,0 2-121 16,9-2-160-16,-1-1 0 0,1 3 0 16,8 4 0-16,4-6 0 15,4-1 0-15,5 3 0 0,-5 4 0 16,13 0 0-16,0 0 0 0,13 0 0 16,-5 0 0-16,1 0 0 15,8 0 0-15,0 0 0 0,0 0 0 16,0 0 0-16,0 0 0 0,0 0 0 15,0 0 0-15,0 0 0 16,0 0 0-16,0 0 0 16,0 0 0-16,0 0 0 0,0 11 0 15,8 6 0-15,-8-1 0 0,9 12 0 16,-1 5 0-16,5 1 0 0,-4 4 0 16,-1 6 0-16,1 6 0 15,-1 11 0-15,5 4 0 0,-5 2 0 16,-8 5 0-16,9-5 0 0,-1 15 0 15,-8 6 0-15,0 6 0 16,-8 5 0-16,-1 2 0 0,1-3 0 16,8 1 0-16,-9 6 0 15,9-4 0-15,-4-3 0 0,-4 7 0 16,8-6 0-16,-9 2 0 0,9-3 0 16,-8 7 0-16,-1-6 0 15,1 6 0-15,-1-4 0 0,5-3 0 16,-13 7 0-16,9-10 0 0,-1-7 0 15,-4 0 0-15,5 0 0 16,-1-10 0-16,9 4 0 0,-8-11 0 16,0 7 0-16,-1-11 0 0,9-2 0 15,-13 2 0-15,5-6 0 16,-1 0 0-16,1 0 0 0,-9 0 0 16,9-7 0-16,-5 1 0 15,4-11 0-15,1 6 0 0,-1-6 0 16,-7-10 0-16,11 4 0 0,-3-11 0 15,-1-4 0-15,1-2 0 16,8-4 0-16,-9-11 0 0,9 5 0 16,0-11 0-16,0 0 0 0,-12 0 0 15,7 0 0-15,5 0 0 16,0 0 0-16,0 0 0 0,0 0 0 16,0 0 0-16,5 6 0 0,-5-6 0 15,0 0 0-15,0 0 0 0,0 0 0 16,0 0 0-16,0 0 0 15,0 0 0-15,0 0 0 0,0 0 0 16,0 0 0-16,0 0 0 16,0 0 0-16,0 0 0 0,0 0 0 15,0 0 0-15,0 0 0 16,0 0 0-16,0 0 0 0,0 0 0 16,0 0 0-16,-5 11 0 0,5-11 0 15,0 0 0-15,0 0 0 0,0 0 0 16,0 0 0-16,0 0 0 15,0 0 0-15,0 0 0 0,5 0 0 16,-1 6 0-16,-4-6 0 0,8 0 0 16,-8 0 0-16,9 4 0 15,-1 2 0-15,9-6 0 0,4 0 0 16,-4 0 0-16,13 0 0 16,4 0 0-16,4 0 0 0,0 0 0 15,4 0 0-15,-3 0 0 0,7 0 0 16,-8 7 0-16,0-7 0 15,5 4 0-15,3-4 0 0,-8 6 0 16,0-2 0-16,0 3 0 0,-4-7 0 16,4 6 0-16,1-2 0 15,-6 2 0-15,-3 1 0 0,-5-3 0 16,5 2 0-16,-13 5 0 0,8-5 0 16,-3-6 0-16,-5 11 0 15,-5-11 0-15,5 6 0 16,-8-2 0-16,-1-4 0 0,-8 0 0 15,9 0 0-15,-9 0 0 0,0 0 0 16,0 0 0-16,0 0 0 0,0 0 0 16,0 0 0-16,0 0 0 15,0 0 0-15,0 0 0 0,0 0 0 16,0 0 0-16,0 0 0 0,0 0 0 16,0 0 0-16,0 0 0 15,0 0 0-15,0 0 0 0,0 0 0 16,0 0 0-16,0 0 0 0,0-10 0 15,0 10-321-15,-9 0-818 0,1-11 419 16,8 5-816-16,-9 2 13 16,-8-3 530-16</inkml:trace>
  <inkml:trace contextRef="#ctx0" brushRef="#br1" timeOffset="-114540.56">6553 11536 1899 0,'-8'0'424'0,"8"-6"35"0,-9 6-66 16,5 0-144-16,4 0-8 15,-4-7-138-15,4 7-67 0,0 0-265 16,0 0-343-16,4 7-178 16,9-7 330-16,-5 6 193 0</inkml:trace>
  <inkml:trace contextRef="#ctx0" brushRef="#br1" timeOffset="-58452.61">6587 7713 1701 0,'13'-10'304'0,"-5"-1"-52"15,-8 5-32-15,0 19-13 16,0-20-127-16,0-3 153 15,0 4-29-15,0 6-39 16,0-11 30-16,0-6-65 16,4-6 8-16,-4 2-3 0,5 4 7 15,-14 7-25 1,9-7 418-16,0-10-649 0,-17 10 101 16,-8 0 465-16,-9-6-227 15,-8 2-93-15,-5 4-89 16,1-10-20-16,-9 4-4 15,0 2 7-15,-9-2-26 0,5 2 5 16,-1 4 3-16,5 0-8 16,5 1 0-16,-1 5 8 15,13 5 21-15,0-5 4 0,4 11-51 16,13 0 116-16,-13 0-157 16,4 11 26-16,-4-5 33 15,5 11 0-15,-9 4-11 16,-9 12 15-16,5 5 2 0,-5 13 0 15,-4-1 0-15,0 5 43 16,1 5 54-16,7 1 126 0,-3 0-81 16,-1 0-51-16,9 10-20 15,-4-3-11-15,4 3 26 16,0 0 5-16,-5 1 11 0,14 12-127 16,-10-2-28-16,10 2-1 0,3 4 36 15,-3 0 28-15,12 4-16 16,-9 3-28-16,10 10 10 15,3-7 84-15,-4 14 40 0,0-7 31 16,9 0-10-16,3-1-76 0,-3 1-24 16,-1 0-5-16,1 0-9 15,8 0 11-15,-9 0-15 16,18 0 27-16,-9-6-3 0,0-11-1 16,8 0-17-16,1-4 2 0,4-2 7 15,-1 2-12-15,9-2 19 0,-4 6-9 16,0-4 14-16,4-2 0 15,1 6 13-15,3-4-6 0,-8 4-29 16,4-6-1-16,4 2-8 0,-8-13-22 16,5-3 36-16,3-10-19 15,-12-1 4-15,12-2 0 16,-8-1-8-16,4-3 14 0,5 3 29 16,-5-3 35-16,4-7-23 0,1 0-30 15,3-4-12-15,-8-3 2 16,13-3-11-16,-8-7 10 0,3-6-40 15,9 2 21-15,-8-6 13 0,4 0-16 16,4-7 12-16,-8 1-9 16,3-1 9-16,1-3 7 0,0-1-12 15,0-6 5-15,4-6 8 0,-4-1 10 16,4 3-7-16,-4-6-5 16,4-7 7-16,0-6-2 0,0-4-17 15,5-7 18-15,-1 0-17 16,5-10 10-16,-5 6-2 0,13-6-1 15,-17 0 5-15,9 0-1 16,-5 0 13-16,-4 11 5 0,0-1-10 16,-8-4 27-16,4 5 17 0,-5-1-15 15,5-4 13-15,4-6-10 0,-8 4-19 16,4 2 7-16,-5-6-16 16,5 0-18-16,4-6 0 0,0 6 0 15,-4-11 0-15,4 5 0 0,0 6 0 16,-8-7 0-16,4 7 0 15,-4 0 0-15,-1 0 0 16,5 0 0-16,-13 0 0 0,13 0 0 16,-8-4 0-16,3-3 0 0,-3 1 0 15,3 2 0-15,-8-3 0 16,5 1 0-16,-9-5 0 0,4 5 0 16,-4 2 0-16,4-9 0 0,-8 9 0 15,8-9 0-15,-8-4 0 16,-1 7 0-16,1-14 0 0,4 3 0 15,-9-6 0-15,5 4 0 0,0-5 0 16,-1 5 0-16,-3 2 0 16,-1 4 0-16,1 0 0 15,-1 0 0-15,13 7 0 0,-12-7 0 16,-9 0 0-16,4 7 0 0,0-14 0 16,1 1 0-16,-5-8 0 15,4-9 0-15,-4 2 0 0,0-6 0 16,4 4 0-16,-4 2 0 0,0 4 0 15,-8 0 0-15,-1 1 0 0,5-1 0 16,-13-4 0-16,-4 5 0 16,4-1 0-16,-9-4 0 0,5-6 0 15,-8 0 0-15,3-7 0 0,-8 1 0 16,5 6 0-16,-1 10 0 16,5 0 0-16,-13 13 0 0,4 4 0 15,-4 7 0-15,0 3 0 0,-9 7 0 16,-8 11 0-16,0 5 0 15,-9 1 0-15,-8 10 0 16,1 17 0-16,-6-6 0 0,-3 12 0 16,4 5 0-16,-17-1 0 0,8 13 0 15,-4-6-23-15,4 11-236 16,-12-5 23-16,0 4-157 0,-1 0-170 16,-3 17 20-16,-1-6 105 0,0 6-594 15,1 13-199-15,-9-3 4 16</inkml:trace>
  <inkml:trace contextRef="#ctx0" brushRef="#br1" timeOffset="-55317.98">18487 6616 1238 0,'-8'-7'93'0,"-1"3"-10"15,1 4 81-15,3-6 80 16,-3 6-5-16,-5 0 24 0,0 0 2 16,1 0 23-16,-5 6 4 15,-4 5 70-15,0 5 73 0,-5 1 130 16,1 10-84-16,-1 7-212 16,-3 4-131-16,-1 6-70 0,-4 0-13 15,5 17-37-15,-5 0 13 0,0 6-38 16,-4 15 14-16,0 6 2 15,0-4 13-15,4 15-11 16,-4 6-18-16,-5-1 23 0,5 12 158 16,4 6 11-16,5-7-20 0,-1 7-35 15,-4 6-9-15,0 4-76 16,0 0-39-16,5 7-16 0,-1-3 0 16,5 9-1-16,4-6 7 0,4-3 0 15,4 3 4-15,0-7 13 16,5-4-13-16,4-2 21 0,4-4-4 15,0-7-3-15,0 3 5 0,8-9-1 16,-4 2 5-16,0 5-7 16,5-11-25-16,-1 6 14 0,1-6 3 15,-1-6-8-15,1-5 4 16,-1 5 11-16,9-5 1 0,4-6-16 16,-4 7-17-16,0-7-14 15,-4 0-7-15,0 0 0 0,4 0 0 16,-5 1-7-16,9-8-7 0,-4 3 5 15,5-6-4-15,3 0 7 16,-4-7-6-16,4 7 17 0,1-7-2 16,-1-6 3-16,5 2 17 0,0-12 5 15,-1 2 23-15,1-3 22 16,-1-3 20-16,5-3 12 0,-4 2-6 16,0 5-2-16,3-11 15 15,1 6 95-15,-4 1-64 0,4-3-22 16,4-4 9-16,-4 6 14 15,4-5-7-15,-4-8-15 0,8 3-18 16,9-2-58-16,8-11-8 0,0-4 12 16,9-2 9-16,4-4-8 15,4-11 3-15,5 1 1 0,3-14 12 16,5-3 5-16,-4-7-95 16,0 0-14-16,-1-10 8 0,-3-7 9 15,-5-3 7-15,0-7 16 0,-4-7 25 16,0 1 3-16,-8-5 25 15,-1-6 4-15,-4-6 2 16,-8-4 11-16,4-11 3 0,-8-6 4 16,4 0 3-16,-5-7-19 0,5 1-17 15,-5-5-13-15,1 5-4 16,-5 5-2-16,1-5 4 0,-5 6 1 16,-4 0-1-16,-5-1 1 0,5 1 5 15,-8-6 0-15,-1-5-4 16,0-6-10-16,1 0-9 0,-1-6 2 15,-4 6 2-15,1-4 13 0,3 4-1 16,-4 10 11-16,0 1 3 16,-4-5 1-16,0 11-4 0,-4-6-1 15,0 6 4-15,-5-7-7 16,-4-4-19-16,0 5-10 0,-4-15-24 16,0-2 15-16,0-5 8 15,0 5 8-15,0-5 19 0,-4 11 0 16,0 7 6-16,0 3 7 0,0 7 9 15,-5 4-2-15,1 9 4 16,-9-3-2-16,0 0 4 0,0 7-15 16,-4-7-4-16,-5 7 4 0,1-7 11 15,-5 1 6-15,1-1 6 16,-5 0 7-16,4 7-1 0,-4-1 5 16,-4 5 6-16,4 2 9 15,-8 4 0-15,0 0 7 0,-1 1-24 16,5 5 2-16,0 5 2 15,0-5-10-15,0 11 5 0,0 0-15 16,0 0 22-16,-5 4 17 0,5 2-8 16,-4 5-22-16,4-5-21 15,-9 4-9-15,1 1-17 0,-1-1 11 16,0 7-5-16,1-1 34 0,-5 1-12 16,0 10-20-16,5-10-7 15,-9 10 2-15,-5 0 11 0,-3 1 2 16,-1 5 2-16,-3 5-4 0,-5 6 3 15,0 6-3-15,-4-2 0 16,-1 9-3-16,1 4-1 0,-4 4-4 16,4 6 28-16,-1 7 4 15,10 10-14-15,-1 6-6 0,0 11-140 16,5 4-217-16,-5 13-239 0,4-1-44 16,5 5 321-16,-4 2 121 15,3 11-497-15,5-3-428 0,-4 2-108 16,8 1 366-16</inkml:trace>
  <inkml:trace contextRef="#ctx0" brushRef="#br2" timeOffset="-50231.46">10444 7455 1316 0,'0'-6'41'0,"4"2"-11"15,-4-9-3-15,0 9-5 16,4-9 2-16,-4 9-9 0,0-2 2 16,0-5 25-16,0 5 194 15,-4 2 60-15,0-2 19 0,-5 6 26 16,1-7 9-16,-5 3 18 15,-4 4 60-15,4 0 23 0,1 0-37 16,-9 4-105-16,4 3-77 0,0-7-108 16,-5 6-59-16,1-2-28 15,-4 9-3-15,-5-3 2 0,1 7-33 16,-1 4-3-16,-8-4 4 0,4 0 11 16,-4 6-6-16,4-2-9 15,0 6 39-15,0-4-42 0,0 11 12 16,1-3-1-16,-1 3-12 15,4-1 96-15,-4 5-20 0,0 6 168 16,5 0-67-16,-1 7 2 16,-4-1 47-16,5 11 0 0,-1-7-7 15,5 7-102-15,-9 4-47 0,8 3 119 16,1 3 13-16,0-4 38 16,3 4-42-16,5 1-81 0,-4-5-88 15,9 11-25-15,-1-7 0 0,0 11 0 16,9 2 0-16,-9-2 0 0,9 6 0 15,0-10 0-15,0 10 0 16,-1-4 0-16,5 4 0 0,-4 0 0 16,4 0 0-16,-4 0 0 15,4 1 0-15,0 5 0 0,0-2 0 16,4-8 0-16,5 4 0 16,-5-10 0-16,8 4 0 0,1-4 0 15,0-1 0-15,0 1 0 0,3 0 0 16,-3-7 0-16,4 0 0 15,0 1 0-15,0-5 0 0,0 4 0 16,0-10 0-16,-4 4 0 0,8-8 0 16,-9 8 0-16,10-4 0 15,-5-4 0-15,-1-3 0 0,6 1 0 16,-10-1 0-16,9-3 0 0,1-1 0 16,-5-2 0-16,4-1 0 15,0-3 0-15,0-7 0 16,0 8 0-16,0-8 0 0,1 3 0 15,3-2 0-15,-4 2 0 0,5-2 0 16,-5-5 0-16,8-5 0 16,-3 5 0-16,3-6 0 0,1 7 0 15,4-13 0-15,-4 2 0 0,3-6 0 16,1 0 0-16,0-7 0 0,4-6 0 16,-4 3 0-16,4-7 0 15,5-11 0-15,-5 5 0 0,4-11 0 16,0 0 0-16,5-4 0 0,-1-6 0 15,-3-7 0-15,3 1 0 16,1-5 0-16,-5 4 0 16,1-3 0-16,-5-3 0 0,4 2 0 15,0-2 0-15,-4 2 0 0,5-2 0 16,-5 9 0-16,0-9 0 16,0 2 0-16,-4 5 0 0,0-1 0 15,0 3 0-15,0-9 0 0,-1 2 0 16,1-2 0-16,-4-4 0 15,4 6 0-15,0-6 0 0,-5-6 0 16,5-1 0-16,-4-3 0 0,4-1 0 16,-5 5 0-16,1-11 0 15,-5 6 0-15,5 5 0 0,-5-5 0 16,1 5 0-16,-1-5 0 16,-4 11 0-16,0-6 0 0,-4 2 0 15,5-3 0-15,-6-3 0 0,1-3 0 16,5-8 0-16,-5-2 0 15,-1 2 0-15,1-9 0 0,0 9 0 16,-4-6 0-16,4 4 0 0,-4 2 0 16,-5-3 0-16,1 8 0 15,-1-1 0-15,1-11 0 0,-1 1 0 16,-4-7 0-16,0 1 0 0,1-18 0 16,-1 7 0-16,0-11 0 15,5 5 0-15,-5 6 0 16,4-1 0-16,-3 1 0 0,3 11 0 15,-4-5 0-15,0 4 0 0,-4 0 0 16,0 7 0-16,-4 0 0 16,0-3 0-16,-4-1 0 0,-5 1 0 15,4-1 0-15,-8-3 0 0,1 0 0 16,-1 7 0-16,-5-3 0 16,5 16 0-16,-4 1 0 0,0 2 0 15,0 5 0-15,0 6 0 0,-5 6 0 16,-3-6 0-16,-1 10 0 15,1 1 0-15,-5 6 0 16,0-7 0-16,-4-4 0 0,0 5 0 16,-1 5 0-16,1-5 0 0,0 5 0 15,0-5 0-15,0 12 0 0,-4-6 0 16,-1 4 0-16,1 6 0 16,0 0 0-16,-9 6 0 0,0 1 0 15,-4 10 0-15,-8 4 0 0,-1 9 0 16,-8 1 0-16,-4 10 0 15,0 9 0-15,-5 5 0 0,-3 6 0 16,-1 6-33-16,5 5-383 0,-5 6 7 16,4 6 13-16,1-2-269 15,8 2 313-15,4-2 59 16,1 2-796-16,7 5-421 0,5-1 703 0,0-4 366 16</inkml:trace>
  <inkml:trace contextRef="#ctx0" brushRef="#br2" timeOffset="-48287.82">23800 7273 1415 0,'-17'-11'3'0,"-4"11"5"16,-5-6 3-16,5 6 212 16,-8 6 76-16,-5-2 24 0,4 9-75 15,-4-3 12-15,-4 7-24 16,4 0 12-16,-4 10 89 0,0-6 32 15,0 13 146-15,-9-1-29 16,5 12-213-16,-9 5-140 0,0-2-54 16,-4 13-44-16,0 0-8 0,-4 10-15 15,4 3 5-15,-4 1-11 0,8 9 8 16,0-6 74-16,-4 10-29 16,9 0-32-16,-5 7 20 0,8 3 35 15,1-3 38-15,8 14 23 0,0 2-2 16,5 5 14-16,8-5-7 15,4 4 9-15,4 7-8 16,9 0-13-16,-1 0-3 0,10-3 0 0,-5 9-7 16,8 5 29-16,-4-12-58 15,5 12-23-15,4-5 17 16,-5 4 7-16,5 4-37 0,-1 3-17 16,5 0 4-16,5 10 16 0,3 6-26 15,5-2-38-15,-1 2 0 0,5 11 0 16,4-6 0-16,9-5 0 15,-1-2 0-15,5-1 0 0,4-16 0 16,9-8 0-16,-1-2 0 0,5-4 0 16,4-17 0-16,0 0 0 15,8-11 0-15,1-6 0 16,3-10 0-16,5-13 0 0,0-15 0 16,0-5 0-16,0-12 0 0,0-6 0 15,4-16 0-15,4-15 0 16,-8-13 0-16,0-6 0 0,0-15 0 15,0-2 0-15,4-14 0 0,-8-1 0 16,4-6 0-16,-5-6 0 0,-3-4 0 16,-1-1 0-16,-4-5 0 15,-4-1-9-15,5-10-94 0,-6 0 24 16,1-11 3-16,0-6-14 0,0-6 7 16,5-11 35-16,-1-10-13 15,-4-7-7-15,4-4 21 16,0-6 36-16,-8 11 15 0,4-5-4 15,-4 4-6-15,-5 7 2 0,-8 4 4 16,-8 2 3-16,-5 4-7 0,-8 1-32 16,-4-1-31-16,-5-10-34 15,-12-1-4-15,-5-16 5 0,-4 0 7 16,-12-10 19-16,-5-13-32 0,-8 6 123 16,-9 0 44-16,-4 7 21 15,-8 3 16-15,-9 7-85 0,1 6-22 16,-5 5-20-16,-5-1-4 0,1 13 4 15,-9 5-4-15,-4 5 10 16,-4 5 20-16,0 6 34 0,-9 0 18 16,1 6 20-16,-5 11-45 15,-4 0-50-15,-1 17-15 0,-3-3-7 16,-9 20 31-16,0-1 47 0,-8 11 39 16,-9 17 23-16,5 4-142 15,-9 12-9-15,4 11 24 0,-4 11 25 16,-4 16-85-16,4 6-108 0,4 22-350 15,-4 6 235-15,0 6-613 16,-4 21-600-16,0 0 541 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2-07T23:11:40.74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422 46 3404,'1'-1'260,"0"0"-1,0 0 1,1 0 0,-1 0-1,0 0 1,1 0-1,-1 0 1,1 0-1,-1 1 1,1-1-1,0 1 1,-1-1-1,3 0 1,-3 1-35,-1 0 0,0-1 1,1 1-1,-1 0 0,1 0 0,-1-1 0,0 1 1,1 0-1,-1 0 0,1 0 0,-1 0 1,1 0-1,-1 0 0,1 0 0,-1 0 0,1-1 1,-1 2-1,1-1 0,-1 0 0,0 0 0,1 0 1,-1 0-1,1 0 0,-1 0 0,1 0 1,-1 1-1,1-1 0,-1 0 0,1 1 0,13 12 3094,-13-11-3228,0-1 0,0 1 0,0-1 0,1 1 0,-1-1 0,0 0 0,1 1 0,-1-1 0,1 0 0,-1 0 0,1 0 0,0 0 0,-1 0 0,1 0 0,0-1 0,0 1 0,0-1 0,-1 1 0,1-1 0,0 1 0,0-1 0,0 0 0,0 0 0,0 0 0,4-1 0,-5 1-59,0-1-1,0 0 1,0 0-1,0 0 1,-1 0-1,1 0 0,0 0 1,0 0-1,-1-1 1,1 1-1,0 0 1,-1 0-1,1-1 1,-1 1-1,0 0 1,1 0-1,-1-1 1,0 1-1,0 0 1,0-1-1,0 1 1,0 0-1,0-1 1,0 1-1,0 0 1,-1-1-1,0-1 1,1-7 52,-4 9 45,1 1 0,0 0 0,-1 0 0,1 0 0,0 0 0,-1 0 0,1 1 0,0-1 0,-5 2 0,2 0-90,-1-2 0,1 1 0,0-1 0,-1 0 0,1 0 0,-1-1 0,1 0 0,-1 0 0,1 0 0,0-1 0,0 0 1,-7-3-1,-40-9 2,46 13-38,0 2 1,0-1-1,0 1 0,0 0 1,0 0-1,0 1 0,1 0 0,-1 0 1,0 1-1,1 0 0,0 0 1,0 0-1,0 1 0,0 0 0,0 0 1,-6 6-1,-4 5 156,0 0 0,0 1 0,-24 33-1,20-19 363,2 0-1,1 1 1,2 1 0,1 0-1,1 1 1,2 0-1,1 1 1,2 0-1,-8 70 1,15-77-489,2 0 1,1 0 0,1 0-1,12 50 1,-14-70-61,0-1 0,1 1 1,0-1-1,0 0 0,1 0 0,0 0 1,0 0-1,0 0 0,1 0 0,-1-1 0,1 1 1,5 4-1,-6-8-33,-1-1 0,1 1 0,0 0 0,0-1 0,0 0 0,0 1 0,0-1 0,1 0 1,-1-1-1,0 1 0,0-1 0,0 1 0,1-1 0,-1 0 0,0 0 0,1 0 0,-1-1 0,0 1 0,0-1 0,1 0 0,-1 1 0,0-2 0,0 1 1,0 0-1,0-1 0,3-1 0,9-6-150,0 1 0,-1-2 0,0 0 0,-1 0 1,0-1-1,-1-1 0,12-15 0,75-102-1264,-70 88 1168,19-34 163,-31 45 76,28-34 0,-37 52 86,0-1-1,-1 0 0,-1-1 0,0 0 0,-1 1 0,5-22 0,4-7-1,-8 19-134,-5 23 157,-1 0-1,0 0 1,0-1-1,0 1 1,0 0-1,0 0 1,0-1-1,0 1 1,0 0 0,0 0-1,0-1 1,0 1-1,0 0 1,0 0-1,0-1 1,0 1 0,0 0-1,0 0 1,0-1-1,-1 1 1,1 0-1,0 0 1,0-1-1,0 1 1,0 0 0,0 0-1,-1 0 1,1-1-1,0 1 1,0 0-1,0 0 1,-1 0 0,1 0-1,0 0 1,0-1-1,-1 1 1,1 0-1,0 0 1,0 0-1,0 0 1,-1 0 0,1 0-1,0 0 1,-1 0-1,1 0 1,0 0-1,0 0 1,-1 0-1,1 0 1,0 0 0,0 0-1,-1 0 1,1 0-1,0 0 1,0 0-1,-1 0 1,1 1 0,0-1-1,0 0 1,0 0-1,-1 0 1,1 0-1,0 1 1,-2 0 329,-29 24 1280,26-18-1433,1 0 0,0 0 1,0 1-1,1-1 0,0 1 0,0 0 0,1 0 0,0 0 0,0 0 0,1 0 1,0 0-1,0 14 0,2 13 599,9 59 0,-3-46-520,-6-30-211,2-1 1,0 1-1,1-1 0,0 0 0,11 24 0,-13-36-62,1 0 0,-1 0 0,1 0-1,0-1 1,1 1 0,-1-1 0,1 0 0,-1 0-1,1 0 1,1 0 0,-1-1 0,0 0 0,1 1-1,0-2 1,-1 1 0,1 0 0,0-1 0,1 0 0,-1 0-1,0-1 1,8 2 0,10 1-21,-9-1 0,1 0 0,-1-1 0,0-1 0,1 0 0,-1 0 0,0-2 0,1 0 0,-1-1 0,0 0 0,21-6 0,-11-1-369,27-8-5946,-2-1 0,86-48 0,-98 46 2151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2-07T23:11:49.50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49 1 5292,'-33'1'150,"18"-2"7028,35 10 3151,34 21-9261,-27-15-237,-6-4-657,1-1-1,1-1 1,0-1-1,35 8 1,99 10-5033,-120-21 1724,37-1-6173,-58-4 7363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2-07T23:11:49.89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14781,'0'0'7220,"26"9"-6224,51 22 3728,-58-22-4379,0-1-1,0-1 1,22 6-1,162 21-456,-63-27-5045,-83-5 3120,76 14-9738,-85-7 9378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2-07T23:11:51.55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 19 5444,'-1'-18'4262,"-1"30"4434,0 18-1777,2-15-9758,6 41 5005,-3 0 0,-8 109-1,0-24-951,22 621 507,-17-761-1681,-1-35-2219,-3 7 1896,2 0 0,1 1-1,2-1 1,0 0-1,2 0 1,10-47 0,-7 40-16,-2 4-1,2 1 1,1 0 0,1 0 0,2 1 0,1 0 0,0 0 0,27-42 0,-33 63 267,1 0 0,0 1-1,0-1 1,1 1 0,0 1-1,0-1 1,0 1 0,1 1-1,-1-1 1,1 1-1,0 0 1,1 1 0,-1 0-1,0 0 1,1 1 0,0 0-1,-1 1 1,1 0 0,0 0-1,0 1 1,0 0 0,0 0-1,0 1 1,-1 0 0,1 1-1,0 0 1,-1 0 0,1 1-1,-1 0 1,0 0 0,0 1-1,0 0 1,0 1 0,7 5-1,27 18 177,-18-12 62,-1 0 1,25 25-1,-37-31-25,-1 1 0,-1 1-1,0 0 1,-1 0 0,0 0 0,-1 1 0,0 1-1,-1-1 1,-1 1 0,0 0 0,-1 0 0,5 25-1,-7-20-44,0 0-1,-1 0 0,-1 0 0,0 0 1,-2 0-1,0 0 0,-1 0 0,-1 0 1,-9 25-1,9-33-118,1-1-1,-1 1 1,-1-1 0,0 0-1,0-1 1,-1 1-1,-1-1 1,1 0 0,-1-1-1,-1 0 1,1 0 0,-1 0-1,-1-1 1,0 0 0,0-1-1,0 0 1,0 0-1,-1-1 1,0 0 0,0-1-1,-1 0 1,1-1 0,-20 5-1,1-4 336,0-1 0,0-2 0,0 0-1,0-2 1,0-1 0,0-2 0,-31-7 0,47 8-271,0 0 0,0-2 1,1 1-1,0-2 0,0 1 0,-13-9 1,-12-13-2182,35 26 1619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2-07T23:11:52.24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 81 5729,'-3'-6'730,"1"-2"5510,5 4-5406,0 1 0,0 0-1,0 0 1,1 0 0,-1 0-1,1 0 1,0 1 0,7-4-1,42-12 1418,-20 13-2525,47-4 1,-63 8 758,92-2-424,117 11 1,-122-3 25,224 27 554,-73-5 1309,52 6-651,-239-25-647,6-2-480,-68-10-550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2-07T23:11:53.59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27 47 5448,'-6'-14'239,"-6"-11"2115,3 17 4904,18 44-1265,-1-3-5216,8 368 5831,-6-94-4910,-12-127-1471,-1-65-150,-2-47-1137,-7-139-392,12 14 837,3 0 0,2 0 1,2 0-1,3 1 0,3 0 0,25-73 0,-32 114 533,1-1 1,0 1 0,0 0-1,2 1 1,0 0 0,0 0-1,15-14 1,-18 22 48,0 0 1,0 1-1,0 0 1,1 1-1,-1-1 1,1 1-1,0 0 1,1 1-1,-1 0 0,0 0 1,1 1-1,0-1 1,0 2-1,0-1 1,-1 1-1,1 0 1,9 1-1,-3 1 170,0 1 0,0 0-1,0 1 1,0 1 0,0 0 0,-1 1-1,1 0 1,-1 1 0,-1 1 0,20 12 0,-14-6 106,0-1 1,-1 2 0,-1 0 0,0 2-1,-1-1 1,18 25 0,-22-23 69,-1 0 0,-1 1 0,0 0 0,-1 1 1,-2 0-1,0 0 0,0 0 0,4 38 0,-7-29 82,-1 1 0,-1-1 0,-1 1-1,-2-1 1,-9 48 0,10-68-328,0 0 0,-1 0 0,0 0 0,0-1 0,-1 1 0,0-1 0,0 1 0,-1-1 0,0 0 0,0 0 1,-1-1-1,0 1 0,0-1 0,0 0 0,-1-1 0,0 1 0,0-1 0,0 0 0,-1 0 0,0-1 0,0 0 0,0 0 0,0-1 0,0 0 0,-16 4 0,-5-1-67,-1-2 0,0-1 0,0-2 0,-1-1 0,-53-6 0,43 3 0,17 1 0,0 0 0,1-2 0,0 0 0,-1-2 0,2 0 0,-35-16 0,55 22-2,-1-1-71,0 0 1,0 0 0,0 0 0,-1 0-1,1 0 1,0-1 0,1 1-1,-1-1 1,0 1 0,0-1-1,1 0 1,-1 0 0,0 0 0,1 0-1,0 0 1,0 0 0,-1 0-1,1 0 1,0 0 0,1 0-1,-2-5 1,45 2-23145,-22 5 20941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2-07T23:11:54.45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1 533 9841,'1'-14'7880,"3"-2"-3590,28-60-1527,-11 31-2590,-2 0-1,-2-1 1,-3-1-1,16-81 1,-18 80-281,-8 38 333,-2 0 0,1 0-1,-1-1 1,1-15 2422,-8 55-1785,7-18-538,0 0-1,0 0 1,-2 0 0,1 0 0,-2 22 0,1 25 563,13 215-887,-1-75 0,13-68 0,-23-124 0,2 0-244,-9-33-23014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2-07T23:11:46.24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34 1 4344,'-1'0'46,"1"1"-1,-1-1 1,1 1-1,-1 0 0,0-1 1,1 1-1,-1-1 0,0 0 1,0 1-1,1-1 1,-1 1-1,0-1 0,0 0 1,0 0-1,0 0 0,1 1 1,-1-1-1,0 0 1,0 0-1,0 0 0,0 0 1,0 0-1,1 0 0,-1-1 1,-13 0 11061,24 12-6058,15-1-4119,25-2-1305,9-5 392,104 19 0,-79-9 20,34-6-338,-42-4-272,87-4 1252,-111-1-554,94 7 1,-132-4-132,-1-1 0,1-1 0,21-3 0,15 0-72,-14 12 105,-35-8 40,-17 9-14559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2-07T23:11:47.98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516 329 5613,'5'6'13636,"-4"-4"-13436,0 0-1,1 0 1,-1 0-1,1 0 1,-1-1-1,1 1 1,0-1-1,0 1 1,0-1-1,-1 0 0,2 0 1,-1 1-1,0-1 1,4 1-1,-5-5-225,0 0-1,0 1 1,0-1 0,0 0-1,0 0 1,-1 0-1,1 0 1,-1 0-1,0 0 1,1 0-1,-1 0 1,-1 0-1,0-3 1,1 2-208,0-13-259,-2-1 0,0 1 0,-2 0 0,1 0 0,-2 0-1,0 0 1,-1 1 0,-11-21 0,12 27 504,0 0 1,-1 0-1,0 1 0,0 0 1,-1 0-1,0 1 1,-1-1-1,0 1 0,0 1 1,-1 0-1,0 0 0,0 1 1,-1 0-1,-11-6 1,14 10 135,0 0 0,0 0 0,0 1 0,0-1 0,-1 2 0,1-1 0,0 1 0,0 0 0,-1 0 0,1 1 1,0 0-1,0 0 0,-1 1 0,1 0 0,0 0 0,1 1 0,-1 0 0,0 0 0,1 1 0,0-1 0,-1 1 0,2 1 1,-1-1-1,0 1 0,-6 8 0,-7 7 69,1 0 1,1 2-1,1 0 0,0 1 1,-16 35-1,17-27 253,2 0-1,0 1 1,3 1 0,0 0-1,3 0 1,-7 55 0,10-36 102,2-1 0,3 0 1,11 89-1,-5-100-327,1 0 1,16 45-1,-17-66-200,0 0 1,1 0 0,1-1-1,1 0 1,0-1-1,16 20 1,-23-34-50,0 0 1,-1-1 0,1 1-1,0 0 1,0-1 0,0 0-1,1 0 1,-1 0 0,0 0-1,1 0 1,0 0 0,-1-1-1,1 0 1,0 0 0,-1 0-1,9 1 1,-6-2 11,1 0 0,-1-1 0,1 1 0,-1-1 0,1-1 0,-1 1 0,1-1 0,-1 0 0,8-4 0,5-4-157,0-1-1,-1-1 1,0 0 0,0-2 0,15-14-1,-13 7-313,0 0 1,-2-1-1,0-1 0,-1 0 0,-2-1 0,0-1 0,-2-1 0,0 0 1,-2 0-1,-1-1 0,8-38 0,-4 1-24,-2-1 0,-4 0 0,0-124 0,-23 92 1192,15 96-180,-10 14-146,4 503 6778,6-433-6237,20 133 1,-20-212-940,2 5 139,-1 1 1,1-1-1,1 0 0,0 0 0,4 9 1,-6-16-175,-1-1 0,1 1 0,0-1 0,-1 0 1,1 0-1,0 0 0,0 1 0,0-1 0,0 0 0,0 0 0,1 0 1,-1 0-1,0-1 0,0 1 0,1 0 0,-1 0 0,0-1 1,1 1-1,-1-1 0,1 1 0,-1-1 0,0 0 0,1 1 0,-1-1 1,1 0-1,-1 0 0,1 0 0,-1 0 0,1 0 0,-1 0 1,1-1-1,-1 1 0,1 0 0,-1-1 0,1 1 0,-1-1 0,0 0 1,3-1-1,22-12-3166,0-2 1,-1-1-1,40-36 1,-2 2-4531,-29 24 5664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2-07T23:11:48.73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0 402 6901,'2'-8'8848,"4"0"-3730,4-2-2668,8-4-3172,11-10 440,-16 9 284,-1 0 1,0-1-1,-1-1 1,0 0-1,-1 0 1,-2-1-1,1 0 1,-2-1 0,5-19-1,-5 10 5,-2 0-1,-1 0 1,1-35 0,-5 62 129,-1 1-136,0 1 6,1 0-1,-1 0 1,0-1-1,0 1 1,0 0-1,1 0 1,-1 0-1,0 0 1,1 0-1,-1 0 1,1 0-1,-1 0 1,1 1 0,0-1-1,-1 0 1,1 0-1,0 0 1,0 0-1,0 1 1,0-1-1,0 0 1,0 0-1,0 2 1,0 2 81,-28 254 6203,20 3-5342,10-203-2099,0-3-4166,3-32 2084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2-07T23:11:57.92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2120,'6'5'164,"-12"3"-204,6-3-220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2-07T23:12:00.59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98 2744 5428,'1'-12'4350,"0"3"-4056,-1-1-1,0 1 1,-1-1 0,1 1 0,-6-19-1,3 19-58,1 1 0,0-1-1,0 0 1,1 1-1,0-13 1,11-173 1906,-4 42-2048,-5 41-127,-7-197 1165,1 84-1079,5 165-30,4-539 121,13 239-120,-3 55-8,-14 236 277,0 22 3238,3 34-3383,-5-2-70,3 4 382,-1 10-441,0-1 0,1 1 1,-1 0-1,0 0 0,0 0 0,0 0 1,0 0-1,0 0 0,0 0 0,1 0 1,-1 0-1,0 0 0,0 0 0,0 0 1,0 0-1,0 0 0,1 0 0,-1 0 1,0 0-1,0 0 0,0 0 0,0 0 1,0 0-1,0 1 0,1-1 0,-1 0 1,0 0-1,0 0 0,0 0 0,0 0 1,0 0-1,0 0 0,0 0 0,1 0 1,-1 1-1,0-1 0,0 0 1,0 0-1,0 0 0,0 0 0,0 0 1,0 0-1,0 1 0,0-1 0,0 0 1,0 0-1,0 0 0,0 0 0,0 0 1,0 1-1,0-1 0,0 0 0,0 0 1,0 0-1,0 0 0,0 0 0,0 1 1,0-1-1,0 0 0,0 0 0,0 0 1,0 2 26,-2 33 34,-2-18-83,1 1 1,-1 27 0,2-27 8,0-1 0,0 0 0,-6 18 0,-9 45-15,13-59 26,0 0 1,-12 35 0,2-15-26,-15 73-1,28-113 10,-6 20-7,-1 13-1,6-22 87,6-15-75,4-28 17,-6 9-21,1-1 1,1 1-1,13-39 1,-5 17 0,7-49-28,8-116 0,-27 207 24,6-155-20,-6 137 35,10-30-35,-10 49 47,5-4 2,-4 11 35,-1-2-60,13 35 487,2 2 730,2 63 1715,7 69 546,-14-100-2691,-6-46-542,2 46-1,5 29 686,-10-93-931,3-1 0,-3-3 0,-1 2 0,2 1 0,0 28 0,-2-36-17,1-9-3054,-1-35-9700,-1-4 4284,1 29 7252,0-6-555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2-07T23:12:03.67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189 3389 2400,'-10'-38'3229,"8"-64"8251,-1 2-7048,-2-98-3812,3 24-575,19-342 0,24-717-33,-41 1106-21,-10-303-9,9 253 18,3 116 5,-7-73 1,4 35-63,-30 447 337,15-221-261,6-70 153,-2 1 1,-37 102 0,3-17 893,27-96-650,15-41-295,1 1 0,0 0 0,0 0 0,1 0 0,0 0 0,0 0 0,1 0 0,-2 10 0,1 1 820,0-7 638,7-24-1178,72-273-728,-14 46 17,-38 61-147,-7 32-16,-15 121 415,-3 22 51,0-1 0,1 0 0,0 0-1,-1 1 1,2-1 0,2-7 0,-3 7-8,18 115 4473,-1-22-2988,40 339-1440,-45-325-30,-9-58 0,3 0 0,16 62 0,0-52 0,2-20 0,-20-27 0,-2-1 0,-2 1-711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2-07T23:12:13.52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178 25 5452,'-7'-15'-431,"1"5"4721,-2 26 976,-6 43 1042,7 35-4954,1-13 165,-2-9 318,-43 496 5003,3-25-6508,47-536-406,2-13-121,3-35-416,9-61-449,5 12 181,4 1 1,34-87-1,-40 128 737,-3 12 5,18-41 0,-26 68 105,0-1 0,1 1 0,0 0 0,0 0 0,1 1 0,0-1 0,0 1 0,16-12 0,-20 17 21,0 1 1,1 0-1,-1 0 1,0 0 0,1 1-1,-1-1 1,1 1 0,0 0-1,-1 0 1,1 0-1,0 0 1,0 0 0,0 1-1,0 0 1,-1 0 0,1 0-1,0 0 1,6 2 0,-4-1 6,0 2 0,0-1 0,-1 0 1,1 1-1,-1 0 0,0 1 1,1-1-1,-2 1 0,1 0 1,7 7-1,4 7 88,-1 1 0,-1 0 0,0 1 0,18 38 0,-20-36 341,-1 2 0,-1-1 0,-1 1-1,-1 1 1,-1 0 0,-1 0 0,-1 0 0,-1 1 0,-2-1-1,0 1 1,-4 45 0,0-57-425,-1 0 0,-1 0 0,0 0 0,0-1 0,-1 1 0,-1-1 0,0 0 0,-1-1 0,-1 0 0,0 0 0,0 0 0,-1-1 0,0 0 0,-21 18 0,12-14 0,-1-1 0,0-1 0,-1-1 0,-1 0 0,0-1 0,-1-2 0,1 0 0,-32 8 0,43-15 3,0 0 0,0-1 1,0 1-1,-1-2 0,1 0 0,0 0 1,-1-1-1,1 0 0,0-1 0,0 0 1,0 0-1,-15-7 0,19 7-13,-1-1-1,1 1 1,0-2-1,1 1 0,-1-1 1,1 0-1,-1 0 1,1 0-1,0-1 1,1 1-1,-1-1 1,1-1-1,0 1 1,0-1-1,0 1 0,1-1 1,0 0-1,0 0 1,-3-13-1,5 18-457,1 1 0,0-1 0,0 0 0,-1 1-1,1-1 1,0 0 0,0 1 0,0-1 0,0 0-1,0 0 1,0 1 0,0-1 0,0 0 0,0 1-1,0-1 1,1 0 0,-1 1 0,0-1 0,0 0-1,1 1 1,-1-1 0,0 0 0,1 1 0,-1-1-1,1 1 1,-1-1 0,3-2-2341,-2 3 2341,0-1-1,-1 1 1,1 0 0,1-1 0,30 0-6338,-9 4 4758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2-07T23:12:14.15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7 438 12813,'-7'-22'6483,"10"-5"-3803,15-30-2364,-11 39 189,31-87 286,29-89 2499,-63 180-2393,-6 16 427,-6 30 25,-17 147-747,-33 289 1115,55-408-3543,2-37-189,0 1 0,-9 42 0,10-58-1356,-2 7-9401,-3-8 9976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2-07T23:12:14.75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0 177 10577,'0'0'1265,"16"-8"2962,-6 6-3603,0 1 0,1 0-1,-1 1 1,1 0 0,-1 1-1,1 0 1,14 3 0,19 2 821,79-2 1055,159-16 0,122-34-1865,-198 20 457,68-17 54,98-9-186,-322 51-1312,-30 1-8154,-37 12-2334,13-8 9111,-13 8-1788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2-07T23:12:16.09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147 148 5569,'0'-26'225,"2"-51"1180,10 32 7018,-14 57-2608,2 18-4374,-2 14-1223,-23 162 4623,-34 212-250,-13 25-4352,148-804-4061,-64 318 3273,2 0 1,1 0-1,3 1 1,1 1-1,3 1 1,48-69-1,-55 91 576,0 1 1,1 1-1,1 0 1,0 1-1,1 1 1,1 1-1,0 1 0,23-11 1,-34 19 39,1 0 1,0 1 0,-1 0-1,1 1 1,0 0-1,1 1 1,-1-1 0,0 2-1,18 0 1,-20 1 32,-1 0 0,1 0 1,0 1-1,-1 0 0,0 0 0,1 1 0,-1 0 1,0 0-1,0 0 0,-1 1 0,1 0 1,-1 0-1,1 0 0,8 10 0,0 2 94,-1 1-1,-1 0 1,-1 0-1,0 1 1,-1 1-1,-1 0 1,-1 0-1,0 0 1,-2 1-1,0 0 1,-1 1 0,-1-1-1,2 36 1,-5-11 227,-1 0 0,-2 1 0,-3-1 0,-1 0 0,-15 55 0,17-85-421,-1 0 0,0 0 0,-1-1 0,0 0 0,-1 0 0,-1 0 0,0-1 0,-1 0 0,-21 23 0,22-27 0,0-1 0,-1-1 0,0 0 0,-1 0 0,1 0 0,-1-1 0,-1-1 0,1 0 0,-1 0 0,0-1 0,0 0 0,0-1 0,-22 3 0,7-4 0,0 0 0,1-2 0,-1-1 0,0-2 0,1 0 0,-1-1 0,1-2 0,0 0 0,1-2 0,-1-1 0,-27-14 0,48 21-152,-30-19-5759,32 20 5551,0-1 0,1 1 0,-1 0 0,1-1 0,-1 0-1,1 1 1,0-1 0,-1 0 0,1 1 0,0-1 0,0 0 0,1 0 0,-1 0 0,0 0 0,1 0 0,-1 0 0,1 0 0,-1-3-1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2-07T23:12:07.07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572 212 5697,'0'0'435,"-2"27"3535,-3-4-1309,-6 40 4742,8-11-5369,3-50-1935,15-17-61,-7-6-63,3-2 29,-2-2 1,0 1-1,8-42 0,-16 58-4,0 1-1,0 0 0,-1 0 0,0-1 0,0 1 1,0 0-1,-1-1 0,-1 1 0,1 0 0,-1 0 0,0 0 1,-1 0-1,0 0 0,0 1 0,0-1 0,-1 1 1,-8-12-1,6 12-4,1 1 1,-2 0-1,1 0 1,-1 0 0,1 1-1,-1 0 1,0 0-1,-1 1 1,1 0-1,-1 0 1,1 0 0,-1 1-1,-9-1 1,-8-1 5,-1 0 0,-43 1 0,56 3 9,0 0-1,0 0 1,1 2 0,-1-1-1,0 2 1,1-1-1,-1 2 1,1 0 0,0 0-1,1 1 1,-1 0-1,1 1 1,0 1 0,0 0-1,0 0 1,1 1 0,1 0-1,-1 1 1,1 0-1,1 0 1,-1 1 0,2 0-1,-1 1 1,1 0 0,1 0-1,0 0 1,-8 24-1,-1 9 209,2-1 0,2 2 0,2-1 0,2 1 0,2 1 0,2-1 0,2 1 0,2 0 0,1-1 0,3 1 0,2-1-1,2 0 1,26 80 0,-32-117-220,1-1 0,-1 1-1,1 0 1,1-1-1,-1 0 1,1 0-1,0 0 1,1-1 0,0 0-1,0 0 1,0 0-1,0 0 1,1-1 0,9 5-1,-12-8-10,0 0 0,1 0 0,-1-1 0,1 1 0,0-1 0,-1 0 0,1 0 0,0-1 0,-1 0 0,1 1 0,0-1 0,0-1-1,0 1 1,-1-1 0,1 0 0,0 0 0,-1 0 0,1-1 0,-1 1 0,1-1 0,-1 0 0,0-1 0,0 1 0,0-1 0,0 1 0,4-5 0,16-13-235,-2-1 0,-1-1 0,0-1 0,-2-1 0,0-1 0,16-30 1,-10 11-55,-2-2 1,32-92 0,-32 73 289,4-12-13,-3-1 0,23-127 0,-42 117 27,-5 87 51,-2 3-34,1-1 0,0 1-1,-1 0 1,1-1 0,0 1-1,0 0 1,0 0 0,0 0-1,1 0 1,-1 0-1,0 0 1,1 0 0,-1 0-1,1 0 1,0 4 0,-1-2 25,-69 366 7991,45-226-6163,20-100-1872,1 0 0,1 0 0,3 0 0,7 51 0,-5-77 0,1 0 0,1 0 0,1 0 0,0-1 0,2 0 0,0 0 0,0 0 0,2-1 0,0 0 0,17 22 0,-24-35 0,1 0 0,0-1 0,0 1 0,1-1 0,-1 1 0,0-1 0,1 0 0,0 0 0,-1 0 0,1-1 0,0 1 0,0-1 0,0 0 0,0 0 0,0 0 0,0 0 0,0-1 0,0 0 0,0 0 0,0 0 0,0 0 0,1-1 0,-1 1 0,0-1 0,0 0 0,-1-1 0,7-1 0,9-5 0,1-1 0,-1-1 0,-1 0 0,19-15 0,-18 12 0,21-13-160,133-86-7982,241-115 0,-356 206 22,-36 20 4557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2-07T23:12:07.94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47 5761,'40'-9'11533,"-25"4"-7692,0 1-3385,11-1-215,0 1 1,1 1 0,-1 2 0,39 1-1,66 13 992,-24-2 300,0-4 1,127-7 0,-23-8-742,-59 3-774,-52 4-95,-57 2 838,79-9 0,-45 0-399,118 2 0,-194 6-359,15 1-3,-14-1 5,0 0 0,0 0 0,1 0 0,-1 0 0,0 0 0,0 0 0,0 0 0,0-1 0,0 1 0,1-1 0,-1 1 0,0-1 0,0 0 0,0 0 0,0 0 0,-1 0 0,1 0 0,0 0 0,1-2 0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2-07T23:12:09.40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489 406 5721,'7'-12'1043,"17"-17"13591,-13 19-14276,5 6 217,-15 5-574,0-1-1,0 0 1,0 0 0,0 0 0,0 0 0,0 0-1,0 0 1,0 0 0,0-1 0,0 1 0,-1 0 0,1 0-1,0-1 1,0 1 0,0-1 0,0 1 0,0-1-1,-1 1 1,1-1 0,0 1 0,0-1 0,-1 0-1,1 1 1,0-1 0,-1 0 0,1 0 0,-1 1-1,1-1 1,-1 0 0,1 0 0,-1-1 0,7-12-5,0 0 0,-2-1 0,0 1-1,-1-1 1,0 0 0,-1-1 0,-1 1 0,0 0 0,-1-21 0,-1 29 1,-1-1-1,0 1 1,0 0-1,-1 0 0,0 1 1,0-1-1,0 0 1,-1 1-1,0-1 1,-1 1-1,1 0 1,-1 0-1,-1 0 1,1 0-1,-1 1 1,1 0-1,-2 0 1,1 0-1,0 1 0,-1-1 1,0 1-1,0 1 1,-7-4-1,5 3 3,-1 0 0,1 0-1,-1 1 1,0 1-1,0-1 1,0 2 0,0-1-1,0 1 1,0 0-1,0 1 1,0 0 0,-1 1-1,1-1 1,0 2-1,0 0 1,-15 4-1,12-2 6,1 1-1,-1 1 1,1 0-1,0 0 1,0 1-1,1 1 1,0-1-1,1 2 0,-1-1 1,1 1-1,-13 18 1,-4 10 381,2 1-1,1 2 1,2 0 0,2 1 0,2 1-1,2 1 1,-19 84 0,21-59 570,3 1-1,3-1 1,3 2-1,7 103 1,-2-144-724,1-1 1,2 0-1,1 0 1,1 0-1,1-1 0,1 0 1,19 41-1,-26-66-211,0 0-1,0-1 1,0 1 0,0 0 0,0 0-1,0-1 1,0 1 0,1-1-1,-1 1 1,1-1 0,-1 1 0,1-1-1,-1 0 1,1 0 0,0 0 0,0 0-1,0 0 1,-1 0 0,1 0-1,0 0 1,0-1 0,0 1 0,0-1-1,0 0 1,0 1 0,0-1 0,0 0-1,0 0 1,0 0 0,0-1-1,0 1 1,0 0 0,0-1 0,0 1-1,0-1 1,0 0 0,0 0 0,0 0-1,3-2 1,6-4-94,-1 0-1,0-2 1,0 1 0,-1-1 0,10-12-1,-14 16-21,40-48-996,-2-2 0,-2-1-1,-3-3 1,43-89-1,-21 18-588,48-156-1,-94 243 1677,-2-1 0,12-84 0,-21 111 97,1-6-181,-4 20 791,-4 12 965,-38 166 1603,12-42-1716,-49 212 380,56-235-1655,11-46-279,3 1 0,0 114 0,9-176 0,0 8 0,0-1 0,1 1 0,0 0 0,4 17 0,-4-26 0,-1-1 0,1 1 0,-1-1 0,1 1 0,-1-1 0,1 1 0,0-1 0,-1 0 0,1 1 0,0-1 0,0 0 0,0 0 0,0 1 0,0-1 0,1 0 0,-1 0 0,0 0 0,0 0 0,1-1 0,-1 1 0,0 0 0,1 0 0,-1-1 0,1 1 0,-1-1 0,1 1 0,-1-1 0,1 0 0,-1 0 0,1 1 0,0-1 0,-1 0 0,1 0 0,-1-1 0,1 1 0,-1 0 0,1 0 0,0-1 0,2 0 0,5-3-267,1 0-1,0-1 1,-1 0-1,0-1 1,0 1 0,13-14-1,51-50-3094,-46 42 2311,15-15-1667,-14 14-4190,59-49 0,-64 60 3049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2-07T23:12:10.17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0 521 10321,'9'-35'8717,"23"-22"-6395,-4 9-1913,77-213 28,-89 212-402,-14 40-6,0 1 0,1 0 0,0 0 0,0 0 0,9-15 0,-9 17 2190,-5 14-1329,-15 132 2599,-4 54-1917,14-65-1272,-2 117-217,7-192-204,0-29 21,3 45 0,0-63-639,0 1 0,0-1 0,1 1 0,0-1 0,6 14-1,-8-21 515,0 0 0,0 1 0,1-1 0,-1 1 0,0-1-1,0 1 1,0-1 0,0 0 0,1 1 0,-1-1 0,0 1-1,0-1 1,1 0 0,-1 1 0,0-1 0,0 0 0,1 1-1,-1-1 1,1 0 0,-1 1 0,0-1 0,1 0 0,-1 0-1,1 1 1,-1-1 0,0 0 0,1 0 0,-1 0 0,1 0-1,-1 0 1,1 0 0,-1 0 0,1 0 0,9-13-9432,-4 4 9336,9-15-3758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2-07T23:12:10.89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13 8869,'0'0'8322,"8"3"-4293,12 7-3250,-8-5-588,-1-1 1,1-1-1,0 1 0,0-2 0,0 0 0,23 1 0,76-5 1366,116-26-1374,-139 14-4992,-75 12 2442,-1 1 0,1 0 0,0 1 0,14 1 0,-20 2-253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2-07T23:12:11.2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1 107 9413,'4'2'10406,"23"4"-8792,7-9-1119,-1-2 0,1 0 0,-1-2 0,42-16 1,-21 8 179,-30 8-445,37-10 231,79-11 1,-116 25-1242,0 2 0,30 1 0,-37 1-418,0 1 0,0 1 0,0 1 0,16 5 0,77 16-7708,-72-12 6226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2-07T23:12:18.26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109 22 5204,'1'-21'74,"2"29"2506,-2 35 3956,-9 47-818,5 47-3729,0 8-1811,-14 423 1290,8 59 3052,9-574-4165,-17 373 1282,1-8-541,5-215-1044,1-84-133,6 28 133,3-146-68,-1 2 18,1 0 0,-1-1 0,1 1-1,0 0 1,0 0 0,1 0 0,-1 1-1,1-1 1,-1 0 0,1 0 0,0 5 0,0-1 1613,-3 7-5319,2-146-14548,5 46 15080,0 0 1826</inkml:trace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2-07T23:12:19.92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381 82 4272,'-30'-18'984,"25"10"-902,3 4-46,0 0 1,1 0-1,-1 0 0,1 0 1,0 0-1,0 0 1,0 0-1,0 0 0,-12-15 15491,10 25-15816,-26 76 1056,-33 152 1,15-49-609,-110 400 4571,149-556-4629,4-17-68,1 0-1,0-1 1,-1 23-1,4-32 245,10-33-798,53-182-3098,-3 8 2533,-38 132 1011,18-109 1,4-11 40,-36 156 38,5-43 0,0 0-19,-10 62 83,-5 39 77,-2 284 9851,-3 3-9857,7-270-139,1 0 0,2-1 0,2 1 0,1-1 0,2 0 0,1-1 0,2 0 0,21 46 0,-10-27 0,-18-50-9,-3-5-861,0-44-18923,2 20 16251</inkml:trace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2-07T23:12:22.57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238 149 5509,'1'-17'41,"1"-1"1,1 1 0,0 0-1,1 0 1,1 0 0,12-29 13296,-22 67-7848,2-6-7826,-82 1115 12176,62-549-9339,9-174-326,-1 69-175,11-386 0,-13 146 0,17-194 0,-3-80-662,-2 1 1,-12-48-1,4 23 43,-46-356-1381,56 399 2255,0 0 1,0-27 1822,3 83-1133,2 19-607,12 63 0,2 17 56,19 220-394,-29-298 0,-5-53 0,0-6 0,0 0 0,1 0 0,-1 1 0,0-1 0,0 0 0,1 0 0,-1 0 0,0-1 0,0 1 0,0 0 0,0 0 0,0-1 0,-1 1 0,1 0 0,0-1 0,0 1 0,0-2 0,64-242-2323,24-125-2336,12-175 1565,-99 539 3108,-2 5-13,1 0-1,-1 0 1,1 1-1,-1-1 1,0 0-1,1 0 1,-1 0-1,0 0 1,1 0-1,-1 1 1,0-1-1,0 0 1,0 0-1,0 0 1,0 0-1,0 0 1,0 0-1,0 0 1,0 0-1,-1 0 1,1 1-1,0-1 1,0 0-1,-1 0 1,1 0-1,-1 0 1,1 1-1,-1-1 1,1 0-1,-1 0 1,0 0-1,0 1 486,-3 31 845,2-6-79,-1 0 0,-10 43 0,-1 3 227,-14 101-223,-12 90 482,-7 28-1738,31-204 0,-6 112 0,16-152 0,7-42 0,3-6-262,-2-29-14505,-3 18 10102,5-11 697</inkml:trace>
</inkml:ink>
</file>

<file path=ppt/ink/ink34.xml><?xml version="1.0" encoding="utf-8"?>
<inkml:ink xmlns:inkml="http://www.w3.org/2003/InkML">
  <inkml:definitions>
    <inkml:context xml:id="ctx0">
      <inkml:inkSource xml:id="inkSrc0">
        <inkml:traceFormat>
          <inkml:channel name="X" type="integer" max="8000" units="cm"/>
          <inkml:channel name="Y" type="integer" max="8000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0078" units="1/cm"/>
          <inkml:channelProperty channel="Y" name="resolution" value="393.70078" units="1/cm"/>
          <inkml:channelProperty channel="F" name="resolution" value="1023.875" units="1/in"/>
          <inkml:channelProperty channel="T" name="resolution" value="1" units="1/dev"/>
        </inkml:channelProperties>
      </inkml:inkSource>
      <inkml:timestamp xml:id="ts0" timeString="2023-12-07T23:18:04.525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3996 12735 1380 0,'0'-7'-9'0,"0"7"5"16,0 0 4-16,0 0-5 0,0 0 19 15,0 0-56-15,0 0-234 16,0 0-185-16</inkml:trace>
  <inkml:trace contextRef="#ctx0" brushRef="#br0" timeOffset="453.12">4030 14540 948 0,'-4'-6'-131'0,"4"6"-93"15</inkml:trace>
  <inkml:trace contextRef="#ctx0" brushRef="#br0" timeOffset="4102.02">25116 8173 1056 0,'0'0'-6'0,"0"0"-17"15,0 0 9-15,0 0 24 0,0 0-10 16,0 4-132-16,5 3-132 0</inkml:trace>
</inkml:ink>
</file>

<file path=ppt/ink/ink35.xml><?xml version="1.0" encoding="utf-8"?>
<inkml:ink xmlns:inkml="http://www.w3.org/2003/InkML">
  <inkml:definitions>
    <inkml:context xml:id="ctx0">
      <inkml:inkSource xml:id="inkSrc0">
        <inkml:traceFormat>
          <inkml:channel name="X" type="integer" max="8000" units="cm"/>
          <inkml:channel name="Y" type="integer" max="8000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0078" units="1/cm"/>
          <inkml:channelProperty channel="Y" name="resolution" value="393.70078" units="1/cm"/>
          <inkml:channelProperty channel="F" name="resolution" value="1023.875" units="1/in"/>
          <inkml:channelProperty channel="T" name="resolution" value="1" units="1/dev"/>
        </inkml:channelProperties>
      </inkml:inkSource>
      <inkml:timestamp xml:id="ts0" timeString="2023-12-08T11:01:16.263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2921 11895 829 0,'-13'27'35'16,"-4"11"17"-16,0-4 9 15,-4 3 10-15,13 10-48 0,-9 1-70 16,8 2-55-16,-3 5-87 0,7 6-103 16</inkml:trace>
  <inkml:trace contextRef="#ctx0" brushRef="#br0" timeOffset="78782.25">29193 14456 1330 0,'4'6'24'0,"1"-6"-3"16,-1 0-27-16,0 0 12 16,0 0 15-16,-4 0-33 15,4 0 7-15,-4 0-9 0,5 0-376 16</inkml:trace>
</inkml:ink>
</file>

<file path=ppt/ink/ink36.xml><?xml version="1.0" encoding="utf-8"?>
<inkml:ink xmlns:inkml="http://www.w3.org/2003/InkML">
  <inkml:definitions>
    <inkml:context xml:id="ctx0">
      <inkml:inkSource xml:id="inkSrc0">
        <inkml:traceFormat>
          <inkml:channel name="X" type="integer" max="8000" units="cm"/>
          <inkml:channel name="Y" type="integer" max="8000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0078" units="1/cm"/>
          <inkml:channelProperty channel="Y" name="resolution" value="393.70078" units="1/cm"/>
          <inkml:channelProperty channel="F" name="resolution" value="1023.875" units="1/in"/>
          <inkml:channelProperty channel="T" name="resolution" value="1" units="1/dev"/>
        </inkml:channelProperties>
      </inkml:inkSource>
      <inkml:timestamp xml:id="ts0" timeString="2023-12-08T11:04:29.768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5956 5721 1809 0,'0'0'297'0,"0"0"32"16,-8 7 47-16,8-7-9 0,0 10-39 15,0-6 6-15,0 3 16 0,0 3 17 16,0-4-70-16,0 5-60 15,0-5-26-15,8 5-92 16,-8-5-53-16,0 4-30 0,9 1-15 16,-9-5-8-16,8 1-3 15,-8-3-7-15,4-4-3 0,5 6 3 16,-9-6-3-16,8 0 0 0,-3 0 2 16,-5 0-2-16,4 0 24 15,4-6-24-15,1 2 0 0,-9-9-5 16,8 9 34-16,-8-13-36 0,5 0-2 15,-5 0 2-15,0-6 13 16,-5 9 16-16,5-9-11 0,-8 6-9 16,-1-11-15-16,-8 12 7 15,0-1 1-15,5 0 5 16,-14 0 34-16,5 7 26 0,-8 6 6 16,3 4 26-16,-3-7 5 0,3 14-132 15,-3-3-33-15,3 13 17 16,-8-1-2-16,5 1-11 0,-1 10 109 15,0 1-48-15,5 5-4 0,0 1 3 16,3 4-15-16,5-5 47 16,-8 11 62-16,12 0-53 15,-4-6-16-15,9 2-26 0,-9 4-3 16,13-6 1-16,0-4 15 16,8-1 9-16,-4-6 3 0,8 1-4 15,5-1 7-15,-5-10 9 0,9 6 3 16,0-13 21-16,13 7 8 15,-13-13 1-15,12 3 9 0,-7-7-3 16,12-11 8-16,-5 1 2 0,5-7-112 16,-4-6-31-16,-5-4-11 15,5-1 1-15,-5 1 3 0,5-7 14 16,-1-3-2-16,-3-3 0 0,-1 2 23 16,5-6 11-16,-18 4-4 15,10 2 8-15,-10 5 22 16,5-1-11-16,-8 7 8 0,-1-11 10 15,1 21 20-15,-5 0 146 0,-4 1 42 16,8 5-37-16,-8 11-49 16,0 0-30-16,0-6-27 0,0 6 2 15,0 0 25-15,0 0 0 0,0 6-3 16,0-2-20-16,0 9-5 16,0 8 40-16,-8-4 43 0,8 10-33 15,-4 0-42-15,-1 7-24 0,-3-1 92 16,4 1-45-16,-5 10-81 15,1 0-24-15,-1 0 0 0,1 11 0 16,-1-5 0-16,1-2 0 16,-5 9 0-16,5-2 0 15,-1-5 0-15,-3 5 0 0,3-1 0 16,1 3 0-16,-9-3 0 0,4 7 0 16,0-10 0-16,1-3 0 15,-5-4 0-15,-4-4 0 0,-5-2 0 16,1-5 0-16,-5-12 0 0,0 2 0 15,5-12 0-15,-13-5 0 16,8-6 0-16,-4-6 0 0,-4-5 0 16,0-5 0-16,4-5 0 15,1-9 0-15,-1 9 0 0,8-6 0 16,-3 0 0-16,3-3 0 16,9 9 0-16,0-2 0 0,9 6 0 15,4 7 0-15,-5-1 0 0,9 1 0 16,9 4-731-16,-9-1-152 15,12-3 375-15,5-1 58 0,4 5-830 16,13-4-161-16,-4 10 701 0,12-11 76 16</inkml:trace>
  <inkml:trace contextRef="#ctx0" brushRef="#br0" timeOffset="703.07">6583 6003 1605 0,'-4'-17'349'0,"-1"-4"64"16,1 4 91-16,-4 0 83 0,-1 7 48 16,1-3-71-16,-1 3-118 15,-3-1-210-15,3 11-111 0,1-6-39 16,-1 6 69-16,1 6 79 0,-9 5 27 15,0 12 41-15,4 4 5 16,-4 17-58-16,0 4 22 0,-4 9-2 16,4 4-115-16,0 4 36 15,5 2-57-15,3 5-60 0,-4-12-31 16,5 8-41-16,4-10-1 16,4 10 0-16,0-14 0 0,4-3 0 15,9-1 0-15,-5-6 0 0,9 0 0 16,0-10 0-16,4-7 0 15,0-6 0-15,5-4-50 0,8 0-11 16,4-17 0-16,8-11 41 0,1-12-30 16,-1-4-17-16,9-7 18 15,0-10 31-15,9-11 18 0,-18 1 3 16,10-7-9-16,-18-6 13 0,0-5 6 16,-4-12 4-16,-17 3 38 15,-1 3 84-15,-3-4 9 16,-13 11-148-16,-17-7 0 0,0 17 0 15,-4 0 0-15,-17 7 0 0,-4 10 0 16,-5 4 0-16,-8 12 0 16,0 12 0-16,0 9 0 0,0 14 0 15,0 9 0-15,4 18 0 16,0 10 0-16,5 11 0 0,8 16 0 16,-9 7 0-16,13-1 0 0,5 5 0 15,3 2-478-15,14 4-575 16,3-6 506-16,9 6-987 15,9 3-29-15,7-3 735 0</inkml:trace>
  <inkml:trace contextRef="#ctx0" brushRef="#br0" timeOffset="1580.73">7950 5969 3796 0,'-8'6'859'0,"-1"-6"-407"15,1 11-212-15,-9 12-102 16,4-2 37-16,-4 19 273 0,-8 8 60 16,4 9 1-16,-5 4-34 0,5 4-116 15,4 2-127-15,-8-2-232 16,4-4 0-16,12-7 0 0,-8-3 0 15,9-7 0-15,-1-11 0 0,5-5 0 16,0-11 0-16,0-1 0 16,4-9 0-16,0-3 0 0,0-4 0 15,0 0 0-15,0 0 0 0,0-4 0 16,4-13 0-16,4-13 0 16,5-1 0-16,8-19 0 15,0-1 0-15,13-3 0 0,-8-7 0 16,12-4 0-16,0 4 0 0,-4 0 0 15,4 4 0-15,0 9 0 16,0 8 0-16,-4 2 0 0,4 5 0 16,-13 12 0-16,5-2 0 0,-5 12 0 15,-3 5 0-15,-6 2 0 16,-3 8 0-16,-4 2-465 0,-5 11-254 16,-8 10 11-16,-5 7 317 15,-8 14-527-15,-4 2-281 0,-4 11 28 16,-5 0 572-16,5 0 288 15,-5-6 130-15,5-5-554 0</inkml:trace>
  <inkml:trace contextRef="#ctx0" brushRef="#br0" timeOffset="2546.51">7895 6616 2203 0,'-4'-7'840'0,"4"3"238"16,0 4-375-16,0 0-340 0,-4 0-174 15,4 0-86-15,0 0-42 16,0 0 1-16,0 11 302 0,0-1-27 16,4 7-137-16,0-7-53 15,0 3 62-15,1-3-83 0,-1 7-54 16,4-6-19-16,1-1-14 16,4 3-17-16,-1-9-6 0,1 2 0 15,4-6 5-15,8-6 3 0,5-4-56 16,-5-7-69-16,13 0-10 15,0-17-3-15,5-3 11 0,-1-1-6 16,0-6-30-16,1-7-3 0,-1 1 39 16,-16 6 42-16,3 0 18 15,-3 6 9-15,-5 4 34 16,-4 7 28-16,-13 4 131 0,0 6 94 16,-4 7 16-16,4-1-34 0,-4 5-23 15,0 6-22-15,0 0-62 16,-4 0-6-16,0 6 53 0,0 11 49 15,-5 4-184-15,-3 2-40 0,3 4 0 16,-4 1 0-16,1 5 0 0,3 1 0 16,1-3 0-16,3 3 0 15,1-7 0-15,0-4 0 0,4 5 0 16,4-12 0-16,0 1 0 0,9 0-7 16,-4-7-223-16,-5-10 23 15,13 0 18-15,8-6-27 16,-8-4-36-16,13-11 14 0,-1-13 23 15,5 7 25-15,-4-13 38 0,0 2 64 16,-1-6 59-16,-3 0 7 16,-5 0 13-16,0 4 11 0,-8-4 9 15,-1 6 33-15,-3 5 110 0,-5 12 122 16,0-3 60-16,-4 8 7 16,0 5-46-16,0 5-49 0,0 6-50 15,0 0-73-15,-4 0-115 0,-4 6-10 16,-1 11 0-16,1 10 0 15,-5 1 0-15,0 5 0 16,1 5 0-16,-1-4 0 0,4 3 0 16,1-3 0-16,8-1 0 0,0 1 0 15,0-13 0-15,8 2 0 16,-3-2 0-16,3-4-286 0,5 0-45 16,-1-11 62-16,10-6 44 0,-1-6-5 15,0-5 22-15,4-12 51 16,5 2 56-16,-5-12 51 0,5-1 50 15,-9-4 15-15,5-6 13 0,-9 0 3 16,-1-6-4-16,6 6 2 16,-14 6 22-16,1-2 87 0,-1 13 81 15,-4-1 28-15,-4 12 11 16,4-1-12-16,-4 6-47 0,0 11-38 16,0 0-42-16,-8 11-30 15,0 6-89-15,-5 16 0 0,-4 5 0 16,0 12 0-16,-4 5 0 0,0 6 0 15,-1 0 0-15,6-1 0 16,-6 1 0-16,10 0 0 0,-1-6-229 16,0-1-612-16,5-3 71 0,4-7 377 15,4-11-763-15,0 1-184 16,4-13 320-16,9-4 483 16,-1-11-248-16</inkml:trace>
  <inkml:trace contextRef="#ctx0" brushRef="#br0" timeOffset="2922.69">9859 4909 4325 0,'5'-21'593'0,"-1"4"-271"0,-4 7-143 16,0 10 66-16,-4 10 205 16,-5 24 65-16,-3 14 7 0,-10 23-159 15,-3 13 206-15,-9 21-461 0,-4 17-108 16,-4 4 0-16,-9 13 0 16,0-7 0-16,-4 13 0 0,0-3 0 15,0-3 0-15,-9 4 0 0,5-1 0 16,4-7 0-16,4-9 0 15,1-5 0-15,7-5 0 0,-3-11 0 16,12-11 0-16,0-5 0 0,9-12-304 16,-1 1-428-16,9-17-38 15,0-7 368-15,5-10-148 16,-1-10-590-16,9 0-252 0,-1-20 638 16,10-7 7-16</inkml:trace>
  <inkml:trace contextRef="#ctx0" brushRef="#br0" timeOffset="4799.83">9478 6548 3782 0,'-4'0'846'16,"4"0"-394"-16,0 0-213 0,0 0-110 15,0 0-49-15,4-4-27 16,-4-2-35-16,5 2-18 0,3-13 38 16,1 0-45-16,8-6-5 0,-1 2 26 15,10-6-19-15,-1-7-4 0,5-6 6 16,0 9 23-16,-1-3-28 15,5 1 1-15,-4 5 35 16,-5 5-39-16,-4 2-1 0,0 11 40 0,-8-3-33 16,-4 9 97-16,-5-2 132 15,4 6-3-15,-8 6 120 16,0 4 13-16,-12 18-19 0,-1 5 5 16,-8 18 26-16,-5 3-96 0,1 11-270 15,-9 3 0-15,0-1 0 16,5-2 0-16,-1-4 0 0,5-11 0 15,8-6 0-15,-5-6 0 0,14-5 0 16,-1-9 0-16,9-3-55 16,0-11-334-16,5-4 46 15,7 1-16-15,10-14-18 0,-1-9-22 16,13-5 102-16,-5-13 129 0,9-10 70 16,5-6 41-16,3-11 52 15,1-11-20-15,4 1 31 0,-1-7 0 16,-3 7-24-16,-5 4 2 0,-4 12 23 15,-8 11-11-15,-5 10-2 16,-3 7 6-16,-10 10 116 0,1 7 148 16,-9-3 29-16,-4 9 14 0,0 4-8 15,-4 21-11-15,-4-4 41 16,-9 16-3-16,-5 12-74 0,1 5-129 16,-8 4-123-16,7 1 0 0,-3-5 0 15,4 5 0-15,0 2 0 16,8-9 0-16,0-8 0 15,13-2 0-15,0-1 0 0,0-7 0 16,5-9-130-16,7-4-34 0,5-7 43 16,4-4-20-16,1-12-12 0,7-4 34 15,5-7 21-15,4-10-35 16,0-7 37-16,0-10-14 0,5-4 25 16,-5-9 28-16,0-4 28 0,-4-10 24 15,-5 6 14-15,-3-3-7 16,-14 8 2-16,-3 5 14 15,-9-2 2-15,-4 9 30 0,-13 8 62 16,0 2 40-16,-4 15 60 0,0 2-19 16,-5 15-33-16,-4 6 54 15,1 10 45-15,-1 14-223 0,-4 3-36 16,-4 17 0-16,0 6 0 0,0 11 0 16,4 0 0-16,5 0 0 15,3 4 0-15,1-4 0 0,8 0 0 16,8-7 0-16,-3-3 0 0,12-1-70 15,4-6-385-15,4-6 36 16,5-11-31-16,4-4-76 0,8-6 179 16,5-13 160-16,4-4 69 0,8-10-54 15,1-7-166-15,7-4-150 16,1-13-30-16,0-10 62 16,8-6 114-16,0-5 127 0,1 1 114 15,-1-7 73-15,-8 0 28 0,0 4 23 16,-9 9 75-16,-4 4 113 15,-13 10 120-15,-3 7 137 0,-10 4 39 16,1 2-92-16,-9 4 20 0,-4 11 13 16,0-5-26-16,-4 5-31 15,4 2-22-15,-13 8-8 0,1 9-66 16,-1 4-55-16,-8 4-24 0,0 12-216 16,-5 5 0-16,1 12 0 15,-1 1 0-15,5 3 0 16,0-3 0-16,0 3 0 0,4-10 0 15,4 7 0-15,5-14 0 0,-1 1 0 16,9-4 0-16,0-11 0 16,9 4 0-16,3-10-114 0,1-6-78 15,8-1-24-15,5-10 19 0,8-10 84 16,-1-7 26-16,6-4 31 0,3-13-24 16,-4 1 16-16,0-22 19 15,-4-6 3-15,0 0 14 0,-5-16 15 16,-7 5-4-16,-5 1 71 0,-5 4 58 15,-7 6 35-15,-5 10 50 16,-9 7 96-16,5 13-4 16,-9 8-117-16,0 6-172 0,1 0 0 15,-5 17 0-15,-4 17 0 0,-9 6 0 16,-4 15 0-16,0 12 0 16,-8 5 0-16,4 6 0 0,0 0 0 15,4 6 0-15,4-2 0 0,9-4 0 16,8-7 0-16,-4-3 0 15,9-1 0-15,4-6 0 0,4 0-273 16,0-10-191-16,8-7-126 0,1-6 30 16,3-4 210-16,1-11 191 15,4-2 57-15,4-8 44 16,-4-2 20-16,4-11 41 0,0-10-8 16,1-1-22-16,-1 1 6 0,-4 4 9 15,0-4-24-15,-5-1 23 16,1 12 31-16,-9-1 16 0,0 6 39 15,1 1 63-15,-5 10-16 0,0 0-14 16,-5 10-2-16,1 7 67 16,0 10 5-16,-13 7-34 0,4 14 31 15,-4 3-101-15,1 3-43 0,-1 3-14 16,0 8-33-16,4 2 0 16,0 5 0-16,1-1-1 15,3 0 3-15,-4 7-11 0,1 0 15 16,-1-1-1-16,5 1-5 0,-9-7-5 15,4 1 10-15,-8-5 6 16,4-2 14-16,-9-15 82 0,1-6 215 16,4-6 151-16,0-8 91 0,-1-9-409 15,1-11-137-15,4-4 0 0,-4-6 0 16,4-10 0-16,0-3 0 16,-4-1 0-16,0-9 0 0,4-11 0 15,0-4 0-15,4-2 0 0,1-8 0 16,3 4 0-16,5-13 0 15,4 3 0-15,4-7 0 16,13-11 0-16,4 5 0 0,9 2 0 16,8-2 0-16,13-4 0 0,8-1 0 15,9 1-161-15,4-3-641 16,13 3-40-16,-1 0 406 0,5-1-643 16,0 11-364-16,0 7 443 0,8 3 486 15,1 18 38-15</inkml:trace>
  <inkml:trace contextRef="#ctx0" brushRef="#br0" timeOffset="5829.4399">11756 6294 2134 0,'-4'-4'441'0,"0"4"70"0,4 0 73 16,0 0 8-16,-5 0-81 15,5 0-147-15,0 0-156 0,0 0-89 16,0 0-54-16,0 0-18 0,0 0-14 16,0 0-10-16,0 0-6 15,0 0 61-15,5 0 51 0,3 0-52 16,0-6-61-16,1 6 1 0,4 0 85 16,4 0-26-16,-1 0-32 15,6 0 13-15,3-4 105 16,0 4-63-16,5 0-41 0,4 0-30 15,0 0 69-15,4 0 78 0,4 0-60 16,-4 4-40-16,5-4 24 16,-1 6 43-16,0-2-34 0,1 3 88 15,-1-1 33-15,5-2-72 0,-5 2-85 16,0 1-2-16,-4-3-6 16,0-4-64-16,-8 6 0 0,0-6 0 15,-5 0 0-15,-4 7 0 0,-4-3 0 16,-4-4 0-16,-5 0 0 15,1 0 0-15,-1 0 0 0,-3 0 0 16,-1 0 0-16,0 0 0 16,-4 0 0-16,0 0 0 0,4 0 0 15,-4 0 0-15,0 0 0 16,0-4 0-16,0 4 0 0,4-7 0 16,1 7-230-16,-5 0-747 0,4 0 202 15,0 0-663-15,-4 0-233 16,4 7 292-16</inkml:trace>
  <inkml:trace contextRef="#ctx0" brushRef="#br0" timeOffset="7483.58">13813 5782 2252 0,'0'0'498'0,"-4"0"68"15,0 0 7-15,-5 11-34 0,1-5-39 16,-5 4-194-16,-4 1-129 0,0 6-75 16,0 0-53-16,1-1-21 15,-1 1 15-15,0 0 65 0,0-7 20 16,4 1-8-16,5-5 22 16,-5 5-10-16,4-11-23 0,5 6-26 15,0-6-43-15,0-6-21 16,4-5-29-16,0 1-22 0,8-13-7 15,1-5-22-15,3-5 2 0,5-5 4 16,4-2 6-16,5 2 14 16,-5 5 13-16,4-5 17 0,1 11-10 15,-5 4 7-15,0-5 8 16,0 18 3-16,-4-7-3 0,0 11 4 16,0-1 14-16,-4 14 23 0,0-1 40 15,-5 15 131-15,-4 6 28 16,0 13-6-16,-8 15-2 15,-4 6 19-15,-5 10-21 0,-8 7-43 16,-9 10 23-16,-4 6-86 0,1 1-124 16,-10-7 0-16,-3 4 0 15,3-8 0-15,1-6 0 0,8-13 0 16,0-4 0-16,0-17 0 0,9-4 0 16,0-19 0-16,3 2 0 15,5-13 0-15,-4-3 0 0,4-14 0 16,0-3 0-16,0-7 0 0,1-10 0 15,3-7 0-15,0 1 0 16,0-11 0-16,5-1 0 16,4 8 0-16,4-3 0 0,0 6 0 15,4 7 0-15,0 0 0 0,5 10 0 16,-1 0 0-16,5 7-1 16,-5-1-14-16,5 11-15 0,0 11 14 15,4-1 6-15,-5 13 32 0,5 4 3 16,0 7-11-16,0 4-3 15,4 6-11-15,-4-4 0 0,9-2 0 16,-5 6 0-16,4 0 0 16,5 0 0-16,-1-11 0 15,-3 11 0-15,4-10 0 0,-1 0 0 0,-3-7 0 16,3 0 0-16,-8 1 0 16,5-12 0-16,-1 1 0 15,1-6 0-15,-1-5 0 0,-4-6 0 16,5 0-448-16,3-13-338 0,5-1 94 15,0-9-288-15,4-11-417 16,0-4 72-16</inkml:trace>
  <inkml:trace contextRef="#ctx0" brushRef="#br0" timeOffset="9659.67">14897 6301 2742 0,'-17'-7'757'16,"4"3"102"-16,5-2-274 0,0 6-260 15,-1-11-178-15,5 5-62 16,0 2-34-16,4-9-35 0,0 3-2 15,0-1-3-15,8-16 18 0,5 4-37 16,-1-4-5-16,10-7 13 16,7 3 8-16,5-3 49 0,0-6 26 15,4 13-162-15,4 0 42 16,-3 3 19-16,3 10 27 0,-4-3-9 16,-8 17-20-16,-5-6 12 15,-8 12 13-15,0-2 18 0,-4 13-1 16,-13 6 7-16,0 15 154 0,-9 6 131 15,-8 13 41-15,-4 1-11 16,0 16-6-16,-9-3-22 0,1 1-136 16,-5-1 46-16,8-4-100 0,1-6-80 15,4-6-2-15,4-11-19 16,4-11-32-16,13 5-33 0,0-15-63 16,4-6-54-16,9 0 25 15,4-13-1-15,4-15-38 0,5-5-67 16,12-5-7-16,0-13-20 15,4-10-76-15,5 0-3 0,3-13 170 16,5-8 90-16,1 4 36 0,-6-6 5 16,1 6 18-16,-4 7 9 15,-9-1 7-15,-9 11 3 0,-3 4 2 16,-5 9 13-16,-4 7 19 0,-4 8-10 16,-5-1-6-16,-4 13 104 15,-4-3 39-15,0 7-31 0,-4 11-7 16,-4 6 77-16,-5 16 77 0,-4 11 31 15,0 7 13-15,-8 3-13 16,-1 7-99-16,5 0-90 16,-4 0-61-16,4-6-36 0,8-5-8 15,0 4-2-15,5-9-6 0,3-12 0 16,5 5-51-16,5-15-132 16,7-2 10-16,1-4 36 0,4-17 64 15,8-11 38-15,5 1-25 0,4-13-5 16,8-11 10-16,1-4-8 15,3-6 10-15,-4-6 11 0,1-11-22 16,-1-4 11-16,0-2 8 0,-8 2 8 16,-4-9 14-16,-9 9 23 15,-4 4 9-15,-4 0 16 0,-9 7 41 16,-8 3 53-16,-9 7 15 16,-4 0 11-16,-4 11 30 0,-9-1 5 15,-4 13-20-15,-4 11-1 16,0 10 64-16,-4 4-162 0,0 13-61 15,-5 10 0-15,0 6 0 0,1 12 0 16,-1 9 0-16,5 7 0 16,4 6 0-16,4-6 0 0,9 10 0 15,12-10 0-15,4 4 0 0,5-8 0 16,8-2 0-16,9-5-3 16,8-6-438-16,5-6 44 15,3-15-8-15,14-2 15 0,3-8-2 16,5-13 143-16,8-7 111 0,1-10 37 15,3-10 37-15,5 0 5 16,0-17-196-16,4-7-78 0,-1-3 102 16,-7-7 109-16,-1 0 51 0,-12 4 28 15,-8 3 62-15,-10 6 118 16,-7-3 142-16,-5 7 19 0,-4 4-122 16,-9 9-90-16,1-3-38 0,-5 7 22 15,0 4 91-15,-4 6 105 0,-4 6 3 16,4 1-40-16,0 4-61 15,0 6-5-15,-8 6-18 0,-1 4 60 16,-3 14 76-16,-5 7 78 16,-5 13-58-16,-3 7-267 0,-5 9-34 15,5-5 0-15,0 6 0 16,3 6 0-16,-3-12 0 0,8 5 0 16,4-9 0-16,1-7 0 0,3 0 0 15,5-6 0-15,4-5 0 16,4-12-21-16,5 2-220 0,3-12-13 15,10-5 15-15,3-6 44 0,9-6-32 16,4-15-17-16,4-6 81 16,5-13 1-16,-5-4-8 15,5-11 7-15,4-12 66 0,-5-4 55 16,-4-7 26-16,1 7 5 0,-14-7 11 16,1 7 17-16,-17 3-17 15,-1 10 61-15,-12 1 41 0,-4 9 55 16,-9 1 9-16,1 10 0 0,-9 9 33 15,-1 12-26-15,-3 9-44 16,-5 14-6-16,1 9 31 0,-9 18 82 16,0 4 82-16,-5 12-74 0,1 11-244 15,0 4 0-15,3 2 0 0,1 5 0 16,9 5 0-16,3-5 0 16,5-11 0-16,4 6 0 15,9-13-298-15,-1-3-77 0,9-7-45 16,5-6-88-16,3-5 37 0,9-6 201 15,4-16 115-15,9-5 78 16,4-6-269-16,4-10-69 0,4-13 116 16,5-5-27-16,3-12 17 0,-3-8 57 15,4-13 105-15,0 0 69 16,-1 1 38-16,-7-1 109 0,-1 6-31 16,-12 5 182-16,-5 12 130 0,-4 4 38 15,-4 7-21-15,-8 4-39 16,-1 2-22-16,1 8-4 0,-5 9-3 15,-4-2-65-15,0 6-84 0,0 0 9 16,-4 10 59-16,-5 13-21 16,-8 5-82-16,0 12-45 15,0 4-26-15,-4 4-12 0,-8 2-25 16,3 5-21-16,1 6 14 0,-5 0-8 16,5 0-13-16,-1 6 10 15,1-2-8-15,-1 2 0 0,1 4 4 16,4 1-1-16,-4-5-31 0,3 4-40 15,1-6 5-15,0 3-4 16,4 3 39-16,-4-4 16 0,0-6-1 16,4 4 19-16,0-4-4 0,-4 0 5 15,4 0 29-15,0-11 61 16,0 5 56-16,0-11 18 16,-4 0 107-16,4 0 22 0,0-11 91 15,-4 1-195-15,0 0-177 0,4-13 0 16,0-5 0-16,-4 1 0 0,4-6 0 15,0-11 0-15,4 0 0 16,0 0 0-16,-4-11 0 0,5-6 0 16,-1-6 0-16,5-8 0 0,-5-9 0 15,4-8 0-15,5-3 0 16,0 1 0-16,0-5 0 0,8 1 0 16,-4 3 0-16,8-3 0 0,1-3 0 15,8 3 0-15,0-1 0 16,12-2 0-16,5 3 0 15,9-11 0-15,12-3 0 0,8-3 0 16,9-7 0-16,8 1 0 0,9 5 0 16,4-5 0-16,1 12-291 15,3 4-317-15,5 4-117 0,-5 2 162 16,-8 5-286-16,-4 6-240 0,-5 6-81 16,0-2-67-16</inkml:trace>
  <inkml:trace contextRef="#ctx0" brushRef="#br0" timeOffset="14016.6">5774 7896 2490 0,'0'0'479'0,"-4"0"61"16,4 6 7-16,0-6-49 0,0-10-122 15,4-7-72-15,1 11-105 16,-1-5 0-16,-4 5 70 0,0 6 23 15,0-11-13-15,0 11-25 16,0 0-41-16,0-10-67 16,0 10-58-16,0-13-23 15,0 3-16-15,0-7-13 0,0-4-20 16,0-2-8-16,4 2-16 0,0-6-2 16,5-7-5-16,8 1-1 15,-5-1-2-15,14-4-3 0,-5 5 5 16,4-1-6-16,1 7 1 15,-5 6-1-15,4-2 7 0,-8 12-13 16,4 5 13-16,-4 2 0 0,-4 4 15 16,4 4 27-16,-9 13 76 15,9-1 109-15,-12 12 10 0,3 5 27 16,-4 5 24-16,-4 6-273 16,0 7 0-16,-8-1 0 0,-1 11 0 15,-8 0 0-15,0 4 0 16,-4-4 0-16,-4 0-178 0,-5-1-424 15,5 1-181-15,4 0 250 0,-13 0-55 16,13-6-423-16,4 5-46 16,-9-9 56-16,14-7 355 0,3 0-238 15</inkml:trace>
  <inkml:trace contextRef="#ctx0" brushRef="#br0" timeOffset="14408.17">5855 8776 4528 0,'0'0'516'15,"-9"0"-243"-15,5 4-122 16,4-4 80-16,-4 6-56 0,4-2-100 15,0 3-28-15,0 3-28 16,0-4-11-16,4 5-14 0,0-11 6 16,-4 6 12-16,9-6 23 15,-9-6 32-15,8 6 13 0,1-11-22 16,-5-5-23-16,4-1 14 0,-3-10 100 16,-1 3 79-16,0-3 96 15,-4 0 16-15,-4 10 8 0,0-4-50 16,-1 4-147-16,-3 0-151 0,4 7 0 15,-5 10 0-15,9-6 0 16,-8 6 0-16,-1 6-16 0,9 4-604 16,0 1-287-16,9-5 348 0,-9 11-685 15,17 0-457-15,-9-7 788 16</inkml:trace>
  <inkml:trace contextRef="#ctx0" brushRef="#br0" timeOffset="15115.02">6680 8079 2113 0,'0'-17'688'16,"-4"0"153"-16,4 7 9 0,0 3-319 16,-4 3-257-16,4-2-113 0,0 6 13 15,-4 6 134-15,4 11 147 16,-5 10 58-16,-3 11 5 0,-5 12-50 15,0 15-171-15,-4 3-297 0,5 3 0 16,-9-4 0-16,4 5 0 16,8-12 0-16,-8-5 0 0,5-5 0 15,3-12 0-15,1-4 0 16,8-7 0-16,-9-10 0 0,9-11 0 16,0 5 0-16,0-5 0 15,0-6 0-15,0 0 0 0,0-13 0 16,9-8 0-16,-9-6 0 0,12-23 0 15,5-5 0-15,9-6 0 16,-1-6 0-16,0 2 0 0,5 4 0 16,4 4 0-16,0 3 0 0,0 3 0 15,4 7 0-15,-9 13 0 16,1 4 0-16,-5 3 0 0,-3 14 0 16,3-3 0-16,-16 9 0 0,3 4-847 15,-3 11-19-15,-5-1 401 16,-4 13-121-16,-4 11-615 15,-9 4-151-15,-4 12 622 0,-8 5 355 16,3 5-89-16</inkml:trace>
  <inkml:trace contextRef="#ctx0" brushRef="#br0" timeOffset="16022.72">6701 8692 4341 0,'-12'0'601'0,"7"6"-286"16,5 4-65-16,-4 1 44 0,4 6-76 15,0-7-25-15,0 7-27 0,4 0-54 16,1 6-52-16,7-6-21 16,-3-3 18-16,-1-1-7 0,1 4-25 15,3-7 7-15,5 1-26 0,0-5-3 16,0-6-3-16,4 0 5 0,5-6-19 15,3-11-105-15,5-10-83 16,4-1-76-16,1-5 59 0,-1-5 71 16,-4-6 69-16,-5-6 36 15,1 5 21-15,-5 1 18 0,-8 0-4 16,0 11 15-16,-4 5-13 16,-13 1 33-16,0 10 120 0,0 1 118 15,0 5-12-15,-9 5-46 0,5 6-79 16,-4 0-51-16,3 6 24 15,-3 5 90-15,4-1 61 0,-5 13-38 16,-4 4-31-16,5 1-87 0,0-1-40 16,3 7-24-16,5-7-9 15,0-4-9-15,0 4-14 0,5 1 9 16,3-5-26-16,0-9-13 0,5-1-65 16,-4 4-74-16,3-13-45 15,5 2-42-15,9-12-15 0,-5-5-4 16,4-5 29-16,5-12 28 15,0 1 60-15,-1-7 37 0,1-3 82 16,-1-7-65-16,-7-7 58 0,-5 7 17 16,-1 0 22-16,-7 0 7 15,-1 4 13-15,-3 2 26 0,-5 11 109 16,-5 0 84-16,1 4 113 0,0 6-57 16,-5 6-32-16,9 1-42 15,-12 4-57-15,8-1-54 0,-5 14-13 16,1 3 116-16,3 7 50 0,-12 10-26 15,9 7-228-15,-9 10-2 16,4 6 0-16,5 1 0 16,-9-3 0-16,8 2 0 0,5 1 0 15,0-7 0-15,4-7 0 0,0-3 0 16,8-7 0-16,1 1 0 16,-1-12 0-16,9 1 0 0,0-13-217 15,4-4-23-15,5-10-12 0,3-1 3 16,-3-12 19-16,3-4 9 0,1-11 70 15,-4-2 54-15,-1-8 43 16,-4-2 15-16,-4-5 21 0,-4 5 15 16,-5-5 45-16,-4 15 115 15,1 3 140-15,-10 9 66 0,5 5 69 16,-4 13-42-16,0-7-300 16,0 13-90-16,-1 4 0 0,-3 10 0 15,0 7 0-15,-9 14 0 0,0 9 0 16,4 4 0-16,-4 7 0 15,9 3 0-15,-5 1 0 0,4 2 0 16,5-3 0-16,4-3 0 0,0-3-58 16,9-4-736-16,-1 0-80 15,5-10 417-15,0-1-717 0,3-12-315 16,1 2 533-16,5-12 460 0</inkml:trace>
  <inkml:trace contextRef="#ctx0" brushRef="#br0" timeOffset="16481.88">8386 7388 4703 0,'-12'23'514'0,"-5"4"159"15,-5 18-36-15,-7 15 70 0,-1 8 27 16,1 7-511-16,-10 20-223 15,1-1 0-15,4 5 0 0,-12 12 0 16,8-2 0-16,-5 9 0 0,1-3 0 16,0 1 0-16,-5 5 0 15,9-5 0-15,0-1 0 16,4-10 0-16,0-4 0 0,5-13 0 16,-1 0 0-16,5-10-336 0,3-7-287 15,6-16-142-15,-1-5 319 16,4-16 213-16,4-7-676 0,5-10-182 15,4-13-73-15,0-8 556 0,9-19 309 16,3-11-303-16</inkml:trace>
  <inkml:trace contextRef="#ctx0" brushRef="#br0" timeOffset="18186.84">8179 8610 5112 0,'-4'-13'268'0,"-1"3"-134"16,5 3 227-16,-4-3 1 16,4-1-172-16,4 1-84 0,5-7-41 15,4-6-8-15,-1 2 0 0,5-13-3 16,9 7-3-16,-10-6-12 15,6 5-12-15,-1 1-36 0,0 4 4 16,0 2-15-16,-4 4 0 16,-4 7 0-16,-1 3 2 0,1 1 14 15,-4 6 18-15,-9 0 39 16,4 6 30-16,-4 5 76 0,-4 12 50 16,-5 15 2-16,-8 6 30 0,-4 6-20 15,4 11-8-15,-12 4-213 0,-1 2 0 16,4-2 0-16,1-4 0 15,4-4 0-15,4-3 0 0,0-16 0 16,9 2 0-16,-1-13 0 0,5 1 0 16,4-11-44-16,4-1-315 15,0-5 66-15,9-11 45 16,4-11 34-16,4-5 20 0,5-12 27 16,7-5-67-16,6-18-75 0,-1-3 61 15,8-7 133-15,-3 0 35 16,-1 0 48-16,0 0 23 0,-4 7-7 15,-8 10 35-15,0-1-40 0,-9 18 30 16,-9 4 206-16,-3 6 175 16,-1 7-7-16,-3 6-59 0,-5 4-43 15,-5 10-4-15,-3 11 59 0,-5 2-20 16,-4 21-283-16,0 0-33 0,-4 11 0 16,0 2 0-16,0-3 0 15,0 1 0-15,8-1 0 16,0-3 0-16,5-7 0 0,8-11 0 15,0-5 0-15,8-1 0 0,-8-10 0 16,9 0-3-16,8-11-178 16,0-12 1-16,8-5 3 0,9-12-24 15,-9-4 3-15,13-11 64 0,-4-2 43 16,0-15-1-16,0 1 27 16,0-13 29-16,-9-5 26 0,1-5 10 15,-1-1 6-15,-17 0 7 0,1 13-13 16,-5 4 29-16,-8 11 69 15,-9 12 22-15,1 5 54 0,-10 5 54 16,5 18 83-16,-8 3-43 16,0 18-147-16,-5 6-121 0,-8 16 0 15,4 11 0-15,-8 11 0 0,8 6 0 16,-4 6 0-16,8-6 0 16,5 10 0-16,4-6 0 0,8-4 0 15,0 0 0-15,13-4 0 0,0-9 0 16,9 2 0-16,-1-16-78 15,13 0-339-15,-4-13-66 0,13-5-58 16,-1-9 25-16,14-20 262 0,3-4 93 16,1-4 79-16,8-12 40 15,0-5 4-15,0-12-87 0,-4-11-76 16,4 0 32-16,-4-11 358 16,-13 1-86-16,0 4-38 0,-9 6-18 15,-7 6-13-15,-5 11-12 16,-5 0 7-16,-7 17 0 0,-1 4 194 15,-4 2 130-15,-4 4 34 0,-1 11-60 16,-3 6-40-16,4 6 53 0,-9 11-5 16,-4 10-67-16,-4 11-199 15,0 12-69-15,-5 11 0 0,5-6 0 16,4 6 0-16,9-7 0 0,-9 3 0 16,8-13 0-16,5 0 0 15,4-6 0-15,4-11 0 16,5 3-66-16,-1-16-165 0,5-1 25 15,4-9 37-15,8-8 34 0,-4-9-49 16,5-8 32-16,-1-12 55 16,5-5 24-16,-1-6 28 0,-3-17 11 15,-1 0 11-15,-4-10 9 0,-4-3 20 16,-8 3 35-16,-1 6 122 0,-12 8 77 16,0 9 16-16,-5 8-4 15,-12 13-11-15,0 16-11 0,0 5-230 16,-5 12 0-16,-3 21 0 0,-1 7 0 15,-4 10 0-15,5 11 0 16,-5 12 0-16,13-2 0 16,-5-4 0-16,9 0 0 0,5 0 0 15,12-11 0-15,0-2 0 0,0-8-302 16,8-2-161-16,5-4 15 16,-1-11 11-16,10-13 85 0,-1-10 140 15,4-6 17-15,-4-11 109 0,13-10 20 16,-8-7 43-16,8-10 3 15,-1-4 28-15,1-13-19 0,4 4 11 16,-8 3-7-16,0 3 10 0,-5 3 1 16,-4 8 20-16,-4 9-19 15,-4 8 115-15,-9 6 365 0,0 0 8 16,1 13-111-16,-5 4-119 16,-9 4-118-16,1 13-69 0,-1 16 140 15,-8 11 10-15,0 17-119 0,-4 11-42 16,0 5-65-16,0 5 0 15,8 19 0-15,0 4 0 0,-4 10 0 16,5 1 0-16,-1 6 0 0,0-1 0 16,-4 1 0-16,5-6 0 15,-1-12 0-15,5 1 0 0,-5-10 0 16,-4-13 0-16,0-15 0 0,-4-2 0 16,-5-15 0-16,5-16 0 15,-17-7 0-15,4-10 0 16,-4-17 0-16,0-10 0 0,-4-14 0 15,-1-9 0-15,1-11 0 0,8-11 0 16,5-6 0-16,3-6 0 0,13-8 0 16,9-9 0-16,8-5 0 15,13 1 0-15,5 0 0 0,7 0 0 16,5 0-900-16,13 0 43 0,12-7-14 16,0 1-425-16,9 6-105 15,0-7 656-15</inkml:trace>
  <inkml:trace contextRef="#ctx0" brushRef="#br0" timeOffset="18658.82">10122 7499 2244 0,'-13'-16'578'0,"1"5"105"15,-5 5 21-15,0-1-110 0,4 7-141 16,-12 13-129-16,3 8 118 0,-7 19 105 16,3 14 102-16,-16 18 107 15,4 16-539-15,0 17-217 0,0 6 0 16,-5 5 0-16,5 5 0 15,9 1 0-15,-5 0 0 0,13-7 0 16,-1 1 0-16,10-11 0 16,8 0 0-16,-1-11 0 0,10-6 0 15,3-6-835-15,5-4-42 0,8-11 420 16,0-6-141-16,9-6-958 16,-5-11 338-16,5-17 582 0</inkml:trace>
  <inkml:trace contextRef="#ctx0" brushRef="#br0" timeOffset="19191.07">10143 8603 4788 0,'-4'-10'388'15,"0"4"-189"-15,4-5-39 16,-5 1 150-16,5-7-61 0,5 4-121 15,-1-1-74-15,4-9-45 0,5-1-26 16,0-7-18-16,8 4 3 16,0-7 19-16,9 7 25 0,-5-3 7 15,5 9 16-15,-5 5 13 0,-4 5 17 16,5 5 39-16,-9 12 85 16,0-2 17-16,-9 19 79 0,5 5 5 15,-5 12-4-15,-4 4-66 16,-8 4-46-16,-4 13-104 0,-9-7-70 15,-9 14 0-15,1-8 0 0,-9 1 0 16,0 0 0-16,-4-6 0 16,4-5 0-16,0-6 0 0,1-10-154 15,3-13-159-15,13-4-40 0,-8-1-75 16,8-9-108-16,8-7 112 16,5-7-10-16,4-9-247 0,4-12-202 15,13 1-117-15,4-17 221 0,13 0 369 16,4-7 70-16</inkml:trace>
  <inkml:trace contextRef="#ctx0" brushRef="#br0" timeOffset="19642.6499">10723 8356 2776 0,'0'0'610'0,"0"-7"29"16,0 7-2-16,0 0-193 0,0 0-223 15,0 11-81-15,0-11-90 0,4 6-12 16,-4-6-31-16,0 7-7 16,0-7 11-16,0 4-14 0,0-4 17 15,0 0-20-15,0 0 23 16,0 0-25-16,0 0 27 0,0 0-29 16,5 0 13-16,-5 0-9 0,-5-11 9 15,5 1 16-15,-4-3-31 16,0 3 21-16,-5-1-26 0,-3-6 17 15,-1 11 26-15,-4 2-39 0,0 4 21 16,-4 10 8-16,-4 7-10 16,3 4 88-16,-7 13 135 0,3 10 63 15,-3 0 42-15,-1 6 23 0,5 1-77 16,3 3-114-16,1-3-90 16,9-3-28-16,3-4-28 0,5-4-6 15,4-9 1-15,8 3-23 16,1-11-29-16,8 4-175 0,0-10-106 15,4-6-66-15,9-1-84 0,-1-10 197 16,5-4 144-16,8-9 16 16,-8-8-413-16,9-2-246 0,-1-4 17 15,0-7-135-15,-4-10 253 0,5 7 291 16,-5-8-151-16</inkml:trace>
  <inkml:trace contextRef="#ctx0" brushRef="#br0" timeOffset="20065.75">11045 7510 1463 0,'-4'-21'99'0,"-1"4"251"15,5 0 74-15,0 11-46 0,-4 2 37 16,4 4 102-16,4 4 214 16,5 13-152-16,-1 0-258 0,1 16-170 15,-1 11-57-15,1 11-16 16,-5 12 72-16,0 15 94 0,5 2 89 16,-9 4-28-16,0 11-116 0,0-5 202 15,-5 11-152-15,1 0-67 16,-4-6 33-16,-5-1-55 0,0 3-33 15,-4 4-21-15,0-6-96 0,-4-11 0 16,0 0 0-16,-4-4 0 16,-9-2 0-16,0-4 0 0,-4-7 0 15,-9-10-262-15,1 0-268 0,-5-7-241 16,-4-3 262-16,0-7 204 16,4-11-985-16,-4-12-251 15,8-8 746-15</inkml:trace>
  <inkml:trace contextRef="#ctx0" brushRef="#br0" timeOffset="20878.86">11773 8417 2375 0,'-4'-7'557'16,"-1"7"104"-16,5 0 81 15,-4-6-139-15,4 6-295 0,0 0-122 16,0-4-97-16,0 4 12 0,4-6 153 16,1-1 61-16,3 7 28 15,5 0-17-15,0 0-33 0,8 7 5 16,0-7-19-16,4 0-40 0,9 6-84 15,0-2-88-15,4 2-67 16,9-6 0-16,-1 11 0 16,5-11 0-16,4 6 0 0,-4-2 0 15,4 3 0-15,-4-7 0 0,0 0 0 16,-5 0 0-16,-8 0 0 16,-4 6 0-16,-4-6 0 0,-9 0 0 15,-4 0 0-15,-5 0 0 0,-3 0 0 16,-5 0 0-16,-4 0 0 15,0 0 0-15,0 0 0 0,0 0 0 16,0 0 0-16,0 0-372 0,0 0-411 16,0 0-107-16,0 0-365 15,-4 0-152-15,0 10 174 0</inkml:trace>
  <inkml:trace contextRef="#ctx0" brushRef="#br0" timeOffset="22340.86">13415 7865 1970 0,'0'0'321'0,"0"4"6"0,0-4 12 16,0 0 9-16,-4 6 20 0,0 5-1 15,-4-1-34-15,-1-4 43 16,1 11-96-16,-5-6-45 16,4 5-84-16,-3-5-62 0,3-5-41 15,1 5 26-15,4-5 57 0,-1-6 24 16,1 11-7-16,4-11-14 16,0 0-4-16,-4-7-34 0,4 7-40 15,-4-4-26-15,4-9-14 0,0 3-4 16,0-11-3-16,4 4 12 15,4-6 2-15,1-4 12 0,3-1 4 16,5 1-46-16,0 0-25 0,5 4-1 16,-1 6-8-16,0-4 7 15,0 4-10-15,-4 0 5 16,4 11-1-16,-4-4-22 0,0 10 62 16,-4 6 91-16,4 4 67 0,-9 11 74 15,5 13 9-15,-9 16 15 16,-4 5-3-16,-4 12-21 0,-5 5-36 15,-3 5-34-15,-10 5-121 0,-3 13-41 16,-5-7 0-16,-3 0 0 16,-6 0 0-16,6-4 0 0,-10-6 0 15,5-13 0-15,0 2 0 0,0-13 0 16,0-9 0-16,8-8 0 16,-4-7 0-16,9-9 0 0,0-11 0 15,3-3 0-15,1-14 0 0,0 3 0 16,4-13 0-16,0 0 0 15,4-10 0-15,1 0 0 16,3-7 0-16,5 1 0 0,4-5 0 16,0-2 0-16,4 2 0 0,5 5 0 15,-1-1 0-15,1 7 0 16,3 6 0-16,1-2 0 0,0 12 0 16,0 1 0-16,3 3 0 0,1 1 0 15,0 12 0-15,0 5 0 16,4-5 0-16,1 11 0 0,-1 4 0 15,4 2 0-15,1 11 0 0,-1-7 0 16,0 11 0-16,1-11 0 16,-1 7 0-16,1-7 0 15,-1 0 0-15,5-4 0 0,-5-2 0 16,5-4 0-16,-1 0 0 0,-3-11 0 16,3 5-403-16,1-11-366 15,-5 0 60-15,5-11 323 0,4-6-776 16,-5 1-450-16,1-1 740 0,4 0 61 15</inkml:trace>
  <inkml:trace contextRef="#ctx0" brushRef="#br0" timeOffset="22824.75">13843 8902 2700 0,'0'-11'655'0,"0"5"164"15,0 2-145-15,4-3-322 0,0 7-150 16,1 0-74-16,-1 0-62 15,0 7 281-15,5-3 69 16,-1 13 61-16,1-1 23 0,-5 5 25 16,0 9-195-16,0-3-330 0,-4 11 0 15,-4 6 0-15,-9 0 0 16,-8 6 0-16,-4 1 0 0,-18 3 0 16,-7 7-684-16,-5 0-278 0,-9-6-89 15,-4-5-547-15,9-6 296 16</inkml:trace>
  <inkml:trace contextRef="#ctx0" brushRef="#br0" timeOffset="24197.76">14673 7703 1383 0,'4'-11'15'0,"0"1"-10"0,0 4 16 16,-4-5-14-16,9 5 21 0,-9-5 243 16,4 5 194-16,-4 6 102 0,0 0 81 15,0 0-56-15,0 0 71 16,0 0-243-16,0 6-190 0,-4 5-88 16,4 6-83-16,-9 10-14 0,1 0-5 15,-9 13 43-15,0 8 138 16,0 9 93-16,-4-9-28 0,0 3 2 15,0-1-28-15,0-6-89 16,-1-6-70-16,1 2-53 0,8-13-11 16,1-6-12-16,3-4-15 15,1 0 6-15,4-11 7 0,4-2 11 16,0-4-1-16,0 0 8 0,0 0-5 16,0 0-11-16,0-4-18 0,4-13-30 15,0 7-3-15,0-13-10 16,9 6-40-16,0-10-35 0,-1-1-15 15,10 1 19-15,-5 4-15 0,8-4 39 16,-4 10 23-16,4-4 4 16,-3 4 18-16,-1 4 22 15,0 3-10-15,0 6 15 0,-4 4 1 16,0 4 20-16,4 2 3 0,-4 5 4 16,-4 12-12-16,0-2 10 0,-1 12 27 15,1 5 77-15,-5 6 62 16,1 7-2-16,-5-1 8 0,-4 5 39 15,-4 5 16-15,-5 1-20 0,1 0-222 16,-5 0 0-16,-4-6 0 16,0-1 0-16,0-3 0 0,-4-7 0 15,4-4 0-15,-4-9 0 0,4-8 0 16,-4 4 0-16,0-16 0 16,0-5 0-16,0 1 0 0,-1-14 0 15,-3 1 0-15,4-5 0 16,-5-5 0-16,5-1 0 0,0-4 0 15,0-2 0-15,4 6 0 0,0-10 0 16,4 10 0-16,1-4 0 16,3 4 0-16,1 0 0 0,3 1 0 15,1 5 0-15,0 5 0 0,0 2 0 16,4 4 0-16,0 0-568 16,0 0-421-16,0 0 452 0,4-7-240 15,4 1-541-15,5 6 35 0,4-11 619 16</inkml:trace>
  <inkml:trace contextRef="#ctx0" brushRef="#br0" timeOffset="24503.24">14872 7577 5228 0,'0'-17'173'0,"0"0"-63"16,4 7 238-16,0-3 108 16,0 9-29-16,5-2-28 0,-1-5-53 15,5 11-129-15,0 0-94 0,-1 0-72 16,10 7-25-16,-1-7-21 15,8 4-11-15,1-4 31 0,4 6-4 16,4-6-144-16,4 4-502 0,5 3-169 16,4-7 365-16,0 6-420 15,-1-2-951-15,-3 2 832 0</inkml:trace>
  <inkml:trace contextRef="#ctx0" brushRef="#br0" timeOffset="26698.09">15718 8228 2862 0,'-8'-7'837'15,"4"3"71"-15,-5 4-435 0,1-6-228 16,-1 6-96-16,1 0-60 0,-1 0-60 16,1 6 21-16,-1-6-13 15,5 0 173-15,-4 4 70 0,8-4 2 16,0 0-42-16,0 0-47 0,0 0-18 15,0 0-39-15,-5-4-32 16,5-2-49-16,5-5-36 0,-1-5-19 16,4-1 0-16,1 0 17 0,8-4-21 15,0-2 0-15,0 2 14 0,4-2-13 16,0 6 7-16,4 7 6 16,-3-1-5-16,-1 5-5 15,0 2 10-15,0 4-4 0,0 4 4 16,-4 2-5-16,-4 11 5 0,-5 4-8 15,1 12 18-15,-5 5 65 16,-4 6 21-16,-8 7 56 0,-5 10 53 16,-4-1-63-16,-4 8-152 0,-5-3 0 15,-3 2 0-15,-1-2 0 16,5-4 0-16,-5 0 0 0,9-11 0 16,-4 5 0-16,8-11 0 0,4-4 0 15,0-9 0-15,9 3 0 0,0-7 0 16,4-10 0-16,4 0 0 15,4-7 0-15,1-4 0 16,4 1 0-16,4-14 0 0,8-3 0 16,5-7 0-16,12-6 0 0,-4-4 0 15,9-11 0-15,-1-2-142 16,5-4-90-16,0 0-23 0,4-11-14 16,0 5 25-16,-4 2 62 0,-5-9 81 15,1 9 52-15,-9-3 38 16,-4 1 4-16,-5 6 21 0,-8 0-6 15,1 0 7-15,-5 16 23 0,-9-5 63 16,-4 12 101-16,-4-2 45 0,0 12 12 16,0 1-47-16,0 3-6 15,0 7-91-15,-4-6-60 16,-4 19-35-16,-1 1-20 0,-4 16 0 16,-8 8 0-16,4 6 0 0,-4 6 0 15,-4 11 0-15,4 0 0 16,-1 0 0-16,1-7 0 0,4 7 0 15,5-6 0-15,3-5 0 0,5-6 0 16,0-6 0-16,4 2 0 16,4-13 0-16,0-6 0 0,5-4 0 15,-1 0 0-15,5-11 0 0,8-6 0 16,0-6 0-16,9-11 0 0,-1-10 0 16,5-1 0-16,0-16 0 15,0 0 0-15,-4-6 0 16,-1-11 0-16,1 0 0 0,-9-21-15 15,0 15-23-15,-4-4 32 0,-8 10 20 16,-5 0-4-16,-4 6-1 16,-9 11 5-16,-3 0-2 0,-5 11-12 15,-4 5 0-15,-1 11 0 0,-3 7 0 16,0 4 0-16,-5 12 0 16,0 15 0-16,-4 13 0 0,1 3 0 15,-1 14 0-15,0 3 0 0,8 13 0 16,1-6 0-16,8 0 0 0,4 0 0 15,9-6 0-15,8-5 0 16,1-2 0-16,7-8-297 16,5-2-201-16,9-4 40 0,3-11-7 15,5-13 62-15,9-10 174 0,-1 0 108 16,9-17 68-16,4 1 8 16,0-18-171-16,8 0-115 0,-3-3 268 15,-1-14 25-15,-4 3 38 0,0-13 34 16,-4 11-19-16,-9-5 25 0,-8 5-22 15,-9 6 147-15,-4 6-14 16,-8 4-43-16,0 7-62 0,-9 4-5 16,0 2 118-16,-4 15 92 15,0-5-11-15,-4 11-82 0,-4 11-5 16,-5-1 119-16,-4 17 6 16,-4 13-66-16,-5 4-90 0,1 7-48 15,4 3-21-15,-5 1-17 0,9-5-20 16,1 5-14-16,7-11 1 15,1 0 2-15,3-4-8 0,5-13-12 16,5 1-25-16,3-1-65 0,1-17 0 16,3 3 25-16,5-13-5 0,9-6 10 15,3-5-36-15,5-12-34 16,0-4-24-16,8-11 6 0,-4-6 11 16,5-13 27-16,-5 3 63 15,-4-18 47-15,-5 5 10 0,-3-11 11 16,-9 13-14-16,-5-6 18 15,-7 14 7-15,-10 3 45 0,-3 10 43 16,-9 10 26-16,0 7 58 0,-4 6 16 16,0 4-60-16,0 11-48 15,-5 6-28-15,-4 10-22 0,5 13-14 16,0 5-12-16,-1 5-11 0,1 11 0 16,8 11-1-16,4-5-14 0,5 5-15 15,4-1-69-15,4 3-75 16,4-9-66-16,4 3-54 15,1-7-25-15,-1 0 40 0,1-11 116 16,-1-5 38-16,5-1 58 0,-5-10 32 16,5 0 17-16,4-1-5 15,-4-5 1-15,4-5 26 0,4-2-28 16,-4 3 14-16,4-7 17 0,-4 0-31 16,-5 6 10-16,5-6 8 0,-4 4-8 15,-4-4 4-15,-1 6-7 16,-4 5 17-16,5-5-7 0,-9 11 11 15,0 4 4-15,-5 6 48 0,1 7 41 16,-4 6 17-16,-5 4 11 16,0 4-41-16,1 3-13 15,-1-1 19-15,-4 4-40 0,0 7-23 16,-4 0-14-16,4 0-10 0,-8 0 17 16,8 4 39-16,-9 2 41 15,5-2-12-15,0 2 11 0,0-6 43 16,0 0 3-16,-1 0-1 0,-3 0 6 15,4-6 36-15,0-5 28 0,0-6 22 16,-1-6-211-16,5-5-35 16,-4 1 0-16,9-13 0 0,-5-8 0 15,4-9 0-15,0 2 0 0,1-12 0 16,-5 2 0-16,4-9 0 16,-4 2 0-16,0-5 0 0,0-5 0 15,0-2 0-15,0 2 0 16,5-9 0-16,-1 3 0 0,0-7 0 15,5 7 0-15,-5-11 0 16,9 5 0-16,8-11 0 0,9 0 0 16,4-7 0-16,8-3 0 0,9-7 0 15,8 0 0-15,17-4 0 0,9-9 0 16,13-1 0-16,12-9 0 16,8-4 0-16,14-11-228 0,-5-6-909 15,-4-6 213-15,-5 6-945 0,-3 0 548 16</inkml:trace>
  <inkml:trace contextRef="#ctx0" brushRef="#br0" timeOffset="87094.9099">18525 8952 1846 0,'-8'0'193'16,"-1"0"166"-16,9 0-83 15,-4 4-71-15,0-4 44 16,8 6-1-16,0 5-2 16,5-5-19-16,-1-2-21 0,-4 3 1 15,5-7 4 1,-1 6-8-16,1-2-12 0,3 3-37 16,-3 3-31-16,-5 7-35 15,0-7 9-15,1 7-65 16,-5 0 30-16,0-7-36 0,0 3 24 15,0-3-12-15,0 1-61 16,0-11 63-16,4 6 2 0,-4-6 28 16,0 0 27-16,0 7 25 15,0-7 3-15,0 0 22 0,0 0 3 16,0 0-15-16,0 0 2 16,0 0-22-16,0 0-26 15,0 0-10-15,0 0-19 16,0 0-17-16,0-7-6 0,0 7 15 15,0-6-5-15,-4 6-7 0,4 0 1 16,0-4 6-16,4-3 12 16,-4 7 4-16,0-6-9 0,0 2-13 15,0-2-10-15,0-5-10 16,0 1-3-16,4-3-18 0,-4-4 14 16,4 3-14-16,1-9 9 0,-1-1-12 15,-4 3 3-15,4-6 0 16,0 4 0-16,0-4 5 15,1-1 0-15,-1 1-2 0,0-6-1 16,5 5 9-16,-1-5 21 16,-4-5 14-16,5 4-1 0,-5 1-11 15,0-5-21-15,5-2-8 0,-5 2 11 16,4 5-10-16,-3-11-11 16,3 10 16-16,-4-10-11 0,5 6-5 15,-5-2 14-15,0 3-9 16,5-8 0-16,-5 1 7 0,4 7-10 15,-3-10-6-15,3 10 18 0,1-7-4 16,-1 6-9-16,1-2-3 16,-5 2 17-16,4-6-10 0,-4 10 0 15,5 1 2-15,-5-5-2 16,5 4 0-16,-5-10 5 0,0 11 0 16,0-1-10-16,1 3 13 15,-1-3-17-15,0 1 9 0,0-5 6 16,-4-2 78-16,9-4-138 0,-5 0 31 15,0 6 23-15,0-6-13 16,5 4 9-16,-5-4 8 0,0 6-4 16,5-6-6-16,-5 4 8 0,0 2 8 15,1-6-15-15,-5 0 0 16,8 0 12-16,-8 0-5 16,4 0-8-16,0 0 0 0,5-7 9 15,-5 7-3-15,0-6-7 0,1 2 7 16,3-3 7-16,-4 7-11 15,1-6-1-15,-1 2 9 0,0 1 5 16,0 3-17-16,1 0 4 16,-5 6 10-16,4-6-2 0,0 7-4 15,0-3-3-15,0-4 15 0,1 10-12 16,-1 0 5-16,0 3-5 16,-4-9 15-16,4 9-7 0,1-3-2 15,-5-6 14-15,0 2-11 0,4 5 8 16,0-1 2-16,-4 7-7 15,4 0 3-15,-4-1 3 0,0 1 4 16,5 10-17-16,-1-6 21 16,-4 2 50-16,0 4-16 0,0-6 8 15,4 6-68-15,-4 3 0 16,0-3 0-16,0 11 0 0,0-5 0 16,0 5 0-16,0 6 0 0,0-4 0 15,0 4 0-15,0 0 0 16,0 0 0-16,0 0 0 0,0 0 0 15,0 0 0-15,0 0 0 0,0 0 0 16,0 0 0-16,0 0 0 16,0 0 0-16,0 0 0 0,0 4 0 15,-4 2 0-15,4 5 0 16,-4 5 0-16,-5 5 0 0,5 3 0 16,-5 3 0-16,1 6 0 15,-5 1 0-15,5 4 0 0,-5 6 0 16,0 0 0-16,1 0 0 0,-1 6 0 15,-4 5 0-15,0 2 0 16,0 1 0-16,0-1 0 0,0 4 0 16,0 4 0-16,-4-4 0 0,4 0 0 15,0-7 0-15,0 3 0 16,0-2 0-16,1-5 0 0,3-6 0 16,-4 0 0-16,0 0 0 15,0 0 0-15,4-10 0 0,1 4 0 16,-1-11 0-16,0 0 0 15,1-4 0-15,-1-6 0 0,4 0 0 16,1 0 0-16,4-7 0 16,-1 1 0-16,1-5 0 0,4-6 0 15,-4 4 0-15,4-4 0 0,0 0 0 16,0 0 0-16,-4 7 0 16,4-7 0-16,0 0 0 0,0 0 0 15,0 0 0-15,0 0 0 0,0-7 0 16,0 3 0-16,4-2 0 15,-4-5 0-15,8-6 0 16,-3-6 0-16,7-4 0 0,1-4 0 16,4-9 0-16,0-4 0 0,8 0 0 15,-4-11 0-15,1-6 0 16,3 11 0-16,-4-11 0 0,-4 6 0 16,4-6 0-16,0 11 0 0,1-11 0 15,-5 7 0-15,4-1 0 16,-4-2 0-16,0 3 0 0,0-7 0 15,-1 0 0-15,-3 6 0 0,0 1 0 16,0-3 0-16,-1 13 0 16,-3-4 0-16,3 8 0 0,-3-4 0 15,-1 10 0-15,1-4 0 16,-5 11 0-16,0-6 0 0,5 5 0 16,-5 5 0-16,0 2 0 15,5-2 0-15,-5 2 0 0,4 4 0 16,-3 1 0-16,-1-1 0 0,0 6 0 15,0-6 0-15,1 7 0 16,-5 4 0-16,4-5 0 0,0 5 0 16,0 6 0-16,-4-11 0 0,5 5 0 15,-5 6 0-15,4-4 0 16,-4 4 0-16,0 0 0 0,0 0 0 16,0 0 0-16,0 0 0 0,0 0 0 15,0 0 0-15,0 4 0 16,0-4 0-16,0 0 0 15,4 0 0-15,-4 6 0 0,4 1 0 16,-4 3 0-16,0 1 0 0,4 5 0 16,-4 5 0-16,5 3 0 15,-1 3 0-15,0 6 0 0,-4 1 0 16,4 4 0-16,-4-5 0 0,0 11 0 16,0-6 0-16,0 6 0 15,0 7 0-15,-4-7 0 0,4-4 0 16,-4 4 0-16,0 0 0 15,-1 0 0-15,1 0 0 0,0 0 0 16,0 0 0-16,0 0 0 16,-1 0 0-16,-3 0 0 0,4 7 0 15,-1-7 0-15,-3 0 0 0,-1-6 0 16,5 6 0-16,4 0 0 16,-4 0 0-16,4-4 0 0,-4-2 0 15,4-1 0-15,-5 3 0 0,5-2 0 16,0 2 0-16,0-2 0 15,5 2 0-15,-1-9 0 0,0 9 0 16,0-2 0-16,5-5 0 0,-5 1 0 16,0 0 0-16,5-3 0 15,-5-8 0-15,5 4 0 0,-5 1 0 16,4-1 0-16,-4-10 0 16,5 6 0-16,-5-6 0 0,0-3 0 15,1-1 0-15,-1-3 0 16,0 7 0-16,0-6 0 0,1-5 0 15,-5 5 0-15,0-5 0 0,4-2 0 16,-4 2 0-16,0-6 0 16,0 0 0-16,0 0 0 0,0 0 0 15,0 0 0-15,0 0 0 0,0 0 0 16,0 0 0-16,0 0 0 16,0 0 0-16,0 0 0 15,0 0 0-15,0 0 0 0,0 0 0 16,0 0 0-16,0 0 0 0,0 0-128 15,0 0-1066-15,0-6-123 16,0 6-491-16,-4 0 309 0</inkml:trace>
  <inkml:trace contextRef="#ctx0" brushRef="#br0" timeOffset="101261.56">4271 5606 1207 0,'9'-23'69'15,"-9"-5"-13"-15,0 5-32 0,4 2-11 16,0-6 3-16,-4 10 9 16,5 1-15-16,-1-1-13 15,-4 6 9-15,0 1 8 0,4-3 15 16,-4 3-25-16,0 3 269 15,0 3 153-15,0 4 45 0,0 0 27 16,0 0 21-16,0 0-4 0,0 0-51 16,-4 4-51-16,4 3-190 15,0-1-92-15,4 4-55 0,-4 7-27 16,0 11-19-16,0-1-10 0,-4 6 0 16,0 11 2-16,-5 11 132 15,5 6 137-15,-5 6 34 0,1 4-8 16,0 7-36-16,-1 4-76 0,-4 2-97 15,5 4 146-15,-1-6-104 16,1 2-63-16,-9 4-40 16,9 0-18-16,-5 0 34 0,4 7 43 15,-8-7-12-15,5 7-34 0,3-7-60 16,1 0 0-16,-1 0 0 16,1 0 0-16,-9 0 0 0,4 1 0 15,5-8 0-15,-1 3 0 0,1 5 0 16,-5-12 0-16,9 1 0 15,0 0 0-15,-5-7 0 0,9 0 0 16,-8-10 0-16,-1-6 0 0,9 6 0 16,0-7 0-16,-8 7 0 15,4-4 0-15,-1-3 0 0,1-10 0 16,4 1 0-16,-4-8 0 16,4-3 0-16,-4-1 0 0,4-5 0 15,0-1 0-15,0-10 0 16,0 0 0-16,0-1 0 0,0-5 0 15,0-5 0-15,0 5 0 0,0-5 0 16,0 5 0-16,0-5 0 16,0-2 0-16,-9 9 0 0,1-3 0 15,8 1 0-15,0 5 0 0,0-5 0 16,0 6 0-16,0-1 0 16,0-5 0-16,0 2 0 0,-9-3 0 15,9-6 0-15,0 3 0 16,0 3 0-16,-8-10 0 0,8 6 0 15,0-6 0-15,0 0 0 0,0 0 0 16,0 7 0-16,0-7 0 16,0 0 0-16,0 0 0 0,0 0 0 15,0 0 0-15,0 0 0 0,0 0 0 16,0 0 0-16,0-7 0 16,-4 1 0-16,4-4 0 0,0 3 0 15,-5-3 0-15,5-11 0 0,-4-9 0 16,0-1 0-16,0-3 0 15,4-6 0-15,-9 3 0 16,1-1 0-16,8-2 0 0,-9 2 0 16,9-6 0-16,-8 4 0 0,4 2 0 15,-1 5 0-15,1-5 0 16,0-2 0-16,4 9 0 0,-4-3 0 16,4 11 0-16,0-4 0 0,0 10 0 15,-9 0 0-15,9 7 0 16,0-1 0-16,0 1 0 0,0 3 0 15,0 1 0-15,-8 6 0 0,8 0 0 16,0 0 0-16,0-10 0 0,0 10 0 16,8 0 0-16,-8 0 0 15,0 0 0-15,0 0 0 16,0 0 0-16,0 0 0 0,0 0 0 16,0 0 0-16,0 0 0 0,0 0 0 15,0 6 0-15,0-2 0 16,0 2 0-16,9 1 0 0,-9 3 0 15,4 1 0-15,-4 5 0 0,8 12 0 16,-3-1 0-16,-1 0 0 16,4 7 0-16,1 10 0 0,-9-4 0 15,8 4 0-15,1 0 0 0,-9 0 0 16,4 0 0-16,0 0 0 16,0-6 0-16,1 2 0 15,-1 4 0-15,-4-6 0 0,8-5 0 16,-8 1 0-16,0-7 0 0,9 7 0 15,-9-7 0-15,0 0 0 0,8 7 0 16,-8-7 0-16,0-10 0 16,9 4 0-16,-9-4 0 0,0-7 0 15,0 3 0-15,0-3 0 0,0 1 0 16,0-11 0-16,0 0 0 16,0 6 0-16,0-6 0 0,0 0 0 15,0 0 0-15,0 0 0 0,4-6 0 16,-4 2 0-16,0-3 0 15,0-9 0-15,0-1 0 16,4-4 0-16,0-6 0 0,1-13 0 16,7-11 0-16,-3-3 0 0,-1-1 0 15,9-12 0-15,-4 2 0 16,4-2 0-16,-5 2 0 0,1-2 0 16,0-1 0-16,4 10 0 0,-4-3 0 15,-1 4 0-15,1-4 0 16,4 7 0-16,-9-1 0 0,5 5 0 15,-5 6 0-15,9 6 0 0,-8-2 0 16,-1 13 0-16,1-1 0 0,4 1 0 16,-13 10 0-16,8 0 0 15,-8 7 0-15,8-3 0 0,-8 9 0 16,0-2 0-16,0 6 0 16,0 0 0-16,0 0 0 0,0 0 0 15,0 0 0-15,0 6 0 16,0-2 0-16,0 3 0 0,0-1 0 15,0 4 0-15,-8 11 0 0,0 2 0 16,-5 11 0-16,4 10 0 16,1 0 0-16,-9 11 0 0,0-5 0 15,4 5 0-15,-4-5 0 0,0 5 0 16,5-1 0-16,3 3 0 16,1-2 0-16,-9-5 0 15,4 5 0-15,0-1 0 0,9-4 0 16,-4-5 0-16,-1-1 0 0,1-11 0 15,-5 5 0-15,9-4 0 16,0-1 0-16,-5-6 0 0,1-3 0 16,8-3 0-16,0-5 0 0,-9-5 0 15,9-1 0-15,0-3 0 0,0-1 0 16,0-6 0-16,0 0 0 16,0 0 0-16,0 0 0 0,0 0 0 15,0 0 0-15,0 0 0 0,0-6 0 16,0 6 0-16,0 0 0 15,0-11-108-15,0 11-1015 16,-8-10 434-16,8-3 310 0,0 3-886 16,0-7-315-16,0 0 759 0,-4-4 371 15</inkml:trace>
  <inkml:trace contextRef="#ctx0" brushRef="#br0" timeOffset="111530.99">21044 6229 1416 0,'4'-6'220'16,"0"-4"71"-16,-4-1 37 15,5 5 57-15,-1-1 78 0,0 3 78 16,0 4-5-16,-4 0-61 16,0 0-151-16,0 0-80 0,-4 11-109 15,0-5 7-15,-5 11 75 16,-12 4 22-16,-4 12-96 0,-5 1 103 15,1 10-132-15,-5 4-77 16,4 3 29-16,0-1 8 0,5 5-37 16,8-5-22-16,0 5-4 15,9-11-5-15,-1 6 8 0,13-12 19 16,5 2-4-16,4-13 1 16,8 0 4-16,4 1 14 0,9-18 0 15,4-4-84-15,4-6-28 0,9-10-17 16,0-7 5-16,-4-10 17 15,3 0 24-15,-3-13 7 0,-5-4 8 16,-4-7 10-16,-4-3 10 16,-4-7-5-16,-9 0 20 0,-4 0-3 15,-4 0-2-15,-5 0 74 0,-8 7 46 16,-4 3-3-16,-4 7 9 16,-5 6 15-16,-8 11-31 15,4 4-12-15,-9 13-34 0,-3 10-35 16,-5 6-17-16,-4 15-4 0,0 12-3 15,-5 12-2-15,-3 5-4 16,-1 11-15-16,1 0-4 0,3 4-160 16,9-4-293-16,5-1-189 0,12 1 93 15,8-6-195-15,14-5-96 16,7-6 44-16,14-10 11 0,8 0 135 16,12-13 119-16</inkml:trace>
  <inkml:trace contextRef="#ctx0" brushRef="#br0" timeOffset="112106.05">21852 6406 3124 0,'0'-11'626'0,"0"-6"-16"0,0 11-63 16,-4 2 23-16,4-2-92 0,0 6-99 15,-8 0-89-15,-1 10-28 16,-8 13 15-16,-4-2 5 16,0 13-52-16,-9-1-63 0,5 5-11 15,-5 6-11-15,1-4-97 0,3 4-48 16,1 0 0-16,8-6 0 16,0-4 0-16,9-1 0 0,-1 5 0 15,9-4 0-15,4-1 0 0,1-6 0 16,3-6 0-16,5 3 0 15,4-8-49-15,4-9-6 0,9-7 15 16,3-7 8-16,1-9 3 0,13-12 3 16,4-5 40-16,-5-11-1 15,1-1 5-15,-5-9-8 16,-4-7 4-16,-8 0 16 0,-9-17 102 16,-13 7-132-16,-8-7 0 0,-8 1 0 15,-9-1 0-15,-8 7 0 16,-13-1 0-16,-1 1 0 0,-3 10 0 15,4 4 0-15,-4 3 0 0,4-1 0 16,-1 11 0-16,10 11 0 16,8-1 0-16,4 13 0 0,4-2 0 15,5 2 0-15,8 4 0 0,8 0 0 16,9-10 0-16,13 4 0 16,16-4 0-16,13-7 0 15,13 7 0-15,9-7-363 0,16 7-233 16,9 0-46-16,8-1 25 0,5 5-232 15,-1 9-262-15,1 7-181 16,-5 1 620-16</inkml:trace>
  <inkml:trace contextRef="#ctx0" brushRef="#br0" timeOffset="113699.05">22382 6693 1419 0,'-9'0'31'0,"1"-6"-23"0,-1 6 245 0,1 0 173 16,4 0 55-16,-1 0 52 15,1 0 88-15,0 0 15 16,4 0-89-16,0 0-252 0,0 0-136 15,0 0-68-15,0 0-22 0,0 0-27 16,0 0-22-16,4 0 143 16,0-4 69-16,5-3 19 0,3 1-7 15,10 2-19-15,3-13-67 0,5 7-52 16,8-13-38-16,0 6-6 16,8-11-17-16,-3 1-77 0,3-6-9 15,1-1 2-15,-5-4-1 0,-4-2 12 16,0-4-9-16,-8 0 17 15,-5-4 4-15,-3-2 2 16,-5 5-40-16,-9-5-44 0,-4 6 40 16,-4 6 25-16,-4 5 27 0,-9 5 6 15,1 1 17-15,-1 10 9 16,-8 7 1-16,0 3 8 0,-5 18 16 16,-8 6 15-16,0 10-47 0,-4 13-31 15,-4 14 33-15,0 7 92 16,-1 11 19-16,1-1-51 0,4 7-21 15,0-1-25-15,8-5-16 0,1-5 2 16,7 4 59-16,5-10-23 16,9-6-20-16,0-1 0 0,8-3 0 15,4-7-11-15,4-11 15 16,9 1 16-16,4-7-15 0,5-10-6 16,8-6-27-16,4-11-6 0,8-7-6 15,1-3-29-15,4-17-106 16,4-1-171-16,0-12-215 0,4-4-63 15,9-10 274-15,-5-7 152 0,5-11 64 16,-9 5 54-16,-4 2 13 16,-4-2 24-16,-4 6 2 0,-9 7 4 15,-4-1-3-15,-9 11 7 0,0 0-4 16,-3 4 0-16,-10 6 0 16,1 7 21-16,-5 6 23 15,1 4 95-15,-5 0 76 0,-4 7 40 16,4 10-2-16,-4 0-19 0,0 0-68 15,-8 10 8-15,-1 18 83 16,-8 16 128-16,1 6 29 0,-10 11-376 16,-3 10-38-16,-5 7 0 0,-4 10 0 15,-5 11 0-15,5-5 0 16,-8 11 0-16,3 7 0 0,-3-3 0 16,3 2 0-16,-3-2 0 0,8 2 0 15,0-6 0-15,4-10 0 0,0 4 0 16,4-11 0-16,1-11 0 15,7-5 0-15,1-11 0 16,4-17 0-16,5 0 0 0,3-17 0 16,1-4 0-16,3-12 0 0,1-1 0 15,4-10 0-15,0 0 0 16,0-4 0-16,4-13 0 0,5-10 0 16,4-13 0-16,4-25 0 0,8-2 0 15,5-15 0-15,3-13 0 16,6-10 0-16,3-10 0 0,4-7 0 15,1 7 0-15,0-3 0 0,-5 9 0 16,0 15 0-16,1-1 0 16,-5 13 0-16,0 5 0 15,0-1 0-15,-4 7 0 0,4 10 0 0,-4-4 0 16,0 8 0-16,-5 2 0 16,5 5 0-16,-4 12 0 15,-1 5 0-15,1-1 0 0,0 17 0 16,-1 3 0-16,-3 7 0 0,-1 7 0 15,0 0 0-15,1 17 0 0,-5-6 0 16,0 16 0-16,-4-4 0 16,-8 8 0-16,-1 9 0 0,-4-2 0 15,-4 2 0-15,-4 4 0 0,-9 4 0 16,-4-4 0-16,0 7 0 16,-8-7 0-16,0 0 0 0,-5 0 0 15,-4-10 0-15,5-1 0 16,-5-5 0-16,-4-5 0 0,-1-13 0 15,1 1 0-15,0-5 0 16,0-12 0-16,-4-5 0 0,4-6 0 16,4 1 0-16,0-8 0 0,9 3 0 15,3-6 0-15,5 4 0 16,5 2 0-16,8-2 0 0,-1 2-565 16,10 4-458-16,3 0 479 0,9 1-1105 15,0 5 153-15,8 1 744 16</inkml:trace>
  <inkml:trace contextRef="#ctx0" brushRef="#br0" timeOffset="114308.99">23876 6683 5020 0,'0'0'281'0,"0"0"-109"16,0 0-79-16,0 0 248 0,0 0 123 16,-4 4 100-16,4 2-213 0,0-2-78 15,-4 9-42-15,8-9 18 16,-4 3-97-16,0-7-152 0,0 10 0 15,0-10 0-15,0 0 0 16,0 0 0-16,0 0 0 0,0 0 0 16,0 0 0-16,0 6 0 15,0-6 0-15,0 0 0 0,0 0 0 16,0 0-169-16,0 0-1023 0,4 0 560 16,9 0-721-16,-1 0-354 15,5-6 431-15</inkml:trace>
  <inkml:trace contextRef="#ctx0" brushRef="#br0" timeOffset="121075.93">25252 6236 2432 0,'0'0'465'0,"0"0"-10"16,0 0 19-16,0 0-5 0,0 0-65 15,0 0-52-15,0 0-113 16,0 0-88-16,0 0-78 0,0 0-16 15,0 0-40-15,0 0-2 16,0 0 55-16,0-7 101 16,4 1-61-16,-4-11-65 0,4 0-51 15,9-10-33-15,0 0-1 0,4-7-22 16,0 3 56-16,4 1 38 16,-4 3-5-16,0 6-18 0,4-2-33 15,-4 6 14-15,0 7 6 0,-5-1 44 16,5 5-4-16,-4 12 66 15,-5-2 250-15,5 9 7 0,-4 8-75 16,-5 13-11-16,0-1-10 0,-8 11-49 16,-5 11-54-16,-3-5-38 15,-9 5-12-15,-1 6-110 16,-3-7 0-16,0-3 0 0,-1-1 0 16,1-6 0-16,4-6 0 0,8-11 0 15,0-4 0-15,5-6 0 16,-1-6 0-16,5-1 0 0,4-10 0 15,0 0 0-15,0 0 0 0,0 0 0 16,0-10 0-16,4-1 0 16,0-6 0-16,5 7 0 0,-1-7 0 15,5 0 0-15,0 0 0 0,4 7 0 16,-5 4 0-16,5-5 0 16,-4 11 0-16,4 0 0 15,0 11 0-15,0-5 0 0,0 21 0 16,0 0 0-16,-5 7 0 0,1 14 0 15,0 9 0-15,-9 8 0 16,0 9 0-16,-4-3 0 0,-8 11 0 16,-1 6 0-16,-8 0 0 0,1 7 0 15,-10-7 0-15,-4 0 0 16,-3-10 0-16,3 6 0 0,-4-13 0 16,-4-10 0-16,8-7 0 0,-3-10 0 15,7-10 0-15,-4-7 0 0,1-10 0 16,3-6 0-16,1-5 0 15,0-12 0-15,-1-5 0 0,1-6 0 16,-1-10 0-16,5 0 0 16,0-13 0-16,4 6 0 0,4-3 0 15,5-8 0-15,4 1 0 16,4 0 0-16,8-6 0 0,5 2 0 16,8-3 0-16,9-3 0 0,4-3 0 15,12 2 0-15,5 1 0 16,4-3 0-16,9 3-293 0,-1-1-121 15,9-6-28-15,0 4-56 0,8-8 67 16,1 4 187-16,-1-6 106 16,-4-4 73-16,-12 10 24 0,-1-4 48 15,-8 4 24-15,-4 0 31 16,-13 11 13-16,-4 6-46 0,-8 0 41 16,-5 6 121-16,-8 4 90 15,-5 7 10-15,0 4-15 0,-8 2-12 16,5 4-3-16,-5 11-14 0,0-5-46 15,-5 5-29-15,5 6-79 0,-8 0-78 16,0 17-15-16,-9 6 0 16,0 8 0-16,-5 9 0 0,1 15 0 15,-4-5 0-15,0 11 0 0,3 0 0 16,5 0 0-16,0 4 0 16,5 2 0-16,8-12 0 0,-1-5 0 15,5-6 0-15,5 0 0 16,3-10 0-16,0-13 0 0,9-4 0 15,0-1 0-15,9-16 0 16,8-10 0-16,4-7 0 0,8-16 0 16,5-12 0-16,0-9 0 0,0-7 0 15,-1-6 0-15,-3-11 0 16,-5-4 0-16,-8-2 0 0,-8 2 0 16,-5 5-9-16,-17 5 2 0,-4 12-7 15,-8-1 11-15,-5 10 29 16,-13 14-19-16,1 3-7 0,-9 7 0 15,-4 10 0-15,-4 13 0 16,-1 8 0-16,-3 13 0 0,-1 16 0 16,1 11 0-16,3 17 0 0,-3 0 0 15,8 10 0-15,4 1 0 16,4-5 0-16,9-2 0 0,4 2 0 16,9-6 0-16,3-6 0 0,10-5 0 15,3-2 0-15,1-8-13 16,8-2-537-16,4-15 61 0,4-6 86 15,5-7 44-15,8-10 25 0,0-10 55 16,9-7 72-16,-1-6-45 16,1-11-1-16,-1 3 86 0,-3-3 101 15,-1 1 48-15,-8-5 3 16,-5 11 0-16,-3-7 29 0,-5 11 251 16,-8-4-7-16,-1 6-109 15,-3 4-59-15,-5 0 209 0,-4 7 95 16,0 3-18-16,4 1-83 0,-4 6-37 15,0 0-56-15,-4 6 24 16,0 11 46-16,-5 0-27 0,5 4-154 16,-9 13-89-16,5-1 0 0,-5 1 0 15,1 3 0-15,3-3 0 16,5 4 0-16,0-5 0 0,-1-5 0 16,10 5 0-16,-5-12 0 0,4 2 0 15,4-12 0-15,1 6-137 16,3-11-162-16,5-6 31 0,5 0-60 15,3-6-62-15,5-11-59 16,3 0 89-16,6-4 186 0,3-2 58 16,0-4 33-16,1-1-47 0,-1 1 25 15,-8 4 20-15,4-4 46 16,-8-1 39-16,-5 12 4 0,-8-1 93 16,-4 0 177-16,-5 7 92 0,0-7 12 15,-3 6-23-15,-5 5-37 16,0 2-59-16,4-2-43 0,-4 6-60 15,-9 6-27-15,1-2 48 16,0 13-24-16,-5 0-72 0,-4 6-81 16,4 4 0-16,1 7 0 15,3-3 0-15,-4 3 0 0,5-1 0 16,-1 1 0-16,1-7 0 0,8 0 0 16,0-10 0-16,0 0 0 15,4 0 0-15,0-7 0 0,5-3 0 16,4-3 0-16,8-8-105 0,0-9-40 15,0 2-45-15,4-12-89 0,1-4-37 16,4-11-19-16,-1-2-30 16,5-8-24-16,0-6 164 0,4-3 135 15,-4-4 16-15,0-4 63 16,-5 8-21-16,-3 9 38 0,-1-9-26 16,-8 13 20-16,0 0-5 15,-9 6 25-15,1 11 178 0,-9 0 124 16,0 4 37-16,0 6 24 0,0 0-22 15,-4 7-18-15,4 3-111 16,-9 3-97-16,5 15-47 0,-4-5-6 16,-5 15-30-16,0 12-52 0,-4 1 0 15,5 4 0-15,-5 6 0 16,0 6 0-16,0 5 0 0,0 2 0 16,0-3 0-16,4 1 0 15,0-5 0-15,5 5 0 0,0-5 0 16,-1-6 0-16,9 0 0 15,0-6 0-15,0-4 0 0,9-1 0 16,-1-6 0-16,5-10 0 0,-1 0 0 16,5-13 0-16,9-4 0 0,-1-4 0 15,5-13 0-15,4 0 0 16,4-10 0-16,4-6 0 0,0-1 0 16,5-10 0-16,0-11 0 0,-1 5 0 15,-4-15-128-15,5-2-52 16,-5-5 36-16,-4 1 34 0,1 0 49 15,-6 3 25-15,-7 1 16 16,-5 13 13-16,-13-1 3 0,-3 11 4 16,-5 0 7-16,-9 10 21 15,-8 7 71-15,5 4-2 0,-5 6 0 16,0 7 23-16,-4 16 29 0,-5 4-56 16,1 7-93-16,-1 21 0 15,-3 2 0-15,3 15 0 0,1-1 0 16,4 13 0-16,0 5 0 0,-1-1 0 15,10 0 0-15,-1 3 0 16,0-9 0-16,5 2 0 0,4-2 0 16,4 2 0-16,4-12 0 15,0-11 0-15,5 0 0 0,-1-4 0 16,5-13 0-16,-1 1 0 0,5-12 0 16,4 1 0-16,1-17 0 15,-1 0 0-15,8-6 0 0,1-11 0 16,4-10 0-16,0-7 0 0,4-4 0 15,4 1 0-15,5-14 0 16,-5-10 0-16,5 7 0 0,-5-13 0 16,0 6 0-16,1 0 0 0,-5 0 0 15,-4-4 0-15,0 15 0 16,-9-5 0-16,0 11 0 0,-3 4 0 16,-10 6 0-16,5 7 0 15,-8 6 0-15,-1 4 0 0,-4 11 0 16,1 2 0-16,-1 4 0 15,-4 0 0-15,4 10 0 0,-8 11 0 16,4 13 0-16,-9-1 0 0,-3 22 0 16,-10 2 0-16,-3 8 0 0,-5 2 0 15,-3 4 0-15,-1 7 0 16,-4-7 0-16,-1 7 0 0,6-13 0 16,-1 2 0-16,8-6 0 0,1-10 0 15,8-14 0-15,4-3 0 16,1-7 0-16,7-10 0 15,-3-6 0-15,8-5 0 0,0-6 0 16,0 0 0-16,4-6 0 0,0-11 0 16,9-17 0-16,0-4 0 15,12-6 0-15,5-6 0 0,8-11 0 16,4-4 0-16,1-2 0 0,-1 2 0 16,0-2 0-16,1 6 0 15,-5 0 0-15,0 6 0 0,0 5 0 16,-4 6 0-16,-5 10 0 0,-3 7 0 15,-5 10 0-15,0-4 0 0,-8 15 0 16,0 2 0-16,-5 8 0 16,0 2 0-16,-3 5 0 15,-5 5 0-15,0 12 0 0,-13 5 0 0,0 5 0 16,-4 6 0-16,-4 6 0 16,-4 5 0-16,4-5 0 15,-5-5 0-15,1 5 0 0,-1-12 0 16,5 6 0-16,0-11 0 0,0 1 0 15,4-7 0-15,9 1 0 16,-1-12 0-16,1 1 0 0,3-6 0 16,5-11 0-16,0 0 0 0,0 0 0 15,5 0 0-15,7-11 0 16,1-12 0-16,12 2 0 16,5-6 0-16,4-7 0 0,4-6 0 0,9 2 0 15,-1-6 0-15,5-6 0 16,-5 6 0-16,1 0 0 0,0 6 0 15,-1-2 0-15,-3 2 0 16,-1 5 0-16,-8-1 0 0,0 7 0 16,-5 0 0-16,-3 10 0 0,-5 0 0 15,-4 0 0-15,0 13 0 16,-9-2 0-16,1-5 0 0,-5 11 0 16,0 0 0-16,0 7 0 0,-4-7 0 15,5 4 0-15,-5 6 0 16,0-10 0-16,0 13 0 0,0-3 0 15,-5 1 0-15,5 6 0 0,5-11 0 16,-5 4 0-16,0 1 0 16,4-5 0-16,-4-2 0 15,0-4 0-15,4 7 0 0,-4-7 0 16,8-7 0-16,-3-3 0 0,-1-1 0 16,0-5 0-16,5-1 0 15,-5-10 0-15,0 10 0 0,0-4 0 16,-4-2 0-16,-4 6 0 0,0 6 0 15,-5-5 0-15,1 5 0 0,-5 5 0 16,-4 6 0-16,0 0 0 16,-4 6 0-16,-4 11 0 15,-5 4 0-15,1 2 0 0,-1 11 0 16,-4-3 0-16,0 9 0 0,5 8 0 16,-1-4 0-16,4 7 0 15,10-1 0-15,-1-6 0 0,-5 4 0 16,14 3 0-16,0-7 0 0,8-4 0 15,0 4 0-15,0-6 0 16,0-5 0-16,4-5 0 0,0-1 0 16,0-4 0-16,5-2 0 0,3-4 0 15,5-11 0-15,4 4 0 16,9-10 0-16,4-6-238 0,0 2-874 16,8-9 468-16,1 3-428 0,3-1-560 15,1 1 593-15,-5-3 261 16</inkml:trace>
  <inkml:trace contextRef="#ctx0" brushRef="#br0" timeOffset="121278.89">29468 6710 6516 0,'0'0'999'15,"9"0"-416"-15,-5 4-490 0,-4-4-93 16,0 0 0-16,0 0 0 0,0 7 0 15,0-7 0-15,0 0 0 16,4 0 0-16,0 6 0 0,-4-6 0 16,5 4 0-16,-1-4-48 15,-4 0-722-15,4 0-357 0,-4 0-284 16,0 0-152-16</inkml:trace>
  <inkml:trace contextRef="#ctx0" brushRef="#br0" timeOffset="130481.82">2388 9619 2027 0,'0'0'498'0,"0"0"27"16,0 0 10-16,0 0-52 16,0 0-85-16,-13 0-75 0,-12 7 63 15,3-3-185-15,5 2-87 16,9 5-43-16,-1-1 10 0,1 7-32 15,4-4-49 1,-5-3 67-16,1 1 65 0,8-5-10 16,-9-6-10-16,1 4-19 0,8-4 19 15,-9 0-28-15,9 0 21 16,-8-4-30-16,8-2-15 0,8-11-25 16,-8 0 6-16,9-4-6 0,-1-2-20 15,-8-4-2-15,0 10-10 16,0-10-14-16,-8 6-17 0,-1-2-16 15,-7 6 1-15,-6-11-13 0,-7 18-29 16,-5-3 31-16,-4 9 12 16,-9-2 6-16,5 6 53 15,-5 6 46-15,1 11 61 0,-1 0 77 16,9 4 23-16,-9 12-7 0,9 1 11 16,5 4-52-16,-6 12-35 0,14-6-52 15,-5 11-32-15,13-11-36 16,1 6-9-16,11-6 9 0,-3-6 8 15,8 2-27-15,8-2 2 0,-3-11 2 16,11 7 23-16,-7-11-2 16,16-2-41-16,-4-5 0 0,5-5-29 15,4-5-145-15,-1-6-73 0,13 0-3 16,-3-6-42-16,-1-11-62 0,8-4 50 16,-3-6 56-16,3 0 87 15,-8-13 85-15,0 2 66 16,-4 4 35-16,-4-10 29 0,-1 4 13 15,-12 3-14-15,0 3-14 0,0-4-14 16,-12 11 10-16,-1 0 228 0,-4 4 87 16,0 2 14-16,0 4-29 15,-4 0 0-15,4 4-30 0,0 9-27 16,-5-2-162-16,5 6-102 0,0 0 0 16,0 0 0-16,0 6 0 15,0 11 0-15,-8 4 0 0,8 13 0 16,-9-1 0-16,1 11 0 15,8 17 0-15,-9-6 0 0,-3-1 0 16,7 7 0-16,-7 6 0 0,12-6 0 16,-9 0 0-16,-8 0 0 15,5 4 0-15,3-4 0 0,-8 0 0 16,9-7 0-16,-9-3 0 0,4-1 0 16,-12-6 0-16,4 0 0 0,4-16 0 15,-9 5 0-15,5-16 0 16,-4 0 0-16,-5-13 0 0,-4-8 0 15,5-3 0-15,-10-9 0 0,1-1 0 16,5 0 0-16,-6-10 0 16,1-1 0-16,13 5 0 15,-5-4 0-15,5 6 0 0,-1-2 0 16,14 2 0-16,-5 4 0 0,8 7 0 16,1 3 0-16,4-9 0 0,4 9 0 15,0 7 0-15,12-4-195 16,-3 4-915-16,16-10 451 0,5 3 39 15,-5 1-1153-15,13 2 563 0,0 4 578 16</inkml:trace>
  <inkml:trace contextRef="#ctx0" brushRef="#br0" timeOffset="131094.87">2625 10077 3813 0,'-9'-10'855'16,"-12"-1"-408"-16,13 1-210 15,-1-3-92-15,1 9-73 0,-1-2-12 16,1 6 319-16,-1 0 131 0,5 0 11 15,-4 6-32-15,-1 4 30 0,1 7-375 16,-14 10-144-16,14 1 0 16,-9 12 0-16,0-3 0 15,9 7 0-15,-5 7 0 0,4-7 0 16,9 4 0-16,0 3 0 0,0-7 0 16,9-7 0-16,-5 3 0 15,13-6 0-15,0 4 0 0,0-11 0 16,4-4 0-16,5 4 0 0,3-10 0 15,1 0 0-15,4-13 0 0,12 2 0 16,-8-16 0-16,9-3 0 16,-1-8 0-16,5-6 0 0,4-17 0 15,-8 0 0-15,-1-6 0 16,1-5 0-16,0-6 0 0,-14 0 0 16,-3 0 0-16,-5-10 0 15,-3 4 0-15,-14 2 0 0,1-2 0 16,-9-1 0-16,-9 3 0 0,-8 4 0 15,-4 1 0-15,-4-1 0 0,-5 6 0 16,-12 5 0-16,4 6 0 16,-9 10 0-16,0 0 0 0,1 13 0 15,-1 11 0-15,5 4 0 0,4 6 0 16,0 16 0-16,0 1 0 16,-5 11 0-16,14 5 0 0,-9 11 0 15,12 11 0-15,-3-5 0 16,3 5 0-16,5 6-1073 0,4-1 301 15,0 8-110-15,0 3-716 0,4 0 393 16,5 7 278-16</inkml:trace>
  <inkml:trace contextRef="#ctx0" brushRef="#br0" timeOffset="131830.99">1393 10957 1426 0,'0'0'12'16,"0"0"244"-16,0 0 433 0,0 0 300 15,8 0 62-15,-8-7-495 0,9 7-269 16,8-6-131-16,-13 6-60 16,13 0 4-16,0-4 178 15,4 8 107-15,-4-4-30 0,8 0-35 16,-4 6 13-16,13-6-17 0,-4 11 16 15,8-5-78-15,4 5-254 0,9-5 0 16,4-2 0-16,9 2 0 16,8 5 0-16,0-5 0 0,4-6 0 15,8 4 0-15,5-4 0 0,-4 0 0 16,4 0 0-16,-4 0 0 0,-1-4 0 16,5 4 0-16,-13 0 0 15,5 0 0-15,-5 0 0 0,-4-6 0 16,-9 6 0-16,1 0 0 0,-9 0 0 15,-8-4 0-15,-9 4 0 16,0 0 0-16,-13-7 0 16,-8 7 0-16,-4 0 0 0,4 0 0 15,-9 0 0-15,-8 0 0 0,9 0 0 16,-9 0 0-16,0 0 0 0,0 0 0 16,0 0 0-16,0 0 0 15,0 0 0-15,-9-6-396 0,1 2-704 16,-1-2 514-16,-8 6-850 0,-4 6-182 15,4-2 786-15</inkml:trace>
  <inkml:trace contextRef="#ctx0" brushRef="#br0" timeOffset="132688.28">1621 11668 4301 0,'-8'0'628'0,"-1"0"-288"0,1-6 19 15,0 6 249-15,3 0-2 16,-3-4-37-16,8-3 0 0,-9 7-358 16,1-10-211-16,8 4 0 15,-9-1 0-15,9 3 0 0,0-2 0 0,0-5 0 16,0-5 0-16,9-1 0 16,-9 0 0-16,17 0 0 15,-4-4 0-15,3 4 0 0,10-6 0 16,3 13 0-16,-3-7 0 0,4 13 0 15,3-2 0-15,5 6 0 16,-8 16 0-16,8 1 0 0,-4 17 0 16,-4 4 0-16,4 6 0 0,-5 6 0 15,-12 5 0-15,0 5 0 16,-4 1 0-16,-5 0 0 0,-8 11 0 16,-8-5 0-16,-9-2 0 15,-4-4 0-15,-9 0 0 0,-4-7 0 16,-4-3 0-16,0-1 0 0,-4-12 0 15,4-5 0-15,-9-5 0 16,9-12 0-16,4 1 0 0,-4-6 0 16,8-11 0-16,5 0 0 0,-1-11 0 15,5 1 0-15,4-7 0 16,9-6 0-16,4 2-453 0,-5-9-590 16,18-1 503-16,-5-3 66 0,13 1-718 15,0-5-251-15,12-2 623 16,5 2 396-16</inkml:trace>
  <inkml:trace contextRef="#ctx0" brushRef="#br0" timeOffset="133278.84">2523 11756 2123 0,'9'0'572'0,"-9"0"2"16,8 0 0-16,-4 0-117 0,5 0-184 15,-1 0-89-15,-8-6-83 16,9 2 163-16,-9 4-101 0,8-6-64 16,1 6-42-16,-9-11-29 15,4 5-2-15,0 2-13 0,0-3 7 16,-4 1-12-16,0-4 6 0,-4-1-12 15,0-6 15-15,0 7-27 16,-5-3 19-16,1 3-17 0,-1-7 12 16,-8-4-1-16,5 8 2 0,-5 3 20 15,-9-7-19-15,5 7 102 16,-4 3 257-16,3 7 20 0,-3 7 16 16,-5-7 0-16,-3 16 56 15,3-5 14-15,-8 12-471 0,12 4 0 16,-3 11 0-16,-5 2 0 0,4 4 0 15,5 11 0-15,4-5 0 16,4 4 0-16,-4 1 0 0,12 2 0 16,-8-3 0-16,9 1 0 0,8-11 0 15,0 6 0-15,0-12 0 16,8 2 0-16,1 4 0 0,-1-6 0 16,5-11 0-16,4 3 0 0,8-3 0 15,-4-6 0-15,5 2 0 16,3-6 0-16,5-7 0 15,4 1 0-15,0-11 0 0,9 6 0 0,-5-12 0 16,5-5 0-16,0 5-1199 16,8-15 507-16,4 4 220 0,0-10-1496 15,9 0 743-15,-5-7 469 16</inkml:trace>
  <inkml:trace contextRef="#ctx0" brushRef="#br0" timeOffset="133890.44">3869 11049 3796 0,'0'0'869'0,"0"0"-407"0,0 0-226 0,0 0-107 16,0-4 142-16,5-2 326 15,7 6 56-15,-3 0-6 16,8-7-116-16,12 7-531 0,-3-4 0 16,3 4 0-16,5 4 0 0,4-4 0 15,9 7 0-15,-9-7 0 16,8 10 0-16,1-10 0 0,4 6 0 15,-5 1 0-15,1-3 0 0,-9 2-759 16,0-2-123-16,-8 3 397 0,-5-1 15 16,1-2-1152-16,-14 2 378 15,-3 1 577-15,-1-3 70 16</inkml:trace>
  <inkml:trace contextRef="#ctx0" brushRef="#br0" timeOffset="134172.6">3903 11299 5264 0,'-8'0'191'16,"8"0"166"-16,0 0 385 16,8 0 94-16,5 4-43 0,4-4-785 15,8 0-8-15,-8 0 0 16,13 0 0-16,-1 0 0 0,5 13 0 15,4-9 0-15,-4-4 0 0,9 0 0 16,-1 6 0-16,4-6 0 16,1 0 0-16,0 4 0 0,-5 3 0 15,0-7 0-15,1 6-20 0,-5 4-1209 16,-9 1 552-16,5-5 300 16,-8 5-936-16,3-1-252 0,-3 7 766 15,3 0 297-15</inkml:trace>
  <inkml:trace contextRef="#ctx0" brushRef="#br0" timeOffset="138922.8499">5977 9918 1431 0,'5'0'27'16,"-5"0"138"-16,0 0 269 0,0 0 105 15,0 0 27-15,0 6-20 0,0-2-33 16,0 2 63-16,-5-6-218 16,5 11-151-16,0-5-113 0,-4 5-39 15,4-5-28-15,0 11-10 0,-8-7 4 16,-1 1-21-16,-3-1 0 15,-1 3 25-15,9-3-17 0,-5-3-19 16,1-3 3-16,-1 2 11 0,5-12 4 16,-4 6-4-16,3-4 16 0,1-9-5 15,0-4-14-15,0 0-17 16,4-4 2-16,0 5 15 16,0-5 2-16,4-9 9 0,4 9 6 15,1-6-34-15,-1 4 1 0,9-4 12 16,-8 10 7-16,-1-4 0 15,5 4 1-15,4 4 14 0,-9 3-11 16,9-1-22-16,-4 5-1 0,4 2 16 16,-4 8 0-16,-1 2 0 0,1 5 8 15,4 6 6-15,-9 6 32 16,1 4 43-16,-1 17 165 0,-4 7 90 16,-8 7 64-16,0 10-40 15,-4 3-28-15,-5 0-79 0,-8 7-72 16,-5 0-95-16,1-1-41 15,-5 1-37-15,-4-7-13 0,5 1-19 16,-5-11 2-16,-4-1-1 0,8-15 34 16,-4-1 6-16,5-17-1 0,-1-4 19 15,5-2-6-15,-5-8-37 16,0-9 0-16,5-4 0 0,-5-11 0 16,9 1 0-16,0-13 0 0,0 6 0 15,12-10 0-15,-8-1 0 16,9-5 0-16,-1 5 0 0,9-5 0 15,0 6-49-15,9-7 15 0,-1 13 8 16,1-2 4-16,-1 2 6 16,1 4-1-16,4 7 3 15,3 3 3-15,-3 1-4 0,4 12 1 16,8 5-1-16,-8-1-1 0,5 13 6 16,3-2 7-16,-4 2 3 0,5 11 10 15,-5-7 22-15,4 1 8 16,-4 5 0-16,5-5-1 0,-1-1-16 15,5-4-7-15,-5 4-1 0,5-10 2 16,-1 4-12-16,-3-4-146 16,3-7-507-16,-3 3-222 15,-5-9 411-15,4 2 211 0,-8 1-439 16,4-7-1085-16,-4-7 813 0,0 1 465 16</inkml:trace>
  <inkml:trace contextRef="#ctx0" brushRef="#br0" timeOffset="139328.74">6435 10866 1426 0,'0'-4'306'16,"0"4"360"-16,0 0 229 16,0 0 215-16,0 0-542 0,0 0-265 15,0 0-110-15,0 0-22 0,0 0 363 16,0 11 112-16,0-5 126 15,0 4-171-15,0 1-601 0,0 6 0 16,0 6 0-16,0-2 0 16,-9 6 0-16,1 0 0 0,-5 7 0 15,-4 6 0-15,-4-2 0 0,-4 2 0 16,-1-9 0-16,-3 9-1 16,3-2-1234-16,5-11 558 0,-4-10 279 15,8 0-1374-15,4-11 426 0,4-12 638 16</inkml:trace>
  <inkml:trace contextRef="#ctx0" brushRef="#br0" timeOffset="140046.23">7201 9819 4499 0,'-4'0'527'0,"4"0"-233"16,0 0-155-16,0 0-45 15,0 0 223-15,0 10 85 16,0 7-3-16,-9 4 142 0,1 9 23 16,-1 7-149-16,-3 1-415 0,-1 6 0 15,0 0 0-15,-4 0 0 0,0-4 0 16,5-2 0-16,-10-4 0 16,10-7 0-16,-1-4 0 0,5-6 0 15,-1-7 0-15,9 1 0 0,-8-5 0 16,8-6 0-16,0 0 0 15,0 0 0-15,0 0 0 16,0 0 0-16,8-10 0 0,1-3 0 0,3 3 0 16,1-7 0-16,8 0 0 15,-4-4 0-15,4 4 0 0,5 7 0 16,-9-3 0-16,4 9 0 16,-4 4 0-16,4 4 0 0,-4 2 0 15,0 5 0-15,0 12 0 0,4-2 0 16,-13 6 0-16,5 7 0 15,0-1 0-15,-5 11 0 0,5-6 0 16,-5 6 0-16,-8 7 0 0,0-1 0 16,-8-2 0-16,-5 3 0 0,0-1 0 15,-3-6 0-15,-6-6 0 16,1 2 0-16,-4-9 0 16,-5-8 0-16,5 1 0 0,-9-14 0 15,4 1 0-15,5-11 0 0,-5-7 0 16,5-3 0-16,4-1 0 15,-5-6 0-15,5-10 0 0,4 4 0 16,0-4 0-16,5 0 0 0,-5-1 0 16,8 1 0-16,1 0-692 0,8-3-255 15,0 3 453-15,8 0-395 16,1-1-735-16,16-5 556 0,-8 6 177 16</inkml:trace>
  <inkml:trace contextRef="#ctx0" brushRef="#br0" timeOffset="140411.15">7362 9758 5111 0,'-9'-13'369'0,"9"3"214"16,-8 6 1-16,8-3-104 15,0 7-113-15,0 0-104 0,0 0-81 16,0-10-63-16,0 10-1 0,0 0-103 16,8-6-15-16,5 6 0 0,4 0 0 15,8 0 0-15,-3 0 0 16,7 6 0-16,5-6 0 0,4 0 0 15,4 4 0-15,5 2 0 0,4 5 0 16,0-5 0-16,-5-2 0 16,1 9 0-16,-1-9-70 0,1 9-947 15,-5-3 271-15,1-3 348 16,-10 3-274-16,1 1-582 0,-4 5-45 16,-5 1 634-16,-4 0-294 0</inkml:trace>
  <inkml:trace contextRef="#ctx0" brushRef="#br0" timeOffset="141235.74">5254 11116 1436 0,'-5'0'249'15,"5"0"276"-15,0 0 247 16,0 4 153-16,9 3-123 0,-1-7-389 16,1 6-175-16,8-6-125 0,0 0-38 15,12 4-30-15,-8-4 139 16,13 6 179-16,4-6 25 0,9 0-66 15,8 0-47-15,0 0-43 0,9 0-69 16,-1 0-36-16,5 0 8 16,12 0-32-16,-4 0-12 0,13 0-55 15,-8 0-13-15,3 0-14 0,1 0-27 16,4-6 24-16,4 6 132 0,0 0-117 16,9 0-21-16,-1 6 0 15,9-6 0-15,-8 0 0 16,8 7 0-16,-8-3 0 0,-9-4 0 15,-4 0 0-15,4 0 0 0,-13 0 0 16,-3-4 0-16,-5 4 0 16,-5-7 0-16,-12 1 0 0,-4 2 0 15,-9 4 0-15,-3-6 0 0,-10-1 0 16,-3 3 0-16,-5 4 0 16,0-6 0-16,-13 6 0 0,1 0 0 15,-5 0 0-15,0-4 0 0,-4 4-346 16,0-7-759-16,-8 1 528 15,-1 2-467-15,1-2-747 0,-18 6 832 16</inkml:trace>
  <inkml:trace contextRef="#ctx0" brushRef="#br0" timeOffset="142403.07">6422 11570 3301 0,'4'4'866'15,"-4"-4"-180"-15,0 0-327 0,-4 6-163 16,4-2-60-16,-4 3 191 0,0-1 57 15,-5 4-17-15,1 1-50 16,-1-1-43-16,1-3 9 16,-5-1 38-16,4-6-21 0,1 4-226 15,0-4-74-15,8-4 0 0,-9 4 0 16,9-6 0-16,-13-11 0 16,13 6 0-16,0-12 0 0,0 2 0 15,13-6 0-15,-4 4 0 0,-1-4 0 16,9-1 0-16,4 1 0 15,-8 4 0-15,4 6 0 0,0 7 0 16,0-1 0-16,0 11 0 0,4 11 0 16,-4-1 0-16,-5 13 0 15,1 5 0-15,0 5 0 0,-5 15 0 16,5 3 0-16,-9 3 0 16,-8 3 0-16,4 4 0 0,-4 4 0 15,-5-4 0-15,-12 6 0 16,-4-2 0-16,8-4 0 0,-17 6 0 15,4-12 0-15,1-5 0 0,-10 5 0 16,1-11 0-16,5 0 0 16,-14-17 0-16,5 7 0 0,-1-17 0 15,9-1 0-15,-4-5 0 0,9-5 0 16,3-2 0-16,-3-8 0 0,7-2 0 16,10 2 0-16,-5-3 0 15,4-9 0-15,5 5 0 16,-1-6 0-16,9-10 0 0,0-7 0 15,0 1 0-15,0-5 0 0,9 4 0 16,-1-10 0-16,5 7 0 16,4-3 0-16,-5 6 0 0,1 7 0 15,8 0 0-15,-4 3 0 0,-4 10 0 16,4-3 0-16,8 11 0 16,-4-5 0-16,5 11 0 0,-1 4 0 15,5 9 0-15,0 4 0 0,3 4 0 16,-3 2 0-16,0 4 0 15,4 0 0-15,-9 7 0 16,5 4 0-16,-1-5 0 0,1 1 0 16,-5-7 0-16,5 7 0 0,-5-7 0 15,1-6 0-15,-1 2 0 16,0-12 0-16,1-1 0 0,-1 3 0 16,-4-3 0-16,5-3 0 0,-1-14 0 15,5 7 0-15,-9-6 0 16,13-5 0-16,-9-5 0 0,9-1 0 15,9-10 0-15,-10 6 0 0,10-13 0 16,3 0 0-16,-3-3-333 16,3-3-794-16,1 2 360 0,-5-6-669 15,0 10-109-15,-8 7 283 0</inkml:trace>
  <inkml:trace contextRef="#ctx0" brushRef="#br0" timeOffset="149449.01">2506 12231 1373 0,'0'-11'8'0,"9"1"-19"16,-1-3 11-16,9 3 3 0,-13 6-13 15,13-9-19-15,-8-4-361 16</inkml:trace>
  <inkml:trace contextRef="#ctx0" brushRef="#br0" timeOffset="153244.9799">1431 13728 1414 0,'0'0'53'16,"0"0"263"-16,0 0 198 0,0 0 97 15,0 10 133-15,-4 3 149 0,4-3-407 16,-9 7-223-16,1 4-126 16,-1-4-64-16,1 0-14 0,-1-1-31 15,-3 1-21-15,3 0-4 0,9-7 5 16,-8 1 11-16,-1-1 8 0,9-3 73 16,-8-1 67-16,-1-2 28 15,1-4-39-15,4-4-33 0,-5-2-69 16,9-5-22-16,-8 1-19 0,-1-13-13 15,9 2 8-15,0-9-5 16,0 3-1-16,9-11 9 16,-9 5 6-16,17-5 1 0,-13-2 6 15,13 6 8-15,0 3 3 0,0-3 7 16,-5 7 2-16,5 0-9 0,0 4-4 16,4 2 0-16,-4 8 7 15,0-4 5-15,4 13 169 0,-12 4 81 16,8 0 17-16,0 10 7 0,4 14-167 15,-4-3-150-15,-9 23 0 16,5 0 0-16,-5 10 0 0,1 7 0 16,-9 6 0-16,0 11 0 0,-9 0 0 15,1 4 0-15,-13-1 0 16,4 10 0-16,-9-9 0 0,5-5 0 16,-8-5 0-16,-5-1 0 15,4-10 0-15,-4-7 0 0,-4-7 0 16,9-16 0-16,-5 3 0 0,-4-18 0 15,8-9 0-15,-4-3 0 16,4-4 0-16,5 0 0 0,4-11 0 16,-4-5 0-16,8-1 0 0,4-10 0 15,-4-7 0-15,8-4 0 16,9 5 0-16,0-1 0 0,0-4 0 16,9 5 0-16,-1-1 0 15,1 7 0-15,4 6 0 0,4-2 0 16,-1 6 0-16,6 6 0 0,-5 1 0 15,-1 10 0-15,6 4 0 16,3 2 0-16,-8 11 0 0,13 0 0 16,-5 4 0-16,-4-4 0 0,5 10 0 15,3 7 0-15,-3-7 0 0,3 0 0 16,-3 7 0-16,-5-7 0 16,4 0 0-16,-4-3 0 0,-4 3 0 15,0-10 0-15,-8-1-316 0,3 1-760 16,-3-13 454-16,-1 3 115 15,-8-7-651-15,17 6-176 16,-12-6 480-16,3-6 388 0,9-5-218 0</inkml:trace>
  <inkml:trace contextRef="#ctx0" brushRef="#br0" timeOffset="153504.31">1786 14506 4658 0,'0'11'465'0,"0"-5"-198"0,0 11 349 15,9 4 228-15,-9-4 75 16,0 10-497-16,0-4-422 0,-9 4 0 16,9 7 0-16,0-7 0 0,-8 1 0 15,0 5 0-15,8-6 0 0,-17 1 0 16,8-1 0-16,-4-4 0 15,5 4 0-15,-9-10-419 0,4 0-571 16,5-7 401-16,8-3 277 0,-9-14-683 16,9 1-477-16,9-11 472 15,-1-10 485-15,5-11-88 0</inkml:trace>
  <inkml:trace contextRef="#ctx0" brushRef="#br0" timeOffset="154198.49">2294 13612 4061 0,'0'0'739'16,"0"0"-356"-16,0 0-179 0,0 0-90 15,0 0 26-15,-8 4 324 16,4 9 90-16,4 8 7 0,-4 2-40 16,-1 4-71-16,-3 7-450 15,-1-3 0-15,1 9 0 0,-9-2 0 16,4 2 0-16,5-9 0 0,-9 3 0 16,0-7 0-16,4-4 0 0,5-2 0 15,-1-8 0-15,9-3 0 16,-8 1 0-16,8-11 0 0,0 0 0 15,0 0 0-15,0 0 0 0,0 0 0 16,8-11 0-16,1 1 0 16,-1-3 0-16,1 3 0 15,12-11 0-15,-4-2 0 0,0 6 0 16,12 0 0-16,-12 7 0 0,4-1 0 0,5 5 0 16,-5 6 0-16,-4 0 0 15,0 6 0-15,4 5 0 16,-4 5 0-16,-9 12 0 0,5-1 0 15,4 7 0-15,-8-1 0 0,8 5 0 16,-17 2 0-16,8 4 0 16,-8 0 0-16,0 4 0 0,0 3 0 15,-8-7 0-15,-1 6 0 0,-8-6 0 16,4-6 0-16,5-4 0 0,-9-1 0 16,0 1 0-16,-4-13 0 15,4 2 0-15,-13-13 0 16,5 1 0-16,-5-5 0 0,-4-2 0 15,13 3 0-15,-13-18 0 0,13 5 0 16,-4-5 0-16,4-5 0 16,4 5 0-16,0-12 0 0,0 2 0 15,13 4 0-15,-5-6 0 0,1 2 0 16,8-6-645-16,0 0-325 0,8-7 457 16,1 0-517-16,3 7-712 15,5 4 815-15,0-4 408 0</inkml:trace>
  <inkml:trace contextRef="#ctx0" brushRef="#br0" timeOffset="154555.51">2341 13602 4657 0,'0'-7'470'16,"-8"-3"-211"-16,3 4-13 16,5-1 101-16,0 7 3 0,0 0-37 15,0 0-56-15,0 0-4 0,0 0 101 16,5-4-37-16,12 4-126 0,-9-6-63 15,9 6-79-15,4 0-49 16,-4-7 0-16,13 7 0 0,4-4 0 16,-5 4 0-16,5-6 0 0,4 6 0 15,-8 0-876-15,4 0 23 16,-5 0 402-16,-3 6-213 0,-5-6-929 16,-4 11 433-16,0-5 572 15,4-2-311-15</inkml:trace>
  <inkml:trace contextRef="#ctx0" brushRef="#br0" timeOffset="155023.8899">3010 13961 5056 0,'0'0'288'16,"-9"-7"134"-16,9 7 178 0,0 0-9 15,0 0-57-15,0 0-80 16,-8 11-208-16,8-5-246 0,-8-2 0 15,8 9 0-15,-9-3 0 0,9 1 0 16,0 6 0-16,0-11 0 0,0 4 0 16,9 1 0-16,-9-1 0 15,8-3 0-15,0-1 0 16,1 5 0-16,-1-11 0 0,5-7 0 16,4 3 0-16,0-13-57 0,-4 7 13 15,4-7 23-15,-9 0 18 16,1-6 12-16,-9 6 107 0,8-4-116 15,-8 4 0-15,-8 7 0 0,8-7 0 16,-9 11 0-16,1-5 0 0,-1 11 0 16,-4 0-295-16,5 7-613 15,-9 3 222-15,0 1 304 0,4 5-922 16,-4 8-290-16,1 3 774 0</inkml:trace>
  <inkml:trace contextRef="#ctx0" brushRef="#br0" timeOffset="156251.04">1871 14595 1410 0,'0'0'2'0,"0"0"14"0,0-11-16 16,0 11 41-16,0-6 152 15,0 6 295-15,0 0 140 0,-8-7 120 16,8 3 73-16,0 4-243 0,0 0-283 16,0 0-130-16,0 0-83 15,0 0-32-15,-9-6-21 0,9 6-17 16,-4 6-8-16,-4-6 4 0,-1 4 8 16,9 3-16-16,-17-1 10 0,9 5 26 15,-1-1-42-15,5-4-6 16,-13 1 12-16,17 3 31 15,-8 1-46-15,-1-5 6 0,1-2 9 16,3 2 27-16,5-6-47 0,-4 0 17 16,4 0 3-16,0 0 25 15,0 0-44-15,0 0 19 0,0 0 0 16,0 0 24-16,0-6-42 0,0-4 8 16,-4 3 32-16,4-3-34 0,0-1 8 15,0-5 20-15,-9 5-16 16,9 5-18-16,-8-5 27 0,8 5 25 15,-8 2 75-15,8 4 75 0,0-7 17 16,-9 7-47-16,9 0-64 16,0 0-37-16,-8 11 5 15,3 6 109-15,-3 6 17 0,-1-2-69 16,1 2 13-16,-1 4 1 0,1-6-42 16,0 9-30-16,3-9-25 15,5 2-23-15,-8-9-2 0,8 3-1 16,0-4-1-16,0-3-12 0,0 1 7 15,8-11-13-15,-8 0-8 16,0 6-32-16,5-12 29 0,3-1-36 16,0-3 3-16,1-7 24 0,-1 0 18 15,1 3-2-15,-1-3 6 0,-3 0 11 16,3 0-6-16,-8 11 16 16,0-5-6-16,9 1 8 15,-9 4 97-15,-9-5 32 0,9 11 0 16,0-6-40-16,0 6-18 0,0 0-7 15,0-4-43-15,-8 4-20 16,3 4-9-16,5-4-4 0,-8 6 12 16,8-6-16-16,-9 4 13 0,1 3-5 15,8-7-4-15,0 0 19 16,-9 0-13-16,9 0 12 0,0 0-3 16,0 0-11-16,0 0 3 0,0 0-11 15,0 0-11-15,0 0 9 16,9-11-10-16,-9 5 16 0,8-5-12 15,1 5 12-15,-1-4 2 16,-3-1-9-16,12 5 7 0,-9 2-3 16,0-3 3-16,-8 7 51 0,13 0 39 15,-4 7 72-15,-1 3-162 16,1 1 0-16,-1-1 0 0,0 13 0 16,-8-6 0-16,0 10 0 0,0 11 0 15,-8-4 0-15,0 3 0 16,-14 3 0-16,5 4 0 0,-16 7 0 15,3-3 0-15,-8 2 0 0,4-5-714 16,-4 5-216-16,0-12 448 16,0 6-479-16,12-17-813 0,-3-4 814 15,3-12 201-15</inkml:trace>
  <inkml:trace contextRef="#ctx0" brushRef="#br0" timeOffset="158578.8499">3755 13856 3130 0,'-8'0'1173'0,"-1"0"-548"16,1-7-305-16,-5 7-129 15,4 0-98-15,1 0 230 0,8 0 246 16,-9 0 11-16,9 0-44 0,0-6-11 16,0 2-399-16,0-9-126 15,0 3 0-15,9-7 0 0,-1-4 0 16,1-2 0-16,4 2 0 0,-5-2 0 15,9 2 0-15,4 4 0 0,-4 0 0 16,0 7 0-16,13-3 0 16,-13 13 0-16,12 0 0 15,-12 6 0-15,9 11 0 0,3 0 0 16,-12 10 0-16,4-6 0 0,-4 19 0 16,-8-2 0-16,-1 12 0 15,-8 5 0-15,-4 6 0 0,-9 0 0 16,-4 6 0-16,-4-6 0 0,-4 4 0 15,-9-11 0-15,4 3 0 16,-8-9 0-16,4-4 0 0,5-10 0 16,-9 0 0-16,4-7 0 0,4-4 0 15,5-6 0-15,3-13 0 0,6 2 0 16,-6-6 0-16,14-6-1032 16,-9-5 254-16,17-5 381 0,0-12 129 15,0-5-873-15,17-5-240 16,0-2 495-16,12-4 444 0,-3 0 192 15,12 0-343-15</inkml:trace>
  <inkml:trace contextRef="#ctx0" brushRef="#br0" timeOffset="159057.54">4318 13860 2371 0,'8'0'898'0,"1"0"174"0,-1 6-469 15,5-6-294-15,-4 4-153 0,-1-4-59 16,9 7-55-16,-13-1 8 16,5-6-50-16,8 0 14 15,-17 4-17-15,8-4 10 0,1 6 5 16,-9-12-7-16,8 6 35 0,-8 0-61 16,0-4 21-16,0-9 13 0,0 3-24 15,0-7 41-15,0 0-57 16,-8-4 22-16,-1 4 33 0,-8 1-45 15,-4-1 17-15,4 0 39 0,-17 7 188 16,5 3 126-16,-10 7 62 16,6 7 3-16,-6 3-66 15,1 13-66-15,0 4 51 0,0 18-236 0,4-1-101 16,5 10 0-16,3 7 0 16,1 6 0-16,12-6 0 15,-4 4 0-15,5 2 0 0,3-6 0 16,5 0 0-16,8 0 0 0,0-13 0 15,13-4 0-15,-8-4 0 16,8-2 0-16,0-11 0 0,4-4 0 16,4-12 0-16,5-5 0 0,8-6 0 15,-4-6 0-15,12-15-894 0,1-2 51 16,8-4 399-16,0-7-621 16,4-4-680-16,0 5 865 15,1-12-119-15</inkml:trace>
  <inkml:trace contextRef="#ctx0" brushRef="#br0" timeOffset="159354.9199">5033 13937 5808 0,'0'0'712'0,"9"7"13"0,4-3-56 16,4 2-392-16,12 1-277 16,1-3 0-16,4 2 0 15,12-6 0-15,-8 0 0 0,9 0 0 16,4-6 0-16,0 2 0 0,-1-3 0 16,-3 7 0-16,-1-6 0 0,-7 2-20 15,-6-3-566-15,6 7-142 16,-18-6-80-16,4 2-53 0,-8 4-152 15,-13 4-67-15,0 2 119 0,-8 5 28 16</inkml:trace>
  <inkml:trace contextRef="#ctx0" brushRef="#br0" timeOffset="159603.91">5135 14181 4573 0,'9'0'526'15,"12"0"-99"-15,0 0 238 16,13 0 50-16,0 0 40 0,8 0-225 16,0-6-530-16,5-1 0 0,-1 3 0 15,-8-2 0-15,5 2 0 16,3-3 0-16,1-3 0 0,0 4 0 16,-1 6 0-16,1 0 0 15,-9-7 0-15,4 14 0 0,5-7-875 16,-18 6 24-16,1-2-60 0,4 2-549 15,-13 11 129-15,-4 0 453 16</inkml:trace>
  <inkml:trace contextRef="#ctx0" brushRef="#br0" timeOffset="170869.8">6888 13717 1326 0,'4'0'37'0,"-4"0"-22"16,0 0 23-16,0 0-33 0,0 0-5 16,4 0 29-16,-4 0 102 15,0 0 74-15,0 0 19 0,0 0 18 16,0 0-9-16,0 0 1 0,-4 0-6 16,4 0 65-16,4 11 86 15,-4-11-43-15,4 0-108 0,1 0-20 16,3 0-71-16,1 0-56 15,-1 0-15-15,-4-11-46 0,9 5 2 16,-5-5 0-16,5 1-29 16,-4-7 10-16,-9 0 3 0,0-6-21 15,0 2 24-15,-9 4-32 16,-12-6 70-16,4 2 78 0,-17 4 27 16,4 1 27-16,-3 5-83 0,-5 11-24 15,-1 0-72-15,1 11 97 16,-8 5-30-16,8 1-8 0,4 17-3 15,-4-3 71-15,8 9 41 0,5 11 1 16,-1-3-61-16,9-4-7 16,5 6-31-16,3-6-20 15,1 0-6-15,8 1-3 0,8-12 5 16,-8 1 0-16,9-13-8 0,3 2 0 16,1-6 2-16,8-7 0 15,0-10 6-15,5 0 2 0,-1-6 6 16,13-11-168-16,-8-10-59 15,8-7-2-15,4-4 27 0,-4 5 30 16,-8-11 30-16,4 6 35 0,-9-2 21 16,-4 6 10-16,-4 3 17 15,0 8 9-15,-4 6 38 0,-4 0 76 16,-9 7 25-16,8-1-22 0,-8 11-31 16,0 0-27-16,0 0-4 15,0 0 1-15,0 7 29 16,-8 7 28-16,8 9 31 0,-9 5 18 15,1 5 28-15,-1 11-15 0,-8 0-55 16,4 7-40-16,5-3-34 16,0 9-29-16,-1-3-13 0,1 1 12 15,3 2-25-15,-3-3 5 0,-1-6 7 16,9 3-7-16,-16-7 0 16,3 0 8-16,4-4-8 0,-8-2 48 15,-4-5 84-15,4-5-39 0,-8-1-93 16,4-10 0-16,-5-1 0 15,1-5 0-15,4-5 0 16,-9-6 0-16,13 0 0 0,-8-6 0 16,4 2 0-16,12-9 0 0,-12 9 0 15,13-9 0-15,-5 3 0 16,9-7 0-16,4 7 0 0,-9-14 0 16,9 3 0-16,0-2 0 0,0 2 0 15,9-6-301-15,-5 4-246 16,4-4-120-16,9 6 93 0,9-2-143 15,-9 6-197-15,12-4 25 16,5 4-122-16,4 0 336 0,5 0-71 16</inkml:trace>
  <inkml:trace contextRef="#ctx0" brushRef="#br0" timeOffset="171390.93">7290 13870 2813 0,'8'-4'809'16,"-8"-2"-17"-16,0 6-227 15,0 0-246-15,0 0-90 0,0 0 108 16,-8 6 144-16,8 11 43 0,-9 4-15 16,5 6-63-16,-4 7-79 15,-1-1-367-15,-4 11 0 16,1 1 0-16,-1-1 0 0,0 0 0 15,5 0 0-15,-5 0 0 16,13 0 0-16,-8 0 0 0,8-10 0 16,0-1 0-16,0 1 0 0,8-7 0 15,1 0 0-15,-1-10 0 16,9 4 0-16,4-8 0 0,0-9 0 16,13-4 0-16,-8-11 0 0,12 1 0 15,0-17 0-15,8-7 0 16,-12-10 0-16,4 0 0 0,1-13 0 15,-6-8 0-15,-3 4 0 0,0-10 0 16,-9 4 0-16,-8-5 0 16,-5 11 0-16,-4-6 0 15,-4 6 0-15,-8 7 0 0,-5-1 0 16,-4 11 0-16,-8 4 0 0,-5 13 0 16,0 6 0-16,1 4 0 15,-1 11 0-15,1 12 0 0,-1 11 0 16,-4 10 0-16,4 11 0 0,-3 12 0 15,3-5 0-15,5 9 0 16,3-3 0-16,5 3 0 0,5-4-384 16,3 5-435-16,9-5 108 0,0-5-142 15,0-1-377-15,4 0-45 16,9-11 342-16</inkml:trace>
  <inkml:trace contextRef="#ctx0" brushRef="#br0" timeOffset="171825.53">8115 13927 6366 0,'0'0'723'0,"-4"0"-49"15,0 0-246-15,4 0-428 16,-4 4 0-16,-1 2 0 0,1 5 0 16,4-5 0-16,-4 5 0 0,4-5 0 15,0 5 0-15,0-1 0 16,0-10 0-16,0 0 0 0,0 6 0 16,4 1 0-16,0-7 0 15,1 0 0-15,3-7 0 0,1 1 0 16,-5-11 0-16,8 7 0 0,-3-1 0 15,-9-6 0-15,0 7 0 16,0-3 0-16,0 3 0 16,0 10 0-16,-9-11 0 0,9 11 0 15,-8 0 0-15,4 0 0 0,0 0 0 16,-5 11 0-16,5-5 0 16,0 5 0-16,-1 5-831 0,1 1-66 15,4-6-322-15,0 6-474 0,9-7 618 16</inkml:trace>
  <inkml:trace contextRef="#ctx0" brushRef="#br0" timeOffset="172669.87">8920 13795 6015 0,'-9'4'518'0,"-4"6"56"16,5 3-68-16,-9-2-168 0,0-1-148 16,0 3-140-16,0-3-50 15,0 7 0-15,0-7 0 0,9 1 0 16,-5-11 0-16,5 6 0 15,4-6 0-15,-1 0 0 0,5 0 0 16,-4 0 0-16,4-6 0 0,4-5 0 16,-4-5 0-16,5-5-17 15,3-2-91-15,9-11 33 0,-9 0 34 16,5 3 24-16,8-3 7 0,-4 7-4 16,4 0 2-16,1-3 3 15,-1 9 21-15,-4 5-12 0,0-1 5 16,0 6 24-16,-5 5 40 0,1 6 31 15,0 0-12-15,-1 6-88 16,1 11 0-16,-5 4 0 16,1 2 0-16,-5 15 0 0,5 12 0 15,-18 5 0-15,1 6 0 0,-5 10 0 16,-8 13 0-16,-5-2 0 16,1-4 0-16,-13 6 0 0,4-9 0 15,-4 3 0-15,-9-7 0 0,5-4 0 16,4-12 0-16,0-5 0 15,-4-16 0-15,3-3 0 0,6-8 0 16,3-6 0-16,0-10 0 0,5-14 0 16,0 1 0-16,3-5 0 15,1-5 0-15,4-5 0 0,5-2 0 16,3-5 0-16,5-5 0 16,0 5 0-16,8 1 0 0,0 4 0 15,9-4 0-15,-5 6 0 16,9-2 0-16,0 6 0 0,4 0 0 15,5 7 0-15,-5-1 0 0,4 5 0 16,5 2 0-16,0 4 0 16,-1 4 0-16,-3 2 0 0,3 5 0 15,-3 5 0-15,-1 1 0 0,-4 10 0 16,5-3 0-16,-1 3 0 16,-8 0 0-16,8 7 0 15,-4-3 0-15,5 3 0 0,-1-1 0 16,5-5 0-16,0-1 0 15,-1 0 0-15,5-4 0 0,4-12 0 16,0-1 0-16,0-10 0 0,5-4 0 16,-1-13 0-16,5-10 0 15,3-7-734-15,1-10-198 0,8-16 225 16,1-12-1098-16,3-6 496 0</inkml:trace>
  <inkml:trace contextRef="#ctx0" brushRef="#br0" timeOffset="174076.01">2163 15485 3683 0,'0'0'781'0,"0"0"-245"15,0 0-256-15,0 0-133 0,0 4-65 16,-8 13-15-16,-1-7-29 0,1 7 74 15,-1 0 122-15,-3-1 33 16,3 1-1-16,-8 0-34 0,9 0-28 16,-9-7-39-16,4-3-70 0,5-3-50 15,-9-4-8-15,0-4-9 16,4-3 24-16,-4-3 1 0,9-7-31 16,-5 0 10-16,5-6-41 15,-1-4-2-15,9 0 2 0,0-1 2 16,0-5-11-16,9 5-2 15,3-5 14-15,5 6 9 0,0-1-14 16,-4 1 11-16,12 10 0 0,-8 0 11 16,4 1-9-16,-4 9 1 15,0 3 15-15,4 4 145 0,-4 11 126 16,0-1 4-16,4 7-251 0,-4 16-42 16,-8 1 0-16,-1 4 0 0,-3 12 0 15,-5 22 0-15,-5-5 0 16,-3-2 0-16,-9 6 0 15,0 7 0-15,-4 0 0 0,-13-1 0 16,4 1 0-16,-8-3 0 0,0-1 0 16,-4-3 0-16,-5-6 0 15,9-8 0-15,-8-2 0 0,-1-11 0 16,5-11 0-16,4-5 0 0,-1-5 0 16,1-13 0-16,-4 1 0 15,12-18 0-15,1 3 0 0,3-6 0 16,1-3 0-16,4-8 0 0,12-2 0 15,-8-4 0-15,9-1 0 0,4 1 0 16,4-6 0-16,0-1 0 16,0 7 0-16,12-7 0 15,-3 7 0-15,-1-1 0 0,9 5 0 16,-4 9 0-16,4-3 0 0,0 4 0 16,4 9 0-16,-4 4 0 15,8 0 0-15,5 4 0 0,-5 9 0 16,13-3 0-16,-8 7 0 0,8 4 0 15,4 9 0-15,-3-3 0 16,-1 0 0-16,-4 0 0 0,4 7 0 16,0-7 0-16,-4 7 0 0,-5-7 0 15,-3-6 0-15,3 2 0 0,-12-6 0 16,4-6 0-16,-12-1-280 16,-1 3-851-16,1-13 522 15,-9 4-496-15,8-8-508 0,-8-3 585 16,4 1 46-16</inkml:trace>
  <inkml:trace contextRef="#ctx0" brushRef="#br0" timeOffset="174395.16">2341 16356 5099 0,'9'-7'571'16,"-9"3"40"-16,8 4-43 0,0 0-21 15,1 0-24-15,-5 0-251 16,0 0-272-16,9 11 0 0,-13-5 0 16,0 5 0-16,9 5 0 0,-9-5 0 15,0 12 0-15,0-2 0 16,0 2 0-16,-9 4 0 0,-8 7 0 15,4-7 0-15,-3 11 0 0,-14-4 0 16,-4 3 0-16,4 3 0 16,-16 4-368-16,3-6-737 0,-3 2 534 15,-1-9-744-15,1 3-346 16,8-17 779-16,0-7-125 0</inkml:trace>
  <inkml:trace contextRef="#ctx0" brushRef="#br0" timeOffset="175232.78">3141 15424 3568 0,'-8'0'790'15,"-1"0"-195"-15,5 4-289 0,-4 2-130 16,-1 5 39-16,1-1 157 16,-1 7 72-16,-8 0 27 0,4-7-26 15,5 3-71-15,0-3-69 16,-9 1-175-16,8-5-130 0,5 5 0 16,-5-5 0-16,9-6 0 15,-8 10 0-15,0-10 0 0,8 11 0 16,-9-5 0-16,5-6 0 0,0 11 0 15,-1-5 0-15,5-6 0 16,-8 4 0-16,8-4 0 0,0 0 0 16,0 0 0-16,0 0 0 0,0 0 0 15,0 0 0-15,0 0 0 16,0 0 0-16,0 0 0 16,0 0 0-16,0 0 0 0,8 7 0 15,-8-7 0-15,0 0 0 0,5 0 0 16,3 6 0-16,9-6 0 15,-9 4 0-15,9-4 0 0,5 0 0 16,3 0 0-16,-4 6 0 0,5 1 0 16,-10 3 0-16,6 1 0 15,3 12 0-15,-17-2 0 0,5 6 0 16,4 0 0-16,-17 7 0 0,9 6 0 16,-9-2 0-16,0 6 0 15,0 0 0-15,-17 6 0 16,8-6 0-16,-8 0 0 0,-4 0 0 15,4-6 0-15,-4 2 0 0,-4-13 0 16,-1-6 0-16,5 2 0 16,-9-12 0-16,5-1 0 0,-5-3 0 15,5-7 0-15,0-11 0 0,-5 1 0 16,5-13 0-16,3 6 0 16,-7-4 0-16,12-2 0 0,0 6 0 15,0-4-135-15,13 4-1036 0,-5 0 526 16,9 1-247-16,9-1-748 15,3-4 489-15,5-2 321 16</inkml:trace>
  <inkml:trace contextRef="#ctx0" brushRef="#br0" timeOffset="175480.99">3065 15472 5855 0,'0'-11'809'16,"0"1"25"-16,13-7-141 15,4 7-693-15,0-3 0 0,4-4 0 16,4 7 0-16,5-1 0 0,4-5 0 16,4-1 0-16,8 6 0 15,-12-6 0-15,13 7 0 0,-1 10-293 16,-8-6-859-16,9 6 430 0,-13 6-1075 15,4 4 393-15,0 7 309 16</inkml:trace>
  <inkml:trace contextRef="#ctx0" brushRef="#br0" timeOffset="175760.09">4060 15820 6176 0,'0'-6'804'16,"0"6"-70"-16,-9-4-257 0,9 4-477 16,0 0 0-16,-8-6 0 15,8 6 0-15,0 0 0 0,0 0 0 16,0 6 0-16,-9-2 0 0,1 9 0 15,4-3 0-15,-5 7 0 16,-8 0 0-16,5 0-889 16,3-3 2-16,1 3-715 0,8 6-91 15,0-12 243-15</inkml:trace>
  <inkml:trace contextRef="#ctx0" brushRef="#br0" timeOffset="176254.9499">4513 15583 4512 0,'-17'-17'532'0,"13"1"-265"16,-13-1-106-16,17 0-46 0,-13 7 72 16,9-7 44-16,4 0-2 0,0 0-34 15,4 7-43-15,9-7-12 16,-5-4-11-16,1 4-40 0,8 0-30 16,4 11-5-16,0-4 13 0,4-1 9 15,1 11 46-15,3 11 88 16,-3-1 64-16,-5 3-16 15,4 8-126-15,-12 12-132 0,4 5 0 16,-9 2 0-16,-8 8 0 0,-8 13 0 16,-9 0 0-16,-4 10 0 15,-13-4 0-15,4 5 0 0,-8-5 0 16,-8-6 0-16,8-7 0 0,4-3 0 16,-4-13 0-16,4-11 0 15,4-4 0-15,5-6 0 0,3-13 0 16,6-8 0-16,-6-13 0 15,14-6 0-15,-9-4-583 0,17-7-234 16,-8-10 211-16,16 0 223 16,0 0-647-16,5-7-207 0,13 14 187 15,3-7 503-15,14 10-50 0</inkml:trace>
  <inkml:trace contextRef="#ctx0" brushRef="#br0" timeOffset="176696.99">5220 15461 3565 0,'8'-6'254'0,"-8"2"9"16,9-2-63-16,-9-1-81 15,0 3-61-15,4-6-34 16,-4-7 71-16,-4 4 18 0,4 3-15 15,-9-7-53-15,-8 7-7 0,-4-1-53 16,4-2 52-16,-17 9 66 16,5-2 44-16,-9 12 93 0,-9-2 180 15,9 13-168-15,4 6 37 0,-4 5 60 16,-4 5 40-16,12 5 45 16,0 2 32-16,5 4-258 0,-5 0-208 15,13 4 0-15,0 3 0 16,5-7 0-16,3 0 0 0,9-4 0 15,0-9 0-15,0 3 0 16,4-1 0-16,1-5 0 0,7-5 0 16,5-2 0-16,0-4 0 0,4-7 0 15,13-10 0-15,-4 0 0 16,12-4-238-16,5-9-436 0,4 3-159 16,4-7 240-16,4-4-421 0,-4-2-166 15,13 2 87-15,-13-6 377 16</inkml:trace>
  <inkml:trace contextRef="#ctx0" brushRef="#br0" timeOffset="176964.13">5681 15739 5356 0,'9'4'729'0,"-1"2"-73"0,9 5-122 16,4-11-129-16,5 0-156 15,3 0-111-15,5-7-52 16,4 3-48-16,0-6-83 0,5-3-242 16,-1 2-195-16,5 1-269 0,3-7 213 15,-3 11-361-15,-13 6-307 16,4 0 43-16,0 0 439 0,-13 6-210 15</inkml:trace>
  <inkml:trace contextRef="#ctx0" brushRef="#br0" timeOffset="177163.47">5825 15881 3560 0,'4'7'602'0,"9"-3"-77"16,8-4-113-16,-4 6-160 0,4-6-118 16,9 0-71-16,4 0-36 0,-9 0-19 15,13 0-8-15,9 0 19 16,8-6-36-16,-9 6-546 0,9 0-377 16,-8 0-100-16,8 6 43 0</inkml:trace>
  <inkml:trace contextRef="#ctx0" brushRef="#br0" timeOffset="178029.8899">6866 15831 5169 0,'0'0'503'16,"0"0"53"-16,0 0-92 16,0 0-128-16,0-4-97 0,9-3-18 15,-1 1-35-15,14-4-59 16,3-7-50-16,0 0-50 0,5-10-4 16,8-1-23-16,-8 1 14 0,4-6-28 15,-1-1 11-15,1 7 3 16,0-11-17-16,-13 11-6 0,5-13-40 15,-9 6 19-15,-5 3 20 16,1-3 12-16,0 7 15 16,-13-3 3-16,8 9 24 0,-8 5 28 15,0-1 17-15,0 6 19 0,0 5-5 16,0 6-28-16,0 0-28 16,-8 0-33-16,8 0 0 0,-13 13 0 15,5-3 0-15,-9 17 0 16,0 1 0-16,0 5 0 0,-4 11 0 15,4 11 0-15,-13 2 0 0,13-3 0 16,-12 18 0-16,12-1 0 16,-9-4 0-16,5 5 0 0,4-1 0 15,0-4 0-15,0-6 0 16,5 4 0-16,3-8 0 16,1-3 0-16,-1-3 0 0,5-7 0 15,0-6 0-15,4-5 0 0,-5-6 0 16,5-10 0-16,-4-6 0 15,4-1 0-15,0 3 0 0,0-9 0 16,0-4 0-16,0 6 0 0,0-6 0 16,0 0-409-16,0 0-542 15,0-6-128-15,4-5-430 0,5-12-25 16</inkml:trace>
  <inkml:trace contextRef="#ctx0" brushRef="#br0" timeOffset="195215.61">7658 15468 1384 0,'0'0'22'0,"0"0"110"0,0 4 157 15,-8-4 94-15,-1 0 30 16,5 0 41-16,0 0 18 0,-5 6 44 15,5-6 2-15,-4 0-77 0,8 0-165 16,0 0-85-16,-9 0 71 16,9 0 67-16,-8 0-14 0,8 0-47 15,-5-6-46-15,1 6-39 16,0-4-38-16,4-3-35 0,-9-3-6 16,9 4 0-16,-4-5 9 0,4 1-22 15,-4-3-5-15,4 3-31 16,0-7-29-16,0 6-9 0,4 1-14 15,0-7 9-15,9 0-12 16,0 7 6-16,0-13-10 0,8 6 18 16,4 6-24-16,-4 5 14 15,5 2-9-15,-1 8 5 0,0-4-4 16,1 6-9-16,-5 5 27 0,0 6-19 16,-8-1 24-16,0 5 16 15,-5 9 4-15,-4 1 41 0,-4 3 1 16,-8 10-77-16,-5 0-4 0,-4 0 0 15,-4 7 0-15,-4 3 0 16,-5 3 0-16,-4-3 0 0,0 1 0 16,-4 6 0-16,9-11 0 15,-10 1 0-15,14-7 0 16,0-7 0-16,3-3 0 0,6 4 0 16,3-15 0-16,4 4 0 0,9 0 0 15,-4-3 0-15,4-3 0 16,0-5 0-16,4 5 0 0,5-4 0 15,4 0 0-15,3 0 0 0,-3-11 0 16,13 5 0-16,-1-11 0 16,9-7 0-16,0-3 0 0,0-11 0 15,-1-2 0-15,-3-5 0 0,0-5 0 16,-5-5 0-16,-8-6 0 16,4 0 0-16,-12-7 0 0,-9 7 0 15,0-10 0-15,-9 3 0 16,-8 1 0-16,0 6 0 0,-4 0 0 15,0 0 0-15,0 6 0 16,-5-2 0-16,5 9 0 0,0-3 0 16,-4 7 0-16,4 4 0 0,-1-5 0 15,10 12 0-15,-1 5 0 16,5 1 0-16,8-3 0 0,-9 9 0 16,18-3-612-16,-9-3-258 15,21 4 292-15,13-5-469 0,-1 1-444 16,14 3 404-16,12 7 228 15</inkml:trace>
  <inkml:trace contextRef="#ctx0" brushRef="#br0" timeOffset="195729.8799">8467 15611 5605 0,'0'-7'520'0,"0"7"-37"0,0 0-105 16,0-4-103-16,-9 15-26 0,-3-1 27 16,-5 7 38-16,0 10-223 15,-9 7-91-15,1-1 0 0,-5 5 0 16,5 2 0-16,4 4 0 0,-1 0 0 15,6 0 0-15,-1-6 0 16,8 6 0-16,5-4 0 0,4-2 0 16,4 6 0-16,9-11 0 0,0-5 0 15,3 5 0-15,6-12 0 16,7 2 0-16,5-12 0 0,-4-1 0 16,12-3 0-16,5-14 0 15,-1-3 0-15,1-7 0 0,8-10 0 16,-9-1 0-16,1-5 0 15,-5-11 0-15,-4 0 0 0,-4-11 0 16,-8-6 0-16,-5 0 0 0,0-6 0 16,-17 2 0-16,-4-2 0 15,-4-4 0-15,-4 10 0 0,-14 0 0 16,-3 0 0-16,-9 17 0 16,0 6 0-16,-8 11 0 0,0 10 0 15,-9 17 0-15,0 11 0 0,-8 12 0 16,4 8 0-16,-9 13-707 15,9 7-476-15,0-1-768 0,17 11 259 16</inkml:trace>
  <inkml:trace contextRef="#ctx0" brushRef="#br0" timeOffset="200583.09">2366 17372 1431 0,'0'0'66'16,"0"0"255"-16,0 0 79 15,0 0 12-15,-8 0 36 0,8 0 12 16,-8 0 33-16,8 0 31 16,-9 6-32-16,9-6-237 0,-8 0-129 15,3 4-50-15,-3 3-38 0,8-7-2 16,-9 0 16-16,9 6 32 0,0-6 80 15,-8 0 31-15,8 0 6 16,0 0-4-16,0 0-5 16,0 0-18-16,-9 0-15 0,9 0-26 15,0-6-13-15,0 6-28 0,0 0-27 16,-8-7 3-16,8 3-23 16,0-2-12-16,0 6-9 0,8-7-27 15,-8 3 14-15,9-2-7 0,-1-5-7 16,9 1 7-16,5 4-4 15,-6-5-11-15,6 5 13 0,3-5-11 16,0 5 11-16,5-4-13 0,-9 10 11 16,5-7-23-16,-1 14 25 15,-4-1 7-15,-4 4 208 0,-4 1 93 16,4 12-196-16,-9 8-114 16,1 9 0-16,-9 4 0 0,-9 11 0 15,1 6 0-15,-9 0 0 0,-4 0 0 16,-5 10 0-16,-3-4 0 15,-1-6 0-15,-4 0 0 0,4-7 0 16,-8-9 0-16,5-8 0 0,-6-3 0 16,6-11 0-16,3-6 0 15,0-13 0-15,5-4 0 0,4-10 0 16,4-1-270-16,0-12-642 0,8-4 209 16,1-7 335-16,16-4 166 15,1-6-593-15,-1 4-429 0,13 3 81 16,13-1 562-16,4-2-377 15</inkml:trace>
  <inkml:trace contextRef="#ctx0" brushRef="#br0" timeOffset="201126.79">3103 17449 2891 0,'0'0'356'15,"9"7"8"-15,-9-7 1 0,0 4-111 16,0 2-137-16,8-2-32 16,-8 3-66-16,0-1-1 0,4-2 55 15,0 2 10-15,1 1-33 0,3-3-20 16,1 2-36-16,-1-6 11 15,-8 0-26-15,17 0 6 0,-13 0 15 16,13 0-8-16,-17-6 57 0,9 6-73 16,-1-11 61-16,-8 1-49 15,0-7-3-15,0 0 29 0,-8 1 43 16,-1-1 18-16,-4-4 57 16,5 4 86-16,-17 0-45 0,3 7-91 15,-3-3-11-15,-5 9-46 0,5-2 7 16,-9 6-16-16,13 0 27 15,-17 6-40-15,12 4 73 0,-3 7 164 16,-5 11 105-16,4 5 17 0,1 5 9 16,3 6-22-16,1 0-6 15,12 6-7-15,-4 1-203 0,9-7-133 16,-5 0 0-16,13 4 0 0,0-8 0 16,4 4 0-16,5-10 0 15,8-3 0-15,-9 3 0 16,13-11 0-16,5 4 0 0,3-10 0 15,-3-6 0-15,12-1 0 0,8-4 0 16,-7-6-53-16,11-6-642 0,5-11-66 16,0-4 192-16,5-6-712 15,3 4-411-15,-8-11 814 0</inkml:trace>
  <inkml:trace contextRef="#ctx0" brushRef="#br0" timeOffset="201547.8899">3738 17399 4975 0,'-8'-10'318'0,"-5"3"-142"0,9 3 107 16,-1-2-26-16,5 6-89 0,0 0 82 15,0 0 128-15,5 6 56 0,12-2-47 16,-9 3-70-16,13-1-133 15,5-2-120-15,-1 2-64 0,5 5 0 16,8-5 0-16,4-2 0 0,5 3 0 16,-1-7 0-16,1 6 0 15,-1-6-402-15,1 0-377 0,-9 0 72 16,4 4 348-16,-12 2-353 0,-5-6-557 16,-3 0 1-16,-6 7 634 15,-16-3 171-15</inkml:trace>
  <inkml:trace contextRef="#ctx0" brushRef="#br0" timeOffset="201839.5">3675 17632 4635 0,'-13'0'467'0,"4"0"-234"16,9 0-72-16,5 0 20 0,-1 11 266 15,17-5 57-15,-4-2 0 16,0 2 4-16,13 1-26 16,-1-3-413-16,5-4-69 0,13 6 0 15,-9-6 0-15,8 0 0 0,1-6 0 16,-1 6 0-16,1 0 0 16,-5 0 0-16,5 0 0 0,-1 0-722 15,-7 0-194-15,3 6 426 0,-4-2-438 16,0 9-708-16,-8-3 597 15</inkml:trace>
  <inkml:trace contextRef="#ctx0" brushRef="#br0" timeOffset="-212669.23">4970 15946 1176 0,'0'-4'37'0,"0"4"-9"16,0 0-28-16,0 0-40 0,0 0-160 15</inkml:trace>
  <inkml:trace contextRef="#ctx0" brushRef="#br0" timeOffset="-211745.22">7878 16328 1441 0,'-8'-6'5'0,"8"2"-17"16,0-2 9-16,-9-1 6 15,9 3-31-15</inkml:trace>
  <inkml:trace contextRef="#ctx0" brushRef="#br0" timeOffset="-211515.62">7667 16234 1399 0,'0'-17'-418'0</inkml:trace>
  <inkml:trace contextRef="#ctx0" brushRef="#br0" timeOffset="-210495.68">4877 17416 1558 0,'0'0'470'0,"0"0"121"0,0 0 110 15,0 0 57-15,0 0-137 0,0 0-178 16,0 0-230-16,0 0-85 16,0 0 115-16,0 0 64 0,0 0-13 15,0 0-46-15,0 0-59 0,0 0-44 16,4 0-46-16,0-11-30 16,1 5-26-16,3-4-2 0,0-1-10 15,9-12-7-15,5 2-24 0,3-2-5 16,-4-4-10-16,13-1 1 15,-13 1-5-15,13-7 0 16,-4 1 6-16,-1-5 5 0,5 4-2 16,-13 1 5-16,13-1-2 0,-13 3-1 15,5-3 4-15,-5 1 4 16,-4 5-3-16,0 1 9 0,-9 4-9 16,-4 6 7-16,1 0 5 0,-5 7 75 15,0-1 87-15,0 5 32 16,0-4 9-16,0 10-31 0,0 0-45 15,-5 0-65-15,1 10-40 0,-4 7-31 16,-9 16 0-16,-4 18 0 16,-5 3 0-16,1 7 0 15,-5 11 0-15,5-1 0 0,-5 0 0 16,5 7 0-16,4 0 0 16,-9-11 0-16,13 4 0 0,-4-6 0 15,8-4 0-15,1-4 0 0,3-3 0 16,1-9 0-16,-5-1 0 15,9-11-254-15,-1 1-346 0,5-13-146 16,0-4-4-16,5-1-179 0,-1-5-65 16,9-11-15-16,12-11 256 15,-4-12 194-15</inkml:trace>
  <inkml:trace contextRef="#ctx0" brushRef="#br0" timeOffset="-209824.97">5508 17422 3090 0,'8'-27'722'0,"1"-7"-56"0,-1 1-127 15,0-1-250-15,1 3-139 0,4-3 42 16,4 0 5-16,-1 1-9 16,-3 6-23-16,4-7-38 0,9 13-39 15,-10-2-15-15,14-4-5 0,-9 10-68 16,5 0-27-16,-1-4-18 15,5 8 4-15,-5 3 36 16,5-1-7-16,-5 5 9 0,5 6 8 16,-9 6 22-16,4-6 10 0,-8 7 34 15,-4-3 34-15,0 2 20 16,-1 5 39-16,-12-5 88 0,9 11-12 16,-9 0 9-16,-9 4-8 0,-3 12-71 15,-10 5-86-15,1 12-84 16,-8 5 0-16,-1-5 0 0,5 5 0 15,-9-5 0-15,4 5 0 0,1-1 0 16,3 3 0-16,5-9 0 16,4-4 0-16,0 3 0 0,0-10 0 15,4-3 0-15,5-7 0 0,8 1 0 16,0-1 0-16,0-10 0 16,4-1 0-16,5 1 0 15,-1 0 0-15,9-6 0 0,4-5 0 16,5-6 0-16,-5-6 0 0,13-11 0 15,-5 0 0-15,5-4 0 16,-8-2 0-16,3-4 0 0,-12-1 0 16,4 1 0-16,-4-7 0 0,-13-3 0 15,1-3 0-15,-1 2 0 16,-8-6 0-16,-5 0 0 0,-8 0 0 16,0 4 0-16,5-4 0 15,-18 6 0-15,9-2 0 0,0 9 0 16,-9-3 0-16,13 11 0 15,-8-4 0-15,4 10 0 0,12 6 0 16,-8-5 0-16,13 5 0 0,0 5 0 16,-1-5 0-16,5 5-187 15,5 6-279-15,3 0-15 0,9-4-185 16,0-3 10-16,4 7-157 0,5 0-188 16,-5 0-115-16,13 7 406 15,-9-3-269-15</inkml:trace>
  <inkml:trace contextRef="#ctx0" brushRef="#br0" timeOffset="-209237.76">6443 17195 5133 0,'-8'-10'517'0,"8"10"6"16,-9-6-117-16,9 6-101 0,-4 6-27 16,0 4 72-16,-5 7 71 0,1 10-163 15,4 7-258-15,-13 4 0 16,4 6 0-16,4 0 0 0,1-4 0 15,0 4 0-15,8-6 0 0,0 2 0 16,0-3 0-16,8-3 0 16,-8-7 0-16,13 1 0 0,-5-1 0 15,9-4 0-15,-8-6 0 0,8 0 0 16,4-7 0-16,-4-6 0 16,4-4 0-16,13-10 0 15,-5-1 0-15,9-16 0 0,0 0 0 16,5-13 0-16,3-4-44 0,-12-7-42 15,9 3 40-15,-10-13 24 16,-3 11 14-16,-5-11 13 0,-16 6 7 16,-1 5 23-16,-12-5 30 0,0 5 24 15,-13 6-89-15,-4 0 0 16,4 10 0-16,-21 7 0 0,4 0 0 16,-4 10 0-16,0 6 0 0,0 11 0 15,4 7 0-15,-4 3 0 16,0 17 0-16,4 1 0 0,8 5 0 15,5 11 0-15,0 1-352 16,4-1-514-16,9 0 178 0,8 6-225 16,-9-6-303-16,9 0-99 15,9 0 462-15</inkml:trace>
  <inkml:trace contextRef="#ctx0" brushRef="#br0" timeOffset="-208774.94">7514 17250 3357 0,'-13'-11'354'0,"5"1"-47"0,4 4-54 16,0 6-75-16,4 0-73 0,-5-11-11 16,5 11 40-16,-4 11 24 15,4-11 8-15,0 0-56 0,0 6-41 16,0 4-19-16,0-3-19 0,0-3 11 16,0 9-3-16,4-9-7 15,1-4-14-15,-1 6 44 16,-4-6 26-16,4 0 43 0,4-6 53 15,-8 2 58-15,0-3 49 0,9-3-7 16,-9-3-20-16,0 3-14 16,-9-7 8-16,9 6 17 0,0-5-4 15,-8 5-177-15,4 5-94 0,0 2 0 16,4 4 0-16,-5-7 0 16,-3 7 0-16,4 11 0 0,-1-5 0 15,1 5 0-15,0-1 0 0,4 7 0 16,0-7 0-16,-9 3-448 15,9 4-606-15,0-7-320 0,0 7-147 16,9-6-166-16</inkml:trace>
  <inkml:trace contextRef="#ctx0" brushRef="#br0" timeOffset="-208341.04">7472 17531 4675 0,'-4'-4'343'16,"-1"4"-74"-16,5 0-25 15,0 0-45-15,0 0-53 0,0 0 21 16,0 0 42-16,0 0-69 0,0 11-74 16,5-5-36-16,-5 4-13 15,4-3-23-15,4 3-9 0,1-6-10 16,3 3-10-16,1-1 1 0,0-6 11 16,0 0 15-16,-5-6 8 15,1-1 45-15,-1 3 66 16,-8-6 120-16,0-3 24 0,0 3-28 15,-8-1-10-15,-1-6-35 0,1 11-45 16,-5-5-46-16,4 5-43 16,1 2-28-16,-9 8-10 0,4 2-10 15,1 5-151-15,3-5-249 0,5 5-517 16,-5-5-325-16,9 11-187 16,0-7-252-16</inkml:trace>
  <inkml:trace contextRef="#ctx0" brushRef="#br0" timeOffset="-207429.13">8302 17101 4497 0,'-17'17'491'0,"4"0"32"0,0-1-99 16,1 1-103-16,-5 0-97 16,4 0-40-16,0-3 19 0,1-1 42 15,-1-3 7-15,4-3-36 16,1-3-58-16,-5 2-45 0,9-6-17 16,-5-6-19-16,9 6-23 15,-12-11-15-15,8-5-22 0,-1 5-25 16,1-12-18-16,4 2-35 15,4-6-14-15,1-7-12 0,3 1 23 16,0 5 21-16,9-16 14 0,0 11 10 16,5 5 12-16,-14 12 1 15,9-1-4-15,0 0 6 0,4 13-3 16,-13-2 7-16,9 6-7 16,-4 6 12-16,4 4 16 0,-4 7 25 15,-1 4 66-15,1 13 65 0,-13-1-28 16,0 11-149-16,0 11 0 15,-17 2 0-15,5-3 0 16,-5 7 0-16,-9 0 0 0,5 4 0 16,-13-4 0-16,5 0 0 0,-5-11 0 15,0-2 0-15,0-1 0 16,-4-16 0-16,8 3 0 0,-4-7 0 16,5-10 0-16,3-11 0 0,-8 5 0 15,13-11 0-15,-8-7 0 16,12 3 0-16,-9-13 0 0,9 7 0 15,5-13 0-15,-5 6 0 16,4 0 0-16,9 0 0 0,0-4 0 16,-1 5 0-16,10 5 0 15,-1-6 0-15,4 0 0 0,9 1 0 16,-4 5 0-16,4 1 0 16,8 3 0-16,-8 7 0 0,4 0 0 15,0 11 0-15,1-5 0 0,7 11 0 16,-12 4 0-16,13-4 0 15,-9 6 0-15,0-2 0 0,5 2 0 16,-5-2 0-16,4 2 0 0,-4-2 0 16,9 2 0-16,-13-6 0 15,0-7 0-15,4 7 0 0,-8-13 0 16,-1 3-249-16,1-1-369 0,-4-6-173 16,3 0-14-1,1-6-91-15,0 6 3 0,4-7-6 16,-9 3-89-16,9-2 210 0</inkml:trace>
  <inkml:trace contextRef="#ctx0" brushRef="#br0" timeOffset="-207214.09">8475 17703 4896 0,'0'0'647'0,"0"0"-46"15,0 0-10-15,-4 11 4 16,4-1-39-16,-4 7-251 0,4 0-305 15,-9 6 0-15,1-2 0 16,4 2 0-16,-5-6 0 16,1 4 0-16,-1 2 0 0,1-2 0 15,-1-4-179-15,-8 0-503 0,0-7-439 16,5 7-153-16,3-11-29 16,1 5-167-16</inkml:trace>
  <inkml:trace contextRef="#ctx0" brushRef="#br0" timeOffset="-206509.26">9009 17002 4405 0,'0'0'507'15,"-5"0"133"-15,1 11-75 16,4 6-89-16,-4-1-80 0,0 12-71 16,4-5-29-16,-13 4-53 15,9-6-71-15,-5 6-47 0,1-4-84 16,4-2-41-16,-5 2 0 15,5-12 0-15,0 2 0 0,4-9 0 16,0 2 0-16,0-6 0 0,0 0 0 16,0 0 0-16,0 0 0 15,0 0 0-15,0 0 0 0,8-6 0 16,-4-5 0-16,9 5 0 16,0-5 0-16,4 1 0 0,0 4 0 15,-1-5 0-15,6 11 0 0,-1-6 0 16,-4 6 0-16,4 6 0 15,-4-2 0-15,0 3 0 16,-5 3 0-16,5 3 0 0,-4 4 0 16,0-3 0-16,0 9 0 0,-5 5 0 15,0 5 0-15,1-5 0 16,-5 5 0-16,0 5 0 0,1-5 0 16,-5 1 0-16,0 4 0 0,-5-5 0 15,1-5 0-15,-4 5 0 16,-5-5 0-16,0 5 0 0,-4-6 0 15,-4 1 0-15,-4-5 0 0,-5-2 0 16,1-4 0-16,-5-7 0 16,0 3 0-16,0-9 0 0,0-4 0 15,4 0 0-15,5-11 0 16,-9 1 0-16,13-3 0 16,-9 3 0-16,9-7 0 0,4 0 0 15,5 7 0-15,-1-7 0 0,4 0 0 16,1 7 0-16,8-1 0 15,0 1 0-15,0-3-147 0,0 3-682 16,4-7-104-16,9 6-375 0,4-5-136 16,4-1 183-16</inkml:trace>
  <inkml:trace contextRef="#ctx0" brushRef="#br0" timeOffset="-206110.3199">9072 16985 4730 0,'-4'-10'798'15,"0"-3"-91"-15,-1 9-165 16,5-2-114-16,0 2-84 0,0 4-100 16,0-7-21-16,5 1-48 15,-1 6-175-15,4 0 0 0,9-4 0 16,-8 4 0-16,8 0 0 16,4 0 0-16,4 4 0 0,1-4 0 15,7 0 0-15,1 6 0 0,0 1 0 16,9-3 0-16,-5-4 0 15,4 0 0-15,0 6 0 0,-4-6-750 16,-4 0-172-16,9 4 359 0,-14 3-560 16,1-7-267-16,4 6 361 15</inkml:trace>
  <inkml:trace contextRef="#ctx0" brushRef="#br0" timeOffset="-205612.6">9529 17395 2633 0,'0'0'744'16,"0"0"199"-16,4 4-320 0,5 2-296 15,4 1 33-15,4-3 196 16,-5 2 25-16,9 5-38 0,5-5-45 16,-1 4-115-16,5 1-383 0,4-5 0 15,4 5 0-15,4-5 0 16,1-2 0-16,-1 2 0 0,0-6 0 15,1 0-366-15,-5 7-149 0,4-3-216 16,-8-4-95-16,-5 6-148 16,-7 1-52-16,3-3-90 15,-12 6 165-15</inkml:trace>
  <inkml:trace contextRef="#ctx0" brushRef="#br0" timeOffset="-205355.9199">9673 17697 5009 0,'9'0'355'0,"-5"0"363"0,9 0 23 15,-1 0-111-15,14 6-146 0,-9-6-230 16,8 0-254-16,0 0 0 15,9 0 0-15,-8 0 0 0,3 0 0 16,5 0 0-16,0-6 0 0,0 6 0 16,0 6-442-16,0-6-302 15,-5 7-236-15,1-3-155 0,-9 2-84 16,4 5-88-16</inkml:trace>
  <inkml:trace contextRef="#ctx0" brushRef="#br0" timeOffset="-202725.0799">10710 17124 1309 0,'0'0'274'16,"0"0"113"-16,5 0 4 15,3 4 15-15,-8-4 48 0,0 0 13 16,0 7 35-16,0-1-66 15,0-6-89-15,-4 4 70 0,4-4-34 16,-4 6-32 0,-1-6-60-16,1 11-74 0,0-5-77 15,0 5-53-15,4-5-37 0,-5-6-24 16,1 4-7-16,4-4 3 16,0 0 76-16,-4 0 4 0,4 0-3 15,-4 0-14-15,-1-4-32 16,5 4-13-16,0-6-12 0,0-5-17 15,-4 5 1-15,4-11-9 16,0 7 2-16,0-1-5 0,4 5 0 16,-4-5-8-16,0 5 8 0,0 2 3 15,0 4-7-15,5-7-3 16,-5 7-4-16,4 0-4 0,4 0 26 16,-3 0-4-16,7 0-4 15,1 7 2-15,0-3 2 16,8 2-7-16,0-6 0 0,-4 11-110 15,8-11-43-15,-3 6-25 0,3-6-29 16,0 0-27-16,5 0 0 16,0-6 15-16,-1-5 26 0,1-6 60 15,-5 1 38-15,1-1 58 0,-5 0 23 16,0 7 9-16,-8-7 5 16,-5 6 46-16,1-6 169 0,-5 7 117 15,0 10-6-15,-4 0-33 16,0 0-38-16,0 0-35 15,0 0-82-15,-8 10-34 0,3 7 80 16,-7 11 51-16,-5 5-83 0,0 11-152 16,0 7 0-16,-4 3 0 15,-5 11 0-15,5 2 0 0,-4 5 0 16,-1-1 0-16,5 3 0 16,0-3 0-16,4-6 0 0,0 2 0 15,0-6 0-15,9-6 0 0,-5-5 0 16,5-6 0-16,-1-6 0 15,1-4 0-15,-1-11-282 0,5-9-266 16,4-1-238-16,-13-9-79 0,9-8-16 16,-4 4-2-16,-5-17 67 15,4 0-28-15,5-10 126 16,0-7 246-16,-4 1 26 0</inkml:trace>
  <inkml:trace contextRef="#ctx0" brushRef="#br0" timeOffset="-202481.71">10596 17659 2369 0,'-21'-16'568'16,"4"5"88"-16,0-2 28 0,4 9-93 16,5-6-240-16,4 3-163 0,-1 1-25 15,5 6 83-15,5-4 138 16,-1 4 26-16,9 0-59 16,3-6-102-16,6 6-68 0,3 0-74 15,5-11-42-15,8 5-30 0,4-5-17 16,5 5-12-16,-1-4-9 15,5-1-28-15,4 5-354 0,4-5-366 16,1 5 311-16,3 2-447 16,-4-3-342-16,5 7-2 0,-5-10 517 15</inkml:trace>
  <inkml:trace contextRef="#ctx0" brushRef="#br0" timeOffset="-201762.71">11578 17273 4226 0,'0'0'599'16,"-4"0"-181"-16,4 0 66 0,-4 0-78 16,-1 0-118-16,5 0-78 0,0 0-37 15,0 11-9-15,0-11 6 16,0 0 3-16,0 0-9 15,0 0-10-15,-4-11-39 0,4 11-43 0,-4-6-35 16,4-5-21-16,0-6-11 16,0 1-5-16,0-1-4 15,4-4-1-15,0-6 5 0,1-3-7 16,-1 9-2-16,4-6 3 0,5 4-4 16,-4 6 7-16,3 0-7 15,1 3 4-15,4 1 1 0,0 2 5 16,-4 5 0-16,-1 2 2 0,1 4-6 15,4 0 4-15,-9 10 13 16,5 1 37-16,-4 12 37 0,-1 15 37 16,-4 2-14-16,-4 14-110 15,-4 7 0-15,-4 0 0 0,-5 17 0 16,-8-3 0-16,-1 9 0 16,-7-2 0-16,-5 2 0 0,0 4 0 15,0 0 0-15,-4-10 0 0,4-7 0 16,0-10 0-16,1-10 0 15,7-13 0-15,5-5 0 0,0-12 0 16,4-4 0-16,4-11 0 0,0-6 0 16,9-6 0-16,-4-15 0 15,4-2 0-15,4-11 0 0,4-4 0 16,0-6 0-16,0 0 0 0,9 0 0 16,-5 0 0-16,5 4 0 15,0 2 0-15,0 11 0 16,-1 0 0-16,-3 4 0 0,3 6 0 15,-3 6 0-15,-1 1 0 0,1 4 0 16,-1 12 0-16,5 4 0 16,-5 7 0-16,5 0 0 0,4 4 0 15,-4 6 0-15,4-4 0 0,0 5 0 16,0-1 0-16,4-4 0 16,0-6 0-16,0 4 0 0,4-4-16 15,1-7-98-15,3-4-198 0,1 1-207 16,0-7-223-16,4-13 44 15,-1 3-488-15,6-1-235 16,-1-12 392-16</inkml:trace>
  <inkml:trace contextRef="#ctx0" brushRef="#br0" timeOffset="-200935.8599">12730 16582 2058 0,'0'-16'537'15,"-5"-1"98"-15,1 0-28 0,-4 7 10 16,-1 10-191-16,-3 6-110 0,-5 4 135 16,-5 24 91-16,1 10-23 15,-8 17-73-15,-1 10-35 16,-8 17-59-16,4 7-78 0,-4 4-274 16,0 6 0-16,0-1 0 15,4 1 0-15,8-10 0 0,1 4 0 16,4-11 0-16,8 0 0 0,9-4 0 15,0-9 0-15,4-7 0 16,4-1 0-16,4-6 0 0,1-7 0 16,4 1 0-16,-1-11-421 0,-3-4-143 15,3-9-87-15,5-1 93 16,5-16-7-16,-1-7-158 0,8-14-107 16,5-14-20-16,4-12-210 15,5-11 101-15</inkml:trace>
  <inkml:trace contextRef="#ctx0" brushRef="#br0" timeOffset="-199573.13">13106 16979 4088 0,'0'-4'624'0,"-4"-2"-177"15,4 6-210-15,0 0-23 0,-4 0-11 16,4 6 82-16,-9 15 65 16,1 6-14-16,0 13-34 0,-9 4-2 15,4 11-15-15,-8 6-5 16,0 0-66-16,-1 10-188 0,1-4-26 16,-4-2 0-16,4-4 0 0,4 0 0 15,0-4 0-15,0-9 0 16,4-4 0-16,5 0 0 0,3-10 0 15,-3-1 0-15,4-12 0 16,4-4 0-16,0 0 0 0,0-11 0 16,0-2 0-16,0-4 0 15,0 0 0-15,0 0 0 0,0-10 0 16,0-1 0-16,8-5 0 0,-4-12 0 16,9-5 0-16,0-11 0 15,8-1 0-15,4-5 0 0,1 2 0 16,3-3 0-16,1 1 0 15,0 6 0-15,4 0 0 0,-5 6 0 16,-3 5 0-16,3 5 0 0,-8 1 0 16,5 4 0-16,-9 6 0 15,0 7-531-15,-5 3-112 0,-7 3-213 16,3 4 124-16,-8 0-50 0,0 11 5 16,-4-1 49-16,-9 13 17 15,0 4 183-15,-3-6 190 16,-1 13 139-16,0-11 98 0,0 4 65 15,0 1 31-15,4-5 26 16,-4-2 37-16,4 6 21 0,-3-4 13 16,3-6 224-16,-4 10 126 0,4-10 41 15,-4 10 62-15,5-6 82 16,3 2-44-16,-4-6-109 0,9 4-157 16,0 2-90-16,4-6 80 0,0 0 20 15,4 0-35-15,0-3-56 16,5 3-73-16,-1 0-46 0,5-11-44 15,0 5-9-15,4-5-21 16,0-6-4-16,4 0-7 0,0-6-13 16,0-1-16-16,5-3-47 15,3-11-77-15,-3-2-30 0,-1 2-15 16,5-6-51-16,-5-7-4 0,0 0 76 16,-3 1 62-16,-1 6 31 15,-4-7 43-15,-5 13 1 0,1-2 4 16,-4 6 12-16,-1-4 16 15,-4 15 89-15,0-5 108 0,-4 5 12 16,0 6-52-16,0 0-27 0,0 0-14 16,0 6-3-16,-4 5 31 15,0 6 18-15,0-1-26 16,-5 5-61-16,1 9-45 0,4-9-24 16,-1 6-10-16,1-4-18 0,0-6 1 15,4 4 0-15,4-4-15 16,0-1-51-16,1-5-72 0,-5 2-53 15,4-9-31-15,4-4-32 0,5 0-62 16,4-11-49-16,0-6-35 16,4 1 48-16,4-18 92 0,-3 3 62 15,3-16 85-15,5 3 42 0,-9-4 68 16,4-2-6-16,-8 6 39 16,0 10 20-16,-4-4 84 15,-1 15 1-15,-3 2 19 0,-1 4 90 16,-8 11 36-16,5-4-21 0,-5 10-57 15,0 0-21-15,0 0-13 16,0 0 43-16,-5 10 44 0,1 7-16 16,0 6-74-16,0-2-82 15,-5 6-39-15,1 7-18 0,-1-1-17 16,5-5-7-16,-4 5-1 0,3-5-4 16,1-1-12-16,4-4-29 15,-4-2-141-15,8-4-105 0,-4-7-36 16,4 3-27-16,1-9 12 0,7-4 13 15,1-10 20-15,8-1 73 16,5-12-26-16,-1 2-51 16,9-2-52-16,-5-4 90 0,1-7 84 15,0-4 102-15,-1-6 33 0,-3 11 33 16,-1-12 35-16,-4 12 181 16,-4-1 132-16,0 7 83 0,-8 0-112 15,-1 10 109-15,-4 0 27 0,-4 7-31 16,5 3-97-16,-5 3-90 15,0 4-43-15,-5 4 34 0,1 9 17 16,0 8-55-16,-9 6-79 0,0 7-59 16,1-1-5-16,-1 5-2 15,0 2-51-15,5-2-198 16,-1-5-239-16,1-5-208 0,0-1 16 16,3-4-373-16,1-2-227 15,4-4 39-15,0 0 6 0</inkml:trace>
  <inkml:trace contextRef="#ctx0" brushRef="#br0" timeOffset="-199079.99">14804 16379 3122 0,'0'-6'575'0,"0"6"38"16,-4 0-28-16,0 10-242 15,-5 13-16-15,1 15 188 16,-9 12 14-16,-5 22-9 0,-7 5 8 16,-1 18-43-16,-4 3-436 15,0 1-49-15,-4 6 0 0,0 6 0 16,-4-6 0-16,4 0 0 0,0 0 0 16,-5 0 0-16,5-6 0 15,0-5 0-15,4 5 0 0,0-15 0 16,5-2 0-16,-1-5 0 0,5-5 0 15,-1-11 0-15,5-7 0 16,0-3 0-16,4-14-219 0,9-3-259 16,-5-17-110-16,5 0-199 15,8-11 80-15,0-12-182 0,8-5 20 16,5-12 4-16,12-15-97 16,5-12 81-16</inkml:trace>
  <inkml:trace contextRef="#ctx0" brushRef="#br0" timeOffset="-197349.8199">14533 17632 4580 0,'0'-23'494'16,"4"6"4"-16,1 0 7 0,-5 3-59 16,4-3-105-16,0 0-135 15,0 0-95-15,9 0-45 0,0 1-29 16,8-5-33-16,0-2 15 0,9 2-5 15,-1-2-12-15,-3 6 7 16,3 0-1-16,-3 6 5 16,-1 5-6-16,-4 2 7 0,-4-2 0 15,0 6 23-15,-8 0 23 0,-1 6 41 16,-4-2 68-16,-4 13 36 16,-4 0 17-16,-4 10-213 0,-9 13-9 15,0 4 0-15,0 0 0 0,-4 4 0 16,-1 3 0-16,1-7 0 15,0 0 0-15,4-4 0 16,0-2 0-16,5-11 0 0,3 0 0 16,5-4 0-16,4-6 0 15,0 0 0-15,0-13 0 0,4 2 0 16,0-6 0-16,9-6-133 0,4-4-119 16,4-7-36-16,9-11-14 15,4-5 10-15,4-11 51 0,0 0 34 16,4 0 103-16,-4-7 48 0,0 7 13 15,0 6 17-15,-8 1 3 16,0 3 26-16,-9 11 0 0,-4 2 73 16,-9 4 125-16,1 7 26 0,-5 3-54 15,-4 7-44-15,0 0-2 16,0 11 47-16,0-1 81 16,-9 13 24-16,1 5-53 0,-9 5-132 15,0 5-94-15,0 6 0 0,0 0 0 16,5 0 0-16,-5-4 0 15,8-2 0-15,1-11 0 0,3 7 0 16,5-11 0-16,0-2 0 0,9-4 0 16,-1-11 0-16,5-2-62 15,4-4-86-15,8-4 4 0,5-2-20 16,8-15-24-16,0-2-5 0,0-11 16 16,0-4 16-16,1-6 14 15,-1-6 28-15,-4-5 52 16,-1 1 25-16,-7-3 25 0,-1 2 13 15,-8 5 72-15,-8 6 31 0,-5 0 34 16,-8 6 56-16,-5 4-4 16,1 1-18-16,-5 12 6 0,-4 4-21 15,0 0-18-15,-4 17-13 0,0 11 17 16,-5-1-64-16,-7 13-74 16,3 11 0-16,-4 4 0 0,0 6 0 15,5 0 0-15,-1 0 0 0,4 6 0 16,10-12 0-16,3 2 0 15,0-2 0-15,9-5 0 0,0 1-128 16,4-7-94-16,8-6 14 16,1 2-71-16,8-12-37 0,4-1-58 15,4-3-33-15,5-7 55 16,12-11 113-16,0 1-114 0,9-13 56 16,8 2-166-16,-3-13-21 0,3 0 106 15,0-3 172-15,-4-3 113 16,-8-4 53-16,-5 0 17 0,-4 6 23 15,-8-2 44-15,-5 6 133 0,-8 3 183 16,-4-3 48-16,-1 7-56 16,-7 4-69-16,-1 2 7 0,0 4 26 15,-4 0-7-15,0 11-42 16,0 2-42-16,0 4-45 0,0 0-21 16,-8 4 31-16,-5 13 32 15,0 6-16-15,-8 15-58 0,0-5-41 16,0 11 9-16,-5 7-23 0,5-3-33 15,0-4-23-15,0 6-16 16,4-5-21-16,4-8 0 0,5-3 0 16,-1-7-17-16,9-4-70 15,-4-6-98-15,8 0-83 0,1-7-21 16,3-10 1-16,9 0-13 0,0-10 9 16,8-7 14-16,1-6 16 15,3-4 59-15,-3-11 24 16,3-6 47-16,-3-7 56 0,-1 7 45 15,-8-6 21-15,-4 2 38 0,-5 4 90 16,-8 4 72-16,0 6 115 16,-8 7-8-16,-5 6-32 0,0 4-34 15,1 7-50-15,-5 3-32 0,0 7-12 16,0 11-33-16,0 6-47 16,-4-1-23-16,0 12-18 0,4-1-2 15,4 0-6-15,0 13-11 0,5-6-27 16,-1-7-56-16,9 7-94 15,0-7-53-15,5-6-13 16,-1 2 31-16,0-13 19 0,0 7 25 16,5-6 78-16,-5-11 0 0,4 0 12 15,5 0-29-15,0-11-39 16,8-6 16-16,-4 1 56 0,0-1 7 16,0-4 27-16,4 8 9 0,-4-1 2 15,-4 1 36-15,-1 3 61 16,-3-1 29-16,-1 5 51 0,-4 6 18 15,-4-7 2-15,0 7 43 0,0 0-32 16,5 13-36-16,-5-2-44 16,-5 5-41-16,1 12-11 0,-4 5-9 15,-1 5-17-15,1 2 47 16,-5 4 34-16,0 11-39 0,1-1-60 16,-5 3 8-16,-4 4-8 15,4-7 0-15,-4 11 62 0,4 2-33 16,0-12-24-16,-4 6 1 0,4-11 5 15,-5-6 64-15,5 0 27 16,1-6 28-16,-6-4 50 0,10-11 42 16,-5-2 59-16,4-11 74 0,-4 3-122 15,4-13-233-15,1 0 0 16,-1-6 0-16,0-11 0 0,1 6 0 16,3-5 0-16,-4-5 0 0,9-2 0 15,0-5 0-15,0 5 0 16,4-4 0-16,4 0 0 15,0-1 0-15,5 5 0 0,3 2 0 16,5-2-311-16,0 2-373 0,4 4-109 16,1-6 192-16,-1 2-385 15,4 4-127-15,1-6-22 0,-1 2 181 16</inkml:trace>
  <inkml:trace contextRef="#ctx0" brushRef="#br0" timeOffset="-196460.3199">16180 16532 2453 0,'0'-10'326'16,"8"16"166"-16,1 4 119 0,-1 7 1 16,5 21-160-16,0 6-136 15,-1 13 66-15,-3 18 53 0,-1 9 4 16,1 11-25-16,-5 3-22 16,-4 1-57-16,0 6-37 0,-4 0-65 15,-5 0-232-15,1 0-1 0,-5 0 0 16,-8-11 0-16,0 5 0 15,-9-11 0-15,-4 0 0 0,-4-4 0 16,-8-6 0-16,-5-7 0 16,-8 1-277-16,-1-11-210 0,-7-1-229 15,-1 1 139-15,0-10-344 0,-4-3-407 16,9-4 90-16,-5-10 63 16</inkml:trace>
  <inkml:trace contextRef="#ctx0" brushRef="#br0" timeOffset="-192888.13">17247 10906 1081 0,'-9'-27'141'0,"5"4"-60"16,0-4-33-16,-1-1-21 15,1 5-17-15,0 2 7 16,0 4 15-16,0 1-28 0,4 5 2 16,-5 1 121-16,1-3 167 0,4 9 46 15,0-2 26-15,0 6 21 16,0 0 15-16,0 0 43 0,0 0-41 15,0 0-39-15,0 0-113 16,0 0 106-16,0 0-191 16,-4 6-79-16,4-2-39 0,0 9-11 15,0-3-21-15,-4 17 4 0,4 1 0 16,-5 5-6-16,1 18 32 16,0 3 96-16,0 1 41 0,-1 16 61 15,-3 7-28-15,4 6-18 0,4-2 36 16,-5 12-76-16,5 5 1 15,0 6 115-15,0 0-110 0,0 0-54 16,0 6 212-16,-4-6-198 0,4 10-125 16,0-3 0-16,-4-3 0 15,0 2 0-15,-5-2 0 16,1 9 0-16,-1-9 0 0,-3 2 0 16,3 5 0-16,-3-5 0 0,3 4 0 15,-4-10 0-15,5 0 0 16,-1 0 0-16,1-6 0 0,-1-5 0 15,-3-5 0-15,3 5 0 0,-3-6 0 16,-1-6 0-16,0 2 0 16,1-13 0-16,-1 7 0 0,4-7 0 15,-3 7 0-15,-1-13 0 0,4 9 0 16,-3-3 0-16,3-6 0 16,1 6 0-16,-5 3 0 0,0 8 0 15,5-5 0-15,0 5 0 16,-5 2 0-16,4-6 0 0,-3 4 0 15,3 2 0-15,-4-2 0 16,1 6 0-16,-1-4 0 0,5-9 0 16,-1 3 0-16,1-7 0 0,-1-3 0 15,1 3 0-15,-1-4 0 16,1 15 0-16,-5-4 0 0,5-7 0 16,-1-4 0-16,1-6 0 0,-1 0 0 15,1 4 0-15,4-8 0 16,-5-3 0-16,5 7 0 0,-5-6 0 15,1-1 0-15,-1 13 0 16,1-6 0-16,0-6 0 0,-1-11 0 16,5 6 0-16,-5-6 0 0,5 1 0 15,0-1 0-15,-5-7 0 16,5 10 0-16,0-10 0 0,0 7 0 16,-5 1 0-16,5-8 0 0,-4 7 0 15,-1 7 0-15,5 3 0 16,-5 3 0-16,1-9 0 0,-1-4 0 15,5 3 0-15,0-10 0 0,0 7 0 16,0-6 0-16,-5 2 0 16,5-2 0-16,0-4 0 0,-1 3 0 15,1-3 0-15,0 6 0 16,0-2 0-16,-1-11 0 0,1 6 0 16,0 1 0-16,0-7 0 15,-1 1 0-15,1-1 0 0,0-4 0 16,0-2 0-16,4 2 0 0,-4-2 0 15,-5 2 0-15,9-2 0 16,-4 2 0-16,0-6 0 0,-1 10 0 16,1 7 0-16,0 4 0 0,0-5 0 15,-1-5 0-15,5-12 0 16,-4 1 0-16,4-6 0 16,-4-5 0-16,4-6 0 0,0 0 0 0,0 0 0 15,0 0 0-15,-4-6-299 16,0-1-422-16,-1-3-208 15,1-7 65-15,0-4-180 0,0-13-49 16,-1-10 21-16</inkml:trace>
  <inkml:trace contextRef="#ctx0" brushRef="#br0" timeOffset="-186977.76">18495 11232 2251 0,'-4'-7'396'0,"0"-3"-3"0,8-1-83 15,-4 5-85-15,-4-4-47 16,0-1-5-16,12 11 56 16,-8 0 42-16,0-6 29 0,0 12-81 15,-4 15 86 1,-4 13-136-16,-1 16-74 0,-4 5-5 16,-4 16-24-16,0 7 37 15,1 20-3-15,-6 14 20 16,-7 3-54-16,-1-4-41 0,-4-2-16 15,0-8-16-15,1-13 78 16,-6-10 45-16,6 0-41 0,-10-7-15 16,1-6-15-16,4 2-6 15,0-12 0-15,4-5 102 0,4-6 87 16,5-10-34-16,4-13 11 16,8-4-1-16,0-11-65 0,5-6-44 15,-1-6 0-15,1-11-20 16,4-10-29-16,-5-1-10 15,5-5-33-15,0-5-3 0,-1-6 2 16,5-6-7-16,-4-5 5 16,8-6-13-16,1-6 7 0,3 6 6 15,1-4-23-15,8 4-65 0,4 0-17 16,0-6-38-16,4 2-8 16,9-2 6-16,0 6 9 0,4-10 49 15,0 10 35-15,5-4 40 0,-1-3 17 16,4 8 31-16,1 5 8 15,0 5 9-15,3 5-1 16,5 1-27-16,0 11-32 0,0 6-16 16,-4 10-1-16,-4 0 10 0,-5 6-8 15,-8 11 2-15,-4 11 6 16,-5-5 4-16,-4 11 13 0,-4 10 10 16,-8 1 0-16,-1-1 6 0,-8 13 22 15,-4-2 16-15,-9 6 16 0,0 0-15 16,-3 6 4-16,-6-6-24 15,-3 7 0-15,0-3-13 0,-5-4 0 16,0 0-17-16,1-10 11 0,-1-1-19 16,5-6 0-16,8-10 0 15,4 0 3-15,0-6 10 0,5-1 4 16,4-10 10-16,-1 0-7 16,5 0-3-16,0-4-17 0,-4-9 0 15,8 3-6-15,5-7 3 16,-1-10-7-16,9-1 10 0,4 1-16 15,1 4 12-15,-1-4-14 0,0 10 12 16,4-4-13-16,-4 8 8 16,1 9-5-16,-1-2 2 0,-4 12-3 15,0 5 5-15,0 5 1 0,0 5 6 16,-5 13 7-16,1 6-6 16,-5 4 10-16,-8 0 3 15,5 11 5-15,-10-5-10 0,1 11 19 16,-9-7 2-16,-3 7 48 0,-1-6-2 15,-5 6 1-15,-3-11-22 0,-5 1 17 16,5-3-20-16,-9-8-10 16,4-2 12-16,1-11 3 0,3-4-6 15,5-2-28-15,0-11-18 0,4-3 0 16,0-1 0-16,5-12 0 16,-1 6 0-16,0-11 0 0,0-6 0 15,5 1 0-15,0-12 0 0,3 5 0 16,5-4 0-16,0 0 0 15,9-7 0-15,3-4-16 0,5-2-266 16,0 3 10-16,13 3 34 16,4-4-63-16,4 5-7 0,8 5 21 15,1-5 15-15,8 5 19 16,0 1 88-16,-4 4 86 0,4 2 36 16,0-2 53-16,0 2-3 0,-4-2 38 15,-5 6-2-15,-8 0 11 16,-4 7-29-16,-8-1 0 0,-9 1-25 15,-5 4 17-15,1-1 26 0,-9 3 76 16,1 4 53-16,-5 0-4 0,0 0-46 16,0 11-27-16,0-1 22 15,-5 13 24-15,-3 4 37 16,-1 1-6-16,-3 12 16 0,-5-3-39 16,4 7-48-16,-4 7-59 0,4-7-6 15,5 4-25-15,-1-4 3 16,1-4-18-16,8-2 12 0,0-11-15 15,0-4 7-15,4 5-35 0,5-12-105 16,-1-5-116-16,1-5-92 16,8-6-96-16,0-6-46 0,12-11-181 15,5-4-286-15,4-12-146 0,-4-1 147 16,-4-14 429-16</inkml:trace>
  <inkml:trace contextRef="#ctx0" brushRef="#br0" timeOffset="-186764.93">19427 11431 3583 0,'0'-6'933'0,"0"-5"-405"16,0 5-268-16,0 6-133 0,0 0-41 16,0 0-56-16,0 0-18 0,0 0-6 15,4 6-6-15,0 5 17 0,5-1-25 16,-5 7-241-16,0-4-872 15,5 8-230-15,-5 6 645 16,0-4 321-16</inkml:trace>
  <inkml:trace contextRef="#ctx0" brushRef="#br0" timeOffset="-184541.72">19511 11950 1479 0,'-4'-11'130'0,"0"1"392"0,4 3 60 16,0 7-50-16,0 0-56 0,0 0-70 15,-4 0 47-15,0 7-3 16,-1 3-208-16,-3 7-94 0,-1 4-77 16,-3 12-1-16,-5 1-52 0,4 4 19 15,-4 2-41-15,4-3 7 16,1 8 13-16,3-12-21 0,1 5 5 16,4-4 0-16,-1-7 17 15,1 0-32-15,4-4 15 0,4-6 22 16,-4 0-34-16,9-7-1 0,-1 1 6 15,1-11 7-15,8 0 8 16,4-11-2-16,0 1-22 0,4-20 16 16,9 9 13-16,-4-12-31 0,4-5 11 15,0-2 13-15,-5 2-20 16,1-6 11-16,-5-6 21 0,-4 2-35 16,-8-3 17-16,0-3 10 0,-9 3-23 15,-4 7 13-15,-4 0 6 16,-5 11-3-16,-3 5-9 15,-5 11 13-15,-4 1 16 0,-5 5-37 16,1 11 14-16,-9 4 33 0,0 9-45 16,-4 14 15-16,0 11 33 0,4 2 58 15,4 8 57-15,-12 13-10 16,4 0-79-16,-4 0-47 0,8 6-29 16,4-2-2-16,5-4-3 0,8-4 19 15,0-9 2-15,13-4 8 16,-1-10-4-16,5-1-3 0,9-12-91 15,3-4-35-15,5 0 8 0,9-17-39 16,3 0 120-16,1-11 17 16,4-12 17-16,0 2-28 0,4-12 13 15,0-1-13-15,0-10 1 16,0-11 2-16,5 5 25 0,-10 2-7 16,1-3 27-16,-8 7-35 0,-1 11 9 15,-8-1 22-15,-4 13 10 16,-1 4 5-16,-3 7-16 0,-5-3 14 15,-4 9-27-15,0 4 7 0,0 10-9 16,0 1 9-16,-4 12-14 16,0 15 12-16,-5 2-7 0,-4 14 9 15,1 7 17-15,-1 0-38 0,-4 10 12 16,0 1 14-16,0 5-24 16,0-5 6-16,5 5 23 15,-5-5-29-15,0-1 4 0,0-4 13 16,4 1-13-16,-4-10 6 0,0-1 0 15,0-9 19-15,0-4-31 16,5-4 16-16,-5-6 119 0,4-7 117 16,-4-6 19-16,9-4-7 0,-5 0-6 15,5-17-48-15,-1 6-24 0,5-12 4 16,-5-5-27-16,5 1-45 16,0-13-27-16,0 6-29 0,4-10-15 15,-5-7-11-15,5-4-19 0,0 5 2 16,5-11-2-16,-1-7-5 15,0 3-5-15,5-3 11 0,8-3-1 16,-1 4-19-16,6-5 2 0,7 11 8 16,1-7-21-16,4 7-70 15,0 0-143-15,8 4-38 16,-4-4 11-16,9 7 49 0,-1-8 28 16,1 1 11-16,4 0 42 0,-9 4 56 15,4 3 59-15,-3-7 59 0,-5 6 26 16,-4-2 14-16,0 2-2 15,-9-2-10-15,-4 2-9 0,-4 5 1 16,0-1-12-16,0 3-1 0,0-3 11 16,0 7-35-16,0 4-10 15,-5 6-16-15,-3 0 6 16,-1 7 0-16,1-1 16 0,-5 5 30 16,0 2 49-16,-4 4 22 0,0 0-15 15,0 0 3-15,0 10-2 16,-4 1-10-16,0 12 25 0,-9 4 14 15,-4 11 26-15,5 12 35 0,-5 5 27 16,0-1-197-16,0 14-25 0,-4-1 0 16,4 4 0-16,-5 1 0 15,1-5 0-15,0-2 0 0,4-4 0 16,0 0 0-16,0-11 0 0,5-12 0 16,-1 2 0-16,0-9 0 15,5-8 0-15,4 4 0 16,-1-10 0-16,1-6 0 0,4-5 0 15,0-6 0-15,0 0 0 0,4 0 0 16,1-13 0-16,-1-8 0 16,4-6 0-16,5-17 0 0,4 0 0 15,4-17 0-15,4-6 0 0,1-4 0 16,-1-1 0-16,5-5 0 0,4 5-16 16,0 5-46-16,-1 6 26 15,-3 13 36-15,0 4-10 0,-1 4 2 16,-7 13 16-16,-1-1-12 15,-4 11-1-15,4 1 5 0,-8 5 5 16,-1 5-17-16,1 6 17 16,-5-4 0-16,1 8-8 0,-1 2 14 15,1 5 36-15,-5 5 21 0,4 1-61 16,-8 17-7-16,0-3 0 16,0 9 0-16,-8 4 0 0,-5 7 0 15,5-3 0-15,-9 9 0 0,0-3 0 16,0-3 0-16,0-3 0 0,0-4 0 15,0-4 0-15,5-9 0 16,-1 3 0-16,0-11 0 0,5 4 0 16,-1-10 0-16,1 0 0 15,4 0 0-15,-1-7 0 0,5-6 0 16,0-4 0-16,0 7 0 16,0-7 0-16,0 0 0 0,0 0 0 15,-4-7 0-15,13 3 0 0,3-2 0 16,14-15 0-16,3-2 0 15,9-4 0-15,13-7 0 0,-4-4 0 16,8-6 0-16,-4 0 0 0,-1 0-42 16,1 4-158-16,-4 2 56 0,-5-2 49 15,-4 3 42-15,0 3 35 16,-8 0 5-16,4 3 9 0,0 4 10 16,-13 4-12-16,0-5 1 15,-8 5 17-15,-1 6-6 0,-3 7 22 16,-1-1 62-16,-3 5 22 15,-5 2-24-15,0 4-7 0,0 0-30 16,0 0-21-16,4 10-1 0,-17 1-14 16,0 12 17-16,-4 4-32 15,-4 7 0-15,4 4 0 0,-4-1 0 16,-4 3 0-16,4 11 0 0,-1-7 0 16,5 0 0-16,1 0 0 0,3-6 0 15,0 2 0-15,5-3 0 16,3-9 0-16,1 5 0 0,4-5 0 15,0-5 0-15,4-2 0 16,5-5 0-16,4 1 0 0,4-6 0 16,-1-5 0-16,10-2 0 15,8-4 0-15,-5-4 0 0,5-2 0 16,0-11 0-16,0-4 0 0,0-2 0 16,4-4 0-16,0-7 0 15,-4-4 0-15,0-6 0 0,0-6 0 16,-5-5 0-16,-3 5 0 0,-1-5 0 15,-12 1 0-15,-5 3 0 0,1 7 0 16,-14 0 0-16,1 4 0 16,-8 9 0-16,-5-3 0 15,0 11 0-15,-9 2 0 0,1 15 0 16,-1 6 0-16,-7 6 0 0,-1 15 0 16,-9 13 0-16,-3 3-229 15,-1 14-162-15,1-1-145 0,3-2-220 16,5 3-19-16,9 3-275 0,-1 3-104 15,9-9 89-15</inkml:trace>
  <inkml:trace contextRef="#ctx0" brushRef="#br0" timeOffset="-183262.19">21535 12298 1457 0,'-17'0'111'0,"0"0"223"15,-4 0 104-15,8 4 92 0,-4 3 50 16,9-7 52-16,-1-7-6 0,5 7-216 15,0 0-169-15,4 0-141 16,0 0-38-16,0 0-11 0,0-4-11 16,4-2-29-16,9-5-16 0,0 1 5 15,12-7 3-15,5-10 20 16,3-3 27-16,10-1 50 16,3-9 31-16,5-4 28 0,0-7-70 15,4 3-129-15,0-2-33 0,0-11-20 16,-4 0 2-16,4-4 11 15,-4-2 29-15,-5-15 8 0,-3 4 12 16,-5-6 28-16,-4 13 12 0,-9-7-27 16,-8 7-1-16,0 10 16 15,-13 0-2-15,0 13 5 0,-8 4 30 16,-4 10-8-16,-5 1 47 0,-4 12-5 16,-4 8-34-16,-9 19 33 15,-4 11 25-15,-4 17 93 16,-8 14 122-16,-1 23 17 0,-8 13-66 15,4 4-40-15,0 11-39 0,1 6-32 16,3 6-12-16,5-6-3 16,-1 11-39-16,10-11-39 0,3 0-10 15,9-7-16-15,4 3-15 0,4-13 0 16,5-6 11-16,8-4-20 16,4-11-11-16,4-2 18 0,5-15-7 15,0-6-15-15,4-6 8 0,4-4 12 16,0-17-26-16,0-1 7 15,0-16 3-15,5 0-3 16,-1-16-27-16,-4-5 10 0,9-13 11 16,-5 0 2-16,-4-10-32 0,-4-6-3 15,-4 2 3-15,-4-3-3 16,-9 7 12-16,-5 0 11 0,-7 4-4 16,3 9 8-16,-4 1 9 0,1 9 7 15,-5 5 0-15,4 5 1 16,-4 11-3-16,0 0 12 0,-4 17-5 15,4 4-1-15,0 6 0 0,0 13 8 16,0-2 3-16,5 6-5 16,3 0 9-16,5-4-6 15,4 4-3-15,4-6 6 0,0-5 1 16,9-5-4-16,4-1 3 0,4-10 8 16,5-7-18-16,3-3 4 15,9-7 0-15,5-11-19 0,8-6-21 16,-5 0-80-16,5-10-67 0,0-6-20 15,4-11 3-15,-4-1 7 0,-1-5 30 16,-3-5 58-16,-5-5 61 16,-4 5 34-16,-4-2 20 0,-8 13-6 15,-5 6 13-15,-4 11 24 0,-5 0 68 16,-3 14 88-16,-5 3 19 16,0 6-29-16,-4-3-67 15,0 7-38-15,-4 11 39 0,-4 6 76 16,-1 10 64-16,-8 13-51 0,-4 8-95 15,4 2-46-15,-4 5 6 16,0 6-67-16,0 0-4 0,4 0 0 16,0 0 0-16,4-11 0 0,5 4 0 15,3-9 0-15,5-8 0 16,0-3 0-16,5-7-196 0,-1-4-276 16,0-12-61-16,5-5-50 0,3-6 160 15,1-17-12-15,8-6-396 16,0-4-134-16,0-11-48 15,1-6 369-15,-1-6 186 0,4-11-81 16</inkml:trace>
  <inkml:trace contextRef="#ctx0" brushRef="#br0" timeOffset="-183074.9499">22640 11597 3661 0,'0'-34'656'15,"-4"1"-133"-15,-1 12-65 0,5 4-75 16,-4 4-159-16,4 9-135 0,-4 4-49 15,0 4-20-15,-1 9-20 16,1 14 3-16,0 1-8 0,0 5-91 16,0 5-147-16,4 6-259 0,-5 0-322 15,5 6-48-15,5 5-34 16,-5 2 214-16,0-3-44 16</inkml:trace>
  <inkml:trace contextRef="#ctx0" brushRef="#br0" timeOffset="-181526.97">22856 12204 2345 0,'-4'-11'671'0,"4"5"99"16,0 6-19-16,0 0-247 16,0 0-243-16,0 0-124 0,-5 0-62 15,1 6 17-15,0 11 294 0,-5 10 105 16,-3 0-46-16,-1 18-140 16,-4-8-129-16,4 14-74 0,-4-7 4 15,5 0-14-15,3 0-43 0,1 0-26 16,-5-4-6-16,5-2-3 15,3-11-12-15,5 0 3 0,0-4 8 16,5-6-1-16,-1-6-6 16,0-5 1-16,0-6 12 0,9 0-11 15,8-13-8-15,5-8 14 16,3-6-93-16,5 0-122 0,0-17-91 16,0-7-35-16,0-3 26 0,0-13 26 15,-1-5 29-15,-7-5 93 0,-1-1 48 16,-4 0 49-16,-8 7 27 15,-4 6 4-15,-9 8-16 0,-5 2 89 16,-3 11 100-16,-9 11 10 0,0 6 68 16,-4 10 6-16,-5 10-40 15,1 14 9-15,-9 10 47 16,0 10-21-16,0 13-86 0,-4 4-36 16,0 10-27-16,0 1-20 0,4 6-25 15,9 0-13-15,-1 0-3 16,10-1-11-16,3-5 2 0,9 2-12 15,-1-9 4-15,10-4-13 0,3-4 4 16,5-9-21-16,-1 3-42 16,5-11-90-16,0-6-12 0,4 0-10 15,1-13-14-15,3-4-38 0,5-4-39 16,-1-13 9-16,5 0 39 16,-4-6 79-16,4 2 33 0,-5-2 55 15,1-4 54-15,-5-1-29 16,-3 1 48-16,-6 10-34 0,1-6 36 15,-8 13 182-15,-1-1 155 0,-3 5-47 16,-1-5-71-16,-4 11-78 16,4 0-38-16,-4 0-55 0,-4 7-8 15,0 3 55-15,-1 11 24 0,-3 9-7 16,-5 1-36-16,0 9-24 16,-3 4-29-16,-1 0 39 0,0 11-48 15,-5-5-6-15,6 5-20 0,-6 6 8 16,1-1-11-16,0 1 7 15,0 4-16-15,0 3 12 16,0-1-10-16,-1-2 2 0,5 2 5 0,-4-2-4 16,9-4 7-16,-5 0-13 15,4-7 16-15,4-3-16 16,-7-7 10-16,3-11 2 0,0-5 3 16,0-5 38-16,5-13 125 0,0 1-66 15,3-5-102-15,-3-12 0 16,-1-5 0-16,1-6 0 0,4-10 0 15,4-6 0-15,-5-11 0 0,1-1 0 16,4-9 0-16,0-7 0 16,9-10 0-16,3-3 0 0,5 3 0 15,0-7 0-15,4 7 0 16,5-1 0-16,3 11 0 0,5 7 0 16,0-3 0-16,4 9 0 0,9-2 0 15,-1-1 0-15,5 3 0 16,4 4 0-16,4-7 0 0,1-3 0 15,-1-3 0-15,0 3 0 0,1-1 0 16,-10 5 0-16,1-1-33 16,-9 3-20-16,-3 4 31 0,-6-6-3 15,-3 5 22-15,-5-5-11 0,1-5 18 16,-9 5-13-16,4-4 3 16,-8 3-10-16,-1 3 3 15,-3 8 9-15,-5 2-2 0,0 11 2 16,-4 10-2-16,0 7 12 0,0-3-22 15,-8 13 16-15,4 0-10 16,-9 17 54-16,-8 6 114 0,0 15-130 16,-9 12-28-16,-4 5 0 0,0 6 0 15,0 6 0-15,0-2 0 0,5 12 0 16,-5-5 0-16,4 5 0 16,5 1 0-16,0-6 0 0,8-1 0 15,0-10 0-15,4 6 0 0,5-12 0 16,8-5 0-16,0-2 0 15,8-4 0-15,0-4 0 0,5-13 0 16,8-6 0-16,5-4 0 16,3-4 0-16,1-13 0 0,8-6 0 15,0-18 0-15,0 3 0 16,5-2 0-16,-5-4 0 0,0-11 0 16,0-6 0-16,-8 0 0 0,-5-6 0 15,-4-1 0-15,-4 3 0 16,-8 4 0-16,-5 4 0 0,-8 2 0 15,-1 11 0-15,-3 4 0 0,-9 2 0 16,-4 4 0-16,-5 17 0 16,-3 0 0-16,-5 17 0 0,-4 4 0 15,0 13 0-15,-5 3 0 16,5 7 0-16,4 3 0 0,0 1 0 16,5-4-267-16,-1 0-713 0,13 0 298 15,0-4 279-15,9 4-1048 16,-1-10-35-16,14-7 718 0,-1 0-41 15</inkml:trace>
  <inkml:trace contextRef="#ctx0" brushRef="#br0" timeOffset="-181307.84">23986 12712 6151 0,'4'0'1053'0,"-4"0"-115"16,0 0-889-16,0 0-49 0,0 6 0 16,-8-2 0-16,4 13 0 0,-5-7 0 15,1 7 0-15,-1 6 0 16,5-6-284-16,0 0-830 0,0-7 488 16,4 1-930-16,0-1-39 0,4-3 322 15</inkml:trace>
  <inkml:trace contextRef="#ctx0" brushRef="#br0" timeOffset="-177449.61">24630 12044 1441 0,'-5'-6'65'0,"1"6"414"15,0 0 218-15,0 0 131 16,4 0 14-16,-5 0-256 0,5 0-280 15,-4-7-145-15,0 7-75 16,4 0-17-16,0 0-29 0,-4-4-3 16,4-2 118-16,0 6 29 15,0 0-26-15,0-11-57 0,0 1-26 16,8-3-59-16,1-8-33 0,3-6-18 16,9-7-18-16,5-10 24 15,4 0-5-15,3-6 8 0,5-5 18 16,5 5 21-16,-1-5 22 0,0 11 23 15,-3 0 5-15,-1 11-7 16,-4 5-2-16,-1 1-4 0,-3 10-11 16,-5 0-16-16,-8 7-11 0,0 10-12 15,-4-6-9-15,-5 6-9 16,-3 6 2-16,-1 4-4 16,-8 18 11-16,-5-1-19 0,-3 17 31 15,-10 7 32-15,-3 16 76 0,-5 4 112 16,-4 11 36-16,-4 2-25 15,0 4-23-15,-4 0-77 0,4 11-22 16,0-11-49-16,4-4-35 0,4-2 13 16,5-15-21-16,4 4 1 0,8-16-2 15,0-5-8-15,5-6 6 16,4-10-10-16,4-7 18 0,4-10-10 16,0-6 22-16,5-1-1 15,3-10-15-15,5-4 21 0,4-9-42 16,9-8 21-16,4-12-35 15,4-5 1-15,4-6-21 0,5-6-208 16,-1-11-80-16,14-4 15 0,-1-13-58 16,4-6-140-16,1-8 140 15,8-9 178-15,-4 2 85 0,-1 5 69 16,-3 6-6-16,-5 10 44 0,-12 6-16 16,-5 12-5-16,-8 5 12 15,-4 11 29-15,-9 10-42 0,-4 1 12 16,-5 12 7-16,-3-2 28 15,-5 12-30-15,0 1 103 0,-4 3 19 16,0 7-46-16,0 0-58 0,-8 7 13 16,-1 3 65-16,-8 17 133 15,0 11 60-15,-8 13 56 0,-5 10-19 16,1-1-43-16,-1 8-29 0,-4 3-16 16,5 7-111-16,-5-7-127 15,4 7 0-15,5-7 0 0,-1 0 0 16,1 1 0-16,4-5 0 0,4-12 0 15,4-1 0-15,0-4 0 16,5 1 0-16,4-13 0 0,4-1 0 16,0-3 0-16,0-11 0 0,4-2 0 15,0-4 0-15,0-7 0 0,5-3 0 16,4-7 0-16,-1-7 0 16,9-3 0-16,5-11 0 15,4-6 0-15,8-13 0 0,4-4 0 16,0-7 0-16,9-14-406 0,4-2-112 15,0-15 96-15,4-6 84 16,1-13 98-16,-1 13 136 0,-4 0 52 16,0 6-17-16,-8 11-4 0,-5 3 3 15,-4 14 27-15,-8 4 11 16,-9 5 5-16,0 8 19 0,-8 3 8 16,-1 7-3-16,-7 4 66 0,-1 2 74 15,0 4 36-15,-8 4-36 16,4 9-24-16,-9 4-22 15,1 4-11-15,-5 9 37 0,-4 8 89 16,-12 19 25-16,-1 4-22 0,-4 10 15 16,0 7-41-16,0 11 30 0,1-1 9 15,-1 7-216-15,0-1-6 16,0 1 0-16,4 0 0 0,5-7 0 16,4 0 0-16,0-10 0 0,4 0 0 15,0-17 0-15,8 11 0 16,1-11 0-16,4-10 0 15,4-1 0-15,4-6 0 0,0-6 0 16,4-4 0-16,1 0 0 0,4-11 0 16,4-6 0-16,12-6 0 15,5-4 0-15,13-14 0 0,3-7 0 16,14-3 0-16,4-10 0 0,8-6 0 16,0-11 0-16,9-4 0 15,-5-6 0-15,-4-13 0 0,1 2 0 16,-5-13-108-16,-5 7-74 0,-7-6 65 15,-10 5 37-15,-7 1 31 0,-9 11 12 16,-5 5 22-16,-8 11-13 16,-4 1 7-16,-4 5-4 0,-9 5 6 15,0 12 11-15,-8-2 2 16,0 6 8-16,-4 7 1 0,-1 6 1 16,-8 4 1-16,-8 11-8 15,-5 6-1-15,-8 10 11 0,-4 14 106 16,-5 9 56-16,-4 15 31 0,0 9-1 15,-4 14-199-15,-4 1 0 16,0 12 0-16,4-2 0 0,0 6 0 16,4 6 0-16,0-6 0 0,5 7 0 15,3-7 0-15,5 0 0 16,9-6 0-16,3 2 0 0,5-13 0 16,0-3 0-16,8-10 0 15,0-1 0-15,9-9 0 0,-4 3 0 16,8-18 0-16,0 1 0 0,4-7 0 15,4 0 0-15,1-10 0 16,4-10 0-16,-1-3 0 0,10-4 0 16,7-11 0-16,1 1 0 0,8-13 0 15,0-5 0-15,4-5 0 16,-4-5 0-16,1-6 0 0,-1 4 0 16,-9-8 0-16,-3-3 0 0,-1 7 0 15,-8 0 0-15,-4 4 0 16,-9 3 0-16,0 3 0 15,-8 0 0-15,0 7 0 0,-9 6 0 0,0 4 0 16,-4 1 0-16,-4 5 0 16,0 11 0-16,-4 0 0 0,-5 11 0 15,-4 5 0-15,0 5 0 16,0 2 0-16,-4 11 0 0,0 10 0 16,9-6 0-16,3-5 0 0,1 1 0 15,8 4 0-15,0-5 0 16,4 1 0-16,5 0 0 0,3-7 0 15,1 0 0-15,8-6 0 0,-4 2 0 16,9-6 0-16,4 0 0 16,-1-7 0-16,14-10 0 0,3 0 0 15,9 0 0-15,9-6 0 16,4-11 0-16,4 0 0 0,4-4-17 16,0-6-207-16,5-6 4 15,-1-5 58-15,1-2 76 0,-9-4 41 16,4 6 36-16,-8-2 2 0,-9 2 2 15,-8 11-7-15,-8-7 2 0,-9 11 10 16,-5 2 0-16,1-6 29 16,-5 10 14-16,-3 1 47 0,-1 5 55 15,-4-2 22-15,4 9-1 0,-4-2-48 16,0-5-79-16,0 11-39 16,0 0 0-16,0 0 0 15,-4 11 0-15,-13 6 0 0,-4 0 0 16,0 10 0-16,-5 0 0 0,1 7 0 15,-1 6 0-15,1-3 0 16,4-3 0-16,-5 10 0 0,10-6 0 16,-1-5 0-16,4 1 0 0,0 0 0 15,5-3 0-15,3-8 0 16,1 4 0-16,4-6 0 0,4-4 0 16,1 0 0-16,7 0 0 0,1-11 0 15,4 5 0-15,4-11 0 0,5-7 0 16,-1 3 0-16,9-13 0 15,0 1 0-15,0-8 0 16,4-3 0-16,-4-4-153 0,8-9-64 0,-4-4 21 16,0-7 46-16,0 3 22 15,-4 4 58-15,-4 0 26 16,-5 4 26-16,1 2 5 0,-10 11 4 16,-3 0 20-16,0 4-1 0,-5 6 43 15,1 0 32-15,-5 13 61 16,0-9 54-16,0 9 7 0,-4 4-20 15,0 0-88-15,0 0-99 0,-4 4 0 16,-4 13 0-16,-5 0 0 0,0 10 0 16,-4 7 0-16,-4 3 0 15,0 10 0-15,0 1 0 0,0-4 0 16,4 6 0-16,0-6 0 16,4 0 0-16,5-6 0 0,-1-4 0 15,5-1 0-15,4-12 0 16,0 3 0-16,4-8 0 0,5 1 0 15,3-6 0-15,5-5 0 0,5-6 0 16,3 0 0-16,5-13 0 16,3 3 0-16,1-11 0 0,4-2-342 15,5-15-61-15,-5 4 38 0,4-16 33 16,1 6 62-16,-1-11 114 16,0 1 117-16,1 3 39 15,-10 1 55-15,1 2-6 0,-13 8-7 16,5 2-2-16,-5 4-50 0,-4 1 37 15,-4 12 66-15,-5 4 61 0,-4 0 5 16,5 7-13-16,-9 3-43 16,4 1-33-16,-4 6-8 0,-4 6 12 15,-5 11 30-15,1 0 22 0,-9 17 12 16,4-3-18-16,-8 9 23 16,0-2 52-16,0 6-178 0,-5 0-17 15,5 6 0-15,0-6 0 0,0 11 0 16,4-11 0-16,0-4 0 15,4 4 0-15,5-6 0 16,-1-5 0-16,9-5 0 0,0-1 0 16,9-4 0-16,-1-2 0 0,5-4 0 15,8-7 0-15,0-3 0 0,9-7 0 16,0-7 0-16,8-3 0 16,0-1 0-16,8-16-60 0,1 4-97 15,4-15-46-15,4-6-28 0,-4-6 39 16,4-5 48-16,-5 1 48 15,-7-7 44-15,-5 0 15 0,-4 0 18 16,-13 0 4-16,-4 11 1 0,-9-5 5 16,-8 5-3-16,-8-1 12 15,-9 14 31-15,0-1 63 0,-9 4 9 16,-3 17-21-16,-1 1 18 0,1 9 14 16,-5 14 36-16,-4 9-21 15,-5 5-25-15,-3 13-14 16,-1 6-3-16,5 8 5 0,4 3-27 15,-5-1-65-15,10 5 0 0,-1-1 0 16,4 7 0-16,5-4 0 0,3 1 0 16,6-1 0-16,-1-2 0 15,4-11 0-15,4 0 0 0,5 0-79 16,4-10-129-16,0-1-28 0,4-12-51 16,1 2-14-16,7-12 63 15,1-1 54-15,8-4 9 16,5-16 5-16,-1 4 41 0,9-11-56 15,4 0-15-15,4-4 103 0,5-2 17 16,-1-15 40-16,5 5 14 16,0-11 34-16,-4-7-22 0,-1 7 3 15,-3 6 34-15,-5-6-33 0,-5 11 22 16,-7-1-12-16,-5 7 5 16,-4 6 34-16,-4 4 3 0,-5 4 92 15,1 9 41-15,-5-2-33 0,-4 2-44 16,0 4-32-16,0 0-6 0,0 10 34 15,-9 7 13-15,-3 10 25 16,-1 11 10-16,-8 2-2 16,-5 4-57-16,1 11-28 0,-5-1-16 15,1 7 2-15,-5 6 52 0,4 5 47 16,1-1-40-16,-1 7-42 16,0-1-25-16,1 11-10 0,-1-10-17 15,0 10 6-15,5-10-2 0,0 10-19 16,-1-10 15-16,9-7-11 15,0 1 12-15,0-1-12 0,1-21 9 16,-1 1-2-16,4-14 6 0,-4-3 140 16,8-13 120-16,-3-4-134 15,3-17-134-15,1 0 0 0,-1-17 0 16,-3-10 0-16,-1-11 0 16,5-6 0-16,-5-17 0 0,4-6 0 15,-3-5 0-15,7-5 0 0,1-1 0 16,4 7 0-16,4-1 0 15,5 1 0-15,4 4 0 0,4 6 0 16,8-4 0-16,0 4 0 0,13 0 0 16,13 0 0-16,13 7 0 15,8-3 0-15,12 13-197 0,5-11-581 16,4 11-34-16,13 0-17 0,-13 4-226 16,0 3-315-16,-8 3 490 15,0-4-181-15</inkml:trace>
  <inkml:trace contextRef="#ctx0" brushRef="#br0" timeOffset="-176526.87">28499 12071 1094 0,'21'-33'85'16,"4"-1"64"-16,-3 7 62 0,-1 0 64 15,-4 6 32-15,-5-3 32 0,-3 8 16 16,4 5 29-16,-9 1 74 16,0-3 27-16,0 9-41 0,0 4-106 15,-4 0-94-15,5 0-57 16,-5 10-55-16,0 1 53 0,0 6 87 15,0 10 47-15,-5 13-5 16,-7 4-44-16,-5 4-53 0,-4 3-22 16,-1 3-13-16,1 3-1 0,0-3-13 15,4 1-36-15,-4 2-26 16,4-9-7-16,-4-4-35 0,8-4-64 16,1-13 0-16,-1 1 0 0,9-5 0 15,-5-13 0-15,5 1 0 16,4-5 0-16,-4 4 0 0,4-10 0 15,0 0 0-15,0 0 0 0,4-10 0 16,0 4 0-16,5-15 0 16,-1-2 0-16,9-11 0 15,4-4 0-15,5-2 0 0,3-8 0 16,1-2 0-16,-1-1 0 0,5-3 0 16,4 3 0-16,-4 3 0 15,4 4 0-15,1 0 0 0,-1 10 0 16,0 1 0-16,0 5 0 0,-4 5 0 15,0 9 0-15,-9 1 0 16,0 9 0-16,-3-3 0 0,-10 7 0 16,1 0 0-16,-5 11 0 0,-3 2 0 15,-5 1 0-15,-5 9-300 16,-3 11-481-16,-5-3 34 16,-4 9 353-16,-4-6 36 0,0 4-658 15,-4 2-130-15,3-3 144 0,1-9 485 16,0-1 243-16,0 0 4 15,0-4-268-15</inkml:trace>
  <inkml:trace contextRef="#ctx0" brushRef="#br0" timeOffset="-175953.91">28766 12275 1480 0,'0'-11'418'0,"0"5"106"16,0 6 54-16,0-4 29 0,0 4-12 15,0 0-48-15,0 0-137 0,-5 10-207 16,1 1-84-16,-4-1 14 16,3 7 119-16,-3 6 23 0,-1-2-41 15,5 9-64-15,-4-3-47 0,3-6-14 16,1 6-37-16,4 3-21 16,0-3-27-16,4-6-9 0,1 2-12 15,7-6 4-15,1 0 1 0,4-3-19 16,4-1-6-16,5-13-8 15,3 4-4-15,5-8-3 16,0-2 16-16,4-5 4 0,4 1-31 16,-3-13-112-16,3-1-44 0,0-7-40 15,1-9 32-15,-1-4 38 0,-4 0 80 16,0-11 46-16,-4 5 49 16,0-5 9-16,-9 5-2 0,-4 6 11 15,-4 6-9-15,-4 15-12 0,-5 2 5 16,-3-2 40-16,-1 2 54 15,-4 4 9-15,-4 7-21 0,4 3-17 16,0 7-18-16,-9 0-31 0,1 11 62 16,-9 6 86-16,4 6 5 15,-4 4-22-15,-4 11-14 16,0 6 14-16,0 0-20 0,0 0-54 16,4 6-23-16,-5 1-36 0,5-3 4 15,5-4-15-15,-1 0-7 16,5-4 5-16,-1-2-2 0,5-4-7 15,4-1-3-15,0-12-37 0,0 2-86 16,8-6-174-16,1-7-150 16,-1-3-32-16,5-7 223 0,8-7 91 15,0-9-633-15,1-1-233 0,3-10-41 16,-4-7 419-16,4-4 102 0</inkml:trace>
  <inkml:trace contextRef="#ctx0" brushRef="#br0" timeOffset="-175735.94">29680 11269 4048 0,'-9'0'654'0,"5"7"-231"16,-8-1-194-16,3 15-110 0,-4 2-31 15,1 4-17-15,-1 7-9 0,0 4-14 16,1 2-13-16,-1 4-19 15,9-6-11-15,4 6-88 0,0 0-16 16,4-4-408-16,-4 4-400 16,0-7-137-16,4 8 166 0,-8-12 43 15</inkml:trace>
  <inkml:trace contextRef="#ctx0" brushRef="#br0" timeOffset="-173868.93">29938 12170 2667 0,'0'0'527'0,"0"0"20"0,0 0 21 16,0 0-37-16,0 0-185 16,0 0-145-16,0 0-110 0,4 0-33 15,1 6-40-15,-5-6 6 0,8 11-20 16,-4-11 17-16,1 0-28 16,3 6 19-16,-4-6-18 15,5 0 8-15,-1-6 25 0,5 2-46 16,0-9 22-16,-1 2-3 0,1-5-3 15,-5-5 24-15,1-2-37 16,-1-5 22-16,1 1-23 0,-5 0 17 16,-4-3 12-16,0 3-24 0,4 6 29 15,-8 4-36-15,-4 11 16 16,-5-5 11-16,-4 11-17 0,-4 11 23 16,-5 2-28-16,-3 8 16 0,-5 12 39 15,0 5 161-15,0 6 104 0,-4 6-22 16,4 1-81-16,0 3-67 15,5 1-55-15,3-5-19 16,5-6-9-16,4 0-22 0,5 1-14 16,7-8-3-16,1-3-2 0,4 0-1 15,4-11 8-15,5-2-5 16,-1 2 1-16,5-13 0 0,4 1-15 16,4-5 5-16,0-2-11 0,5-4 2 15,7-4-5-15,-3-13 3 16,8 7 9-16,0-13-6 0,0 2 6 15,5-9 6-15,-1-1-4 0,5-9 4 16,-1 2-5-16,1-6 4 0,-1 0-50 16,-8 4 2-16,1-4 4 15,-10 6 3-15,1 5-7 0,-5 5 24 16,-8 5 7-16,0 6 50 0,-4 7 85 16,-5-1 9-16,-4 11 24 15,5 0 47-15,-9 0 62 16,4 11 68-16,-4 6-336 0,-4 6 0 15,0 4 0-15,-5 7 0 0,-3 3 0 16,-1 1 0-16,-8 2 0 16,4 4 0-16,8-6 0 0,1 2 0 15,-5-9 0-15,0 3 0 0,1-11 0 16,-1-2 0-16,5-4 0 16,3-7 0-16,1-3 0 15,0-1 0-15,4-6 0 0,0 0 0 16,0 0 0-16,8-6 0 0,1-5 0 15,3-12 0-15,-3 2 0 0,4-13 0 16,8-3 0-16,0-7 0 16,9-13 0-16,-1 9 0 0,9-9 0 15,0 9 0-15,1-3 0 0,-6 7 0 16,1 11 0-16,0 5 0 16,-8 1 0-16,-1 10 0 0,-4 11 0 15,-4-5 0-15,0 11 0 0,-4 11 0 16,-1-5 0-16,-3 11 0 15,-1 10 0-15,-3 1 0 16,-1-1 0-16,-4 6 0 0,-4 1 0 0,-1 10 0 16,-3-6 0-16,-1 6 0 15,-3-4 0-15,-1-2 0 0,0-5 0 16,-4 5 0-16,5-11 0 16,-5 3 0-16,4-9 0 0,0-4 0 15,5-7 0-15,-1 3 0 0,5-9 0 16,0 2 0-16,4-6 0 15,0 0 0-15,0 0 0 0,0 0 0 16,0-10 0-16,0-3 0 0,8-8 0 16,1-2 0-16,4-4 0 0,8-7 0 15,4-4 0-15,0-6 0 16,9 0 0-16,0-6 0 16,4-1-120-16,0 7-40 0,1 6 73 15,-6 1 38-15,5 3 26 0,-4 1 8 16,-4 9 15-16,0 3 0 15,-1 5 0-15,1 5-7 0,0 1 7 16,-5 3 0-16,5 1 0 0,-5 6-3 16,0 0 0-16,1 6 8 0,-5 1-26 15,-4 3 32-15,-4 1 37 16,-1-1 52-16,-3 7 13 0,-5 6-8 16,-4-2-6-16,0 13-92 0,-4-7-7 15,-5 13 0-15,-3-2 0 16,-5 6 0-16,0-7 0 15,0 3 0-15,0 4 0 0,0-10 0 16,0 4 0-16,4-11 0 0,1 0 0 16,-1-4 0-16,4-6 0 0,5 0 0 15,4-6 0-15,0-1 0 16,0-4-196-16,9-6-100 0,-1 0-68 16,13-6-133-16,0-4-97 0,9-1 270 15,8-6 149-15,0-10 78 16,9 0 38-16,-1-7 11 15,5-10-244-15,-4 4-173 0,4-4 46 0,4-11 130 16,-5 11 129-16,-3-6 65 16,0 6 45-16,-5 0 30 0,-8 6 33 15,-9 11 189-15,-4 4 210 16,-4 2 103-16,-8 4-195 0,-1 0-147 16,-4 11-85-16,-4-5-39 0,0 11-15 15,-4 7 5-15,-4-3 221 16,-5 13 63-16,-4 6-23 0,0 4-53 15,-8 4 34-15,4 9 5 0,-5-2-56 16,1 6-63-16,-1 0 13 0,1 7-22 16,4-7-53-16,0 6-47 15,-1-6-58-15,6-6 0 16,3 6 0-16,4-10 0 0,1-1 0 16,4 5 0-16,4-11 0 0,4 3 0 15,0-3 0-15,9 0 0 0,0-10 0 16,8 4 0-16,0-4 0 15,8 0 0-15,1-11 0 0,0-2 0 16,4 2 0-16,-5-16 0 0,5 4 0 16,-4-5 0-16,-5-6 0 15,1 1 0-15,-5-12 0 0,0 1 0 16,0 4 0-16,-8-4 0 0,-1-1 0 16,-3 5 0-16,-9 2 0 0,0-2 0 15,-4 6 0-15,-1 3 0 16,-3 1 0-16,-5 3 0 15,-8 3 0-15,-4 7 0 0,-9 7 0 16,-4-1-550-16,-5 4-403 0,-3 7 399 16,-1 0 190-16,-4 4-1146 15,-8 6 90-15,0 3 692 0</inkml:trace>
  <inkml:trace contextRef="#ctx0" brushRef="#br0" timeOffset="-170838.21">17759 13816 364 0,'0'0'-8'0,"0"0"8"16,0 0-6-16,0 0-9 0,0-7 15 16,0 7 14-16,0 0-4 15,0 0 13-15,0 0 3 0,0 0 36 16,0 0 22-16,0 0 11 15,0 0-16-15,0 0-139 0,0 0 242 16,0 0-60-16,0 0-8 0,0 0-54 16,0 0 15-16,0 0 9 15,4-4-49-15,-4 4-14 0,0 0-4 16,0 0 7-16,0 0-24 16,4-6 16-16,-4 6-16 0,0 0 14 15,0 0-23-15,0 0 15 0,0 0 5 16,0 0-11-16,0 0 48 15,0 0-1-15,0-4 69 16,0 4-5-16,0 0 22 0,0 0-23 0,0 0 22 16,0 0 15-16,0 0-3 15,5-7-6-15,-5 7 2 16,0 0 18-16,0 0-3 0,0 0-19 16,0 0 1-16,0 0-16 0,0 0 7 15,0 0 22-15,0 0 14 16,0 0 33-16,0 0 23 0,0 0 5 15,0 0-143-15,0 0 193 0,0 0-105 16,0 0-32-16,0 0 10 16,0 0-61-16,0 0-17 0,0 0-18 15,0 0-32-15,0 0-20 0,4-6 2 16,-4 6 7-16,0-4 13 16,0 4-36-16,0 0 9 15,0 0 7-15,0 0 19 0,0 0-39 16,0 0 12-16,0 0 6 0,0 0 4 15,0 0 18-15,0 0-37 16,0 0 6-16,0 0 12 0,0 0 2 16,0 0 6-16,0 0-17 15,0 0 2-15,0 0 9 0,4 0 2 16,-4 0-13-16,0 0 6 0,0 0 4 16,0 0 4-16,0 0-6 15,0 0 3-15,0 0 2 16,0 0-3-16,0 0 6 0,-4 4-4 15,0 2 14-15,-5 11 30 0,-4 11 37 16,1 9 113-16,-5 7 30 16,0 7-7-16,4-1-38 0,0 5-38 15,5-1-39-15,4-3-38 0,-5-7-32 16,9 0-10-16,0-11-11 16,0 1-5-16,0-13-8 0,9 2-7 15,-1-6-11-15,9-7-9 0,0-16-20 16,8 2-51-16,5-13-74 15,0 0-26-15,-1-10 0 16,1 4-66-16,0-15 53 0,-1 5 108 16,-3-12 49-16,-5-5 13 0,4 6 1 15,-8-4 19-15,0 8 8 16,-4 2 9-16,-5 15 0 0,-4-4 2 16,1 10 17-16,-1 6 1 0,-8 1-31 15,4 10 7-15,-5 0 7 16,1 10 5-16,-4 1 65 0,-1 12 134 15,-3 11 48-15,-5 3 3 0,4 7-48 16,-4 7 2-16,0-3-17 16,0 13-43-16,0 6-51 15,0 5-38-15,0 5-27 0,5 5-10 0,-5 2-8 16,4 4 5-16,-4 0-11 16,0 1-2-16,0-1 2 15,0 0-9-15,5-10 2 0,-5-1 6 16,0-5-5-16,0-5 3 0,4-13 5 15,0 1-5-15,1-11-1 16,-9-4 1-16,-1-13-5 0,-3-6 130 16,4-4 89-16,0-11-9 0,-5-6-158 15,9-6-56-15,-4-5 0 16,4-5 0-16,5-12 0 0,-1 1 0 16,4-17 0-16,9 0 0 15,0-6 0-15,9-11 0 0,-1 6 0 16,9-6 0-16,0 0 0 15,13 0 0-15,-1 1 0 0,5-8-353 16,0 3-101-16,8 4-185 0,5 1 67 16,8-1 136-16,9 6-684 15,-1-2-285-15,9 3 496 0,4-1-137 16</inkml:trace>
  <inkml:trace contextRef="#ctx0" brushRef="#br0" timeOffset="-168853.73">19109 14225 2394 0,'-25'-17'357'0,"4"11"49"0,0-11 35 16,-1 7-6-16,10-1 3 16,-1-6-87-16,5 7-126 0,-1-3-66 15,5 3-74-15,4 6-44 16,4-9 11-16,0-4-39 0,9 7-10 15,0-7 16-15,4 0-39 16,4 0-11-16,0 3 41 0,4 1 37 16,1-4 36-16,3 7 35 0,-3-1-4 15,-5 5-26-15,0 6-22 16,0 0 50-16,0 6 23 0,-4-6 12 16,-4 11 12-16,-13 6 5 0,-4 10 53 15,0-4-44-15,-5 8-37 16,-8 3-12-16,5 0-37 0,-5 3-31 15,0 3-8-15,4-6-21 0,0-7-4 16,1-6-7-16,-1 2-11 16,4-6-1-16,1-6 1 15,4-1-9-15,-1-4 8 0,5 1 6 16,0-7 4-16,0 0 13 0,0 0-2 16,0 0-3-16,0 0-5 15,0-7-11-15,5 7-5 0,-1-6-5 16,0 6 0-16,5-4-11 0,-5-2 5 15,0 6 1-15,5 0-5 16,-5 0 10-16,0 6-4 0,0 4 4 16,5 7-4-16,-1 10-3 15,1 1 7-15,3 16 0 0,-3 0 0 16,-1 6 3-16,1 1 1 16,-5 3 4-16,0 7-5 0,-4 4 1 15,-4 2-1-15,-4-2-3 0,-1 3-3 16,-8-1 6-16,-4-2 8 15,0 2-1-15,-5-2-1 0,-3-8 10 16,3-3 33-16,-3-10 23 0,-1-6 1 16,5-4 2-16,-5-1 39 15,0-12-117-15,1-4 0 0,3-4 0 16,1-9 0-16,4-4 0 0,0-4 0 16,4-9 0-16,0-4 0 15,4-4 0-15,5-2 0 16,-1-8 0-16,1-9 0 0,8-8 0 15,4-9 0-15,9-4 0 16,-1-4 0-16,9-2 0 0,9 6 0 16,0 0 0-16,12-4 0 0,0 8 0 15,9 3 0-15,8-7 0 16,5 6 0-16,-1 5 0 0,1-5 0 16,-1 1-75-16,5-3-79 0,-4 2-64 15,3 1-30-15,-3-3 6 16,-5 3-30-16,-4-11 5 0,-4-3-15 15,0 1 39-15,-5-4 16 0,-3-1 104 16,-5-5 55-16,-4-1 63 16,0 7 16-16,-5 6 21 0,-8 4-11 15,-4 10-2-15,-4 7-17 16,-5 0 7-16,1 11-16 0,-9 5-19 16,0 1 31-16,0 10 42 0,-9 1-27 15,5 5-10-15,-4 5-27 16,-5 6-34-16,-4 6 7 0,-4 15 135 15,0 13 97-15,-13 16 63 0,4 11 43 16,-8 10 15-16,4 1 39 16,-4 5-17-16,0 11-58 0,4-6-55 15,0 2-128-15,5-2-90 0,3-4 0 16,5-11 0-16,4 4 0 16,5-10 0-16,3-6 0 15,5-5 0-15,0 1 0 0,8-14 0 16,0 7 0-16,5-10 0 0,3-7 0 15,5-10 0-15,0 0 0 16,0-7 0-16,4-10-59 0,0 0-14 16,5-16-6-16,-5-1 5 0,0-10 23 15,0-7-2-15,0 0-2 16,-8-3-6-16,0-1 7 0,0-2 12 16,-9 2 25-16,-4 5 3 15,0-1-1-15,-4 0 2 0,-5 7 21 16,1 6-5-16,-5-2 12 15,-4 2 17-15,0 4 30 0,4 11-25 16,-4-5-23-16,1 11 12 0,3 0-14 16,0 0-21-16,0 7 15 15,1 3-4-15,3 1-2 0,1-1 2 16,4 7 4-16,-1 6-6 0,1-2-5 16,4 2 10-16,4 4-23 15,5-6-37-15,-1 9-28 0,9-9-25 16,0-4-9-16,0-1-9 0,8 1-15 15,5-6 7-15,0-5 22 16,4-6 4-16,-1-6 25 0,6-5 17 16,3 1 50-16,-4-7 16 15,4-6-11-15,5-4-14 0,-5-1-20 16,1 1 17-16,-1 4-12 0,-4-4 15 16,-8 16 8-16,-5-6 9 15,-4 0-2-15,-8 7 25 0,-5 4 34 16,1 6 14-16,-9-7 14 0,0 7 40 15,4 13 67-15,-4-3-15 16,-4 18-47-16,0-5-34 0,-5 4-31 16,5 11-24-16,0-4-17 0,-1-1 0 15,1 5-5-15,4-11 8 16,4 7 2-16,1-7-3 16,-1-4-10-16,4-2-1 0,5 2-1 15,0-12 10-15,4-1-8 0,0 3-2 16,8-13 7-16,0 0-8 15,5-13-5-15,4 3 0 0,0-11 8 16,4-2 4-16,-4-5 2 0,4 1-2 16,-9-7 2-16,1 1 23 15,-4-5 59-15,-5-6 29 0,-4 0-17 16,-5 4-25-16,-3-4-8 0,-9 6 12 16,-9-6-82-16,1 11-5 15,-9 5 0-15,0 1 0 16,-13 4 0-16,-8 6 0 0,0 7 0 15,-4 10 0-15,-1 6 0 0,-3 4-33 16,-1 18-216-16,5-1-78 0,-5 7-71 16,9 3-237-16,4 3-198 15,9 4-127-15,0 0 10 0,-1 0-207 16,1 1 80-16</inkml:trace>
  <inkml:trace contextRef="#ctx0" brushRef="#br0" timeOffset="-166587.29">21247 14042 2074 0,'4'-16'440'0,"1"-1"34"15,-1 6 43-15,-4 1 11 0,0-3-56 16,0 9-77-16,0 4-137 0,0 0-117 15,0 4-17-15,-13 13-16 16,5 23 253-16,-5 8 49 16,-4 19-47-16,-8 5-45 0,3 12-42 15,-3-2-75-15,0 12-28 0,3-2-36 16,-7 9-14-16,3-6-22 16,1-3-29-16,-5 2-22 0,5-5-17 15,4-1-12-15,0 0-14 0,0-10 1 16,4-7-2-16,0-4-6 15,4-12 0-15,0-11 0 0,5-11 0 16,4-5 0-16,-1-5 0 0,1-13 0 16,4 1 0-16,0-11 0 15,0 0 0-15,0-17 0 0,9-10-25 16,-1-11-50-16,5-12-37 16,4-11-21-16,8-11 2 0,5-5 3 15,-1-12-9-15,1-5-29 16,0 2-23-16,3-9-11 0,1-4 21 15,4 6 36-15,1 11 26 0,-1 0 18 16,4 4 36-16,0 6 5 16,1 7 17-16,-5 10 20 0,0 6 1 15,-9 11 16-15,1 7 17 0,-9 7-13 16,0 9 6-16,-8 11 13 16,0 3 6-16,-5 1 19 15,1 12 24-15,-5 5 83 0,-4 12 57 16,4 4 16-16,-8 17-8 0,4 0-30 15,-4 1-50-15,0 5-56 16,-5 5-31-16,5-5-21 0,0-2-14 16,4 3-9-16,0-7-5 0,0-7 7 15,0-3-1-15,4-11-6 16,0-6 0-16,0-7-16 0,5 1-8 16,-1-5-14-16,5-12-11 0,4-11-16 15,0-4-43-15,8-2-46 16,5-15-19-16,8-6 7 0,-4 0 49 15,8-6 40-15,-4-5 26 16,5 11-2-16,-10-6 8 0,1 12 1 16,0 4 8-16,-8 1 5 15,-5 5 7-15,-4 12 20 0,0-1 11 16,-9 0 36-16,-4 13 22 16,1-2 10-16,-1 6-3 0,-4 0 20 15,4 10 42-15,-4-4-11 0,0 11-30 16,-4 4-22-16,4 6 6 15,-4 7-5-15,-1 0-29 0,5-1-15 16,0 5-21-16,0-11 4 0,5 7-5 16,-1-11 0-16,0 4-10 15,4-10-1-15,1 4 5 16,4-4 7-16,4-7 1 0,-1-3-1 16,1-1 7-16,5-6-12 0,3-6-2 15,5-5-7-15,3-6 7 16,1 0-3-16,0-10 6 0,0 4 2 15,-4-4 9-15,-5-7-11 0,-4 3 0 16,-4-9-3-16,0 2 0 16,-4-6-5-16,-5-6 5 0,-8-1-9 15,0 7-3-15,-4 0-5 0,-4 6-1 16,-1 5 10-16,-4-1 0 16,-8 13 2-16,0 4-5 15,-4 7 3-15,-9 4 8 0,4 16-10 16,-4 3 15-16,0 8 3 0,1 12 9 15,-5 11-3-15,4 7 3 16,0 3-2-16,4 1 0 0,5 6-9 16,4-11 1-16,8 5-7 0,4-11 2 15,9-11 3-15,0 1-8 16,5-7-2-16,3 0-6 0,5-10-15 16,8-6-13-16,0-5 12 0,9-6 0 15,4-10 6-15,4-3 5 16,8-8-36-16,5 4-38 15,0-10 31-15,4-7 40 0,-4-6 30 16,8-4 11-16,-4 0 15 0,-4 0-85 16,-9 0 1-16,1 6 0 15,-5 5 9-15,-9 5 11 0,1 1 9 16,-9 10 18-16,-4 1 33 0,-4 5 97 16,-1 5 52-16,-3 6 4 15,-5 0 67-15,0 6 45 0,1 5-70 16,-5 12-228-16,-5 4 0 0,1 4 0 15,-9 16 0-15,-4 1 0 16,1 2 0-16,-1 1 0 0,-5-3 0 16,1-4 0-16,4-4 0 15,0-9 0-15,5 3 0 0,3-11 0 16,1-2 0-16,4-8 0 16,-1-3 0-16,5-10 0 0,0 0 0 15,0 0 0-15,9 0 0 0,-1-10 0 16,5-13 0-16,4-5 0 15,8-5 0-15,1-11 0 0,3 0 0 16,9-1 0-16,0-5 0 0,5 6 0 16,-5 0 0-16,0 6 0 15,-4 15 0-15,-4-4 0 0,-5 10 0 16,-4 6 0-16,0 5 0 0,-8 2 0 16,0 8 0-16,-5 2 0 15,-4 5 0-15,1 6 0 16,-1 6 0-16,-8-2 0 0,-1 12 0 15,1 1 0-15,-4 4 0 0,-1-5 0 16,1 1 0-16,-5-3 0 16,5 3 0-16,-1-7 0 0,5-4 0 15,-5-6 0-15,9 0 0 0,-4-7 0 16,4 1 0-16,0-11 0 16,0 0 0-16,4 0 0 0,5-11 0 15,4 1 0-15,-1-7 0 0,9-10 0 16,5 0 0-16,3-13-301 15,5 2 15-15,0-6 90 0,4-7 98 16,5 7 56-16,-5 0 34 16,-4 11 16-16,-1 5 2 0,-7 5-4 15,-9 9 5-15,0 1 4 16,-5 9 36-16,-3 8 61 0,-1-4 101 16,-3 17 14-16,-5 0-5 0,0 10-166 15,-9 7-56-15,5 10 0 16,-5-7 0-16,1 14 0 0,-1-7 0 15,5 0 0-15,0-4 0 0,4-2-178 16,4-1-364-16,0 3-208 16,9-12-120-16,0-1-186 0,4-4-53 15,4-2-21-15,9-11 381 16</inkml:trace>
  <inkml:trace contextRef="#ctx0" brushRef="#br0" timeOffset="-164649.9199">23999 14005 1433 0,'4'-17'29'0,"0"0"101"16,0 0 267-16,-4 0 104 15,0 7 67-15,0 4 103 16,5-1 26-16,-10 3-156 0,5 4-263 16,0 0-133-16,0 4-62 0,-8 9-31 15,4 8-1-15,-9 13 113 16,-4 10 110-16,0 0-44 0,-4 6-32 16,4 5 21-16,-4-1-30 0,0-3-56 15,4-1-57-15,4-6-26 16,-4 0-25-16,9-10-11 0,-1-7-4 15,1-6-8-15,4-4 10 0,-1 0 13 16,5-11 19-16,-4-2 1 16,4-4 3-16,0 0-21 15,9-4-21-15,-5-9-6 0,9-1 0 16,-1-9-11-16,5-11 0 0,0 0 4 16,4-3-3-16,5 3 2 15,-5-4 10-15,-4 5-9 0,4 5 7 16,-8 12-21-16,-1-1 30 0,-3 0-9 15,-1 6-8-15,1 11 2 16,-5-6 2-16,0 12 4 0,-4-6 0 16,4 11 14-16,1 2-5 0,-5-3 6 15,4 7-5-15,-4 0-8 16,4-3-2-16,0 3 6 0,1 0-4 16,-1 0-2-16,0-7 2 15,5 3-2-15,-1-9 7 0,0 2-7 16,1-6-13-16,-1 0-10 15,9-6-21-15,-4-4-70 0,8-1-65 16,0-12-21-16,1-4 3 0,3-1 27 16,0-5 4-16,1-5 55 15,3-6 72-15,-3 0-34 0,-1-7 5 16,1 14-16-16,-5-3 23 0,-4 2 7 16,0 15 18-16,-5 2 40 15,-3 4 1-15,-1 7 28 0,-4 3 17 16,-4 1 32-16,0 6 15 0,0 0 11 15,0 13 51-15,-8 1 71 16,0 16 18-16,-1 7-13 16,-8 8-55-16,0-1-78 0,0 10-32 15,-4-3-9-15,4-1-16 0,0 5-14 16,5-11-14-16,-1 0-1 16,0-4 4-16,9-3-9 0,4-3-6 15,0 4 0-15,0-15-3 0,8-2-7 16,1-4-9-16,4-1-35 15,3-9-17-15,6-3-51 0,3-8-59 16,0-9-62-16,5-4-91 0,4-10-65 16,0 0 123-16,4-11 120 15,-4-6 69-15,8-6 40 0,-4-5 20 16,5-6 12-16,-5 0 6 16,-5 0 4-16,1 7 0 0,0-3-3 15,-8 13-1-15,-5 0 4 16,-4 10 0-16,-5 13 3 0,-3 5 0 15,-5-1 0-15,0 6 3 0,1 5-3 16,-5 6-3-16,0 0 2 16,0 10 41-16,-5 7-9 0,-3 6 239 15,-5 11 87-15,0 4-17 0,-8 6-82 16,0 6-80-16,0-2 18 16,0 3-34-16,0-1-64 0,-1 1-49 15,6-7-27-15,-1 0-6 16,4-6-7-16,0-1-1 0,5-3-8 15,4-1-3-15,-1-5 0 16,5-5 2-16,5-2-10 0,-1-4 8 16,4-11-11-16,1 4-7 0,8-10 3 15,0 0 5-15,4-6-11 16,0-4 2-16,4-7-2 0,1 0 5 16,-5-10 4-16,4-1-9 0,-8 1-42 15,0-6 3-15,-4-5 13 16,0-2 22-16,-9 6 11 0,0 3-4 15,-4-3 6-15,0 7-1 16,-8 4 6-16,-1 2 3 0,-8 8-5 16,4 3 13-16,-8 6 2 15,4-3-1-15,-4 18 21 0,-4-5 2 16,4 11-8-16,-5 10 7 0,5-10-13 16,0 10 2-16,0 1 11 15,4-1-6-15,0 0-1 0,8 0-6 16,1-3-4-16,4 3-2 0,-1-10-8 15,10-1-4-15,-1 5-10 16,4-8-25-16,5-3-49 0,0 1 28 16,8-5 1-16,4-12-48 0,5 6-59 15,0-11-31-15,8 1 32 16,0-7 46-16,4-6 40 16,0-4 6-16,5 0 44 0,-5-7 46 15,5-4 41-15,-9-2-88 0,4 2-25 16,-8 5-3-16,-4 6 6 15,-5-7 20-15,-8 7 3 0,-4 6 39 16,0 4 58-16,-5 0 75 0,1 7 10 16,-5 3 26-16,-4 1-26 15,0 6-22-15,0 0-46 0,-9 0-16 16,5 17 65-16,-9 0 44 0,1 10-20 16,-10 0-42-16,6 7-43 15,-6 6-23-15,5-3 2 16,5-3-3-16,-1 4-16 0,0 2-4 15,5-13-7-15,4 7-10 0,-1-7-1 16,5 0 1-16,0-10-1 16,5 4-4-16,3-8-4 0,1-3-1 15,-1-6-6-15,9-4 19 0,4-4 0 16,5-2-7-16,3-11 6 16,5 0 1-16,-4-4-9 0,4-6-24 15,-1-7-62-15,1 1 31 0,0-11 6 16,-4-7-33-16,-5-3-4 15,1-1 21-15,-9-2 16 16,-5 3-6-16,-3-1 0 0,-5 11 16 0,-4 0 6 16,-9 4 9-16,-3 9 1 15,-5 8 12-15,-4 2 13 16,-1 8-12-16,-3 13 4 0,0 17 9 16,-9 0 11-16,-4 16-8 0,4 5 8 15,-4 12-5-15,0 1-30 16,4 3-227-16,-4 7-405 0,8-6 109 15,0 6-106-15,5 0-566 0,4-1-181 16,0 1 667-16</inkml:trace>
  <inkml:trace contextRef="#ctx0" brushRef="#br0" timeOffset="-162813.66">25756 14368 1436 0,'-9'-11'13'0,"1"-5"302"15,-1 9 200-15,5 3 45 16,0-2 28-16,4 6 41 16,-4-7 19-16,-1 3-242 0,5 4-195 15,-4 0-94-15,0 4-49 16,-5 9-26-16,5-2 9 0,-4-1-30 16,3 7 11-16,-7 0 42 0,7-1 50 15,-3 1-3-15,4 0-38 0,0-7-13 16,-1 1-9-16,5-5 3 15,0 5 0-15,5-5-7 0,3-2 6 16,0 3-8-16,5-7-12 0,4-7-13 16,4-3 0-16,5 6-5 15,-1-9 5-15,5-8-1 16,-1-2-2-16,5-4-79 0,4-1-14 16,-4-5 16-16,0-5 26 0,8-2 41 15,-4-4-17-15,-4 0-29 16,0-4-4-16,-4 1 5 0,-9 10 6 15,0-1 4-15,-4 4-4 0,-4 11 27 16,-5 2 30-16,-3 11 53 16,-5-3 2-16,4 9-26 0,-4-2-24 15,0 6-19-15,-4 6 33 0,-5 4 67 16,1 7 82-16,-9 10 33 16,0 7-16-16,-4 10-50 15,-1 0-41-15,1 11-54 0,0-5-27 16,4-6-19-16,0 11 11 0,9-11-12 15,-1-4-11-15,5-2-11 16,4-5-3-16,4-6-3 0,0-3-9 16,5-10-33-16,4 3-39 0,8-4-33 15,0-9-46-15,9-8-40 16,3 4-25-16,6-13-14 0,-1 3-23 16,0-11-28-16,4-9-19 0,0-8 36 15,1 5 124-15,-1-18 66 16,-4 3 41-16,0-6 17 0,-4-3 37 15,-4-4-28-15,-1 6 33 16,-7 5-7-16,-1 12-24 0,-9 5 6 16,1-1 3-16,-9 13 66 15,5 4 90-15,-9 11-1 0,4-4-36 16,-4 10-40-16,-4 6 57 0,-5 11 107 16,-3 4 9-16,-5 12-22 15,-4 11-57-15,-1 0-40 0,-3 7 20 16,4-3-26-16,0 2-54 0,4 1-33 15,0-7-21-15,4 0-4 16,0-6-4-16,5 2-1 0,4-13 2 16,0 0-7-16,4 0-4 15,4-3-19-15,0-10-46 0,4 3-47 16,5-11-44-16,4 5-12 16,4-11-41-16,5-11-93 0,8 1-50 15,4-7 53-15,4-10 38 0,5-7 14 16,-1-6 38-16,1-4 183 15,-1-4 60-15,-3-2 44 0,-5-5 20 16,0 5-33-16,-4-1-24 0,-9 13-17 16,0-6-11-16,-3 11-2 15,-10 5-1-15,1 5 2 0,-5 9 2 16,1 1 3-16,-9 3-4 16,4 3-9-16,-4 7 6 0,0 0 35 15,-4 13 13-15,0 8 171 16,-1 6 28-16,-7 13-23 0,-5-2-18 15,0 6-40-15,0 0-51 0,0 0-46 16,4 0-28-16,1-4-15 16,-1-2-11-16,9-5-7 0,-5 1-4 15,9-7-10-15,0-6-3 0,0-4-10 16,4-4-21-16,5-3-22 16,-1-10-22-16,5 0-21 0,8-6-66 15,0-5-101-15,5-5-66 0,3-12 136 16,5 1 89-16,0-7 48 15,4-3 26-15,0-7-1 16,0-7 13-16,1 7 9 0,-6-6 1 16,-3-1 4-16,0 7 4 0,-9 6 3 15,-4 5 2-15,-4-1 12 16,-5 13 24-16,0 5-17 0,-3-1 100 16,-1 6 73-16,0 5-28 0,-4 2-72 15,0 4-54-15,-4 4-17 16,-5 13 75-16,-3 10 67 0,-5 0-23 15,0 13-40-15,-4 11-18 0,0 3 6 16,-5 1-22-16,1-1-15 16,-1 7-9-16,1 0 6 15,0 6 2-15,-1 5 5 0,1-1-24 16,-1 13-6-16,1-6 1 0,4 3-8 16,-5-3-2-16,1 10-11 15,4-6 6-15,-5 2 0 0,5-2 5 16,0 2-8-16,0-13-3 0,4 1 3 15,4-5 0-15,1-13 3 16,-5 1-8-16,0-15-2 0,4-2-6 16,0-11 8-16,1-10 117 0,3-11 103 15,-4-2 30-15,1-8-194 16,-1-2-61-16,5-15 0 0,-9-9 0 16,0-1 0-16,0-3 0 15,4-10 0-15,0 0 0 0,1 4 0 16,3 3 0-16,5-8 0 15,0 12 0-15,4-5 0 0,4 4 0 16,9 1 0-16,4-5 0 0,8-2 0 16,5 2 0-16,8-6 0 0,4-6 0 15,9-5-561-15,8-5-363 16,9-8 359-16,8 3 0 0,0-2-687 16,0 2-154-16,5-2 623 0</inkml:trace>
  <inkml:trace contextRef="#ctx0" brushRef="#br0" timeOffset="-160093.46">28749 14215 1373 0,'17'-34'27'0,"-5"0"19"15,5 1 16-15,0 6 173 0,-4-1 106 16,4 1 74-16,-9 10 41 16,1 0 48-16,-5 11 36 0,0-4-11 15,-4 10-85-15,0 0-155 16,4 10-139-16,-8 13-65 0,-4 11-11 16,-1 4 167-16,-4 12 45 0,-3 4-52 15,-1 1-57-15,0-5-51 16,0 5-55-16,0-5-25 0,4-6-14 15,0-6-5-15,5 2-10 0,-1-13-5 16,1 1-12-16,4-11 7 16,0-1-7-16,4-5 13 0,-5-5 17 15,5-2 14-15,0-4 11 16,0 0-3-16,5-4-29 0,-5-6-15 16,8-7-11-16,0-13-20 0,5-1-8 15,4-3 6-15,0-3-5 16,0-3 10-16,0 2 6 0,0 4-11 15,0 7 14-15,-5 0 6 0,-3 4 1 16,-1 2 4-16,1 8 0 16,-5-4-6-16,0 7 9 0,-4 10-9 15,5-11 0-15,-5 11 1 0,0 0-2 16,0 11 7-16,0-5 3 16,4 11 2-16,-4 0-1 15,0 4 4-15,0 2-5 0,0-2-3 16,0 6 10-16,0-4-7 0,0-6-3 15,0 4 4-15,4-11-8 16,-4 3 1-16,4-9 0 0,-4-4-4 16,5 6-14-16,-1-6-3 0,4 0-20 15,5-10-66-15,4-3-116 16,0-1-112-16,8-9 100 0,1-11 104 16,-1 7 87-16,5-11-4 0,-1-2 48 15,1-4-28-15,0 0 39 16,-5 6-26-16,-4 5 26 0,-4 5-22 15,-4 1 14-15,-1 10-8 0,-3 0 12 16,-5 11-10-16,0-4 12 16,1 3-11-16,-5 7 16 0,0 0-11 15,0 0 8-15,-5 7-1 16,-3 9-1-16,-1 5 19 0,-3 2 12 16,-1 11 71-16,0 10 79 0,-4-6-3 15,-4 6-40-15,4 0-57 16,0 0-38-16,0-4-12 0,5 4-10 15,-1-6-9-15,0-5-10 0,5 1 12 16,4-7-15-16,4-6 6 16,0 2 5-16,0-12-5 15,4 6-8-15,4-11 5 0,5 5-8 16,0-11-13-16,4 0-41 0,4-11-36 16,4-6-29-16,1 0-33 15,7-10-7-15,1 4 5 0,0-15 56 16,9-2-15-16,-1-4-55 0,0-4 97 15,-4 4 84-15,0 0 29 16,-4 0-2-16,-4 4-17 0,-5 2-7 16,-4 15-4-16,-4-4-9 0,-4 6-3 15,-4 4 17-15,-5 4-17 0,0 3 0 16,0 6 23-16,-4-3-23 16,0 7-5-16,0 0 16 15,0 11 25-15,-8 6 58 0,-1 10 88 16,-3 7 48-16,-10-1-24 0,6 11-42 15,-10 0-47-15,5 0-44 16,4 7-44-16,0-13-15 0,4 6 6 16,5-11-8-16,-1 5 4 0,9-15 4 15,-4 4 0-15,8-10 16 16,-4-6-2-16,13-1 17 0,0-4-67 16,8-6-14-16,4-10-10 0,9 4-3 15,4-11 2-15,-4-10 11 16,4-1-10-16,-4 1-53 0,4-13-71 15,-4-4-30-15,0-4 38 0,-4-9 26 16,-5 2 53-16,-4 1 23 16,-4 4 16-16,-8-1 3 15,-1 7 6-15,-8 6 20 0,-4 5-11 16,-9-1 20-16,1 13-4 0,-5 4 8 16,-5 11 14-16,1-4 27 0,-8 20 7 15,-1-4 22-15,-4 22 82 16,-4-1 53-16,4 6-28 0,-4 12-55 15,0-1-38-15,4 6-21 0,4 5-54 16,9-5-4-16,0 5-9 16,4-11-5-16,4 6 11 0,5-6 1 15,4 0 3-15,0 0 3 0,4-10 7 16,8-3-14-16,-4 3-35 16,9-17-83-16,4 0-42 15,0-7-26-15,4-10-39 0,9 0-40 16,-1-10 108-16,5-7 67 0,4 0-10 15,-4-10-86-15,4-7-62 16,0-4-21-16,0-2 43 0,0-4 75 16,-4 7 55-16,0-8 39 0,-8 8 31 15,-5-3 16-15,0 6 46 16,-8 7 95-16,-5 6 127 0,1 4 40 16,-5 0-71-16,0 11-108 15,-4 6-60-15,0 0-35 0,0 0-8 16,-4 13 13-16,0 1-12 15,-9 16 28-15,0 1 33 0,-4 9-15 16,-4 4 56-16,0 0 38 0,4 0-44 16,-4 0-44-16,4 0-27 15,4 1-18-15,0-1-2 0,1-11-12 16,8 5 9-16,-1-11 10 0,10-4-14 16,3-2 0-16,0-4-11 0,1-4-5 15,8-9-12-15,4 2-1 16,0-6-10-16,9-6-46 0,-1-5-58 15,1-5-21-15,4-12-51 0,0 1 40 16,0 0 62-16,0-13-33 16,8 2-4-16,-4-12 91 15,-4-5 85-15,0 5-17 0,-5-5 9 16,1 5-32-16,-5 6-14 0,1 0 29 16,-9 6-25-16,0 4-6 15,-9 11 29-15,1 2-24 0,-1 11 10 16,-4 3-6-16,1-3 0 0,-5 10 11 15,0 0-11-15,0 10 33 16,0 1-37-16,-5 12 39 0,1 4 65 16,-4 7 68-16,-5 4 27 15,0 2-5-15,1-3-9 0,-5 7-5 16,4 1-17-16,0 5-41 16,0-6-31-16,1-6-35 0,-5 6-22 15,4-11-16-15,0 5-11 0,5-4 9 16,0-11 9-16,3 4 7 15,1-10 3-15,0 0 9 0,4-7 10 16,4-3 12-16,0-7 13 0,-4 0-4 16,9 0-17-16,-1-13-3 0,5 9-29 15,-5-13-19-15,5-6 7 16,8-4-15-16,0-1 1 16,1-16-1-16,7 0-11 0,1 0 16 15,4-13-26-15,0 3-13 0,4-1-50 16,0 1-90-16,0 3-1 15,-4 1 60-15,0 6 48 0,-5 6 44 16,1 4 13-16,-9 11 5 0,0 9 16 16,-4 1-6-16,-4 3-6 15,0-1 9-15,-5 11-11 0,-4 0-4 16,5 4 9-16,-5 3 15 0,-4 9 40 16,4 1 111-16,-8 10 49 0,0 1 47 15,-5 5 83-15,-3 11-38 16,-5 0-304-16,0 1 0 0,-4-1 0 15,-1 6 0-15,-3-2 0 0,4 3 0 16,-5-7 0-16,9 6 0 16,-4-6 0-16,9 0 0 15,-1-10 0-15,0 4 0 0,5-11 0 16,8 0 0-16,-5-4 0 0,10-6 0 16,-1-6 0-16,4-1 0 15,5-4 0-15,8 1 0 0,0-14 0 16,9-3 0-16,8 4 0 0,0-11 0 15,13-10 0-15,0-1 0 0,8-5 0 16,5-5-225-16,-1-2-817 16,9 2 375-16,-4-6-294 15,-5 11-560-15,-3 5 345 0,-10 1 558 0</inkml:trace>
  <inkml:trace contextRef="#ctx0" brushRef="#br0" timeOffset="-159812.87">31623 14439 5077 0,'17'-4'275'0,"8"-2"41"15,1 6 101-15,-1-11-73 16,5 11-126-16,4-6-94 0,4 6-38 16,-4-4-22-16,8-3-8 0,-4 7-74 15,0 0-33-15,-4 0-105 0,4 0-408 16,0 0 250-16,-4 0-70 16,0 0-824-16,0 7-208 0,0-7 681 15</inkml:trace>
  <inkml:trace contextRef="#ctx0" brushRef="#br0" timeOffset="-156356.91">17678 15804 1495 0,'5'-11'370'16,"-5"1"3"-16,0-3-17 0,0 9 5 15,0-2 32-15,0-1 48 16,0 3-8-16,0-2-71 0,0 6-90 16,0 0 12-16,0 0-14 0,0 10 25 15,-5 13 104-15,-3 11 7 16,-9 21-70-16,-4 5-67 0,-13 18 0 15,0 10 24-15,-4 11-7 0,-4 2-58 16,-1 4-228-16,-3 4 0 16,3-4 0-16,1 0 0 0,4 0 0 15,0-11 0-15,0 5 0 16,4-11 0-16,4-4 0 16,5-6 0-16,0-7 0 0,3 0 0 15,1-10 0-15,4-6 0 0,0-11 0 16,0 0 0-16,5-4 0 15,-1-19 0-15,9 2 0 0,-5-13 0 16,5 1 0-16,4-5 0 0,0-6 0 16,0 0 0-16,0-6 0 15,4-11 0-15,1-4 0 0,3-12 0 16,5-12 0-16,4-15 0 16,8-8 0-16,5-7-69 0,-1-9-127 15,9-4 1-15,0-11-13 16,9 5 6-16,4-5 33 0,4-2 57 15,0 2 48-15,8 11 35 16,-8-6-23-16,0 12-15 0,-4 4-8 16,-4 11 6-16,-5 13 12 0,-8 3 11 15,0 7 13-15,-4 6 6 16,-9 11 7-16,0 10-4 0,-8 0 12 16,-1 1 17-16,-3 5 13 15,-1 11-4-15,-4-6 14 0,1 6 8 16,-5 0 33-16,4 0 10 15,-4 0 20-15,0 10 7 0,4 3 59 16,-4 4 57-16,0 4 4 16,0 12-40-16,0 1-33 0,-8 10-33 15,3 0-41-15,-3 11-9 0,-5-5-19 16,5 5-51-16,-5-5 0 16,5-2 0-16,-5 3 0 0,4-7 0 15,1-11 0-15,0 1 0 16,3-3 0-16,-3-1 0 0,4-9 0 15,4-4 0-15,0-7 0 0,0-4 0 16,0 5 0-16,0-11 0 16,0 0-8-16,0 0-190 15,4 0-46-15,0-4 30 0,5-9-6 16,-1 3-35-16,9-7-46 0,0-4-48 16,8-9-8-16,-4 9 131 15,5-6 105-15,-1 4 60 0,1 2 25 16,-1 4 14-16,-4 0 10 0,0 7 6 15,-4 4 6-15,-4-5 7 16,0 11 4-16,-5-6 5 0,-4 6-27 16,1 0 1-16,-1 6 10 15,-4-6 0-15,4 11 5 0,-4-5 8 16,4 4 76-16,-4 1 118 0,5 6 15 16,-5 0 12-16,0-1-52 15,0 12-45-15,0-5-55 16,4-2-30-16,-4 6-23 0,4-4-11 15,-4-2-9-15,4-4 9 0,1 0 6 16,-1-1 0-16,0-9 3 16,4-3 6-16,5-4 8 0,0-4-10 15,4-13-10-15,8 0 9 16,1-6-5-16,3-15-3 0,5 5-10 16,0-11-77-16,0-11-39 0,4-6-28 15,0-6-6-15,0 2 26 16,0-9 28-16,-4 3 40 15,-4 0 11-15,-5 10 9 0,-4 0 10 0,-4 6 14 16,-8 5 0-16,-1 6 22 16,-8 6 26-16,0 11 32 15,-8-3 27-15,3 9 11 0,-3 5-6 16,0 5-29-16,-1 5-19 16,-4 2-5-16,-4 8 7 0,0 6 18 15,1 7 10-15,-6 10 9 0,-3 7-47 16,0 6 1-16,3 8-19 15,-3 3-13-15,4-1-15 0,0 5-4 16,4-5 3-16,0-2-9 0,8 3 0 16,1-7 6-16,4-7-3 15,-1-3-13-15,10 0-18 0,-1-7-29 16,4-4-87-16,5-2-44 16,0-8-38-16,4-3 6 0,0-10-26 15,0 0 3-15,4-6 39 16,4-5 32-16,-4 5 68 0,5-5 47 15,-5 1 23-15,-4-7 4 16,0 11 27-16,-5 2 3 0,1-3 0 16,-4-3 21-16,-5 10-13 0,0-6 40 15,0 6 31-15,-4 0 57 16,0 0 74-16,0 10 39 0,0 3-6 16,0-3-46-16,-4 1-52 15,0 12-42-15,0-2-36 0,-1-4-3 16,1 10-4-16,0-4-12 15,0-2-23-15,4 2-11 0,-5 4 2 16,1-6-12-16,8 2-7 0,-4-2 9 16,0 2-3-16,5-6-3 15,-1-6-11-15,0-1-36 0,5-3-57 16,-1 3-40-16,5-10 4 16,-1-4-33-16,10-2-67 0,-1-11-86 15,4 0-24-15,1-4 29 0,3-6 85 16,5-3 57-16,0-1 28 15,0-9 33-15,0 2-52 0,-5 5 174 16,5-5-4-16,-4-2-7 16,-5 2 2-16,-4 11 5 0,1-3 6 15,-10 16 45-15,1-3 47 16,-5 0 49-16,1 11 16 0,-9 2 63 16,4-3 23-16,0 1-2 15,-4 6 32-15,0 0-29 0,0 6-22 16,-4 5-3-16,4 6-36 0,-8-1-39 15,3 12-30-15,-3-1-20 16,-1 0-2-16,1 7-22 0,0-1-11 16,-5 1-37-16,9 0-16 15,-5-3 8-15,1 3-16 0,3-7-1 16,1-4 2-16,4-6-1 16,0 4-8-16,0-15-7 0,9 5-20 15,-5-5-32-15,4-6-5 16,5-6 13-16,4-5-48 0,4 1-36 15,5-13-23-15,-1 6-54 0,5-17-70 16,8-4-39-16,0 5 20 16,-9-15 11-16,5-9 127 0,0 2 107 15,-4-12 84-15,4 2-3 0,-5 4-14 16,-3 0 20-16,3 0-23 16,-7 11-9-16,-1 2-1 15,-9 8 8-15,1 6 4 0,-9 13 10 16,5-2 16-16,-5 13 17 15,-4-1 109-15,0 5 70 0,0 6-14 16,0 0-7-16,-4 17 35 0,-5 10 25 16,1 0-22-16,-9 13-10 15,0 4-39-15,-4 11 9 0,4-5-3 16,-4 5-61-16,0 6-141 0,4-7 0 16,0 3 0-16,4-2 0 15,0-5 0-15,5-6 0 0,-1 0 0 16,5 0 0-16,0-10 0 15,0-3 0-15,4-1 0 0,0-9 0 16,4-5 0-16,-4-5-85 16,4-5-54-16,0-6 21 0,9 0-9 15,4-10-49-15,4-7-68 16,0-6-83-16,9-4-115 0,4-11 8 16,0-6 179-16,4-13 112 0,4 2 58 15,5-16 11-15,-5 10-66 16,-4-6 43-16,0 6 13 0,0 7 35 15,-8-1 17-15,-5 11 24 0,-8 4 8 16,0 2 23-16,-4 5 129 16,0 5-36-16,-9 12-51 15,0-1-23-15,0 6-19 0,-4 5-8 16,0-5 29-16,0 11-36 16,0 0 33-16,0 0 116 0,-4 7 84 15,0 7 43-15,-5 10-42 0,1 3-97 16,-5 13-15-16,-4-3 56 15,0 8 12-15,5 5 2 0,-5-2-9 16,0 9-50-16,0-9-60 0,4 9-40 16,0-9-19-16,1 3 101 15,3 3-177-15,1-10 26 0,4-4 21 16,-1 4 7-16,5-10 0 0,0-7 0 16,5 7 7-16,-1-7-22 15,4-6 15-15,5 2-35 16,-5-2-2-16,5-8-37 0,4-3-47 15,-4 1-75-15,4-5-71 16,0-6-66-16,4-6-101 0,-4-5 13 16,8 1 182-16,-4-14-287 0,0-3-380 15,1-6-128-15,-1-11 69 16,-4-1-2-16</inkml:trace>
  <inkml:trace contextRef="#ctx0" brushRef="#br0" timeOffset="-155653.64">20345 15810 1074 0,'5'-13'350'0,"-1"9"22"0,0-2-20 15,0-5-34-15,-4 11-24 16,0 0 0-16,0 0 8 0,0 0 16 16,0 11 46-16,0-1 47 0,-4 13 46 15,0 11 99-15,-9 10-8 16,0 17-75-16,-3 4-76 0,-6 6-71 16,5 3-42-16,-8 8-49 15,0-11-41-15,8 3-57 0,-4-9-36 16,8 2-67-16,0-6-34 0,0-7 0 15,5-3 0-15,0-3 0 16,-1-14 0-16,5-1 0 16,0-12 0-16,4 2 0 0,-5-12 0 15,5-1 0-15,0-3-210 0,0-7-124 16,0 0-83-16,0-11-86 16,5-6-150-16,3-10-17 0,5-13-85 15,8-4 20-15,4-11 45 16,1-5-143-16,8-12 67 0,4 5 210 15</inkml:trace>
  <inkml:trace contextRef="#ctx0" brushRef="#br0" timeOffset="-154044.15">20875 15783 644 0,'8'-7'133'0,"1"7"46"0,-5-6-34 16,-4 6 9-16,0 0 54 0,0 0 58 16,4 0 12-16,0 6-26 15,-4-6-23-15,0 0-16 0,0 0-7 16,0 0-13-16,0 11 16 16,0-5 44-16,0-6 30 0,-4 11 22 15,4-5-2-15,-4 4-30 16,0 1-41-16,-1-1-56 0,5 3-26 15,-4-2-4-15,4-1 14 16,-4-4-15-16,0 5-34 0,4-5-48 16,0 5-11-16,0-11-20 15,0 6 9-15,0-6 70 0,0 0-9 16,0 0-8-16,0 0 11 0,-5 4 17 16,5-4-16-16,0 0-6 15,0 0-29-15,-4-4-35 0,0-2-21 16,0-1-10-16,-1-3-9 0,-3-1-2 15,-1 1-4-15,-3-3 10 16,-1 3 0-16,-4 3 0 16,0 3 5-16,-4 4 0 0,-4 11 5 15,-1-5 9-15,1 11 29 16,-5 0 4-16,5 4 9 0,-5 6 57 16,1 6 6-16,3 1-13 0,1 4-31 15,-1 6-13-15,5 0 32 16,0-4-21-16,0 4-24 0,-5 0-22 15,5 0-4-15,4-6 33 0,5-4-12 16,-1-1-18-16,0-12-9 16,5 2-14-16,-1-12 0 0,1-1 5 15,4 3-1-15,4-9 21 16,0-4 0-16,0 0 2 16,0 0-21-16,0 0-14 0,0-4 0 15,8-9 0-15,-4 3-1 0,5-7-2 16,8 0-14-16,0 0-49 15,0-4-21-15,4 5 25 0,0 5-2 16,0-6 25-16,0 7 17 0,-4 3-5 16,0-3 27-16,0 4 2 15,-4 6-2-15,-1 0 0 0,1 0-9 16,-4 6 6-16,-1-2 3 16,-4 9 10-16,1-3 16 15,-1 7 11-15,-4 4 15 0,0 2-1 16,0 4-12-16,-4 1-20 0,-1-1-10 15,5-4-6-15,0-2-1 16,0 2 1-16,0-6-3 0,0 4 4 16,5-4-4-16,-1-7 2 0,-4 3-28 15,8-9-28-15,5 2-48 16,0-6-22-16,4-6-17 0,8-4-18 16,5-7-21-16,3 0 4 15,1-10-32-15,4-7-60 0,5-4-40 16,3-6 10-16,1-10 59 0,-5-3 76 15,5-4 72-15,-5 6 53 16,-4 1 25-16,-4 4 13 0,-4 5-7 16,-5 8 49-16,-4 3 142 15,-8 11 66-15,0 2 22 0,-9 8-24 16,0 3-46-16,0 10-27 16,-4 0-32-16,0 6 30 0,0 5 49 15,-4 16 4-15,-4 0-45 16,-1 13-55-16,-3-2-49 0,-1 12 6 15,0-6-16-15,5 0-34 0,-5 7-17 16,9-13-10-16,-5 6 4 16,9-11-10-16,-4-5 0 0,4 5 0 15,4-12 0-15,1 2 0 16,-1-12-51-16,4-1-36 16,1-3-34-16,-1-1 14 0,9-12 24 15,4-5-48-15,0-12-39 0,9 2-13 16,0-6-1-16,4-13-12 15,-1 2-1-15,1-12 37 0,0 6 48 16,0-11 69-16,0-2 32 0,0 3 11 16,-5-1 9-16,-3 5 11 15,-5-1-2-15,-4 14 46 0,0 9 88 16,-9 1 31-16,1 10-19 0,-9 11-49 16,4-5-20-16,-4 11-18 15,0 0-31-15,0 0-15 16,-4 11 7-16,0 12 23 0,-9 4 11 15,0 17 9-15,-4 0 18 16,-8 17 3-16,-1 4 50 0,1 9-27 16,-5 4-18-16,1 3-82 0,-1 8-25 15,0 5 0-15,-3 11 0 16,3-6 0-16,0-1 0 0,5 3 0 16,4-2 0-16,4-5 0 15,0 5 0-15,4-11 0 0,0 0 0 16,5-4 0-16,0-6 0 15,3-13 0-15,-3-8 0 0,4-13 0 16,-1-17 0-16,1-6 0 16,4-4 0-16,-4-17 0 0,-5 0 0 15,1-17 0-15,-5-4 0 0,-4-2 0 16,-4-11 0-16,4-3 0 16,-8-1 0-16,4-2 0 0,-5-4 0 15,5 0 0-15,4 6 0 16,0-2 0-16,5 2 0 0,-1 5 0 15,9-1 0-15,4-4 0 0,12 5 0 16,5-11 0-16,4 6 0 16,5-13 0-16,8 7 0 15,4-6 0-15,4-5 0 0,13-5-20 16,0-1-517-16,9 0-108 0,3-11-195 16,1 12-9-16,0-8-155 15,0 3 18-15,-5 11-179 0,9-3 120 16</inkml:trace>
  <inkml:trace contextRef="#ctx0" brushRef="#br0" timeOffset="-152749.49">23343 15953 2004 0,'-5'0'448'0,"5"0"52"0,-4-7 13 15,4 7-31-15,-4-4-25 0,0 4-52 16,-1 4-44-16,1-4-151 16,0 7-111-16,0-7-15 0,0 6-17 15,-1-6 103-15,1 0 35 16,4 0 5-16,0 0-5 0,0 0-10 15,0 0-12-15,0 0-19 0,0-6-42 16,0-1-55-16,4-3-17 16,1-7-25-16,-1-4-9 0,4-6-12 15,5-7 4-15,0 1-1 0,4-5-2 16,-1-2 7-16,1 2-4 16,0 5 0-16,-4 5-2 15,4 5-2-15,-9 2 2 0,1 11-6 16,-1-3-15-16,-3 9 11 0,-1-2 7 15,0 6-13-15,-4 0 13 16,4 6-6-16,1 15 9 0,-1-4-6 16,0 0 9-16,0 6-4 15,0 4 6-15,1 0-11 0,-1 0 11 16,4-3-3-16,-3-3-2 0,-1-5-1 16,9 1 1-16,-5-6-32 15,5-5-58-15,-1-6-11 0,1 4 13 16,0-8 19-16,4-2 20 0,0-5 9 15,-5-6 12-15,1 1 9 16,0-1 0-16,0-4 4 16,-5 4 2-16,0 0 7 0,-3 7 2 15,-1 3 10-15,-4 1 7 0,0 6 8 16,0 0-9-16,0 0 32 16,0 6 10-16,-9 11 40 0,1 10 60 15,0 7 42-15,-9 10 35 16,-5 11-13-16,1-1-48 0,-4 7-132 15,-1 0-44-15,1 6 0 0,0 5 0 16,3-1 0-16,-3-4 0 16,0 5 0-16,4-5 0 0,-1-2 0 15,5-4 0-15,-4 0 0 16,9-11 0-16,-5-6-17 0,4 0-494 16,4-6-115-16,1-5-91 15,0-12 338-15,3-4-66 0,1 0-270 16,4-11-101-16,-4 5 16 0,0-11-7 15,-1-4 331-15,-3-9 241 16,4 3 59-16,-1-14-18 0,1 3 4 16,0-6 55-16,0-6 70 15,-5-1 92-15,5 7 82 0,0-7 75 16,-5 3-88-16,1-3-47 16,-5 7-16-16,5-7 57 0,-1 11 320 15,-3-8 112-15,3 7 101 16,-4-3 123-16,5 10 12 0,-1-6-236 15,5 9-263-15,0 1-108 0,0-4 101 16,-1 7 106-16,1-1-21 16,4 5-57-16,4 6-52 0,-4-11-90 15,5 5-53-15,-1 6-29 0,9-4-8 16,-5-2 1-16,9-5-20 16,4 5-16-16,9-5-2 0,-1 5 8 15,10 2-3-15,3-9 0 0,0 9-12 16,5-2-218-16,4-5-291 15,-1 5-165-15,5 2-114 16,0-3-351-16,1-3-193 0,7 4 448 16</inkml:trace>
  <inkml:trace contextRef="#ctx0" brushRef="#br0" timeOffset="-151833.6">24494 16102 2005 0,'-13'-7'164'0,"5"7"119"16,-5 0 81-16,5 7 66 16,-5-1-13-16,5-2-19 0,-5 3-105 15,0 3-21-15,-4-4-72 0,5 5-40 16,-1-5-11-16,0-6-28 16,0 11 30-16,1-11-36 15,3 0-7-15,-3 0-15 0,3 0-13 16,5 0-29-16,0-7-14 0,-1 3-27 15,1-13 2-15,4 7-18 16,0-7 11-16,0-6 14 0,4-4-8 16,5-7 12-16,-1 7-11 0,1-7 30 15,8-4-20-15,4 5-12 16,-4-5-24-16,4 4-21 0,-4 7-10 16,4 4-23-16,-4 2 19 0,0 4-1 15,4 11 29-15,-4 6-34 16,-4 0 13-16,4 0 30 15,-5 17 68-15,1 6 102 0,0 4 123 0,-5 17 40 16,-8 7-30-16,0 3-41 16,-4 11-23-16,-4 9-35 15,-5-3-25-15,0 11 45 0,-4-4-74 16,-4-1-82-16,0 1-25 16,-4-7-23-16,-1 1 10 0,-8-11 3 15,9 6 7-15,-1-13-16 0,-7-3 3 16,-1-7 16-16,4-13-18 15,0 3-8-15,5-17-5 0,0-1 0 16,3-5 0-16,6-5 0 0,-1-6 0 16,8 0 0-16,-4-6 0 15,5-5 0-15,0 1 0 16,3-13 0-16,5 2 0 0,-4-6 0 16,8-7 0-16,1 0 0 0,3-10 0 15,0 11 0-15,1-5 0 16,4 4 0-16,-1 1 0 0,1-5 0 15,0 15 0-15,-1-4 0 0,5 6 0 16,0 4-6-16,0 0-2 16,0 7-12-16,0-3 5 0,4 13 5 15,0 0-12-15,5 0 11 0,-1 6-3 16,1 5 22-16,-5 6 11 16,4-1-4-16,1 1-6 15,-5 4 10-15,4 2 2 0,-4 5-15 16,0-1 3-16,1-4-9 0,-1 4 0 15,-4-6 0-15,0 2 0 16,4-2 0-16,-4 2 0 0,4-6-154 16,0-6-279-16,0-5-149 0,5-2-103 15,3-4 308-15,1-4 182 16,8-2-454-16,-4-5-313 0,4-6-96 16,-4-6 227-16,4-4 118 15</inkml:trace>
  <inkml:trace contextRef="#ctx0" brushRef="#br0" timeOffset="-150153.21">25603 15655 1453 0,'4'-21'3'0,"1"-2"324"15,3 6 214-15,-8 0 84 0,0 6 56 16,0 1-14-16,4 4-88 15,-4 6-259-15,0 0-153 0,-4 6-76 16,4 4-38-16,-8 7-11 0,-1 17 10 16,-3 4 226-16,-5 12 97 15,0 5 3-15,0 5-48 0,0-5-63 16,-4 2-43-16,8-3-66 0,0-10-56 16,1 0-20-16,3 1-3 15,5-18-17-15,-5 0-19 0,5-4 22 16,4-12 28-16,0 5-39 0,0-9-54 15,0-7 0-15,0 0 0 16,0 0 0-16,4-7 0 16,1-3 0-16,7-7 0 0,5-10 0 15,4-7 0-15,5-6 0 0,3-4 0 16,5-4 0-16,0 4 0 16,0 4 0-16,-4 2-437 0,-5 5-45 15,0 5-42-15,-8 12-9 0,0-1 221 16,-8 0 132-16,-1 7-80 15,-4 10-400-15,1 0-170 0,-5 0-57 16,0 0 60-16,-5 6 405 0,-3 4 210 16,0 7 110-16,-5 4 52 15,0 2-30-15,-4-2-140 16,5 2-51-16,-1 5 13 0,0-5 90 16,0-2 79-16,1-5 95 0,-1 1 186 15,5 0 91-15,-5 4-41 16,4-4-107-16,1-7-56 0,-1 3-33 15,5 4-18-15,-4-3 6 0,-1-1 282 16,5 8 135-16,0-8 48 16,0-3 40-16,-1 7 23 0,1 0-38 15,4-7-114-15,0 1-121 0,4-1-114 16,1 3-38-16,-1-9-42 16,4 2-49-16,1 1-19 0,3-7 10 15,1 0-24-15,8-7-18 16,0 1 5-16,5-11-8 0,-1 7 0 15,-4-11 14-15,9-2-14 0,-5-5-142 16,1 1 5-16,-1-7 22 16,1 7 51-16,-5-6 25 0,0 5 8 15,-4 1 4-15,0 4 1 0,-4 6 12 16,-5 0 19-16,1 7 34 16,-5-1 83-16,-4 5 23 0,4 6-32 15,-4 0-8-15,0 0-32 0,0 0 0 16,0 0-22-16,-8 6 10 15,3 11-17-15,-3 0 32 0,4 4-24 16,-5 2-21-16,1-2-33 16,-1 2 17-16,5 4-17 0,0-6 18 15,-1 2 8-15,1-6-9 16,4 0 0-16,4 0-1 0,-4-7-14 16,5 1-21-16,-1-11-41 0,4 6 22 15,5-6-46-15,0 0-66 16,4-6-75-16,0-11-82 0,4 7-16 15,4-14 6-15,1-3 45 0,-1 0 71 16,0-11 66-16,5 4 59 16,-5 1 41-16,1-5 23 0,-5 15 14 15,-4-4 3-15,-4-1 62 16,-1 5 111-16,-7 9 91 0,-1 1 45 16,0 3-9-16,-4-1-44 15,0 5-78-15,0 2-58 0,0 4-34 16,0 0-7-16,0 4 13 0,-8 2 84 15,-1 11 62-15,1 4-76 16,-1-4-65-16,1 10-35 0,-1-4-16 16,-3 4-31-16,3 1 11 0,5-1-13 15,-5-10 2-15,9 6-1 16,-4-6-16-16,4-7 4 0,0 7-2 16,0-7-43-16,4 1-19 15,5-11-76-15,4 0-39 0,-1 0 2 16,5-11 17-16,4 5-41 15,1-11-51-15,3 3 1 0,5-10 4 16,-5-3 21-16,5-6 43 0,-1 5 78 16,1-5 55-16,-5-1 20 15,1 7 17-15,-5-7 6 0,0 13 10 16,-4-2 26-16,-9 6 92 0,1 7 93 16,-1-7 56-16,-3 7 8 15,-1 3-38-15,0 3-49 0,-4 4-60 16,0 0-13-16,0 0-38 0,-4 11-6 15,4-5-22-15,-9 15-2 16,1 2-37-16,-1-2-10 16,-3 13 0-16,-5-1 10 0,4 5-20 15,0-4 4-15,1-1 3 0,-1 5 5 16,5-5-67-16,-1-5-100 0,5-5-122 16,4-2-126-16,-4-4-99 15,8-7-28-15,0 3-8 0,5-9-66 16,3-8 130-16,1-3 72 0,8-3-90 15</inkml:trace>
  <inkml:trace contextRef="#ctx0" brushRef="#br0" timeOffset="-149757.17">27059 15350 3016 0,'0'0'467'0,"0"0"106"15,-4 13 29-15,-4 8-160 0,-5 2 11 16,0 15-9-16,1 2-52 0,-5 8-45 16,-9 6-38-16,1 7-18 15,-5 0 17-15,1 6-69 0,-5 5 5 16,0-5-180-16,-4 11-64 15,0 3 0-15,0-3 0 0,-5 10 0 16,1 7 0-16,0-7 0 16,-5 0 0-16,5-6 0 0,-1-4 0 15,1-1 0-15,4-5 0 0,4-5 0 16,0-13 0-16,5 1 0 16,3-11 0-16,1-4 0 0,8-9 0 15,0-7-48-15,4-1-251 0,1-13 5 16,7 1-29-16,-3-5-144 15,8-6-172-15,0 0-38 16,-4-6-61-16,4-1-30 0,4-7-24 16,4-9-280-16,5-1 130 0</inkml:trace>
  <inkml:trace contextRef="#ctx0" brushRef="#br0" timeOffset="-147393.59">26945 16383 2777 0,'-8'-10'361'0,"3"3"26"0,-3 3-22 16,4-2-19-16,4-5-43 16,-4 5-47-16,8 2-26 0,-8-3-18 15,8-3 6-15,0 4-60 0,-4-5-67 16,8 1-54-16,-3-7-20 16,3 0-3-16,1 0-14 0,-1-6-5 15,9 2-8-15,0-2-41 0,0 2 0 16,8 4 54-16,-4-6-19 15,5 6 2-15,-5 3 3 16,0 1 37-16,-4 3-35 0,0 3 4 16,-4 3-6-16,-5 4 34 15,1-6-9-15,-5 12-4 0,0-6-16 16,-4 11 9-16,-4 5 66 0,-5 5 100 16,1 13 30-16,-9 6 25 15,0 4 28-15,-4 11-9 0,0-5-5 16,0 5-29-16,-1 5-41 0,1-5-58 15,4-5-54-15,5-6-22 16,-1 1-9-16,5-12-13 0,3 1 1 16,1-7-7-16,0-6 6 15,0-4-13-15,8-7-38 16,-4-3-7-16,8-1-19 0,5-6-5 16,8-6-28-16,0-11-59 0,9 0-29 15,0-10-15-15,8-11-5 16,0 4-12-16,4-10-1 0,0 0 36 15,5-6 95-15,0-5 63 0,-5 11 38 16,-4 0 13-16,-8 4 5 16,-5 9-6-16,-4 1-12 0,-4 9 2 15,-4 11 3-15,-5-3 35 16,1 9 23-16,-9-2 32 0,0 6 17 16,0 0-16-16,0 6 44 15,0 4 1-15,-4 14 7 0,-5 7-41 16,-4 3-38-16,1-1 24 15,-1 11-22-15,0 0-44 0,1-6-23 16,3 2 10-16,1 4-18 0,3-10-6 16,1-7 6-16,4 0 4 15,0 1-3-15,9-12 0 0,-5 1-7 16,9-6-5-16,-1-5 8 0,9-6-3 16,1-6 0-16,-1-1-36 15,4-3-24-15,5-11 3 0,-5 4 1 16,5-10 0-16,4-7 14 15,-5-6-31-15,5-4-10 0,-4-4 0 16,-1-13 14-16,-3 4 30 16,-1 3 11-16,-12-1 16 0,0 5 0 15,-9 6 12-15,-4 6 10 16,-4 4 10-16,-5 7 16 0,1 4 7 16,-13 2-7-16,-1 11 9 0,1 3-21 15,0 7 2-15,-4 7 8 16,-5 7 3-16,-4 9-1 0,-4 5 46 15,0 9 16-15,0 3-31 0,0 11-40 16,4-3-17-16,0-4 6 16,9 6-16-16,3 1 0 15,6-7 11-15,3 0-8 0,4-6-3 16,5-5-3-16,4 1-14 16,4-7-31-16,5 1-65 0,8-5 6 15,0-9-17-15,8-1-4 0,5-3-6 16,8-3-8-16,4-7-30 15,5-7-59-15,4-3-40 0,4-7 8 16,4-6 68-16,4-4 59 0,5-7-26 16,4-4 25-16,0-6 56 15,-4 0 40-15,-9 4 16 0,-4-4-15 16,-4 6 11-16,-13 1 12 16,-4 3 13-16,-9 0 17 15,-4 7 44-15,-8 4 56 0,-4-4 30 16,-1 10 9-16,-8-4 6 0,4 8-19 15,-4 3 40-15,0-1-29 16,0 11-30-16,0 0-77 0,-8 11-9 16,-1-5 61-16,-8 22 31 0,-4-1-30 15,-4 6-45-15,-5 11-16 16,1 1 3-16,-5 5 15 0,4-6-14 16,0 4-9-16,5-4-10 0,0 3 4 15,3-10-13-15,6 1-2 16,7-4-2-16,1-7-12 15,3 0 5-15,5-4-44 0,5-6-40 16,3-6-14-16,9-5-13 0,4-2-10 16,5-4-34-16,7-4-47 15,6-2 11-15,-1-11 18 0,4 0-9 16,5-10 12-16,-1-7 59 16,1-4 53-16,-5-6 43 0,-4-17 38 15,-4 7 0-15,0-7-3 0,-13 4 3 16,-4 3 7-16,-9 10 19 15,-3 0-8-15,-5 0 35 0,-5 10 37 16,-3 0 54-16,-5 7 45 16,-4 6-22-16,0 11-54 15,-4-3 9-15,-4 13 26 0,-1 6-21 0,-3 11 1 16,-5 10-42-16,-8 7-17 16,-1 10-34-16,1 0-18 15,0 11-19-15,-1-5-3 0,5 11-4 16,8-13-6-16,1 3 5 0,8 3-6 15,0-3-3-15,8-7-44 16,4 0-87-16,9-4-102 0,0-9-117 16,5 3-9-16,7-11 75 0,1-2 29 15,8-11 1-15,9-3-31 16,-1-1-29-16,5-6-28 0,0-6 39 16,4-5 49-16,5-6 55 15,-1-10 65-15,4 4 63 16,1-15 26-16,-5 5 4 0,1-18 10 15,-9 7 15-15,4 0 83 0,-9 0 123 16,-8 0 117-16,1 10 33 16,-10 7 29-16,1 6-33 0,-4 4-40 15,-1 11-89-15,-8-5-43 0,4 5-66 16,-4 6-53-16,0 0 9 16,0 13 20-16,-4 1 93 0,0 9 43 15,-9 11 23-15,0 4-52 0,-4 2-44 16,0 4 12-16,1 4 13 15,-6 2-9-15,-3 5-40 0,0 6-8 16,-5 0-30-16,0 6-43 16,-4-2-15-16,5 2-9 0,-5 5 0 15,0-5-12-15,0-2 0 16,0 2 9-16,5-2 58 0,-5-4 34 16,4 0-44-16,1-11-23 15,-1 5-8-15,5-15-13 0,3-3-4 16,-3-3-1-16,8 0-8 0,-4-13 8 15,4-5 0-15,4 1 165 16,-4-6 18-16,5-1-181 0,-5-4-10 16,0-12 0-16,0 2 0 15,-4-2 0-15,4-11 0 0,-4 6 0 16,-1-12 0-16,1-4 0 16,0 0 0-16,4-7 0 0,-4 3 0 15,8-9 0-15,1-4 0 0,3-7 0 16,9 3 0-16,9-2 0 15,-1-5 0-15,9 5 0 0,0-1 0 16,8 7 0-16,1 6 0 0,8 1 0 16,4-3 0-16,8 2 0 15,5 4 0-15,13-10 0 0,3 11 0 16,9-5 0-16,5-6 0 0,-1 4-106 16,1 2-316-16,-5 5-59 15,0 5-132-15,-8 1 117 16,0 4 111-16,-5-4-443 0,-8 10-238 15,-4 0-107-15,0 0 500 16</inkml:trace>
  <inkml:trace contextRef="#ctx0" brushRef="#br0" timeOffset="-147144.46">29231 16698 6947 0,'-13'0'950'0,"5"0"-656"16,0 0-294-16,3-4 0 0,-3 4 0 16,4-7 0-16,-1 14 0 15,5-7 0-15,0 0 0 0,-4 4 0 16,4-4 0-16,0 0 0 0,0 0 0 15,-4 6-466-15,4-6-611 16,0 0-404-16,0 0-364 0</inkml:trace>
</inkml:ink>
</file>

<file path=ppt/ink/ink37.xml><?xml version="1.0" encoding="utf-8"?>
<inkml:ink xmlns:inkml="http://www.w3.org/2003/InkML">
  <inkml:definitions>
    <inkml:context xml:id="ctx0">
      <inkml:inkSource xml:id="inkSrc0">
        <inkml:traceFormat>
          <inkml:channel name="X" type="integer" max="8000" units="cm"/>
          <inkml:channel name="Y" type="integer" max="8000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0078" units="1/cm"/>
          <inkml:channelProperty channel="Y" name="resolution" value="393.70078" units="1/cm"/>
          <inkml:channelProperty channel="F" name="resolution" value="1023.875" units="1/in"/>
          <inkml:channelProperty channel="T" name="resolution" value="1" units="1/dev"/>
        </inkml:channelProperties>
      </inkml:inkSource>
      <inkml:timestamp xml:id="ts0" timeString="2023-12-08T11:12:10.836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7222 4584 1410 0,'-4'0'305'0,"0"0"144"15,4 0 44-15,-5 6 20 0,1-6 29 16,0 10-9-16,0-10-54 16,4 0-82-16,0 0-179 0,0 0-96 15,-9 0-47-15,9 0-34 0,0 0 43 16,0 0 32-16,0 0 41 16,0 0 2-16,0 0 7 0,0 0-14 15,0 0-31-15,9 0-15 16,-9 0-7-16,8-6-1 0,1 2-25 15,12-9-17-15,-4 3-13 16,4-7-4-16,9-4-2 0,12-13 2 16,-13 7-64-16,10-13-2 15,-6 2-11-15,6 5-2 0,-1-5 2 16,-4-6 3-16,-1 10 17 0,-3-10 0 16,-5 11-2-16,1-5 13 15,-9 4 0-15,0 7 7 0,-9-7 10 16,1 7 34-16,-5 4 145 15,-4 2 40-15,0 11-37 0,0-3-15 16,-4 9-40-16,4-2-47 0,-9 6-42 16,1 10-16-16,-1 13 32 15,-3 4 66-15,-5 7-130 16,-5 10 0-16,1 11 0 0,0 6 0 16,0 6 0-16,-4-2 0 0,3 6 0 15,1 3 0-15,8-9 0 16,-12 6 0-16,8-4 0 0,4-6 0 15,-3 0 0-15,-1 0 0 0,4-7 0 16,4 1 0-16,-3-11 0 16,-1 6 0-16,5-12 0 0,3-4 0 15,-3-1 0-15,-1-5 0 0,1-11-196 16,4 6-388-16,-1-13-196 16,5 1-18-16,0-11-364 15,0 0-84-15,9-7 87 0,-5-3 27 16</inkml:trace>
  <inkml:trace contextRef="#ctx0" brushRef="#br0" timeOffset="308.27">7713 4926 5438 0,'0'6'154'15,"0"5"546"-15,9 5 87 0,-9 1-187 16,0 4-165-16,0 13-358 0,0-1-77 16,0 5 0-16,-9 2 0 15,-4 4 0-15,1 0 0 0,-1 0 0 16,5 0 0-16,-14-6 0 0,10-4-106 15,-1-7-607-15,-4-4-151 16,4-6 299-16,5-7-411 0,4 1-150 16,-1-11-18-16,5-4 493 15,5-9 28-15</inkml:trace>
  <inkml:trace contextRef="#ctx0" brushRef="#br0" timeOffset="962.97">8517 4136 4660 0,'0'0'366'15,"-4"0"-46"-15,4 7 202 16,-8 3 0-16,4 11-124 0,-1 9-66 16,-3 1-37-16,-5 9-61 0,-4-2-90 15,0 6-16-15,-4 0 14 16,4 0-57-16,-4-4-42 0,0-9-43 16,8 3 0-16,-4-17 0 0,5 6 0 15,3-13 0-15,1 7 0 16,8-17 0-16,0 0 0 0,0 0 0 15,0 0 0-15,0-10 0 0,0-3 0 16,4 3 0-16,9-7 0 16,-1-4 0-16,5-2 0 15,4-5 0-15,0 5 0 0,5 2 0 16,-5 5 0-16,9-1 0 0,-13 0 0 16,12 13 0-16,-12-3 0 15,4 14 0-15,-4 3 0 0,4 7 0 16,-4 4 0-16,0 6 0 0,-8 13 0 15,3-2 0-15,-3 6 0 16,-5 6 0-16,-4-5 0 0,-4 5 0 16,0 4 0-16,-5 1 0 0,-3-5 0 15,-1-5 0-15,-4-1 0 16,0-7 0-16,-4-3 0 16,-5 0 0-16,5-7 0 0,-4-4 0 15,4-2 0-15,-9-11 0 0,5 3 0 16,-5-9 0-16,5-4 0 15,-5 0 0-15,5-4 0 0,3-2 0 16,1-5 0-16,0-6 0 16,4 1 0-16,0-12 0 0,5 1 0 15,3 4-383-15,5-15-703 0,4-2 138 16,4-4-475-16,5 0-4 16,3 0 340-16</inkml:trace>
  <inkml:trace contextRef="#ctx0" brushRef="#br0" timeOffset="1228.21">8488 4208 5879 0,'0'-4'534'0,"4"-3"25"0,0 1-77 15,5-4-160-15,3-1-134 16,5-2-66-16,0 3-52 0,5-1-36 16,3-5-33-16,5 5-1 15,3 5 0-15,6-11-171 0,3 7-261 16,0-1-239-16,9-6-136 0,-4 7-191 16,-5-3-53-16,4 9-197 15,1 4 48-15</inkml:trace>
  <inkml:trace contextRef="#ctx0" brushRef="#br0" timeOffset="3261.2599">9343 4600 2341 0,'-13'0'659'0,"1"0"180"0,7-6-88 16,-7-4-269-16,7 10-231 16,1-11-121-16,4 1-64 0,4-3-37 15,5-4 9-15,4-4-38 0,8-2 0 16,0 2 29-16,9-2-37 16,3-4 2-16,1 10 35 0,4-4-41 15,-4 4-1-15,0 0 42 16,-4 11-38-16,-5 6 9 0,-4-4 74 15,-8 8 166-15,-5 2 105 16,-3 11-37-16,-10 10-75 0,-7 11-6 16,-5 6 41-16,-9 13-4 15,-3-2-83-15,-1 5 167 0,-4 1-270 16,9 0-78-16,0-6 0 0,3-5 0 16,5-6 0-16,9 0 0 15,-1-16 0-15,5-1 0 0,8-4 0 16,5-6 0-16,-1-7-170 0,9-16-113 15,13-5-22-15,0-5-8 16,3-18-22-16,10-4 20 0,8-6 60 16,-9-6 29-16,5-5 57 0,-1-12 93 15,5 2 57 1,0 4 73-16,-5 7-43 0,-3-3 3 16,-10 13-29-16,-3 6 15 0,-5 4 40 15,-12 11 71-15,0 9 70 16,-9 1 25-16,0 9-1 0,-4 4-3 15,0 4-2-15,-4 9 8 0,-4 1 9 16,-1 16-8-16,-4-3-64 16,1 11-27-16,-1 6-19 0,-4 6-20 15,4 1-5-15,1 3-15 0,-1-10-32 16,0 11-15-16,5-11-2 16,-1 0-10-16,9-4 0 0,0-9-5 15,5 3 5-15,7-7-21 16,-7-4-37-16,12-6-19 0,-1-6-7 15,6-11-21-15,7 0-4 16,5-11 30-16,4-6 8 0,5-10 19 16,-1 0 22-16,4-7-8 0,-3 1-27 15,-1-11 30-15,5-1 15 16,-13-9 0-16,-1 4 1 0,-7-11 22 16,-5 10 0-16,-4-3-3 0,-4 10 0 15,-13 0-3-15,-5-1 0 16,-3 12-5-16,-5-1 21 0,-8 7 11 15,-4 6 12-15,-5 4 19 0,-4 11 54 16,0 6-15-16,5 0 5 16,-14 6 20-16,9 11-3 15,-4 4-35-15,0 6-36 0,4 7-32 16,-4 6-21-16,4 8 62 16,5-4-23-16,3 6-16 0,1-5-15 15,4 5 0-15,4-2 0 0,4-4-81 16,5-4-113-16,8-2-95 15,4-4-56-15,0-1-31 0,9-6-30 16,8 1-33-16,4-18 48 0,5 3 36 16,4-9-28-16,8-8-119 15,1-9 19-15,7 3 21 16,1-11 17-16,4-2 42 0,0-11 51 16,5 3 81-16,-5-9 132 0,-5 2 93 15,1-2 78-15,-8-4-2 16,-10 0 17-16,-3 6 54 0,-5 15 78 15,-3-4 58-15,-10 6 57 0,1 4 70 16,-5 4 101-16,-3 3 55 16,-1 10-91-16,-4-11-71 0,0 11-107 15,0 0 4-15,4 17 44 0,-4 0 33 16,-4 10-44-16,0 0-51 16,-1 11-40-16,-3 6-46 15,0 0-71-15,-1 3-42 0,1 1-26 16,3-8 2-16,1-2-2 15,4-5-3-15,0 5-3 0,4-15 6 16,5-2 1-16,-1-8-13 0,5-3-9 16,4-10 9-16,8-6-13 15,1-5-99-15,8-12-48 0,-1-4-11 16,1-7 56-16,4-3 14 0,1-8 29 16,-6-5 18-16,1-4 14 15,-4-7 21-15,-5 0 13 0,-4 0 0 16,-8 0 22-16,-4 6 38 15,-5 5 34-15,-13 6 22 0,1 6 23 16,-9 11 10-16,-4 4 40 16,-5 6 14-16,-3 7-8 0,-5 20 4 15,0 3 18-15,-8 8 1 0,-1 23 36 16,-7 6-247-16,3 11-1 16,-4 10 0-16,0 7 0 0,9 0 0 15,4-3 0-15,8 3 0 0,9-11-150 16,4-6-399-16,13-6-101 15,8-11 25-15,9-11 293 0,12-12-28 16,-3-8-224-16,11-9-86 0,1-15 84 16,4 1 159-16,5-13 205 15,-1-4-31-15,-4-7 106 16,-4-10 54-16,0 0 40 0,-5 0 56 16,-3 0 137-16,-5-7 116 0,0 7 81 15,-8 6 59-15,0 5 146 16,-1 6 47-16,-3-1-183 0,-5 11-209 15,0 7-88-15,0 4-60 16,1-1-11-16,-5 14 2 0,0 9-28 16,-5 12 10-16,-3 5 17 0,0 5 18 15,-5 13 69-15,-4 9-24 16,4 8-31-16,1 3-24 0,-1 7-9 16,4-3-12-16,-3 3-9 15,3 6 4-15,1-2-4 0,-1 2-5 16,1-2-3-16,-1-11-9 15,5 7 12-15,-4-7 6 0,3-10 3 16,-3 0 2-16,-1-7 17 0,-3-3 50 16,3-7 23-16,-8-11 120 15,0 1 86-15,5-13 102 0,-1-4 68 16,-12-11-285-16,-1-2-204 0,1-8 0 16,-9-2 0-16,4-5 0 15,1-12 0-15,-5 2 0 0,4-12 0 16,5 5 0-16,-1 1 0 0,5-7 0 15,4-3 0-15,5-3 0 16,3 2 0-16,9-2 0 16,4-4 0-16,9 0 0 0,8-11 0 15,9-6 0-15,8 11 0 0,9-11 0 16,12 0 0-16,0 0-249 16,13-4-706-16,0 4 241 0,4 7 44 15,5-3-645-15,3 9-118 0,1-2 696 16</inkml:trace>
  <inkml:trace contextRef="#ctx0" brushRef="#br0" timeOffset="3871.18">11883 4705 4754 0,'13'-6'426'0,"-5"2"-222"15,9-2-35-15,0 6 218 0,4-11 98 16,9 11-37-16,-1-6-125 0,10 6-129 16,3-7-76-16,4 3-55 15,5 4-26-15,0 0-19 0,4 0-9 16,0-6-14-16,4 6-149 16,1 0-235-16,-5 0-272 0,0 0 135 15,0 0-433-15,-9 6-333 16,1-2 176-16,-5 9 214 0</inkml:trace>
  <inkml:trace contextRef="#ctx0" brushRef="#br0" timeOffset="7340.73">13551 4126 2083 0,'-9'0'345'0,"1"10"82"15,0-10 73-15,-1 7 6 0,5-3-68 16,0-4-61-16,4 0-51 0,0 0-69 15,-5 0-103-15,5 0-61 16,0 0 49-16,0 0 25 0,0-4-13 16,0-3-50-16,5 1-17 15,-1 2-38-15,0-9-19 0,5 9-20 16,3-13-18-16,1 1-19 16,4 5-10-16,0-6-1 0,8 0-5 15,1 7 3-15,3-7 6 0,1 0 17 16,4 7 71-16,-5 4 98 15,1 6-29-15,-5 0 37 0,1 0 24 16,-9 10-24-16,0 3-24 0,-5 1 41 16,1 9 52-16,-9 5 46 15,1 5-12-15,-5 1-51 16,-5 4-151-16,-3-5-61 0,-9 11 0 16,0 0 0-16,0 1 0 0,-4-8 0 15,4 3 0-15,0-12 0 16,-4-1 0-16,4-10 0 0,4-1 0 15,0-5 0-15,1-5 0 0,-1-6 0 16,5 4 0-16,-1-4 0 16,5-4 0-16,-5 4 0 0,5-6 0 15,0-5 0-15,0 1 0 0,4 4 0 16,0-5 0-16,0 1 0 16,4-3 0-16,0 3 0 15,5-1 0-15,-1 5 0 0,5-5 0 16,-5 11 0-16,9-6 0 0,0 12 0 15,0-6 0-15,4 17 0 16,-4 0 0-16,9 4 0 0,-5 6 0 16,0 7 0-16,0 6 0 0,-4 4 0 15,0 4 0-15,0-4 0 16,-9 6 0-16,1 5 0 0,-9 2 0 16,0-3 0-16,-4-3 0 0,-5 3 0 15,-4-10 0-15,-8 0 0 16,0 0 0-16,-4-10 0 0,-5-7 0 15,0 1 0-15,-3-12 0 0,-1 1 0 16,4-13 0-16,-4-4 0 16,0-4 0-16,5-2 0 15,-5-11 0-15,4-4 0 0,1-2 0 16,-10-4 0-16,14-1 0 0,0 1 0 16,8 0 0-16,-4 0 0 15,8 3 0-15,0-3 0 0,0 10 0 16,1 1 0-16,8-1 0 0,-5 6 0 15,9 1 0-15,-4-3 0 16,4 9 0-16,0 4 0 0,0 0-642 16,4 0-253-16,9 0 37 0,-1 0-341 15,5 4-95-15,5 3 184 16</inkml:trace>
  <inkml:trace contextRef="#ctx0" brushRef="#br0" timeOffset="7758.88">14089 5125 3647 0,'4'-6'664'0,"8"-5"-92"16,1 5-191-16,0 2 26 0,0-2 60 15,-1 6 10-15,1 0-63 16,4 6-50-16,-4 4 20 0,4 1-20 15,-9 6-314-15,5 6-50 16,-9-2 0-16,4 6 0 0,-3-4 0 16,-5 11 0-16,-5-7 0 15,1 11 0-15,-9-5 0 0,-8 5 0 16,-4 2 0-16,-5-2 0 0,-8 6-58 16,0-4-977-16,-4-13 271 15,-1 7-236-15,-3-13-528 0,8 6 336 16,0-21 171-16</inkml:trace>
  <inkml:trace contextRef="#ctx0" brushRef="#br0" timeOffset="8619.48">15189 3977 2168 0,'0'0'486'16,"0"-6"86"-16,0 6 70 0,0 0-31 15,0 0-85-15,-4 10-246 16,0 7-129-16,0-7-56 0,-1 3 120 16,1 8 28-16,0-4-23 0,4 0-69 15,0-1-60-15,0 1-31 16,0 0-29-16,4-7-18 0,0 1-1 15,1-1-15-15,-1 3 0 16,4-9 10-16,-4 3-14 0,5-7 12 16,-1 0-10-16,1 0-2 0,-5-7 7 15,5-3-6-15,-1-1 0 16,-4 1-4-16,0-13-8 0,1 6-7 16,-10-10-16-16,1-1 21 0,-4 5 17 15,-1 2 26-15,-8-2 30 16,-4 2 23-16,-4 11 41 0,-5-3 26 15,1 13-53-15,-5 0 5 0,0 6 37 16,0 15 28-16,0 2 60 16,-4 15 74-16,0 6 44 15,4 7-313-15,-4 10-25 0,0 6 0 0,4 4 0 16,0 0 0-16,9 7 0 16,-1 4 0-16,9-11 0 15,0 3 0-15,5-3 0 0,7 1 0 16,5-5 0-16,0-13 0 0,9 1 0 15,4-5 0-15,4-6 0 16,4-6 0-16,4-4 0 0,5-17 0 16,4-1 0-16,4-9 0 0,8-14 0 15,1-3 0-15,8-13 0 16,-4-11 0-16,0 3 0 0,-5-9 0 16,-8-11 0-16,-4 3 0 0,-4 4 0 15,-13 0 0-15,-5-6 0 16,-7 5 0-16,-14 1 0 15,1 0 0-15,-14 4 0 0,-7 9 0 16,-5-3 0-16,-4 18 0 0,-4-5 0 16,-1 8 0-16,1 9 0 15,-5 4 0-15,9 10 0 0,-4 7 0 16,8 10 0-16,-4 7 0 0,8 4 0 16,1 6-225-16,3 6-852 15,5 1 414-15,8 3-575 0,9 1-525 16,8 6 846-16</inkml:trace>
  <inkml:trace contextRef="#ctx0" brushRef="#br0" timeOffset="9339.4599">16112 4279 2657 0,'0'-4'677'0,"0"-2"217"0,0 6-237 15,0 0-321-15,-4 0-155 0,0 10-28 16,-5 13 269-16,-4 15 62 16,-8 6-38-16,4 17-28 0,-4 0-58 15,0 0-65-15,0 6-84 0,0-2-211 16,0 2 0-16,8-12 0 16,-4-5 0-16,4-6 0 0,5 0 0 15,-1-10 0-15,5-13 0 0,0 2 0 16,0-6 0-16,-1-7 0 15,5-3 0-15,0-7 0 16,0 0 0-16,0 0 0 0,0 0 0 16,5-13 0-16,-1-8 0 0,4-6 0 15,5-13 0-15,0-11 0 0,8-3 0 16,4-1 0-16,1-6 0 16,7 1 0-16,-3 5 0 0,4 5 0 15,-4-1 0-15,3 3 0 0,1 8 0 16,-4 2 0-16,-5 11 0 15,-3 4 0-15,-6 6 0 0,1 7 0 16,-8 3-644-16,-1 7-306 0,-8 0 440 16,5 13 190-16,-10-3-617 15,1 18-117-15,-4 5-36 0,-9 11 454 16,0 0 307-16,0 0 124 16,0 1-322-16</inkml:trace>
  <inkml:trace contextRef="#ctx0" brushRef="#br0" timeOffset="10246.71">16082 4848 2468 0,'-8'6'689'15,"4"1"76"-15,-5 3-33 16,5 1-278-16,0-1-211 0,4 7-42 16,-4-7 115-16,4 7-11 15,0 0-55-15,0-4-50 0,4-3-28 16,0 7-19-16,0-7-37 15,5 7-9-15,-1-6 3 0,5-5-26 16,-5-2-27-16,9 2-16 0,-4-6-16 16,4 0-14-16,4 0 0 15,0-10-3-15,0-7-8 0,9 0-5 16,0-6-17-16,4-4-145 0,-1 0-34 16,1-7-2-16,0 3 32 15,0-3 33-15,0-6 58 0,-9 13 48 16,1-7 32-16,-5 7 0 0,-8 6 6 15,-1 4 2-15,-3 0 45 16,-5 7 96-16,0 4 18 0,-4-1-21 16,0 3-26-16,0 4-14 15,-4 0 26-15,0 11 53 0,0 5 50 16,-1 1 21-16,-7 11-127 16,3-5-129-16,1 4 0 0,-5-6 0 15,4 2 0-15,1 4 0 0,4-6 0 16,0 2 0-16,-1-6 0 15,5 0 0-15,0-7 0 0,0 1 0 16,0-1 0-16,5-10 0 0,-1 0 0 16,4-4-34-16,5-2-191 0,4-15-13 15,4 4-5-15,4-10 17 16,1-7 42-16,-1 1 34 16,1-11 15-16,-1-11 51 0,5 5 30 15,-5-1-27-15,0 3 37 0,1 4 18 16,-9 4 15-16,-4 6 44 15,-5 3 100-15,0 8 58 0,-3 6-2 16,-5 7-14-16,0-1-35 0,0 5-27 16,-5 12 15-16,-3-2 38 15,0 19 8-15,-5 5-14 0,0 5-27 16,0 11-133-16,-4 7 0 0,1-3 0 16,-1 2 0-16,4 1 0 15,0-3 0-15,5-8 0 16,4 4 0-16,-1-10 0 0,5-7 0 15,0-6-19-15,5-4-235 0,3-1-11 16,0-9 34-16,9-7 32 16,9-7-56-16,-1-16-9 0,5 2 8 15,4-12-9-15,4-5 31 0,0-6 79 16,0-13 83-16,0 3 27 16,0-1 12-16,-4-2 18 0,-4 13 8 15,-5 0 115-15,-4 6 182 0,-8 5 85 16,-5 12-6-16,-3 4-52 15,-5 7-62-15,0 3-23 16,-9 14 32-16,1 3 25 0,-9 7-219 16,-4 10-70-16,-5 17 0 0,-3 7 0 15,-1 3 0-15,0 7 0 16,5 0 0-16,0 4 0 0,3-8 0 16,1-3-376-16,8 1-305 0,9-5-269 15,-4-6-186-15,8 0-142 16,4 0 6-16,0-10 169 0</inkml:trace>
  <inkml:trace contextRef="#ctx0" brushRef="#br0" timeOffset="10679.31">17848 3645 3069 0,'-4'11'762'15,"4"6"91"-15,-9 10-403 0,1 17-31 16,-9 23 138-16,-5 4-36 16,-3 24 25-16,-5 4-143 0,-3 6-103 15,-10 10-57-15,1 7-175 0,-9 10-68 16,0-4 0-16,-8 11 0 16,0-7 0-16,0 0 0 0,-1 0 0 15,5-10-177-15,9-6-324 0,-1-22-126 16,13-6-26-16,5-10 139 15,7-17-352-15,5-13-145 16,5-8-33-16,3-13 341 0,14-10 10 16</inkml:trace>
  <inkml:trace contextRef="#ctx0" brushRef="#br0" timeOffset="12755.9499">17822 4556 5268 0,'-4'-6'161'0,"0"-5"-60"16,4 5-36-16,0 2-30 15,4-2-35-15,0-5 9 0,9-6 13 16,4 1-35-16,0-5 3 0,4-2 0 16,4-5 10-16,1 1 24 0,4 0-37 15,-5-3 4-15,0 9 0 16,-4-2 39-16,1 6-30 0,-5 7-12 16,-5-1 4-16,1 1 1 0,-5 4 25 15,-3 6 70-15,-1 0 186 16,-4 10 57-16,-4 13 41 15,-5 4 10-15,-8 18-56 0,-4 9-11 16,-4 7-13-16,-5 0-143 0,0 0-159 16,1 6 0-16,3-12 0 15,1-1 0-15,4-4 0 0,4 1 0 16,4-13 0-16,5-5 0 0,4-5 0 16,-1-5-95-16,5-9-105 15,0-1-35-15,5-3 55 0,3-10 55 16,5-10 7-16,4-7-65 15,8-6-47-15,5-11-42 0,4-3-81 16,4-18 97-16,4-6 88 16,0-6 72-16,5 2 38 0,-1-2 36 15,-3 6 10-15,-5 6 28 0,-4 5-7 16,-5 6-24-16,-7 6 3 16,-1 4 6-16,-9 11 71 0,1 9 130 15,-9-3 48-15,1 11-16 0,-1 6-25 16,-4 0-75-16,-4 0-10 15,-1 16 66-15,-3 5 58 0,-5 13-6 16,-4 10-32-16,0 6-49 0,-8 5-49 16,8-5-43-16,-4 5-32 15,4-5-14-15,0 5-11 16,4-11 5-16,5-10-1 0,-1 3-9 0,5-3-12 16,0-11-40-16,4-2-11 15,4-15-71-15,0 5 5 16,5-5 16-16,3-12 17 0,5-11-10 15,5-4-10-15,3-2-6 0,5-15 7 16,-1-2 22-16,5-8 28 16,0-9-38-16,4-1 18 0,0 1 31 15,-8 2 26-15,-5 1 11 0,-8 3 12 16,-4 7 7-16,-9 4 10 16,-8 3 56-16,0 3 62 15,-9 13 17-15,-8-2-2 0,-5 6-35 16,5 13-13-16,0 4 1 0,-4 17 48 15,-1 4 51-15,-8 6 15 16,0 13-36-16,5 4-64 0,-5 11-74 16,0-1-38-16,4 3 0 0,5-3 0 15,0 7 0-15,8-6 0 16,4-5 0-16,0-6-168 0,5 0-139 16,4-6-79-16,4-4-76 0,4-1-110 15,9-12 244-15,3-4 153 16,6-4 66-16,3-9 40 15,9-15-44-15,0-5-169 0,8-5-104 16,0-9-49-16,13-8 95 0,1-6 15 16,3 0 66-16,4-17 67 15,1 11 95-15,-5-5 49 0,-8 5 23 16,-5 6 18-16,-7 0 29 0,-6 6 112 16,-7 5 132-16,-5-1 126 15,-8 13 83-15,-1-2 5 0,-7 12-115 16,-1 1-162-16,0-3-2 0,-8 9-24 15,0 4 22-15,-5 11 97 16,-4 5 52-16,-4 5-8 0,-8 13-49 16,-5 6-83-16,5 4-87 15,-9 4-67-15,9 3-25 0,-5-1-10 16,5 5-2-16,8-11-17 0,-4 0 0 16,8 0-4-16,0-11 4 15,9 1-55-15,0-7-59 0,0-6-49 16,8 2-70-16,4-12-5 0,5-5-6 15,8-12-30-15,5 2-37 16,7-13 69-16,5-10 242 0,5-7-146 16,-5-6 76-16,4-4 26 0,1-11 3 15,-1 1 0-15,-8-13-4 16,0 6 9-16,-9-4 7 0,-4-2 15 16,-8 6 14-16,-5 10 57 15,-8 3 112-15,-4 8 38 0,0 9-4 16,-9 8 5-16,1 12-19 15,-5 1 0-15,-9 14-8 0,-3 6 37 16,-5 13 59-16,-4 15-3 0,-9 6-74 16,0 7-84-16,-3 9-62 15,3 8-31-15,9-3-27 0,0-4-9 16,4-1-77-16,9-5-108 0,3-5-82 16,10 5-74-16,3-15-54 15,5-2-39-15,8-11 80 0,5-10 83 16,-1 0-28-16,9-11-47 0,0-2-58 15,4-14-14-15,9-1 21 16,0-6 55-16,3 0 57 16,5-16 62-16,5-1 42 0,-1-3 99 15,0-14 65-15,1 3 40 0,-5-9 13 16,0 3 5-16,-4 3 125 16,-4 3 44-16,-9 8 73 0,0 2 62 15,-4 11 62-15,-9 4 37 0,1 6-52 16,-5 7-74-16,-4-1-29 15,4 5 35-15,-4-5-19 0,0 11-86 16,0 0-39-16,-8 11 1 0,-1 6-29 16,-3 10-60-16,-5 6-38 15,-5 12-16-15,1-1-17 16,-4 10-18-16,4 3 5 0,-9 8-3 16,5-4 0-16,-1 0 4 0,1 6 4 15,-5-2 3-15,5 2 11 16,-5 5-2-16,5-5-12 0,-5 4 12 15,1-10-1-15,3 10-6 0,-3-10 6 16,3 0-44-16,5 0 5 16,0 0 23-16,0-7 10 0,-1 1 12 15,1-11 0-15,4-4 2 0,0 4-5 16,0-6-2-16,-4-5-12 16,4-5-4-16,5-5 34 15,-1-2 92-15,5-4 67 0,-1-7 15 16,5-4 22-16,-5 5 28 0,5-11 10 15,0 6-25-15,-5-12-239 16,5 6 0-16,-4-4 0 0,-1-3 0 16,1 1 0-16,-1-4 0 0,1 3 0 15,-5-3 0-15,5-7 0 16,-1-4 0-16,1-2 0 0,-1 2 0 16,1-2 0-16,4-11 0 0,-1 3 0 15,1-3 0-15,4 1 0 16,0-1 0-16,4-4 0 15,1-2 0-15,7 3 0 0,1 3 0 16,8-10 0-16,5 6 0 0,7-12 0 16,14 6 0-16,8 0 0 15,9-11 0-15,7 5 0 0,10-1 0 16,8-3 0-16,4 3 0 0,4-3-203 16,-4-1-595-16,-4 5-10 15,4-11 65-15,-4 6-1037 0,0-6 550 16</inkml:trace>
  <inkml:trace contextRef="#ctx0" brushRef="#br0" timeOffset="17855.77">7391 5904 1287 0,'-17'17'56'16,"5"-7"-5"-16,3 1-31 15,9-1-23-15,-8-3 26 0,8-7-23 16,0 0 90-16,0 0 94 15,-9 0 47-15,9 0 29 16,-4 6 8-16,4-6 19 16,0 4 44-16,-4 2 30 0,4-6 23 15,0 7 61-15,0-7 26 16,-4 4-69-16,-1 6-197 0,1-3-104 16,0-1-40-16,-4 4-22 0,3 1-20 15,5-5 5-15,-8 5 19 16,8-5 11-16,-13 4 31 0,9-10 38 15,-5 7 10-15,5-3 3 16,0 2-35-16,-5-6-36 0,5 0 29 16,4-6-20-16,-8 6-30 15,8-11-24-15,-9 1-12 0,9-7-8 16,0 7 3-16,9-13-3 16,-9 2 12-16,8-9 4 0,1 3 0 15,3 0 7-15,1 6-6 0,8-2 8 16,-8 6-1-16,4 0-4 15,0-4-4-15,-4 8-6 0,-1 9 2 16,1-2-6-16,-5 6-2 0,9 0 3 16,-12 6 1-16,7 5 10 15,-3 5-49-15,3 12 75 0,-3-1 75 16,-9 17 38-16,-9 7 14 0,9-1-7 16,-12 15 17-16,-5-4-13 15,0 6-38-15,-9-2-28 16,5 9 65-16,-13-9-162 0,5-4-5 15,-9-1 0-15,4 1 0 0,4-10 0 16,-4-3 0-16,5-14 0 16,3-1 0-16,5-6 0 0,0-10 0 15,4-6 0-15,9-1 0 0,-9-4 0 16,4-6 0-16,0-6 0 16,9 2 0-16,-4-13 0 0,-1 7 0 15,-4-7 0-15,9-6 0 0,0 6 0 16,0-10 0-16,4-1 0 15,4 5 0-15,0 2 0 16,5-6 0-16,-1 4 0 0,1 2 0 16,7 4 0-16,-3 0 0 0,4 7 0 15,-4-3 0-15,0 9 0 16,3 4 0-16,-3 0 0 0,8 4 0 16,-4 9 0-16,0-3 0 0,4 7 0 15,-4 4 0-15,0 2 0 16,4 5 0-16,-4 5 0 0,0-6 0 15,0 1 0-15,0-1 0 0,4 7 0 16,-8-11 0-16,0-2 0 16,-1-5 0-16,-3-5 0 0,-1-5 0 15,1 5 0-15,-5-11 0 16,0 6-325-16,-4-6-346 0,4-6-123 16,1-5 247-16,7 1-622 15,-3-13-206-15,4-5 294 0</inkml:trace>
  <inkml:trace contextRef="#ctx0" brushRef="#br0" timeOffset="18211.78">7535 6748 4724 0,'0'10'426'0,"5"-3"-167"0,-1 3 83 15,9 3 153-15,-13-3-29 0,8 7 18 16,-4 4 22-16,5-4-52 16,-1 10-419-16,-4-4-35 0,1 4 0 15,-1 1 0-15,-4-1 0 0,-4 7 0 16,-5-1 0-16,-4 5 0 15,-3 6 0-15,-14 0 0 0,4 0 0 16,-7 0-415-16,-1-4-372 16,0-2 86-16,4-4 324 0,5-7-627 15,-5-4-386-15,13-2 369 16,-4-4 483-16</inkml:trace>
  <inkml:trace contextRef="#ctx0" brushRef="#br0" timeOffset="18919.39">8225 5833 2396 0,'-4'-7'638'0,"0"7"129"0,0-6-86 15,-1 12-173-15,-3 5-226 16,8-1-130-16,-8 13-62 0,-9 5-37 15,8 5 57-15,-4 11 123 0,5 0 1 16,-1 7-73-16,-3-3-68 16,8-4-40-16,-1 7-24 0,1-14-7 15,8 3 9-15,1-2 7 0,-1-4 2 16,8-11-6-16,1-2 2 16,4-5-29-16,9-5-38 0,-5-11-70 15,13 0-29-15,-5-17-106 0,5-4-30 16,13-2 98-16,-14-15 76 15,6 5 37-15,-1-11 23 0,0-7 18 16,0-3 5-16,-4-1 9 0,-5-2-4 16,1 9 4-16,-9-2 0 15,-8 12 4-15,0 4 9 0,-9 7 3 16,0 10 20-16,0 0 200 16,-4 1 147-16,-4 9-14 0,4 3-125 15,0 4-113-15,-8 11 84 0,3 5 183 16,-12 12 46-16,0 16-292 15,-4 0-152-15,0 17 0 0,-4 6 0 16,-1 4 0-16,-3 1 0 0,3 5 0 16,-3 1 0-16,3-7 0 15,1 7 0-15,-1 0 0 16,1-13 0-16,8 2 0 0,0-6 0 16,0-7 0-16,9 1 0 0,-5-11 0 15,5-4 0-15,-1-2 0 16,1-11 0-16,3-4 0 0,5-6-506 15,-4-7-292-15,4 1 143 0,0-11 27 16,0 0-531-16,9-11-95 16,3-12 345-16,1-4-149 0</inkml:trace>
  <inkml:trace contextRef="#ctx0" brushRef="#br0" timeOffset="20946.87">9064 6290 1693 0,'0'0'423'0,"0"0"63"0,0 0 69 16,0 0 67-16,0 0 2 0,0 0-106 16,0 0-177-16,0 0-45 15,0 0 70-15,0 0-2 0,0 0-25 16,0 0-53-16,0 0-79 0,0-6-98 15,4 2-59-15,0-9-21 16,0 3-9-16,13-7-4 0,-8 0-3 16,8-10-43-16,4 10-1 0,-4-4 4 15,4 4 10-15,4 0-7 16,-4 7-3-16,-4-3 13 16,0 9-1-16,0-2 0 0,-4 6-2 15,-5 0 12-15,-3 6 10 0,7 5 20 16,-12 16 83-16,0 0 85 15,-12 13 48-15,-1 15 2 0,-8 5-19 16,4 1-207-16,-13 11-17 0,1-5 0 16,-1 4 0-16,0 1 0 15,5-11 0-15,4-1 0 0,0-5 0 16,4-11 0-16,4-4 0 0,4-13 0 16,5 1 0-16,4-5 0 15,0-13 0-15,4 7 0 0,5-17 0 16,4 0 0-16,4-6-84 15,12-11-83-15,-3-10-56 0,7-7-55 16,1-10-54-16,9-4-71 0,3-13-40 16,1-6 137-16,-1-1 137 15,1 3 97-15,0-6 48 0,-5 14-10 16,-8 9 19-16,-9 4 39 0,1 4-34 16,-10 13 24-16,-3 10 356 15,-4-4 43-15,-9 15-74 0,4-1-79 16,-4 7-60-16,-4 13 22 15,4 8 58-15,-13 6 69 0,-4 13-260 16,0 4-89-16,0 4 0 16,-4 9 0-16,4-2 0 0,0 6 0 15,0-11 0-15,4-2 0 0,5 3 0 16,8-18 0-16,-8 5 0 16,3-11 0-16,10-4 0 0,3-6 0 15,-8-6 0-15,8-5 0 0,5-6 0 16,4-6 0-16,4-5-116 15,0-12-141-15,9-8 29 0,0-9 10 16,-1-4-34-16,5-7 31 0,-4-3 84 16,4-18 86-16,-13 11 39 15,4-10 8-15,-12 4 4 16,-5 12 9-16,-3 1 5 0,-5 3 44 16,-9 11 111-16,-4 3 71 0,-3 9 71 15,-1 5 6-15,0 13-84 16,-4 6-88-16,-1 8-145 0,1 13 0 15,-8 16 0-15,-1 11 0 0,0 0 0 16,-4 17 0-16,9 0 0 0,-5 0 0 16,9 4 0-16,0-4 0 15,8 0 0-15,5-7 0 0,8-3 0 16,0-7 0-16,4-4-312 0,9-9-286 16,0 3-55-16,8-17 159 15,4-7 234-15,5-10 113 16,8-10 60-16,0-7 52 0,8-11-21 15,1 1-342-15,4-17-118 0,-5-6-3 16,9-5 95-16,0-12 96 16,-4-15 91-16,4 11 104 0,-4-7 52 15,-4 11 48-15,-5 2 175 0,-12 8 239 16,-5 13 172-16,-8 6 88 16,-4 11-164-16,-5 4-225 0,1 2-115 15,-9 15 0-15,0-5 30 0,-5 11 109 16,-7 17 124-16,-1 4 19 15,-8 12-70-15,0 12-65 16,-5 5-75-16,-3 11-95 0,3 0-46 16,1 4-18-16,-1 2 2 0,9-2-19 15,-4-4-1-15,9-4-24 16,3-9 1-16,5 2-12 0,0-12-53 16,8-4-33-16,0-1-49 0,5-12-22 15,3-4 0-15,9 0 2 16,1-17-24-16,3-4-116 0,9-9-23 15,4-14 98-15,-4-1-34 0,8-9 61 16,1-14 86-16,3-10 70 16,1-6-2-16,-1-4 42 0,-3-11-12 15,-10-2-2-15,1 13 23 16,-21-1-5-16,0 5 73 0,-13 12 68 16,-5 1 141-16,-7 14 74 0,-5 2-13 15,0 11 34-15,-4 4-14 16,-5 6-86-16,1 17-62 0,-5 6-115 15,1 15-104-15,-5 13 0 0,-4 10 0 16,4 6 0-16,-4 11 0 16,8 0 0-16,0 11 0 0,1-1 0 15,8-4 0-15,0 4 0 0,8 1 0 16,0-5 0-16,9-12 0 16,0 5 0-16,4-15-324 15,8-1-54-15,-4-11-68 0,9-6-79 0,-4-10 59 16,7-6 246-16,1-5 84 15,5-16 50-15,3-3-22 16,0-14-122-16,5-1-36 0,4-5 47 16,0-5 86-16,0-12 64 0,4-5 41 15,-9 11 11-15,1 0-2 16,0 4 23-16,-9 6 225 0,-9 13 156 16,1 5-177-16,-4 5-101 0,-5 1-35 15,-4 10 4-15,0 4 100 16,-4 13 195-16,-5 10-8 15,-4 7-59-15,-3 10-53 0,-6 6-10 0,1 11-35 16,0 4-106-16,-4 2 85 16,8 4-65-16,-13 7-71 15,9 4-14-15,0 6-23 0,4 7-8 16,0-1 15-16,8 5-11 0,1-5 4 16,-1 5-9-16,5-5 15 0,0-5-18 15,0-12 18-15,0 1-27 16,-5-13 23-16,1-15 45 0,-5-6-29 15,0-6-30-15,0-8 0 0,-3-16 0 16,-1-1 0-16,0-9 0 16,4-4 0-16,-8-10 0 15,0-7 0-15,8 0 0 0,-12-10 0 16,12-1 0-16,-4-5 0 0,8-5 0 16,-3-2 0-16,8 2 0 15,-1-12 0-15,1 6 0 0,13-11 0 16,-1 5 0-16,5-11 0 0,4 0 0 15,4-4 0-15,8 4 0 16,5 0 0-16,9 0 0 0,-1 1 0 16,9-1-892-16,-5 10 32 0,14 3 299 15,-5-2-839-15,0 6-110 16,8 0 664-16</inkml:trace>
  <inkml:trace contextRef="#ctx0" brushRef="#br0" timeOffset="21478.96">11481 6389 5019 0,'0'0'267'16,"0"0"-113"-16,0 0-35 0,8 6 347 15,5-2 120-15,4 3-65 0,8-1-178 16,5-2-152-16,8 2-88 16,0 5-28-16,9-5-33 0,-1-2-13 15,9 3-11-15,5-1-14 0,3-2-106 16,5 3-501-16,0-1-207 16,-1-6 368-16,1 4-631 15,-4 2-359-15,-5 5 340 0</inkml:trace>
  <inkml:trace contextRef="#ctx0" brushRef="#br0" timeOffset="22269.94">12946 6030 1434 0,'-5'-4'274'0,"1"-3"201"16,0-3 115-16,-5 10 134 0,5-6 44 16,0-5-134-16,4 5-307 15,-4-5-154-15,-1 5-81 16,5-11-33-16,0 7 32 0,0-7 93 15,0-4-17-15,9 4-33 0,-5-6-58 16,9-4-33-16,4-1-20 0,0-5-18 16,4 6 14-16,0-7 2 15,4 7 10-15,1-1 2 0,3 5 0 16,-3 9 18-16,4-9 4 0,-5 12 109 16,0 1-9-16,-4 3-52 15,1 7-31-15,-5 7 56 0,-5-3 8 16,1 6-10-16,-5 7 27 0,-3 6 58 15,-1 4 8-15,-8 7-11 16,-5 10-208-16,-3 11 0 16,-10 6 0-16,1 10 0 0,-8 0 0 15,-1 7 0-15,0 0 0 0,-4-1 0 16,1-5 0-16,3-1 0 16,0-4 0-16,1-6-783 0,7-6-103 15,6-5 402-15,-1-6-586 0,8 0-413 16,1-6 447-16,3-4 494 15</inkml:trace>
  <inkml:trace contextRef="#ctx0" brushRef="#br0" timeOffset="22741.71">13039 6958 3751 0,'-5'-7'877'0,"1"3"-397"15,4-6-236-15,-4-3-89 0,4 3 214 16,-4 3 122-16,0-3 4 0,4-1-17 15,-5 5-43-15,1 2-19 0,4-2-416 16,0 6 0-16,0 0 0 16,-4 0 0-16,4 0 0 0,0 0 0 15,-4 6 0-15,4-2 0 0,-5 2 0 16,5 5 0-16,5-5 0 16,-5 5 0-16,4-5 0 0,0-6 0 15,5 0 0-15,-5 0 0 0,0 0 0 16,0 0 0-16,0 0 0 15,1-6 0-15,-1-5 0 16,-4 5 0-16,0-5 0 0,-4 1 0 16,4-3 0-16,-5 3 0 0,1 6 0 15,4-3 0-15,-4 1-150 16,4 6-542-16,0 0-160 0,0-4 371 16,0 4-849-16,0 0-294 0,4-7 622 15</inkml:trace>
  <inkml:trace contextRef="#ctx0" brushRef="#br0" timeOffset="24182.96">14008 6223 3005 0,'4'-21'665'0,"1"8"204"15,-5 3-360-15,4 6-250 0,-4-3-129 16,0 7-32-16,0 0-65 0,0 11 10 15,-4 6 262-15,-1 16 76 16,1 11-11-16,-9 11 4 0,1 6-50 16,-1 0-17-16,-4 0-26 0,4 6-43 15,-4-13-238-15,1 1 0 16,3-5 0-16,0-6 0 0,5 0 0 16,-1-16 0-16,1-1 0 0,3-10 0 15,5 0 0-15,-4-11 0 0,4-6 0 16,0 0 0-16,0 0 0 15,4-6 0-15,5-11 0 16,-1-10 0-16,9-7 0 0,5-10 0 16,3-4 0-16,5-9 0 0,-1 2 0 15,9 1 0-15,0-7 0 16,5 11 0-16,-1-1 0 0,-4 7 0 16,4 6 0-16,-3 5 0 0,-6-1 0 15,-3 13 0-15,-5 4 0 16,1 7 0-16,-13 4-470 0,-1 6-383 15,-3 0 217-15,-5 10 315 16,0-4-139-16,-8 15-518 0,-4 9-122 16,-5 1 154-16,0 3 438 15,-4 6 162-15,-8-3-170 0</inkml:trace>
  <inkml:trace contextRef="#ctx0" brushRef="#br0" timeOffset="24731.66">14131 6693 1613 0,'-9'4'260'16,"5"3"136"-16,4 3 128 0,-4 3 77 16,4-3 32-16,4 7-24 0,-4 0-157 15,4-7-216-15,5 7-86 16,-5 0-81-16,0-7 20 16,9 7 99-16,-4-6 21 0,-1 6 13 15,5-7-44-15,-1-4-39 0,1 5-95 16,4-5-16-16,-4-6 7 0,4 0-22 15,4 0-21-15,-4-6-15 16,4-5-1-16,0-5 3 0,4-1-10 16,1-4 0-16,4-9-12 0,-1-1-3 15,1-3 25-15,4-10 23 16,0-6-21-16,4 6 13 0,-5-11 11 16,6 11 8-16,-6-6-3 0,-3 6 30 15,0 6-31-15,-1-2 12 16,-3 13-3-16,-5-1 3 15,-4 5-15-15,0 9 11 0,-5 1-23 16,-3 9-10-16,-1-2 16 0,-3 6-7 16,-1 0 7-16,0 10 3 15,0 7 51-15,-4 0 39 0,-4 10 92 16,-4 13 81-16,-1-2 110 0,-4 6 32 16,-3 6-150-16,-1 5-258 0,0-5 0 15,0 5 0-15,0-1 0 16,0-3 0-16,4-7 0 15,5-7 0-15,3 3 0 0,1-12 0 0,4-1 0 16,0-4 0-16,4-6 0 16,1-7 0-16,3 1 0 15,1-5 0-15,-1-6 0 0,9 0 0 16,8-6 0-16,5-11 0 0,8-10-843 16,9-7-55-16,12-10-162 15,5 0-814-15,3-11 811 0</inkml:trace>
  <inkml:trace contextRef="#ctx0" brushRef="#br0" timeOffset="26675.77">14609 6819 992 0,'0'-4'34'0,"-4"4"-34"0,0-6-32 16,0 6 26-16,-5-7 27 15,5 3-27-15,-5 4-25 0,5 0-5 16,-4-6 204-16,-1 2-61 15,1 4-52-15,-1-7-26 0,1 7-16 16,4-6 17-16,-5 2-41 0,1-2 14 16,-1 6 6-16,5-11 9 15,-5 11-25-15,1-6 15 0,4 2 2 16,0-3 1-16,-5 7 12 0,5-6-23 16,-5 6 6-16,5 0-6 15,0-4 0-15,4 4 9 0,0-6 4 16,-4-1 8-16,4 3 178 0,0 4 146 15,0 0 80-15,0 0 90 16,0 0 112-16,-5 0 56 16,5 0-61-16,0 0-289 0,0 0-148 15,0 0-79-15,0 0-38 0,0 0-50 16,0 0-8-16,0 0 34 16,0 0-38-16,0 4 44 0,0 3 182 15,0 3 98-15,0-10-9 0,0 13-27 16,0-3-35-16,0 1-46 15,5-5-40-15,-5 4 2 0,4 1-35 16,0 6-6-16,0-11-28 0,1 4-20 16,-1 1-45-16,-4-5-41 15,4 5 0-15,0-5 0 0,1-6 0 16,-1 4 0-16,0 3 0 16,-4-7 0-16,4 0 0 0,5-7 0 15,-5 3 0-15,9-2 0 16,-1-11 0-16,5-4 0 0,9-6 0 15,3-7 0-15,1-6 0 0,0 2 0 16,3-12 0-16,-3 2 0 16,0-3 0-16,4-3 0 0,-5-3 0 15,-3 9 0-15,-1-3 0 0,-4 7-13 16,0 0-3-16,-4 0 8 0,0 0-16 16,-4 11 9-16,-5-1 22 15,1 7 0-15,-1 10-17 16,-3-4 0-16,-1 8 23 0,-4 3-13 15,4 10-19-15,-4-4 15 0,0 4 8 16,0 0-21-16,0 0 9 16,0 4 20-16,-4 6-3 0,0 3 27 15,-1 8 20-15,-3 6-56 0,4 7 0 16,-9-1 0-16,4 1 0 16,-3 10 0-16,-5-6 0 0,4 6 0 15,0 0 0-15,1 0 0 0,-5-4 0 16,4 4 0-16,0 0 0 15,1-6 0-15,-1 6 0 0,5 0 0 16,-1-4 0-16,5-2 0 16,0-5 0-16,-1 1 0 0,5-7 0 15,-4-10 0-15,8 4 0 16,-4-8 0-16,5-3 0 0,-5-6 0 16,4 3 0-16,-4-7 0 0,4 6 0 15,0-6 0-15,1-6 0 16,-1 6 0-16,8-11 0 0,-3 5 0 15,8-11 0-15,4-4 0 0,0 4 0 16,9-10 0-16,-1 0 0 16,1-7 0-16,0 0 0 15,4 1 0-15,-5-5-1 0,5 4-256 16,0-10-5-16,-4 11 2 0,-1-5 65 16,-3 4 60-16,-1 1 54 0,-4-1 33 15,-4 7 20-15,-4 0 8 16,0 6 20-16,-1-2-17 0,-3 2 6 15,-1 4 24-15,-4 0-13 0,-4 11-8 16,5-5 16-16,-5 5 2 16,0-5-10-16,0 11 2 0,0 0 24 15,0 0 7-15,0 0 35 0,0 0 45 16,0 0 40-16,0 0 23 16,0 0 13-16,0 0-44 15,-5 11-16-15,-3 6 51 0,-1 10-102 16,-7 0-78-16,-1 13 0 0,0-2 0 15,-5 6 0-15,1 6 0 0,0 1 0 16,4-3 0-16,-4 2 0 16,8 5 0-16,1-15 0 0,-1 4 0 15,4-6 0-15,5-5 0 0,0-5 0 16,4-1 0-16,0-10 0 16,4 0 0-16,-4-7 0 0,4 3 0 15,-4-9 0-15,0 2-257 0,0-6-466 16,0 0-68-16,0 0 382 15,5 0 61-15,3-10-671 0,9-3-386 16,0-8 508-16,4-2 423 16,9-11 38-16</inkml:trace>
  <inkml:trace contextRef="#ctx0" brushRef="#br0" timeOffset="27114.1099">16108 5406 4683 0,'0'0'432'0,"0"0"-198"16,-4 17-106-16,-1 4 28 16,-7 23 253-16,-5 13 89 0,-4 14-26 15,-1 7-27-15,-3 4-38 0,-9 12-80 16,0 11-327-16,-4 11 0 16,0-5 0-16,-8 11 0 15,3 4 0-15,-3 2 0 0,3-9 0 16,1 3 0-16,4 0 0 0,0-17 0 15,4 0 0-15,4-11 0 0,5-6 0 16,4-10 0-16,4-6-848 16,0-18 26-16,8-4 346 0,5-16 223 15,0-7-311-15,8-10-704 0,0-17 25 16,9-6 619-16,0-11 278 16,12-10 166-16,1-17-528 0</inkml:trace>
  <inkml:trace contextRef="#ctx0" brushRef="#br0" timeOffset="28835.76">16036 6571 5151 0,'0'-6'211'16,"0"-4"-101"-16,4-1-46 15,5-6-30-15,3 1-16 0,1-1 0 16,4-10 2-16,8-1-9 0,-4 1-18 16,9 0-13-16,-4-3 11 15,-1 3 9-15,0 6 0 16,1 4 0-16,-1 0 0 0,-4 1 0 16,-8 9 9-16,0 3 16 0,-1-2-8 15,-7 6-3-15,-1 6 72 16,0 5 211-16,-8 5 56 0,0 18 8 15,-9 4-10-15,-4 6-2 0,-4 6 30 16,0 5-34-16,-5-1-341 0,-3 7-4 16,3-4 0-16,1 4 0 15,4-13 0-15,-1 2 0 0,10-12 0 16,-1 2 0-16,5-13 0 0,3-6 0 16,5 3 0-16,0-14 0 15,5-4 0-15,3-12-148 16,5 2-86-16,4-19-29 0,4-5-54 15,9-5-51-15,3-11-24 0,1-7 17 16,9-3 151-16,-5-7 104 0,4 0 52 16,0-4 40-16,-4 4 28 15,1 11 6-15,-10 6-2 0,-3 10-4 16,-9 7-12-16,-1 6 37 0,-7 8 82 16,-1 3 93-16,-3 3 68 15,-5 7 1-15,0 13 17 0,-5 4 27 16,-3 4 33-16,-1 12-18 0,-7 11-90 15,-1 1-79-15,0 5-159 16,0-2 0-16,-4 9 0 0,4-3 0 16,4-9 0-16,0-1 0 15,9 0 0-15,0-4 0 0,0-13 0 16,4-6 0-16,4 2 0 0,0-13 0 16,4 1 0-16,1-11 0 15,4-4-25-15,8-9-63 0,0-8-38 16,4-2-3-16,1-4-4 0,-1-11-10 15,5-6 29-15,-1-6 29 16,-3-5 41-16,3-6 28 0,-3 0-5 16,-5 0 6-16,-4 7 9 0,-4-3 9 15,-9 13 8-15,-4 0 8 16,-9 10 22-16,5 7 26 0,-9 6 23 16,1 4-17-16,-5 11 6 15,-4 12 3-15,-5 5-19 0,1 12 23 16,-1 4 62-16,1 11-4 0,-5 6-105 15,1 0-39-15,3 6 0 16,-3 5 0-16,3-5 0 0,5 11 0 16,4-10 0-16,0 3 0 0,9-10 0 15,4-6 0-15,4-4-297 0,0-1-149 16,8-12-27-16,1-4-90 16,8-4 169-16,4-13 183 15,4-7 99-15,9-9 49 0,4-1 7 16,4-11-181-16,1-5-99 0,8-11 74 15,-1 0-52-15,10-11-7 16,-1-6 51-16,4 0 73 0,-3-6 100 16,-1 6 54-16,-8 3 19 0,-9 7 39 15,-4 7 153-15,-12 11 206 16,-5 5 205-16,-9 11-119 0,-3 1-207 16,-5 5-104-16,0 5-44 0,-4 6 26 15,-4 6 101-15,-9 11 135 0,-8 10 25 16,-4 17-38-16,-5 0-116 15,1 7-79-15,-5 3-60 0,4 1-47 16,0 2-20-16,5-3-16 16,4 1-6-16,0-11-4 0,8 6 7 15,5-12-13-15,8-4-16 16,0-1-18-16,4-16-48 0,4 4-23 16,1-15-38-16,8-6 29 0,8 0 37 15,5-17-13-15,4-6 6 0,8-8-51 16,-4-9-25-16,9-4 51 15,-9-11 72-15,4-12 40 0,-4 2 10 16,-4-6 12-16,-9-7-8 0,-8 11-9 16,-4 6 19-16,-9 13 52 15,-4 4 35-15,-8 10 86 0,-1 0 6 16,-8 18-42-16,0 5-21 16,-8 5 1-16,0 12 0 0,-1 15 48 15,-8 13 1-15,0 6-167 0,-4 8-26 16,0 2 0-16,9 5 0 15,-1 6 0-15,5-11 0 0,8 5 0 16,0-5 0-16,4-6-28 0,9 0-195 16,0-10-14-16,4-7-15 15,4-6-23-15,0-4-9 0,9-7-72 16,-5-3 7-16,9-7 95 0,9-7 98 16,-1-3 64-16,5-7 42 15,-1 0 24-15,5-4 20 16,-4-2 10-16,-1 2 1 0,-3 4 0 15,-9 1-1-15,-5 5-23 0,1 5 19 16,-9 6 41-16,1 0 92 0,-5 6 64 16,0 5-9-16,-9 12-44 15,1 4-47-15,-5 11-18 0,-4 12-22 16,0 5-33-16,0 6 2 0,-4 6 11 16,0 4-13-16,-5 1-3 15,1 5-6-15,0 1 21 0,-5 4 41 16,0-5 37-16,5 1-16 0,-5-6-9 15,1 5-13-15,3-5 7 0,-8-1 24 16,9-4 22-16,-9-2 26 16,9-4 23-16,-1-4 19 15,1-9-30-15,-1-8-167 0,5-13 0 16,0 0 0-16,0-16 0 0,4-5 0 16,0-12 0-16,0-5 0 15,4-5 0-15,-3-12 0 0,3-5 0 16,0-11 0-16,5-11 0 0,3-12 0 15,10-4 0-15,12-18 0 0,4-5 0 16,13-11 0-16,12 6 0 16,5-6-449-16,8 11-570 0,13 6 273 15,0 0-673-15,9 16-135 16,-1 1 578-16</inkml:trace>
  <inkml:trace contextRef="#ctx0" brushRef="#br0" timeOffset="29386.62">18148 5881 2124 0,'-4'-4'657'16,"0"-3"180"-16,-9 7 104 15,5 11-448-15,-9 12-234 0,-4 4-116 16,-1 11-18-16,-3 19 296 0,-5 8 111 15,-3 2 2-15,3 15-43 16,-4 2-152-16,4 4-177 0,1 0-73 16,3 11-48-16,5-11-38 0,4-4-3 15,5 4-9-15,3-6-232 16,9-11-213-16,0 3-245 16,4-9 96-16,9-15 287 0,0 5-313 15,8-11-538-15,0-11-111 0,4-5 588 16,9-11 306-16</inkml:trace>
  <inkml:trace contextRef="#ctx0" brushRef="#br0" timeOffset="29824.4">18423 6341 2910 0,'0'-7'599'0,"0"-3"52"16,0 3-71-16,0 7-149 16,0 0-140-16,5 11 166 0,-1-5 76 15,0 15-61-15,5 9-119 0,-5-3-86 16,0 11-94-16,5 6-87 0,8 0-38 16,-1 0-12-16,1 6-22 15,5 1-5-15,3-7-1 0,0-6-41 16,-3-5-172-16,3 5-215 0,0-15-161 15,-4-2 31-15,1-4 68 16,-1-11-347-16,-4-2-125 0,-5-4-30 16,5-4 245-16,-4-13 169 15</inkml:trace>
  <inkml:trace contextRef="#ctx0" brushRef="#br0" timeOffset="30086.4">18792 6317 4482 0,'-17'17'541'0,"-4"0"-29"16,-5 10 98-16,-3 11-65 0,-5 2-78 16,-9 8-85-16,1 3-104 0,4-1-96 15,0 11-77-15,0-6-32 16,0-1-59-16,4 3-14 15,0-9 0-15,0 2 0 0,4-5-68 16,1-8-485-16,8-3-327 0,4-1 326 16,4-16 256-16,5-6-522 15,8-5-390-15,4-2 24 0,4-8 599 16,9-13 231-16</inkml:trace>
  <inkml:trace contextRef="#ctx0" brushRef="#br0" timeOffset="30532.9">19139 5623 3495 0,'4'21'507'0,"5"6"58"0,-1 17-105 15,5 13-20-15,-5 4-141 0,1 10-55 16,-1 11-13-16,-4 2-40 15,1 4-52-15,-1 0-15 0,-4 0-58 16,-4 0 20-16,-5 1-25 0,-4-5-38 16,1-3-20-16,-9-3-9 0,-5-7-14 15,-3 7 4-15,-5-6-5 16,-4 5-176-16,-9-5-244 0,0-1 116 16,-8-4 143-16,0-6-211 15,-8 4-157-15,-5-4-46 0,5-4-27 16,-1-3-91-16,1-3 13 15,-1-7 331-15,1-7 181 0,-1-3-203 16</inkml:trace>
  <inkml:trace contextRef="#ctx0" brushRef="#br0" timeOffset="46380.75">6198 6815 1388 0,'0'10'15'0,"0"7"-8"15,0-10-2-15,0-3-1 16,0-4-4-16,0 0 0 15,0 0 22-15,0-11-20 0,0 11 19 16,0-6 62-16,0 6 70 16,0 0 19-16,0 6-34 0,4 5-14 15,-4-5 50-15,0 5 71 16,0 5 44-16,-4-5 9 16,4 12 37-16,0-6 43 0,0 4 31 15,-5 2-17-15,5 4 0 16,-4-6-166-16,4 2-102 15,0 4-53-15,-4-10-35 0,4 0-3 16,0 4-28-16,0-8 0 16,0-3-5-16,4 1 21 0,-4-5-18 15,0-6 3-15,0 0 14 16,0 0-24-16,0 4 22 0,0-4-23 16,0 0 8-16,0 0 5 0,0 0 36 15,0 0-35-15,0 0 109 16,0 0 116-16,0 0 52 0,0 0-23 15,-4-4-34-15,4-2-52 0,0-5-36 16,0-6-44-16,0-6-23 16,4-4-14-16,-4-7 25 15,0 3 35-15,4-9 48 0,-4 2-9 16,5-6-52-16,-1 0-24 0,0-6 11 16,-4-1-67-16,4 3-27 15,1-9 0-15,-5 9 0 0,8-2 0 16,-8-5 0-16,0-2 0 0,0 3 0 15,0-7 0-15,0 0 0 16,0-4 0-16,0 4 0 0,0 0 0 16,8-6 0-16,-8 6 0 15,0 7 0-15,0-1 0 0,0-2 0 16,9 9 0-16,-9-2 0 16,0-1 0-16,0 3 0 0,0 4 0 15,0-6 0-15,0-1 0 0,0 3 0 16,0 4 0-16,0-7 0 0,0 7 0 15,0 0 0-15,4 0 0 16,-4 0 0-16,0 11 0 0,0-5 0 16,0 4 0-16,-4-6 0 0,4 3 0 15,0 3 0-15,-9-4 0 16,9 5 0-16,0-1 0 0,0 0 0 16,0 7 0-16,0 6 0 15,0-2 0-15,0-4 0 0,0 10 0 16,0-4 0-16,0 4 0 15,0-6 0-15,0 2 0 0,0 4 0 16,0-10 0-16,0 10 0 0,0-6 0 16,0 2 0-16,9-2 0 15,-9 2 0-15,4-2 0 0,0 2 0 16,1 4 0-16,-5 0 0 0,4 7 0 16,-4-7 0-16,4 0 0 15,-4 11 0-15,4-11 0 0,-4 7 0 16,5-1 0-16,-5 5 0 0,8-5 0 15,-8 1 0-15,0 4 0 16,0-5 0-16,0 11 0 16,0-6 0-16,0 6 0 0,0 0 0 15,0 0 0-15,0-11 0 0,0 11 0 16,0 0 0-16,0 0 0 16,0 0 0-16,9-6 0 0,-9 6 0 15,0-10 0-15,0 10 0 0,0 0 0 16,0-7 0-16,0 7 0 15,0-4 0-15,0-2 0 0,0-5 0 16,0 11 0-16,0-6 0 0,0-5 0 16,0 1 0-16,0 10 0 15,8-6 0-15,-8-1 0 0,0 7 0 16,0-4 0-16,0 4 0 16,0 0 0-16,0 0 0 0,0 0 0 15,0 0 0-15,0 0 0 0,0 11 0 16,-8-5 0-16,8 4 0 15,0 7 0-15,0 0 0 0,0 10 0 16,-9 7 0-16,9 4 0 0,-8 2 0 16,-1 8 0-16,1 2 0 15,-5 1 0-15,4-3 0 0,1 2 0 16,-5 11 0-16,1-13 0 0,-1 9 0 16,-4-2 0-16,4-1 0 15,1 3 0-15,-1-9 0 0,-4 3 0 16,8-7 0-16,-3 0 0 15,3-11 0-15,9 5 0 0,-8-11 0 16,-1 3 0-16,9-13 0 16,-8-7 0-16,8 1 0 0,0-5 0 15,0 4 0-15,0-10 0 0,0 0 0 16,0 0 0-16,0 0 0 16,0 0 0-16,0 0 0 0,0-10 0 15,0 4 0-15,0-11 0 0,0 0 0 16,0-10 0-16,8-1 0 15,-8-5 0-15,0-5 0 16,9-6 0-16,-9 0 0 0,8 0 0 16,-3-7 0-16,-1 7 0 0,8 0 0 15,-3 0 0-15,-1 4 0 16,1 3 0-16,-1-8 0 0,1 8 0 16,4-3 0-16,-5 2 0 0,9-6 0 15,-13 10 0-15,5-6 0 0,-1 9 0 16,1-3 0-16,7 1 0 15,-16 5 0-15,9 1 0 0,-1 0 0 16,-3 4 0-16,3 6 0 0,-4-4 0 16,1 4 0-16,3 0 0 15,-8 1 0-15,9 5 0 0,-9-6 0 16,8 7 0-16,-8-3 0 16,0 9 0-16,0-6 0 0,4 3 0 15,-4 7 0-15,0 0 0 16,0 0 0-16,0 0 0 0,0 0 0 15,0 0 0-15,0 0 0 0,0 0 0 16,0 0 0-16,0 7 0 16,0 3 0-16,4-10 0 0,-4 11 0 15,0-5 0-15,0 4 0 0,0 1 0 16,0-1 0-16,0 3 0 16,0 8 0-16,0-4 0 0,5 6 0 15,-5-2 0-15,0 2 0 16,0 4 0-16,0 0 0 0,0 7 0 15,0-7 0-15,0 7 0 16,0-3 0-16,0 3 0 0,-5 0 0 16,5-1 0-16,0 1 0 0,0-3 0 15,0 9 0-15,0-13 0 16,0 7 0-16,0 4 0 0,0-5 0 16,5 5 0-16,-5 2 0 0,4-6 0 15,0-3 0-15,0 9 0 16,1-13 0-16,-5 7 0 0,8 4 0 15,1-11 0-15,-9 0 0 0,8-4 0 16,-8 5 0-16,4-12 0 16,0 5 0-16,1-4 0 15,-5 0 0-15,4-11 0 0,0 5 0 16,-4-1 0-16,0-3 0 0,4-1 0 16,-4-6 0-16,0 0 0 0,0 0 0 15,0 0 0-15,0 0 0 16,0 0 0-16,0 0 0 0,0 0 0 15,0 0 0-15,0 0 0 0,0 0 0 16,0 0 0-16,0 0 0 16,0 0 0-16,0 0 0 15,0 0 0-15,0 0 0 0,0 0 0 16,0 0 0-16,0 0 0 0,0 0 0 16,0-6 0-16,0 6-797 15,0 0-121-15,0 0-347 0,0 0-606 16,0 0 903-16</inkml:trace>
  <inkml:trace contextRef="#ctx0" brushRef="#br0" timeOffset="52660.7199">20697 4231 1804 0,'8'-13'382'0,"9"3"-4"16,-8-1-86 0,-1 5-22-16,-4 6 31 15,-8-4 42-15,0-2 77 0,0 6-35 16,-5 6-61-16,1-2-59 15,-5 2-66-15,5 11-74 16,-1 10 42-16,5 11 35 16,-5 13 1-16,-3-7-16 0,3 0 10 15,-8 0 10-15,5 6 32 16,-5 15-1-16,0 19 10 16,-4 15-2-16,4 12-13 15,0 5-34-15,4 5-63 16,0-5-135-16,5-5-1 15,4-6 0-15,-1-6 0 0,1-5 0 16,4 5 0-16,0 2 0 16,0-9 0-16,0 9 0 0,4-13 0 15,-4 0 0-15,5-6 0 16,-5-11 0-16,4 3 0 16,-4-9 0-16,0 2 0 0,4-6 0 15,-4-7 0-15,4 1 0 16,-4-5 0-16,5-6 0 15,-5 1 0-15,4-12 0 0,0 1 0 16,-4-7 0-16,4 0 0 0,0-10 0 16,-4 4 0-16,5-4 0 15,-5 0 0-15,0-11 0 16,0 4 0-16,0 1 0 0,0-5 0 16,0-6 0-16,0 0 0 15,0 0 0-15,0 0 0 0,0 0 0 16,0 0 0-16,0 0 0 0,0 0 0 15,0 0 0-15,0 0 0 16,-5 0 0-16,1-6 0 0,0 6 0 16,0-11 0-16,0 1 0 15,-5-7 0-15,5-6 0 0,-5-4 0 16,1-11 0-16,-1-6 0 16,1 4 0-16,-1-4 0 0,1 0 0 15,-5 0 0-15,5 0 0 0,-1-7 0 16,-3 7 0-16,3 0 0 15,-3 0 0-15,3 6 0 0,1-2 0 16,3 9 0-16,-3-3 0 16,4 7 0-16,-1 0 0 0,1 4 0 15,4 6 0-15,-4 0 0 0,4 7 0 16,-4-1 0-16,4 11 0 16,0 0 0-16,0 0 0 0,0 0 0 15,0 0 0-15,0 0 0 16,4 4 0-16,0 9 0 0,0 8 0 15,1-4 0-15,3 16 0 16,1 1 0-16,-1 4 0 0,5 6 0 16,-5 0 0-16,5 6 0 0,-5-6 0 15,5 7 0-15,-4-3 0 16,3-4 0-16,-3 0 0 0,3-4 0 16,-3-2 0-16,-1-5 0 0,1-5 0 15,-1 5 0-15,1-12 0 16,-5 2 0-16,4-6 0 0,-3 0 0 15,-1 0 0-15,0-7 0 0,0-6 0 16,-4 3 0-16,0-7 0 16,0 0 0-16,5 6 0 15,-5-6 0-15,0 0 0 0,4-6 0 16,-4 6 0-16,0-11 0 16,4 5 0-16,-4-5 0 0,4 1 0 15,1-7 0-15,-1-6 0 0,4-4 0 16,5-17 0-16,0 0 0 15,-1-1 0-15,5-15 0 0,4 5 0 16,-4-6 0-16,5 7 0 0,-6-3 0 16,1 13 0-16,-4 0 0 15,0 0 0-15,-5 6 0 16,5 4 0-16,-9 1 0 0,5 5 0 16,-5 1 0-16,0 10 0 0,0 1 0 15,-4 5 0-15,5 5 0 16,-5-5 0-16,0 11 0 0,0 0 0 15,0 0 0-15,-5 11 0 0,1-1 0 16,-4 13 0-16,-1 11 0 16,1 4 0-16,-9 12 0 0,4-6 0 15,-4 11 0-15,0-5 0 0,0-2 0 16,5 3 0-16,-5-1 0 16,4-6 0-16,5 7 0 15,-1-14 0-15,-4 1 0 0,5-4 0 16,4-1 0-16,-5 1 0 15,5-3 0-15,-5-7 0 0,5 3 0 16,0-4 0-16,4-2 0 0,-4-11 0 16,4 3 0-16,0-3 0 15,0 1 0-15,0-11 0 0,0 6 0 16,0-6 0-16,0 7 0 0,0-7 0 16,0 0 0-16,0 0 0 15,0 0 0-15,0 0 0 0,0 0-483 16,0 0-356-16,0 0 137 0,0-13-319 15,0 2-292-15,8-16 91 16</inkml:trace>
  <inkml:trace contextRef="#ctx0" brushRef="#br0" timeOffset="58498.3">22331 4628 1439 0,'4'-11'75'0,"0"11"288"0,1-10 52 15,-1 10 5-15,-4 0 74 16,0 0 80-16,0 0-5 0,0 0-108 16,-4 4-120-16,-5 6-144 15,1 7-91-15,-5 6-40 0,0 11-27 16,-4-3-12-16,5 9 53 16,-5-2 2-16,8 2-19 0,-4-2-25 15,9-1-16-15,0 3-3 16,4-6 13-16,4-7-4 15,5 0 13-15,-5 1-4 0,9-5 9 0,-1-6-6 16,1-3 6-16,4-7 8 16,0-1-10-16,4-6-2 15,4-13-3-15,1 3-3 0,8-11 17 16,-5-2-6-16,1-11-9 16,0 7 7-16,-5-11-1 0,-4 5 8 15,0-12 55-15,-8 1 21 0,0 0-29 16,-9 0-17-16,0-6 0 15,-8 6-8-15,0-7 11 0,-5 14 14 16,-3-1 10-16,-1 4-1 0,-4 17-25 16,0 1-25-16,0-1-22 15,-4 17-10-15,-4 6-26 16,-1 15 6-16,-3 13 11 0,-5 10-17 16,0 6-6-16,0-2 6 0,4 13-20 15,1 0-90-15,-1 0-102 16,9 0-73-16,4-4-72 0,4-3-98 15,5-10 43-15,8 0 196 0,8-10 94 16,1-7-220-16,8-6-143 16,4-4-109-16,4-17 130 0,9 0-59 15,4-17 102-15,0 0 83 0,9-4 94 16,4-12 91-16,-1-5 95 16,1-2 83-16,0-4-273 15,-4 6 86-15,-5-6 66 0,-4 0 66 16,-8 4 161-16,-9 9 181 0,0-3 114 15,-8 7 103-15,-1 4 147 16,-7 6 33-16,-1-4-98 0,0 8-270 16,-4 3-183-16,0 6-72 0,0 4-21 15,0 0 76-15,-4 4 90 16,-5 2 101-16,-3 11 39 0,-1 10-37 16,0 1-66-16,-4 5-92 0,5 1-72 15,-5 4-38-15,8-5-15 16,-3 5-15-16,-1 2-10 0,9-9-7 15,4 3 3-15,0-1-4 16,4-5-11-16,0-1 4 0,5-10-3 16,-1 6-2-16,9-13-2 15,0 7-4-15,4-17 9 0,0 0-6 16,5-6 6-16,3-11-9 0,1-4 6 16,0-6-6-16,-1-7 9 15,-3-6-2-15,-5 3-1 0,-4-7-1 16,-5-11-9-16,-3 5 14 0,-9-5 6 15,-4 5 41-15,-5-5 52 16,-8 5 40-16,0-1-149 0,-4 3 0 16,-4 8 0-16,-1 2 0 15,1-2 0-15,-5 9 0 0,5-3 0 16,-5 1 0-16,5 5 0 16,8 1 0-16,-4 4 0 0,4 2 0 15,4 4 0-15,9 11 0 16,0-11 0-16,4 0 0 0,4 7 0 15,4-11 0-15,9 4 0 0,4-10 0 16,9 4 0-16,12-5 0 16,5 1 0-16,8 0 0 0,8 0-28 15,1 4-529-15,4 6-80 0,-1 6-50 16,-3 5 222-16,-5 12-576 16,-8 5-147-16,-4 12 8 15,-5 4 121-15</inkml:trace>
  <inkml:trace contextRef="#ctx0" brushRef="#br0" timeOffset="60341.7199">23245 4871 4362 0,'4'-6'566'0,"1"2"-258"0,7-3-139 16,1 1-78-16,8-11-41 15,-4 7-21-15,9-7-6 0,3 0 49 16,-3 0 19-16,3 3 28 0,1-9 99 16,-5-5-27-16,1 5-140 15,-1-4-17-15,-4 0 67 0,-4-1 4 16,-4-5 8-16,-5 12 15 0,-3-9 5 15,-1 9-25-15,-8-2-14 16,-5 2 7-16,-4 11-47 0,1-7-24 16,-5 11-13-16,-4 6-2 0,-1 6 32 15,1 11 34-15,-8 4 45 16,3 6 65-16,-3 13 50 16,3 4-109-16,1 11-132 0,-5-1 0 15,5 7 0-15,-1 6 0 0,5-6 0 16,9 0 0-16,-1-6 0 0,9-1 0 15,-1-3 0-15,10-14 0 16,3 3 0-16,9-12 0 0,0-5 0 16,4-13 0-16,9 1 0 0,4-22-137 15,4 5-100-15,4-21 25 16,5-1-63-16,-1-5-58 0,5-11-38 16,0-11-25-16,-5-6 100 0,5 0 157 15,-4-6 46-15,-5 2 45 16,-8 4 19-16,-4 11 14 15,-9-1 25-15,0 14 3 0,-4 3-13 16,-9 7 121-16,1 6 153 0,-5 4 4 16,0 11-44-16,-4-5-84 15,0 11-24-15,0 11 91 0,-4 5 112 16,-4 5 15-16,-5 13-31 0,-4 10-141 16,0 6-172-16,-4 5 0 15,0 6 0-15,-5 6 0 0,1 4 0 16,-1 7 0-16,1 4 0 15,0 2 0-15,-1-2 0 0,1 6 0 16,4-4 0-16,-1 4 0 16,6-10 0-16,-1-7 0 0,4 1 0 15,0-5 0-15,5-13 0 0,-1 7 0 16,1-6 0-16,4-11 0 16,-5 0 0-16,5-11 0 0,0 1 0 15,-1-13 0-15,5-4 0 0,0-11 0 16,0-6 0-16,0 0 0 15,-4 0 0-15,0-17 0 0,4 1 0 16,4-22 0-16,-4-6 0 0,4-17 0 16,1-17 0-16,3 0 0 15,5-16 0-15,0 2 0 16,3-3 0-16,1 1 0 0,0-1 0 16,4 7-20-16,1 0-65 0,3 6-36 15,0-2-10-15,1 6 21 16,3 3 24-16,1 1 19 0,4 9 15 15,0 4 17-15,0 17 17 0,-5 0 7 16,-3 11 11-16,3 5 0 16,-3 5 0-16,-1 13 0 0,-4 6 2 15,5-3 19-15,-5 18 35 0,0-5 106 16,0 21 59-16,-4 1-16 16,4 12-136-16,-8 4-69 15,-4 4 0-15,-1 9 0 0,-12-3 0 16,0 7 0-16,-5-6 0 0,-4 6 0 15,-4-11 0-15,-4-6 0 16,-4 0 0-16,-1 0 0 0,-7-10 0 16,-1-7 0-16,0-6 0 0,0-8 0 15,4-9 0-15,-4 2 0 16,5-12 0-16,3-5 0 0,5-5 0 16,0-1 0-16,8-11 0 0,1 1 0 15,7-6 0-15,5-1-295 16,5 0-223-16,3-3-170 15,13 3 135-15,5-10 252 0,12 0-236 16,4 6-429-16,5-2-15 0,8 2 135 16,4 1 314-16,0 3 255 15,1-6 43-15,-5 2-12 0,0 5 291 16,-5-1 2-16,1-4-5 0,-13 5-16 16,0 6-11-16,-4-1 3 15,-8 1 18-15,-5 4 119 0,0-4 269 16,-8 10 153-16,-1 6 131 0,-3-6 73 15,-5 11-71-15,5 2-336 16,-9-2-175-16,4 6-84 0,-4 0 92 16,0 10 295-16,0 7 89 0,-4 6 24 15,-5 4-119-15,-4 7-205 16,5 4-291-16,-5 6 0 16,-4 6 0-16,5 1 0 0,-10 3 0 15,10 1 0-15,-9-5 0 0,4 5 0 16,0-11 0-16,0 6 0 15,0-6 0-15,0-6 0 0,0-4 0 16,4-7 0-16,5-10 0 0,4-1 0 16,-5-5 0-16,9-5 0 15,-4 5 0-15,4-11 0 0,0-11 0 16,4 5 0-16,0-11 0 0,5 0 0 16,-1-4 0-16,5-6 0 15,0-6 0-15,4 5 0 16,8 1 0-16,-4 0 0 0,9-7 0 15,-1 11 0-15,1-11 0 0,0 3 0 16,8 8 0-16,-4-4 0 0,0-1 0 16,-1 5 0-16,1 2 0 15,-4-6 0-15,-5 4 0 0,5-5 0 16,-9 1 0-16,5 4 0 0,-5-4 0 16,-4 0 0-16,0-1 0 15,-5 5 0-15,1 2 0 0,-5 4 0 16,1 1 0-16,-9-1 0 0,4 0 0 15,-4 6 0-15,0 1 0 16,0 4 0-16,0 6 0 16,0 0 0-16,-8 0 0 0,-1 10 0 15,1 13 0-15,-9 5 0 0,-4 9 0 16,-5 7 0-16,1 7 0 16,-5-1 0-16,1 11 0 0,-1 0 0 15,0 0 0-15,1-7 0 0,3 7 0 16,1-6 0-16,4-5 0 15,0 1 0-15,4-3 0 0,4-15 0 16,0 1-206-16,5-13-926 0,4-4 501 16,4 0-336-16,0-11-347 15,4-6 82-15,0-6 590 16,13-5-143-16</inkml:trace>
  <inkml:trace contextRef="#ctx0" brushRef="#br0" timeOffset="60528.52">24960 4926 6423 0,'-4'6'881'0,"-1"5"-236"16,1-1-403-16,0-4-242 16,-5 5 0-16,9-1-170 0,-4 3-629 15,4 4 9-15,4-7 323 16,1 1-992-16,3-5-55 0,5-2 716 15</inkml:trace>
  <inkml:trace contextRef="#ctx0" brushRef="#br0" timeOffset="63091.24">25967 4892 2242 0,'-17'-4'613'0,"5"-2"247"16,-1-5-24-16,9 1-337 0,-1-3-236 16,1-4-132-16,4 3-71 0,9-10-5 15,-1-3-39-15,5 0 36 16,4 0 89-16,4-7 47 0,0 0 2 15,5 7 1-15,3-6-30 0,-3 5-57 16,3 1-32-16,1 10 20 16,-5 0 3-16,-4 1 8 0,-4 9 30 15,0 3 23-15,-4 8-9 0,-5 3-16 16,1 3 54-16,-5 13 47 16,-4 11 11-16,-4 4-243 15,-9 6 0-15,1 6 0 0,-10 5 0 16,-3-5 0-16,0 5 0 15,-1-1 0-15,1-3 0 0,4-7 0 16,-1-7 0-16,10-3 0 0,-1-11 0 16,5-2 0-16,-1-8 0 15,5-3 0-15,4-10 0 0,0 0 0 16,0 0 0-16,0 0 0 0,4-6 0 16,5-11 0-16,-1 7 0 15,0-7 0-15,9 0 0 0,-4-4 0 16,0 8 0-16,4 3 0 0,-5 10 0 15,1-4 0-15,0 8 0 16,-5 6 0-16,5 7 0 16,0 6 0-16,-5 11 0 0,5 4 0 15,-5 6 0-15,1 6 0 0,-5 5 0 16,0 12 0-16,1-2 0 16,-5 2 0-16,-9 4 0 0,1-3 0 15,-5-3 0-15,-8-4 0 16,0-1 0-16,-5-5 0 0,1-5 0 15,-1-5 0-15,-3-1 0 0,-5-17 0 16,4 0 0-16,5-10 0 16,-9 0 0-16,9-17 0 0,-5 0 0 15,5-11 0-15,3-12 0 16,1 2 0-16,4-12 0 0,0-11 0 16,9-1 0-16,8-5 0 15,0-5 0-15,8 1 0 0,5-3 0 16,4 3 0-16,4-1 0 0,9 11 0 15,4-6 0-15,4 6 0 16,8 6 0-16,5-2 0 0,8 2 0 16,9-2 0-16,0 9 0 0,4-9 0 15,4 6 0-15,-4-4-32 16,-4 5-102-16,-5-5 15 0,1 4 43 16,-9-10 34-16,-9 11 28 0,-3-5-2 15,-5-2 21-15,0 2-9 16,-13 5 7-16,-4 5 2 15,-4 1 10-15,-4 0 62 0,-5 4 30 16,-3 6 11-16,-1 7-11 16,-4-1-107-16,0 5 0 0,0-5 0 15,-9 11 0-15,1 0 0 0,0 0 0 16,-5 11 0-16,0 6 0 16,-4-1 0-16,-4 18 0 0,0-3 0 15,0 9 0-15,-5 4 0 0,5 0 0 16,0 7 0-16,4-7 0 15,0 0 0-15,4-6 0 16,5 6 0-16,4-17 0 0,4 7 0 16,8-17 0-16,1 6 0 0,3-13 0 15,5 1 0-15,4-11 0 16,5-11 0-16,8 1 0 0,0-7 0 16,-1-13 0-16,1-7 0 0,0-7 0 15,-4-7 0-15,-1-3 0 16,1-14 0-16,-5 3 0 0,-3-6 0 15,-5 10 0-15,-9 0 0 0,1 0 0 16,-9 17 0-16,-5 0 0 16,-3 4 0-16,-1 13 0 0,-8 0 0 15,0 10 0-15,-4 6 0 16,0 11 0-16,-4 7 0 0,-5 7 0 16,-4 10 0-16,0 20 0 15,-4 0 0-15,4 0 0 0,1 10 0 16,3 3 0-16,5-2 0 15,3-5 0-15,10 5 0 0,-1-5 0 16,9 5 0-16,4-11 0 0,0-7 0 16,8-3 0-16,1-7-285 15,8-4-49-15,4-6-3 0,0-6 13 16,9-5-28-16,3-12-59 0,1-5 45 16,0-6 114-16,0-6 75 15,0-4 87-15,0 0 90 16,-5-7 6-16,-3 7 26 0,-5-7 7 15,0 7-36-15,-8 0 22 16,0-1 71-16,-1 12-46 0,-8-1-8 16,5 6 63-16,-9 1 164 0,4 3 74 15,-4 1-52-15,0 6-70 16,0 0 11-16,0 6 102 0,-4 5 82 16,0 6-31-16,-1 10-346 0,-3-4-39 15,-5 4 0-15,5 7 0 16,-1 0 0-16,1-3 0 0,4 3 0 15,-1-1 0-15,1-5 0 16,0-1 0-16,8-10 0 0,-4 6 0 16,0-13 0-16,9 1-89 15,-5-5-213-15,9-6 0 0,-1 0 11 16,9-13-65-16,1 3-43 0,3-11 17 16,0 4 155-16,5-10 124 15,0 0 21-15,-1 3 45 0,-3-3 23 16,-1 0-2-16,-4 4 13 0,0 2 23 15,-8 4-30-15,0 0 74 16,-5 0 189-16,1 1 124 0,-5 9 41 16,0 3 13-16,-4-2-43 15,0 2-71-15,0 4-29 0,0 0-231 16,-4 10-57-16,-4 1 0 16,-1 5 0-16,1 5 0 0,-5 3 0 15,4 3 0-15,-3-4 0 16,3 4 0-16,5 0 0 0,0 1 0 15,0-5 0-15,-1-2 0 0,5-4 0 16,5-1 0-16,-1-5 0 16,0-5 0-16,0-2 0 0,5-4 0 15,3-4 0-15,5-2 0 0,0-5 0 16,4-5-6-16,-4-12-212 16,9 1 9-16,-5-7 7 0,4-10 37 15,1 0 32-15,3-6 50 0,-3 2 51 16,-1-3 26-16,1 1 6 15,-5 6 7-15,-4 0 6 16,0 6 2-16,-5 4-4 0,-3 1 33 16,-5 5 81-16,0 12 17 0,1-1 22 15,-5 6-2-15,4 1-34 16,-4 10-2-16,0 0-9 0,-9 10-117 16,5 7 0-16,-9 0 0 0,1 10 0 15,-1 1 0-15,-4 5 0 16,0 5 0-16,0 6 0 0,0-4 0 15,0 4 0-15,0 0 0 16,0 0 0-16,0 0 0 16,5 0 0-16,3-10 0 0,1 10 0 15,-1-10 0-15,5-3 0 0,4-8 0 16,0 4 0-16,4-10 0 16,5 0 0-16,4-6 0 0,-1-1 0 15,9-10 0-15,5 0 0 0,3-10 0 16,1-7 0-16,4-4 0 15,8-13 0-15,-4 1 0 0,5-5 0 16,3-13 0-16,1 1-60 0,-5 2-10 16,1-3 9-16,-5 1 2 15,-5-5-6-15,-3 11 5 0,-4 0 19 16,-5 0 25-16,-4 11 0 16,-9-5 6-16,1-2 19 0,-5 6 4 15,0 7 60-15,-4 6 52 16,-4 4 14-16,0 0-40 0,-5 7-99 15,1 4 0-15,-5 6 0 0,0 6 0 16,-8 4 0-16,0 11 0 16,0 3 0-16,-9 9 0 0,5 5 0 15,-5 2 0-15,0-2 0 0,5 12 0 16,0-6 0-16,-1 0 0 16,1 4 0-16,4 3 0 0,-1-1 0 15,10-6 0-15,-1 7 0 16,5-7 0-16,3-7 0 0,1 1 0 15,8 2 0-15,5-13 0 16,4 1 0-16,3-1 0 0,6-14 0 16,7-3-61-16,1-6-295 15,8-4-134-15,0-4-183 0,4-2 37 16,1-11-285-16,3-10-253 0,1-1-46 16,4-5 9-16</inkml:trace>
  <inkml:trace contextRef="#ctx0" brushRef="#br0" timeOffset="64318.26">28401 4678 4501 0,'-4'-6'437'0,"0"-5"24"15,4 5-53-15,4-5-97 0,-4 1-82 16,9 4-32-16,3-5-21 16,1-6-37-16,0 1-20 0,8 5-5 15,0 1 5-15,5-3-18 0,-1 2-12 16,0 1 8-16,-4 4 15 16,1 6 3-16,-10-7 28 15,1 7 2-15,0 0-46 0,-5 7-20 16,-4 3-79-16,1 7 0 0,-1 6 0 15,-4-2 0-15,-4 13 0 16,-9-1 0-16,-8 11 0 0,-5 7 0 16,1-3 0-16,-9 2 0 0,0 5 0 15,5-5 0-15,-5 1 0 16,4-7 0-16,5 0 0 0,-1-6 0 16,1-5 0-16,8 1 0 15,0-13 0-15,4 2 0 0,5-13 0 16,-1 1 0-16,5-5 0 15,4-6 0-15,0 4 0 0,0-4 0 16,0-4 0-16,9-6 0 0,-1-7 0 16,9-6 0-16,4-4 0 15,5-7 0-15,-1-4 0 0,9-12 0 16,0 6 0-16,8-7 0 0,-4 3 0 16,-4-2 0-16,0 6 0 15,-4 6 0-15,-5-2 0 0,5 6 0 16,-5 7 0-16,-4 0 0 15,-4-1 0-15,-4 18 0 0,0-7 0 16,-5 17 0-16,0-10 0 16,-3 3 0-16,-5 7 0 0,0 0 0 15,0 11 0-15,0-5 0 16,-5 11 0-16,1 4 0 0,-4 13 0 16,-5-7 0-16,0 13 0 0,-4-3 0 15,0 8 0-15,5-12 0 16,-1 11 0-16,0-10 0 0,5-7 0 15,-1 7 0-15,5-13 0 0,-8 2 0 16,7-6 0-16,5-7 0 16,0 1 0-16,0-5 0 15,0-6 0-15,0 0 0 0,0 0 0 0,5-6 0 16,3-5 0-16,9-6 0 16,0-6 0-16,8-4 0 15,9-7 0-15,0-3 0 0,4-8 0 16,9 1 0-16,-5 0 0 0,5 4 0 15,-5 3 0-15,0 3 0 16,-4 7 0-16,-4-1 0 0,-4 5 0 16,-5 9 0-16,1-3 0 0,-9 11 0 15,-1-5 0-15,-3 5 0 16,-4 6 0-16,-1 0 0 0,1 0 0 16,-9 0 0-16,0 0 0 15,4 6 0-15,0-6 0 0,-4 0 0 16,4 11 0-16,-4-5 0 15,0-2 0-15,0-4 0 0,0 0 0 16,5 6 0-16,-5-6 0 0,0 0 0 16,0 0 0-16,0 0 0 15,4 0 0-15,-4 0 0 0,0 0 0 16,0-6 0-16,4 6 0 0,-4-10 0 16,-4 10 0-16,4-11 0 15,-4 11 0-15,-1-6 0 0,1 6 0 16,0-4 0-16,-9 4 0 15,0 4 0-15,-4 2 0 16,-4 5 0-16,0 5 0 0,-4 1 0 16,-1 4 0-16,1 2 0 0,0 5 0 15,3-1 0-15,1 0 0 16,0 7 0-16,4-7 0 0,4 0 0 16,1 7 0-16,3-11 0 0,1 4 0 15,8-6 0-15,-4 2 0 16,4-6 0-16,0 0 0 0,4 4 0 15,4-15 0-15,9 5-345 0,0-11-772 16,9 0 421-16,3 0-751 16,1-11-123-16,8 5 602 0</inkml:trace>
  <inkml:trace contextRef="#ctx0" brushRef="#br0" timeOffset="64527.45">29735 5024 6592 0,'0'7'1073'0,"0"-1"-547"0,0 4-526 15,0 1 0-15,-4-5 0 16,4 5 0-16,-5-5 0 0,5-2 0 16,0 9 0-16,0-3 0 15,5 1 0-15,-1-5 0 16,0 5 0-16,5-5 0 0,-1 4 0 15,5-3-989-15,4-14-70 0,0 7-811 16,4-16 82-16</inkml:trace>
  <inkml:trace contextRef="#ctx0" brushRef="#br0" timeOffset="74214.9599">1537 8305 993 0,'-5'7'166'15,"5"-7"-61"-15,0 0-52 0,0 0-13 16,0 0-24-16,0 0 5 16,0 0-16-16,0 0 5 0,0 0 16 15,0 0-26-15,0 0 74 0,0 0 124 16,0 0 56-16,0 0 26 16,0 0 15-16,0 0 14 15,0 0 36-15,0 4 47 0,0-4-2 16,0 0-5-16,0 0-28 0,0 0-43 15,0 0-45-15,0 0-151 16,0 0-51-16,0 0-27 0,-4 0-15 16,4 0-7-16,0 0 10 0,0 0-28 15,0 0 0-15,0 0 3 0,0 0 0 16,0 0 1-16,0 0 4 16,0 0 2-16,0 0 11 0,0 0 18 15,0 0-3-15,0 0 15 0,0 0-16 16,0 0-4-16,0 0-15 15,0 0 0-15,0 0-4 16,0 0-6-16,0 0-1 0,0 0 2 0,0 0 1 16,0 0 8-16,0 0 6 15,0 0-2-15,0 0-8 0,0 0-1 16,0 0 0-16,0 0-5 16,0 0-2-16,0 0 0 0,0 0-7 15,0 0 7-15,0 0-8 0,0 0 9 16,0 0-12-16,0 0 7 15,0 0 0-15,0 0 0 0,0 0 78 16,0 0 51-16,0 0-18 0,0 0-25 16,0 0-9-16,0 0 1 0,0-4 5 15,0 4 4-15,9 0 1 16,-9-7-27-16,4 1-23 16,4 2-18-16,1-2-20 0,8-5-12 15,-4-6-13-15,3-6-6 0,10-4 3 16,-5 0 2-16,4-1-15 0,5-5 0 15,-5-5 9-15,5 4-3 16,4 1 28-16,-13-5-8 0,5 4-3 16,-5 1 6-16,4-1-5 0,-8 3-3 15,-4-3 10-15,-5 7-8 16,9 4 18-16,-17 2 14 0,9 4-6 16,-9-6 0-16,4 12 46 0,-4-5 79 15,0 9 43-15,-4-3 2 16,4 10-14-16,0 0-55 0,0 0-51 15,-9 0-23-15,9 0 24 16,-8 17 224-16,-1 10 61 0,-8 17-329 16,5 6-15-16,-14 5 0 0,9 2 0 15,-4 1 0-15,4 10 0 16,-4-8 0-16,4 8 0 0,0-3 0 16,4-4 0-16,5-1 0 0,-1 1 0 15,-7-6 0-15,7-5 0 0,1 1 0 16,3-3 0-16,-12-14 0 15,17-1 0-15,-8-6 0 0,-1 1 0 16,1-5-340-16,0-6-518 16,8-7 150-16,-5 1 297 0,5-5-736 15,0-6-200-15,0 0 364 16,0 0 469-16</inkml:trace>
  <inkml:trace contextRef="#ctx0" brushRef="#br0" timeOffset="74529.7">1909 8631 5043 0,'9'6'267'0,"-9"-6"-107"0,8 11 229 16,1-5 142-16,-9 4-38 15,8 1 24-15,1-5 47 0,-5-2-337 16,4 9-227-16,1-3 0 0,-9-3 0 16,8 3 0-16,-8 1 0 0,0-1 0 15,0 7 0-15,-8 0 0 16,-1 6 0-16,-3-2 0 0,-5 2-114 16,8-2-877-16,-12-4 250 15,4 0 341-15,9-7-268 0,-9-4-663 16,4 1 74-16,5-14 616 15,-1 1 284-15</inkml:trace>
  <inkml:trace contextRef="#ctx0" brushRef="#br0" timeOffset="75292.25">2570 7638 4102 0,'0'0'705'0,"0"0"-329"15,0 10-169-15,0 1-60 0,0 12 12 16,0 4 259-16,-9 11 96 16,1 2 9-16,-5 4-68 0,-4 0-119 15,0 0-87-15,0 0-249 16,5-6 0-16,-5-4 0 0,8-1 0 16,-8 1 0-16,4-7 0 0,13-6 0 15,-8-15 0-15,8 5 0 16,-8-5 0-16,8-6 0 0,0 0 0 15,0 0 0-15,0-6 0 0,0-5 0 16,0 1 0-16,0-7 0 16,8 0 0-16,0 0 0 0,1-6 0 15,-1 2 0-15,5-2 0 0,4 2 0 16,0-6 0-16,4 10 0 0,-4 7 0 16,0-3 0-16,4 9 0 15,-4-2 0-15,0 6 0 0,4 6 0 16,-4-2 0-16,0 13 0 15,-4 0 0-15,4 6 0 0,0-2 0 16,-9 6 0-16,5 7 0 0,-5-1 0 16,-8 5 0-16,9-4 0 15,-9 10 0-15,0 0 0 0,-9 0 0 16,9 0 0-16,-8 6 0 0,-5-6 0 16,5 1 0-16,-9 5 0 15,8-12 0-15,-12 6 0 0,4-11 0 16,0 1 0-16,-8-7 0 15,12 1 0-15,-12-12 0 0,4 1 0 16,4-6 0-16,-5-5 0 0,6-6 0 16,-1 0 0-16,-5-6 0 15,5-5 0-15,1 5 0 0,-1-11 0 16,4 7 0-16,4-1 0 0,-7-2 0 16,7 3 0-16,1-1 0 15,3 1 0-15,5 4 0 0,0-5 0 16,-8 1-623-16,16-3-362 0,-8-4 265 15,13 3-580-15,-4-3-125 0,7-6 544 16</inkml:trace>
  <inkml:trace contextRef="#ctx0" brushRef="#br0" timeOffset="75687.14">2688 7713 4700 0,'0'-10'436'0,"0"-7"-210"16,0 7-82-16,0-1 37 0,0 5 49 15,0-5 28-15,0 5 96 16,0 6 104-16,0-10-13 0,0 10-110 16,9-7-128-16,-5 3-82 0,13-2-33 15,-9 2-92-15,1-3 0 0,8 1 0 16,4-5 0-16,4 1 0 16,5 4 0-16,-5-11 0 0,13 6 0 15,0 1 0-15,-4-7 0 0,13 7 0 16,-9-3 0-16,9-4 0 15,-1 7-143-15,1-1-405 0,4-6-253 16,8 7 248-16,-4 4 260 16,-9-1-383-16,9 7-630 0,0 0 82 15,0 13 601-15,-8-3-296 0</inkml:trace>
  <inkml:trace contextRef="#ctx0" brushRef="#br0" timeOffset="82891.55">1549 9128 1228 0,'0'11'318'0,"0"-5"25"0,0 5-36 0,0-11-24 15,0 6-20-15,0-6-12 16,0 0-14-16,0 0-9 15,-17-17-21-15,-4 11 438 16,4-11-74-16,-4 13-268 0,4 4-136 16,0 4-63-16,5 9-41 0,3-9-38 15,1 6-14-15,8-3 3 16,0-1 12-16,8-2-21 0,5 2-2 16,4-6 18-16,8 0 124 15,-4 0 73-15,13 7-206 0,-4-7-18 16,8 4-14-16,4-4 31 0,5 0 48 15,8 0 170-15,0 0-10 16,13 0-81-16,-5 0-23 0,9 0-2 16,-8 0 109-16,12 6 2 15,-4-6-100-15,-9 0-65 0,5 4-38 16,-4 3-16-16,-1-1-5 0,-8 4 5 16,-8-3 76-16,-1-3 215 15,1 2-103-15,-13 5-88 0,4-5-105 16,0-2 0-16,-9 3 0 0,5-7 0 15,-4 6 0-15,4-6 0 0,-5 0 0 16,5 0 0-16,-4 0 0 16,-9-6 0-16,5 6 0 0,-1 0 0 15,-4-7 0-15,-4 3 0 16,-8 4 0-16,3 0 0 0,-3 0 0 16,8-6 0-16,-17 6 0 0,8 0 0 15,1 0 0-15,-9 0-551 16,0 0-461-16,0 0 453 0,0 0-941 15,-9 6-69-15,-8 5 625 0</inkml:trace>
  <inkml:trace contextRef="#ctx0" brushRef="#br0" timeOffset="95198.84">1575 9447 4008 0,'0'0'758'15,"0"0"-363"-15,0 0-185 16,0 0-94-16,0 0 3 0,0 7 128 16,0-1 125-16,-9 11 36 0,9-7-4 15,-8 7-45-15,-1-6-37 0,-3 5-8 16,3-5-155-16,1 6-159 16,-1-11 0-16,1 4 0 0,8-10 0 15,-9 7 0-15,9-3 0 0,-8-4 0 16,8 0 0-16,-4-4 0 15,4-3 0-15,0-3 0 0,0-7 0 16,0 0 0-16,0 1 0 16,0-1 0-16,4-4 0 0,4 4 0 15,1-6 0-15,-1 6 0 0,1-4 0 16,-1 11 0-16,5-3 0 16,4-4 0-16,-9 7 0 0,9 10 0 15,-4-7 0-15,-5 7 0 0,9 7 0 16,0-1 0-16,-4 15 0 0,-5 2 0 15,1 15 0-15,-1 6 0 16,1 0 0-16,-9 17 0 0,-9 0 0 16,9 0 0-16,-8 10 0 0,-9-4 0 15,-4 5 0-15,4-1 0 16,-8 0 0-16,3-10 0 0,-7 0 0 16,3-4 0-16,1-9 0 15,-5-8 0-15,5-2 0 0,4-5 0 16,-13-5 0-16,4-5 0 0,9-9 0 15,-4-1 0-15,8-9 0 0,-4-4 0 16,-5-4 0-16,9-2 0 16,5-5 0-16,-5-6 0 0,0 1 0 15,4-12 0-15,4 5 0 0,1 2 0 16,8-6 0-16,-8 0 0 16,8 4 0-16,8-11 0 0,-8 7 0 15,8-1 0-15,5 5 0 16,4 2 0-16,0-2 0 0,0 6 0 15,4 7 0-15,-4-1 0 0,4 11 0 16,5 0 0-16,-9 11 0 16,4 6 0-16,4 6 0 0,-4-2 0 15,5 12 0-15,-5-5 0 0,4 5 0 16,1 5 0-16,-5-4 0 0,4-1 0 16,-4 5 0-16,5-4 0 15,-5-7 0-15,-4 0 0 0,8-4 0 16,-4-2 0-16,-4-4 0 15,0-4 0-15,5-3 0 0,-14-10 0 16,9 4-246-16,-9-8-916 0,5-2 551 16,-4-5-590-16,7 1-571 15,-7-7 864-15</inkml:trace>
  <inkml:trace contextRef="#ctx0" brushRef="#br0" timeOffset="95541.72">1973 10388 5942 0,'0'4'928'0,"8"-8"67"15,-8 8-669-15,0 13-326 0,9-7 0 16,-9 13 0-16,8-6 0 16,-8 10 0-16,9-6 0 0,-9 9 0 15,0-3 0-15,-9 0 0 0,1 1 0 16,-1 5 0-16,-16-5 0 0,4-1 0 16,-9 6 0-16,5-5 0 15,-13-1-637-15,12-10-335 16,-4 0 454-16,-8-11-278 0,13-6-547 15,8 0 108-15,4-6 603 0,5-11-125 16</inkml:trace>
  <inkml:trace contextRef="#ctx0" brushRef="#br0" timeOffset="96154.81">2273 9481 4557 0,'0'-11'505'0,"-8"1"-206"0,8 10 65 16,0 0-2-16,0 0-17 0,0 10 163 15,-9 1 197-15,1 12-159 0,-1 15-546 16,-3-5 0-16,3 5 0 16,1 2 0-16,-1-2 0 0,1 6 0 15,8-4 0-15,0-2 0 16,0-5 0-16,8-6 0 0,1 1 0 0,-1-1 0 16,1-4 0-16,12-6 0 15,-4 0 0-15,0-7 0 16,12-10 0-16,-7-6 0 0,11 2 0 15,-3-13 0-15,-5 0 0 0,5-6-282 16,-4-4 39-16,3-1 46 16,-12-9 54-16,4-3 53 0,5 2 39 15,-9 4 34-15,-9-3 12 0,5-3 8 16,-5 6 90-16,1 7 261 0,-9 6 180 16,8 4-490-16,-8 0-44 15,0 7 0-15,0-3 0 16,0 13 0-16,0 0 0 0,-8 17 0 15,-1 6 0-15,-8 4 0 0,5 17 0 16,-5 1 0-16,0 5 0 0,-4 11 0 16,4 0 0-16,0 4 0 15,4-4 0-15,-4 6 0 0,0-6 0 16,4 0 0-16,9-7 0 0,0 7 0 16,-5-6 0-16,9-5 0 15,-8 5 0-15,8-5 0 0,0-2 0 16,0-4 0-16,0-4-20 0,0-2-1190 15,8-11 498-15,1 3-719 16,-9-9-245-16,8-15 786 0</inkml:trace>
  <inkml:trace contextRef="#ctx0" brushRef="#br0" timeOffset="96685.97">3785 9189 5542 0,'8'0'631'16,"1"4"196"-16,3 3 30 0,14-1-523 16,-1-6-334-16,13 4 0 15,0 2 0-15,5 1 0 0,3-3 0 16,5 2 0-16,-4-2 0 0,3 3 0 15,5 3 0-15,-8-3 0 16,-9 3-85-16,0-4-1129 16,-4 5 548-16,-4-5 3 0,-13-2-977 15,-5 3 413-15,-8 3 566 0</inkml:trace>
  <inkml:trace contextRef="#ctx0" brushRef="#br0" timeOffset="96990.97">3704 9470 5310 0,'4'7'276'0,"1"-3"682"0,3 2 162 15,9 5-593-15,0-5-527 0,13-6 0 16,-5 11 0-16,5-11 0 0,4 6 0 15,8-2 0-15,0-4 0 16,5 0 0-16,-1-4 0 0,9-2 0 16,-8 6 0-16,8 0 0 0,-8 0 0 15,-1 0-92-15,1-7-1118 0,-5 14 554 16,-4-7 114-16,-8 6-1096 16,4 4 320-16,-17 1 633 0</inkml:trace>
  <inkml:trace contextRef="#ctx0" brushRef="#br0" timeOffset="116301.04">6210 8041 1548 0,'-4'10'402'0,"4"-10"176"16,-4 11 108-16,-5-5 72 0,5-2-95 15,0 3-214-15,4-1-223 16,-9 4-99-16,-3 1-60 0,8 2-24 16,-5-3 17-16,5 1-48 15,-5-1 113-15,1-4 144 0,-1 5 34 16,1-5 1-16,-1 5-39 0,1-11-24 15,0 6-104-15,3-6-54 0,-3 0 165 16,8 0-71-16,-9 0-64 16,9-13-52-16,0 3-20 0,-8-1-7 15,8-5-29-15,0-5-11 0,8-3 1 16,-8-3 19-16,9 0-7 16,-9 4-11-16,8-4-1 0,5 3 9 15,-5 3 9-15,9 5-28 16,-8-1 20-16,8 6-1 0,0-5-17 15,4 5 20-15,-4 5-13 16,12 2-9-16,-7 4 9 0,3 4 6 16,0 6-13-16,-3 7 3 0,3 6 14 15,-4 11 139-15,-4 4-80 0,-4 6-63 16,0 6 0-16,-9 5 0 16,-8 5 0-16,-1 12 0 0,-7-5 0 15,-10 11 0-15,1-7 0 0,-8 0 0 16,-1 1 0-16,-8-5 0 15,4-12 0-15,0-1 0 0,0-10 0 16,9-10 0-16,-5-1 0 16,5-16 0-16,-1-6 0 0,10-1 0 15,-6-10 0-15,5-4 0 16,0-9 0-16,5-1 0 0,3-9 0 16,-8-11 0-16,9 7 0 0,4-7 0 15,-5 3-246-15,9-3-376 0,0 7-166 16,9-3 309-16,-1 3 234 15,13 0-473-15,0-1-469 0,13 1-47 16,0 4 604-16,9 2 250 0</inkml:trace>
  <inkml:trace contextRef="#ctx0" brushRef="#br0" timeOffset="116870.92">6951 8150 3522 0,'0'-4'707'0,"4"-2"-66"15,-4 6-303-15,0 0-158 0,0 0-66 16,0 0-79-16,0 0-13 0,5 0 14 15,3-7-46-15,-8 3 6 0,0 4 10 16,9-6 16-16,-1 6-28 16,-4-11-7-16,5 5 7 0,-1-5 6 15,1-5 13-15,-1-1 4 0,1 0-24 16,-9 0-8-16,0-4 12 16,0 5 5-16,-9-8 20 0,-8 10-41 15,0-9 19-15,-4 6-11 0,-13 0 17 16,0 7 8-16,0-1 110 15,-12 11 101-15,-1 0 66 16,5 11 12-16,-5 12-79 0,5-2-4 16,0 12 31-16,4 11 86 0,4 7 55 15,4 3-171-15,-4 7-221 0,13 0 0 16,0 4 0-16,0 2 0 16,8 5 0-16,5-11 0 0,3-1 0 15,1 1 0-15,8-10 0 0,9-3 0 16,-4-4 0-16,3-10 0 15,14-1 0-15,-1-6 0 0,13 1 0 16,-4-22 0-16,17 5 0 0,8-18 0 16,9-3 0-16,0-7 0 15,8-4 0-15,0-2 0 16,4-4 0-16,1-7 0 0,-5 7-548 0,0-1-191 16,-16 5 11-16,-5 2-93 15,-5 5-344-15,-12 5-101 0,1 5 519 16,-10 6 134-16</inkml:trace>
  <inkml:trace contextRef="#ctx0" brushRef="#br0" timeOffset="117779.43">5431 9233 1681 0,'0'0'403'16,"0"0"38"-16,0 0 17 0,0 0 102 15,0 0 158-15,0 0-84 0,9 0-309 16,-1 4-126-16,5-4-107 0,4 0 37 16,0 0 161-16,-4-4 71 15,12 4-17-15,-8 0-35 0,13 0-43 16,-1-6-41-16,14 2-22 0,-14-9-3 16,13 9-41-16,5-2 6 15,0-5-136-15,12 5-29 16,4-5 0-16,9 5 0 0,0 2 0 15,9-2 0-15,3-1 0 0,10 3 0 16,-14-2 0-16,13 6 0 16,0 0 0-16,9-4 0 0,-1 4 0 15,-7 4 0-15,3-4 0 0,0 0 0 16,1 6 0-16,-14-6 0 0,1 4 0 16,-5 3 0-16,-3-7 0 15,-10 0 0-15,1 0 0 0,-13 6 0 16,-13-6 0-16,1 0 0 15,-9 0 0-15,-9 0 0 0,0 0 0 16,-8 0 0-16,-4 0 0 16,0-6 0-16,-5 6 0 0,-3 0 0 15,-1 0 0-15,0 0 0 0,0 0 0 16,-4 0 0-16,0 0 0 16,0 0 0-16,0 0 0 0,0 0 0 15,0 0 0-15,0 0 0 0,0 0 0 16,0 0 0-16,-4 0 0 0,0 0-906 15,-5-7 44-15,1 14-905 16,-22-1 146-16,-4 4 282 0</inkml:trace>
  <inkml:trace contextRef="#ctx0" brushRef="#br0" timeOffset="127101.08">5698 9796 4415 0,'-8'-11'591'16,"-5"5"-297"-16,26-4-132 16,-13 3 101-16,-9-3-306 15,26-7 212-15,-8-4 423 16,-1-2-198-16,-4 6-233 15,-4-10 105-15,9 10-111 16,-1-4 3-16,1-2-12 0,-9 2 3 16,8-2-60-16,-8 12-46 15,9-5 56-15,-9 9-11 16,0 7-88-16,4 7 0 0,4 3 0 16,-3 3 0-16,3 8 0 15,-8 2 0-15,4 8 0 0,5 9 0 16,-1 4 0-1,-8 4 0-15,0 3 0 0,0-7 0 16,0 0 0-16,-8 0 0 16,-5-4 0-16,-8-2 0 0,0 2 0 15,-5-13 0-15,5 0 0 16,0-6 0-16,4-4 0 0,0 0 0 16,0-11 0-16,4-6 0 15,5 0 0-15,8-6 0 0,-9 6 0 16,9-4 0-16,-8-3 0 15,8 1 0-15,0 2 0 0,0-3 0 16,8-3 0-16,-8 10 0 16,9-6 0-16,-1-5 0 0,9 11 0 15,5-6 0-15,-1 6 0 16,4 6 0-16,0-6 0 0,5 17 0 16,-4-7 0-16,3 14 0 15,-3-3 0-15,3 6 0 0,-12 6 0 16,4 1 0-16,-4 4 0 15,-8 6 0-15,-9-4 0 0,0 8 0 16,-9-8 0-16,-8 4 0 0,-4 0 0 16,4 0 0-16,-12-6 0 15,3-4 0-15,-8-7 0 0,5-10 0 16,-1-7 0-16,-4-4 0 0,5-16 0 16,-10 4 0-16,1-11 0 15,4-10 0-15,-4-1 0 16,4 1 0-16,5 0 0 0,-1-7 0 15,13 11 0-15,-8-4 0 0,8 6 0 16,4 4 0-16,13 4 0 16,-8 9 0-16,8-2 0 0,0 2 0 15,0 4-807-15,8-7-65 0,5 7 400 16,4 0-899-16,8 7-237 16,5-3 774-16</inkml:trace>
  <inkml:trace contextRef="#ctx0" brushRef="#br0" timeOffset="127494.84">6083 10602 5362 0,'5'-11'195'0,"-5"1"402"0,4 4 156 0,0-1 19 16,0 3-260-16,5 8-512 16,3-4 0-16,-3 7 0 15,-1-1 0-15,-3 4 0 0,3 1 0 16,1 6 0-16,-1-1 0 0,0 1 0 15,1 11 0-15,-9-5 0 16,0 4 0-16,4 0 0 0,-8 1 0 16,-5 5 0-16,1 1 0 0,-9-3 0 15,-4 3 0-15,-9 6 0 16,-4-9 0-16,-4 9 0 0,-4-13 0 16,-5 1 0-16,-3-5-895 15,3-9-35-15,5-1-499 0,4-13-265 16,8-6 695-16</inkml:trace>
  <inkml:trace contextRef="#ctx0" brushRef="#br0" timeOffset="128317.12">6985 9701 1586 0,'0'-4'399'16,"4"-2"159"-16,-4 6 69 0,0 0-48 15,0 0-9-15,0 0-7 0,0 0-210 16,-4 0-187-16,4 0-64 0,0 6-9 16,-8-2 230-16,8 3 118 15,-9-1-12-15,1 4-39 16,3-3-58-16,1-3-50 0,4 2-70 0,0-6-36 16,0 0-166-16,0 11-10 15,0-11 0-15,0 6 0 16,4-6 0-16,9 0 0 0,-13 4 0 15,9-4 0-15,-9-4 0 0,8 4 0 16,-8 0 0-16,4-6 0 16,-4-1 0-16,0 3 0 0,0-2 0 15,0-11 0-15,-4 7 0 0,-4-7 0 16,-1 0 0-16,1 0 0 0,-9 7 0 16,4-1 0-16,-4 5 0 15,-8 12 0-15,-5 1 0 16,5 3 0-16,-9 17 0 0,0 7 0 15,-4 10 0-15,0 0 0 0,4 17 0 16,-4-6 0-16,4 12 0 16,4-2 0-16,5-4 0 0,4 0 0 15,4-7 0-15,8 3 0 0,5-9 0 16,4 2 0-16,0-5 0 0,13-8 0 16,-5 3 0-16,9-6 0 15,4-7 0-15,9 0 0 0,4-6 0 16,0-8 0-16,12-3 0 15,1-10 0-15,-1 0 0 0,5-10 0 16,0-7 0-16,-13 0 0 16,0 1 0-16,-4-12 0 0,-9 1 0 15,-3 0 0-15,-5-7 0 0,-5 1 0 16,-8-1 0-16,-8 0 0 16,-4 3 0-16,-5-3 0 0,-12 1 0 15,-5 5 0-15,-12 1 0 0,-9 17 0 16,-4-3 0-16,-9 13 0 0,1 6 0 15,8 11 0-15,-9 4 0 16,9 6 0-16,9 7 0 0,-1 0-417 16,13-1-690-16,13 5-663 0,-4 6 20 15</inkml:trace>
  <inkml:trace contextRef="#ctx0" brushRef="#br0" timeOffset="132535.22">1427 11882 1439 0,'-9'-10'14'16,"9"-1"63"-16,0 1 279 16,0 10 116-16,0 0 32 0,0 0 147 15,0 0 99-15,-8 4-129 16,8 2-294-16,0 5-156 0,-9 6-59 15,9-7-60-15,-8 7 11 0,-1 0-49 16,1 0-4-16,4-1 70 16,-5 1 144-16,1 0 42 0,-1-7-30 15,1 7-19-15,8-6-26 0,-9-5 0 16,5 5-13-16,0-5 2 16,0-2 37-16,4-4-38 0,0 0-63 15,-9 0-31-15,9-4 7 16,-8-2-22-16,8-5-34 0,-9 5-36 15,9-11 0-15,0-4 0 0,0 4 0 16,0-6-3-16,0 2-8 16,0-2 3-16,9-4 0 0,-1 6 4 15,5-2-18-15,4-5-3 0,0 5 0 16,0 2-4-16,-5 4 13 0,14 7 3 16,-9-3 8-16,4 9 0 15,-4 4-3-15,0 0-2 0,4 11 61 16,-4-5 90-16,-5 15-141 0,5 6 0 15,0 7 0-15,-8 6 0 16,-1 4 0-16,-8 4 0 16,0 13 0-16,0-4 0 0,-8 8 0 15,-1 2 0-15,-8-2 0 0,0 2 0 16,5-6 0-16,-14 4 0 0,5-8 0 16,-4-9 0-16,-5-4 0 15,5 0 0-15,-5-4 0 0,-4-13 0 16,5-6 0-16,-1 2 0 0,5-12 0 15,-5-5 0-15,5-2 0 0,-5 3 0 16,5-14 0-16,8 3 0 16,4-6 0-16,-4-3 0 15,9 3 0-15,-1-7 0 0,1 0 0 16,3-4 0-16,5 4 0 0,5-6 0 16,3 6 0-16,1-4 0 15,-1-2 0-15,9 9 0 0,4-3 0 16,-4 0 0-16,0 4 0 0,13 9 0 15,-5-2 0-15,-4 6 0 0,5 6 0 16,3-6 0-16,1 11 0 16,-5 6 0-16,5-1 0 0,4 1 0 15,-13 0 0-15,4 4 0 0,1 2 0 16,-5-2 0-16,-4 2 0 0,0-2 0 16,-5-4 0-16,5 0 0 15,0-1 0-15,-12 1 0 16,3 0 0-16,0-6-458 0,1-1-605 15,-9-4 488-15,0 1-757 0,0-7-292 16,0 0 756-16</inkml:trace>
  <inkml:trace contextRef="#ctx0" brushRef="#br0" timeOffset="132817.93">1740 12728 5209 0,'0'17'294'16,"0"0"482"-16,0 4 227 15,0 2-94-15,0 4-909 0,0 7 0 16,8-3 0-16,-8 3 0 0,-4 0 0 16,4 3 0-16,-4-3 0 0,-5 0 0 15,1-1 0-15,0 5 0 16,-1-11 0-16,-12 3 0 0,4-3 0 15,0 0-51-15,-13-10-937 0,13 4 212 16,-4-4 110-16,4-11-586 16,0-2-183-16,17-8 628 0,-12-2 98 15</inkml:trace>
  <inkml:trace contextRef="#ctx0" brushRef="#br0" timeOffset="133434.72">2248 11624 4222 0,'0'-10'664'0,"0"3"-319"16,0-3-127-16,0 10-89 15,0 0 167-15,-9 4 210 0,1 9 173 16,4 8 133-16,-5 2-492 0,1 8-320 16,-1 9 0-16,1 4 0 15,8 0 0-15,-9 0 0 0,9 7 0 16,0-7 0-16,0-6 0 0,9-1 0 15,-1-3 0-15,9 0 0 16,-8-7 0-16,12-4 0 0,-4-2 0 16,12-8 0-16,-3-9 0 15,-5-4 0-15,4-4 0 0,5-9 0 16,-5-8-211-16,5-6-341 0,4-7-42 16,-4-10 53-16,-5-6 251 0,-4-5 129 15,-4 5 70-15,0-5 37 16,-4 5 54-16,-5-1-11 0,1 14 97 15,-1 3 292-15,-8 7 137 0,0 6 53 16,-8 4-16-16,8 4-146 16,0 9-406-16,0 4 0 0,-9 17 0 15,1 10 0-15,-1 11 0 16,1 12 0-16,-5 11 0 0,5 11 0 16,-1 5 0-16,-12 5 0 0,4 13 0 15,9-1 0-15,-14-6 0 16,6 0 0-16,7-10 0 0,1 4 0 15,-1-15 0-15,-4-6 0 0,5-13 0 16,-1 3 0-16,9-18-457 0,-8-5-588 16,16-5 450-16,-8-13-759 15,0 1-275-15,13-18 772 0</inkml:trace>
  <inkml:trace contextRef="#ctx0" brushRef="#br0" timeOffset="133854.76">2993 12170 5519 0,'0'0'354'16,"0"0"285"-16,0 0 79 0,0 0-49 15,-8 6-377-15,8 5-292 0,0-5 0 16,0 5 0-16,0 5 0 16,0 1 0-16,0 0 0 15,0 4 0-15,0-11 0 0,0 3 0 16,8-2 0-16,-8-1 0 0,8-10 0 16,-8 6 0-16,9-12 0 0,-5 2 0 15,5-9 0-15,-1-4 0 16,1-4 0-16,-1-6 0 0,-8 4 0 15,0-4 0-15,0 10 0 0,0-4 0 16,0 4 0-16,-8 0 0 16,8 7 0-16,-9 4 0 15,9-1 0-15,-13 7 0 0,9 7 0 16,0 3 0-16,-5 7 0 0,9 6-1188 16,0-2 469-16,-8 2-238 0,8 4-964 15,8-6 924-15</inkml:trace>
  <inkml:trace contextRef="#ctx0" brushRef="#br0" timeOffset="134399.68">3480 12220 4815 0,'-17'-6'405'16,"4"2"-188"-16,9-2 92 0,-5-5 144 16,5 5-65-16,4 2-41 0,-8-9 30 15,8 9-18-15,-9-13-62 16,1 4-89-16,8-1-192 0,0-3-16 15,8-6 0-15,-8 2 0 0,9-2 0 16,3-5 0-16,1 5 0 16,8 2 0-16,-4 5 0 15,4-1 0-15,5 0 0 0,3 6 0 16,-3 5 0-16,-5 6 0 0,4 13 0 16,-3-3 0-16,3 11 0 15,-8 9 0-15,-4 7 0 0,4 1 0 16,-9 6 0-16,1 13 0 0,-9-2 0 15,0 5 0-15,-9 1 0 16,-12 0 0-16,4 0 0 0,-8 0 0 16,-5-6 0-16,-4-5 0 15,4-6 0-15,-8 0 0 0,4-6 0 0,-4-11 0 16,4-4 0-16,5-6 0 16,-1-6 0-16,5-5 0 15,4-12 0-15,4-1-185 0,0-10-682 16,-4-4 79-16,21-12 101 0,0-5-593 15,4-6-195-15,13 0 733 16,8-6-122-16</inkml:trace>
  <inkml:trace contextRef="#ctx0" brushRef="#br0" timeOffset="134891.65">4318 12017 5255 0,'0'-7'153'0,"0"7"-67"15,0 0-41-15,0 0-15 0,0 0-25 16,0 0 14-16,0 0-29 0,0 0 10 16,0 0-3-16,0 0 8 15,0 0 1-15,0-6-6 0,0 6 25 16,0-4-41-16,0-2 16 0,0-5 0 15,-8 5 0-15,-1-11 24 0,1 7-41 16,-5-7 17-16,-4 6 0 16,-8 1-3-16,3-3 31 15,-11 3 64-15,3 10 247 0,-8 0-70 16,0 6 52-16,4 11 78 0,-4 4 106 16,0 12 105-16,0 1-586 15,4 10-24-15,4 0 0 0,5 4 0 16,8 3 0-16,4 3 0 0,-4 3 0 15,17-9 0-15,0 3 0 16,0-1 0-16,9-6 0 16,3-6 0-16,5 2 0 0,9-2 0 0,-9-11 0 15,12 6 0-15,-8-9 0 16,5-3 0-16,3-11 0 0,5 7 0 16,-4-17 0-16,8 6 0 15,4-12 0-15,13-5 0 0,-8-5-998 16,8-1 193-16,0-4 118 0,4-13-1195 15,0 7 680-15,-3-7 141 16</inkml:trace>
  <inkml:trace contextRef="#ctx0" brushRef="#br0" timeOffset="135197.62">4928 12109 6068 0,'8'0'694'16,"9"6"-11"-16,0-6-35 0,13 7-550 16,-5-3-98-16,13 2 0 15,-4-6 0-15,4 4 0 0,9 3 0 16,-9-7 0-16,0 0 0 0,4 0 0 15,-4 0-781-15,0 6-116 0,-12-6 327 16,3 0-642-16,-7 0-138 16,-10 4 366-16,1-4 338 15</inkml:trace>
  <inkml:trace contextRef="#ctx0" brushRef="#br0" timeOffset="135428.53">4923 12315 4961 0,'5'10'445'0,"3"1"175"16,9 6-24-16,0-11-115 16,13 4-194-16,3-10-151 0,14 7-65 15,0-7-31-15,-1-7-26 0,9 7-5 16,0-6-86-16,0 2-269 15,-8-2-307-15,-1 6 163 0,1 0-19 16,-5 0-540-16,1 0-81 0,-1 0 79 16</inkml:trace>
  <inkml:trace contextRef="#ctx0" brushRef="#br0" timeOffset="137650.72">5944 12430 5213 0,'12'0'226'0,"-12"0"317"0,9-6 32 16,-1 6-64-16,-8-4 45 0,9 8 11 16,-1-4-567-16,1 0 0 15,3 0 0-15,-3-11 0 16,8 5 0-16,0-4 0 16,4-1 0-16,0-12 0 0,4-4 0 15,5-17 0-15,4-7 0 16,-9-7 0-16,5-16 0 15,-5 3 0-15,5-11 0 0,-9 4 0 16,5 7 0-16,-18 4 0 16,0 12 0-16,1 5 0 0,-5 12 0 15,-4 4 0-15,4 18 0 16,-4-1 0-16,0 6 0 0,0 11 0 16,0 0 0-16,0 0 0 15,-4 11 0-15,0 12 0 16,0 8 0-16,-5 13 0 0,5 13 0 15,-13 8 0-15,0 9 0 16,0-3 0-16,-4 11 0 0,0-4 0 16,4 10 0-16,-8-4 0 0,8-9 0 15,4 3 0-15,-4-7 0 16,4-4 0-16,1-6 0 0,7 0 0 16,-3-10 0-16,8-3 0 15,-9-8 0-15,9-2 0 0,-8-11 0 16,4-4-82-16,-1-2-1107 0,5-11 508 15,0 3-493-15,5-9-608 16,-1-4 844-16</inkml:trace>
  <inkml:trace contextRef="#ctx0" brushRef="#br0" timeOffset="138027.96">6388 12779 5224 0,'0'-7'301'16,"0"7"291"-16,0 0 20 0,0 0-29 15,0-6 4-15,9 2-295 16,-5 4-292-16,9 0 0 0,-5 0 0 15,5 4 0-15,4 2 0 0,-5 1 0 16,5 3 0-16,0-6 0 0,-8 9 0 16,-1-2 0-16,5 5 0 15,-9-5 0-15,0 6 0 0,5 6 0 16,-18-2 0-16,1 6 0 0,-9 0 0 16,-4 7 0-16,-5 6 0 15,-3-9 0-15,-9 3 0 16,-9-7-1163-16,9-4 243 0,-4-2-1368 15,3-4 1065-15</inkml:trace>
  <inkml:trace contextRef="#ctx0" brushRef="#br0" timeOffset="138873.72">7298 11519 5111 0,'-8'28'264'0,"-9"-1"272"0,4 13 0 15,-4 4-109-15,9 4-63 16,-13 2 12-16,4 5-8 0,0-5-159 16,0 5-209-16,0-11 0 15,4-4 0-15,0-2 0 0,5-11 0 16,0-4 0-16,3-6 0 0,1-7 0 16,0 1 0-16,4-5 0 15,0-6 0-15,0 0 0 16,0 0 0-16,0-6 0 0,4-11 0 15,0 0 0-15,5-4 0 0,3-2 0 16,1 2 0-16,0-6 0 16,4 4 0-16,0 2 0 0,4-2 0 15,-4 12 0-15,8-6 0 0,-8 7 0 16,4 10 0-16,1 0 0 16,3 0 0-16,0 10 0 0,1 7 0 15,3 0 0-15,-12 10 0 0,13 1 0 16,-13 5 0-16,0 11 0 15,-5 0 0-15,1 7 0 16,-4-3 0-16,-5 9 0 0,-8-3 0 16,-1 1 0-16,-3-5 0 15,-9-6 0-15,0 7 0 0,-4-7 0 16,0 0 0-16,-5-6 0 0,1-11 0 16,-5 0 0-16,9-4 0 15,-4-6 0-15,-1 0 0 0,-3-13 0 16,3 2 0-16,-3-6 0 0,-1-10 0 15,5 4 0-15,-1-5 0 16,1-6 0-16,4 1 0 0,0-1 0 16,4 0 0-16,0-4 0 15,0-2 0-15,8 2 0 0,5 4 0 16,-4 0-920-16,-1-6 76 16,9 2 326-16,0 4-926 0,9 1-71 15,3-5 748-15</inkml:trace>
  <inkml:trace contextRef="#ctx0" brushRef="#br0" timeOffset="139198.4">7421 11479 5694 0,'0'-4'500'0,"0"4"41"16,0 0-120-16,0 0-129 0,4-6-59 15,9 2-13-15,4 4 59 0,-4-7-268 16,8 7-11-16,8 0 0 15,10 0 0-15,-6 0 0 0,18-6 0 16,0 6 0-16,8-10 0 16,-4 10-1039-16,9 0 252 0,-9-7 275 15,0 7-1088-15,0 7 183 16</inkml:trace>
  <inkml:trace contextRef="#ctx0" brushRef="#br0" timeOffset="139715.75">8090 12176 4999 0,'0'-6'298'0,"0"2"12"15,0 4 313-15,0 0-22 16,-9-7-122-16,9 7-84 0,0 0 89 15,-4 7-482-15,0 3-2 16,4 1 0-16,-4-1 0 0,4 7 0 16,0-4 0-16,0-3 0 0,4 1 0 15,0-1 0-15,0-4 0 16,5 1 0-16,-5-3 0 0,5-4 0 16,3 0 0-16,-3-11 0 0,3 1 0 15,-3-3 0-15,-9-1 0 16,0-3 0-16,0 0 0 0,-9 0 0 15,9 0 0-15,-12 1 0 16,3 5 0-16,1 5 0 16,-1 2 0-16,1-3 0 0,-5 14 0 15,5-3 0-15,-1 6-702 0,5 3-271 16,0-3-1160-16,4 14 623 16</inkml:trace>
  <inkml:trace contextRef="#ctx0" brushRef="#br0" timeOffset="140852.57">8894 11712 3611 0,'0'0'730'0,"-4"-6"-111"15,4 6-303-15,0 0-157 16,0-4-71-16,0 4 42 0,0 0 146 0,0 4 91 16,-8-4 20-16,-1 0-22 15,1 6-44-15,-1-6-58 16,-4 7-28-16,5-7-11 0,0 4-124 16,-1-8-100-16,5 4 0 0,0 0 0 15,-1-7 0-15,1 1 0 16,4 2 0-16,0-2 0 0,4-11 0 15,1 6 0-15,3-6 0 0,9 1 0 16,-9-1 0-16,14 6 0 16,3-5 0-16,-8 5 0 0,13 5 0 15,-13 6 0-15,4 6 0 16,0 5 0-16,-4 5 0 16,-5 5 0-16,1 13 0 0,-4 6 0 15,-5 4 0-15,-4 4 0 0,-4 3 0 16,-9 9 0-16,0-5 0 15,-8 2 0-15,4-3 0 0,-8-3 0 16,4-3 0-16,-5-14 0 0,5 3 0 16,4-14 0-16,0 5 0 15,4-11 0-15,5-7 0 0,0-4 0 16,3 1 0-16,5-7 0 0,-4 4 0 16,4-4 0-16,0 0 0 15,0 0 0-15,0-11 0 16,4 5 0-16,1 6 0 0,3-10 0 15,-4-1 0-15,5 5 0 16,-1-5 0-16,5 11 0 0,0-6 0 16,8 6 0-16,0 6 0 0,0-2 0 15,4 9 0-15,1 8 0 16,-1 2 0-16,1 4 0 0,3 7 0 16,-3 4 0-16,-9-5 0 0,0 5 0 15,-5 6 0-15,-3-4 0 16,-5-2 0-16,0 6 0 0,-17-4 0 15,1-2 0-15,-5-5 0 0,-4 5 0 16,-5-4 0-16,-3-7 0 16,-5 0 0-16,-4-4 0 15,0-6 0-15,-5-6 0 0,-3-1 0 16,-1-10 0-16,1-10 0 0,3-1 0 16,1-6 0-16,-5 0 0 15,9-6 0-15,0 2 0 0,8 5 0 16,5-5 0-16,4-2 0 0,0 6 0 15,8 0 0-15,5 0 0 16,3 7 0-16,1-1 0 0,4-6 0 16,4 11-19-16,1-4-710 15,7-7-205-15,14 6-34 0,-5 5-447 16,4 6 61-16,9 0 333 16</inkml:trace>
  <inkml:trace contextRef="#ctx0" brushRef="#br0" timeOffset="141212.76">9406 12823 5366 0,'9'-6'156'0,"4"-1"283"0,-5 3 251 16,5 4-26-16,0 11-26 0,-1-1-400 15,1 7-238-15,0 0 0 16,-1 6 0-16,1-2 0 0,-9 6 0 16,0 0 0-16,1 7 0 0,-1-7 0 15,0 0 0-15,-4 7 0 16,-4-11 0-16,4 4 0 0,-9 1 0 15,1-1 0-15,-9-4 0 16,-4 4 0-16,-4 1 0 0,-5-5 0 16,-8-2-268-16,-5 2-825 15,5-6-26-15,-17-3-398 0,13-7-46 16</inkml:trace>
  <inkml:trace contextRef="#ctx0" brushRef="#br0" timeOffset="141962.59">10689 11536 3234 0,'4'-6'582'0,"1"6"97"0,-5 0-157 15,0 0-257-15,0 0-129 0,4 0-59 16,-4 0-27-16,0 0 65 16,0 0 84-16,-4-7-82 0,-5 3-31 15,-4 4-21-15,1-6 20 16,-5 6 40-16,-9 0 84 0,-3 6 51 16,-5 5 16-16,-8 6 19 0,-1 6 17 15,-3 4 18-15,-5 11-158 16,0 6-172-16,5 6 0 15,-1 5 0-15,5-1 0 0,-5 7 0 16,9 6 0-16,4-6 0 0,4 11 0 16,5-12 0-16,0 12 0 15,8-11 0-15,0 0 0 0,8-1 0 16,-3 1 0-16,7-6 0 0,1-5 0 16,4 1 0-16,0-3 0 15,4-4 0-15,1-10 0 0,7 3 0 16,-3-3 0-16,8-11 0 15,0 4 0-15,4-6 0 0,8-8 0 16,10-3 0-16,-1-10 0 0,12-6 0 16,6-4 0-16,-1-7 0 15,0-10 0-15,-5-1 0 0,1 1 0 16,-4-7 0-16,-13 1 0 16,-1-1 0-16,-7 3 0 0,-9-9 0 15,-4 2 0-15,-9 5 0 16,-4-1 0-16,-13 0 0 0,0 7 0 15,-16-4 0-15,-5-3 0 0,-13 11 0 16,-8 6 0-16,-4 7 0 16,-13 3 0-16,-4 14 0 0,0 9 0 15,8 5 0-15,-4 13-45 0,8 0-1019 16,9 3 299-16,9 7-698 16,-5 7-243-16</inkml:trace>
  <inkml:trace contextRef="#ctx0" brushRef="#br0" timeOffset="148278.63">1566 13623 4634 0,'0'6'437'0,"-8"-2"-194"0,16 2-113 16,-8-16-20-16,0 10 143 15,-8-6 98-15,8-5-66 16,0 22-80-16,-9-1 25 16,9 7-10-16,0-7-44 15,-8-20 5-15,8 10 9 16,0-11 21-16,0 1 96 16,0 10-279-16,-4-6-28 0,-5 12 0 15,9-12 0-15,0 6 0 16,0 0 0-16,4 0 0 15,-8-7 0-15,4 7 0 16,0-4 0-16,0-6 0 0,0 3 0 16,0 1 0-16,0 2 0 15,4-2 0-15,1-1 0 16,-5 3 0-16,12 4 0 16,-3-6 0-16,-9 6 0 0,0-11 0 15,-9 5 0-15,9 6 0 16,9 0 0-16,-9 10 0 15,25-3 0-15,-4 3 0 0,5 7 0 16,-18 10 0-16,5 13 0 16,-13 21 0-16,0 4 0 0,-13 13 0 15,-12 10 0-15,8-4 0 16,4 4 0-16,-12-6 0 0,-13-4 0 16,0-1 0-16,-5-16 0 15,5 0 0-15,-8-17 0 16,8-6 0-16,-5-15 0 0,14 4 0 15,-9-10 0-15,12-6 0 16,-4-11 0-16,14 0 0 0,-10 0 0 16,5-11 0-16,4-6 0 15,4 1 0-15,5-1 0 0,-1-4 0 16,1-2 0-16,8-5 0 0,0 5 0 16,0 2 0-16,0-6 0 15,8 10 0-15,1-10 0 0,-1 10 0 16,5-6 0-16,4 6 0 0,0 7 0 15,4-1 0-15,4 5 0 16,-3 6 0-16,12 0 0 0,-13 6 0 16,13 5 0-16,-5-5 0 15,-3 11 0-15,3 4 0 0,-3-4 0 16,3-1 0-16,-3 1 0 0,-5 4 0 16,-4 2 0-16,4-6 0 15,4 4 0-15,-8-4 0 0,-8 6-507 16,12-13-521-16,-13 1 479 0,9 6-334 15,-4-11-402-15,-5 5 33 16,1-1 625-16,-1-4 73 0</inkml:trace>
  <inkml:trace contextRef="#ctx0" brushRef="#br0" timeOffset="148583.3499">1842 14550 5370 0,'0'11'751'0,"0"6"164"0,0 0-30 15,0 6-615-15,0 4-270 16,0-6 0-16,0 2 0 0,-9 4 0 16,9 1 0-16,0-1 0 15,-8-4 0-15,-1 4 0 0,9 1 0 16,-17-1 0-16,4 0 0 15,-12 0 0-15,4 7 0 0,-4-7 0 16,3 3 0-16,-3-3-421 0,-5 0-473 16,5-10 239-16,8 0-152 15,4-7-363-15,5-10-149 0,8-6 559 16,0-11-245-16</inkml:trace>
  <inkml:trace contextRef="#ctx0" brushRef="#br0" timeOffset="149179.66">2239 13711 5133 0,'0'-11'240'15,"-8"11"199"-15,8 0 100 16,-4-6-120-16,4 6-138 0,-4 0 35 16,-1 6 104-16,5 11-16 0,-8-6-404 15,8 5 0-15,-9 12 0 16,1-5 0-16,8 4 0 0,0 0 0 16,0 7 0-16,0-3 0 15,8 3 0-15,-8 0 0 0,9-7 0 16,-1 0 0-16,5 0 0 0,4-3 0 15,0-8 0-15,-4 1 0 16,3-6 0-16,10-5 0 0,-5-6 0 16,4-6-69-16,-3-11-256 0,3 0 18 15,5-10 32-15,-5-7 7 16,0 3 8-16,-3-9 66 0,3-4 41 16,-4-7 60-16,-4 7 47 15,-8 0 42-15,-1 6 143 0,5 5 96 16,-13 5 103-16,0 1 32 15,0 10-33-15,0 7-46 0,0-3-94 16,0 13-110-16,0 0-87 0,-13 13 0 16,5 8 0-16,-9 12 0 0,0 5 0 15,4 19 0-15,-12-2 0 16,3 16 0-16,6-4 0 0,-10 11 0 16,5-3 0-16,-4 9 0 0,-1-6 0 15,5 4 0-15,-4 2 0 16,3-13 0-16,5 1-3 0,1-5-845 15,3-13-24-15,4 1 353 16,1-15-873-16,8 4-175 0,0-17 154 16</inkml:trace>
  <inkml:trace contextRef="#ctx0" brushRef="#br0" timeOffset="150088.3499">3048 14087 3210 0,'-8'0'987'0,"8"0"-303"0,0-11-342 16,0 11-133-16,-9 0-111 15,9-6 1-15,0 6 136 0,0 0 99 16,0 0 41-16,0 0-1 0,0 0 4 15,0 0 37-15,0 0-3 16,0 0-373-16,0 0-39 0,0-7 0 16,0 7 0-16,0 0 0 0,0-4 0 15,0 4 0-15,0 0 0 16,0 0 0-16,0 0 0 0,9-6 0 16,-9 6 0-16,0-4 0 15,0-3 0-15,0 7 0 0,0 0 0 16,8-6 0-16,-8 6 0 0,0 0 0 15,0 0 0-15,0 0 0 16,0 6 0-16,-8 5 0 0,8-1 0 16,0 14 0-16,0 3 0 0,-9 0 0 15,9 7 0-15,0-7 0 16,0 0 0-16,9-4 0 0,-9-2 0 16,0-8 0-16,8-3 0 0,0-10 0 15,1 0 0-15,-5-10 0 16,13-3 0-16,-8-8 0 15,-1-2-13-15,1 2-145 0,-1-6 19 16,-4 4 8-16,0 2-6 0,-4 4-33 16,5 7-43-16,-10-3-57 15,5 13-92-15,0-10-97 0,0 10 191 16,0 0-86-16,-4 10-755 0,0 7-355 16,4 0 687-16</inkml:trace>
  <inkml:trace contextRef="#ctx0" brushRef="#br0" timeOffset="150584.43">3548 14032 5466 0,'0'-13'82'0,"0"-1"186"0,0 1 185 15,0-4-31-15,4 7-160 0,8-7-126 16,-3 6-69-16,8 1 0 16,-4-3 110-16,4 9 36 0,8 4 25 15,-4 0 14-15,4 4-164 0,1 9-88 16,-5 4 0-16,0 4 0 0,5 6 0 15,-9 7 0-15,-9 3 0 16,0 14 0-16,5-1 0 0,-13 5 0 16,-8 6 0-16,-1 0 0 0,-3 6 0 15,-14-2 0-15,-3 2 0 16,-10-6 0-16,-3-7 0 0,4 7 0 16,-9-6 0-16,1-11 0 15,-1-4 0-15,1-9 0 0,12-8 0 16,4-6 0-16,-8-6 0 15,21-11 0-15,0-11-359 0,0 1-246 16,13-20-130-16,0-1 262 0,8-9-117 16,9-8-367-16,-5-3-163 15,18-3 169-15,3-3 450 0,1 2 48 16</inkml:trace>
  <inkml:trace contextRef="#ctx0" brushRef="#br0" timeOffset="151040.69">4263 14049 1608 0,'0'-7'333'16,"0"-3"122"-16,-8 4 19 15,8-5-92-15,-9 5-146 0,1-5-80 16,3 5 75-16,-3 6 87 0,-9-10 72 15,-4 3 1-15,4 3-99 16,0 4-142-16,-13 0-11 0,5 4-44 16,-5 3 137-16,-4 3 113 0,5 7 63 15,-5 0 44-15,4 10 1 16,-8-4 59-16,9 4-373 16,3 7-139-16,-8 4 0 0,13-5 0 15,-9 11 0-15,5-6 0 0,8 2 0 16,0 4 0-16,4-6 0 15,13 6 0-15,-8-4 0 0,8-2 0 16,0-5 0-16,0 5 0 0,8-4 0 16,1-1 0-16,4 1 0 15,4-7 0-15,8 0 0 0,-4-10 0 16,13 10 0-16,-4-10 0 0,4-6 0 16,8-5 0-16,0-6 0 0,13 0 0 15,-8-17-182-15,8 0-715 16,0 1 154-16,0-12 318 15,0-5-721-15,0-1-330 0,0-4 524 16,0 5 447-16</inkml:trace>
  <inkml:trace contextRef="#ctx0" brushRef="#br0" timeOffset="151351.96">4788 14103 5411 0,'0'0'124'16,"0"0"394"-16,8 0 125 0,1 11-80 15,12-5-192-15,4 5-141 0,5-5-58 16,4 4-13-16,4-3-159 15,9-3 0-15,-14 2 0 0,14-6 0 16,-9 0 0-16,0 0 0 0,0-6-573 16,-4 6-198-16,4-4 141 15,-12-3 215-15,-9 7-636 0,-5 0-208 16,-3 0 221-16,-1 0 496 16</inkml:trace>
  <inkml:trace contextRef="#ctx0" brushRef="#br0" timeOffset="151598.29">4860 14317 3671 0,'0'13'841'0,"8"-13"-301"16,9 11 27-16,4-11 68 15,1 6-126-15,11-2-95 16,-7-4-68-16,12 0-28 0,-8 0-70 15,8 0-146-15,0 0-102 0,4 0 0 16,-4 0 0-16,0 0 0 16,5 0-198-16,-5 0-401 0,-4 0-224 15,4 0 311-15,0 6-324 0,-13 5-381 16,5-1-74-16,0 3 308 16</inkml:trace>
  <inkml:trace contextRef="#ctx0" brushRef="#br0" timeOffset="176334.84">6248 13667 1411 0,'0'0'44'15,"0"0"2"-15,0 0 308 16,5 0 75-16,-5 0 80 15,0 16 232-15,0 1 252 0,-9 11-488 16,5 5-239-16,-5 5-123 16,1 6-67-16,-9-4-21 15,4 14-15-15,-4-9 31 0,1 9 120 16,-1-3 21-16,4-7-18 16,-4 6-40-16,0-12 23 0,4-5 13 15,5-5-19-15,-1-1-1 16,-3-10 0-16,3-7-8 0,5 3-12 15,0-9-38-15,0-4-33 0,4 0-23 16,0 0 0-16,0 0-4 16,-5-10-52-16,5 3-26 0,5-3-8 15,-1-1 10-15,0 1 13 16,4-7 2-16,9-6 2 16,0 6 3-16,-4-10-4 0,4 10 15 15,0 0-18-15,0 7 11 0,0-1 4 16,4 1-9-16,-4 3-2 15,4 1 16-15,-4 2-21 0,4 4 18 16,5 0 3-16,-10 4 4 0,6 2 33 16,3 5 40-16,-8-1 55 15,13 7-92-15,-18 6-49 0,14-6 0 16,-9 10 0-16,-9 1 0 0,1 5 0 16,-1 5 0-16,-4-4 0 15,-4 10 0-15,-4 0 0 0,-4-4 0 16,-5 4 0-16,0-6 0 0,-8-1 0 15,0-3 0-15,0-1 0 16,-9-9 0-16,0-3 0 16,-3-11 0-16,-1 7 0 0,-4-11 0 15,-1-2 0-15,-7-4 0 16,12 0 0-16,-4-4 0 0,8 4 0 16,1-10 0-16,7 3 0 0,1 1 0 15,4-4 0-15,5-1 0 16,3 5 0-16,-8-5 0 0,9 1 0 15,4 3 0-15,-1-3 0 0,1-3 0 16,4 3 0-16,4-11-720 16,1 4-220-16,7-6 303 15,5-4-656-15,-4-7-234 0,12 7 691 16,-4-7-59-16</inkml:trace>
  <inkml:trace contextRef="#ctx0" brushRef="#br0" timeOffset="176648.29">6253 13849 4420 0,'0'-6'565'0,"4"-4"-264"0,4 3-100 15,-3 3 198-15,3-2 86 16,9-1 18-16,-13 3 3 16,9-2-44-16,8-5-138 0,-4 1-299 15,-4 4-25-15,12-5 0 0,5 1 0 16,8-3 0-16,4 3 0 16,-4-7-175-16,5 13-414 0,-1-3-297 15,0 1 299-15,-4 6-605 0,0 6-232 16,-4 5 470-16,-12 6-119 15</inkml:trace>
  <inkml:trace contextRef="#ctx0" brushRef="#br0" timeOffset="177010.24">6866 14649 5218 0,'0'0'204'0,"0"0"222"16,0 6 84-16,0 11-79 0,0-6-139 15,0 5-102-15,-12 8-69 16,3 3-38-16,-3 4-38 0,-1 3-17 16,-8 0-12-16,4 3-9 0,-9 3-86 15,5-2-206-15,-4-4-149 16,4-1-214-16,0-6 23 0,8-6-91 16,0-4-42-16,5-10-7 15,3 3-75-15,5-10 73 16,5-10 35-16</inkml:trace>
  <inkml:trace contextRef="#ctx0" brushRef="#br0" timeOffset="177606.8799">7277 13595 3687 0,'0'-10'811'0,"0"4"-274"0,0-5-158 16,0 5 79-16,0 6-48 0,0 0-74 15,0 0 0-15,0 0 40 16,-4 10 57-16,0 7-5 0,-1 6-428 15,1 4 0-15,-4 7 0 0,3 4 0 16,1 6 0-16,-4-4 0 16,8-2 0-16,0-5 0 0,0 1 0 15,8-7 0-15,-8 0 0 16,9-6 0-16,3 2 0 0,1-12 0 16,0-1 0-16,8-3 0 15,4-7-59-15,1-7-208 0,3-7-37 16,1-3-9-16,-5-10 41 0,5-7 74 15,-5 0 66-15,1-3 47 16,4-3 31-16,-18 2 28 0,5-2 35 16,-8 2 140-16,8 5 141 0,-17 5 97 15,8 5 73-15,-8 2-45 16,0 5-415-16,0 5 0 0,0 5 0 16,0-1 0-16,0 7 0 15,0 7 0-15,-8 10 0 0,8-1 0 16,-9 18 0-16,-4 10 0 15,1 11 0-15,-1 5 0 0,-4 1 0 16,0 11 0-16,-4 5 0 0,0 1 0 16,0 0 0-16,8-7 0 15,-12 0 0-15,8 1 0 0,4-5 0 16,-13-2 0-16,14-4 0 0,-5-4-185 16,4-9-751-16,0-4-237 15,5 0-402-15,0-17-32 0</inkml:trace>
  <inkml:trace contextRef="#ctx0" brushRef="#br0" timeOffset="178746.84">1494 16003 5073 0,'0'0'274'16,"-8"4"217"-16,4-4 181 15,-5 0-30-15,9 7-102 0,-8-7-83 16,-1 6-415-16,9-6-42 0,-8 4 0 16,8-4 0-16,0 0 0 15,0 0 0-15,0 0 0 0,0 0 0 16,0 0 0-16,0-4 0 0,0 4 0 16,0-6 0-16,0-1 0 15,0 3 0-15,0-2 0 16,8-5 0-16,1-6 0 0,-1 1 0 15,5-1 0-15,4-4 0 0,8-2 0 16,-4 6 0-16,5 0 0 16,-5 7 0-16,4-1 0 0,5 11 0 15,-5 0 0-15,-8 11 0 0,5 6 0 16,3-1 0-16,-12 5 0 16,4 13 0-16,-1-1 0 0,-7 1 0 15,-9 10 0-15,4 4 0 0,-8 3 0 16,-5 10 0-16,1-7 0 15,-9 7 0-15,-4 0 0 0,-4 0 0 16,-5-4 0-16,4-3 0 16,-3-10 0-16,-5 0 0 0,4-10 0 15,5-7 0-15,4-10 0 0,-5-7 0 16,-3-10 0-16,12-6 0 16,-4-4-468-16,-5-7-575 0,18-17 484 15,-1 3-366-15,9-13-703 0,0-7 564 16,17 1 501-16</inkml:trace>
  <inkml:trace contextRef="#ctx0" brushRef="#br0" timeOffset="179255.05">2227 15892 3181 0,'4'0'514'0,"4"0"43"0,-8 0-104 16,9 0-144-16,-1 0-185 15,1-4-48-15,-1-3-76 0,-3 7 54 16,3-10-3-16,0-3 26 0,1 3-60 16,-1-1 36-16,1 1-23 15,-9-7 10-15,8 0-36 16,-16 11 6-16,8-11-10 0,-9 7 13 15,1-1-13-15,-9 5 6 0,4-5 25 16,-12 5-38-16,0 6 13 16,-5 6 29-16,0 5-22 0,-12-1 2 15,4 13 215-15,0 5 144 0,0-1 79 16,-9 7 3-16,13 10 16 16,5 0 10-16,-5 6-420 0,4 5-62 15,5-5 0-15,3 5 0 0,6-5 0 16,7-6 0-16,1 0 0 0,3 0 0 15,10 0 0-15,3-10 0 16,1-3 0-16,7 3 0 16,1-11 0-16,13-2 0 0,0 2 0 15,-5-12 0-15,13-1 0 0,9-4 0 16,-9-6 0-16,13 0 0 16,4-10-178-16,-5-7-761 0,10-6 43 15,-5 2-267-15,4-6-481 0,-4-7 672 16</inkml:trace>
  <inkml:trace contextRef="#ctx0" brushRef="#br0" timeOffset="179583.94">2858 16003 5552 0,'0'0'153'16,"0"0"482"-16,8 0-10 0,9 0-175 16,-9 0-125-16,14 0-33 15,3 4-133-15,0-4-159 16,5 0 0-16,0 0 0 0,3 0 0 15,6 0 0-15,-10-4 0 0,14 4 0 16,-14 0-196-16,5 0-583 16,4 0-36-16,-8-6 388 0,4 6-578 15,-13 6-439-15,4-6 387 0,-8 11 265 16</inkml:trace>
  <inkml:trace contextRef="#ctx0" brushRef="#br0" timeOffset="179865.3">2921 16318 5088 0,'8'10'266'15,"-8"1"108"-15,9-5 216 0,-1-2-30 16,14 3-116-16,3-7-104 15,0 0-60-15,5-7-74 0,8 3-163 16,4-6-43-16,5-7 0 0,0 11 0 16,-1-11 0-16,1 6 0 15,-1 5 0-15,-12-4-297 0,4 10-551 16,0 0 118-16,-12 0 341 16,3 10-659-16,-3-4-358 0,-5 11 378 15,-4 0 479-15</inkml:trace>
  <inkml:trace contextRef="#ctx0" brushRef="#br0" timeOffset="188443.91">4394 15692 1393 0,'0'-4'13'16,"0"-2"20"-16,0-5-38 0,0 5 21 15,0 2 318-15,0-2 124 16,0-1 55-16,0 3 86 0,0 4 88 16,4-6 29-16,-4 6-332 0,0 0-177 15,0 0-99-15,-4-4-48 16,4 4-23-16,0 0 16 16,0 0-30-16,0 0 35 0,0 0 132 15,-4 0 28-15,4 0-1 0,0 4-2 16,0 6-75-16,-8 3 10 15,8 8-11-15,-9-4-11 0,9 10-28 16,-8-4-8-16,-5 4-23 0,9 1-6 16,-5 5 42-16,5-5 1 15,-13 5-24-15,9 1-36 0,-9-3-17 16,4 3-13-16,-4-1-16 0,9-5 4 16,-9-1 8-16,4-4-21 15,4-2 9-15,9-4 12 16,-8-7-21-16,8-3 18 0,0-7 23 15,0 0 22-15,0 0-10 0,0 0 0 16,0 0 5-16,-9-7-37 16,9-3-16-16,9-7 12 0,-1-4-8 15,1-13 4-15,4 7 1 0,4-6-5 16,8-1-3-16,-8 0-22 16,4 3 15-16,4 8-7 0,-3 6-6 15,3 0 16-15,-4 7-5 0,5 10-14 16,-5 0 26-16,4 10-15 15,-8 7 11-15,4 0-5 0,-4 10 2 16,0 7 27-16,4-1-13 16,-12 11-1-16,8 0 20 0,-9 1 6 15,5 5 6-15,-5-6 73 0,-8 11-61 16,0-5-50-16,0-2 0 16,-8 3 0-16,-5-7 0 0,5 6 0 15,-18-12 0-15,5 6 0 0,-4-10 0 16,-5-7 0-16,5-4 0 15,-5-6 0-15,5-7 0 0,-13-6 0 16,8 3 0-16,4-14 0 0,-7 3 0 16,3-6 0-16,0 3 0 15,5-9 0-15,-5-1 0 16,13 6 0-16,-8-5 0 0,12 5 0 0,-4 5 0 16,9-5 0-16,-5 5 0 15,5 2 0-15,3-3 0 16,5 7 0-16,0 0-38 0,-4 0-567 15,4 0-171-15,0-6 168 0,4 2-37 16,1-2-249-16,3-1-137 16,5-3-45-16,-5-7 515 0,14-4-96 15</inkml:trace>
  <inkml:trace contextRef="#ctx0" brushRef="#br0" timeOffset="188869">4390 15516 3989 0,'-8'-10'763'0,"-1"-1"-363"0,1 5-172 15,-1-5-120-15,5 5-61 0,0 6 9 16,4 0-43-16,0-4 6 16,0 4 15-16,0 0 101 15,0 0 16-15,0 0-30 0,0 0-30 16,0 0-37-16,0-7 57 0,4 7 75 16,0 0-41-16,13-6-57 0,-8 2-48 15,7-2-4-15,6 6-23 16,3-7-9-16,5 3 17 0,-5-2-14 15,5 2 16-15,-1-3-7 0,5-3 18 16,4 4 2-16,-8-1 1 16,12 3 4-16,-12-6-9 15,8 3 1-15,-4 1-354 0,-5 2-275 16,5-2 84-16,-12 6-295 0,3 0-147 16,-12 10-68-16,-1-4 264 15,-7 11-83-15</inkml:trace>
  <inkml:trace contextRef="#ctx0" brushRef="#br0" timeOffset="189875.53">4923 16610 1345 0,'0'0'162'0,"-4"-11"215"16,4 11 82-16,0 0 51 0,-4 0 62 16,-5-6 52-16,9 6-38 15,-8-4-136-15,8-3-201 0,-8 7-42 16,3-6 87-16,1 2 24 16,4 4-7-16,0 0-50 0,-4 0-33 15,0-6-27-15,-1 6-15 0,5 0-25 16,0-11-30-16,0 11 4 15,0 0-8-15,0-6-21 0,0 2 7 16,0 4-35-16,0 0-78 16,0-7 0-16,5 1 0 0,-1 6 0 15,0-10 0-15,0 3 0 16,9 3 0-16,-5-2 0 0,1-5 0 16,4 11 0-16,-1 0 0 15,1 0 0-15,-5 11 0 0,1-5 0 16,-5 5 0-16,5 5 0 0,-5 1 0 15,0 10 0-15,-8 1 0 16,0 5 0-16,-9 5 0 0,-4 6 0 16,-4 7 0-16,-5-7 0 15,-3 6 0-15,-5-6-391 0,-4-6-648 16,4 2 443-16,4-13 34 16,-4 0-728-16,13-6-122 0,4-8 667 15,5-9 333-15</inkml:trace>
  <inkml:trace contextRef="#ctx0" brushRef="#br0" timeOffset="190676.99">5541 15241 2009 0,'-8'-6'545'0,"8"6"33"15,0 0 25-15,0 0-103 0,0 6-25 16,-8 5-53-16,-1 5-205 16,1 12-93-16,-5-1 30 0,4 17 150 15,-8-4 67-15,5 4-22 0,3 4-50 16,-8 3-54-16,9-7-61 15,4 0-34-15,-1 0-52 0,5-11-39 16,0 1-24-16,5 4-18 16,7-15 4-16,-3 4-5 0,-1-10-16 15,1 0-7-15,12-7-61 0,-4-3-95 16,4-7-66-16,4-7-53 0,5-9-27 16,4-1 11-16,-9-11 12 15,5-5 42-15,0-1 53 16,-5 7 61-16,5-11 50 0,-13-2 52 15,0 9 55-15,4-9-35 16,-13 6 46-16,1 3-21 0,3-3 9 16,-7 1-10-16,3 5 158 0,-8 5 89 15,0 9 55-15,4 1 18 16,-4 3-1-16,-4-1-26 16,4 11-25-16,0 0-68 0,0 0-66 15,-4 0 46-15,-5 17-162 0,1 4-34 16,-5 12 0-16,-4 11 0 15,0 11 0-15,5 2 0 0,-14 4 0 16,9 4 0-16,-4 6 0 0,0 7 0 16,4-7 0-16,0 7 0 15,4-11 0-15,1 11 0 0,-1-7 0 16,4-6 0-16,1 2 0 0,0-6 0 16,-1 0 0-16,5-13 0 15,0 3 0-15,-1-7 0 0,1-4 0 16,0-3 0-16,4-3-225 0,0 0-540 15,-9-7-48-15,9-6-99 16,0-4-443-16,0-11-4 16</inkml:trace>
  <inkml:trace contextRef="#ctx0" brushRef="#br0" timeOffset="197732.73">6342 15760 2309 0,'0'0'625'15,"-9"0"-7"-15,1-7-33 16,3 3-82-16,-3-2-61 16,4 6-201-16,-5 0-122 0,5 6-44 15,4 5-19 1,0 5 54-16,0-5 51 0,0-5 10 15,0 11-29-15,0-7-26 16,0 1-43-16,0-5-25 0,0-2-15 16,0 3-10-16,4-1-12 15,0-6-1-15,1 0-3 0,-1 0 4 16,0-6 1-16,5-5 1 16,-1 1-13-16,-8-7 8 0,9 0 40 15,-9 0 82-15,0 1 93 16,0 5 46-16,-9 5 24 0,9-5-16 15,-8 5-26-15,3 2-86 16,1 8-152-16,4-4-13 16,-4 0 0-16,0 0 0 0,-1 6 0 15,1 5 0-15,0 6 0 16,4-7-57-16,0 7-451 0,-8 0-352 16,8-1 252-16,0 1-550 0,8 0-465 15,-16 4 644-15</inkml:trace>
  <inkml:trace contextRef="#ctx0" brushRef="#br0" timeOffset="198199.73">6244 16247 4403 0,'0'-7'349'0,"0"7"-54"16,0 0-68-16,0 0-133 0,0 0-16 15,4-6-59-15,1 12 20 16,-1-6-14-16,0 0-20 15,5 7 7-15,-1-7-12 0,1 4 27 16,-1-4-30-16,-8 0 24 0,8-4-16 16,-3 4 226-16,-5 0 272 15,0 0-22-15,0 0-91 0,-5-7-51 16,-3 7-39-16,8 0-74 0,-8 11-101 16,-1-5-125-16,-4-2 0 15,5 9 0-15,-1-3 0 0,1 1 0 16,-1 6 0-16,9-11 0 0,0 4 0 15,-8 1 0-15,8-5 0 16,0-6-192-16,0 0-103 16,8 0-142-16,-8 0-123 0,9-6 15 15,-1-5 134-15,5 1-776 0,4-7-303 16,0 0 465-16</inkml:trace>
  <inkml:trace contextRef="#ctx0" brushRef="#br0" timeOffset="199105.55">7298 15566 5182 0,'0'11'585'0,"-8"-5"33"16,-5 11-104-16,0 4-118 15,5 2-86-15,-5 4-3 16,-4 1-28-16,5-5-279 0,-5-2 0 15,8-4 0-15,-8-7 0 16,9 7 0-16,-1-11 0 0,5-2 0 16,0-4 0-16,0-4 0 0,4 4 0 15,-9-6 0-15,9-5 0 16,0-5 0-16,-8-1 0 0,8-4 0 16,0-9 0-16,8-1 0 15,-8 4 0-15,9-7 0 0,-1 11 0 16,5-4 0-16,4 6 0 0,0 4 0 15,-5 0 0-15,14 11 0 16,-5-5 0-16,0 11 0 16,5 11 0-16,-1-1 0 0,0 7 0 15,-4 6 0-15,5 4 0 16,-18 7 0-16,1 10 0 0,-1 4 0 16,-8 3 0-16,-4 10 0 0,-9 0 0 15,-4-1 0-15,-12 8 0 16,-5 3 0-16,-4-6 0 0,-5 6 0 15,1-3 0-15,-9 3 0 16,1-4 0-16,-1-6 0 0,0-6 0 16,0-5 0-16,13-6 0 0,-9-6 0 15,14-11 0-15,3-4 0 16,9-12 0-16,4-5 0 16,-4 4 0-16,8-10 0 0,0 0 0 15,5-10 0-15,-1-3 0 16,1 3 0-16,4-11 0 0,-1-2 0 15,5-4 0-15,0-1 0 0,5 1 0 16,-1 0 0-16,4 4 0 16,1 2 0-16,-1 4 0 0,1 0 0 15,3 11 0-15,5-5 0 0,-8 11 0 16,8 0 0-16,4 0 0 16,0 11 0-16,5-1 0 0,-1 7 0 15,0 0 0-15,5 6 0 16,-9-2 0-16,5-4 0 15,-1 10 0-15,5-4 0 0,-5-2 0 16,-4-4 0-16,0 0 0 0,0-1 0 16,5 1 0-16,-1-13 0 15,1 9-554-15,-5-9-315 0,4-8-170 16,-4 4-201-16,5-6 75 16,-5-5-119-16</inkml:trace>
  <inkml:trace contextRef="#ctx0" brushRef="#br0" timeOffset="199419.9799">7501 16660 5236 0,'-8'17'702'15,"4"4"-91"-15,0-4-90 0,4 6-104 16,-5-2-107-16,5 2-33 0,-4 4-160 16,4-6-117-16,-4 2 0 15,0 5 0-15,-5-1 0 16,5-4 0-16,-13 4 0 0,4 0 0 16,-4 1 0-16,0-5 0 15,-4-2-125-15,4 6-371 0,-4 0-181 16,0-3-194-16,8-8-68 0,5 1-145 15,-5-6 10-15,13-5 79 16,4-6 37-16</inkml:trace>
  <inkml:trace contextRef="#ctx0" brushRef="#br0" timeOffset="200011.51">8136 15506 5206 0,'-12'0'351'0,"-5"10"176"0,4 3 45 15,-4 8-104-15,5 6-120 16,-1 7-64-16,4-1 8 16,1 5-149-16,-1-5-143 0,5 5 0 15,0 2 0-15,8-6 0 0,-4-3 0 16,13 3 0-16,-5-11 0 16,1 4 0-16,4-6 0 0,-1-4 0 15,9 0 0-15,1-11 0 16,3-6-171-16,0-6-204 0,5-5 29 15,4-6 52-15,0-10-13 0,0-6 15 16,-5-5 89-16,5-6 62 16,-4-7 38-16,-1 1 72 0,-3-5-14 15,-5 11 65-15,-4-6 71 16,-4 12 137-16,-1 11 67 0,-12 4 23 16,4 2-6-16,-4 4-35 15,-4 11-51-15,4-5-70 0,0 11-53 16,-12 4 11-16,3 13 16 15,-4 13-92-15,1 7-38 0,-14 7 0 16,1 11 0-16,-1 12 0 0,-3 5 0 16,3-1 0-16,-3 0 0 15,-1 3 0-15,1-3 0 0,-1 1 0 16,5-5 0-16,-1-2 0 0,5-4 0 16,-4-7 0-16,3 3 0 15,1-9 0-15,4 3-59 16,0-7-763-16,0-7-56 0,5 3-603 15,-5 4-263-15</inkml:trace>
  <inkml:trace contextRef="#ctx0" brushRef="#br0" timeOffset="200512.46">8937 15837 5026 0,'0'0'524'0,"0"0"7"0,0 0-78 15,0 0-121-15,0 11-78 0,4-11-72 16,9 6-15-16,3-2-23 16,6 3-46-16,3-1-40 0,5-2-44 15,4 2 5-15,4-6-10 16,4 0-100-16,0 0-348 0,-4 0-353 16,5 7 336-16,-9-7-614 15,-5 0-291-15,1 4 285 16,-13 2 77-16</inkml:trace>
  <inkml:trace contextRef="#ctx0" brushRef="#br0" timeOffset="200790.73">8784 16179 5305 0,'-4'0'386'0,"4"0"133"16,4 0 26-16,5 7-113 0,3-3-132 15,5-4-66-15,4 6 4 16,5-6-6-16,3 11-232 0,1-11 0 16,4 6 0-16,0-6 0 0,4 4 0 15,0-4 0-15,4 6 0 16,1-6 0-16,3 0 0 0,-12-6-479 15,0 6-240-15,0-4 13 16,0 4-45-16,0 0-594 0,-5 0-35 16,-3 0 466-16</inkml:trace>
  <inkml:trace contextRef="#ctx0" brushRef="#br0" timeOffset="210134.8199">10126 15749 2143 0,'-4'4'422'0,"4"-4"-51"16,0 0-42-1,0 0 4-15,0 0 20 0,0 0 61 16,0 0-49-16,0 13-75 16,0-3-75-16,-4 1-58 0,-1-5-63 15,1 5 33-15,0-1 21 16,-4 3 8-16,-1-9-24 16,5 2-9-16,-5-2-31 0,1-4-28 15,4-4-12-15,-5 4 14 16,5-10-31-16,-9-3-17 0,9-4-14 15,4-4-22-15,0-2 1 16,4-4-17-16,0-11-13 16,9 5 6-16,0-1-10 0,4 0-11 15,4 7 17-15,-4 6-4 16,0-2 18-16,4 6 5 0,-8 7 12 16,4-1 27-16,0 11 24 15,0 0 41-15,-5 11 82 0,5 6 24 16,0 6 29-16,-4 8 1 0,-1 9-18 15,-3 8-12-15,-5 9-69 16,-4 8 83-16,-4-4-76 0,0 6-49 16,-9 4-24-16,-4 1-23 15,-4 6-6-15,-4-1-5 16,-5 1-11-16,0-7-7 0,-4-6-12 16,9-8 8-16,-9-2 28 0,4-11-4 15,1-11 1-15,3-5 2 16,5-18-7-16,4 3-13 0,-8-9 7 15,8-15-7-15,4 5-5 0,-8-15-19 16,8 4-17-16,1-10-14 16,3 4 0-16,1-4 13 0,4-7 7 15,4 7 13-15,0-1 13 16,4 1 9-16,4 4-5 0,1-4 5 16,-1 6-8-16,5-2 3 0,4 6 0 15,0 6 1-15,4-5 11 16,4 5 11-16,-3 11 5 15,-1 0 23-15,4 0 17 0,0 4 11 16,1 9-13-16,-1-3-15 0,1 7-10 16,-1-6-5-16,-4 5-10 15,5 1 0-15,-5 4-9 0,-4 2-5 16,4-6-14-16,0 4-86 16,-4-4-382-16,0 0-264 0,4-7 93 15,-4 3 153-15,4-3-448 0,-4-3-136 16,4-3-28-16,0 2 520 15,5-6 73-15</inkml:trace>
  <inkml:trace contextRef="#ctx0" brushRef="#br0" timeOffset="210422.71">10715 16389 3548 0,'4'11'671'0,"0"-1"-108"0,5 3 67 15,-1-3-51-15,0 1-59 16,-3 6-42-16,3-7-11 0,-4 7-28 16,1 6-143-16,-1-2-296 15,-4-4 0-15,4 6 0 16,0-2 0-16,-4 2 0 0,0-2 0 16,0 2 0-16,-4-6 0 0,4 10 0 15,-8-10 0-15,-1 10 0 16,-4 1 0-16,-3-1 0 0,-1-4 0 15,-9 8-424-15,-3-1-374 0,3-9 93 16,-3-4-205-16,-1-1-358 16,4-5-55-16,5-11 452 0</inkml:trace>
  <inkml:trace contextRef="#ctx0" brushRef="#br0" timeOffset="211699.97">11464 15380 4519 0,'0'0'513'16,"0"0"-235"-16,-4 4-107 0,4 2-11 15,-5 5 121-15,-3 12 64 16,4-2 45-16,-5 2-12 0,5 4-78 16,-4-6-96-16,-1 2-48 0,1-2-34 15,3 2-33-15,-3-6-36 16,-1-6-23-16,5-1-6 0,-4-4-11 15,4 1 2-15,-5-7-2 0,5 0-8 16,0-7 0-16,-1 1-13 16,1 2-19-16,0-13-38 0,4 4-4 15,0-8-1-15,0-2 11 16,8 2 8-16,-3-6 16 0,3 0 3 16,5-3 1-16,4 3 4 15,0 6 16-15,0-2 2 0,4 2 0 16,0 4 9-16,0 11-6 0,-4-5-2 15,4 11 19-15,0 7 8 16,-4 3 30-16,0 7 44 0,-4 4 32 16,0 13 24-16,-1 3 9 0,-7 14-118 15,-5-1-40-15,-5 5 0 16,-3 12 0-16,-5-2 0 0,-4 6 0 16,0-3 0-16,-4 3 0 15,-4-10 0-15,-1-7 0 0,1 3 0 16,-1-13 0-16,1 0 0 15,4-6 0-15,-4-11 0 0,-1-4 0 16,9-6 0-16,-4-6 0 0,4-5 0 16,4-6 0-16,1-6 0 15,-1-5-86-15,5-6-67 0,-1-6 61 16,5 2 30-16,0-12 27 0,8 5 17 16,0-5 7-16,5-5 6 15,3 11 5-15,1-7-8 0,0 7 4 16,4 4-1-16,4-5-1 15,-4 12 9-15,0-1-10 0,4 6 11 16,0 5 10-16,0 2 15 0,4 8 25 16,1 2 25-16,-1 11-3 15,1-6 36-15,-1 5 9 0,0 8-121 16,-3-3 0-16,3-5 0 16,-4 12 0-16,-4-12 0 0,0 1 0 15,-4 0 0-15,4 0 0 0,-5-7 0 16,1 7 0-16,4-6 0 15,-4 5 0-15,4-5 0 0,0-5 0 16,0-2 0-16,4-4 0 0,0-4-427 16,0-2-290-16,4-11-9 15,5-10 322-15,4-7-567 16,0-10-215-16,0-4 47 0,0-3 530 16,-1-9 299-16,1 5 136 0,-8-6-55 15,-5 11 32-15,-4-5 31 16,-5 1 144-16,1 3 165 0,-9 7 38 15,1 0-100-15,-5 4-25 16,-5 9 192-16,-3 1 373 0,-5 9 197 16,5 11 153-16,-9-7-214 0,4 11-348 15,0-1-219-15,-3 14-74 16,3-1 152-16,-4 15 164 0,4 6 40 16,5 7-58-16,-1-1-75 15,5 1-82-15,4 4-81 0,8 6-28 16,1-4-41-16,4-2-37 15,8-1-67-15,-4-3-3 0,8 6 0 16,-4-9 0-16,5 3 0 0,-1 0 0 16,-4-1 0-16,0 1 0 15,1-3 0-15,-1 3 0 0,-9-7 0 16,1-4 0-16,0 4 0 0,-9 1 0 16,-4-1 0-16,0-4 0 15,-8 4 0-15,-1 1 0 0,-4-1 0 16,-3-4 0-16,-6 4 0 0,-3 1 0 15,0-12 0-15,-1 1 0 16,-3 0 0-16,-5 0 0 16,0-13-258-16,0 2-648 0,0-6 184 15,4-6-243-15,5-4-338 0,4-14-10 16,8-7 345-16</inkml:trace>
  <inkml:trace contextRef="#ctx0" brushRef="#br0" timeOffset="211942.43">12171 15346 5862 0,'0'-6'423'16,"0"-1"46"-16,4 3-104 0,5 4-180 15,3-6-85-15,5 6-47 16,9-4-29-16,-1-3-81 0,5-3-193 15,-1 4-166-15,1-11-122 0,8 6-110 16,-4-5-322-16,4-1-93 16,0-11-216-16</inkml:trace>
  <inkml:trace contextRef="#ctx0" brushRef="#br0" timeOffset="212486.49">13301 14794 4465 0,'-29'10'565'0,"-5"18"-290"16,0 12 200-16,-9 25 124 0,-3 12-120 15,-1 22 34-15,-3 12-56 16,-1 11-94-16,4 10-363 0,5 1 0 15,8-1 0-15,4 0 0 16,5-10 0-16,8 0 0 0,9-7 0 16,3-4 0-16,5-12 0 0,5-5-36 15,7-5-663-15,5-12-178 16,9-5 241-16,-1-18-272 0,9-3-155 16,4-14-55-16,4-14 279 15,1-6-57-15</inkml:trace>
  <inkml:trace contextRef="#ctx0" brushRef="#br0" timeOffset="213747.97">13424 15373 1485 0,'0'-16'376'0,"0"-1"46"0,0 6 19 0,0 5 40 16,-4 2 45-1,4 4-13-15,-5-7-91 0,5 7-3 16,-4 7 0-16,-4-3 30 0,4 6-36 16,-5 14-43-16,-4 3 2 15,-4 13-14-15,0 8 11 0,1 9-13 16,-6 8-356-16,1 12 0 0,-4 1 0 16,4 10 0-16,-1 0 0 15,1 1 0-15,0 5 0 0,0-6 0 16,8 0 0-16,-4-6 0 0,9-4 0 15,-5-11 0 1,5-12 0-16,3-5 0 0,-3-12 0 16,4-5 0-16,0-16-255 0,4 0-398 15,-5-7-136-15,5-10 278 16,5 0-90-16,3-10-236 0,0-13-65 16,9-11-20-16,5-10 180 0,3-4 15 15</inkml:trace>
  <inkml:trace contextRef="#ctx0" brushRef="#br0" timeOffset="-212283.15">13636 15766 1425 0,'4'-6'0'0,"0"-1"21"16,-4 24 287-16,4-17 169 0,-4 0 132 16,0 0 150-16,5 0 32 15,-5-10-213-15,4-7-281 16,0 17-130-16,-4 6-14 16,-4 5 100-16,0-1-7 0,-1 3-66 15,1 1-46 1,4 3-56-16,-4 0-34 0,0-7-27 15,4 3-9-15,0-2 24 16,0-1 1-16,0-4-3 16,0-6-7-16,0 0-4 15,4 0-7-15,0-6-2 0,0-4-17 16,1-7 3-16,3 0-1 16,-4-10 2-16,-4 6 10 0,4-9-5 15,-8 3 3-15,0 6 13 16,0-2-2-16,-9 2 30 15,-4 8 19-15,0 3-13 16,-4 10-9-16,-4 6 2 0,-9 5 5 16,4 16-8-16,-4-4 20 15,0 15-14-15,1 6-12 0,3 6-16 16,0-6-7-16,1 7-16 16,-1-3 3-16,0-4-9 0,9-4 0 15,-4 4-1-15,8-10 10 16,0-7 0-16,0 0-6 0,9-10 10 15,-1-7-9-15,5 1 5 16,0-5 0-16,4-6-7 0,0 0-18 16,0 0 0-16,4-6-1 15,9-11 26-15,-1-4 0 0,9-2 13 16,1 2 2-16,3-2 2 16,0 2-4-16,1 4-1 0,-1 0 1 15,-4 7-8-15,0-3-5 0,-8 9 0 16,0-2-5-16,0 12 2 15,-5-6-1-15,1 11 4 0,-1-5 3 16,0 11 23-16,1-3 20 16,-5 10 22-16,0-1 13 0,-4 4 0 15,0 4-3-15,0 3-13 0,-4 6-28 16,0-2-10-16,0-1-16 16,-1 3-5-16,1-6-3 15,-4-7 4-15,4 7-2 0,-1-13-2 0,5 2-7 16,-4-2 4-1,4-11-9-15,0 3-9 0,0-9-40 16,4 2-27-16,1-12-32 0,3 2 5 16,5-2-20-16,4-11-50 15,0-10-43-15,8-1 10 0,0 1 25 16,5-7 64-16,-5 7 46 0,1 4 13 16,-1-4 46-16,-8 6 1 15,-4 4 13-15,-5 4 40 0,1 9-65 16,-1-2 47-16,-4 6 64 15,-4-4 74-15,0 4 43 16,0 0 56-16,5 10-19 0,-5 1-18 16,0-1-46-16,0 7-58 0,0 6-48 15,0-2-28-15,0-4-21 16,0 0-3-16,0-7-8 0,0 3-3 16,0-9 4-16,4 6 5 0,-4-10-15 15,0 0-5-15,0 0-13 16,8-4-17-16,1-6-3 0,4-13-7 15,8-5-86-15,0-16-51 16,4 0-6-16,5 0 6 0,-5-17 50 16,5 7 65-16,-5-7 32 15,1 0 30-15,-1 4 15 0,-4 9-1 16,-4 8-1-16,-4 2 8 16,-5 15 15-16,-3 6 82 0,3 7 68 15,-8-1 15-15,4 11-11 0,-4-6-35 16,0 6-18-16,0 6 25 15,-4 11 61-15,-4 10 24 0,-1 7-114 16,1 4-122-16,-5 12 0 16,0-6 0-16,1 0 0 0,-1 7 0 15,0-13 0-15,1-1 0 0,3-3 0 16,5-1 0-16,0-5 0 16,-1-11 0-16,5-1 0 15,5-5 0-15,-1-11-100 0,4 0-117 16,1-4-10-16,8-9 9 0,4-14 7 15,4-1 30-15,1-9 44 16,3-7 58-16,1-7 37 0,0-10 39 16,-5 7 21-16,5 3 0 15,-9 7-8-15,0 4 7 0,-8 9 15 16,-1 8 110-16,-3 6 26 0,-5 7 5 16,-4 3 10-16,0 7-31 15,0 7-25-15,-4 3 26 0,0 13-20 16,-9 11-48-16,0 4-81 0,0 6-4 15,-3 0 0-15,-1 6 0 16,0-6-39-16,4 0-395 16,0 0-212-16,5-6-137 0,4-4-131 15,-5-7-315-15,9-4-67 16,4-2 182-16</inkml:trace>
  <inkml:trace contextRef="#ctx0" brushRef="#br0" timeOffset="-211813.9199">14660 14998 2112 0,'0'-21'727'16,"0"8"134"-16,0 2 14 15,0 11-387-15,0 7-220 0,-4 14-126 16,-5 19 226-16,1 18 155 0,-9 26-104 16,0 5 237-16,-8 22-229 15,-1 4-102-15,-8 18-325 0,0-5 0 16,-4 8 0-16,0-4 0 0,4 7 0 16,-4-11 0-16,0-6 0 15,4-7 0-15,0 1 0 0,5-12 0 16,-5-9-406-16,9-13-170 0,-1-5-103 15,5-16 56-15,4-10-209 16,0-7-204-16,9-17-77 16,3-10 208-16</inkml:trace>
  <inkml:trace contextRef="#ctx0" brushRef="#br0" timeOffset="-209890.03">14656 16186 2631 0,'-13'4'658'0,"5"-4"64"16,-1 0 26-16,5 0-353 15,0 0-176-15,4 0-113 16,0 0-14-16,-5-4-58 0,5-3 53 15,0 1-44-15,0 2 8 0,5-2-19 16,-1-11-20-16,4-4-15 16,9-9 3-16,0-1-3 0,4-9 24 15,5 2 18-15,3-6-7 16,1 4 29-16,4 9-11 0,-9-3-22 16,1 7 12-16,-1 4-22 0,-8 6 12 15,-4 0-20-15,-5 13 5 16,1-2 8-16,-1 2 43 0,-4 4 50 15,1 0 66-15,-5 10 24 0,-5 11 23 16,1 13-12-16,-4 10-23 16,-5 17-25-16,-8 6-11 15,4 4-49-15,-4 11-15 0,0-15-53 16,4 5-16-16,4-5-25 0,0-6 13 16,5-13-13-16,-1-4-13 15,5-10-10-15,4-7-36 0,4-10-96 16,1-7-28-16,3-4-27 0,5-6 2 15,-1-16 5-15,14-5 22 16,-1-13 4-16,5-16 10 0,4-1 32 16,4-10-58-16,0-4-4 15,0-6 51-15,-4 10 62 16,0 0 49-16,-5 11 19 0,-3 2 3 16,-5 8 28-16,-4 12-35 0,-4 12 20 15,-5-1 29-15,-4 6 100 16,1 11 63-16,-5 0 33 0,0 0 2 15,4 17 11-15,-8 4-2 0,-5 13-54 16,1 10-69-16,-5 0-22 16,0 6-23-16,5 5-18 0,-5-5-28 15,0 5-6-15,5-11-16 16,4-4 8-16,4-13-16 0,-5 7 2 16,10-13-31-16,-5-5-33 0,8-5-17 15,-4-5-14-15,5-6-39 0,4-6 22 16,3-15-33-16,10-2-60 15,-1-4-47-15,5-18-6 16,0 1 92-16,-1-6 74 0,1-5 56 16,-5-5 16-16,-4 5 17 15,-8-6 27-15,0 4-37 0,-9 9 37 16,-4 8-36-16,-4 2 52 0,-5 5 38 16,1 12 84-16,-5-2-3 15,-4 6-26-15,4 13-32 0,1-3-26 16,-5 14-18-16,0 3 2 0,-4 18 66 15,-5-1 17-15,5 17-35 16,-4 0-31-16,4 6-21 16,-5 5-18-16,5 6-1 0,4-7-12 15,4 3-9-15,1-2-44 0,7-5-77 16,5-6-72-16,0-10-96 16,9-7-35-16,4-6 79 0,4-4 102 15,8-17 80-15,9 0-11 0,8-17-61 16,1-4-163-16,7-13-99 15,1-3-14-15,4-7 67 0,0-7 149 16,-4-3 100-16,-4-3 43 16,-9 2 32-16,-4 5 251 15,-9 6 204-15,-8 6 14 0,0 5-118 16,-9 9-159-16,-4 3-49 0,1 11-22 16,-1-7 105-16,-4 11-9 15,-4 6-68-15,4 0-2 0,-5 6 66 16,-7 15-12-16,-1 13-32 0,-4 6-34 15,-4 8-36-15,0 2-33 16,0 5-33-16,-1-5-2 0,6 5-20 16,-1-5 12-16,4 1-15 0,4-7-3 15,1-7-33-15,8-9-28 16,0-1-115-16,8-10-64 0,1 0-26 16,4-11-5-16,8-12 101 0,4-5 77 15,1-12 26 1,7-4-3-16,6-11 8 0,-1-12-81 15,0-5 56-15,-4-6 47 0,-9 0 29 16,-4-6 51-16,-4 12 218 16,-8 1 154-16,-9 4-13 0,-5 5-166 15,-7 12 5-15,-10 6-9 0,-3 10-30 16,0 6-11-16,-5 11-62 16,0 11-29-16,-3-1-25 0,3 20 1 15,0 7-41-15,1 8-4 0,3-1 45 16,5 6-91-16,8-2-1 15,-4 3-48-15,9-7-111 16,4-11-87-16,4 1-64 0,4-3-109 16,0-8 42-16,5 1 143 0,3-14 107 15,10-10 76-15,-1 0 46 16,4-10-5-16,5-7 35 0,-1-6-103 16,5-11 0-16,0 3-15 15,4-3 29-15,-8 0 19 0,-5 7 87 16,-8 10 196-16,0-6 140 0,-4 13 40 15,-9-7-60-15,5 13-61 16,-9 4-46-16,4-7-21 0,-4 7-22 16,0 11-37-16,0 6-51 15,0 6 57-15,-9 4-72 0,1 17-26 16,-5 0-17-16,0 17-24 16,1 4 12-16,-5 9-16 0,0 8 17 15,-4-5-19-15,4 5 19 0,-4 2-19 16,-1 4 7-16,1-6-21 15,0-4 22-15,4-1-26 0,0-5 11 16,5-5-15-16,-1-2 9 0,0-4-17 16,5-11 14-16,-1-6 9 15,1-6 0-15,-1-8 13 0,5-16 36 16,-4-1 134-16,-1-3-183 16,1-10 0-16,-5-10 0 15,-4 4 0-15,4-11 0 0,-4-4 0 16,-4-13 0-16,4-10 0 0,-4-6 0 15,0-5 0-15,4 1 0 16,0-7 0-16,13-6 0 0,0-1 0 16,12 3 0-16,5-2 0 0,12 2 0 15,5-2 0-15,12 6-246 16,5-4-483-16,3-2-39 0,10 6 6 16,3-4-203-16,1 4-13 0,-5 0-50 15,5 0 170-15</inkml:trace>
  <inkml:trace contextRef="#ctx0" brushRef="#br0" timeOffset="-209467.79">16434 14544 1824 0,'-9'-17'355'0,"5"7"-63"16,4 6-25-16,0 8 191 0,0 13 150 16,4 16-10-16,5 11-96 15,-5 11-175-15,0 16-135 0,5 13 34 16,-9 15 59-16,4 12 48 0,-8-2-26 15,0 13-34-15,-5-4-53 16,1 1-72-16,-5 3-67 0,-8 0-28 16,4 0-28-16,-9-1-9 0,-3-5-9 15,-5 5 10-15,0-9-13 16,0-3 7-16,-8-8-118 0,-1-3-152 16,1-3-44-16,-9-13-256 15,1-11 55-15,-1-10-59 16,-4 0-375-16,0-17-269 0,-5-4 396 15</inkml:trace>
  <inkml:trace contextRef="#ctx0" brushRef="#br0" timeOffset="-202765.99">16870 8576 1222 0,'0'-17'68'15,"0"1"-27"-15,0 5-12 0,0 1-10 16,0-3-4-16,0 3-4 15,4-1-4-15,-4-2-2 0,0 3 7 16,0-1 19-16,4 5-20 0,-4 2 133 16,0-2 42-16,0 6-5 15,0-7-14-15,0 7 5 0,0 0-13 16,5 7-12-16,-5-1 26 0,0 11 17 16,4 4 12-16,-4 6 42 15,0 13 99-15,4-2-21 16,-4 12 34-16,0 5 59 0,0 6-71 15,0 10-178-15,0 0-85 0,0 13-38 16,0 11 0-16,0 3-28 16,0 7 14-16,0 17-32 0,0-6 24 15,0 16-35-15,4 0 22 0,0 7-4 16,1-1-4-16,3 5 28 16,1-5-46-16,-1 1 26 0,1-7 2 15,-1-6-10-15,5 2 27 0,-5-6-44 16,1 4 23-16,3-4-13 0,-7-1 10 15,3 1 26-15,-4 0-50 16,5-7 49-16,-5 7-42 0,0-6 40 16,-4-1-19-16,4-4 1 15,-8 5 25-15,4-5 48 0,-4-6-27 16,0 0-8-16,0-13 51 16,-1 3 58-16,-3-7-28 0,4-10-26 15,-1-1-10-15,1-5-12 0,0-1-3 16,0-4-11-16,-1-6 8 15,1 10 10-15,0-10 2 0,0 4-13 16,0 3-22-16,-1-8 17 0,1 8 13 16,0-3 0-16,0 6-13 0,-1-10-18 15,1 6-7-15,0 4 5 16,4-3 59-16,-4-3-3 16,-1 6-43-16,-3-4-6 0,4 11-32 15,-5 4 89-15,5-5-41 0,-4-5 83 16,3 5-153-16,1 1 0 15,-4-6 0-15,-1 5 0 0,5 5 0 16,-5 2 0-16,1-2 0 0,0 6 0 16,3-4 0-16,-3-6 0 15,-1 4 0-15,5 6 0 0,0 6 0 16,-5-6 0-16,5-10 0 0,0 4 0 16,0-4 0-16,4-7 0 15,-5 0 0-15,5-4 0 16,-4 5 0-16,4-5 0 0,-4-6 0 15,4 4 0-15,0 13 0 0,0-1 0 16,-4-5 0-16,4-1 0 0,-4-4 0 16,4-6 0-16,-5 0 0 15,5-6 0-15,-4-1 0 0,0 3 0 16,4-9 0-16,-4 2 0 0,4-5 0 16,-5-1 0-16,5 0 0 15,-4-4 0-15,0-3 0 0,4-3 0 16,0-7 0-16,-4 1 0 15,4-1 0-15,-5-10 0 0,5 6 0 16,-4-13 0-16,4 1 0 16,-4-1 0-16,0-3 0 0,4 3-171 15,-4-10-159-15,-1 6-48 0,5-6-159 16,0 0-163-16,-4-6-86 16,-4-4-76-16,-1-14 133 0,1-13 5 15,-5-24-141-15,-4-27 156 0</inkml:trace>
  <inkml:trace contextRef="#ctx0" brushRef="#br0" timeOffset="-201064.99">18212 9498 1383 0,'8'-28'15'0,"1"1"-1"15,-5 10-6-15,4 1 41 0,-3-1 29 16,-1 6 312-16,-4 1 78 15,0 3-31-15,0 7-7 0,0 0 15 16,0 7 206-16,0 10-80 0,-4 14-270 16,-5 9-143-16,1 25-69 15,-1 13-35-15,-3 6-30 0,-5 8-10 16,4 13-1-16,-8 0-5 16,4-4-3-16,-4-3-5 0,-5 1 0 15,5-5 4-15,0-5 7 0,0-5 10 16,0-3 7-16,-1-9-26 15,1-1-16-15,0-4 9 0,4-12-5 16,0-11 10-16,5-10 0 0,-1-1-4 16,4-16 4-16,1 4 2 15,-1-8 52-15,1-9 60 0,4-4-13 16,-5 0 16-16,1 0-15 16,4-4-12-16,-5-9-30 0,5 9-12 0,-5-13-8 15,5 0-19-15,0 0-12 16,0-16-20-16,4-1 2 15,0-10-11-15,0-10-2 0,8-1-21 16,-8-12 1-16,13-5-10 0,4 1 0 16,0 0-15-16,0-3-33 15,4 3-41-15,4-7 53 0,1 7 42 16,3-7 19-16,5 3 15 0,0-3 7 16,0 0 8-16,4 7 3 0,0-7 36 15,4 11 38-15,-3 2 26 16,-1 15 7-16,-5 6-9 0,1 16-10 15,-4 5-28-15,-9 13-1 0,-4 3-14 16,0 14-5-16,-4-1-2 16,-5 15 20-16,1 6 15 0,-1 7-23 15,-4 10-6-15,-4 0-26 16,0 6-11-16,0 11-19 0,-4-6-17 16,0 6-13-16,-5-7-12 0,1 3 10 15,-9 4-15-15,4-17-1 16,-4 0 10-16,5-6 6 0,-1-11 14 15,0-4 8-15,1-6 9 0,7 0 7 16,-3-13 12-16,-1-4-8 0,5 0 1 16,-4 0-2-16,3-4-8 15,5-9-19-15,-4 3-6 16,8-7 6-16,-4-4 20 0,5-2-2 16,3-5-20-16,5 1-14 0,-5 4 18 15,9-4 34-15,-4 10 16 16,4-4 10-16,0 4 20 0,-4 7-18 15,3 3 9-15,1 7 8 0,9 0-70 16,-5 17-19-16,4 0 6 0,1 10-3 16,-5 7 6-16,0 4 3 15,0 6 5-15,-8 6 11 0,0 5 8 16,-5-5 18-16,-4 5 8 0,-4 6 28 16,-4-7 9-16,-9 7 3 15,1-11 9-15,-5 5 10 16,-9-11-10-16,-3 0-76 0,3-4-26 15,5-6 64-15,-4-7 38 0,4-6-23 16,-5-11-4-16,5-3 13 0,0-1-20 16,0-12 9-16,4-5-11 15,0 1-9-15,0-7-10 0,8-6-27 16,-3-11 3-16,8 3-14 0,4-9-1 16,4 2-1-16,0-6-10 15,9 4-65-15,-1 2-58 0,10-6-24 16,-1 11 25-16,4-1 26 0,5-4 66 15,8 5-82-15,4 5 0 0,1 1 16 16,7 4 23-16,1-4 8 16,4-1 30-16,0 5 36 15,0 2 25-15,-8 5 0 0,-5-1 8 16,-8 0-8-16,-9 6-6 0,-3 5 6 16,-5 2 0-16,-5 4 7 0,-3 4 17 15,-5 2 35-15,0 5 75 16,-4 6 35-16,0 0 5 0,0 6 7 15,-4 4 13-15,0 4-9 0,-5 9-43 16,5-6-48-16,-4 10-37 16,-1-6-26-16,5 6-17 0,0-11-4 15,4 1 6-15,0 4 1 16,4-11-13-16,0 0 6 0,5 3-7 16,-5-9 8-16,8-4-4 0,-3-7-36 15,4-4-39-15,4 5-104 16,-1-11-108-16,1-11-154 0,5-5 52 15,-1-5-65-15,4-9-415 0,5-1-108 16,-1-9 2-16,5-11 283 16,-8 3 201-16,-5-13-214 0</inkml:trace>
  <inkml:trace contextRef="#ctx0" brushRef="#br0" timeOffset="-200879.17">19207 9785 2354 0,'-13'-16'444'0,"4"5"52"0,5-2 31 16,0 9-57-16,0-2-152 16,4 6-168-16,0 0-74 0,0 0-41 15,0 6-17-15,4-2-2 0,0 9-41 16,9-2-157-16,-5 5-420 16,5 1-180-16,8 0-95 0,-4 4 308 15</inkml:trace>
  <inkml:trace contextRef="#ctx0" brushRef="#br0" timeOffset="-198953.04">19507 10127 1398 0,'-8'-16'8'0,"4"-1"17"16,4 0-11-16,-5 0-2 16,5 7 177-16,0-1 217 0,0 5 181 15,0 6 183-15,-4-4 112 16,4 4-264-16,0 0-304 0,0 0-137 15,-4 10-91-15,0 7-26 0,-5 4 9 16,1 13-42-16,-1 10 147 16,-4 0 60-16,1 0-62 0,3 6-51 15,1 5-46-15,-1-11-38 0,5 0-8 16,4-4-29-16,4-9 6 0,1 3-15 16,3-11-24-16,5-6-4 15,-1-7-60-15,10 1-7 16,3-15-3-16,5-13 2 0,-1 0-26 15,5-10 43-15,4-7 75 0,-4-6 0 16,-4-4-19-16,-5-4 1 16,-4-9 17-16,1 3 43 0,-10-11-12 15,-8 4-33-15,1 0-17 0,-10 11 25 16,1-1 26-16,-8 13 15 0,-5 5-36 16,0 5-12-16,-9 12 102 15,5 5 87-15,-9 11 56 0,5 4 1 16,-5 13-39-16,1 6-37 0,3 15-51 15,-3 12-25-15,3 5-24 16,5 2-20-16,0-3-18 16,8 1-14-16,5-1-3 0,4-3-28 15,4-7-65-15,4 0-139 0,9-17-129 16,-1 7 14-16,1-17 154 16,4-1 96-16,4-9 50 0,0-7 34 15,5-7-15-15,3-3 4 0,1-13 12 16,0 2 21-16,-1-13-22 0,1 7 10 15,-5-7 8-15,1 1-10 16,-1-5 5-16,-8 4-4 0,0 7 4 16,-4 4 16-16,-5 2-20 0,0 4 16 15,-3 11 11-15,-1-5 12 16,-4 11-27-16,0 0-29 16,0 11 18-16,4 6 19 0,-4 16 45 15,0 1 58-15,0 21 7 0,-4 5-54 16,-5 8 149-16,5 13-102 15,-4 1-38-15,-1 13-50 0,1-1-20 16,-5 11 3-16,5-6-2 0,-1 6 21 16,-3-11-17-16,3 1-8 0,1-7-3 15,3-6 17-15,-3-15-1 16,-1 4-7-16,5-16-11 0,-4-11 16 16,-5-4 6-16,5-13 106 15,-5-6 67-15,4-4 92 0,-3-17 83 16,-1 0 69-16,0-11-374 15,1-5-68-15,-5-18 0 0,4-4 0 16,0-6 0-16,1-17 0 0,-1 0 0 16,4-10 0-16,5 4 0 0,0-11 0 15,8 7 0-15,0-1 0 16,5 1 0-16,4 4 0 0,3 2 0 16,6-2 0-16,3 2 0 0,0-3 0 15,9 8-75-15,-4-1-226 16,4 6 49-16,0-2 40 15,4 9 31-15,-4-2 39 0,0 6 55 0,-1 0 50 16,1 0 44-16,-4 6 18 16,0-6 4-16,-1 4 3 15,-3 2 1-15,-5 4-4 0,-4 7 1 16,-5 4-12-16,1 6-11 0,-4 7 23 16,-5-1 36-16,0 5-8 0,0 6 9 15,0 6 67-15,-4 11 86 16,5 4 17-16,-5 6-9 0,0 13-191 15,0 4-37-15,0 11 0 0,-5-1 0 16,5 3 0-16,-4 4 0 16,0-6 0-16,0 5 0 15,-5 1 0-15,1-10 0 0,-1-3 0 0,1-4 0 16,4-4 0-16,-1-13 0 16,1-6 0-16,0-4 0 15,4-11 0-15,-4 5 0 0,4-11 0 16,0 0 0-16,0 0 0 0,4-11 0 15,0-12 0-15,9-8 0 0,-5-9 0 16,14-15 0-16,3 5 0 16,9-15 0-16,-5 4-17 0,10 0-84 15,-6 0 46-15,5 11 21 0,-4 6 18 16,-4 0 1-16,0 10 11 16,-5 7 4-16,-4 10 0 0,-4 0 0 15,-4 13 3-15,0-2 11 16,-5 6 51-16,5 0 54 0,-9 16-78 15,4 1-41-15,1 11 0 0,-5-1 0 16,0 13 0-16,-4-2 0 16,-4 12 0-16,4-6 0 0,0 0 0 15,0 0 0-15,0-6 0 0,4-4 0 16,1-1 0-16,3-12 0 16,0 2 0-16,-3-12 0 0,3 5 0 15,5-16-236-15,0 0-33 0,4-6-5 16,4-4-2-16,4-11-2 15,9-2 31-15,8-11 51 16,1-4 18-16,3-6 9 0,1 0 36 16,-1-6 4-16,1-1 22 0,-5 3 56 15,-4 8 28-15,-4 2 27 0,-4 5-4 16,-9 12-19-16,-4 4 32 16,-4 4 179-16,-9 9 20 0,4-2-17 15,-8 6 59-15,0 6 28 0,0 11-61 16,-8 4-31-16,-1 13-39 15,1-1-55-15,-5 11-42 0,5 0-13 16,-1 0-8-16,5 0-17 0,0-6-10 16,4 2 0-16,4-2 1 15,9-11-10-15,-5 3 5 0,9-9-6 16,0-5 8-16,0-5 10 16,8-5-10-16,1-6-11 0,8-10 0 15,0-7 17-15,-1-6-5 0,1-4-5 16,0-1 6-16,-4-12-3 15,-1-4 3-15,-3-4 4 0,-5-13-10 16,-4 0 2-16,-4-6 7 0,-5 2 8 16,-4 4 5-16,-4 0 61 15,-8 11 43-15,-1 6 3 0,-3 10-29 16,-5 7-19-16,-4 6-81 0,-1 15 0 16,-3 6 0-16,-9 16 0 15,0 12 0-15,0 12 0 0,-8 8 0 16,4 19 0-16,0-2 0 15,0-4-479-15,0 6-330 0,8-6 4 16,9 4-243-16,0 2-191 0,12-12 27 16,1-1 105-16</inkml:trace>
  <inkml:trace contextRef="#ctx0" brushRef="#br0" timeOffset="-198078.41">21776 10344 1832 0,'-8'4'432'0,"4"2"61"15,-1-6 4-15,5 0 32 0,0 0 42 16,0 0-44-16,5 4-188 15,-1-8-154-15,9-2-37 0,-1-5 45 16,5-5-11-16,9-5-157 0,3-9-58 16,9-8-35-16,0 1-13 15,5-14 10-15,3 1 30 0,5-5 26 16,-4-6 29-16,3-10-27 0,-7 0 1 16,-1-13 3-16,-4 2 9 15,-4-6 28-15,-9-7-38 0,-3 7 3 16,-10 4-2-16,-3 6 3 15,-9 13 6-15,0 15 15 0,-9 6 4 16,-8 17-28-16,-4 10 28 0,-8 23 0 16,-9 15 44-16,-5 29 153 15,-3 18 123-15,-1 14 33 0,-4 22 4 16,0 1-43-16,5 11-101 0,4 6-84 16,3-1-24-16,6 1-39 15,7-6-42-15,9-11-10 0,9-11-18 16,4-6-10-16,4-10-13 0,8-7-4 15,9-16 22-15,0-5 2 16,8-6-5-16,5-10-31 0,0-13-10 16,8-11 0-16,0-3 6 15,0-18-6-15,4-12-35 0,1 2-7 16,-1-13 20-16,-4-10 46 16,-4-6-74-16,-5-5 30 0,-7 1 29 15,-5-7-2-15,-5 11 22 0,-12-5 7 16,-8 5 17-16,-1 6-2 15,-12 10-7-15,-4 13 23 0,-5 4 34 16,-8 11 5-16,-4 12-3 0,-1 11 20 16,-3 17-3-16,-1 3-8 15,1 7-30-15,3 7 2 16,5 3-17-16,9 7-31 0,7 0-2 16,5 0 0-16,9 0-10 0,8-7-113 15,4 1-115-15,13-5-106 16,9-12-156-16,3 2-114 0,14-19 225 15,3-4 176-15,1-17-409 0,3 0-472 16,-3-17-184-16,-5 0 605 16</inkml:trace>
  <inkml:trace contextRef="#ctx0" brushRef="#br0" timeOffset="-197125.73">22623 10155 951 0,'4'-11'103'16,"5"1"-6"-16,-1-7 14 15,1 0-39-15,-5 0-6 0,9 1 87 16,-5-1 28-16,5 6 201 16,-9-5 137-16,4 9 137 15,-8 3 90-15,5-2-134 0,-5 6-176 16,-5 0-191-16,-3 6-103 0,-9 15 102 16,-4 13 54-16,4 3 6 15,-4 14-20-15,0-1-8 0,4 5 2 16,4-1-14-16,0-3-59 0,5-1-40 15,4-6-20-15,4 0-41 16,0-6-36-16,8-4-23 16,-4-1-8-16,5-6-35 0,3 1-2 15,1-11 0-15,-4-1 0 0,3-5 0 16,-3-1-165-16,3-3-161 16,5-7-159-16,0-11-313 0,0-12 353 15,9-4-573-15,-1-7-437 0,5-4 418 16,-5-6 493-16</inkml:trace>
  <inkml:trace contextRef="#ctx0" brushRef="#br0" timeOffset="-196916.8899">22852 9410 2957 0,'0'-7'443'0,"0"7"196"15,0 0 41-15,0 0-315 0,0 13-170 16,0-3-107-16,4 7-31 16,0 10-63-16,0-6-454 0,0 13-522 15,5-7-203-15,-5 13 503 0,5-2 349 16,-5 6 135-16,4 6-236 0</inkml:trace>
  <inkml:trace contextRef="#ctx0" brushRef="#br0" timeOffset="-195548.93">23106 10090 4349 0,'-9'-7'591'0,"1"7"-266"0,-1 0-163 16,1 7-64-16,-5 3-18 15,0 17 226-15,1 1 81 0,-5 5-71 16,4 11-57-16,0-6-40 0,1 6-73 16,3-4-72-16,5-2-35 0,0-4-24 15,4-7 28-15,4 0-21 16,4-4-13-16,1-6 10 16,3 4-13-16,5-8-14 0,0-9-14 15,9-4 8-15,-1-11 14 0,5 5 5 16,-1-15 5-16,1-2-23 15,4-11 9-15,-9 3 10 0,5-9-14 16,-9-4-5-16,0-4 9 0,-4-3 9 16,-8 1 4-16,-1-5-1 15,-8 5-18-15,0 6 5 0,-8 6 24 16,-5 4 7-16,0 1 8 0,-4 6 91 16,-4 10 67-16,0 6-48 15,-4 11-92-15,-5 7-21 0,-4 3 9 16,4 17-2-16,-3 1-13 15,3 16-15-15,0 0-32 0,1 6 19 16,8 1 16-16,-1 3-13 0,10 1-13 16,-1 6 4-16,5-7-8 15,8 7-126-15,4-11-269 0,4-5-284 16,9-1 134-16,9-11 231 0,-1 1 157 16,5-13 84-16,3-15 37 0,1-2 34 15,0-8 0-15,0-13-8 16,0 0 11-16,0-10 3 15,-9 0 13-15,1-7 0 0,-1 1 0 16,-8-11 9-16,0 6-12 0,-4-2 16 16,-1-4-17-16,-3 10 21 15,-1 7-10-15,-4 6 15 0,1 8 14 16,-5 3 51-16,4 6 15 0,-4 4 81 16,-4 10 113-16,-1 11 26 15,1 13-61-15,-4 10-98 0,-1 6-70 16,1 15-53-16,-5 13 64 0,0 6-39 15,-4 4-19-15,1 0-35 0,-1 11-5 16,-5 6 9-16,-3-4 0 16,4-3-10-16,-5-9-5 15,5-1 5-15,-4-11 7 0,4-12 5 16,0-4-5-16,4-10 73 0,0-11 176 16,4-13 90-16,0-6-351 15,1-15 0-15,-10-6 0 0,10-6 0 16,-1-15 0-16,5-13 0 0,-1-6 0 15,1-14 0-15,3-7 0 16,5-10 0-16,5-7 0 0,-1-10 0 16,9 0 0-16,3-1 0 0,6 1 0 15,3 11 0-15,5-5 0 0,4 8 0 16,4 9 0-16,4 4 0 16,0 0 0-16,9 11 0 15,0-11 0-15,4 7 0 0,0-1 0 0,4-6 0 16,1 4-45-16,-1-8-42 15,-4 11 26-15,-4-7 26 16,-9 4 29-16,-4 9 12 0,-8 8-6 16,-5 2 0-16,-8 5 25 0,-4 5 87 15,-5 5-21-15,-4 2-91 0,1 5 0 16,-5 5 0-16,-5-2 0 16,1 9 0-16,0-2 0 0,0 6 0 15,-5 6 0-15,-3 11 0 0,-5 10 0 16,-5 7 0-16,-3 10 0 15,0 11 0-15,-5 5 0 16,5 1 0-16,-1 0 0 0,5 0 0 16,0 0 0-16,4 4 0 0,4-4 0 15,1 0 0-15,3-7 0 16,5 3 0-16,4-2 0 0,4-5 0 16,5-2 0-16,-1-8 0 0,5-2 0 15,8-4 0-15,0-7 0 0,0-10 0 16,9-11 0-16,-5-2 0 15,9-8 0-15,-4-13 0 0,4 0 0 16,-9-10 0-16,0-7 0 0,-3-3 0 16,-5-7 0-16,-5-3 0 15,-3-1 0-15,-9 4 0 16,0 0 0-16,-9 4 0 0,-3 9 0 16,-5 1 0-16,-5 9 0 0,5-2 0 15,-8 13 0-15,4 10 0 16,-4 0 0-16,-1 10 0 0,1 7 0 15,-1 6 0-15,-3 11 0 0,8 3 0 16,-5-3 0-16,9 4-366 0,0-5-554 16,5 11 269-16,7-6-152 15,1-4-494-15,4-1-32 0,4-5 615 16,9-5-66-16</inkml:trace>
  <inkml:trace contextRef="#ctx0" brushRef="#br0" timeOffset="-195140.37">24278 10619 6414 0,'0'0'940'0,"0"0"-103"15,0 0-837-15,0 0 0 0,-4 6 0 16,0 4 0-16,-1 1 0 0,1-5 0 15,0 5 0-15,0-5 0 16,4 5 0-16,-4-11 0 16,4 0 0-16,0 10 0 0,0-10 0 15,0 0 0-15,0 0 0 0,4 0 0 16,0 0 0-16,0 0 0 16,0-4 0-16,1-2 0 0,-1-5 0 15,4 5 0-15,1-5 0 0,-5 5 0 16,0-5 0-16,1 11 0 0,-5 0 0 15,0-6 0-15,0 6 0 16,0 0 0-16,0 0 0 0,-9 0 0 16,5 0 0-16,-5 0 0 0,1 6 0 15,-1 1 0-15,5-3-323 16,0 2-816-16,4-6-204 16,-4 0-643-16</inkml:trace>
  <inkml:trace contextRef="#ctx0" brushRef="#br0" timeOffset="-169281.31">25612 10182 1287 0,'-17'-10'19'0,"8"3"-4"16,-3 3 6-16,3-2-8 0,1-5-8 15,-1 5 23-15,1-5-17 0,-1 1-11 16,1 4 26-16,-1-5-20 16,1 11-9-16,-5-10 16 0,0 3 0 15,5 7 281-15,-5-6 427 0,1 6 210 16,-1 0 83-16,0 0-460 15,5 0-256-15,-1 0-145 0,1 6-57 16,4-6-58-16,4 0-11 16,0 0 18-16,0-6-32 0,0 6-24 15,0-4 17-15,0 4 35 0,0-6-39 16,4 6-23-16,4 0 24 16,1-11 23-16,3 1-16 0,5-3-38 15,5-8 25-15,7-2 6 0,1-4 34 16,8-1-45-16,0-5-22 15,0-5 27-15,4 4 34 0,-3-3-21 16,3-3-32-16,-4-4 51 0,0-7 28 16,-4 3 29-16,-4-2 0 15,-1-5-14-15,-8 5-7 16,-4-1-23-16,0 3-4 0,-8 8 57 16,-5 9 147-16,-4 1 39 0,0 9-18 15,-4-2-44-15,-1 6 21 0,-3 7-92 16,4-1-41-16,-5 11-6 15,-3 0-38-15,3 7-24 0,-4 7-9 16,-4 20 10-16,-4 10 119 0,-4 6-151 16,4 22-8-16,-9 5 0 15,5 1 0-15,-5 10 0 0,5 7 0 16,-5-3 0-16,0 3 0 0,1 3 0 16,-1-3 0-16,5-7 0 15,-1-10 0-15,1 3 0 0,4-3 0 16,-5-11 0-16,5-2 0 15,-4-8 0-15,4-2 0 0,-5-11 0 16,1-11 0-16,4-5 0 0,-5-12 0 16,5-5 0-16,-4-5 0 15,4-6 0-15,-5-6 0 0,5-5 0 16,0-5 0-16,8-1 0 0,-4 0 0 16,9 0 0-16,-1 0 0 15,1 3 0-15,4 1 0 0,4-8 0 16,0 11 0-16,0-7 0 0,8-6 0 15,0 6 0-15,5-4 0 16,8-2 0-16,1-4 0 0,-1 3 0 16,4 3 0-16,5-6 0 15,4 4 0-15,4-4 0 0,4-1 0 16,5-5 0-16,3-1 0 0,5-3 0 16,5-8 0-16,3 1 0 15,1 0-9-15,3-6-323 0,-3-5 68 16,-1 5 73-16,-3-5 24 0,-5-6 30 15,0 1 49-15,-9-1 11 16,1 0 31-16,-5 0 7 0,-8 0 13 16,0 7 12-16,-9-1 3 0,-3 11 17 15,-6 4-2-15,-7 6 21 16,-1 7 33-16,-3 6 123 0,-5 11 130 16,0-3-20-16,-5 3-42 15,-3 10-198-15,-5 10-2 0,-8 17 11 16,-9 13 46-16,-3 15-96 0,-10 12-10 15,1 4 0-15,-5 7 0 16,5 4 0-16,0 6 0 0,4-4 0 16,-1 4 0-16,1 0 0 0,4-6 0 15,5 2 0-15,3-6 0 16,1-7 0-16,4-6 0 0,4-4 0 16,4 0 0-16,5-11 0 0,4-6 0 15,4-6 0-15,4-4 0 16,0-11 0-16,9-2 0 0,4-15-282 15,4-6-2-15,8-17 34 16,5-10-22-16,13-13 47 0,4-8-21 16,12-19-88-16,1 2 2 0,3-2 163 15,1-11 97-15,0 13 46 16,-9-2-13-16,-4 6 17 0,-12 17 15 16,-10 0 14-16,-7 16 19 0,-9 1 21 15,-5 10 282-15,-3 7 80 0,-5-3-57 16,-4 9-36-16,0 4 7 15,0 0-123-15,-4 10-77 16,-5 7-8-16,-8 17 82 0,-8 4-81 16,-5 12-116-16,-3 5 0 0,-1-5 0 15,4 11 0-15,-4-7 0 16,9 1 0-16,-1-5 0 0,9 1 0 16,5-13 0-16,8-1 0 0,-1-3 0 15,10-7 0-15,3-4 0 16,0-12-28-16,14-5-76 0,3-12 43 15,9-5 26-15,4-16 5 0,4 0-37 16,5-13-20-16,-5-11 33 0,1-3 37 16,-10-1 10-16,1-12-6 15,-8 2 7-15,-9 4 9 16,-5 0 13-16,-3 0-4 0,-13 11-6 16,-1 6 4-16,-7 6 21 0,-1 5 38 15,-4 5 50-15,-4 11-13 16,0 17-32-16,-9 0-22 0,0 11-41 15,-3 12-11-15,-6 15 0 0,-3 6 0 16,0 6 0-16,-1 5-9 0,5 2-14 16,0 1 5-16,4-1-61 15,9-2-294-15,4-5-237 0,8-6-94 16,9-6 297-16,8-11 9 0,9 0-435 16,8-3-113-16,9-14-9 15,3-10 254-15,10-4 362 16,3-9 138-16,-3-4 103 0,3-4-122 15,1 5-188-15,-5-12 127 0,-4 1 208 16,-4 4 342-16,-4-4 23 16,-9 10-113-16,-4 6-89 0,-4 1 224 15,-5 4 327-15,-4 6 103 0,-4 0 87 16,0 0-10-16,0 6-373 16,-4 11-224-16,-4 4-49 0,-5 2 314 15,4 4 73-15,-8 11-106 0,5-5-202 16,-1 1-128-16,5 0-25 15,-1-7-2-15,9 4-20 0,0-1-35 16,4-9-4-16,5-4-18 16,4-7-25-16,8-4-29 0,4-6-80 15,9-10-194-15,8-7-222 0,1-6-96 16,-1-4 133-16,0-7-895 16,-4-4-41-16,9 5 645 0</inkml:trace>
  <inkml:trace contextRef="#ctx0" brushRef="#br0" timeOffset="-165553.84">27906 10243 4417 0,'-13'-11'566'0,"5"5"-271"0,-5 2-130 16,9-9 75-16,-4 9 37 15,8-2-45-15,-5-5-88 0,5 5-75 16,5-11-38-16,-1 3-37 0,9-10-10 15,-1 1-22-15,9 2 6 16,1-6 4-16,-1 4 22 16,4 2 30-16,1 4 16 0,-1 7-7 15,-4-7-17-15,-4 11 67 0,0-1 35 16,-4 7 18-16,-9 0 68 16,4 0 66-16,-8 7 22 0,5 9-50 15,-14 1-23-15,1 17-15 0,-9 4-204 16,-4 6 0-16,-5 0 0 15,-3 6 0-15,-1-2 0 0,-4-1 0 16,4-3 0-16,5-7 0 0,0-3 0 16,3-7 0-16,5-6 0 15,5-8 0-15,8 4 0 16,-1-13 0-16,10 2 0 0,-5-6 0 16,0 0 0-16,0 0 0 0,0-6 0 15,8 6 0-15,-4-11 0 0,9 1 0 16,0-3 0-16,-1 3 0 15,5-1 0-15,0 5 0 0,0-4 0 16,-4 3 0-16,4 7 0 0,0 0 0 16,0 7 0-16,0 3 0 15,-5 7 0-15,1 6 0 0,0 4 0 16,-1 7 0-16,-3 4 0 0,-5 12 0 16,0-2 0-16,-8 9 0 15,-9 8 0-15,1-4 0 16,-14 0 0-16,1 6 0 0,-9-6 0 15,-4 0 0-15,4-7 0 0,-4-3 0 16,4-7 0-16,0-6 0 16,0-5 0-16,9-16 0 0,-5 4 0 15,9-15 0-15,0-6 0 0,4 0 0 16,4-17 0-16,1 7 0 16,-1-7 0-16,4-6 0 0,5-11 0 15,4-3 0-15,4-1 0 0,5-13 0 16,8 1 0-16,4-4 0 15,4-1 0-15,14-6 0 0,3 4 0 16,9 3 0-16,12-7 0 16,5 0 0-16,12 0 0 0,5 0 0 15,0 0 0-15,-1-4 0 0,5-6 0 16,-4 0-218-16,-13-7-83 16,0 0-34-16,-9 1 22 0,1-12 23 15,-9 1-29-15,-4-6 109 0,-5 6 83 16,-3 6 64-16,-14 4 22 15,1 11 14-15,-9 12 22 0,-4 5 17 16,-9 6-1-16,-3 0 5 0,-5 10 25 16,-5 7 31-16,1 0-1 15,-9 10 109-15,1 6-11 16,-5 11 4-16,-4 11 50 0,-9 12 52 16,-8 25 15-16,0 13-26 0,-13 23-74 15,4 4 27-15,-8 7-172 0,0 3-45 16,5 7 0-16,-1 0 0 15,4-6 0-15,9-5 0 0,9-16 0 16,3 0 0-16,9-7 0 0,4-10 0 16,13 4 0-16,0-15 0 15,9 1 0-15,4-7 0 0,-1-6 0 16,10-11 0-16,7-4-134 0,1-6-48 16,8-13 47-16,0-14 23 0,0-7-3 15,-4-11 26-15,4-5 28 16,-8-5 29-16,-1-6 17 15,-8 0 2-15,1-6 0 0,-5-5 6 16,-9 5 9-16,-4-1 1 0,-4 3 11 16,0 8 2-16,-8 2 27 15,4 5 30-15,-9 12 72 0,0 4 11 16,0 4-60-16,-3 9-54 0,-6 4-24 16,-3 17 12-16,0 10 7 15,-5 7 2-15,-4 4-16 0,4 6-3 16,5 0-20-16,4 6 0 0,4-6-3 15,8 0-3-15,5 0-21 16,8-6-45-16,5 2-54 0,8-13-30 16,4-6 1-16,9-4 25 15,4 0-29-15,-5-17 14 0,9-4-14 16,5-13-29-16,-1 0-41 0,0-6-67 16,5-15 75-16,-1 5 94 15,1-11 53-15,-5-11 25 0,1 5 12 16,-1-1 19-16,-12 3 18 0,-1 4 0 15,-8 4 17-15,-4 6 6 0,-4 7 29 16,-4 6 214-16,-5 11 94 16,-4-3 17-16,0 3-20 15,0 10-126-15,-4 10-67 0,-5 3-31 16,-8 8-32-16,0 12-38 0,-4 5-24 16,4 2-8-16,0-2-12 15,0 6-9-15,5-4-6 0,3-3-22 16,5-3-1-16,4-7 8 0,8 1-25 15,1-1-55-15,-1-10-11 0,9-7-3 16,0-4 18-16,4 1 34 16,5-14 21-16,3-3 20 0,1-7-5 15,0 0 17-15,-1-6 5 0,-3-4-5 16,-1-11 9-16,-8 5-2 16,0-11 5-16,-4 6-6 0,-5-13-1 15,-4 1-1-15,-4 2-4 16,-8-3 6-16,-1 1 3 0,-3 6 41 15,-5 0 116-15,-9 10 71 0,1 7-12 16,-1 6-102-16,-7 8-123 16,-1 9 0-16,-4 15 0 0,0-1 0 15,-1 13 0-15,1 4 0 0,4 18 0 16,5-8 0-16,-1 14 0 16,13-1 0-16,5 5 0 0,3-11-375 15,13 6-207-15,5-6-110 0,12-6 243 16,4 2 209-16,5-13 111 0,8 0 56 15,4-16 31-15,1-5 16 16,3 1 12-16,1-14-18 16,4-3-100-16,4-7-141 0,0-6-21 15,0-4 209-15,4-7 78 0,0-4 38 16,-4-6 23-16,0-6 33 16,0-5-41-16,-8 1-13 0,0-3 166 15,-9 2-32-15,-9 5-69 0,-3 2-36 16,-5 8-6-16,-4 6 111 15,-9 13 325-15,1 4 94 0,-5 1-47 16,-4 9-195-16,0 7-161 16,-8 7 24-16,-5 20-113 0,-8 7-94 15,-9 16 0-15,-4 15 0 0,-8 13 0 16,-5 6 0-16,-8 8 0 16,0 2 0-16,0 18 0 0,-4-3 0 15,4 2 0-15,0 5 0 0,8-5 0 16,-4-6 0-16,13-7 0 15,0-9 0-15,4-1 0 0,5-17 0 16,8-10 0-16,-1-4 0 0,10-13 0 16,-1-17 0-16,5 0 0 0,-1-10 0 15,5-13 0-15,4-4 0 16,0-4 0-16,8-13 0 16,1-16 0-16,8-5 0 0,8-12 0 0,9-11 0 15,4-11 0-15,13-12 0 16,-5-4-76-16,14-4-25 15,-1-3 20-15,4-3-9 0,1 3-50 16,4 1-17-16,4-5 40 0,-5 11 39 16,-3 4 45-16,-1 2 11 0,-8 15 18 15,-4 2 8-15,-8 15 3 16,-10 16-4-16,-3 7 23 0,-9-1 53 16,-8 18 86-16,-5-3 23 0,1 9 16 15,-5 4 19-15,-4 11-223 16,0 5 0-16,-13 18 0 0,1 4 0 15,-9 12 0-15,-5 5 0 16,1 6 0-16,-1-1 0 0,-3 1 0 16,3 0 0-16,5-6 0 0,4-5 0 15,5 5 0-15,-1-15 0 16,4-3 0-16,9-9 0 0,-4-1 0 16,8-10 0-16,1-7 0 0,-1-3 0 15,9-7 0-15,-1-11 0 16,14-6 0-16,3-10-258 0,14-13-60 15,3-4 81-15,9-11 99 0,0-5 27 16,-4 5 5-16,-4-6 17 0,-1 11 6 16,-4 6 22-16,-3 0 7 15,-10 10 20-15,-3 0 20 16,-5 13 32-16,-9 5 189 0,1 5 142 16,-9 5-30-16,1 6-52 0,-1 0 50 15,-8 17-291-15,-1-1-26 16,-3 12 0-16,-5 5 0 0,1 5 0 15,-1-4 0-15,0 10 0 0,0-4 0 16,5-3 0-16,0 1 0 0,3 2 0 16,5-6 0-16,5-7 0 15,-1 4 0-15,4-7 0 0,5-1 0 16,4-9 0-16,4-1 0 0,0-13 0 16,9 0 0-16,-1-6 0 15,10-11 0-15,-1-4 0 0,0-9 0 16,0-7 0-16,0-7 0 15,-4-1 0-15,0-9 0 0,-5 4 0 16,-3-5 0-16,-5-6 0 0,-8 4 0 16,-5 3 0-16,-4-1 0 15,-4 1 0-15,-4 3 0 0,-4 7 0 16,-1 4 0-16,-4 9 0 0,-4 8 0 16,1 2 0-16,-6 14 0 0,1 7 0 15,-13 7 0-15,0 14 0 16,-8 12 0-16,0 11 0 15,-1 0 0-15,5 17 0 0,0 0 0 0,4 0 0 16,5 0 0-16,8 4 0 16,8-8 0-16,0-3 0 0,9-10 0 15,4 7 0-15,4-13 0 16,0-5-350-16,9-12-67 0,0 2 51 16,8-6 121-16,4-6 76 0,9-5-9 15,4-12-135-15,5-11 85 16,3 0 146-16,1-10 7 0,8-7 30 15,-4-4 94-15,4-6 72 0,0-6 43 16,0-1 6-16,-4-3-19 0,-5-1-138 16,1 11-26-16,-5 0 143 15,-8 11 204-15,-4 5 157 16,-5 1 132-16,-8 10-388 0,0 0-235 16,-9 7 0-16,1 4 0 0,-5-1 0 15,-4 7 0-15,0 13 0 0,-4 4 0 16,-9 10 0-16,-8 11 0 15,-5 12 0-15,-7 5 0 0,-1-5 0 16,-4 11 0-16,0-6 0 0,4-5 0 16,0 4 0-16,4-9 0 15,5-1 0-15,4-11 0 0,-1-5 0 16,10-5 0-16,-1-13 0 0,9 7 0 16,-5-17 0-16,9 0 0 0,0 0 0 15,5-6 0-15,-1-5 0 16,4-12 0-16,9-11 0 15,9-3 0-15,7-14 0 0,6-3 0 16,7-1 0-16,5-12 0 0,0 6 0 16,4 6 0-16,0 1 0 0,-4 4 0 15,-5 5 0-15,-3 18 0 16,-10 0 0-16,-3 4 0 0,-5 12 0 16,-8 5 0-16,-8 6 0 0,-1 0 0 15,-3 17 0-15,-5 0 0 0,-9 10 0 16,-4 17 0-16,-4 0 0 15,-8 0 0-15,-5 6 0 16,5 1 0-16,-5-7 0 0,1 0 0 16,3 0 0-16,5-10 0 0,4-7 0 15,5 0 0-15,-1-10 0 16,4-6 0-16,5-1 0 0,0-4 0 16,4-6 0-16,4 0 0 0,0-6 0 15,9-4 0-15,8-24 0 0,5 7 0 16,12-7 0-16,4 7 0 15,5-11 0-15,-1-2 0 0,1 9 0 16,-5 1 0-16,-4 9 0 0,-8 4 0 16,-9 1 0-16,-8 5 0 0,-1 11 0 15,-3 0 0-15,-9 11 0 16,0-1 0-16,-9 13 0 16,-8 5 0-16,-8 5 0 0,-5 11 0 15,-8 0 0-15,4 7 0 0,-4-3 0 16,4-4 0-16,5-4 0 0,3 4 0 15,5-6-113-15,9-5-1014 16,-1-12 458-16,4 2 294 0,9-12-816 16,0-5-432-16,5-6 781 0,7-6 364 15</inkml:trace>
  <inkml:trace contextRef="#ctx0" brushRef="#br0" timeOffset="-165271.8499">32012 10205 5302 0,'0'0'272'0,"5"4"220"15,-1 3 23-15,0-1-32 0,5-2-60 16,-1 2-67-16,5 5-84 0,8-5-196 15,4-2-76-15,9 3 0 16,4-7 0-16,5 0 0 16,3 0 0-16,1-7 0 0,-1 3-105 15,5-2-986-15,-4-5 393 0,-5 1 325 16,0 4-691-16,-8-5-638 0,0 5 822 16</inkml:trace>
  <inkml:trace contextRef="#ctx0" brushRef="#br0" timeOffset="-163115.78">17704 12176 1150 0,'-9'-6'112'0,"1"-5"-53"16,4 1-19-16,-1-3-16 15,-3 3 2-15,8-11-1 0,-4 4 14 16,4-6 200-16,0 2 105 15,0 4 42-15,0-6 24 0,0 2 61 16,0 4 71-16,0 1 35 16,0 5-26-16,0-6-262 0,0 11-114 15,0 6 114-15,0 0 24 0,0 6-23 16,-5 11 7-16,5 10 48 16,-4 17 1-16,0 11-51 0,0 6-86 15,-17 10-57-15,4 7 5 0,-9-7-118 16,5 3-39-16,0-3 0 15,4-10 0-15,-4-6 0 16,4-5 0-16,4-6 0 0,1-17 0 16,3 1 0-16,1-12 0 0,3-5 0 15,1-5 0-15,4-6 0 16,0 0 0-16,0-6 0 0,0-5 0 16,4-12 0-16,1-4 0 15,3-11 0-15,5-6 0 0,-1 0 0 16,1 11 0-16,0-1 0 15,-5-4 0-15,5 15 0 0,-5-4 0 16,5 10 0-16,-9 0 0 0,5 7 0 16,-5 3 0-16,0 7 0 15,9-4 0-15,-4 8 0 0,-9 3 0 16,8-1 0-16,0 4 0 16,1 1 0-16,-1-5 0 0,1 5 0 15,-5-5 0-15,5-2 0 0,-5 3 0 16,4-7 0-16,-4 0 0 15,5 0 0-15,4-11 0 0,-1 5 0 16,1-11-313-16,4-10-54 0,4-1-51 16,0-16-49-16,0 0-15 15,1 0 226-15,3-17 142 0,5 7 29 16,-5-3 52-16,0 2 25 0,-3 5-12 16,-1 6 29-16,-4 6-27 15,-5 11 18-15,-3 4 25 16,-1 12-2-16,-3 1 297 0,-5 4 66 15,0 6-83-15,0 10-43 0,-5 7 37 16,-7 16 88-16,-1 5 30 16,-4 19-257-16,0-3-158 0,-4 14 0 15,4-3 0-15,-4 6 0 16,0-4 0-16,4-6 0 0,4 4 0 16,0-4 0-16,5-4 0 0,-1-3 0 15,5-10 0-15,4 0 0 16,0-10 0-16,9-7 0 15,-5-6 0-15,9-8-401 0,-1-3-20 16,5-10 58-16,4-10-14 0,5-7-78 16,8-16 198-16,0-5 106 0,-1-6 61 15,5-17 50-15,5-6 12 16,-1 2 6-16,-4-13 6 0,0 11 7 16,0-5 3-16,-8 1 2 0,-5 14 4 15,-3 9 0-15,-5 8 4 16,-5 13 13-16,-3 0 52 0,-5 16 219 15,0 1 61-15,-4 3-40 0,0 7-67 16,-4 0-4-16,0 17 24 16,-5 4 54-16,1 2 45 15,-5 15-176-15,0 12-185 0,-4 5 0 16,1 6 0-16,-1 6 0 0,4-6 0 16,0 0 0-16,5-7 0 15,-1 1 0-15,1-5 0 0,8 1 0 16,0-14 0-16,4 1 0 0,0-4 0 15,5-7 0-15,3-4 0 16,1-2 0-16,0-4 0 0,4-11 0 16,4-6-204-16,0-6 81 0,5-11 48 15,-1-4 27-15,-4-12 19 16,9-1 1-16,-1-10 1 0,5-4 10 16,-8-9-2-16,3 2 7 0,-3-12 12 15,-5 6 6-15,0 7-12 16,-8-7 11-16,-5 13 4 15,1 1 0-15,-5 16 9 0,-4-3 70 16,0 11 30-16,-4 2-3 0,4 11-4 16,-9 3-2-16,5-3-109 15,0 4 0-15,-1 6 0 0,1 0 0 16,-4 0 0-16,4 0 0 0,-1 0 0 16,5 0 0-16,0 0 0 15,-4 6 0-15,4-6 0 0,-4 4 0 16,4-4 0-16,0 0 0 15,0 0 0-15,0 0 0 0,0 0 0 16,0 6 0-16,0-6 0 0,0 0 0 16,0 0 0-16,0 7 0 15,0-7 0-15,0 0 0 0,0 4 0 16,0-4 0-16,0 0 0 0,0 0 0 16,4 6 0-16,-4-6 0 15,0 0 0-15,0 0 0 0,0 0 0 16,0 0 0-16,4 4 0 0,1 3 0 15,-1-7 0-15,-4 0 0 16,0 6 0-16,4-6 0 0,0 4 0 16,0 3 0-16,1-1-46 15,-5-6-174-15,0 4-58 0,4-4-75 16,-4 0-158-16,0 0-89 16,0 0 157-16,0 0-443 0,0 0-176 15,0 0-52-15,0 6 434 0,0 5-243 16</inkml:trace>
  <inkml:trace contextRef="#ctx0" brushRef="#br0" timeOffset="-162619.04">18241 12447 1459 0,'0'-6'14'0,"5"-5"301"0,-1 5 54 16,4-5-6-16,1 11 35 0,4-6 35 15,-5 2 10-15,5 4 25 16,4 0-4-16,-5 10-68 0,5-3-165 16,0 3-117-16,0-3-59 0,-4 3-24 15,0 7 113-15,-5 0 114 16,0 4 28-16,-3 2-10 0,-1-2-32 15,0 12-48-15,-4-5-72 0,-4 5-67 16,0-6-39-16,-5 7-15 16,1-7-3-16,-1 1-16 15,-3-12-28-15,3 12-305 0,-4-11-192 16,1-7 220-16,3-4-114 0,1 5-699 16,4-11-231-16,-1-4 591 15,5-9 99-15</inkml:trace>
  <inkml:trace contextRef="#ctx0" brushRef="#br0" timeOffset="-161969.23">18788 12010 1427 0,'-9'-10'0'0,"1"4"129"16,3-5 117-16,-3 5 50 0,4 6 5 15,-1-4 16-15,-3-3 49 16,4 7 27-16,-5 7 31 16,5-3 60-16,-4 2-7 0,-5 11-127 15,4 10-162-15,-3 1 9 0,-5 16 158 16,0 0 23-16,0 10-36 16,-4 7-61-16,8 0-100 0,0 0-67 15,1 0-47-15,7-7-24 0,5-3-4 16,5-1-2-16,-1-6-18 15,9-6 1-15,-1-11 8 0,5 3 19 16,-4-9 10-16,8-5 12 0,0-9 7 16,5-3-21-16,-1-8-4 15,9-13-20-15,4 0-19 16,0-10-5-16,0-13-7 0,5 2 4 16,-5-6 6-16,0-13-2 0,-4 3-8 15,-1-7-8-15,-7-4 3 16,-1-2 2-16,-12-5 12 0,-5 1 5 15,-3 0 19-15,-10 3 56 0,-3 8 47 16,-9 5-136-16,0 5 0 16,-4 16 0-16,-9 7 0 0,1 10 0 15,-1 6 0-15,-4 18 0 0,0 7 0 16,-8 20 0-16,4 16 0 16,-9 11 0-16,5 0 0 0,4 11 0 15,4 5 0-15,4 5 0 16,5-4-565-16,8-1-293 0,0-5 4 15,4-5-359-15,9-6-91 16,8-7 193-16,5-3-29 0</inkml:trace>
  <inkml:trace contextRef="#ctx0" brushRef="#br0" timeOffset="-160500.8299">19215 12590 5545 0,'-8'0'581'0,"-1"0"-93"15,5 6-89-15,-5-6-70 0,5 11-49 16,4 5-56-16,-4-5-71 0,4 12-45 15,4-6-24-15,0 4-84 16,1-4 0-16,-1-1 0 0,4 1 0 16,1 0 0-16,-1-7 0 15,14-3 0-15,-6-3 0 0,6-4 0 16,-1 0 0-16,0-11 0 16,4-5 0-16,1-5 0 0,-1-13-157 15,9 0-71-15,-4-3-4 0,-1-14 25 16,5-3 63-16,-4-7 59 15,-1-6 24-15,1 2 24 0,-5-3 16 16,-3 8 7-16,-5-1 17 0,-5 6 18 16,1 11 216-16,-9 0 216 15,0 17 19-15,1 4-472 0,-5 6 0 16,0 6 0-16,0 11 0 0,-9 11 0 16,1 6 0-16,-5 10 0 15,0 17 0-15,-8 13 0 16,0 1 0-16,4 16 0 0,-4-9 0 15,4 2 0-15,4-12 0 0,5 6 0 16,-1-11 0-16,9-6 0 16,0-6 0-16,5-5 0 0,-1 1 0 15,4-13 0-15,5-4 0 0,0-7 0 16,-1-3 0-16,10-14 0 16,-1-3 0-16,4-11 0 0,5-13 0 15,-1 1-262-15,5-18-58 0,0-3 12 16,4-7 71-16,-4-11 111 15,4 1 87-15,-8 0 39 16,-1 3 12-16,1 1 8 0,-9 13 34 16,-4 3 170-16,-4 14 128 0,-5 9 64 15,-3 5-202-15,-1 6-214 0,-4 7 0 16,4 6 0-16,-4 4 0 16,-4 10 0-16,-5 7 0 0,-3 21 0 15,3 2 0-15,-8 8 0 0,5 13 0 16,-5-7 0-16,0 14 0 15,4-8 0-15,4 1 0 0,5-6 0 16,0 2 0-16,4-9 0 0,0-8 0 16,4-9 0-16,5-1 0 15,-1-9 0-15,1-5 0 16,3-5 0-16,5-11 0 0,0-4 0 16,4-13 0-16,5-6-173 0,-1-11-15 15,5-10 15-15,8-4 32 16,4-13 36-16,1-6 50 0,-5 6 26 15,4-10 11-15,-8 10-1 0,-4 6 16 16,-1-2 13-16,-12 13 122 16,0 7 121-16,-4 3 64 0,-5 7-125 15,1 10-192-15,-5 6 0 0,-4 5 0 16,0 6 0-16,0 0 0 16,-9 17 0-16,1 6 0 0,-5 21 0 15,-4 4 0-15,0 9 0 16,0 4 0-16,1 4 0 0,3 2 0 15,0-6 0-15,9-6 0 16,0-11 0-16,8 0 0 0,0-4 0 16,5-9 0-16,3-4-184 0,5-3-105 15,0-14 38-15,9-4 57 16,3-12 23-16,9-11 21 0,0-10 36 16,5 0 39-16,3-17 16 0,1-1 31 15,-1-9 31-15,1-7 22 16,0 0 3-16,-5-6-6 0,0 6-19 15,-12 0-3-15,-5 7 54 0,-4 10 85 16,-8 6 53-16,0 4 31 16,-5 17-14-16,-3 1-15 15,-1 5-26-15,-4 11-44 0,0 0-5 16,-13 17-107-16,-4 10-12 0,-4 17 0 16,-9 11 0-16,1 12 0 15,-1 11 0-15,-4 10 0 0,0 0 0 16,0 11 0-16,5-1 0 0,-5 7 0 15,4 7 0-15,5-7 0 16,0 6 0-16,-1-2 0 0,1 2 0 16,-1 5 0-16,1-11 0 15,0 0 0-15,-1-7 0 0,5-3 0 16,-4-18 0-16,3-5 0 16,1-5 0-16,4-19 0 0,0-8 0 15,-4-13 0-15,4-6 0 0,0-8 0 16,-4-9 0-16,-4-8 0 15,-1-13 0-15,1-6 0 0,4-15 0 16,0-6 0-16,4-6 0 0,-4-15 0 16,8-2 0-16,-4-11 0 15,13 0 0-15,4-4 0 0,4-2 0 16,4-8 0-16,14 8 0 0,7-4 0 16,13 0 0-16,5 10-680 15,17-4-294-15,3 11-190 16,14 4-279-16,8-5-70 0</inkml:trace>
  <inkml:trace contextRef="#ctx0" brushRef="#br0" timeOffset="-159424.34">22441 12078 2820 0,'0'-13'744'0,"-4"9"-16"16,-1-2-115-16,-3-5-282 16,4 11-156-16,-5 4-37 0,-3 9 153 15,-1 8 95-15,-4 12 28 0,-8 11 4 16,3 11 13-16,-7 6-50 16,3 6-60-16,-3 4-321 15,-1 7 0-15,5-6 0 0,4-1 0 16,-1-10 0-16,10 0 0 0,3-11 0 15,5-6 0-15,4-6 0 16,4-5 0-16,9-16 0 0,4-6 0 16,8-11 0-16,13-11-219 0,5-16-40 15,3-7 22-15,9-16 14 16,0-5 43-16,0-5 28 0,5-12 50 16,-10-5-127-16,5-5 39 0,-8 4 36 15,-5 0 33-15,1 11 29 16,-14 13 31-16,-3 9 79 0,-9 12 252 15,-5 6 96-15,-3 10 26 16,-1 6-4-16,-8 5-90 0,0 6-62 16,0 6 15-16,-12 22-251 15,-1 5 0-15,-4 18 0 0,0 3 0 16,-4 7 0-16,4 4 0 16,-9 2 0-16,5 5 0 0,4-11 0 15,0-1 0-15,5 1 0 0,8-10 0 16,-1-7 0-16,5-6 0 15,5-5 0-15,3-12 0 0,5-4 0 16,-5 0 0-16,5-17-240 0,4-11 20 16,8-6-15-16,1-6-70 15,3-8-89-15,9-13-60 16,-4-7 96-16,9-10 176 0,-5-6 88 16,0-4 68-16,0-7-18 0,0 3 26 15,-4-3 31-15,-5 0-24 16,-3 17 2-16,-5 7 12 0,-4 4 49 15,-9 16 268-15,1 7 149 0,-5 10 15 16,-4 6-71-16,4 5-112 16,-4 6 1-16,-8 13-69 0,-5 14-233 15,0 11 0-15,-8 12 0 0,0 11 0 16,0 4 0-16,0 6 0 16,0 3 0-16,-1-9 0 0,6 2 0 15,-1-2 0-15,8-8 0 16,1-9 0-16,3-4 0 0,1-4 0 15,4-2 0-15,0-15-754 16,-4 4-158-16,8-16 431 0,-4-1 94 16,4 3-732-16,1-13-118 0,3 4 325 15,1-8 448-15,3-2 199 16,1-5 38-16</inkml:trace>
  <inkml:trace contextRef="#ctx0" brushRef="#br0" timeOffset="-157689.9499">23254 12745 4989 0,'-5'0'305'0,"5"0"-125"0,-4 11-38 16,-4-5 387-16,8 11 38 16,-9-3-115-16,5 3-175 0,0 0-124 15,0 0-68-15,4 0-31 0,0-7-12 16,4 7 4-16,0-11-1 15,0-2-8-15,1 3-3 0,7-7-17 16,1-7-36-16,4-3-19 0,0-7-4 16,8-4-22-16,-4-6-60 0,9-7-33 15,0-10-20-15,-1 0 11 16,5-6 39-16,4-11-38 16,-4-11 28-16,4 1 33 0,0 4 26 15,-8-11 17-15,4 13 6 0,-9-2 24 16,1 19 21-16,-9-3 163 15,-5 18 154-15,-3-5 37 0,-5 15 68 16,0 2 17-16,0 4-282 0,-4 11-147 16,5 2 0-16,-5 4 0 15,-5 4 0-15,-3 6 0 0,-1 13 0 16,-7 15 0-16,-1 2 0 0,-5 15 0 16,-3 5 0-16,0 1 0 15,-1 4 0-15,5 3 0 16,0-8 0-16,0 1 0 0,4 0 0 15,4-6 0-15,0-1 0 0,5-3 0 16,-1-7 0-16,9-4 0 16,0-9 0-16,0 3 0 0,5-17 0 15,3-1-149-15,1-5-197 0,8-11-1 16,0-4-57-16,8-13-122 16,5-6 135-16,3-4 173 0,1-11 95 15,9-2 54-15,-5-4 30 0,4 0 22 16,-4 0 9-16,0 6 5 15,-8 4 3-15,-5 11-8 0,-4 2 8 16,-8 11 16-16,-4 3 10 16,-1 1-11-16,-4 6 29 0,-4 0 50 15,0 6 308-15,-4 11 108 16,-4 0 27-16,3 4-40 0,-7 6-146 16,3 3-195-16,-3-3-156 0,7 0 0 15,1 0 0-15,0 1 0 16,4-1 0-16,0-10 0 0,4 6 0 15,5-6 0-15,-1-7 0 0,5 7 0 16,-1-13 0-16,5-4 0 16,4-4 0-16,5-2 0 15,4-11 0-15,3-4 0 0,1-6 0 16,4-7 0-16,0-10 0 0,5 0-145 16,-5-13 48-16,0-4 47 15,0 3 27-15,-4-10 7 0,-4 8 8 16,-5-8 8-16,-8 14 2 0,-4-1 10 15,-5 5-3-15,-4 6 7 16,1 6 69-16,-10 4 68 0,1 7-91 16,0 10-62-16,0 0 0 0,-5 7 0 15,5 10 0-15,-5 0 0 16,1 4 0-16,-5 13 0 0,-4 6 0 16,0 4 0-16,-4 7 0 0,0 4 0 15,4-5 0-15,4 5 0 16,1-4 0-16,3-1 0 15,5-5 0-15,4-1 0 0,-4-4 0 16,4-2 0-16,0 2-197 0,4-2 46 16,-4-4 58-16,4 0 53 15,1-1 20-15,-1 1 4 0,0 0 6 16,4-7 10-16,-3 7 6 0,-1 0 0 16,0 0-9-16,0 4 6 15,5-4 69-15,-9-1 135 0,8 5 29 16,1 3-236-16,-5-1 0 15,0-2 0-15,0 6 0 0,5-4 0 16,-5 4 0-16,5 1 0 0,-1-1 0 16,1-10 0-16,3-1 0 15,1 1 0-15,0 0 0 0,-1-6 0 16,1-11-376-16,0 6-197 0,4-6-139 16,0-6 274-16,0-11 176 15,4 0 72-15,0-4-660 0,0-13-237 16,4 1 4-16,1-11 509 0,4 0 261 15,-5-11 149-15,5-2 67 16,-5-8 63-16,5-2-17 0,-5 2 27 16,-4-2 24-16,0 12-15 15,-4 5 26-15,-8 6 11 0,3 6 9 16,-7 11 4-16,-1 4 15 16,0 12 297-16,-4 5 245 0,0 2 205 15,0 4 308-15,0 4-502 0,0 6-285 16,-4 13-144-16,0-2-65 15,-5 13 276-15,5 0 109 0,-5 3-14 16,5 10-73-16,-4-3-95 0,4 4-57 16,-1-4-64-16,5 0-84 15,0 0-89-15,0-4-18 0,5-2 0 16,-1 2 0-16,4-13 0 0,1 0-26 16,-1 1-263-16,1-12-199 15,3 1-172-15,1-6 131 16,4-5 232-16,0-6 125 0,4 0 63 15,-4-6-405-15,4-11-266 0,5 6-19 16,-5-5 6-16,-4-12 169 16,4 1 301-16,0-7 134 0,-4-3 88 15,0-7 63-15,0-7 6 0,0 1 6 16,-9-1 39-16,1 3-21 16,-1 4 8-16,-4 0 22 0,-4 10 344 15,5 7 210-15,-10 4 101 0,1 13 95 16,0 3 6-16,0 3-298 15,-1 4-221-15,-3 4 18 16,0 9 263-16,-9 4 110 0,-5 10 105 16,1 11-123-16,-8 6-632 0,-1 0 0 15,-8 0 0-15,4 13 0 16,0-3 0-16,-4 1 0 0,0-5 0 16,0 5 0-16,0-1 0 0,0-3 0 15,0 3 0-15,4-3 0 16,0-1 0-16,0-2 0 0,0-4 0 15,9-4 0-15,-1-2-514 0,9-15-465 16,5-6 415-16,3 0-289 16,5-7-479-16,4-10 96 0,4-6 599 15,5-15 100-15</inkml:trace>
  <inkml:trace contextRef="#ctx0" brushRef="#br0" timeOffset="-156813.8">25315 12132 4969 0,'5'-6'308'16,"-5"6"-63"-16,0 0 286 0,0 0 10 16,-5 6 13-16,1 11 41 15,-4 10-147-15,-5 7-448 0,-4 4 0 16,-8 12 0-16,3 5 0 0,-3-1 0 15,4-3 0-15,4-1 0 16,4-2 0-16,5-4 0 16,4-4 0-16,4-2 0 0,4-4 0 15,8-7 0-15,1-4 0 0,8-6 0 16,1-13 0-16,3-4 0 16,5-4 0-16,-1-13-39 0,5-6-186 15,-4-4 32-15,4-7-21 0,-1-10 13 16,-3-4 79-16,4-9 58 15,-4-8 17-15,3-2 25 0,-3-5 18 16,-5 11 12-16,1 1-1 0,-5 9 65 16,-8 13 238-16,-1 5 230 15,-3 16-346-15,-5-4-194 16,0 8 0-16,1 9 0 0,-5 4 0 16,0 0 0-16,-5 11 0 0,-7 12 0 15,-1 4 0-15,-8 11 0 16,0 12 0-16,-1 5 0 0,-3 6 0 15,0 0 0-15,-1-1 0 0,1 12 0 16,-1-5 0-16,1-2 0 16,0 13 0-16,-5-1 0 0,9 1 0 15,-5 4 0-15,5-4 0 0,4 10 0 16,0-11 0-16,0 12 0 0,1-12 0 16,-1 5 0-16,4-4 0 15,-4-7 0-15,0 3 0 16,-4-13 0-16,4-7 0 0,-4 1 0 15,-5-11 0-15,1-11 0 0,0-5 0 16,-1-5 0-16,1-13 0 16,-5-10 0-16,5-6 0 0,-5-5 0 15,5 1 0-15,-1-13 0 0,5 2 0 16,0-2 0-16,4 2 0 16,0-2 0-16,4-5 0 0,9 1 0 15,0 4 0-15,8-21 0 0,9 6 0 16,8-12 0-16,13-5 0 15,8-6 0-15,9-10 0 16,13 0 0-16,3-13-264 0,1 6-891 16,8-10 555-16,-4 10-732 0,4 7-343 15,-4-7 784-15</inkml:trace>
  <inkml:trace contextRef="#ctx0" brushRef="#br0" timeOffset="-153501.73">27186 12193 1399 0,'0'-17'7'0,"0"7"2"0,0-7 5 16,5 4 5-16,-1 9 176 15,-4-2 270-15,4 2 172 0,-4 4 211 16,0 0 71-16,0-7-405 0,0 7-244 16,0 0-124-16,0 0-65 15,-4 11-23-15,-5 6 215 0,1 10 240 16,-5 13-4-16,1 4-45 0,-10 4-74 16,6 9-53-16,-6-3-213 15,5 1-124-15,0-5 0 16,1 1 0-16,3-7 0 0,4-6 0 15,1-5 0-15,4 1 0 0,4-13 0 16,0-4 0-16,0-7 0 16,4-4 0-16,0 1 0 0,5-14-145 15,-1-3-42-15,13-17-106 0,0-7-100 16,9-10-95-16,4-13-18 16,4 3 223-16,0-7 149 0,0-11 78 15,0 12 11-15,-8 5 15 0,0 11 46 16,-9 4-31-16,-9 13-1 15,1 6 33-15,-4 4-20 0,-1 4 3 16,-4 9 21-16,-4 4 48 16,0 0 110-16,-4 0-25 0,0 17 79 15,-5 4 107-15,-3 13 34 16,-1 10-6-16,-4 6-22 0,-4 5-62 16,4-5-99-16,-4 5-177 0,4-1-8 15,0-3 0-15,0-1 0 16,9-6 0-16,-1-6 0 0,9-5 0 15,-4-5 0-15,4-5 0 0,8-9-86 16,-3-1-100-16,7-13 1 16,5-6-48-16,4-11-49 15,0-4-56-15,9-13-33 0,4 1-15 16,-4-11 138-16,3-11 124 0,6 5 48 16,-6-5 65-16,1 5-18 0,0-5 40 15,-4 11-27-15,-5 4 34 16,-8 9-21-16,0 1 19 0,-4 16 21 15,-5-3 127-15,1 4 94 0,-5 9 5 16,0-2-36-16,-4 6-6 16,0 0-20-16,0 6 42 0,-4 15-55 15,0 2 103-15,-9 15 22 0,0 2-190 16,1 8-123-16,-5 9 0 16,0-3 0-16,0 1 0 15,4-5 0-15,0 1 0 0,9-3 0 16,0-4 0-16,4-10 0 0,0-1 0 15,8-5 0-15,1-12 0 16,8-5 0-16,0-5 0 0,4-6 0 16,9-17 0-16,8-10 0 0,4 0 0 15,9-13 0-15,4-8-233 16,8-9-114-16,1-8-31 0,8-13-49 16,-4 0-1-16,3-16 138 0,-3 2 179 15,-9-3 104-15,-3-6 43 0,-6 13 2 16,-7 6 7-16,-5 5-12 15,-9 5-17-15,-12 11 13 16,-8 7-23-16,-5 14 83 0,0 2 70 0,-8 5 5 16,0 16 34-16,-5 0-44 15,1 17-39-15,-9 0-37 16,-4 17 55-16,-9 16 60 0,-4 12 81 16,-8 15 11-16,0 12-109 0,-1 5-176 15,-3 12 0-15,-1-1 0 16,5 10 0-16,-5 3 0 0,9-2 0 15,4-5 0-15,5-6 0 0,7-6 0 16,6-4 0-16,3-11 0 16,4-6 0-16,9-6 0 15,0-11 0-15,9 0 0 0,-1-17 0 16,9-4 0-16,0-6 0 0,13-17-101 16,4-6-57-16,4-11-28 0,4-10-11 15,0-7 39-15,1-14 54 16,-5-3 57-16,-4 1 27 0,-5-5 14 15,-3 1 9-15,-9 3-7 0,-9 1 13 16,-4 6-15-16,-8 6 6 16,0 5 5-16,-9 5 53 0,1 1 22 15,-1 14-16-15,-4 3-32 0,0 10 1 16,-8 6-4-16,3 11 54 16,-7 4-26-16,-1 13 0 0,-4 3-45 15,5 10 11-15,-1 1-23 0,5 2 20 16,3-6-31-16,1 7 20 15,9-7-19-15,3 0 2 16,5-6-35-16,4-11-80 0,8 0-89 16,5-4-46-16,4-12-7 0,8-5 67 15,5-12 42-15,12-5 2 16,1-12-19-16,7-4 26 0,5 0 50 16,1-11 17-16,7-6 60 0,-8-7-73 15,4 1 14-15,-4-5 52 0,-4-5 8 16,-4 15 26-16,-9-5-23 15,-4 2 21-15,-5 4-17 16,-8 4 33-16,-4 13-21 0,-8-1 44 16,-1 11 124-16,-3 7 179 0,-1 4-16 15,-4 6-89-15,0 0 7 16,-9 6 21-16,-8 15 55 0,0 13 21 16,-4 10-87-16,-8 6-259 0,-5 5 0 15,4-1 0-15,9 13 0 16,-4-6 0-16,-1-6 0 0,9 6 0 15,5-11 0-15,7-6 0 0,5 0 0 16,5-10 0-16,-1-7 0 16,0-6-42-16,5-4-132 15,-1-7 7-15,5-10 55 0,8-4-12 16,4-6-69-16,5-13-111 0,8-5-85 16,0-5-84-16,9-11 181 0,3-7 162 15,5-3 29-15,1-1 56 16,-1-6 31-16,-5 0-5 0,-3 7 21 15,-5 3-8-15,-8 1 6 0,0 12-3 16,-13-2 11-16,0 13 46 16,-8 6 305-16,-5 4 33 0,1 0-57 15,-5 7-14-15,-4 10-21 0,0 0-102 16,-4 0-3-16,-5 10 35 16,-3 14-36-16,-9 13-194 0,-1 7 0 15,-7 11 0-15,-1 2 0 16,1 4 0-16,-1-3 0 0,0 3 0 15,5-4 0-15,4 4 0 16,4-13 0-16,0-4 0 0,8-4 0 16,5-2 0-16,4-11 0 0,0 0 0 15,9-10 0-15,-1-4 0 0,9-9 0 16,0-4-78-16,13-11-126 16,3-5-73-16,6-12 26 0,3-5 55 15,4-5 18-15,9-12 47 0,5-5-154 16,3-6 39-16,1 0 59 15,-1 7 47-15,1-7 42 16,-9 4 18-16,-9 9 39 0,-8 8 36 0,-8 6 125 16,-5 7 327-16,-8 6 187 15,-4 4-9-15,-4 11-105 16,-5-4-469-16,0 10-51 0,-4 0 0 16,0 0 0-16,-4 10 0 0,-9 13 0 15,-4 15 0-15,-8 6 0 16,-5 6 0-16,-4 5 0 0,5-5 0 15,-5 11 0-15,8-6 0 0,5-5 0 16,9-6 0-16,-1-6 0 0,9-4 0 16,-1-1 0-16,10-16 0 15,-1 4 0-15,4-8 0 16,5-9 0-16,4-4 0 0,8-11 0 16,5-5 0-16,8-8 0 0,0-7 0 15,4-3-87-15,1-10-45 16,-1-6 61-16,0-5-30 0,-3-16-44 15,-1 4 37-15,0-11 47 0,-9 7 21 16,-3-7 24-16,-5 7 1 16,-8-1 30-16,-9 18 36 0,-4 3 103 15,-9 7 105-15,1 17-68 0,-13 10-85 16,0 11-106-16,-9 16 0 0,-8 13 0 16,-9 15 0-16,-8 13 0 15,0-1 0-15,-8 21 0 16,4 1 0-16,-1 5 0 0,5 5 0 15,9-4 0-15,3 0 0 0,9-7 0 16,9 0 0-16,4-14 0 16,8-2 0-16,9-5-341 0,0-12-119 15,8-11 63-15,0-4 71 0,13-6 43 16,0-17 0-16,8-6 50 16,5-5 113-16,4-12 75 0,4-4-5 15,0 0 26-15,4-11 33 0,1-2-28 16,-1-4 7-16,0 0 9 15,1-7 6-15,-9 7 21 0,0 6-38 16,-9 5 24-16,-4 12 220 0,-4 4 181 16,-8 7 37-16,-1 3-89 15,-4 1-112-15,-4 12-11 0,-4 11 85 16,-4 4-9-16,-5 13-312 16,-8 10 0-16,-1 10 0 0,-7 13 0 15,-5 5 0-15,0 6 0 0,-4 10 0 16,-4 0 0-16,-9 0 0 15,4 0 0-15,9 7 0 0,0-1 0 16,0-6 0-16,0 0 0 0,0-6 0 16,4-4 0-16,-4-7 0 15,4-3 0-15,-4-8 0 16,4 1 0-16,0-6 0 0,0-11 0 16,0-10 0-16,5-7 0 0,-1-4 0 15,9-13 0-15,-4-3 0 0,8-7 0 16,0-7 0-16,4-3 0 15,5-3 0-15,-1-1 0 0,5-9 0 16,0-5 0-16,8-5 0 0,0-11 0 16,9-7 0-16,8-3 0 15,4-14 0-15,5 3 0 0,12-6 0 16,9-7 0-16,8 1 0 16,13-18 0-16,13 3-796 0,12-9-115 15,9-8 46-15,-4 14-754 16,4 7 331-16,-5 11 475 0</inkml:trace>
  <inkml:trace contextRef="#ctx0" brushRef="#br0" timeOffset="-152785.02">30666 12569 1358 0,'0'-23'13'0,"0"6"2"16,0-4 13-16,5 4-28 0,-5 0 4 15,0 1 19-15,4-1-34 0,0 0 17 16,0-4 20-16,0 4 43 15,1 0 213-15,-1 1 253 0,0-1 187 16,0 0 198-16,1-4-170 0,-5-2-347 16,4 6-206-16,-8-4-85 0,4 4-47 15,0 7-24-15,0-7-11 16,0 7-5-16,0 3-1 0,0 1 53 16,-5 2 278-16,5 4 130 15,0 0 101-15,0-7 110 0,0 7-341 16,0 0-355-16,0 0 0 15,0 0 0-15,-4 7 0 0,-4-3 0 16,-5 19 0-16,-4 11 0 0,-4 14 0 16,-9 2 0-16,-4 11 0 0,1 0 0 15,-1 4 0-15,0 2 0 16,4-2 0-16,5-4 0 0,4-4 0 16,4-2 0-16,0-5 0 0,8-12 0 15,1-5 0-15,-1-5 0 0,5-5 0 16,4-13 0-16,-4 7-101 15,4-13-544-15,0-4-155 0,4-4 288 16,5-13 213-16,3-6-542 16,9-15-444-16,5-2 168 0,3-4 535 15,10-4 272-15,-1 4 112 16</inkml:trace>
  <inkml:trace contextRef="#ctx0" brushRef="#br0" timeOffset="-151691.9799">30988 12271 1831 0,'4'-13'805'0,"0"9"219"15,1-2-114-15,-5 6-435 16,4-7-235-16,-4 7-111 0,0 0-44 16,0 0-40-16,4-4-28 0,-4 4-9 15,0 0-8-15,0 0 8 16,0 0 3-16,0 0-3 0,0 0 5 15,0 0 5-15,0 0 117 0,0 0 176 16,0 0 51-16,0 0-18 0,0 0-26 16,0 0 19-16,0 0 35 15,0 0-61-15,-4 0-237 0,-5 0-74 16,1 11 0-16,-5-1 0 0,-8 7 0 16,-4 6 0-16,-1 4 0 0,-8 7 0 15,1 4 0-15,-5-5 0 16,-1 5 0-16,-3 2 0 15,4-2 0-15,0-5 0 0,4 1 0 16,4-3 0-16,1-1 0 0,8-9 0 16,4-4 0-16,4-1 0 15,4-9 0-15,5-3 0 0,0 2 0 16,4-6 0-16,0 0 0 0,0 0 0 16,4 0 0-16,0-6 0 0,9-5 0 15,4 1 0-15,4-7 0 16,9 0 0-16,4-6 0 15,4 6 0-15,-4 3 0 0,4-3 0 16,-9 4 0-16,1 9 0 0,0-2 0 16,-9 2 0-16,-4 4 0 15,-4 0 0-15,-5 4 0 0,0 2 0 16,-3-2 0-16,-1 13 0 0,-4 6 0 16,0-2 0-16,-4 9 0 0,4 1 0 15,-5-4 0-15,1 7 0 16,0-7 0-16,4 7 0 0,0-11 0 15,-4-2 0-15,8-4 0 0,0-1 0 16,0-5 0-16,1-5 0 0,3-6 0 16,1 0 0-16,8 0-172 15,0-17-304-15,8 1-24 16,5-1 27-16,3-17 54 0,1 3 183 16,4-9 84-16,5-8 59 0,-1-3 56 15,5 1 10-15,-1-5 11 16,-8 5 20-16,-4 6 8 0,-4 6-25 15,-5 4 5-15,-8 7 34 0,-4 10-9 16,-5 7 95-16,-3 4 167 0,-1-1 12 16,-4 7-86-16,0 0 20 15,-4 13 92-15,-9 8 79 0,0 2-17 16,-8 11-110-16,0 3-179 0,-5 1-90 16,1 6 0-16,0 0 0 0,-1 0 0 15,1 7 0-15,4-7 0 16,4 0 0-16,0-4 0 15,4-9 0-15,0 3 0 0,1-7-217 16,3-4-358-16,5-6-118 0,0-6 139 16,4-1 258-16,0-10 44 15,0 0-559-15,4-17-130 0,0-4 79 16,9-6 117-16,0 0 335 0,4-13 193 16,4-15 101-16,4 5 43 0,5-11 30 15,4-10 27-15,4 3 1 16,-4-3 24-16,4 0 16 15,-4-1 1-15,-1-5-22 0,-7 12 8 16,-1-3 350-16,-4 18 482 0,-8 2 351 16,0 8-359-16,-5 13-381 15,-4-1-218-15,1 11-123 0,-1 7-16 16,0 4-75-16,-4-5 33 0,0 11-68 16,4 11 34-16,-4-1-35 0,5 7 4 15,-1 6 47-15,0-2-62 16,-4 6 52-16,4 7-66 0,1 0 18 15,-1-1-35-15,0 1-943 0,0 3-551 16,-4-3 742-16,0-7 375 16</inkml:trace>
  <inkml:trace contextRef="#ctx0" brushRef="#br0" timeOffset="-150020.8299">31924 12380 4325 0,'0'0'588'0,"0"0"-252"16,4-11-180-16,4 11-83 15,1-10-31-15,-1 10 1 0,9-6-40 16,-4-11-11-16,0 6 8 15,-1 1 16-15,-3-7-3 0,-1 0-24 16,1 0 3-16,-5 1 13 0,0-5 13 16,0-2-18-16,-4 6 0 15,0 0 37-15,0-4-31 0,0 8 49 16,-8 3 96-16,-5 6 7 0,-4 4-118 16,-4 4 37-16,-9 13 92 0,1 6 106 15,-5 4 88-15,-4 17 36 16,0 0-22-16,-5 7-122 15,1-3-89-15,0 9-94 0,-1-3-72 16,5 1 0-16,4-5 0 0,5-2 0 16,8-1 0-16,4-3 0 0,8-7 0 15,5-3 0-15,4-7 0 16,4 1 0-16,5-5 0 0,8-9-28 16,0-1-68-16,8-13 18 0,9 0 2 15,0-6-42-15,8-5-39 16,0-12-11-16,5 2-24 0,4-12 47 15,0-1 66-15,-1-10-159 0,1 0 39 16,0-7 35-16,-4 3 20 0,-1-2 51 16,-4 6-11-16,-3 6 59 15,-6-2 45-15,-7 6 222 16,-5 13 291-16,-4-6 208 0,-4 10-53 16,-5 11-668-16,1-4 0 0,-5 10 0 15,-4 0 0-15,0 0 0 0,0 10 0 16,-4 13 0-16,-5 4 0 15,-4 7 0-15,-4 10 0 0,-4 0 0 16,0 0 0-16,-4 0 0 0,-1 0 0 16,1-6 0-16,-1 2 0 0,5-13 0 15,4 7 0-15,0-13 0 16,9-4 0-16,0-7 0 0,3 3 0 16,1-9 0-16,4-4 0 0,0 0 0 15,0 0 0-15,0-4 0 16,0-9 0-16,9-4 0 0,3-4 0 15,9-12 0-15,5-5 0 16,3-6 0-16,5 0 0 0,9-6 0 16,-1-5 0-16,0 11 0 0,5-7 0 15,-5 14 0-15,5-3 0 16,-13 13 0-16,-1-1 0 0,-7 11 0 16,-9 7 0-16,0-3 0 0,-9 9 0 15,1 4 0-15,-1 4 0 0,-4 9 0 16,-4 4 0-16,0 4 0 15,-4 6 0-15,0 13 0 16,-9-2 0-16,1 2 0 0,-1-3 0 16,-4 1 0-16,0 6 0 0,-4-4 0 15,4-2 0-15,0-5 0 0,0-5 0 16,0-1 0-16,0-10 0 16,9 0 0-16,-1-1 0 0,1-9 0 15,3-3 0-15,5-4 0 0,0 0 0 16,0-11 0-16,0 5 0 0,9-4 0 15,-1-7 0-15,5-10 0 16,4-7 0-16,8 0 0 0,5-3 0 16,4-7 0-16,4-7 0 0,-4 7 0 15,4-11 0-15,4 11 0 16,1 0 0-16,-5 4 0 0,-9 9 0 16,1 4 0-16,-5 4 0 0,-8 12 0 15,0 1 0-15,-4 3 0 16,-5 1 0-16,-3 6 0 0,-1 6 0 15,-4 5 0-15,4 6 0 0,-8 6 0 16,0 4 0-16,-9 11 0 0,0 2 0 16,-4 4 0-16,0-7 0 0,1 8 0 15,-1-1 0-15,0 0 0 16,4-11 0-16,0 1 0 0,1-7 0 16,3 0 0-16,5-10 0 15,-5-6 0-15,9-1 0 0,-4-3-669 16,4-7-73-16,9 6 166 0,-1-12 264 15,9-5 165-15,8-6-184 16,5-10 9-16,8 4-152 0,0-11-120 16,9-3 17-16,-1 3 60 0,5-4 85 15,-4-6 131-15,-1 4 157 0,-3 2 80 16,-1-6 73-16,-4 11 13 0,-4-5 113 16,-4 4 246-16,-5 11 313 0,-8 9 275 15,-4-3-288-15,-5 0-345 16,-4 4-154-16,1 9-56 0,-5 4-60 15,0 0 74-15,0 0 267 16,-9 4 122-16,1 9-5 0,-9 8-102 16,0 2-120-16,0 4-29 0,-4 7-269 15,-1 14-4-15,1-8 0 0,0 4 0 16,-4-6 0-16,4 2 0 0,-1 4 0 16,1-6 0-16,4 2 0 0,0-3 0 15,5-3 0-15,-1 4 0 0,9-5 0 16,0-5 0-16,4-1 0 15,0-4 0-15,4-2 0 0,4-4 0 16,5 0 0-16,4-11 0 0,0 4 0 16,4-3 0-16,0-7 0 0,5 0 0 15,-5-13 0-15,4 9 0 16,-4-13 0-16,5 0 0 0,-5 1 0 16,0-8 0-16,-4 3 0 0,-4-6 0 15,-1 4 0-15,-3 2 0 0,-5-2 0 16,0 2 0-16,-4-2 0 0,-4 6 0 15,-4 7 0-15,-5-7 0 16,-4 13 0-16,0-3 0 0,-8 14 0 16,-5-3 0-16,-4 6 0 0,-4 7-173 15,-4 6-1021-15,-1-6 552 0,-3 10-775 16,-9 7-224-16,0-7 444 0</inkml:trace>
  <inkml:trace contextRef="#ctx0" brushRef="#br0" timeOffset="-144729.77">18381 13866 1360 0,'4'-6'44'0,"1"6"39"16,-1-4 129-16,0-3 58 16,0 7 12-16,-4 0 2 0,0 0 2 15,0 7 66-15,0-3 63 0,0 6 62 16,0 3-24-16,-4-3-32 16,0 7-119-16,0-6-147 0,-1 5-63 15,-3-5-48-15,4 2-9 0,-1-3 4 16,1-6-7-16,0 9 96 15,0-9 15-15,4-4 2 0,-4 0 24 16,-1 0-56-16,5 0-49 0,-4-4-7 16,0-9-22-16,0 3-14 15,4-1-24-15,0-6-2 0,0 1 8 16,4-12 3-16,4 1 19 0,1 4 4 16,-1-4-1-16,5-1 4 15,0 1 2-15,4 10-7 16,-5 1 3-16,-3 5 0 0,8 5 3 15,4 2-28-15,-4 8-5 0,0 2 10 16,0 15 17-16,4 2 28 16,-9 15 14-16,1 6 48 0,-4 6 48 15,-5 5 53-15,-8 6 31 16,-9 0-39-16,-4 6-45 0,-8-2-46 16,-1-4-119-16,1 6 0 0,-9-6 0 15,0-7 0-15,-4 1 0 16,0-5 0-16,4-12 0 0,0-4 0 15,0-7 0-15,5-4 0 16,3-6 0-16,1-13 0 0,8 2 0 16,0-6 0-16,4 0 0 15,1-10 0-15,-1 4 0 0,9-11 0 16,-5-4 0-16,9-2 0 0,0-11 0 16,4 7 0-16,1-11 0 15,3 11 0-15,1 0 0 0,3 3 0 16,-3 8 0-16,3-1 0 0,-3 6 0 15,4 11 0-15,4 0 0 16,-1 11 0-16,1 6 0 16,0-1 0-16,9 12 0 0,-5-1 0 15,4 7 0-15,1-7 0 0,3 13 0 16,-3-9 0-16,-1 3 0 16,9-11 0-16,0 4 0 0,4-10 0 15,0 4-194-15,-4-8-609 0,0-9-122 16,0 2-302-16,-5-6-151 15,1-6 234-15,-9-5-46 0</inkml:trace>
  <inkml:trace contextRef="#ctx0" brushRef="#br0" timeOffset="-144456.9199">18995 14693 5824 0,'0'17'784'16,"0"6"13"-16,0-2-155 0,0 6-498 15,0 3-144-15,4-3 0 16,-4 0 0-16,-4 7 0 0,0-3 0 16,0 3 0-16,-5 6 0 15,-8-2 0-15,0-5-246 16,-4 5-463-16,-4-4-118 0,3-1-4 15,-3-6-437-15,8-3-138 0,0-10 348 16</inkml:trace>
  <inkml:trace contextRef="#ctx0" brushRef="#br0" timeOffset="-143609.75">19854 13965 4053 0,'-4'0'739'0,"0"6"-343"0,-5 5-198 16,5 12-87-16,-4 4-44 15,-1 4-28-15,-3 3 11 0,-1 0 147 16,0-1 123-16,0-6-5 0,1 1 6 16,-1-11-9-16,0 6-44 15,1-13-64-15,-1 1-62 16,4-5 2-16,1-6-32 0,0 0-30 0,-1-6-23 16,1-5-27-16,-1 1-16 15,5-7-16-15,0-6-8 16,4-11 4-16,-5 3-5 0,10-9-4 15,-1 2 7-15,4-2 1 0,1 2-5 16,4 5 3-16,-1-1-9 16,5 7 8-16,0 6-4 0,-4 4 1 15,4 7-3-15,0 3 6 0,0 7 2 16,0 7 15-16,-5 7 21 16,5 9 70-16,0 11-88 15,-4 4-12-15,0 12 0 0,-5 5 0 16,-4 6 0-16,-4-1 0 0,0 1 0 15,-8 11 0-15,-5-5 0 16,-4-2 0-16,-4 6 0 0,-4-3 0 16,-5-8 0-16,-4-5 0 0,0-5 0 15,0-6 0-15,0-6 0 16,1-4 0-16,-1-11 0 0,0-2 0 16,4-4 0-16,5-11 0 0,-1-2 0 15,1-4 0-15,8-4 0 16,4-2 0-16,1-11 0 0,3 0 0 15,1-4 0-15,8-6 0 16,0-7 0-16,4 1 0 0,9-11 0 16,4-1 0-16,4 8 0 15,0-3 0-15,0 13 0 0,5-1 0 16,-5 1 0-16,0 10 0 0,0 7 0 16,0 3 0-16,5 7 0 15,-5 7 0-15,0 3 0 0,4 7 0 16,1 4 0-16,-5 2 0 0,4 4 0 15,-4 7 0-15,1-7 0 16,-1 11 0-16,0-4 0 0,0-1 0 16,0 1 0-16,0-7 0 0,1 0 0 15,-5-6 0-15,4 2 0 16,0-6 0-16,-4-6 0 16,4-5 0-16,-4-2 0 0,4-4 0 15,0-4-67-15,-4-13-554 0,0 0-183 16,13-10-204-16,-1-6-189 15,5-12-75-15,9 1 54 0</inkml:trace>
  <inkml:trace contextRef="#ctx0" brushRef="#br0" timeOffset="-142843.8299">20917 13866 4007 0,'-4'-6'500'0,"4"6"-3"16,0 0 22-16,0 0-33 0,0 0-130 15,-5 6-44-15,1 11-15 0,-4 0-21 16,-1 10 7-16,-3 0-22 15,-5 17-41-15,-5 0-43 0,1-6-177 16,0 2 0-16,-4 4 0 0,-1-6 0 16,5-4 0-16,0-1 0 15,0-12 0-15,4 2 0 16,4-6 0-16,5-6 0 0,-1-1 0 16,5-10 0-16,4 0 0 0,0 0 0 15,0 0 0-15,0 0 0 16,0 0 0-16,0 0 0 0,4-10 0 15,1-1 0-15,3-2 0 0,0 3 0 16,5-7 0-16,4 0 0 16,4 3 0-16,0 1 0 0,1-4 0 15,-1 7 0-15,-4-1 0 16,4 5 0-16,0 6 0 0,-4 0 0 16,0 0 0-16,-4 6 0 15,4 5 0-15,-5-5 0 0,1 15 0 16,4 2 0-16,0-2 0 0,0 6 0 15,-5 7 0-15,1 0 0 16,-4-1 0-16,-1 5 0 0,-4 6 0 16,1-4 0-16,-5-2 0 0,0 6 0 15,-13-11 0-15,0 5 0 16,0-4 0-16,1-1 0 0,-5-5 0 16,-4-5 0-16,4-2 0 0,-4-4 0 15,-1-1 0-15,-3-5 0 16,4-5 0-16,-9 5 0 15,5-11 0-15,-1 0 0 0,1-7 0 16,0 3 0-16,-1-2 0 0,1-11 0 16,4 7 0-16,-5-7 0 15,5 6 0-15,4-6 0 0,0 1 0 16,0 5 0-16,5-6 0 0,3 11 0 16,1-11 0-16,-1 7-275 15,5-1-583-15,4-6-138 0,4 1-314 16,5-12-86-16,8 1 202 15</inkml:trace>
  <inkml:trace contextRef="#ctx0" brushRef="#br0" timeOffset="-142592.77">20972 13883 5991 0,'0'0'574'0,"8"0"-125"0,1-6-125 16,4 6-120-16,-5 0-94 0,9-7-51 16,0 7-23-16,8 0-22 15,5-4-1-15,4 4-9 0,4 0-17 16,4-6-233-16,1 6-404 0,3-4 6 15,1-3 49-15,-1 1-670 16,1-4-166-16,-1 3 498 0</inkml:trace>
  <inkml:trace contextRef="#ctx0" brushRef="#br0" timeOffset="-140783.72">22085 14181 1326 0,'9'-27'62'15,"-1"4"79"-15,-4 6 221 16,1 0 98-16,-1 0 76 0,0 7 102 16,-4 3 65-16,0 3-135 0,0 4-172 15,0 0-205-15,0 11-69 16,-4 6 185-16,-5 10 153 15,-3 17 2-15,-1 0-55 0,-4 6-76 16,0 5-80-16,0 2-50 0,0-3-54 16,0-3-27-16,0-3-120 15,1 2 0-15,3-12 0 0,0-4 0 16,5-7 0-16,-1-4 0 0,5-6 0 16,0-7 0-16,0-3 0 15,4-7 0-15,0 0 0 0,0 0 0 16,4-7 0-16,0-3 0 15,0-13 0-15,9-5 0 16,8-5 0-16,4-11 0 0,5-11 0 16,4 5 0-16,8-5 0 0,-4 5 0 15,5-1 0-15,-1 14 0 16,-4-1 0-16,0 4 0 0,-8 7 0 16,0 10 0-16,-9 0 0 0,0 7 0 15,-8 10 0-15,-5-6 0 16,1 12 0-16,-5-6 0 0,0 10-45 15,0 1-543-15,-4 6-162 0,0 6 134 16,-4 4 114-16,-4 0-433 16,-9 11-83-16,0 2 9 0,-5-2 363 15,-3-5 307-15,0 5 147 0,-1-4-41 16,1-1 4-16,4-5 104 16,0-5 84-16,-1-2 159 15,5-11 70-15,5 3-99 0,-1-3-38 16,5-10 103-16,-1 11 170 0,5-11 60 15,0 6 9-15,-1-6 27 16,5 0 67-16,0 11 149 0,0-5-48 16,0 4-188-16,5-10-154 15,-1 11 89-15,0-5 48 0,5 5-44 16,-1-1-37-16,5-4-52 0,-1 5-53 16,10-5-49-16,-5-6-44 15,4 7-41-15,0-3-22 16,0-4-6-16,4-4-23 0,5-3 1 15,-5 1 8-15,5-5-17 0,-4 1-4 16,3-7 14-16,1-6-14 16,-1 2 0-16,1-2 3 0,0-4 4 15,4-1-10-15,-5 1-4 0,-3 0 2 16,-5 0 5-16,-4 3 0 16,0 8 0-16,-5-1-8 0,-3 6 1 15,-1 1 15-15,-4 4-13 0,1 6 13 16,-5 0 3-16,0 0 31 15,0 0 24-15,0 0 1 16,0 0 55-16,0 10 35 0,-5 13-84 16,1-6-73-16,0 4 0 0,0 2 0 15,0 4 0-15,-5 1 0 16,5-5 0-16,-5-2 0 0,5 6 0 16,4-4 0-16,0-6 0 0,4-7 0 15,1 7 0-15,-5-6 0 16,8-11 0-16,-4 6-17 0,9-12-161 15,4-5-43-15,4 1-78 16,5-13-59-16,-1-5-36 0,5-5-52 16,3-5 152-16,1-12 108 15,0 5 100-15,4-9 70 0,-8 4-28 16,0-1 29-16,-5 7 19 16,-8 6-4-16,0 5-14 0,-5 5 25 15,-3 12 186-15,-5-1 183 0,0 6 23 16,1 5-48-16,-5 6-51 15,0 0-63-15,-5 13-10 0,-3 1 106 16,-1 16-232-16,-3 1-105 0,-5 9 0 16,4-2 0-16,-4 6 0 15,5 0 0-15,-1-4 0 0,9-2 0 16,-5-5 0-16,9 1 0 0,4-7 0 16,1-10 0-16,3 4 0 15,1-15-202-15,7 5-139 0,6-18 15 16,3 3-12-16,5-13-1 15,-1-6 58-15,1 2 51 0,4-12 94 16,-5-5 69-16,1-2 71 16,0-4 20-16,-5-4 15 0,0 4 12 15,-3 0 22-15,-5 4 157 0,0 12 127 16,-9 1 17-16,0 10 8 16,-3 7 4-16,-5-3-64 0,0 9-304 15,0 4-18-15,-9 11 0 0,1 5 0 16,-9 18 0-16,0 4 0 15,-9 6 0-15,1 6 0 16,0-2 0-16,4 9 0 0,-5-2 0 16,9-5-550-16,0 5-463 0,5-11 470 15,3 0-849-15,1-11-241 16,-1 1 797-16</inkml:trace>
  <inkml:trace contextRef="#ctx0" brushRef="#br0" timeOffset="-140363.8">24435 13358 2195 0,'-17'11'539'0,"0"22"199"16,-4 5 178-16,-5 12-307 0,1 11-305 16,-5 11-26-16,-4 5 211 15,1 18 71-15,-5 3-5 16,-1 1-80-16,-7 12-137 0,-1 5-157 15,-4-5-167-15,1 4-14 0,-1 1 0 16,0-5 0-16,-4 5 0 16,4-5 0-16,-4-2 0 0,4-4 0 15,1 0-183-15,3-17-210 0,5 0-137 16,4-10-129-16,4-11 248 16,4-12 185-16,9-11-136 0,4-11-717 15,4-12-278-15,5-8 568 0,8-13 282 16</inkml:trace>
  <inkml:trace contextRef="#ctx0" brushRef="#br0" timeOffset="-138412.79">24443 14744 3267 0,'-25'-11'88'16,"4"5"361"-16,4 6 332 16,0-11-272-16,0 11-251 0,8-6-75 15,1 6-52-15,0 0-54 0,8-4-33 16,0-3-5-16,0 7-25 15,4-10 21-15,0-3 11 0,13-8 11 16,0 5-110-16,4-12-41 0,4 1-6 16,5 0 46-16,4-7 27 15,0 1 14-15,4 5 5 0,0 1 4 16,0 4 4-16,-4 2-3 0,-4 4-3 16,-9 7 2-16,0-3 4 15,-8 13 0-15,-5-4 4 16,1 4 11-16,-9 4 261 0,0 9 169 15,-5 8 73-15,-3 12-42 0,-9 18-73 16,-4 3-40-16,-5 1-284 16,-3 6-79-16,3 6 0 0,5-13 0 15,0 1 0-15,4-5 0 0,9-12 0 16,-1 2 0-16,5-13 0 16,8 1 0-16,-4-12 0 0,9-5-327 15,3-1 14-15,1-10-8 0,8-4-74 16,5-13-69-16,7 1 99 15,10-18 167-15,3 0 90 16,1-14 47-16,8-2 23 0,0-5 15 0,4-6 7 16,0-6 8-16,-3 6-124 15,-6 7 192-15,-3-1-22 16,-13 5-27-16,0 12 0 0,-13 11 5 16,0-3 6-16,-8 9-3 0,-5 15 193 15,-4-5 105-15,1 5 14 16,-5 6-28-16,-5 13 34 0,1 1 19 15,-4 16-94-15,-5 1-115 0,-4 9-73 16,0 4-12-16,-4 0-23 16,4 7-17-16,4-3-6 15,1-8-9-15,3-2-3 0,1-5-4 16,3 5 0-16,5-15-4 0,0-6-19 16,5 4-18-16,-1-11-24 15,0-3-12-15,9-7 3 0,0 0 17 16,3-11 0-16,6 1-35 0,3-7-46 15,5-10-13-15,-1-3-10 16,5-1 8-16,0-9 24 0,0-4 40 16,0 0 29-16,-5-7 24 0,1 3 14 15,-9 4 10-15,0-6 2 16,-8 6 20-16,-4 6 55 0,-5 4 148 16,-8 1 0-16,-5 5 1 15,1 5 74-15,-9 6 3 0,0 13-96 16,-4 4-130-16,-5 11-65 15,-3 5 0-15,-10 18 0 0,6 10 0 16,-6 0 0-16,1 7 0 0,4 3 0 16,5 1 0-16,3-1 0 15,5 3 0-15,4-9 0 0,5 3 0 16,7-7 0-16,5 0 0 0,0-11 0 16,5-5 0-16,3-1-11 15,5-10-305-15,4 0 27 0,4-11-32 16,4-6-31-16,5-13-45 15,8 3-11-15,4-11 195 0,9-9 104 16,0-1 47-16,8-9 18 16,1 2 16-16,3-12 3 0,1 6 14 15,-5-7 4-15,-4 3 3 0,-9 8 4 16,-8 2 0-16,-8 1 10 16,-4 3 205-16,-10 11 188 0,-3 2 67 15,0 4 42-15,-9 0 35 0,0 11-107 16,-4 2-440-16,0 4 0 15,-4 0 0-15,-4 10 0 0,-5 7 0 16,-8 11 0-16,-5 9 0 0,1 7 0 16,-5 7 0-16,1-1 0 15,3-2 0-15,5 3 0 16,4-1 0-16,4-6 0 0,1-6 0 16,8 2 0-16,-1-13 0 0,5 1 0 15,0-5 0-15,9-13 0 16,-5 7 0-16,9-13 0 0,-1-4 0 15,10-4 0-15,-1-2 0 0,8-11 0 16,1-10 0-16,4-1 0 16,0-12-9-16,0-4-104 0,4-10 67 15,-4-1 25-15,4-6 11 0,-17-6 10 16,8-4-7-16,-7-1 7 16,-1 11 5-16,-4 7 54 15,-13 3 83-15,0 18-142 0,-4 6 0 16,-4 6 0-16,-4 8 0 0,-5 13 0 15,-4 13 0-15,-9 8 0 16,-7 12 0-16,-1 11 0 0,-4 7 0 16,4 3 0-16,0 1 0 0,4 6 0 15,5-7 0-15,8 3 0 16,4-9 0-16,5 3 0 0,4-14 0 16,4 3 0-16,4-12 0 0,0-1 0 15,9-4 0-15,-5-6 0 16,5-7-13-16,4-6-118 15,0-4 46-15,8-4 31 0,1-6 17 16,3-7 20-16,1 0 3 0,-1-6 10 16,5-4 4-16,-8 6 3 15,3-13 0-15,-7 7 10 0,-1 4 24 16,0-4 69-16,-8 10 87 0,-5 0-193 16,0 6 0-16,-3 5 0 15,-5 6 0-15,0 0 0 0,0 0 0 16,-5 13 0-16,1 1 0 0,-4 20 0 15,-5 0 0-15,-4 16 0 16,0 5 0-16,-4 5 0 0,0 8 0 16,-5 3 0-16,1 0 0 15,0 7 0-15,-5 0 0 0,5-3 0 16,-5 3 0-16,0 0 0 16,1-7 0-16,-1 7 0 0,-4-17 0 15,5 10 0-15,-1-14 0 0,0-9 0 16,1 2 0-16,-1-12 0 15,5-4 0-15,-1-7 0 0,5-10 0 16,0-7 0-16,4-4 0 0,0-6 0 16,4-6 0-16,1-4 0 15,-1-1 0-15,0-6 0 0,5-10 0 16,-5 4 0-16,5-4 0 0,3-11 0 16,1-2 0-16,8-4 0 15,5 0 0-15,4-11 0 16,8-6 0-16,4 1 0 0,9-1 0 15,8 0 0-15,5 0 0 0,4 0 0 16,8 0 0-16,9-4 0 16,-5 4-422-16,9 7-674 0,0-7 54 15,0 4-424-15,0 13 120 0,0 0 474 16</inkml:trace>
  <inkml:trace contextRef="#ctx0" brushRef="#br0" timeOffset="-138217.4199">26928 14815 7710 0,'0'6'481'16,"-4"-2"-481"-16,-4 3 0 0,3-1 0 16,1-2 0-16,0 3 0 0,0-7 0 15,4 0 0-15,0 0 0 16,0 0 0-16,8 6 0 0,-8-6 0 15,4 0 0-15,-4 0-760 0,5-6-662 16,3-11-477-16</inkml:trace>
</inkml:ink>
</file>

<file path=ppt/ink/ink38.xml><?xml version="1.0" encoding="utf-8"?>
<inkml:ink xmlns:inkml="http://www.w3.org/2003/InkML">
  <inkml:definitions>
    <inkml:context xml:id="ctx0">
      <inkml:inkSource xml:id="inkSrc0">
        <inkml:traceFormat>
          <inkml:channel name="X" type="integer" max="8000" units="cm"/>
          <inkml:channel name="Y" type="integer" max="8000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0078" units="1/cm"/>
          <inkml:channelProperty channel="Y" name="resolution" value="393.70078" units="1/cm"/>
          <inkml:channelProperty channel="F" name="resolution" value="1023.875" units="1/in"/>
          <inkml:channelProperty channel="T" name="resolution" value="1" units="1/dev"/>
        </inkml:channelProperties>
      </inkml:inkSource>
      <inkml:timestamp xml:id="ts0" timeString="2023-12-08T11:18:36.759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4060 6219 1276 0,'8'-6'62'16,"-8"6"-21"-16,4-7-3 15,-4 7-2-15,5-4 45 0,-5 4 205 16,0 0 83-16,0 0 29 0,0 0 2 15,0 0-21-15,0 0-49 16,0 0-31-16,0 0 18 0,0 0-6 16,0 0-8-16,0 4-47 0,0-4-80 15,4 7-90-15,-4-7-45 16,0 0-21-16,0 6-2 16,0-6 10-16,0 0-31 0,0 0-5 15,0 0 0-15,0 0 34 0,0 0-33 16,0 0-124-16,0 0-524 15,0 0-353-15,0 0-123 0,4-6 524 16,-4-11 50-16</inkml:trace>
  <inkml:trace contextRef="#ctx0" brushRef="#br0" timeOffset="1912.33">5017 6355 1401 0,'8'-4'25'0,"-8"-6"246"15,4-3 121-15,-4 9 72 0,4-3 56 16,-4 1 39-16,0 2 42 16,0 4-15-16,0-6-224 0,0 6-168 15,0 0-72-15,0 0-77 16,0 0 8-16,0 0 164 0,0 0 87 16,0 0 10-16,0 0-4 15,0 10-17-15,0 3-5 0,5 4-5 16,-5 4-11-16,0 12-29 0,-5 1-171 15,5 4-72-15,0-1 0 16,0 14 0-16,0-1 0 0,-4 5 0 16,4-5 0-16,0 5 0 0,0-11 0 15,0 0 0-15,0 0 0 16,0-11 0-16,4-5 0 0,-4-1 0 16,0-10 0-16,0 0 0 15,5-11 0-15,-5 4 0 0,0-10 0 16,0 0 0-16,0 0 0 15,0 0 0-15,0 0 0 0,0 0 0 16,0 0 0-16,0 0 0 0,0-10 0 16,0 4 0-16,0-5 0 15,0-6 0-15,4 1 0 0,-4-8 0 16,4-7 0-16,5-3 0 0,-1-10 0 16,1 0 0-16,3-6 0 15,1 6 0-15,8-7 0 0,-12 14 0 16,8-8 0-16,4 8 0 15,-4 3 0-15,0 1 0 0,4 5 0 16,-4 11 0-16,-9 1 0 16,1 5 0-16,3 5 0 0,-3 2 0 15,-1 4 0-15,-8 4 0 0,9 2 0 16,-5 11 0-16,4 0 0 16,1 4 0-16,-1 6 0 0,1 0 0 15,-1 7 0-15,-8-1 0 0,4 1 0 16,1 4 0-16,-5 6 0 15,4-4 0-15,0-2 0 0,0-5 0 16,-4 5 0-16,5-4 0 0,-1-11 0 16,4-2 0-16,-8-5 0 15,0 1 0-15,9-6 0 16,-9-5 0-16,8 5 0 0,-3-11 0 16,-1 0 0-16,0 0 0 0,4-7 0 15,1-3 0-15,8-7 0 16,0-10 0-16,4-7-157 0,4-4-35 15,-3-6 59-15,3 0 14 0,0 0 30 16,5 0 32-16,-5 10 33 16,-3-3 10-16,-1 7 6 0,-4 9 8 15,0 4-8-15,-9 7 0 0,-4 4 0 16,0-1 8-16,1 3 0 16,-5 15 6-16,4-5 12 15,0 11 32-15,5 4 60 0,-9 2 19 0,8 4-27 16,-8 11-32-16,9-5-25 15,-5 12 15-15,0-8 3 16,0 3-21-16,1 4-21 0,-1-6 3 16,4-4 3-16,1-1-1 0,8-5-2 15,-9-1-24-15,5-4 0 16,4-6 0-16,4-7 0 0,0-6 0 16,0-4 0-16,9-4 0 0,-5-13 0 15,5 1 0-15,0-12 0 16,3-5 0-16,-7-5 0 0,-5-12 0 15,4 5 0-15,-8-15 0 16,4 5 0-16,-12-6 0 0,-5 0 0 16,0 7 0-16,-4-3 0 15,-8 2 0-15,-1 1 0 0,-12 3 0 16,-4 1 0-16,-1 12 0 0,5 5 0 16,-13 5 0-16,5 12 0 15,-1 5 0-15,5 5 0 0,-9 12 0 16,4 5 0-16,5 5 0 0,4 12 0 15,-5 5 0-15,5 5 0 16,0 6 0-16,4 7 0 0,9-1-765 16,8-6-164-16,0 0-165 0,8 4-292 15,5 3 107-15,12-1 286 16</inkml:trace>
  <inkml:trace contextRef="#ctx0" brushRef="#br0" timeOffset="2910.86">7040 5518 3090 0,'0'0'692'0,"0"0"160"16,0 0-384-16,4 10-228 15,-4 7-95-15,0 10 116 16,-4 7 154-16,0 4 47 0,0 12-87 16,-13 11-71-16,4 0-32 0,0 0-37 15,1 4-79-15,-5-4-51 16,0-1 14-16,4 1-119 0,-4-10 0 15,0-7 0-15,4-6 0 0,5-5 0 16,-1-6 0-16,-3-3 0 16,3-14 0-16,9 7 0 0,-4-13 0 15,4-4 0-15,-4 6 0 0,4-6 0 16,0 0 0-16,0 0 0 16,0-6 0-16,0-4 0 15,0 3 0-15,4-3 0 0,-4 6 0 16,4-9 0-16,5 2 0 0,-5 1 0 15,4 4 0-15,5-5 0 16,0 5 0-16,8-5 0 0,-4 11 0 16,0 0 0-16,4 0 0 0,0 0 0 15,5 7 0-15,-1-3 0 16,-4 2 0-16,5-2 0 0,-5 3 0 16,4-1 0-16,-4-2 0 15,-4 2 0-15,0-6 0 0,0 0 0 16,-4 0 0-16,4 0 0 15,-9 0 0-15,-8-6-288 0,9 2-295 16,-5-2-145-16,4-5 219 0,-3-12 95 16,3 2-205-16,-4-2-133 15,5-4 40-15,-9-7 79 0,8-4 56 16,-8 5 131-16,5-11 187 0,-1 0 128 16,0-7 57-16,0 3 36 15,-4 8 18-15,4-4 20 0,1 0 0 16,-5 0 53-16,4 6 217 15,-4 11 132-15,0-3 107 16,-4 9 117-16,4 11 90 0,-5-7-66 16,5 17-192-16,0-6-191 0,0 6-16 15,-4 6 196-15,4 15 62 16,-4 6 11-16,0 3 3 0,0 8-62 16,-1 6-340-16,-3 0-121 0,8 10 0 15,-13 3 0-15,5 8 0 16,-1 6 0-16,1 3 0 0,-1-9 0 15,1 6 0-15,-5 3 0 0,5-9 0 16,-1 2 0-16,1-2-813 16,-1 2-72-16,1-6 408 0,-5 0-692 15,9-6-324-15,4-1 521 0,0-3-10 16</inkml:trace>
  <inkml:trace contextRef="#ctx0" brushRef="#br0" timeOffset="3996.74">7794 6229 1450 0,'-5'-16'377'0,"5"5"339"15,0-2 226-15,0 9 66 0,0-2-474 16,0 6-245-16,0 0-159 0,0 0-31 15,0 6-16-15,-4 5 268 16,4 16 180-16,-4 13 33 0,0 4-30 16,-5 4-137-16,1 3-211 0,-1 3-186 15,5 3 0-15,-4-3 0 16,3 1 0-16,1-5 0 16,4-5 0-16,-4-12 0 0,4 5 0 15,0-15 0-15,0-2 0 0,0-4 0 16,0-11 0-16,0 5 0 15,0-11 0-15,0 0 0 0,0 0 0 16,0-7 0-16,0-3 0 0,0-1 0 16,4-16 0-16,0 0 0 15,1-13 0-15,7 2 0 0,-3-6 0 16,8 4 0-16,0-4 0 0,0 0 0 16,4 6 0-16,-4-2 0 15,4 9 0-15,-9 1 0 0,1 9 0 16,4 5 0-16,-4-1 0 15,-5 13 0-15,-3-3 0 0,-1 14 0 16,0-3 0-16,4 2 0 0,-3 11 0 16,-1 0 0-16,0 4 0 15,9 6 0-15,-13 7 0 0,8-1 0 16,-8 5 0-16,5 6 0 0,-1-4 0 16,0-2 0-16,-4-1 0 15,0-3 0-15,0 0 0 0,0-1 0 16,0-12 0-16,0 2 0 15,0-6 0-15,-4-6 0 0,4-1 0 16,0-10 0-16,0 0 0 16,0 0 0-16,0 0 0 0,4-10 0 15,-4 3 0-15,4-14 0 0,0-6 0 16,5-7 0-16,-1-16 0 16,9-5 0-16,5 1 0 0,3-7 0 15,-4 4 0-15,4 3 0 0,1 3 0 16,4 7 0-16,-9 6 0 15,0 11 0-15,0 10 0 0,-8 1 0 16,4 9 0-16,-9 7 0 0,5 7 0 16,0 3 0-16,-5 7 0 15,0 6 0-15,5 11 0 0,-4-3 0 16,-5 9 0-16,4 4 0 16,-3 0 0-16,-1 4 0 0,0 3 0 15,0-7 0-15,0 0 0 16,-4 0 0-16,0-4 0 0,0-9 0 15,0 3 0-15,0-11 0 0,-4 4-675 16,4-10-317-16,0 0-328 16,-4 0-288-16,0-7 172 0</inkml:trace>
  <inkml:trace contextRef="#ctx0" brushRef="#br0" timeOffset="16184.31">9542 6433 1436 0,'0'0'-7'0,"0"0"23"0,0 0-31 16,0 0 24-16,0 0 4 15,0 0 11-15,0 0 178 0,0 0 158 16,0 0 94-16,0 0 3 0,0 0 34 16,0 0 26-16,0 0 27 15,-4 6-73-15,4-6-208 16,0 0-130-16,0 0-61 0,0 0-36 15,0 0 4-15,0 0-26 0,0 0-10 16,0 0 16-16,0 0-8 16,0 0-12-16,0 0 7 0,0 0 3 15,0 0-16-15,0 0 23 0,0 0-23 16,0 0 14-16,0 0-8 16,0 0 23-16,4-6-23 0,0 6 16 15,-4 0-23-15,4 0 23 0,-4 0-21 16,5 0 29-16,-1 0-33 15,0 0 33-15,5 0 19 16,-5 0 13-16,0 0-25 0,5 0 7 16,-1 0-13-16,0 0 169 0,1 0 67 15,4 0-84-15,-1 6-60 0,1-6 22 16,0 0 73-16,4 4-82 16,0-4-48-16,-5 7-37 0,5-7 15 15,0 6 108-15,0-2-17 0,4 3-72 16,-4-1-27-16,0-2-32 15,4 2 53-15,-8 1 22 0,8-3-17 16,0 2-58-16,-8-2 8 0,4 3-5 16,0-7 93-16,4 6-116 15,-4-2 0-15,0 2 0 16,0 1 0-16,4-3 0 0,0-4 0 16,0 6 0-16,9-2 0 0,-9 3 0 15,0-7 0-15,5 6 0 16,-1-6 0-16,1 4 0 0,-1 2 0 15,-4 1 0-15,0-3 0 0,5-4 0 16,-14 6 0-16,5-6 0 0,-4 7 0 16,0-3 0-16,-5-4 0 15,1 0 0-15,-1 0 0 0,-4 6 0 16,1-6 0-16,-1 0 0 0,0 0 0 16,-4 0 0-16,4 0 0 15,-4 0 0-15,0 0 0 16,0 0 0-16,0 0 0 0,0 0 0 15,0 0 0-15,0 0 0 0,0 0 0 16,0 0 0-16,0 0 0 16,0 0 0-16,0 0 0 0,0 0 0 15,0 0-135-15,0 0-956 0,0 0 393 16,0 0-118-16,0 0-635 16,-4 0 165-16,0-10 512 0</inkml:trace>
  <inkml:trace contextRef="#ctx0" brushRef="#br0" timeOffset="17338.03">10981 6433 1426 0,'-4'6'16'0,"4"-6"188"0,0 0 219 16,0 0 56-16,0 0 14 0,0 0 42 16,0 0 46-16,0-6-28 15,4-5-167-15,5 5-181 0,-1-4-89 16,1-1-57-16,8 1-18 0,-5-7-27 15,5-6-2-15,0 6 3 16,4-4-1-16,1-2-11 0,-1-4-15 16,4-7 0-16,0 7 7 0,5-11 5 15,-4 4 8-15,-1-3 5 16,0-3-6-16,5 2-19 16,-9 4 2-16,0 1 2 0,0-1 8 15,-4 7 3-15,0 0 3 0,-4-1 0 16,-5 5 5-16,1 2-7 15,-1 4-4-15,-3 1 0 0,-1 9 24 16,0-3-18-16,-4 6-3 0,0-3 26 16,0 7 7-16,0 0 16 15,0 0 114-15,0 11 65 0,0-5-87 16,-4 5-51-16,-5 22 101 0,1 5 119 16,-5 12 126-16,-4 5 23 15,0 6-99-15,0 6-301 0,-4 4-62 16,0 1 0-16,4-1 0 15,0-4 0-15,0 5 0 0,-4-11 0 16,8-7 0-16,1 3 0 16,3-3 0-16,5-10 0 0,-4-6 0 15,3 2 0-15,1-6 0 0,4-7-90 16,-4 0-963-16,4-10 329 16,0 4 360-16,4-15 122 0,0 5-1022 15,5-15-240-15,8-9 730 0,4-8 359 16</inkml:trace>
  <inkml:trace contextRef="#ctx0" brushRef="#br0" timeOffset="17885.37">11845 5952 5256 0,'-4'7'164'16,"-1"3"91"-16,-3 13 332 0,-5 4-30 15,1 17-105-15,-1 1-59 0,-4 5-59 16,0 11-141-16,0 4-193 0,0 2 0 16,0-2 0-16,0 2 0 15,5 5 0-15,3-5 0 16,1-6 0-16,3-7 0 0,5-10 0 15,5 0 0-15,-1 1 0 0,4-18 0 16,5 6 0-16,4-12 0 16,0-4 0-16,8 0 0 0,5-11 0 15,0-12 0-15,8-4 0 0,4-7 0 16,9-17 0-16,-5-4 0 16,9-6 0-16,0-17 0 0,-4 1 0 15,0-18 0-15,-4-4 0 0,-5-6 0 16,-4 0 0-16,-4-3 0 15,-13 10 0-15,-4-1 0 0,-9 4 0 16,-12 7 0-16,-4 3 0 16,-9 8 0-16,-4 5 0 0,-5 5 0 15,-3 6 0-15,-9 10 0 16,4 7 0-16,-9 6 0 0,5 14 0 16,-4 7 0-16,-5 17 0 0,1 21 0 15,-1 6 0-15,1 17 0 16,-5 17 0-16,4 3 0 0,1 14 0 15,3-1 0-15,9 5 0 0,5 2-787 16,8-3-130-16,8-3-334 16,5-3-648-16,8-8 911 0</inkml:trace>
  <inkml:trace contextRef="#ctx0" brushRef="#br0" timeOffset="19980.53">13102 6490 2626 0,'-4'-7'704'0,"0"7"349"16,-1-6-466-16,1 6-267 0,0-4-171 15,0-2-68-15,4 6-36 16,0 0-19-16,0-11-12 0,0 5-7 15,4-5-4-15,4 1 2 16,1-7-5-16,4-6 2 0,8-4 5 16,0-1 20-16,0-5 27 15,9-1 35-15,-1 7 2 0,5-7 14 16,-4 7-5-16,4 0-104 0,-9-1-25 16,1 12-14-16,-5-1 20 15,-4 6 68-15,-5 1 155 0,-3 3 74 16,-1 7 18-16,-8 0-36 0,0 11-46 15,-4 12-34-15,-9 11 2 16,-4 10 20-16,-4 10-5 0,0 1-25 16,-4 6-163-16,4 0-5 0,-1 0 0 15,5-7 0-15,1 7 0 16,3-11 0-16,9-6 0 16,-1-6 0-16,5-4 0 0,9-7 0 15,-5-4 0-15,9-12-87 0,4-1-163 16,4-14-10-16,4-2-10 15,9-11-31-15,4-17-90 0,9 3-58 16,-1-20 162-16,9-3 131 0,0-7 71 16,5-6 39-16,-1-5 29 15,-4 5 17-15,-4 2-24 0,0 11 14 16,-13 3 10-16,0 7 3 0,-13 11 13 16,-4 5-25-16,-8 11 9 15,0 1 15-15,-5 5 16 16,-4 11 183-16,-4 0 49 0,0 11 28 15,-4 5 13-15,-4 18-28 0,-5 10-7 16,0 4-50-16,-8 9 0 16,4 4-22-16,-4 4-94 0,4 2-44 15,-4-6-24-15,8 0-16 0,5-6-12 16,-1-5 4-16,5-6-11 16,4-6-8-16,0-5-19 0,4-12-58 15,5-4-45-15,4 0 1 0,3-11 11 16,6-6 30-16,3-10 26 15,5-7 19-15,4-6 2 16,4-11-53-16,0-3 25 0,0-14-43 16,0-3 112-16,0-7-180 0,0-11 81 15,-4 1 23-15,-4 4 44 16,-9 2 7-16,-9 4 33 0,1 0 3 16,-13 11 34-16,-4-5 48 0,-9 11 61 15,1 4 37-15,-10 2 78 16,1 11-96-16,0 10 8 0,-9 7-9 15,5 10-15-15,-9 10-102 0,-4 17-55 16,0 7 0-16,0 14 0 16,-4 9 0-16,3 8 0 0,6 2 0 15,7-2 0-15,1 2 0 16,4 5 0-16,8-11 0 0,4-11 0 16,9 5-76-16,5-5-582 15,-1-12-77-15,13-5 196 0,4-5 248 16,9-11 105-16,3-11-326 0,10-12-140 15,3-11 48-15,5-4 61 16,4-13-25-16,4-10-15 0,1 0 184 16,-1-13 196-16,0-4 111 0,1 3 51 15,-5-10 7-15,-5 8 5 16,-3 5 15-16,-9-2 14 16,0 9 40-16,-12 4 355 0,-1 10 212 0,-8 1 227 15,-4 12 260-15,-1-2-506 16,-7 12-263-16,-1 1-20 15,0 3 189-15,-4-3 28 0,0 10-93 16,0 10-66-16,-4 11 30 0,-9 9-23 16,0 8-370-16,-4 12 0 15,0 11 0-15,-4 0 0 0,0 4 0 16,0-4 0-16,4 6 0 0,4-6 0 16,1-7 0-16,3-3 0 15,1-14 0-15,8 8 0 0,4-12 0 16,0-6 0-16,9 1-141 0,4-11-249 15,8-1 6-15,9-16 46 16,4 0 41-16,5-16 34 16,3-8 111-16,1-7 73 0,3-9 86 15,1-15-267-15,0-5 124 0,-4-12 61 16,-1 1 47-16,-8-7 33 16,-8 1-26-16,-5 5 5 0,-8 5 16 15,-8 2 42-15,-9 8 135 0,-5 9 157 16,-3 4 30-16,-5 10 14 15,1 7 15-15,-10 4-76 0,1 12-51 16,-4 18-7-16,-5 7-221 0,-8 20-38 16,0 10 0-16,-4 6 0 15,-1 11 0-15,5 11 0 16,4 5 0-16,5-5 0 0,3-1 0 16,5-4 0-16,9-2 0 0,-1-8 0 15,9-2 0-15,4-18-608 16,4 3-47-16,4-12 13 0,1-12 292 15,8 1 172-15,0-13 88 0,8-8 13 16,9-13-286-16,0-10-106 16,4-7 9-16,4-10 78 0,5-10 43 15,-1-13 98-15,5-5 111 0,-4 1 54 16,-5-7 38-16,-4 11 38 16,-4-4 113-16,0 10 201 15,-9 10 247-15,-4 3 158 0,-4 15-347 16,-4 5-174-16,-4 1-95 0,-1 14-11 15,-4 3-65-15,0 6 31 0,-4 4-6 16,0 14 237-16,-8 16 71 16,-5 8-86-16,1 12-92 0,-5 15-74 15,-5 6-33-15,-3 13-41 0,0-2 4 16,-5 13-11-16,5-1 1 16,-1 5-6-16,1-5-7 0,-1 5 0 15,5-5-1-15,4 5-7 0,0-4-7 16,5-7 3-16,3 0-10 15,5 0 0-15,0-10 2 16,0-1 5-16,4-5-6 0,-5-5 6 16,1-2 7-16,0-8 47 0,0-9 59 15,-1-4 97-15,-3-10 90 16,-5-1 39-16,1-12-339 0,-5-4 0 16,0-11 0-16,-5 1 0 0,-3-14 0 15,0 1 0-15,-5-11 0 16,0-4 0-16,1-6 0 0,-5-13 0 15,0 2 0-15,4-2 0 0,5-8 0 16,4 4 0-16,0 0 0 0,4 0 0 16,8 0 0-16,5-7 0 15,8 1 0-15,9-5 0 16,12-5 0-16,9-12 0 0,13 5 0 16,16-15 0-16,18-6 0 0,12-7 0 15,17-3 0-15,8-3 0 16,9-4-69-16,5 6-630 0,-1 18-126 15,-8 3 314-15,-1 17-264 0,-3 11-699 16,4 16 261-16</inkml:trace>
  <inkml:trace contextRef="#ctx0" brushRef="#br0" timeOffset="22205.62">5072 8339 1307 0,'0'-17'64'0,"0"11"-27"16,0-5-18-16,0-5-19 0,0 5 10 15,0-6 107-15,8 1 225 0,-8 5 108 16,4 5 59-16,-4-1 55 15,0 3 84-15,0-2-194 0,0 6 51 16,0 0-223-16,4 0-149 0,-4 0-59 16,5 17-11-16,-1 0 194 15,0 6 113-15,-4 4-1 0,0 17-21 16,-4 0-38-16,0 4-41 16,-5 9-66-16,5-2-50 0,-4-1 72 15,-1-3-116-15,1-1-109 16,-5-12 0-16,4 2 0 0,1-9 0 15,8-4 0-15,-8-4 0 0,-1-6 0 16,9 0 0-16,-8-6 0 16,8-11 0-16,0 0 0 0,0 0 0 15,0 0 0-15,8-11 0 0,-8-12 0 16,9-11 0-16,7-10-85 16,6-10-136-16,3-1 15 15,-4-6 84-15,9 0 26 0,4 1 43 16,-5-1 22-16,5 6 3 0,4 11 28 15,-12 0-19-15,3 10 26 0,-3 1-14 16,3 12 3-16,-12 4 30 16,4 11 7-16,-4-1 60 0,-8 14 51 15,4-1 107-15,-5 15 48 0,-4 6-280 16,9 13-19-16,-13 4 0 16,0 11 0-16,-9-1 0 0,5 3 0 15,4 4 0-15,-8 0 0 0,8-7 0 16,0-3 0-16,0-3 0 15,0-8 0-15,0 4 0 0,4-17 0 16,0 7 0-16,0-13 0 16,5-4 0-16,-1-7 0 0,-8-4 0 15,9 1 0-15,4-7 0 16,-1-13-20-16,9-8-332 0,1-6-18 16,11-13 39-16,-7-8 84 0,12-9 104 15,-8 2 7-15,-1-5 41 16,-3 9 9-16,-1 3 22 0,-4 4 15 15,5 10 14-15,-18 1 32 0,1 16 34 16,-1 0 81-16,5 13 86 0,-13-2 15 16,0 6-17-16,0 6 30 15,0 11-10-15,0 4 35 0,0 6 3 16,-9 13-23-16,5 4-228 16,0 0-3-16,-5 4 0 0,9 3 0 15,0-1 0-15,0-12 0 16,5 6 0-16,3-11 0 0,5 1 0 15,4-7 0-15,-5-6 0 0,5-4 0 16,9-11 0-16,3 1 0 16,-3-14 0-16,3-9 0 0,5-5 0 15,-4-13 0-15,4 0 0 0,-5-3 0 16,1-14 0-16,-9 1 0 16,0-5 0-16,-8-12 0 15,-5 2 0-15,1-2 0 0,-9 6 0 16,-9-4 0-16,1 4 0 0,-13 11 0 15,4 6 0-15,-4 10 0 16,-5 7 0-16,-3 10 0 0,3 13 0 16,-8 8 0-16,5 13 0 0,-5 16 0 15,4 11 0-15,-8 11 0 16,9 6 0-16,3 6 0 0,5-6 0 16,4 10-38-16,9-10-951 0,8 0 180 15,0 0-580-15,4 0-365 0,13-7 852 16</inkml:trace>
  <inkml:trace contextRef="#ctx0" brushRef="#br0" timeOffset="23096.34">7510 7737 2720 0,'0'0'753'0,"-9"0"44"0,9 0-146 16,0 0-324-16,-8 10-69 15,4 7 147-15,-9 6 84 16,0 4-2-16,5 11-44 0,-13 6-26 15,4-4-70-15,0 4-250 0,-4 0-97 16,0 0 0-16,8-6 0 16,-8-4 0-16,8-1 0 0,0-12 0 15,5-4 0-15,-1-7 0 0,5 3 0 16,0-9 0-16,4-4 0 16,-4 0 0-16,4 0 0 0,0 0 0 15,-5-4 0-15,5-2 0 0,5-1 0 16,-5-3 0-16,8-11 0 15,5-2 0-15,-5 2 0 16,9-2 0-16,-4 2 0 0,4 4 0 16,0 0 0-16,0 7 0 0,4 3 0 15,-8 1 0-15,4 6 0 16,-1 0 0-16,-3 6 0 0,4 11 0 16,-4 0 0-16,-1 10 0 0,1 7 0 15,0-3 0-15,0 3 0 16,4 6 0-16,-9-2 0 0,-4 6 0 15,5 0 0-15,-5 0 0 0,-4-4 0 16,0-2 0-16,-4 6 0 16,-5-7 0-16,-3 3 0 15,-1-2 0-15,-4-4 0 0,-9-7 0 16,1 0 0-16,-5-4 0 0,1-2 0 16,3-4 0-16,-12 0 0 15,9-11 0-15,-5-6 0 0,4 0 0 16,5 0 0-16,-9-6 0 0,13 2 0 15,-9-9 0-15,13 3 0 16,-8-7 0-16,4 0 0 0,-1-4 0 16,10 4 0-16,-5 0 0 0,4-6 0 15,5 9 0-15,-1-9 0 16,1 6 0-16,3 0 0 16,1-4 0-16,4 4-76 0,0 0-1073 15,4-6 450-15,5 2 285 0,12 5-931 16,-4-8-183-16,8 10 751 15,9-9-59-15</inkml:trace>
  <inkml:trace contextRef="#ctx0" brushRef="#br0" timeOffset="23425.77">7463 7814 4968 0,'0'-6'435'16,"0"-5"-88"-16,0 11 72 0,5 0 11 15,-1-10-80-15,0 4-143 0,9-1-80 16,8 3-61-16,0-2-47 0,13-5-10 15,-4 1-22-15,12-3 2 16,9 3 5-16,0-1-92 0,4 5-580 16,0 2 215-16,-5-3 184 15,5 7-316-15,-8 0-652 0,-5 7-1 16,5-3 581-16,-13 2-244 16</inkml:trace>
  <inkml:trace contextRef="#ctx0" brushRef="#br0" timeOffset="24404.29">8111 8289 1401 0,'0'-11'28'0,"0"-6"229"0,0 11 335 16,0-4 209-16,0 3 183 0,0 3-253 15,0-2-337-15,0 6-193 16,0 0-69-16,0 0-20 0,0 6 377 15,4 5 165-15,-4 12 99 0,-4 4-91 16,4 11-662-16,-8 2 0 16,-1 8 0-16,5 2 0 0,-13 5 0 15,4-11 0-15,5 0 0 16,-1 0 0-16,1-10 0 0,8-7 0 16,-9-10 0-16,5 0 0 15,0-7 0-15,4 3 0 0,0-13 0 16,0 0 0-16,0 0 0 0,0 0 0 15,0-13 0-15,4-4 0 0,9-10 0 16,-5-11 0-16,14-6 0 16,3-6 0-16,0-5 0 0,5 5 0 15,0-1 0-15,-1 7 0 0,1 6 0 16,-5 5 0-16,-4 6 0 16,1 10 0-16,-5 6 0 15,-1 5 0-15,-3 6 0 0,-4 0 0 16,-1 6 0-16,-4 11 0 0,1 10 0 15,-1 1 0-15,-4 5 0 16,0 11 0-16,0 0 0 0,-4 1 0 16,-1-1 0-16,1-7 0 0,0 3 0 15,0-2 0-15,4-11 0 16,0-4 0-16,-9-2 0 0,9-4 0 16,0-4 0-16,0-9 0 0,0-4 0 15,0 0 0-15,0 0 0 0,0-4 0 16,9-13 0-16,-1-6 0 15,5-4 0-15,12-17 0 16,-4-7 0-16,5 3 0 0,8-2 0 0,-5 12 0 16,5-2 0-16,-4 6 0 15,-1 13 0-15,-7 4 0 16,-1 1 0-16,0 16 0 0,-13-7 0 16,5 14 0-16,-4 9 0 0,-1 1 0 15,-4 17 0-15,-4 4 0 16,0-1 0-16,-4 14 0 0,0-7 0 15,-5 6 0-15,5-6 0 0,0 0 0 16,0 1 0-16,4-12 0 16,0-6 0-16,0 1 0 15,0-5-1190-15,4-13 454 0,0 1-1067 16,0-11 275-16,1 0 416 0</inkml:trace>
  <inkml:trace contextRef="#ctx0" brushRef="#br0" timeOffset="25116.08">9593 8251 5037 0,'0'0'271'0,"-4"-6"-123"15,4 6-43-15,0 0 365 0,0 0 293 16,8 0 65-16,5 6-259 16,4-6-569-16,4 4 0 0,0-4 0 15,4 6 0-15,5 1 0 0,4-3 0 16,0 2 0-16,12-2 0 15,-3 3 0-15,3-1 0 0,5 4 0 16,0-3 0-16,4-3 0 0,-9-4 0 16,1 6 0-16,-5-2 0 15,-4 3 0-15,-4-7 0 0,-8 6 0 16,-5-2 0-16,-4 2 0 16,0-6 0-16,-9 0 0 0,1 7 0 15,-5-7 0-15,0 0 0 0,-4 0-69 16,0 0-1158-16,4 4 557 15,-4-4-666-15,0 0-362 0,0 0 787 16</inkml:trace>
  <inkml:trace contextRef="#ctx0" brushRef="#br0" timeOffset="25927.48">11371 7713 4598 0,'-4'-4'471'16,"-1"4"-219"-16,5-6-117 15,0-5-70-15,9 1-36 0,-1-7-16 16,1-6-4-16,8 2 2 0,0-2 0 15,4 2 21-15,0-2-15 16,0 2-17-16,0 4 38 16,5 0 43-16,-5 11 114 0,-4-4 11 15,0 10-8-15,-5-7-18 0,1 14 10 16,0 3 44-16,-5 7-2 16,1 0 35-16,-1 10 1 0,-4 6 1 15,-4 12-79-15,-4-1-190 0,-4 6 0 16,-1-2 0-16,-3 9 0 15,-1-2 0-15,-4-5 0 0,0 5 0 16,-4-5 0-16,4-2 0 0,-9 3-480 16,5-7-543-16,0 6 469 15,0-2 240-15,4 3-974 16,0-1-225-16,0 5 713 0,0-5 364 16</inkml:trace>
  <inkml:trace contextRef="#ctx0" brushRef="#br0" timeOffset="26302.3299">11451 8719 5134 0,'0'0'225'0,"0"0"-113"0,0 0-41 16,0 0-12-16,0 0-56 16,0 0-3-16,0 0 10 0,4 6 7 15,1-6-30-15,3 4 13 0,-4 3 24 16,5-7-46-16,-5 0 19 16,0-7 29-16,5 3-38 0,-5-2 4 15,0 2 30-15,0-3-8 0,-4-3 3 16,5 4 222-16,-5-5 105 15,0 5 1-15,-5 2-67 16,5 4-59-16,0 0-66 0,-4-7-75 16,0 7-45-16,0 0-50 0,0 11-370 15,-5-5-256-15,5 11 270 0,-5-7 152 16,5 1-1429-16,4-1 334 16,0 3 551-16</inkml:trace>
  <inkml:trace contextRef="#ctx0" brushRef="#br0" timeOffset="28368.75">12090 8417 1463 0,'-12'0'9'16,"-1"-7"523"-16,0 1 401 0,-4 6 281 15,5 0-529-15,3-4-317 16,1-2-182-16,-1 6-83 0,5-7-42 16,0 3-18-16,4-6-16 0,0-3 22 15,0-8-29-15,8 4-17 16,1-10-21-16,8-7 10 0,0 1 8 16,8-1 3-16,5 3 4 0,4-3 9 15,-1 7 22-15,5-7 29 16,5 11 35-16,-9 6 29 0,0 7-10 15,-5-1 7-15,-3 11 6 0,-5 7 15 16,-4-3 32-16,-5 13 38 16,-3 10 50-16,-9 0 53 0,0 17 12 15,-4 7-34-15,-5-1-300 0,-4 11 0 16,1 4 0-16,-5-4 0 16,4-7 0-16,0 3 0 0,5-2 0 15,-1-11 0-15,5 0 0 16,4-11 0-16,4-5 0 0,5-1 0 15,-1-10 0-15,5 0 0 0,4-7 0 16,0-10 0-16,8-4 0 16,5-9 0-16,4-8-210 0,4-12-69 15,0-5-31-15,4-12-44 0,5-5-52 16,4-12 29-16,0 2 112 0,-1-2 102 16,-3-1 88-16,0 10 38 15,-9 7 51-15,-5 7-23 16,-7 11 13-16,-9 5 2 0,-4 11 153 15,-1 1 183-15,-8 5 47 0,1 11-21 16,-5 0-93-16,0 4-84 16,-9 13 70-16,5 6 93 0,-9 15-232 15,1-4-122-15,-1 10 0 0,-4 6 0 16,0 5 0-16,4-5 0 0,1 11 0 16,-1-6 0-16,0 5 0 15,9-9 0-15,0-3 0 0,4-4 0 16,4-4 0-16,0-2 0 0,5-11 0 15,3 0 0-15,5-4 0 16,4-12 0-16,1-5 0 16,7-12 0-16,5-5 0 0,8-12 0 15,-3-4 0-15,3-4 0 0,-4-16 0 16,0-1-50-16,0-2-42 0,-4-11 56 16,-9 0 28-16,-3-4 8 15,-5 4 0-15,-9 0 0 0,-8 0-10 16,-4 7 16-16,-5 3 18 0,-3 7 30 15,-5 11 58-15,-4-1-112 16,-5 13 0-16,1 4 0 0,-5 7 0 16,-4 14 0-16,0 9 0 0,1 8 0 15,-6 12 0-15,6 11 0 16,-1 0 0-16,0 11 0 0,8 6 0 16,1-7 0-16,8 3 0 15,4 4 0-15,9-6 0 0,0-5 0 16,8 4 0-16,5-16 0 0,3 2 0 15,5-2 0-15,4-11-171 16,5 3-305-16,3-16 36 0,5-7 22 16,4-7 94-16,5-11 117 0,8-12 75 15,4-4 76-15,0-11-136 16,8-6 91-16,1-7 42 0,-1-9 39 16,1-8-3-16,-1 3 17 15,-8-2 13-15,-8 13-19 0,-9-1 12 16,-4 11 20-16,-9 4-16 0,-8 9 9 15,-4 7 46-15,-9 8 372 16,4-1 62-16,-8 13-37 0,5-3-56 16,-5 7-44-16,0 0-108 0,-9 17-98 15,1 4-150-15,-5 13 0 16,0 10 0-16,-8 6 0 0,0 5 0 16,4 6 0-16,0 0 0 0,4-1 0 15,1 1 0-15,7-6 0 0,1-5 0 16,8 1 0-16,5-14 0 15,4 1 0-15,4-4 0 0,4-17 0 16,4-1 0-16,1-9 0 0,7-14 0 16,1-3 0-16,4-13 0 15,0-11 0-15,1-4 0 16,-1-6 0-16,-4-10 0 0,-5-7 0 16,-3-6 0-16,-5-5 0 0,-4-5 0 15,-5 5 0-15,-3 5 0 16,-9 2 0-16,-4 8 0 0,-9 9 0 15,0 4 0-15,-4 10 0 0,-4 7 0 16,4 4 0-16,-8 23 0 0,-1 6 0 16,1 15 0-16,-9 13 0 15,0 16 0-15,-4 11 0 0,4 11 0 16,0 5 0-16,5 1 0 16,-1 10 0-16,13-6 0 0,0-4 0 15,5-7 0-15,12-10 0 16,4 0 0-16,0-17-325 0,9-4-266 15,-1-13-63-15,5-6 162 0,5-8 234 16,3-20 123-16,5-3 63 0,-1-13 35 16,5 2 17-16,0-13 26 15,4-10-6-15,-4 4-16 0,-4 2 1 16,-5-6 8-16,-4 11 18 0,-4-1 72 16,-8 13 236-16,-1 4 45 15,-4 11-2-15,0-4-103 16,-4 10-89-16,-8 10-62 0,4 13-39 15,-9 4-16-15,-4 11-12 0,4 6-8 16,-4 13 60-16,5 8-30 0,-5 13 18 16,0-1-12-16,4 1-25 15,1 10 2-15,-1-6 46 0,0 2 58 16,0-2-44-16,1 2-106 0,-5-13 0 16,4 1 0-16,-4-5 0 15,0-6 0-15,-4-7 0 0,4-10 0 16,-8-6 0-16,4-4 0 0,-5-7 0 15,-3-10 0-15,3-11 0 16,-4 5 0-16,1-22 0 0,-1 5 0 16,5-11 0-16,-1-10 0 15,5-1 0-15,0-9 0 0,4-10 0 16,4-1 0-16,5-2 0 0,4-5 0 16,8-12 0-16,4 2 0 15,14-6 0-15,7-7 0 0,9-10 0 16,17-7 0-16,9 1 0 0,4-11 0 15,12 0-926-15,5-4 11 16,-1 8 14-16,1 2-615 0,-5 22 262 16,1 5 614-16</inkml:trace>
  <inkml:trace contextRef="#ctx0" brushRef="#br0" timeOffset="29066.64">15545 7506 1452 0,'8'-13'77'16,"-8"9"632"-16,0 4 402 15,0 0-52-15,0 0-508 0,-4 4-258 0,0 2-136 16,-9 11-68-16,-8 10-27 16,0 7-8-16,-9 10 421 0,-8 11 162 15,-4 16 2-15,-1 7-88 16,-3 6-276-16,-5 4-275 0,0 4 0 15,5 9 0-15,3 4 0 0,1-6 0 16,8 6 0-16,4-7 0 16,5-3 0-16,8 3 0 0,9-3 0 15,3-11 0-15,10-9-469 0,7-1-574 16,5-9 482-16,4-4-88 0,5-7-572 16,-1-3-190-16,5-7 688 15</inkml:trace>
  <inkml:trace contextRef="#ctx0" brushRef="#br0" timeOffset="30179.93">15769 8366 1364 0,'0'-6'13'0,"0"6"22"16,4-4-27-16,-4 4-8 15,0 0 13-15,0 0 46 0,0 0 248 16,0-7 135-16,0 7 57 0,0 0-6 16,0 0 38-16,0 0-19 15,0 0 28-15,0 0-210 0,0 0-145 16,0 0-78-16,0 0-56 0,0 0-9 15,0 0-32-15,0 0 8 0,0 0-14 16,-4 0 1-16,4 0 18 16,0 0-30-16,0 0 13 0,0 0 1 15,0-10 1-15,4 10 28 16,-4-6-36-16,0-5-14 0,0 5 10 16,5 2 4-16,-1-13 24 15,0 4-24-15,5-1-17 0,3-3 14 16,1-6 17-16,4 6-6 0,4 0-17 15,0 7 100-15,0-7-91 16,1 6 16-16,3 11 6 0,-4-6 40 16,-4 12 81-16,4 1 45 0,-4 7 39 15,-4 9 82-15,-5 15 1 0,-8 6-10 16,0 13-13-16,-8 8-30 16,-5 2-22-16,0-2-131 15,-3 2-104-15,-6-6 0 0,1-6 0 16,0 2 0-16,0-13 0 0,-5-7 0 15,5-3 0-15,4-13 0 16,-4-4 0-16,0 0 0 0,0-17-488 16,4 0-403-16,0-11 335 0,4 1 225 15,5-13 139-15,4-5 25 0,8-5-898 16,4-11-290-16,13-11 527 16,5 5 370-16,8-11 67 0</inkml:trace>
  <inkml:trace contextRef="#ctx0" brushRef="#br0" timeOffset="30640.46">16485 8163 2678 0,'0'0'382'16,"-5"4"127"-16,1 2-55 0,0 5-162 15,4-11-164-15,0 6-30 0,0-6-17 16,0 0 43-16,0 4 156 16,0-4-45-16,0 0-94 0,0 0-51 15,0 0-62-15,0 0-12 16,0 0-3-16,-9-4 9 0,5 4-31 16,-8-6 6-16,-1-1 8 0,0 3-5 15,-8 4 0-15,0 0 8 16,-5 0-2-16,-3 11-6 0,-5-1 8 15,0 7 13-15,-4 10 40 0,0 7 243 16,4-1 71-16,0 11 20 16,0 7-34-16,5 3-66 0,3 1-97 15,5 2-94-15,8-3-61 0,5-3-18 16,4-3 9-16,8-4 11 0,4 0-5 16,5-4-10-16,4-6-17 15,4-7-5-15,5-6-21 16,3-11-77-16,1-3-62 0,4-7-160 15,4 0-264-15,0-11-8 0,-4-6 273 16,4-6 140-16,0 2-102 16,0-12-758-16,-4-5-191 0,4-2 347 15,0-4 412-15,4-11 40 0</inkml:trace>
  <inkml:trace contextRef="#ctx0" brushRef="#br0" timeOffset="31035.6">16760 7273 2330 0,'0'0'355'0,"0"6"146"16,0 15 122-16,-4 12-26 15,4 1-138-15,0 21-91 0,0 6-120 16,0 10 21-16,4 7-3 0,0 10 34 16,-4 6 57-16,8 1-51 15,-3 3-43-15,-1 1-38 0,-4 6-13 16,4-4-63-16,-4-9-50 16,-4 3 13-16,0-7 25 0,-1-4-122 15,-3-2-15-15,-5-5 0 0,-8 5 0 16,0-4 0-16,-9-1 0 15,-4 1 0-15,-4 0 0 0,-12 4-55 16,-5 2-756-16,-9-3-20 0,-4 8 369 16,-8-5 201-16,-4 4-813 15,-9-6-96-15,0-5 125 0,-4 1 494 16,4-7-273-16</inkml:trace>
  <inkml:trace contextRef="#ctx0" brushRef="#br0" timeOffset="68699.9599">4123 8763 1068 0,'5'0'127'0,"-5"6"-63"16,0 5-20-16,0-11 1 16,0 0-22-16,0 0-28 0,4 6 8 15,-4 5 5-15,0-11 12 0,4 6-25 16,-4-6 0-16,0 0 8 15,0 10 2-15,0-10 3 16,0 0 10-16,0 0-31 0,0 7 10 16,4-3 13-16,-4-4-10 0,-4 6 0 15,4-2 0-15,0 3 2 16,0-1-2-16,0 4 3 0,0-3-8 16,4-3 10-16,-4 2 1 0,0 5 2 15,4-5 4-15,-4-2 20 16,0 3 116-16,0 3 102 0,0-4 41 15,0-6 22-15,0 11 12 0,0-5 21 16,0-6 0-16,0 0 1 16,0 11-23-16,0-11-17 0,0 0-42 15,0 0-47-15,0 0-52 16,9 6 4-16,-9-6-65 0,0 0-32 16,0 0-38-16,0 0-10 15,0 0-12-15,0 0 7 0,0 0-18 16,0 0 3-16,0 0-1 0,0 0-1 15,0 0 29-15,0 0-32 16,0-6 0-16,0 6 17 0,0-7-5 16,0 3-12-16,0-6-10 0,0-3 39 15,8-8-29-15,-8-2-8 16,9-4 19-16,-1-11 5 0,-3-2-23 16,-1-4 18-16,4-4 89 0,5-3 51 15,-13-10-38-15,8 11-35 16,1-11-33-16,-1 7-26 0,-3-7 7 15,-1 6-2-15,0-6-1 16,5 0-17-16,-9 7 11 0,8-7 3 16,-8 0-11-16,8 4 8 0,-8-1-7 15,0-3-10-15,9 0 13 16,-9 0 0-16,4 0 15 0,0 0 4 16,-4 0 18-16,0 7-16 0,5-7-5 15,-5 0-11-15,0 0 2 16,0 0-2-16,4 0-5 0,-4 11 5 15,0-11 14-15,0 7 7 0,0 3-1 16,0 7 16-16,0 0-8 16,0-4-22-16,0-3 5 15,0 7-5-15,4-6-18 0,-4 2 9 16,0-3-9-16,0 1-1 0,0-1 9 16,0-3-22-16,0 6 22 15,0-9-2-15,0 13 36 0,0-11 16 16,9 11-14-16,-9 4-12 0,0 2 10 15,0 5 9-15,0-5 20 16,0 5-7-16,0-1-20 0,0 7-33 16,0-7 11-16,0 3-7 0,8-3-18 15,-8 7 17-15,0-3-12 16,0 3-3-16,0 6 13 16,0-6-4-16,8-3 2 0,-8 9 33 15,0-2 34-15,0 2 45 0,9 4-30 16,-9 7-49-16,0-7 3 0,4 0-24 15,-4 1-23-15,0-1 10 16,4-4-7-16,-4 4-13 0,5-6 18 16,-5 12-23-16,4-5 1 0,-4-1 24 15,4 0-15-15,-4-4 40 16,9 11-36-16,-9-3-4 0,0 2 0 16,0 11 0-16,0-10 0 0,0 10 0 15,0 0 0-15,0 0 0 16,0 0 0-16,0 0 0 15,0 0 0-15,0 0 0 0,0 0 0 16,0 10 0-16,-9-3 0 0,9 3 0 16,-4 1 0-16,4 12 0 15,-9-2 0-15,5 12 0 0,0 5 0 16,-5 13 0-16,1-1 0 0,0 5 0 16,-9-1 0-16,8 7 0 15,-4 0 0-15,5 0 0 0,-9 6 0 16,4-2 0-16,5 2 0 15,-1-6 0-15,-8 0 0 0,9-6 0 16,0-1 0-16,3-4 0 16,-3-5 0-16,-1-1 0 0,1 0 0 15,8-4 0-15,-13-13 0 0,9 4 0 16,4-8 0-16,-4-6 0 0,0 0 0 16,4-6 0-16,0-5 0 15,0-2 0-15,0-4 0 0,0 0 0 16,0 0 0-16,0 0 0 0,0 0 0 15,0-10 0-15,0 3 0 16,-5-3 0-16,10-7 0 0,-5-4 0 16,0-2 0-16,4-4 0 15,0-11 0-15,0-2 0 0,9-4 0 16,-5-4 0-16,1-9 0 16,-1 2 0-16,5-6 0 0,4 1 0 15,-9-1 0-15,9-4 0 0,-4 4 0 16,4 0 0-16,-9 4 0 15,5 3 0-15,0-1 0 0,0 11 0 16,-5 4 0-16,0-4 0 0,1 6 0 16,-5 5 0-16,0-5 0 15,5 4 0-15,-5 1 0 0,5 5 0 16,-9 1 0-16,8 0 0 0,-8 4 0 16,0 2 0-16,9 4 0 15,-9 0 0-15,0 0 0 16,0 11 0-16,8-4 0 0,-8 3 0 15,0 3 0-15,0-2 0 0,0 6 0 16,0-7 0-16,0 7 0 0,0 0 0 16,0 0 0-16,0 0 0 15,0 0 0-15,0 0 0 0,0 0 0 16,0 0 0-16,0 0 0 0,0 0 0 16,0 0 0-16,0 0 0 15,0 0 0-15,0 0 0 0,0 0 0 16,0 7 0-16,0-1 0 0,0 5 0 15,-8-1 0-15,8 3 0 16,0 8 0-16,0-5 0 16,-9 12 0-16,9 5 0 0,-8 1 0 15,8-3 0-15,0 9 0 0,0-2 0 16,-9 12 0-16,9-6 0 16,-4 7 0-16,4-3 0 0,0 3 0 15,0 3 0-15,-4 3 0 0,8-3 0 16,-4 1 0-16,4 6 0 15,-4-11 0-15,9 11 0 0,-9-13 0 16,8 3 0-16,-8-1 0 0,9-6 0 16,-1-6 0-16,-4 6 0 15,0-10 0-15,5-1 0 16,4 5 0-16,-13-4 0 0,8-7 0 16,1 6 0-16,-1-9 0 0,-8-3 0 15,8 2 0-15,-3-9 0 0,-1 3 0 16,0 0 0-16,5-11 0 15,-9 11 0-15,0-13 0 0,8 3 0 16,-8-1 0-16,0-6 0 0,0 4 0 16,0-4 0-16,9 6 0 15,-9-6 0-15,0 7 0 0,0-7 0 16,0 4 0-16,0-4 0 16,0 0 0-16,0 0 0 0,0 0 0 15,0 0 0-15,0 0 0 16,0 0 0-16,0 0 0 0,0 0 0 15,0 0 0-15,0 0 0 0,0 0 0 16,0 0 0-16,0 0 0 16,0 0 0-16,0 0 0 0,0 0 0 15,0-4 0-15,0 4 0 0,0 0 0 16,0-7 0-16,0 7 0 16,0 0 0-16,0-6 0 0,0 6 0 15,-9-4-969-15,9-9 126 0,0 9-1246 16,-8-9 652-16</inkml:trace>
  <inkml:trace contextRef="#ctx0" brushRef="#br0" timeOffset="80239.92">17992 11293 113 0,'0'0'20'0,"0"0"-44"0,0 0-8 16,0 0 66-16,0 0-46 15,0 0 3-15,0 0 9 0,0 0 20 16,0 0-29-16,0 0 5 0,0 0 20 15,0 0-37-15,0 0-9 16</inkml:trace>
  <inkml:trace contextRef="#ctx0" brushRef="#br0" timeOffset="83340.56">17416 5677 836 0,'0'-6'156'0,"4"-5"-25"0,0 1-6 16,1-3-59-16,-5 9-5 15,4-6-44-15,0-3-11 0,-4 3 27 16,0 3-29-16,4-3-4 0,-4-1 44 16,5 5 94-16,-5-5 28 15,4 1 19-15,0-3-3 0,0 3 0 16,1-7-7-16,-1 7-13 0,4-7 14 16,-4 0-12-16,1 7 0 15,-1-7-2-15,0 6-14 16,0-6-1-16,-4 7-9 0,5 4-4 15,-1-5 21-15,-4 5-2 0,4-5-56 16,-4 5 110-16,0 6-51 16,4 0 5-16,-4 0-2 0,0 0-33 15,0 0 2-15,0 0 6 0,0 0-55 16,0 0-24-16,0 0-28 16,5 6 9-16,-5 1 92 0,4 3 24 15,-4 7-10-15,0 4 34 0,0 2 1 16,0 15-21-16,0 6 9 15,0 6-6-15,0 5-22 0,0-1 23 16,0 14-43-16,0-8-44 16,-4 12-27-16,4-5-4 0,0 4 50 15,-5-3-27-15,1-3-14 16,0 6-15-16,-5-4 0 0,1 11-15 16,-1-7-4-16,1 7-3 15,0-7-6-15,-1 7 0 0,1 0 0 16,-1-7 9-16,1-6 3 0,-5 2-4 15,9-2-11-15,-5 2 2 16,1-6-1-16,4 0-6 0,-5 4 0 16,5 2 4-16,0-6 1 15,4 0 2-15,-5-6-2 0,5-1 4 16,0-3-4-16,0-1-1 16,5-2 2-16,-1 3-2 0,-4-1 0 15,4-6-4-15,0 0 7 0,1 7-2 16,-1-7 5-16,0 0-5 15,0 0 0-15,-4-6 8 0,4 6 2 16,1 0 148-16,-5 0-80 0,0 0-83 16,4 0 0-16,-4 0 0 15,0 0 0-15,0 0 0 0,0-4 0 16,-4 4 0-16,4 0 0 16,-5 1 0-16,5-1 0 0,0-7 0 15,-4 10 0-15,4-10 0 16,0-3 0-16,0 4 0 0,0-5 0 15,9 5 0-15,-5-4 0 0,-4-7 0 16,0-4 0-16,0 4 0 16,0-10 0-16,0 4 0 0,0-4 0 15,0 0 0-15,0-11 0 0,0 5 0 16,0-5 0-16,0-6 0 16,0 0 0-16,-4 4 0 0,4-4 0 15,0 0 0-15,0 0 0 0,0 0 0 16,0-4 0-16,-5-2 0 15,5-1 0-15,0 3 0 16,0-2 0-16,-4 2 0 0,4-9 0 16,0-8 0-16,-4 4 0 0,4-6 0 15,-4-4 0-15,4-11 0 16,-4 4 0-16,4-3 0 0,-5-3 0 16,1-4 0-16,0 6 0 0,-5-2 0 15,1-4 0-15,4 6-36 16,-9-2-32-16,5 2 12 0,-1-6 9 15,-4 7 15-15,1-3 18 0,-1 2-2 16,0 11 4-16,-4-7 1 16,5 7 11-16,-1-3 0 15,4 9 0-15,-3-2 0 0,3 9 4 16,1 1-4-16,-1-4 2 0,5 7 2 16,0 3 11-16,0-3 14 15,-1 6 15-15,5-3 12 0,-4-3 30 16,4 10-34-16,-4-6-52 0,4 6 0 15,0-7 0-15,0 7 0 16,0 0 0-16,0 0 0 0,0-4 0 16,0 4 0-16,0 0 0 0,0 0 0 15,0 0 0-15,0 0 0 16,0 0 0-16,0 0 0 16,0 0 0-16,0 0 0 0,4 0 0 15,0 4 0-15,1 3 0 0,-1-1 0 16,4 4 0-16,1 7 0 15,4 0 0-15,-1 10 0 0,1 1 0 16,-5 9 0-16,5 3 0 0,0-2 0 16,-1 2 0-16,1 4 0 15,0 0 0-15,-5-6 0 0,5 6 0 16,-4-4 0-16,3-2 0 0,-3-5 0 16,-1 1 0-16,1-7 0 15,-5 0 0-15,4 1 0 0,-3-5 0 16,-1-2 0-16,0-4 0 15,0-1 0-15,-4 1 0 0,4 0 0 16,-4-7 0-16,5 1 0 16,-5-5 0-16,4-2 0 0,-4 3 0 15,0-7 0-15,0 6 0 0,0-6 0 16,0 0 0-16,0 0 0 16,4 0 0-16,-4 0 0 0,0-6 0 15,4-1 0-15,-4 3 0 0,0-2 0 16,5-11 0-16,-1 0 0 15,4-4 0-15,1-12 0 0,4-11 0 16,-1-11 0-16,5-2 0 0,4-1 0 16,0-16 0-16,5 3 0 15,-5-1 0-15,0 1 0 16,-4 4 0-16,-4 2 0 0,-5-2 0 16,1 6 0-16,-1 0 0 0,1 6 0 15,-1 5 0-15,-4 6 0 16,1 0 0-16,-1 6 0 0,0 4 0 15,0 7 0-15,1 10 0 0,-5 1 0 16,4-1 0-16,-4 6 0 16,0 11 0-16,0 0 0 0,0 0 0 15,0 0 0-15,0 0 0 0,0 0 0 16,0 0 0-16,0 4 0 16,0 9 0-16,0 8 0 15,-4 13 0-15,-1 10 0 0,1 0 0 16,-4 10 0-16,3 3 0 0,-3-2 0 15,4 5 0-15,-5 1 0 16,5 0 0-16,-13 0 0 0,4 0 0 16,1-6 0-16,-1-5 0 0,5-2 0 15,-5 3 0-15,4-7 0 16,1 0 0-16,-1-11 0 0,1 1 0 16,4-3 0-16,-5-1 0 0,5-9 0 15,4 2 0-15,-4-6 0 16,0-7 0-16,4 7 0 0,0-13 0 15,-5 2 0-15,5 5 0 16,0-11 0-16,0 0 0 0,0 0 0 16,0 0 0-16,0 0 0 15,0 0 0-15,0 0 0 0,0 0 0 16,0 0 0-16,0 0 0 0,0 0 0 16,0 0 0-16,0 0 0 15,0 0-550-15,0 0-259 0,0 0 20 16,5 0-301-16,-1 0-144 0,0-11 72 15,-4 5 125-15</inkml:trace>
  <inkml:trace contextRef="#ctx0" brushRef="#br0" timeOffset="98446.65">19075 6351 1376 0,'0'-6'100'0,"5"-5"198"15,-5 1 66-15,0-3 14 16,0 9 19-16,-5-9 53 0,5 9 51 16,-4-2 13-16,0-5-58 0,0 5-104 15,-1 6-158-15,-3 0-82 16,-5 6-45-16,-4 5 105 0,-4 6 90 16,0 10 22-16,-9 0-8 0,5 13-6 15,-5 4-39-15,9-6-79 16,-4 12-66-16,8-6-23 15,4 1-15-15,9 5-26 0,4-6-2 16,8 0-12-16,9-6-12 0,5 2 4 16,7-9 0-16,5 3-22 15,4-17-12-15,4-1 8 0,5-5 16 16,0-11 7-16,3-4 16 0,1-13-59 16,-8 0 5-16,-5-10 9 0,-5-7 22 15,-3-6 3-15,-9-4 9 16,-4-4-2-16,-4-9 11 0,-5 3-5 15,-8-7 33-15,-4 0 57 16,-9 6 2-16,5 1-3 0,-5 3-11 16,-12 7 34-16,-5 11-2 15,-4-1-22-15,1 13-11 0,-1 15-5 16,-4 2-38-16,-1 8-40 0,6 13 0 16,-6 10 0-16,6 7 0 15,-5 3 0-15,4 10 0 0,8 1-19 16,1 2-294-16,4 5-154 0,12-5-150 15,5 1 45-15,8-7 237 16,9-7-176-16,8-3-175 0,9 4-9 16,8-15 86-16,4-6 105 15,13-7 128-15,4-16 69 0,1 2-78 16,3-13 192-16,1 0 93 16,-1-6 55-16,1-11 22 0,-9 3 23 15,0-3-7-15,-13-3 19 0,0-3 11 16,-12 2 5-16,0 4 131 15,-13-6 503-15,-5 9 368 0,1 8 49 16,-9-4-510-16,1-1-259 0,-5 11-145 16,-5 1 62-16,5 5 324 15,-4 5 68-15,-4 6 39 0,-1 0 14 16,-4 6-672-16,-4 11 0 16,-4 10 0-16,-4 1 0 0,0 5 0 15,-5 11 0-15,4 0 0 0,1 0 0 16,4 0 0-16,0 7 0 15,4-13 0-15,8 6 0 0,1-4 0 16,4-3 0-16,8-3 0 0,4-7 0 16,5 1 0-16,4-5 0 15,8-2 0-15,5-15 0 0,8-2 0 16,4-4 0-16,5-10 0 0,0-7 0 16,-1-10 0-16,1-7 0 15,-9-4 0-15,-4-6 0 16,-5-6 0-16,-8-11 0 0,-4-4 0 15,-8-9 0-15,-5 3 0 0,-4-11 0 16,-13 11 0-16,-4-7 0 0,-4 11 0 16,-4-5 0-16,-5 12 0 15,-8-12 0-15,0 11 0 0,0 11 0 16,-9 2 0-16,5-3 0 0,-4 11 0 16,12 9 0-16,0 4 0 15,13 4 0-15,4 6 0 0,4 0 0 16,9 6 0-16,4 5 0 0,4-4 0 15,13-1 0-15,8 1 0 0,9-7 0 16,13 4 0-16,8-1 0 16,4 1 0-16,13 3 0 15,0 3 0-15,17 3-487 0,4 4-229 16,13 11-66-16,4-1-148 0,8 13 94 16,18 11 65-16,-1-3-473 15,5 9 154-15</inkml:trace>
  <inkml:trace contextRef="#ctx0" brushRef="#br0" timeOffset="99898.36">20269 6511 2425 0,'0'0'325'16,"-4"0"82"-16,4 0 131 15,-4 0-1-15,4 0-74 0,0 0-126 16,4 6-53-16,0-2-66 0,5 2-22 15,3-6-43-15,-3 0-21 0,8 0 2 16,4-6-36-16,0-4-53 16,5-1-29-16,3-6-9 0,5-6-7 15,0-4 13-15,0 0 0 16,-5-1 9-16,-3 1-13 0,-5 0 5 16,-8-3-4-16,-1 3 2 15,-7 6 12-15,-10-2 7 0,1-4 9 16,-4 10 7-16,-5 6 62 0,-4 1-40 15,-4 4-25-15,0 6-1 16,-9 0 10-16,-4 16-6 0,-4 12 10 16,-4 5 76-16,-1 11 34 0,1 11-5 15,0 2 5-15,8 1-47 0,8 10-36 16,1 3 12-16,8-4-27 16,4-2-19-16,9-4-29 15,0 0-27-15,8-4 13 0,5-9-19 16,12-8-3-16,4-9 15 0,13-8 20 15,5-6-26-15,3-6-5 16,9-11-5-16,5-17-61 0,3-4-51 16,5-13-28-16,4-10-26 0,0-6-11 15,0-11 22-15,-5-10-113 16,-3-7-9-16,-5-4 52 0,-8-6 69 16,0 10 77-16,-9 1 16 0,-8 9 22 15,-4 10 34-15,-5 7 4 0,-4 7 15 16,-8 11 157-16,-5 12 130 15,1 4-11-15,-5 0-54 16,-4 17-29-16,0 0-18 0,-4 17 50 16,-5 10 61-16,-8 11-5 0,5 12-49 15,-9 5-159-15,-5 12-69 16,1 4 0-16,-1 7 0 0,1 10 0 16,-9 11 0-16,0 2 0 0,0 4 0 15,-4 4 0-15,-4 6 0 16,4 7 0-16,-5-7 0 0,5 7 0 15,0-4 0-15,0-3 0 0,4-10 0 16,0-6 0-16,5-5 0 16,3-16 0-16,1-7 0 0,8-10 0 15,0-13 0-15,0-8 0 16,5-6 0-16,7-13 0 0,-3-4 0 16,4-11 0-16,4-6 0 0,0 0 0 15,-5-6 0-15,10-15 0 16,-1-19 0-16,4-11 0 0,9-20 0 15,9-11 0-15,7-19 0 0,1-8 0 16,4-12 0-16,5-1 0 16,3-10 0-16,1-1 0 0,4 12 0 15,-5-1-29-15,1 6-31 0,-5 11 28 16,-4 7-18-16,5 3 16 16,-1 7 25-16,-4 0-3 0,9 10 8 15,-5 1 7-15,0 9-12 16,1 10 1-16,-1 7 10 0,0 18-2 15,1-1-13-15,-5 13 13 0,0 4 9 16,-4 11 9-16,0 12 31 16,-9 1 37-16,-4 7 7 0,-4 9-93 15,-4 11 0-15,-5 4 0 0,-8 6 0 16,-4 6 0-16,-4 5 0 16,-9-1 0-16,0 3 0 0,-5 4 0 15,-3-7 0-15,-5 1 0 0,-3 6 0 16,-1-17 0-16,-9 6 0 15,1-16 0-15,0 4 0 0,-5-15 0 16,1-2 0-16,-1-15 0 16,5-2 0-16,4-8 0 0,8-2 0 15,-8-11 0-15,8-4 0 0,5-13 0 16,4 1 0-16,8-5 0 16,4-2 0-16,14-4 0 0,7 0 0 15,10-4-47-15,-1-3-476 0,13 7-184 16,8 4 32-16,9 3 126 15,0 9-404-15,4 1-73 0,0 4 104 16,0 12 238-16,-5-5 335 0,1 9 106 16,-8 3-116-16,-1-2-92 15</inkml:trace>
  <inkml:trace contextRef="#ctx0" brushRef="#br0" timeOffset="100147.82">21920 6026 987 0,'4'-7'107'0,"-4"-3"-19"0,0 10 11 16,0-6 42-16,5-1 4 15,-5 7-58-15,0-4-23 16,0 4-45-16,-5-6-5 0,5 6-5 15,0 0-9-15,0 0-14 0,0 0-47 16,0-4-92-16,0 4-17 16,0 0 11-16,0 0-82 0,0 0-238 15</inkml:trace>
  <inkml:trace contextRef="#ctx0" brushRef="#br0" timeOffset="101624.03">21929 6246 1377 0,'0'-17'279'0,"0"7"41"15,0-7 9-15,4 4-14 16,-4 9 13-16,0-2 41 0,0-5 43 16,0 11 26-16,0 0-30 0,0 0-80 15,0-6 30-15,0 6 43 16,0 0-59-16,-4 6-81 0,-1 5-5 16,1 12 54-16,-4 11 4 15,-9 3-23-15,0 7-52 0,0 11-56 16,-4 2-51-16,4 4-23 15,-4-3-17-15,4 3-92 0,0-4 0 16,4-2 0-16,-4-5 0 0,4-6 0 16,1-6 0-16,3-11 0 15,1 0 0-15,4-10 0 0,-1 0 0 16,1-11 0-16,0 5 0 0,4-11 0 16,0 0 0-16,4-7 0 15,-4-3 0-15,4-11 0 0,1-13 0 16,7 1 0-16,1-18 0 0,4-3 0 15,4-1 0-15,0 1 0 16,5-3 0-16,-1 2 0 16,-4 11 0-16,0 0 0 0,-4 4 0 15,0 13 0-15,0 0 0 0,-8 10 0 16,-1 6 0-16,1 1 0 16,-5 4 0-16,0 6 0 0,0 6 0 15,1 4 0-15,-1 14 0 0,0-3 0 16,0 6 0-16,5 0 0 15,-5 0 0-15,4 7 0 0,1-11 0 16,-1 4 0-16,5 1 0 0,0-12 0 16,-1-5 0-16,5 2 0 15,0-9 0-15,9-15 0 16,-1-6 0-16,5 1-22 0,-1-18-235 16,1 3 4-16,0-16 36 0,-1-1 61 15,1-2 42-15,-5-5 55 16,-4 1 34-16,1 3 22 0,-10 7 3 15,1 11 32-15,-4 5 96 0,-5 11 72 16,0 1 23-16,-4 5-73 16,0 11-24-16,-8 11 74 0,-9 5-153 15,0 18-47-15,-9 10 0 0,-3 0 0 16,-5 11 0-16,0 6 0 16,-4 6 0-16,4-2 0 15,0 2 0-15,9-2 0 0,-1 2 0 16,9-6 0-16,5-6 0 0,3-11-208 15,5 0-569-15,4-10-38 16,4-7-27-16,5-10-396 0,3-1-104 16,9-9 555-16,1-7-142 0</inkml:trace>
  <inkml:trace contextRef="#ctx0" brushRef="#br0" timeOffset="101835.72">22526 6771 6857 0,'-5'0'821'16,"-3"10"-308"-16,-1 1-513 0,-3-1 0 15,3 3 0-15,1 4 0 0,-1-7 0 16,5 1 0-16,0 6 0 16,0-7-675-16,4 3-280 0,4-3 135 15,0-10-593-15,5 11-44 0,7-11 225 16</inkml:trace>
  <inkml:trace contextRef="#ctx0" brushRef="#br0" timeOffset="104299.97">23728 6504 1439 0,'-9'0'455'16,"-3"-4"304"-16,3 4 103 0,1-6-84 15,-1-5-159-15,1 1-299 16,-1-7-148-16,5 0-56 0,0-6-45 16,0 2 19-16,4-2 12 0,0-4-29 15,0-1-47-15,4-5-31 16,9 6-30-16,-1-7-8 0,5-4 3 15,4 5 9-15,5-1 13 16,-1 7 9-16,5-1 3 0,-1 12 2 16,-3-1 4-16,-1 6 0 15,1 5 53-15,-5 2 43 0,-4 4 70 16,0 10 38-16,-5 1 64 0,-3 12 32 16,-5 4-1-16,-4 17 13 15,-8 0-14-15,-5 11-77 0,-4 6-70 16,-4 0-61-16,0 0-48 0,-5-7-42 15,1 3 0-15,-1-13 0 16,10 0 0-16,-1-6 0 0,4-15 0 16,0-2 0-16,5-4 0 15,3-11 0-15,1-2 0 0,4-4 0 16,0 0 0-16,0-4 0 16,0-9 0-16,9-1 0 0,-1-9 0 15,5 2 0-15,4-2 0 0,0-5 0 16,0 5 0-16,4 2 0 15,-4 4 0-15,0 7 0 0,-5 4 0 16,5 6 0-16,0 6 0 0,-4 4 0 16,0 11 0-16,-5 13 0 15,5 6 0-15,-5 14 0 0,1 1 0 16,-5 12 0-16,-8 5 0 0,0 5 0 16,-9 1 0-16,-4 4 0 15,-4 6 0-15,-5-4 0 16,-8 4 0-16,1 0 0 0,-5 0 0 15,-1-10 0-15,1 0 0 0,-4-7-7 16,4-10 14-16,0-6-7 16,8-18 0-16,1-3 0 0,3-11 0 15,5-6 0-15,4-13 0 0,0-4 0 16,4-4 0-16,1-13 0 0,3-6 0 16,5-15 0-16,4-12 0 15,4-11 0-15,9-10 0 0,4-11 0 16,8-13 0-16,5 1 0 15,8-5 0-15,4 11-213 0,9-7-4 16,4 7-151-16,9 0 48 16,-1 10 75-16,9 7 65 0,4 10 74 15,-4 0 63-15,9 7 33 0,-5-3-202 16,-4 13-81-16,-4-4 107 16,-5 8 110-16,-8-4 18 0,-8 10 61 15,-5 3-32-15,-8 1 43 0,-9 9-29 16,-8 4 32-16,-4 1 254 15,0 5 99-15,-9 5-18 0,0 2-70 16,-4 4-61-16,0 0-65 0,-4 4-39 16,-5 13 170-16,1 6 94 15,-9 8-281-15,-4 9-100 0,-5 4 0 16,1 11 0-16,-5-5 0 16,9 5 0-16,-4 6 0 0,8-11 0 15,4-6 0-15,1-6 0 0,3 2 0 16,5-13 0-16,4 0 0 15,4-10 0-15,5-6 0 0,7-5 0 16,6-12 0-16,7-11 0 0,5-4 0 16,4-13 0-16,5-10 0 15,-5-6-167-15,4-5-104 0,-4-12 21 16,-4-11 45-16,-4 3 71 0,-5-3 43 16,-8 0 26-16,-9 7 11 15,-8 4 30-15,-4 12 3 16,-4 11 25-16,-5 0 102 0,-8 17 67 15,-5 10 50-15,-7 11-10 0,-1 12 47 16,0 5 7-16,-9 22-231 16,-3 5-36-16,-1 12 0 0,1 11 0 15,16 0 0-15,-12 0 0 0,8 4 0 16,4-4 0-16,9 0 0 16,4-11 0-16,9 5-128 0,4-5-253 15,4-6-41-15,8-10-22 0,5-7 43 16,8-10 1-16,0 0 173 15,4-13 127-15,5-4 15 0,8-11-57 16,-4 1-63-16,8-7-33 16,-4-6 92-16,1 2 81 0,-6-6 51 15,1-7 30-15,-4 11 115 0,-5 2 157 16,-8-2-129-16,-4 6-68 16,-5 7-7-16,-3-1-45 0,-1 5 179 15,0 6 153-15,-4 0 46 0,0 0-52 16,0 0 42-16,-4 6 45 15,0 5-92-15,-5 5-360 0,1 12 0 16,-1-1 0-16,-3 7 0 0,3-1 0 16,1 5 0-16,-1-4 0 15,1-1 0-15,8-6 0 16,-5 1 0-16,5-11 0 0,5 6 0 16,-1-13 0-16,4 7-147 0,1-13-198 15,4-4 9-15,3-4-42 16,6-2-78-16,3-5 35 0,5-12 174 15,4-4 123-15,-1-1 46 0,6-5 45 16,-6-5 2-16,1 5 38 0,0-5-21 16,-4-2 2-16,-9 13 33 15,0-7-28-15,-4 13 7 0,-4-2 162 16,-5 6 124-16,-4 7 53 0,1-1 47 16,-5 1-3-16,0 3 2 15,0 1-65-15,0 6-37 16,0 0-226-16,-5 6-57 0,-3 5 0 15,-5 6 0-15,1-1 0 0,-1 12 0 16,0-1 0-16,0 7 0 16,1-1 0-16,-1 1 0 0,5-3 0 15,-1-1 0-15,5-9 0 0,4 6 0 16,0-10 0-16,0-7 0 16,4 3 0-16,0-9 0 0,5 2 0 15,4-6 0-15,3-6 0 0,6-11-6 16,3 0-241-16,5-4 9 15,4-6-27-15,-1-13-27 16,5-4-12-16,5-4 44 0,-5-9 51 16,4-4 79-16,-4 7 50 0,-4-7 38 15,-4 6 20-15,-9 5 18 0,0 6 51 16,-8 6 137-16,-5 4 130 16,-3 7 17-16,-1 10 34 0,-4 1-38 15,0 5-46-15,-4 11-31 0,-1 0-250 16,-3 11 0-16,-5 5 0 15,-4 12 0-15,-4 5 0 0,0 5 0 16,0 6 0-16,0 6 0 0,-1 5 0 16,1-5 0-16,4 5 0 15,0-5 0-15,5 5 0 16,-1-11 0-16,5 0 0 0,3-4 0 16,5-2 0-16,5-11 0 0,-1 0 0 15,8-10 0-15,1 0 0 16,4 0 0-16,8-17 0 0,5 0 0 15,8-4 0-15,5-9 0 0,7-8 0 16,1-2-74-16,4-15-315 16,0-6 81-16,4-6 101 0,-3-11 77 15,-6 0 0-15,-7 0 39 0,-5 0 41 16,-9 7 23-16,-3-1 14 0,-9-2 4 16,-9 3 0-16,1 10 5 15,-5 0 36-15,-4-1 45 16,-4 18 31-16,-1 0 13 0,-3 4 12 15,-1 6-5-15,-3 7-10 0,-1 10 19 16,-4 6 57-16,0 4 12 16,-4 7-19-16,0 17-187 0,-5-3 0 15,5 13 0-15,0 7 0 0,0 3 0 16,0 3 0-16,4 8 0 16,4-4 0-16,-4 0 0 0,9 0 0 15,-5-7 0-15,9 7 0 0,-5-11 0 16,9-5 0-16,0-1 0 15,5-11 0-15,3-6 0 16,9 1 0-16,0-11 0 0,8-1 0 16,5-16 0-16,4 0-63 0,8-6-369 15,1-11-86-15,3-4-287 16,9-12-39-16,0-5-396 0,0-2-186 16,0-4 217-16</inkml:trace>
  <inkml:trace contextRef="#ctx0" brushRef="#br0" timeOffset="106152.4399">26361 6460 4929 0,'-4'-10'320'16,"4"-1"25"-16,0 1 55 0,4-7-93 16,4 0-156-16,5 0-83 0,4-6-42 15,4-4-14-15,5 0 2 16,-1-1-11-16,5 1 8 15,-1 4 51-15,1-4 14 0,0 6-2 16,-5 4-13-16,-4 0 23 0,0 11-2 16,-8-5-8-16,-5 11 20 15,1 0 8-15,-1 7 45 0,-8 3 18 16,0 7 56-16,-12 14 41 0,-1 9-161 16,-12 4-101-16,-1 11 0 15,-8 6 0-15,0 0 0 0,-4 0 0 16,-4-1 0-16,8-5 0 15,0-5 0-15,5 1 0 0,-1-13 0 16,9-5 0-16,4-12 0 16,4 2 0-16,5-12 0 0,-1-5 0 15,5 5 0-15,4-11 0 0,0 0 0 16,0 0 0-16,4-11 0 16,9-12 0-16,8-4 0 0,9-7 0 15,4-4 0-15,4-12 0 0,8-5 0 16,1 1 0-16,-1-7-28 15,5 4-31-15,-4 9 16 0,-5 4 18 16,-4 4 11-16,-4 2-1 0,-8 15 5 16,-5 2 10-16,-4 11 3 15,-5-3 7-15,-7 13 18 16,-1 6 23-16,-4 5 7 0,-9 12-14 16,-3 4-44-16,-5 11 0 0,-4 6 0 15,-1-4 0-15,-3 8 0 16,4-4 0-16,0 0 0 0,4 3 0 15,0-10 0-15,8-3 0 0,-3-7 0 16,7-6 0-16,1-4 0 16,0-4 0-16,4-9 0 0,0-4 0 15,4 6 0-15,5-12 0 0,8-11 0 16,4-4 0-16,8-2 0 16,9-11-118-16,9-3-84 15,0-8-14-15,3 1 8 0,1-6 28 16,0 2 57-16,0 4 48 0,0 0 26 15,-5 4 27-15,-4 6 1 16,-8 7 15-16,-4 10 8 0,-5-4-9 16,-3 8-4-16,-10 9 19 0,1-2 20 15,-5 2 8-15,-3-3 4 16,-1 7-5-16,0 0-5 0,0 7-17 16,-4-7 2-16,5 4-8 0,-1-4-7 15,-4 0 0-15,4 6-3 16,-4-6 8-16,4 0-5 15,1 0 4-15,-5 0 3 0,4-6-4 16,0-5-18-16,0 1-48 0,0 4-56 16,-4-11 11-16,5 0 32 15,-5 0 6-15,-5 3 32 0,1 1 8 16,-4 2 17-16,-5 1 3 0,-8 4 14 16,0 6-4-16,-5 6 24 15,-3 15 116-15,-1-4 102 0,-4 10 32 16,0 7 8-16,0-1-21 0,1 11-70 15,-1-6-82-15,8 6-86 16,1 7-23-16,8-7 0 0,-4 6 0 16,0-6 0-16,4 0 0 15,4-6 0-15,5 2 0 0,3-2 0 16,10-5 0-16,-1-5 0 16,8-1-1-16,-3-4-130 0,4-6 13 15,4-7 1-15,4-10-21 0,8 0-31 16,1 0-23-16,8-10-58 15,0-7-87-15,5-6-72 0,7-4 65 16,1-18 151-16,4 1 86 0,0-6 48 16,0-11 24-16,0 7 4 15,-4-1-48-15,-4 5-9 0,-9-1 13 16,-4 3 46-16,-5 8 12 16,-8 6 53-16,-4 3 117 0,-4 8 100 15,-4-4 81-15,-5 10-6 16,0 6-37-16,-4 1-68 0,4 3-63 15,-4 7-32-15,-4 7 68 0,-9 10 61 16,1 4-8-16,-10 12-21 16,-3 5-145-16,0 6-83 0,-5-4 0 15,0 14 0-15,1-3 0 0,-1-3 0 16,-4 3 0-16,5-7 0 16,3 6 0-16,-3-12 0 0,3 6 0 15,1-11 0-15,8-5 0 0,-4-1 0 16,4-4 0-16,4-6 0 15,5-7 0-15,3-3 0 0,1-3 0 16,4-4 0-16,0 0 0 16,0 0 0-16,0 0 0 0,4 0 0 15,5-11 0-15,-1-5 0 0,9-5 0 16,4-2 0-16,1-5 0 16,3 1 0-16,5 0 0 0,-1-7 0 15,1 11 0-15,-1-11 0 0,5 7 0 16,-4 0 0-16,4 10 0 15,-5-10 0-15,1 10 0 0,0-4 0 16,-1 4 0-16,1 0 0 0,4 7 0 16,0-7 0-16,0 0 0 15,-1 0 0-15,6 1 0 16,-6-1 0-16,6 0 0 0,-6 0 0 16,-3 3 0-16,-5-3 0 0,-3 0 0 15,-5 4 0-15,-1 3 0 16,-7-7 0-16,-1 7 0 0,-3-7 0 15,-1 0 0-15,0 7 0 0,-4-1 0 16,0-6 0-16,0 11 0 16,-4-5 0-16,4 11 0 0,-4 0 0 15,-9 0 0-15,-4 11 0 0,-4 6 0 16,-13 10 0-16,-4 7 0 16,-4 3 0-16,-5 10 0 0,0 1 0 15,5-4 0-15,0 13 0 16,-1-9 0-16,1-4 0 0,8 6 0 15,0-6 0-15,0-6 0 16,9 2 0-16,0 4 0 0,8-10 0 16,0-7 0-16,4 0-272 0,5-6-870 15,3-4 516-15,5 0-690 16,0-4-365-16,13-3 688 0</inkml:trace>
  <inkml:trace contextRef="#ctx0" brushRef="#br0" timeOffset="106388.51">28266 6849 8191 0,'4'0'0'15,"-4"0"0"-15,0 0 0 0,-4 4 0 16,4 2 0-16,-4-2 0 0,4 3 0 15,-4 3 0-15,4-4 0 16,0-6 0-16,0 0 0 0,0 11 0 16,0-11-378-16,4 6-771 15,0-6-763-15,0-6 2 0</inkml:trace>
  <inkml:trace contextRef="#ctx0" brushRef="#br0" timeOffset="115413.74">1549 9111 2119 0,'0'-16'605'0,"0"5"19"16,0 5-16-16,0 16-45 16,0 24-61-16,0 0-229 15,0-1-93-15,0-12 55 16,0 2 186-16,0 5 28 0,-8 5-68 15,8 1 4-15,-4 3 9 16,4 18-38-16,0-5-260 0,-5 5-96 16,5 2 0-16,0-3 0 15,0 1 0-15,-4-5 0 0,4-6 0 16,0-6 0-16,4 2 0 0,1-2 0 16,7-11 0-16,5-4 0 15,0 4 0-15,-4-10 0 16,12 0 0-16,5-13 0 0,-5-4 0 15,5-4 0-15,4-2 0 16,4-11 0-16,0-4 0 0,-4-6-396 16,4-7-84-16,0 0 80 0,-4 1 108 15,4-5 99-15,-8-6 97 16,-5-6 64-16,-4 6 18 0,-4-1 14 16,0 8 35-16,-8-3 145 0,-5 2 127 15,4 15 102-15,-8-4 53 0,0 10 3 16,-8 0-420-16,4 0-45 15,4 7 0-15,0 6 0 0,-9-3 0 16,9 14 0-16,-8 3 0 0,-1 11 0 16,1 13 0-16,-13 10 0 15,4 6 0-15,0 11 0 0,-13 4 0 16,13 2 0-16,-12 5 0 16,3-12 0-16,5 12 0 0,-4-5 0 15,8 4 0-15,-4-3 0 0,4-10 0 16,-5 3 0-16,14-4 0 15,-9-13 0-15,9 4 0 0,-1-4 0 16,9-4 0-16,-8-6 0 0,8-7 0 16,0-6-904-16,0 2 63 15,0-12-286-15,0 5-796 0,0-5 922 16</inkml:trace>
  <inkml:trace contextRef="#ctx0" brushRef="#br0" timeOffset="115881.02">783 10934 5176 0,'0'0'240'15,"0"0"143"-15,0 0 55 0,0 0-19 16,9-7-52-16,3 3 10 0,5 4 91 16,9 11-145-16,3-11-323 15,1 6 0-15,12-2 0 0,5 2 0 16,-1-6 0-16,9 11 0 0,9-11 0 15,4 6 0-15,-5 5 0 16,9-11 0-16,-4 6 0 0,4-6 0 16,8 10 0-16,-4-10 0 15,-4 0 0-15,5 0 0 0,3 0 0 16,-12 7 0-16,4-7 0 0,0 0 0 16,-9 0 0-16,-3-7 0 15,-1 7 0-15,0 0 0 0,-4-6 0 16,-8 2 0-16,-5 4 0 0,5-6-660 15,-18 6-301-15,5-7 454 0,-13 3-588 16,-4 4-633-16,-4 0 803 16</inkml:trace>
  <inkml:trace contextRef="#ctx0" brushRef="#br0" timeOffset="116773.71">1549 11293 4080 0,'0'0'703'0,"0"0"-303"16,0-11-189-16,0 11 61 15,0 0 88-15,0 17 6 0,-8 0 6 16,4 4 25-16,-5 2 15 16,1 4-10-16,-1 11-186 0,1-5-216 15,-9 5 0-15,4-4 0 0,5 6 0 16,-9-9 0-16,8 3 0 16,-3-7 0-16,3-4 0 0,1-6 0 15,8 0 0-15,-9-7 0 0,9-6 0 16,0 3 0-16,0-7 0 15,0 0 0-15,0 0 0 0,0 0 0 16,0 0 0-16,0 0 0 0,0 0 0 16,0-11 0-16,9 5 0 15,-1-5 0-15,1 5 0 0,3-4-73 16,5-1-82-16,9-6 43 16,-5 7 22-16,4-7 27 0,-4 11 38 15,5-1-3-15,3 7 11 0,-3 7 17 16,3-7 0-16,-3 6-10 15,-5 4 17-15,-4 7 13 0,4 0 20 16,-4 4 133-16,0-4 82 0,0 10-177 16,-13 0-78-16,5-3 0 0,-1 9 0 15,1-6 0-15,-9 7 0 16,0 4 0-16,0-5 0 0,-9 5 0 16,1 2 0-16,-5-2 0 15,4-5 0-15,-7 1 0 0,-1 4 0 16,-5-5 0-16,6-5 0 15,-6 5 0-15,-3-5 0 0,0-1 0 16,3-4 0-16,5-2 0 0,-12-4 0 16,12-7 0-16,-4-4 0 15,4 1 0-15,0-7 0 0,-4 0 0 16,4-7 0-16,-9-3 0 0,5-7 0 16,-4 7 0-16,4-7 0 0,4-6 0 15,0 6 0-15,-4 0 0 16,4-4 0-16,0 4 0 15,4 1 0-15,5-1 0 0,-1 0 0 16,1 7 0-16,-1-7-43 0,9 6-1189 16,-8 1 555-16,8-7 249 15,0 0-1010-15,0 7-12 0,8-7 690 16,1 0-78-16</inkml:trace>
  <inkml:trace contextRef="#ctx0" brushRef="#br0" timeOffset="117162.05">1528 11343 5001 0,'0'-6'293'16,"0"-5"13"-16,0 5 11 0,9 6-18 15,-5 0-54-15,13-4-1 0,-9 8 58 16,9-4 103-16,-4 0 48 16,4 0-127-16,0 6-326 0,4-6 0 15,4 4 0-15,-3-4 0 16,3 0 0-16,0 0 0 0,5 0 0 15,0 0 0-15,4 7 0 16,-5-14 0-16,5 7-101 0,-4 7-725 16,8-7 22-16,-4 0 370 0,-5 0-567 15,9 0-706-15,-4 6 762 16</inkml:trace>
  <inkml:trace contextRef="#ctx0" brushRef="#br0" timeOffset="117661">3010 10978 5283 0,'13'0'191'16,"4"6"312"-16,8-2 137 0,-4 2-109 15,13-6-179-15,4 11-178 16,0-5-44-16,5-2-54 0,3 3-19 15,1-1-36-15,8-2-13 16,-9 3-223-16,9-1-464 0,-17-2-51 16,9 2 343-16,-17-6-89 0,-5 7-1005 15,-4-3 198-15,-8 2 615 16</inkml:trace>
  <inkml:trace contextRef="#ctx0" brushRef="#br0" timeOffset="117910">3065 11299 5279 0,'21'0'432'0,"-4"4"247"15,8-4-77-15,5 0-164 16,0-4-147-16,8 4-145 0,4 0-54 15,-4-6-38-15,9 6-30 0,-9 0-146 16,8 0-463-16,5-7-245 16,4 3 358-16,-8 4-302 15,-1 0-866-15,1 0 541 0,-9 4 446 0</inkml:trace>
  <inkml:trace contextRef="#ctx0" brushRef="#br0" timeOffset="118738.82">5097 10090 3945 0,'-9'0'777'0,"1"-7"-354"0,8 7-112 16,-8 0 70-16,-1-6-48 15,9 2-26-15,-8 4 20 16,8-13 39-16,0 9-15 0,-9-2-64 16,5 2-59-16,4-3-73 0,-4-3-155 15,4-3 0-15,4 3 0 16,-4-7 0-16,4 0 0 0,5-4 0 15,-1 4 0-15,1-10 0 0,3 10 0 16,5-6 0-16,0 6 0 16,4 3 0-16,5 1 0 0,-1 9 0 15,5 4 0-15,-9 0 0 0,4 21 0 16,1 2 0-16,-5 15 0 16,4 6 0-16,-8 6 0 15,-4 5 0-15,-5 6 0 0,1 10 0 16,-18-4 0-16,9-6 0 0,-17 0 0 15,5 4 0-15,-5-15 0 16,-4 5 0-16,-5-11 0 0,-3-4 0 16,3-2 0-16,1-15 0 0,4-2 0 15,-9-11 0-15,5-3 0 16,-1-7 0-16,-3-7 0 0,3-7 0 16,5-9 0-16,-4 2-440 0,-1-13-207 15,13 7-106-15,-3-7 294 16,11 1-272-16,5 5-174 15,5 1-5-15,11 4-45 0,6 2 449 16,12 4-382-16</inkml:trace>
  <inkml:trace contextRef="#ctx0" brushRef="#br0" timeOffset="119308.54">5889 10226 3007 0,'4'-4'503'0,"0"4"22"16,0 0-56-16,5-6-155 0,-1 6-146 15,-8 0-88-15,9-7-3 0,-9 3 113 16,0 4-82-16,4 0-49 15,0-6-33-15,-4-5-10 0,4 1-10 16,-4-3-2-16,0-1 6 0,0-3 8 16,-4-6-29-16,0 6 27 15,0-4-7-15,-5-2-20 0,-8 2 4 16,5-2 10-16,-1 6 4 0,-8-4 41 16,-5 4 104-16,5 0-43 15,-13 11 70-15,5-4 48 16,-1 10 10-16,-8 0-4 0,13 10 28 15,-5-4 45-15,4 15 54 0,-3 2 31 16,3 11-289-16,1 10-102 16,4-6 0-16,-5 12 0 0,10-6 0 15,3 7 0-15,-8-3 0 0,12-4 0 16,1 0 0-16,8-4 0 16,0 4 0-16,8-6 0 0,1-4 0 15,12-1 0-15,-4 1 0 0,12-7 0 16,-3 0 0-16,12-10 0 15,8 4 0-15,10-15 0 0,-1 5 0 16,0-11 0-16,4 0 0 16,4-11 0-16,9 5 0 0,-8-11 0 15,-1 3 0-15,-3 1 0 16,-1-8 0-16,-8 4-731 0,-5 0-194 16,5 1 420-16,-13 5-570 0,-12 1-278 15,3-3 251-15</inkml:trace>
  <inkml:trace contextRef="#ctx0" brushRef="#br0" timeOffset="120616.91">4614 11076 4224 0,'5'7'662'0,"7"-14"-313"16,5 7-156-16,-4-4 97 0,12 4 195 15,-8 4-31-15,13-4-22 16,4 0-42-16,12 7-62 0,-8-7-29 16,17 0-214-16,9 6-85 0,-1-6 0 15,14 0 0-15,7 4 0 16,5 2 0-16,13-6 0 16,-1 0 0-16,1 7 0 0,0-3 0 15,-5 2 0-15,0-2 0 0,1 3 0 16,-5-1 0-16,-8 4 0 15,-5 1 0-15,-8-5 0 0,-4 5 0 16,-13-5 0-16,0 5 0 0,-13-5 0 16,-4-2 0-16,-8 2 0 15,-5-6 0-15,-4 0 0 0,1-6 0 16,-6 6 0-16,1-4 0 0,0-2 0 16,-4-1 0-16,0 3 0 15,-1-2 0-15,-3-5 0 16,-9 5-463-16,0 6-408 0,8-11 203 15,-16 5-469-15,8 2-282 0,-17-2 294 16,0 6-17-16</inkml:trace>
  <inkml:trace contextRef="#ctx0" brushRef="#br0" timeOffset="121899.83">5025 11977 3763 0,'0'0'745'0,"0"0"-222"16,0 0-236-16,0 0 56 0,0 0 21 15,0 0-47-15,0 0-27 16,0 0 12-16,4-4 9 0,5-3-26 16,8 1-81-16,0-4-78 15,-1-7-45-15,14 0-47 16,-9-4-8-16,13-2-7 0,-4-4-19 15,4-7 3-15,4-4-10 0,-4-2 0 16,4 3 10-16,0-8-14 16,-9 8 4-16,5-3-43 0,-4-4-15 15,-13 6 34-15,4-2 12 0,-4 2 15 16,0 5 14-16,-13 5 10 16,5 12 73-16,-5-1 20 0,-4 6 3 15,4 5-102-15,-4 2-14 0,0 4 0 16,0 0 0-16,0 0 0 15,0 10 0-15,-4 7 0 0,-5 10 0 16,1 11 0-16,-9 13 0 16,0-1 0-16,-4 15 0 0,4 2 0 15,-8-2 0-15,3 9 0 16,-3-3 0-16,4-6 0 0,0 2 0 16,4-6 0-16,0 0 0 0,8 0 0 15,-8-6 0-15,5-5 0 16,3-6 0-16,1 0 0 0,8-6 0 15,-9-11 0-15,9-4 0 16,0-6 0-16,-8 0-517 0,8-7-439 16,8-10 383-16,-8 0-5 0,9 0-643 15,8-10-169-15,0-13 618 16,12-5-72-16</inkml:trace>
  <inkml:trace contextRef="#ctx0" brushRef="#br0" timeOffset="122521.29">5935 11706 5343 0,'-4'-4'612'0,"0"-2"50"0,4 6-12 16,-9 6-56-16,1 4-264 0,-1 7-330 15,-3 10 0-15,-1 7 0 16,0-7 0-16,5 11 0 0,-13 2 0 16,12-2 0-16,1-5 0 0,-1 5 0 15,1 2 0-15,-5-2 0 16,5 2 0-16,-1-3 0 0,5 1 0 16,0 2 0-16,8-6 0 0,-4-3 0 15,4 3 0-15,5-1 0 16,-1-12 0-16,5 2 0 0,4-6 0 15,8 0 0-15,-4 0 0 16,9-7 0-16,4-10 0 0,4 0 0 16,-4 0 0-16,8-6 0 15,0-4 0-15,5-7 0 0,-1-11 0 16,-7 5 0-16,3-8 0 0,-4-9 0 16,0 2 0-16,0-12 0 15,-8 2 0-15,4-9 0 0,-9-4 0 16,5 0 0-16,-13 0 0 0,-5 0 0 15,1 7 0-15,-9-7 0 16,-4 6 0-16,-4 1 0 0,-4-3 0 16,-9 9 0-16,0-3 0 15,-9 14 0-15,5-3 0 16,-8 12 0-16,3 1 0 0,-4 0 0 16,5 14 0-16,-9 3 0 0,5-1 0 15,-1 11 0-15,-4 7 0 16,4 3 0-16,-8 11 0 0,-4 6 0 15,0 13 0-15,8-2 0 0,-9 12 0 16,10 1-685-16,-1 3-332 16,8 7-508-16,5 0-291 0</inkml:trace>
  <inkml:trace contextRef="#ctx0" brushRef="#br0" timeOffset="146648.75">1558 13534 3282 0,'0'-6'746'0,"0"-4"28"0,8-7-386 16,-16 6-205-16,8 11-77 16,8 0-35-16,-8 0-11 15,0 0 1-15,-8 7 316 0,16 3-67 16,-8-6-144-16,9 9 46 16,-9-13 8-16,0-6-12 15,-9-5-25-15,1 5-54 16,8 2-30-16,0 4-36 0,-9-7-17 15,9-3 0-15,0-3-20 16,0 9-4-16,-8-2 8 16,16 6 13-16,-8-4 83 0,0-9-8 15,0 13-22-15,9 6-96 16,-9-6 0-16,0 0 0 0,-9 7 0 16,9 14 0-16,0 12 0 15,-8 11 0-15,-1 7 0 0,-3 3 0 16,-5 1 0-16,8 6 0 15,-12-11 0-15,4 5 0 0,9-5 0 16,-9-6 0-16,4-6 0 16,5-5 0-16,-1-5 0 15,1-11 0-15,-1-7 0 0,1 3 0 16,8-13 0-16,0 0 0 0,0-7 0 16,-4-3 0-16,4-3 0 15,4-4 0-15,-4-4 0 0,8-6 0 16,9 0 0-16,-8-7 0 0,8 7 0 15,-5 0 0-15,5 4 0 16,0 6 0-16,4 0 0 0,-4 7 0 16,4 3 0-16,5 7 0 15,4 7 0-15,-5 3 0 0,5-4 0 16,3 11 0-16,-11 4 0 0,3 2 0 16,0 4 0-16,-3 7 0 15,-6 4 0-15,1 2 0 0,-4-2 0 16,-4 6 0-16,-9 6 0 0,0-6 0 15,-9 4 0-15,-4 3 0 16,-4-7 0-16,1 0 0 0,-10-4 0 16,5-9 0-16,-9 9 0 0,-4-13 0 15,5 1 0-15,-5-11 0 16,4-1 0-16,-8 1 0 0,13-6 0 16,-5-5 0-16,-4-6 0 0,5 0 0 15,3-6 0-15,5-1 0 16,-4 3 0-16,4-13 0 15,4 11 0-15,-9-11 0 0,14 7 0 16,-5-7 0-16,8-4 0 0,1 4 0 16,-1 0-536-16,9 1-481 15,0-5 451-15,9-13-1285 0,-1 7 467 16,9-13 658-16</inkml:trace>
  <inkml:trace contextRef="#ctx0" brushRef="#br0" timeOffset="146948.31">1596 13423 5793 0,'0'-4'658'0,"8"-2"136"15,1-5-170-15,8 5-302 16,-4-5-322-16,12 5 0 0,-8-4 0 16,13-1 0-16,-5 1 0 0,5-3 0 15,-1 3 0-15,5 3 0 16,4-3 0-16,-4 10 0 16,4-11 0-16,-8 11-1127 0,4 0 376 15,-5 11 14-15,-12-1-940 0,4 7 432 16,-4 6 244-16</inkml:trace>
  <inkml:trace contextRef="#ctx0" brushRef="#br0" timeOffset="147346">2121 13992 5518 0,'-4'6'865'0,"4"1"130"15,0 3-182-15,4 1-813 0,-4-1 0 16,8 3 0-16,-8-3 0 0,0 7 0 16,0 0 0-16,0-7 0 0,0 1 0 15,9-5 0-15,-9 5 0 16,0-11 0-16,8 6 0 0,-8-6 0 15,0 0 0-15,9-6 0 16,-9-1 0-16,0 3 0 0,8-13 0 16,-8 7 0-16,4-7 0 15,-4 0 0-15,5 0 0 0,-5 7 0 16,-5-3 0-16,5 3 0 0,-4 6 0 16,4 4 0-16,-8 0 0 0,8 0 0 15,-9 4-53-15,9 2-1189 16,0 5 565-16,0 5-1338 0,-8 1 620 15</inkml:trace>
  <inkml:trace contextRef="#ctx0" brushRef="#br0" timeOffset="147895.72">2726 13948 2828 0,'-8'-11'1275'0,"-1"5"-542"0,1-4-362 16,8-1-182-16,0-6-72 16,0 7-72-16,4-7-20 0,9 0 33 15,-5-6 44-15,1 2 175 0,8-2 23 16,4 2-1-16,-4 4-15 16,0 1-8-16,4-1-32 0,-4 6 42 15,4 11 76-15,-4 0-242 0,0 7-120 16,-9 7 0-16,1 9 0 15,3 5 0-15,-12 16 0 0,0 0 0 16,-8 10 0-16,-5 3 0 16,-4 8 0-16,-8 2 0 0,-5-6 0 15,1 4 0-15,-5 2 0 16,4-12 0-16,-8 2 0 0,4-13 0 16,5-6 0-16,3-5 0 0,-3-6 0 15,3-10 0-15,5-6 0 16,4-11 0-16,0 0-22 0,4-11-652 15,-3-6-141-15,16-6 263 0,-9-4 43 16,9 0-465-16,9-11-182 16,7 4 142-16,6-10 476 15,16 4-67-15</inkml:trace>
  <inkml:trace contextRef="#ctx0" brushRef="#br0" timeOffset="148392.78">3298 13778 4308 0,'0'0'614'15,"0"0"-271"-15,0-6-179 16,8 6-71-16,-8 0-9 0,0 6 36 16,9-6 49-16,-1 10 35 0,-8-10-38 15,0 11-40-15,9-5-54 16,-9-2-28-16,4 3-20 0,0-7-11 15,0 6-13-15,5-6 21 16,-9 0 15-16,0 0 13 0,0 0 24 16,0 0 61-16,0 0-63 0,-9-6-29 15,5-5-17-15,-4 5-12 16,-1-5-1-16,-8 1 6 0,-4 4 7 16,-4-5-2-16,4 5-15 0,-5 6 66 15,-4 6 52-15,5 5 75 16,-9 5 120-16,5 5 54 0,-1 13-375 15,5 0 0-15,-5 10 0 16,5 0 0-16,3 6 0 0,5 5 0 16,0-5 0-16,5 5 0 15,3-11 0-15,9 0 0 0,0 0 0 16,0-10 0-16,5-1 0 0,11 1 0 16,1-7 0-16,0 0 0 15,5-10 0-15,-6 4 0 0,14-15 0 16,-5 5 0-16,14-11 0 0,-6-11 0 15,14 5-164-15,-9-15-832 16,17-2 261-16,-8-4-238 0,16-7-726 16,-4-4 590-16,1-2 449 15</inkml:trace>
  <inkml:trace contextRef="#ctx0" brushRef="#br0" timeOffset="148652.28">3848 13988 5882 0,'0'0'833'0,"13"4"49"0,0 2-288 16,8-6-594-16,0 7 0 15,4-3 0-15,1-4 0 16,3 0 0-16,1 0 0 0,4 0 0 15,-5-4 0-15,5-3 0 0,4 7 0 16,-8-6 0-16,4 6 0 16,-4 0-182-16,-1 0-1001 0,-3-4 546 15,-10 4-369-15,-3 4-708 0,-4-4 693 16,-5 6 111-16</inkml:trace>
  <inkml:trace contextRef="#ctx0" brushRef="#br0" timeOffset="148884.3199">3869 14219 5422 0,'17'6'903'0,"0"5"114"16,4-5-168-16,5-2-849 0,-1 2 0 15,5-6 0-15,-5 0 0 0,5 0 0 16,-1 0 0-16,5-6 0 15,4 6 0-15,0-4 0 0,5-2 0 16,-5 6 0-16,0-7-1064 0,0 7 294 16,-4 0-427-16,4 7-659 15,-8-7 884-15</inkml:trace>
  <inkml:trace contextRef="#ctx0" brushRef="#br0" timeOffset="151284.66">5093 13562 1437 0,'17'6'375'16,"0"-19"218"-16,-26 3 202 0,1-11 169 15,8-2-269-15,8-4-338 16,-8 6-170-16,0 4-84 0,0 4 20 15,0 13 301-15,0 0 91 16,0 13-55-16,0 8-16 16,0 6-30-16,9 13-140 0,-9 4-243 15,8 0-31-15,-4 0 0 16,5 0 0-16,-1 0 0 16,1-6 0-16,8-4 0 0,-5-1 0 15,5 1 0-15,0-7 0 16,4 0 0-16,5-10 0 0,-1-6 0 15,5-5 0-15,-9-2 0 16,13-8 0-16,-9-13-306 0,5 0-46 16,-5-10 38-16,5-6 60 0,-5-11 86 15,5 6 76-15,-9-13 57 16,4 1 30-16,-12 2-7 16,0 4 34-16,-5-3 118 0,5 10 94 15,-13 9-2-15,0 1 16 0,0 4 2 16,0 6-4-16,0 7-93 15,-8 3-140-15,8 3-13 0,0 4 0 16,0 4 0-16,-5 13 0 0,-3 17 0 16,-1 6 0-16,1 8 0 15,-9 2 0-15,0 11 0 0,0 11 0 16,4-12 0-16,-3 8 0 0,-6-3 0 16,14 6 0-16,-9-4 0 15,-4-6 0-15,12 0 0 0,-8-6 0 16,5-5 0-16,3-6 0 15,5 0 0-15,-4-6 0 16,3-5 0-16,5-5 0 0,0-1-186 0,0-10-768 16,0 0 210-16,0-11-49 15,5-2-555-15,3-4-15 16,5-10 584-16</inkml:trace>
  <inkml:trace contextRef="#ctx0" brushRef="#br0" timeOffset="151653.43">5872 13992 5590 0,'0'0'576'0,"0"0"-2"16,0 0-41-16,-9 0-98 0,9 6-156 15,0 1-97-15,0-3-160 16,0 2-22-16,0-6 0 0,0 4 0 16,0 3 0-16,0-7 0 0,0 6 0 15,0-6 0-15,0 0 0 16,9 0 0-16,-9 0 0 0,0-6 0 16,4-5 0-16,0 1 0 15,0-3 0-15,1-4 0 16,-1 7 0-16,-4-1 0 0,0-6 0 15,0 11 0-15,0 2 0 0,0 4 0 16,0 0 0-16,0 0 0 16,0 0 0-16,0 0 0 0,0 0-336 15,-4 4-639-15,-1 9 41 0,1-3-701 16,8 7 166-16</inkml:trace>
  <inkml:trace contextRef="#ctx0" brushRef="#br0" timeOffset="152413.72">6185 14137 4585 0,'-9'-6'513'15,"9"6"-263"-15,0 0 48 16,0 0 109-16,0 0-25 0,0 0 58 16,9 0 65-16,-5-11-62 15,9 5-126-15,8-5-266 16,0-5-51-16,5-1 0 0,3-11 0 15,5-5 0-15,4-1 0 0,5-4 0 16,-1-12 0-16,0 2 0 16,5-3 0-16,-18-3 0 0,9-3-66 15,-8 3 4-15,0-1 37 0,-9 5 17 16,-4-1 0-16,-4 7 2 16,-5 13 13-16,-4-3 12 0,-4 11 58 15,0 6-5-15,4 7-72 0,-8-1 0 16,4 11 0-16,0 0 0 15,0 11 0-15,-8 12 0 16,-1 8 0-16,-8 20 0 0,0 10 0 0,-4-1 0 16,0 12 0-16,4 5 0 15,0 1 0-15,-12 4 0 16,12-4 0-16,-9-1 0 0,9 1 0 16,-4-7 0-16,13 1 0 0,-13-11 0 15,4 0 0-15,8-7 0 16,1 3 0-16,-5-9 0 0,9-8 0 15,0-2 0-15,-1-11 0 0,5-4 0 16,0-12-468-16,0-1-337 16,0-10 127-16,9-4-291 15,-1-13-327-15,9-6 22 0,4-15 205 0</inkml:trace>
  <inkml:trace contextRef="#ctx0" brushRef="#br0" timeOffset="152963.57">7133 13562 5669 0,'-8'-7'619'0,"-1"7"52"15,1 7 26-15,-1 10-162 16,-3 6-535-16,-5 4 0 0,0 11 0 15,0 6 0-15,-4 6 0 0,-1 5 0 16,6-1 0-16,-6 3 0 16,10 8 0-16,-1-8 0 0,-4 4 0 15,4-7 0-15,5 1 0 0,-1-5 0 16,5-2 0-16,4 3 0 16,4-7 0-16,1-4 0 0,3-2 0 15,9-5 0-15,-8-6 0 0,12 1 0 16,4-5 0-16,0-6 0 15,14-7 0-15,-1-6 0 16,12-8 0-16,10-13 0 0,-5 1 0 16,8-18 0-16,1-4 0 0,-5-6 0 15,0-6 0-15,-4-11 0 16,0 0 0-16,-8-17 0 0,-5 3 0 16,1-3 0-16,-14-6 0 0,-3 6 0 15,-5-3 0-15,-8 9 0 16,-1-6 0-16,-12 7 0 0,-12 10 0 15,-1 0 0-15,-4 0 0 0,-4 11 0 16,-9 6 0-16,0 6 0 16,-3 5 0-16,-1 12 0 0,-4 4 0 15,0 11 0-15,-1 6 0 16,-3 16 0-16,-4 12 0 0,-1 16 0 16,-4 6 0-16,0 15 0 15,5 13 0-15,-1 0 0 0,-8 3-138 16,9 10-929-16,3-9 146 0,1 12-705 15,-5-2 55-15</inkml:trace>
  <inkml:trace contextRef="#ctx0" brushRef="#br0" timeOffset="154689.79">1761 15384 2031 0,'0'-17'873'0,"0"-4"243"16,9 8-340-16,-1 3-389 0,0-1-194 15,1 11-71-15,-1-6-70 16,-8 6 14-16,5 0-42 0,-5 0 262 16,0 6 152-16,0 5 44 0,-5 6 9 15,1 0-46-15,0 10-86 16,-5-4-309-16,1 4-50 15,-9 0 0-15,4 7 0 0,5-7 0 16,-1 7 0-16,-7 4 0 0,7-11 0 16,-4 7 0-16,5-7 0 15,-1 0 0-15,-8-4 0 0,17-2 0 16,-8-4 0-16,0 0 0 0,3-11 0 16,5 5 0-16,0-11 0 15,0 0 0-15,0 0 0 0,0 0 0 16,0 0 0-16,0 0 0 0,0 0 0 15,0 0 0-15,5-7 0 16,3-3 0-16,0-1 0 0,9-5 0 16,0-1 0-16,5 0 0 0,-6 0 0 15,6 7 0-15,3-7 0 16,-8 6 0-16,4 5 0 0,5 2 0 16,-5 8 0-16,-4 2 0 15,0 5 0-15,4-1 0 0,-13 13 0 16,9 1 0-16,-8 7 0 0,-5 3 0 15,0 3 0-15,0 10 0 16,-4 1 0-16,-4 2 0 0,0 1 0 16,0 3 0-16,-5 1 0 0,-8-1 0 15,0 3 0-15,5-13 0 16,-5 4 0-16,0-1 0 0,-4-10 0 16,-5-9 0-16,5-1 0 15,-4-4 0-15,-1-12 0 0,5-1 0 16,-9-4 0-16,5-6 0 0,-5-10 0 15,5-7 0-15,0-6 0 16,3 2 0-16,-7-13 0 0,12 7 0 16,-9 0 0-16,14-7 0 0,-5 7 0 15,8 0-90-15,1 4-976 16,-1 2 354-16,9-3-174 0,9 1-723 16,-1 2 399-16,9-2 166 0</inkml:trace>
  <inkml:trace contextRef="#ctx0" brushRef="#br0" timeOffset="154996.73">1871 15319 5391 0,'0'-13'189'0,"0"9"246"0,0-2-20 16,0 6-135-16,0-7-105 0,9 3 9 16,8 4 71-16,-9-6-69 15,13 6-92-15,5 0-50 0,3 0-12 16,1 0-22-16,4 0-10 0,4 0-5 15,8 6-255-15,-8-6-277 0,5 0-87 16,3 11 43-16,-8-5-467 16,-4 4-294-16,-12 11 406 0</inkml:trace>
  <inkml:trace contextRef="#ctx0" brushRef="#br0" timeOffset="155439.97">2434 15902 5335 0,'-4'0'454'16,"4"0"115"-16,0 7-32 0,-9-1-86 16,9 4-126-16,-8 1-117 15,8-1-7-15,0 3-90 0,0-3-111 16,0 1 0-16,0-5 0 0,0 5 0 16,0-5 0-16,8-6 0 15,-8 0 0-15,9 0 0 0,-9 0 0 16,8-10 0-16,5 3 0 0,-13-10 0 15,9 7 0-15,-9-7 0 16,8 0 0-16,-8 7 0 0,0-3 0 16,-8 9 0-16,8-2 0 0,0 6 0 15,0 0 0-15,0 6 0 16,-9-2 0-16,1 9 0 16,-1 4-455-16,5 4-491 0,-5 2 102 15,9-2-615-15,-8 6-79 0</inkml:trace>
  <inkml:trace contextRef="#ctx0" brushRef="#br0" timeOffset="155948.01">3018 15831 5467 0,'-8'-11'490'0,"-1"1"89"0,9-3-20 16,-8-1-169-16,8 1-144 15,0-8-53-15,0-2 74 0,0 6-267 16,0 0 0-16,8 3 0 15,-8-3 0-15,9 4 0 0,4 3 0 16,4 6 0-16,-9-3 0 16,9 1 0-16,4 12 0 0,-4 1 0 15,0 3 0-15,4 7 0 0,-4 10 0 16,0 0 0-16,-13 7 0 16,5 10 0-16,-1 0 0 0,-16 0 0 15,3 7 0-15,-11-3 0 0,-1 2 0 16,-9 5 0-16,5-5 0 15,-17 1 0-15,4-3 0 0,-4-4 0 16,8-4 0-16,-4-9 0 0,-4-1 0 16,13-9 0-16,4-4 0 15,4-11 0-15,-4-2 0 16,12 2 0-16,1-12 0 0,8 2 0 16,-9-2-217-16,9-11-899 0,0-10 469 15,9-1 156-15,3 1-851 16,14 4-127-16,-1-11 712 0</inkml:trace>
  <inkml:trace contextRef="#ctx0" brushRef="#br0" timeOffset="156484.22">3480 15898 4929 0,'8'-6'327'0,"-8"2"-146"16,0-3 49-16,0 7 171 0,5-6-59 16,-1 6-146-16,8 0-86 0,-12-4-31 15,9 4 59-15,-1 0-28 16,1 0-54-16,-1 0-24 0,5-6-13 16,4 6-19-16,-9 0 4 0,9 0-1 15,-8 0 8-15,4 0-5 16,-13-7 1-16,8 3-12 0,0-2-34 15,-8-5-51-15,0 5 15 0,0-5 25 16,-8-5 9-16,0 5 21 16,8 1 3-16,-17-3 7 15,4 3 10-15,-4 3 4 0,-4 3 27 16,4 4 72-16,-9 0 53 0,-3 11 55 16,3-1 44-16,5 13 32 15,-13-2 23-15,13 13-310 0,-13-1 0 16,5 1 0-16,12 4 0 0,-13 6 0 15,13-4 0-15,0-3 0 16,5 1 0-16,3-4 0 0,9-1 0 16,0 1 0-16,0-7 0 15,0 7 0-15,13-7 0 0,0-6 0 16,8 2 0-16,0-6 0 16,4 4 0-16,5-8 0 0,12-9 0 15,-4 2 0-15,9-6 0 0,8-6 0 16,0 2 0-16,8-9-953 15,5-4 120-15,4 0-296 0,0-4-209 16,0-6 75-16,4 4 245 0</inkml:trace>
  <inkml:trace contextRef="#ctx0" brushRef="#br0" timeOffset="156877.79">4530 15820 5854 0,'0'0'604'0,"0"0"82"16,0 0 162-16,8 0-649 15,9 0-199-15,13 11 0 16,-5-11 0-16,13 6 0 0,0-2 0 16,-4-4 0-16,9 0 0 0,-1 0 0 15,4 0 0-15,-12-4 0 16,4-2 0-16,-8 6-593 0,0 0-235 15,-5 0 44-15,-8 0-358 0,-9 0-112 16,-3 0 72-16,-5 0 127 16</inkml:trace>
  <inkml:trace contextRef="#ctx0" brushRef="#br0" timeOffset="157120.3499">4631 16041 5178 0,'9'6'671'0,"-9"5"224"16,8-5 108-16,9-6-559 0,4 10-444 15,-4-10 0-15,0 7 0 16,4-7 0-16,9 0 0 0,4 0 0 16,-9-7 0-16,13 7 0 0,0 0 0 15,-4-6 0-15,4 6 0 16,1 0 0-16,-1 6 0 15,0 1 0-15,-4-3-599 0,4 6-310 16,-9-3 262-16,-3 3-591 0,3 7-222 16,-3 0 487-16</inkml:trace>
  <inkml:trace contextRef="#ctx0" brushRef="#br0" timeOffset="165872.23">5719 15197 3857 0,'-4'0'613'0,"-4"0"-148"15,-1 0-147-15,1 0 1 16,8 4-9-16,-9 2-98 16,9 5 130-16,-4 6 35 0,4 10-47 15,-4 7 85-15,4-1-23 16,-5 11-151-16,5-6-241 0,5 6 0 15,-5 0 0-15,4-4 0 16,9-2 0-16,-13 2 0 0,17-9 0 16,-9-1 0-16,9-9 0 15,-4 2 0-15,4-13 0 0,-9 1 0 16,9-5 0-16,4-2 0 16,-8-14-44-16,12-1-139 15,1-16-47-15,3-7-39 0,1-3 5 16,4-14 61-16,-5 7 73 15,-3-6 61-15,-1-5 29 0,5 11 18 16,-17 0 18-16,3 4 32 0,1 9 104 16,-17 1 133-16,9 9 93 15,-9-2 71-15,8 13-183 0,-8-1-246 16,-8 5 0-16,8-5 0 0,0 11 0 16,0 0 0-16,0 11 0 15,-9-5 0-15,9 11 0 0,-12 10 0 16,3 17 0-16,-3 11 0 15,-1 6 0-15,-8 0 0 0,4 10 0 16,0 7 0-16,0-7 0 16,4 7 0-16,-4-1 0 0,9-5 0 15,-9-1 0-15,8-4 0 16,-3-2 0-16,12-4 0 0,-9-4 0 16,9-2 0-16,-8-11 0 15,8-7 0-15,0-3 0 0,0-11 0 16,8-6 0-16,-8 0-625 0,9-13-302 15,-5-4-40-15,9-17-299 16,8-10-88-16,0-17 378 0</inkml:trace>
  <inkml:trace contextRef="#ctx0" brushRef="#br0" timeOffset="166420.7">6612 15373 5672 0,'-4'-6'655'0,"4"6"-100"0,0 0-84 15,-8 0-112-15,8 13-52 0,-9 1-135 16,-3 9-172-16,3 15 0 15,1 6 0-15,-9 7 0 0,0 10 0 16,4-1 0-16,-4 8 0 0,9-3 0 16,-5-4 0-16,5-1 0 15,3-5 0-15,1-5 0 0,4 5 0 16,4-11 0-16,5-4 0 16,8-2 0-16,-9-11 0 0,13 7 0 15,5-11 0-15,-1-9 0 16,5-1 0-16,8-13 0 0,0-6 0 15,4-5 0-15,5-12 0 16,-1-4 0-16,1-17 0 0,0 0 0 16,-5-7 0-16,0-14 0 15,1 4 0-15,-14-10 0 0,1-7 0 16,-5 1 0-16,-8 5 0 0,0-5 0 16,-8-1 0-16,-5 6 0 15,-8-5 0-15,-5 16 0 0,-8 0 0 16,-8 6 0-16,-5 11 0 0,-4 0 0 15,-4 17 0-15,0 10 0 16,0 11 0-16,0 6 0 0,4 23 0 16,-4 15 0-16,0 23 0 15,-5 10 0-15,14 13 0 16,-9 4-351-16,8-6-840 0,-4 13-248 16,5-1-168-16,3 5-84 0</inkml:trace>
  <inkml:trace contextRef="#ctx0" brushRef="#br0" timeOffset="167620.8799">1613 17151 3104 0,'0'11'686'0,"-9"-5"13"0,1-2-151 16,0 3-286-16,3-1-117 16,5 4-13-16,0 1 184 0,-8-5 86 15,8-2 16-15,-9 3-25 0,9-7-30 16,0 0-7-16,0 0-30 16,0 0-285-16,0 0-41 0,0 0 0 15,0 0 0-15,-8 0 0 0,8-11 0 16,8 5 0-16,1-11 0 15,-1 7 0-15,5-11 0 0,4-2 0 16,0 6 0-16,4-4 0 0,-4 4 0 16,8 0 0-16,-3 11 0 15,-6 2 0-15,-3 4 0 16,13 4 0-16,-10 6 0 0,-7 13 0 16,4 11 0-16,4 4 0 0,-9 6 0 15,1 6 0-15,-1 5 0 16,-8 6 0-16,0 0 0 0,0 6 0 15,-8-2 0-15,-9-4 0 0,0 0 0 16,-5-1 0-16,-3-5 0 16,-5-5 0-16,5-12 0 0,-5-4 0 15,-8-1 0-15,4-12 0 0,-4-4 0 16,9-11 0-16,-5 1 0 16,4-14 0-16,5-3 0 15,8-7 0-15,4 0-178 0,-4 1-683 16,17-5 96-16,0-9 343 0,9 3-531 15,8 0-316-15,-5-1 111 16,22 1 307-16</inkml:trace>
  <inkml:trace contextRef="#ctx0" brushRef="#br0" timeOffset="168215.7">2366 17365 4873 0,'0'-4'331'15,"0"4"-82"-15,0 0 15 0,0 0-35 16,0 0-63-16,0 0-58 0,0 0 42 15,0 0 25-15,0 0 1 0,0 0-70 16,0 0-51-16,0 11-15 16,0-11-28-16,0 0-1 15,0 0-4-15,0 0-2 0,0 0-5 0,0 0-13 16,0 0-58-16,0-7 5 16,-8-3 7-16,8-1 5 15,0 1 5-15,-8-3 3 0,-1-1 1 16,-12 1 9-16,4-4 8 0,0 7 20 15,-4-1 57-15,-5 11 49 16,-3 0 54-16,-9 0 60 0,12 11 40 16,-12-5 30-16,13 15 15 0,-5-4-11 15,5 6-205-15,-5 4-81 16,5 7 0-16,4 4 0 16,-5 6 0-16,9 0 0 0,5 0 0 0,-5 6 0 15,8-6 0-15,1 0 0 16,-1 0 0-16,5 1 0 15,8-12 0-15,5 5 0 0,-1-4 0 16,1-7 0-16,8-4 0 0,4 4 0 16,4-10 0-16,-4 4 0 15,13-15 0-15,4 5 0 0,9-11 0 16,-1-11 0-16,9-6 0 0,0 1-579 16,0-12-419-16,1-5 323 0,7-5-740 15,-8 4-127-15,9-10 743 16</inkml:trace>
  <inkml:trace contextRef="#ctx0" brushRef="#br0" timeOffset="168509.27">2828 17399 5328 0,'0'0'142'0,"0"-4"166"15,0-2 260-15,8 6-36 0,1 0-116 16,4 0-133-16,12 6-53 16,-8-6-64-16,0-6-65 0,12 6-56 15,-7 0-34-15,11 0-17 16,-3 0-12-16,-5-7 0 0,14 3-32 15,-14 4-166-15,13 0-129 0,-17 0-258 16,5 0-46-16,-5 0 61 0,-4 4-353 16,0 3-158-16,-9 3 16 15,-8 3 340-15</inkml:trace>
  <inkml:trace contextRef="#ctx0" brushRef="#br0" timeOffset="168796.46">2836 17653 4932 0,'0'0'327'16,"-8"6"-127"-16,8 5 408 0,8-5 125 16,-8-2 11-16,17 3-97 0,-12-1-647 15,11-6 0-15,1 4 0 0,0-4 0 16,-4 0 0-16,12 0 0 15,-8 0 0-15,13-4 0 0,-5-2 0 16,13 6 0-16,-8-7 0 16,8 3 0-16,-4-2 0 0,4 2 0 15,-8 4 0-15,4 0-591 16,-5 4-400-16,-3 2 351 0,-1-2-736 16,-4 9-191-16,-4 4 576 0</inkml:trace>
  <inkml:trace contextRef="#ctx0" brushRef="#br0" timeOffset="186420.49">3933 16918 3137 0,'0'7'785'0,"-9"-14"-123"16,1 3-181-16,4-2-245 0,-5-5-99 15,9 5-61-15,-8 12-12 16,8 1 248-16,-9 3 105 16,9 1-3-16,-12-1-43 0,-1 13-55 15,0 4-48-15,-4 7-53 16,0 10-18-16,5 0-94 16,-14 11-103-16,5-5 0 0,4 1 0 15,-4-3 0-15,8-15 0 16,0 1 0-16,5-7 0 15,0-10 0-15,8-6 0 16,-9-5 0-16,9 4 0 0,0-10 0 16,9 7 0-16,-9-3 0 15,8 2 0-15,-8-6 0 0,17 4 0 16,-9 3 0-16,14-1 0 16,-5-6 0-16,4 4 0 0,4 2 0 15,0 5 0-15,5-5 0 0,8 5 0 16,-12-5 0-16,3 5 0 15,5-5 0-15,-4-2 0 0,-5 2 0 16,-4 1-169-16,0-3-391 16,-4 2-202-16,-8-6 191 15,-1 0-75-15,1 4-375 0,-1-8-40 16,-8 4 79-16,5-17 463 0,-1 7-127 16</inkml:trace>
  <inkml:trace contextRef="#ctx0" brushRef="#br0" timeOffset="186730.04">4216 17080 4281 0,'0'0'636'0,"0"0"-313"16,-8 10-126-16,8 1 260 15,0 12 74-15,0 4 0 16,0 7-16-16,0 4 18 0,-9 12-346 15,5-2-187-15,0 9 0 0,0 4 0 16,-5-7 0-16,1 14 0 16,-1-14 0-16,1 7 0 0,-1 0 0 15,1-6 0-15,0-5 0 0,3-2 0 16,-3-4 0-16,-1-4 0 16,9-2-85-16,-8-4-430 0,8-11-128 15,0-2-44-15,0-11 151 0,0-4-263 16,8-6-158-16,1-10-57 15,-1-3 249-15,13-14 362 16</inkml:trace>
  <inkml:trace contextRef="#ctx0" brushRef="#br0" timeOffset="187259.8">4547 17321 5079 0,'0'0'266'0,"0"0"-49"16,-9 13 384-16,9 8 36 0,-8 6-21 16,-1 13 26-16,1 4-509 0,-1 0-133 15,1 11 0-15,4-5 0 16,-5 1 0-16,1-3 0 16,-1-4 0-16,5 6 0 0,0-12 0 15,4 2 0-15,4-2 0 0,0-11 0 16,5 7 0-16,8-11 0 15,-5-6 0-15,5-3 0 0,9-1 0 16,3-9 0-16,-3 2 0 0,3-6 0 16,5-6 0-16,4-15 0 15,9-2 0-15,-1-4 0 0,-8-17 0 16,5 0 0-16,3-11 0 0,1-6 0 16,-9 0 0-16,-4-10 0 15,-4-3 0-15,-5 3 0 16,-4-11 0-16,-8 11 0 0,-9-7 0 15,-4 11 0-15,-8 2 0 0,-1 4 0 16,-16 11 0-16,-5 5 0 16,-4 12 0-16,5-1 0 0,-18 13 0 15,9 5 0-15,0 16 0 0,4 6 0 16,-4 15 0-16,0 6 0 16,4 13 0-16,4 8 0 0,-4 9 0 15,5-2 0-15,3 5 0 0,5 1 0 16,4 0 0-16,5-6-227 15,3 6-829-15,9-17 403 16,4 0 185-16,1 0-944 0,7-4-66 16,5-13 717-16</inkml:trace>
  <inkml:trace contextRef="#ctx0" brushRef="#br0" timeOffset="187711.11">5580 17273 5456 0,'-5'-6'592'0,"5"6"16"0,0 0 81 15,0 0-211-15,0 0-110 16,0 0-368-16,-4 6 0 0,0-6 0 16,0 11 0-16,4-1 0 0,0-4 0 15,0 1 0-15,-5-3 0 16,10 2 0-16,-5-6 0 0,0 0 0 16,4 0 0-16,4 0 0 15,-3 0 0-15,3-6 0 0,0-5 0 16,1-5 0-16,-5 5 0 15,0 1 0-15,1-3 0 0,-5 2 0 16,0 1 0-16,-5-3 0 0,5 9 0 16,-8-2 0-16,8 6 0 15,-9 0 0-15,9 0 0 0,0 0 0 16,0 0-14-16,0 6-577 0,-8-2-236 16,8 3 50-16,0 9-395 15,-8 1-116-15,3 0 177 0,1 10-13 16</inkml:trace>
  <inkml:trace contextRef="#ctx0" brushRef="#br0" timeOffset="188120.97">5588 17615 6031 0,'0'0'527'15,"-8"0"1"-15,8 0-53 0,0 0-76 16,0 0-168-16,-5 11-231 0,5-5 0 16,-4 5 0-16,4-1 0 15,0 3 0-15,0-3 0 0,4 1 0 16,9-1 0-16,-13-4 0 0,8 5 0 15,1-5 0-15,-1-6 0 16,1 0 0-16,-1 0 0 0,-3-6 0 16,3-5 0-16,1-5 0 0,-9 5 0 15,0-6 0-15,0 7 0 16,0-7 0-16,-9 0 0 0,1 11 0 16,-1-5 0-16,5 1 0 0,-5 4 0 15,5-1 0 1,0 7 0-16,4 0 0 0,0 0 0 15,0 0 0-15,-9 7-601 0,9-1-294 16,0-2-66-16,0 2-387 16,0 11-74-16,0-6 104 0</inkml:trace>
  <inkml:trace contextRef="#ctx0" brushRef="#br0" timeOffset="189018.78">6350 16904 4339 0,'0'-7'632'0,"-8"1"-279"16,-1 6 74-16,9 0 62 0,-8 13-26 15,-1 1-18-15,1 20-20 0,-5 6-20 16,-4-2-192-16,-8 12-213 16,12-2 0-16,-4 3 0 15,-4-1 0-15,8-6 0 0,0 0 0 16,-3-6 0-16,3-4 0 15,4-7 0-15,9-10 0 0,-8-1 0 16,8-9 0-16,0-7 0 0,0 0 0 16,0 0 0-16,0 0 0 15,0-7 0-15,8-3 0 0,-3-13 0 16,7 2 0-16,9-9 0 16,-4 3 0-16,5 0 0 0,3 6 0 15,-8-2 0-15,4 12 0 0,0-6 0 16,5 7 0-16,-9 10 0 15,4-6 0-15,4 12 0 16,-12-2 0-16,4 13 0 0,8-4 0 16,-12 8 0-16,8 2 0 15,0 4 0-15,-4 0 0 0,0 11 0 16,4 2 0-16,-12-2 0 0,-1 6 0 16,-4-4 0-16,-4 8 0 15,0-4 0-15,-8 0 0 0,-5 0 0 16,-4 7 0-16,-4-7 0 0,4 0 0 15,-8-11 0-15,4 5 0 16,-9-4 0-16,5-7 0 0,-1-10 0 16,5 0 0-16,-9-7 0 15,5-10 0-15,-5 0 0 16,5 0 0-16,-9-10 0 0,4-1 0 16,1 5 0-16,3-11 0 0,1 6 0 15,4-5 0-15,4-1 0 16,0 0 0-16,4 7 0 0,5-7 0 15,8 6 0-15,0-5 0 0,0-1-680 16,8 0-294-16,-3-4-185 16,7 4-299-16,9-6 200 0,-4 2 197 15</inkml:trace>
  <inkml:trace contextRef="#ctx0" brushRef="#br0" timeOffset="189384.81">6405 16914 4819 0,'-4'-10'450'0,"0"3"59"16,4 1-47-16,0 6-116 15,0-4-106-15,0 4-78 0,0 0 51 16,0 0 63-16,8 4-14 0,1-4-50 16,3 6-28-16,5-6-128 15,9 0-56-15,3 0 0 0,1-6 0 16,8 6 0-16,8-10 0 15,5 10 0-15,-4-11-218 0,8 5-144 16,0-1-138-16,0 7-184 0,0 0-24 16,-8 7-381-16,-1-1-106 15,9 5-40-15</inkml:trace>
  <inkml:trace contextRef="#ctx0" brushRef="#br0" timeOffset="189818.76">7078 17361 5235 0,'0'0'357'0,"0"0"76"0,0 0 41 16,9 0-42-16,-1 0-78 15,9 4-76-15,13 3-60 0,-5-7-57 0,9 6-58 16,8-6-61-16,-4 0-30 16,9 0-12-16,-1 0-80 15,1 0-237-15,-5-6-256 0,-4 6-266 16,1 0-40-16,-14 6-263 0,-4-6-38 16,-8 4 247-16,0 3 13 15</inkml:trace>
  <inkml:trace contextRef="#ctx0" brushRef="#br0" timeOffset="190050.76">7133 17632 4119 0,'0'4'514'0,"0"-4"-19"16,9 0 158-16,-1 0-38 15,13-4-93-15,5 4-94 0,-5-6-58 16,4-1-39-16,5 3-187 0,4 4-144 15,4-6 0-15,0 2 0 16,4-9 0-16,5 3 0 0,-5-1 0 16,9 5-219-16,-4-5-396 0,-9 11-217 15,4-6 184-15,-4 6-540 16,0 6-182-16,-4 1 355 0</inkml:trace>
  <inkml:trace contextRef="#ctx0" brushRef="#br0" timeOffset="194753.29">8348 17311 1326 0,'0'-4'289'0,"0"-3"64"16,0 1 24-16,0 2 61 15,-13-2 92-15,13 6 36 16,13 10 48-16,-4-4-69 16,-9-6 133-16,0 0-133 15,0 0-99-15,0 0-69 0,-9 0-75 16,9 0-51-16,0 0-61 15,0-6-49-15,-8 6-37 16,8-10-36-16,8 3-29 16,-8-3-27-16,0-11-12 15,9-2 0-15,-9-5 0 0,12-5 0 16,-3 6 0-16,8-7 0 16,0 7 0-16,0-1 0 0,0-5 0 15,4 5 0-15,0 5 0 16,4 9 0-16,-12-3 0 15,8 11 0-15,0-1 0 0,-4 14 0 16,4-1 0-16,-4 11 0 16,0 4 0-16,0 2 0 15,-4 8 0-15,-5 9 0 0,-8-2 0 16,0 6 0-16,0 6 0 16,-8-6 0-16,-9 11 0 0,0-5 0 15,-4 5 0-15,0 2 0 16,-5-3 0-16,1 1 0 0,4-5 0 15,0-6 0-15,4 0 0 16,0-10 0-16,8 4 0 0,1-5 0 16,4 1 0-16,8-7 0 15,4 1 0-15,1-12 0 0,3 1 0 16,5-6 0-16,4-1 0 16,5-4-52-16,4-12-93 0,3-4 40 15,1-7 28-15,4-4 36 16,-12-2 30-16,-1-11 17 0,-4 7 9 15,-8-7-3-15,-5 3 16 16,1-9 19-16,-18 2 7 0,1-6 6 16,-9 4 4-16,-4 2-13 0,0-6-6 15,-5 11 4-15,-3-5-49 16,3 11 0-16,1-3 0 0,0 9 0 16,3-2 0-16,5 2 0 0,5 11-21 15,3-3-289-15,-3 3-143 16,3 3-196-16,9 7-1 0,0 0-183 15,0 0-294-15,0-4-101 16,9-2 418-16,12-5-23 16</inkml:trace>
  <inkml:trace contextRef="#ctx0" brushRef="#br0" timeOffset="195113.62">9563 16627 5476 0,'-13'0'383'16,"5"0"215"-16,-5 16 55 15,-4 5-21-15,0 19-183 0,-4 4-449 16,-4 21 0-16,4 9 0 0,-9-3 0 16,5 17 0-16,-5-6 0 15,5 13 0-15,-1-7 0 0,5 0 0 16,8 0 0-16,-8-4 0 0,13-6 0 16,8-7 0-16,0-10 0 15,4-6-215-15,9-5-559 16,-1-6-45-16,1-6 44 0,4-5-425 15,8-5-164-15,-8-18 536 0,13 3-233 16</inkml:trace>
  <inkml:trace contextRef="#ctx0" brushRef="#br0" timeOffset="196856.55">9749 17527 5397 0,'-12'0'477'0,"-1"-6"203"16,5 6-68-16,3-11-233 0,1 11-158 16,0-6-110-16,0-5-40 15,4 11-30-15,0-10-25 0,4-3-6 16,0 3-25-16,5-11 2 15,3 4-3-15,5-6-7 0,4-4 4 16,5 6-16-16,-1-2 20 0,1 6 0 16,-1 0-11-16,0 13 16 15,1-9-3-15,-5 9-1 16,0 4-3-16,-8 0 2 0,-1 11 18 16,-3-1-3-16,-5 7 21 0,-4 6 57 15,-4 4 47-15,-5 17 6 16,-7 0-67-16,-1 0-64 0,0 11 0 15,0-11 0-15,0 0 0 0,8 0 0 16,-3-4 0-16,3-13 0 16,5 1 0-16,4-5 0 0,0-6-45 15,4-7-224-15,0-6 4 0,13 3 43 16,-8-14 37-16,8-3 17 16,12-7-18-16,-3-10-95 15,8-1-139-15,8-9-7 0,-4-7 144 16,13-7 100-16,-5 1 97 0,5 6 73 15,-8 0 2-15,-1 6 1 16,-8 4 40-16,-9 7 31 0,-4 4 82 16,-4 12-10-16,-8 1 25 15,-5 4 73-15,0-1-6 0,-4 7-27 16,4 7 55-16,-8 9 30 0,4 1-28 16,-8 11-66-16,-1 5-86 15,1 5-31-15,-5-5-34 0,5 1-23 16,3 4 2-16,1-11-17 0,4 7 0 15,4-17-8-15,1 6-26 16,3-9-49-16,5-1-32 16,-1-3-3-16,10-10 7 0,3 0 40 15,5-6 4-15,4-4-32 0,4-7-1 16,4-4-6-16,-4-13 39 16,4 7-25-16,-3-13 35 0,-6 2 24 15,-3-6 11-15,-9 0 8 0,-4 0 18 16,-8 0 32-16,-1 4 84 15,-12 2 20-15,0-2 4 0,-9 9-20 16,-4-3-11-16,0 7-4 0,-13 10-8 16,1 0 2-16,-1 7 34 15,0 4 20-15,1 6 32 16,-1 6-24-16,1 4-41 0,-1 11-46 16,5 13-75-16,-5 0-3 15,5 10 0-15,-5 6 0 0,9-6 0 16,4 11 0-16,4-5 0 0,0-6 0 15,9 0 0-15,4-6-114 16,0-4-190-16,9-7-66 0,3 0-55 16,5-10-31-16,9 0 70 0,3-11 101 15,5-12-49-15,8 2-29 16,1-13-27-16,12 0 8 0,0-6 15 16,4-11 28-16,0-3 51 15,1-8 83-15,-1 8 95 0,-8-3 47 16,-5-4 42-16,-8 6 203 15,-4 4 288-15,-13 1 245 0,-4 5-118 16,-4 12-289-16,0-5-130 0,-9 4 83 16,0 11 132-16,-4-5 21 15,0 11-8-15,0 0-45 0,-4 0-15 16,-4 17 44-16,-5 4-209 16,-4 12-181-16,0 1 0 0,-4 4 0 15,0 6 0-15,4-4 0 0,0-2 0 16,4-1 0-16,5-3 0 15,-1-7 0-15,5-4 0 16,4-2 0-16,0-4-98 0,4-4-230 16,5-3-22-16,3-10-10 0,5 0-62 15,4 0-12-15,5-17 139 16,3-6 141-16,1-4 89 0,-5-11 28 16,1 5 0-16,-5-11 22 0,-4 0 3 15,-4-7 8-15,-5 7 33 16,-4 0-38-16,-8 6 67 0,0 5 169 15,-5 5 44-15,-3 12 4 0,-1 5-34 16,0 5-45-16,-4 6-7 16,0 10 4-16,1 13 52 0,-6 5-9 15,-3 5-101-15,4 11-69 16,0 0-41-16,8 0-22 0,0-6-56 16,5-4-135-16,4-1-83 15,-1-5-72-15,5-1-123 0,5-10-26 16,-1-7 212-16,0 3 119 0,4-9 16 15,5-8 55-15,4-2-25 16,0-5-22-16,4-6 32 0,0 0 38 16,1 1 53-16,-1-5 4 0,0 4 10 15,-4 0 65-15,0 0 132 16,-5 1-41-16,-3 5-96 0,-1 5-18 16,1-1 6-16,-5 3 2 15,-4 4 53-15,0 0-3 16,0 4-1-16,0 9 46 0,0 8 5 15,0 13-9-15,-4-1-39 0,0 18-55 16,-1-3-16-16,1 13-7 16,0 0-8-16,4 6-11 0,-9 4 12 15,5 1 2-15,-8-1 8 0,3 0 11 16,-8 3 21-16,0-9 57 16,0-4 14-16,-4-11-10 0,-4-2 94 15,4-8 27-15,-1-12 60 0,-3-12 4 16,0-9-305-16,-5-3 0 15,0-15 0-15,1 1 0 16,-5-13 0-16,4-5 0 0,-4-5 0 16,9 6 0-16,-1-11 0 0,5 4 0 15,9 1 0-15,-1-1 0 16,9 0 0-16,4 3 0 0,8-9 0 16,9 2 0-16,8-6 0 0,5 0 0 15,8 0-187-15,5 0-532 16,3 0-121-16,5 0 330 0,4 0-413 15,4 4-240-15,-4 2-10 0,0 4 541 16,0-3 35-16</inkml:trace>
  <inkml:trace contextRef="#ctx0" brushRef="#br0" timeOffset="197196.03">11604 16803 2568 0,'4'-17'485'15,"0"7"30"-15,5-1 22 0,-1 11-85 16,5 4-36-16,-1 9 111 0,-3 4 62 16,4 14-39-16,-1 9-87 15,-8 8-20-15,1 13-141 16,-1 6 40-16,-8 11-340 0,-1 4-2 15,1 6 0-15,-4-4 0 0,-1-2 0 16,-3 2 0-16,3-9 0 16,-8-1 0-16,0 4 0 0,0-13 0 15,-4 6 0-15,-4-10 0 0,-5 0 0 16,1-11 0-16,-10 5 0 16,-3-5-266-16,-4 5-758 0,-5-15 350 15,-9-3-586-15,5 7-265 16,-4-16 384-16</inkml:trace>
  <inkml:trace contextRef="#ctx0" brushRef="#br0" timeOffset="199196.9199">14266 11045 1310 0,'0'-17'39'16,"0"0"-7"-16,0 11 16 0,-4-5-51 15,4 11 52-15,0-6 154 16,0 6 70-16,0 0 15 0,0 0 29 16,0 0 59-16,0 6 2 15,0 5 57-15,0-1 7 0,0 7-7 16,-4 13-85-16,4 1-92 0,-4 9-109 15,4 15-65-15,-5 5-29 16,5 1-17-16,-4 11-3 0,4-1 40 16,-4 7 76-16,0 6-5 15,4-2 18-15,-5 6 105 0,1 0-86 16,0 0-24-16,4-4-47 16,0-2 97-16,0 6-88 0,0-10-40 15,4 6 53-15,-4-9 29 0,0 3-55 16,0-7 12-16,0 7-11 15,0-7-43-15,0 7 26 0,0 0 37 16,-4-7-120-16,4-4-9 0,-4 5 0 16,4-12 0-16,-4 8 0 15,4-3 0-15,0-4 0 0,-5-1 0 16,5-5 0-16,0-5 0 0,-4 5 0 16,4-11 0-16,0 6 0 15,0-5 0-15,0-1 0 16,0 0 0-16,0 0 0 0,0 0 0 15,0 0 0-15,0 0 0 0,-4-4 0 16,4-2 0-16,0-5 0 0,0 1 0 16,0 4 0-16,0-5 0 15,0 1 0-15,0 4 0 0,0-5 0 16,0 1 0-16,-4-3 0 0,4 9 0 16,0-6 0-16,0 4 0 15,0-5 0-15,0 5 0 0,0-4 0 16,0-1 0-16,-5-6 0 0,5 7 0 15,0 0 0-15,-4-3 0 16,4 3 0-16,0-1 0 0,0 11 0 16,0-6 0-16,-4 6 0 15,0-4 0-15,-1 8 0 0,1 3 0 16,0-1 0-16,-4 5 0 16,3-5 0-16,1 5 0 0,0-1 0 15,0 3 0-15,-1-3 0 0,5-3 0 16,-4-7 0-16,0 11 0 15,0-5 0-15,-1 4 0 0,1 7 0 16,4-6 0-16,-4 6 0 0,0 0 0 16,-1 6 0-16,5-2 0 15,-4 2 0-15,0 4 0 16,0-3 0-16,4-3 0 0,-4 2 0 16,-1-2 0-16,1-4 0 0,0 6 0 15,0-6 0-15,-1 4 0 16,1 2 0-16,0 5 0 0,0 5 0 15,-1 5 0-15,1-15 0 0,0 5 0 16,-4-5 0-16,3-6 0 16,1-3 0-16,0-1 0 0,-5 4 0 15,5 0 0-15,0-7 0 0,0 1 0 16,-1-5 0-16,5 5 0 16,-4-11 0-16,0 6 0 15,0-12 0-15,-1 2 0 0,5-2 0 16,-4-5 0-16,4 1 0 0,-4 0 0 15,0-7 0-15,0 0 0 16,-1 1 0-16,1-5 0 0,0-2 0 16,0-5 0-16,4 1 0 0,-5 0 0 15,1-7 0-15,0-3-108 16,0-3-245-16,4-4-78 0,-5 0-170 16,1-4-204-16,0-3-17 0,0-9 2 15,0-12 7-15,-5-16-101 16,1-17 54-16</inkml:trace>
  <inkml:trace contextRef="#ctx0" brushRef="#br0" timeOffset="201207.65">15422 11259 1451 0,'4'-11'466'0,"-4"1"328"0,0 10 71 15,0 0-47-15,0 10-252 0,-4 7-269 16,0 11-134-16,-5 16-47 16,-3 16-52-16,-1 8-28 0,-8 14 418 15,-5-1-25-15,-3 14-53 0,-1-7-37 16,-4 6-128-16,0 1 27 16,1-3-17-16,-1-1-102 0,0-10-34 15,4-3-27-15,1-13-33 16,-1-4-25-16,4-4 0 0,5-13 0 15,0-13 0-15,4 3 0 0,5-17 0 16,3-1 0-16,5-5 0 16,0-5 0-16,-1-6 0 0,5 0 0 15,-4-6 0-15,0-15 0 0,0-2 0 16,-1-4 0-16,5-7 0 16,-4-10 0-16,4 6 0 0,0-12 0 15,0 12 0-15,0-6 0 0,4 0 0 16,5 0 0-16,-1 0 0 15,1 0 0-15,8-7 0 16,0 1 0-16,4-1 0 0,4-3-88 16,1-1-5-16,3 1 53 0,1 3 3 15,4 1-12-15,0-5 6 0,4 11 2 16,0-6-2-16,0 6 14 16,4 0 4-16,1 0 18 0,-1 10 11 15,5-4-15-15,-1 5-4 0,-4 5-1 16,5 1-1-16,-5 10 23 15,-4 1-14-15,1 5 8 0,-10 11 0 16,-3 0 9-16,-1 11 1 0,-8 5 4 16,0 5 20-16,-9 13 63 15,1 6 21-15,-5-2-12 0,-4 12-19 16,-4 5-10-16,0-5-77 16,-9 11 0-16,-4-7 0 0,0 1 0 15,-4 2 0-15,-5-3 0 0,1-10 0 16,0 0 0-16,-5 0 0 15,5-10 0-15,-1-7 0 0,5-10 0 16,4 0 0-16,0-7 0 0,4 1 0 16,5-11 0-16,-1 0 0 0,5-4 0 15,0-3 0-15,4-3 0 16,0 4 0-16,8-11 0 0,-3-4 0 16,7-13 0-16,1 7 0 0,4 4 0 15,4-4 0-15,-4-1 0 16,4 11 0-16,0 1 0 15,-4 5 0-15,5 11 0 0,-5 0 0 16,-1 11 0-16,1-1 0 0,-4 7 0 16,4 6 0-16,-4 4 0 0,-5 7 0 15,1-3 0-15,-1 9 0 16,-4-2 0-16,-4 6 0 0,0 7 0 16,-4-1 0-16,-4-2 0 0,-5 3 0 15,0-7 0-15,-4 0 0 16,-4-4 0-16,-4-3 0 15,-1 1 0-15,1-4 0 0,-5-11 0 16,1 4 0-16,-1-10 0 0,0-7 0 16,5 1 0-16,-5-11 0 15,5-4 0-15,4-3 0 0,0-9 0 16,-1 5 0-16,6-12 0 0,-1 2 0 16,0 4 0-16,8-10 0 0,1 4 0 15,4 2 0-15,-1-2 0 16,5 6 0-16,9-4 0 0,-1 4 0 15,5-6 0-15,8 6 0 0,4 3-316 16,9-3-76-16,9 0-24 16,-1 0-60-16,13 7 13 15,0-7 211-15,4 0 113 0,5 0 58 16,-5-6 17-16,0 2 7 0,1 5 1 16,-5-1 76-16,-9-4-20 0,-3 4 7 15,-5 0-7-15,-9-6 7 16,-8 6 6-16,-4 3-8 0,0-3 11 15,-8 0 18-15,-1 4-34 0,-3 9 9 16,-5-6 3-16,4 3 4 16,-4 7 26-16,0 0 13 0,0 0 36 15,0 0 22-15,0 0 84 0,-4 11 44 16,-1 6 49-16,-3 6 17 16,-5 4 16-16,0 0 2 0,-4 17-41 15,1-6-68-15,-1 6-127 16,0 7-89-16,4-7 0 0,-4 0 0 15,9-11 0-15,-1 12 0 0,5-12 0 16,4-6 0-16,0 1 0 16,0-11 0-16,8-1 0 0,1-5 0 15,4-1 0-15,3-10 0 0,10-4 0 16,3-6-418-16,5-13-397 16,0-1 138-16,4-13 308 0,5-1-688 15,-5-13-477-15,0-3 579 0,-4-7 119 16</inkml:trace>
  <inkml:trace contextRef="#ctx0" brushRef="#br0" timeOffset="201411.2">16383 11557 4949 0,'-4'-10'303'0,"0"10"-140"16,4-7-63-16,0 7-34 15,0 0-23-15,4 0-10 0,0 7-7 16,0 3-16-16,5 7-1 0,-5 0-21 16,4 6-47-16,1 4-25 0,-5 7-1233 15,0 3-75-15,1 1 646 16</inkml:trace>
  <inkml:trace contextRef="#ctx0" brushRef="#br0" timeOffset="203428.3499">16624 11987 1403 0,'9'-10'16'16,"-1"-1"141"-16,-4 5 236 0,1 2 130 16,-1-2 47-16,-4 6 57 15,0 0 2-15,0 0-87 0,0 0-193 16,-4 10-167-16,-5 7-59 15,-3 6 196-15,-5 8 131 0,-5 9 20 16,1 4-42-16,0 7-36 16,4-3-101-16,-4 9-111 0,4-9-72 15,4 2-69-15,5-6-39 0,4-10 0 16,4 4 0-16,4-11 0 16,4 0 0-16,5-3-6 0,4-14-116 15,4-4 6-15,9-6-19 0,4-6-12 16,4-11 35-16,4-4 21 15,0-12-56-15,1-5-18 0,-1-13 29 16,-4-3 20-16,-4-7 29 0,-4-6 14 16,-13 2 39-16,-5-2 12 15,-3-5 31-15,-13 18 23 16,-5-3 59-16,-8 13 46 0,-12 10-21 16,3 7-15-16,-8 17 27 15,-4-1 48-15,0 22 13 0,0 5 20 16,-4 12 21-16,4 5-139 0,4 5-91 15,0 6 0-15,4 6 0 16,5 1 0-16,4-7 0 0,8 0 0 16,4 0 0-16,9 0 0 0,0-6-133 15,9 2-174-15,-1-13-37 16,9 0-31-16,4-6 21 0,5-4 61 16,4-11 56-16,3-6 59 0,1-10-71 15,9-7-29-15,3 0 175 16,5-16 52-16,-4-1 60 15,-1-4 18-15,-4 1 21 0,-3-3-38 16,-6 2 79-16,-3 4-43 0,-9 1 16 16,-4 6 102-16,-8 10 208 15,-1 6 48-15,-4 1-48 0,1 3-68 16,-5 7-112-16,-5 11-71 0,1 6 62 16,-9 6 20-16,1 15-63 15,-5 6-66-15,-4 10-67 0,-1 13 22 16,1 1-15-16,0 3 0 0,-4 0-19 15,3 7-3-15,-3 4-6 16,4-4 8-16,0 3 18 16,0-3-4-16,4 0-4 0,0-7 5 15,0 3-7-15,0-9-2 0,4-4 0 16,0-11 0-16,1-6 0 16,-1-10 0-16,0-7 0 0,-4-6 0 15,5-4 0-15,-5-7 0 16,-4-4 0-16,4-6 0 0,-4 0 0 15,-1-10 0-15,5-3 0 0,-4-1 0 16,9-3 0-16,-5-6 0 16,4-4 0-16,4-7 0 15,5-10 0-15,4 0 0 0,9-17 0 16,3 0 0-16,10-17 0 0,7 7 0 16,5-11 0-16,4 4 0 15,9 7 0-15,-1-7 0 0,9 7-133 16,0 10-71-16,0 0 23 0,5 0 26 15,3 11 13-15,1 2 21 16,3-3 25-16,-3 7 34 0,-1 0 37 16,-3 4 25-16,-5 3 15 0,0 9 3 15,-4 1-1-15,-9 4-15 16,-8 12-2-16,-9-5 0 0,-4 5 7 16,-8 5 38-16,0 6 71 0,-9-4 18 15,0 4-15-15,0 0-9 16,-4 0-6-16,5 4 53 15,-5 6 20-15,0 13-79 0,0-2-98 16,-9 13 0-16,-4 6 0 0,1-2 0 16,-5 12 0-16,-4 5 0 15,-1 5 0-15,-3 1 0 0,0-6 0 16,4 2 0-16,-5-9 0 0,5 2 0 16,-4-6 0-16,8-6 0 15,0-4 0-15,0-7 0 0,4-4 0 16,5-6 0-16,3-7 0 0,1-10 0 15,4 0 0-15,0 0 0 16,0 0 0-16,9-6 0 16,-5-11 0-16,9-4 0 0,8-23 0 15,8-6 0-15,9-11 0 0,9-4 0 16,0-9 0-16,-5 3 0 16,4 6 0-16,-3-2 0 0,-1 12 0 15,0 5 0-15,1 6 0 0,-9 6 0 16,0 15 0-16,-5 6 0 15,-8 0 0-15,-4 13 0 0,-4-2 0 16,0 12 0-16,-5 5 0 0,-4 5 0 16,-4 12 0-16,0 5 0 15,-8 11 0-15,-1 7 0 16,-3-3 0-16,-1 13 0 0,-4-7 0 16,0 3 0-16,4-2 0 0,1-5 0 15,-1-6 0-15,5 0 0 16,3-10 0-16,1-7 0 0,4-6 0 15,0 2 0-15,4-12 0 0,1-5 0 16,7-2 0-16,1-8 0 16,4-2 0-16,8-11 0 0,9-10 0 15,0-1-358-15,8-16-25 0,5-6 79 16,4-5 117-16,-5 5 99 16,1-5 62-16,-1 5 37 0,-7 6 18 15,-6 0-3-15,-3 10-4 16,-9 13 0-16,-4-2 60 0,-4 13 107 15,-5-1 32-15,1 5-50 16,-9 6-49-16,0 0 6 0,0 6 13 16,0 11 41-16,-9 10-182 0,1 0 0 15,-5 7 0-15,0 10 0 16,1 0 0-16,-5 7 0 0,8-3 0 16,1-4 0-16,-1 0 0 0,9-10 0 15,0-1 0-15,5 1 0 16,-1-7 0-16,4-10 0 0,5 0 0 15,4-13 0-15,0 2 0 0,4-12 0 16,9-5-39-16,8-5 2 16,4-12 17-16,0 1 13 15,5-7 14-15,0-10-4 0,-5-6 3 16,0-5-9-16,-4-5 3 0,-8-12 0 16,0 5-12-16,-13-4 8 15,-9-1-4-15,-12 5-2 0,-5 12-9 16,-12-5-2-16,-4 16 5 0,-9 6 5 15,-8 15 27-15,-1 12-10 16,-8 15-12-16,5 19 44 16,-1 11-11-16,-3 14-97 0,7 9-338 15,1 8-401-15,8-4 197 0,4 6-192 16,5 4-899-16,8 1 556 16</inkml:trace>
  <inkml:trace contextRef="#ctx0" brushRef="#br0" timeOffset="204646.73">18847 12315 2977 0,'-13'0'482'0,"9"0"4"16,-5 0-26-16,9 0-63 0,0 0-33 16,5-6-169-16,-1-5-85 15,9 5-27-15,8-11-60 0,4-4 35 16,9-2-2-16,8-11 24 0,9 3 18 15,13-13 19-15,-1-7-242 16,-4 1 5-16,1-5 54 0,3-12 30 16,-8 2 19-16,4-6 13 15,-3-7-9-15,-1-10 6 0,-5 4 18 16,-3-4-23-16,-9 6 12 16,0-2 8-16,-12-4 0 0,-1 16-4 15,-8 1-18-15,-9 14 2 0,1 3 14 16,-9 10 1-16,0 6 6 15,-9 11-5-15,1 4 5 0,-9 12 16 16,0 15-25-16,-13 19-5 0,-4 15 124 16,-8 23 352-16,-9 17 27 15,1 16-60-15,-1 15-97 0,-4 13-86 16,-5 6-51-16,1 11-56 0,4-3-69 16,0-4-79-16,9 3 0 15,7-16 0-15,6-7 0 16,7-7 0-16,13-17 0 0,5-11 0 15,4-5 0-15,8-11 0 0,9-11 0 16,-1-12-134-16,5-5-19 16,5-5 26-16,-1-18 20 0,8-4 5 15,5-12 17-15,4-4-59 0,-8-18-9 16,4 1-30-16,-5-17 0 0,1 0 11 16,0-6 45-16,-9-5 63 15,0 5 7-15,-4-5 24 0,-9 5 25 16,-3 6 15-16,-5-1 18 15,-5 12 16-15,-3-5 30 0,-5 15 53 16,1 2 16-16,-1 4-1 16,0 7-6-16,0 3-20 0,1 7-10 15,-9 17-11-15,-5 0 5 0,1 4-14 16,-1 13-33-16,1 3-28 16,4 3-4-16,0 4-2 0,8-6-25 15,4 2 4-15,5-2 5 0,4-5-5 16,4 1-5-16,9-7-20 0,8 1-60 15,5-12-65-15,-5 5-3 16,4-8-31-16,1-3-23 0,3-10-37 16,5 0-65-16,9-10 40 0,-1-7 137 15,4-6 62-15,1 2 10 16,0-13 34-16,3 1 27 16,-3-5-14-16,-5-6 8 0,-4 0 13 15,-8 4 3-15,-5 2-18 0,-3 5 16 16,-10 5 23-16,1 1-22 15,-5 10 2-15,-3 0 193 0,-5 7 169 16,4-3 24-16,-4 9-81 0,0 4-90 16,0 0-65-16,-4 11-42 0,-5 5 85 15,1 12 152-15,-5 5-114 16,-4 11-238-16,0 11 0 16,0-5 0-16,0-6 0 0,5 7 0 15,3-7 0-15,1-6 0 0,3-5 0 16,5-5-67-16,0-1-485 15,5-10-115-15,3-7 64 0,1-4 281 16,8-6 117-16,-1-10 78 0,10-3-920 16,-1-14-486-16,-4 0 706 15,5-11 392-15</inkml:trace>
  <inkml:trace contextRef="#ctx0" brushRef="#br0" timeOffset="204834.54">20104 11442 5255 0,'-4'-17'198'0,"-5"0"44"15,5 17 127-15,-4 0-155 0,3 0-123 16,-3 13-60-16,4 1-40 0,0 9-151 16,-1-2-155-16,5 2 137 15,5 11-418-15,-1 0-661 0,0 3 25 16,4 7 504-16</inkml:trace>
  <inkml:trace contextRef="#ctx0" brushRef="#br0" timeOffset="206488.78">20498 11922 2067 0,'-13'-17'517'0,"-4"7"175"0,0 4 40 15,0 6-123-15,0 6-196 16,-4 4-120-16,0 18-67 0,0 5 142 16,-5 11 31-16,1 11-37 15,-5 6-81-15,5 0-148 0,0 0-65 16,3 0-30-16,10-7 1 16,3-4-14-16,1-5-11 0,4-8-5 15,8-3-2-15,9-11 12 0,-5-2-30 16,9-8-24-16,0-9-7 15,8-4-8-15,9-11-3 0,8-5-51 16,1-18-76-16,8-4-33 0,-1-12 42 16,1-5 38-16,0-12 48 15,-9-4 23-15,1-11 36 0,-14-2 21 16,1-4-7-16,-13 10 2 16,-4-4-11-16,-9 21 14 0,-4 0 67 15,-9 11 53-15,-3 12 33 16,-10 5 1-16,-3 16-12 0,-5 6-32 15,-3 18-16-15,-6 7 29 0,1 20 21 16,-4-1-30-16,0 22-45 16,4 2-21-16,-5 4-13 0,5 4-12 15,9 2-2-15,-1-2-8 0,9-4-9 16,4 0-8-16,4-7-29 16,9-3-76-16,4-7-84 15,4-4-58-15,5-13-64 0,3 0-12 0,5-10 73 16,9-7 115-16,7-10 65 15,1-10 32-15,4-13-156 16,9 2-78-16,0-13 13 0,-5-6 63 16,4-4 74-16,1-4 70 0,-9-2 30 15,-4-5 7-15,-4 5 130 16,-5-5 128-16,-4 11 17 0,-4 10-1 16,-8 1-63-16,-1 12 30 0,-4 4 51 15,1 7-36-15,-5 3-67 16,0 7-48-16,-9 11 13 0,1 6 82 15,-5 16 45-15,-4 11 7 16,-4 7-10-16,-5 14-46 0,-3 2-47 16,-1 15-43-16,-4 6-33 15,0-4-20-15,1 8-29 0,-6 9-1 16,6 4-20-16,-1 0-17 16,-4 0 4-16,4 0-13 0,-4-6 5 15,4-1-3-15,-4-10 6 0,4-4 48 16,0-6-43-16,9-13 0 15,-5-4 0-15,9-17 0 0,0-4 0 16,-1-13 0-16,5-6 0 0,1-4 0 16,3-11 0-16,0-12 0 15,0-5 0-15,5-5 0 16,0-12 0-16,-1-5 0 0,5-11 0 16,4-11 0-16,4-12 0 0,5 2 0 15,7-13 0-15,1-10 0 16,9 4 0-16,-1-4 0 0,13 0 0 15,9 0 0-15,4 10 0 0,8-4 0 16,9 11 0-16,4 4 0 16,4-5-18-16,8 11-139 0,1 7 33 15,0-7-13-15,-1 0-13 0,-7 0-5 16,-5 0-9-16,-5-6 3 16,-3 2 38-16,-5 4 55 15,-8-6 19-15,-9 6 25 0,-4 6 17 0,-8 11 11 16,-5 7 11-16,-12 3 66 15,0 7 79-15,-9 4 55 16,-4 12-3-16,0-6-20 0,0 11-49 16,-4 2-22-16,0 4-37 0,-9 4-41 15,0 13-17-15,-8 6 15 16,-4 15-41-16,-1 12 0 0,-3 11 0 16,-5 0 0-16,0 4 0 0,0 2 0 15,4 4 0-15,5 7 0 16,-5-7 0-16,5 7 0 15,4-6 0-15,0-12 0 0,8 1 0 16,0-6 0-16,9-11 0 0,8 0 0 16,5-4 0-16,3-2 0 15,1-15 0-15,0-2 0 0,8-15 0 16,4-2 0-16,1-8 0 0,8-13 0 16,-1 0 0-16,1-10 0 15,4-13 0-15,1-8 0 0,-6-9 0 16,-7 3 0-16,-1-7 0 0,-8 6 0 15,-8 5 0-15,-5 2 0 16,-8-3 0-16,-9 11 0 0,0 9 0 16,-8-3 0-16,0 18 0 15,-5-1 0-15,-3 10 0 0,3 7 0 16,-7 13 0-16,-1 8 0 16,0 13 0-16,-4 3 0 0,4 14 0 15,4-7 0-15,1 6 0 0,-1 5-366 16,9-11-293-16,0 6-284 15,8-6-144-15,4 0-117 0,9-6-32 16,5 2 134-16</inkml:trace>
  <inkml:trace contextRef="#ctx0" brushRef="#br0" timeOffset="206925.8199">21628 12657 5685 0,'0'0'522'0,"-4"4"17"16,4-4-98-16,0 0-181 0,0 0-122 15,0 0-56-15,0 6-33 16,0-6-18-16,4 7-15 15,-4-3-16-15,4 2-4 0,-4-6 0 16,5 0 1-16,-1 7 3 0,0-3-7 16,5-4-10-16,-1 0 0 15,0 0 14-15,1-4 3 0,-1-3 8 16,5 1 56-16,-9-5 62 0,5 1 74 16,-5 4-115-16,-4-5-85 15,0 5 0-15,0-5 0 0,0 5 0 16,-4 2 0-16,0-2 0 0,-1 6 0 15,-7 6 0-15,-1-6 0 16,-8 17 0-16,4-7 0 0,-4 7 0 16,-1 4 0-16,10-4 0 0,-1-7 0 15,5 3-238-15,3-9-927 16,5 2 381-16,5-6-806 16,7-6 80-16</inkml:trace>
  <inkml:trace contextRef="#ctx0" brushRef="#br0" timeOffset="-208808.3299">25180 2413 2689 0,'17'13'458'16,"-4"-3"-50"-16,-18-10-91 16,-7-23 494-16,-14 19-380 0,13 14-204 15,9 7-104-15,8 10-21 16,13 24 196-16,-8 14 243 16,-1-4-194-16,5 23-52 15,0 8-21-15,-1 13-26 16,5-4-36-16,13-13-86 15,12-10-45-15,9-24-13 0,8 7-4 16,5-23-34-16,-1 12-30 16,5 11-12-16,-4 10 12 15,-1-3-93-15,-8-3-263 0,-4-4-84 16,-17-17-259-16,0-4 201 16,-5-19-377-16,5-5-386 15,-13-9-44-15,-4-20 165 0</inkml:trace>
  <inkml:trace contextRef="#ctx0" brushRef="#br0" timeOffset="-208486.73">26043 2978 5829 0,'-16'-13'657'0,"-6"9"3"15,-7 14 17 1,-14 7-309-16,-7 4-368 0,-14 19 0 16,-8-2 0-16,-17 6 0 0,0 6 0 15,-16 5 0-15,-1 2 0 16,4-9 0-16,-4 6 0 0,0-3 0 15,5-7 0-15,3 0-451 16,1 0-612-16,4-4 168 0,8-2-716 16,9-5 225-16</inkml:trace>
  <inkml:trace contextRef="#ctx0" brushRef="#br0" timeOffset="-198768.1">22868 11343 2015 0,'-12'-6'412'0,"-1"-5"58"15,0 5 83-15,1 2-72 16,-5-3-121-16,4 1-36 0,-4 2-7 16,9 4-111-16,-5-6-37 15,4 6-44-15,1-7-26 0,8 3-32 16,0 4-17-16,-4-6 15 15,0-1 3-15,-1-3 1 0,5 6-36 16,0-9-22-16,5 3-27 0,-5-7 1 16,8 6-19-16,-4-5-23 15,5-1 13-15,3 6 1 0,1 5 16 16,0-5 18-16,4 5 29 0,0 2-24 16,-5 4 32-16,5 4 85 15,0 2 55-15,0 5 46 0,-4 6-17 16,0 6-24-16,-5-2 0 15,-4 12 36-15,1 1 30 0,-5 10 4 16,-5-6-19-16,-7 6-29 16,-1 6-77-16,-4 1-58 0,-8-3-29 15,3-8 0-15,-3-2 31 0,4 2-30 16,0-9-16-16,-5-8-16 16,5 4 0-16,4-10 0 0,0-6 0 15,5-1 0-15,3-3 0 0,5-1 0 16,-5-2 0-16,5-8 0 15,4 4 0-15,-4-6 0 0,4-1 0 16,0 3-13-16,0 4-69 16,4-6 7-16,0-5 11 0,9 5 16 15,0-11 26-15,-1 7 4 0,5-1 7 16,5 1 0-16,-6 3-3 16,6 7-1-16,3 7 8 15,-4 3 7-15,5 7 5 0,-1 10-5 16,-4 1 11-16,0 5 1 0,1 5 8 15,-10 6 10-15,1 6 65 16,-5 1 15-16,-3 3-13 0,-5 1-97 16,-5-5 0-16,-3 5 0 0,-5-1 0 15,-8-3 0-15,0-1 0 16,-5-12 0-16,1 2 0 0,-5-9 0 16,9-1 0-16,-8-9 0 15,-1-4 0-15,-4-7 0 0,0-4 0 16,5 1 0-16,-5-7 0 15,4-7 0-15,5-3 0 0,-5-7 0 16,5 0 0-16,4 0 0 0,-5-6 0 16,9 2 0-16,5-6 0 15,-1 4 0-15,4-4 0 0,5 6 0 16,4-9 0-16,0 9 0 0,0-6 0 16,4 4 0-16,1 2-61 15,3 4-522-15,5-6-118 0,4 13 70 16,0-7 116-16,8 6-375 15,0 5-79-15,9 6 70 0,4 0 6 16,0 6 312-16</inkml:trace>
  <inkml:trace contextRef="#ctx0" brushRef="#br0" timeOffset="-197805.16">23279 12038 4922 0,'-8'-11'336'0,"-1"5"-150"16,5 2-83-16,-5-3 101 15,1 7 38-15,4 0 13 0,0 0 82 16,-5 11 58-16,1-1 27 0,-5 7 21 15,0 6-97-15,-4 5-346 0,-4 9 0 16,0 3 0-16,0-2 0 16,0 2 0-16,4 4 0 0,0-6 0 15,4 6 0-15,5-11 0 0,-1 1 0 16,5 4 0-16,4-5 0 16,0-5 0-16,8-1 0 15,1 0 0-15,-1-4 0 0,9-6 0 16,4 0 0-16,5-13 0 0,8-4 0 15,4-4 0-15,8-13 0 16,1-10 0-16,4-13 0 0,-1-4 0 16,1-4-68-16,-8-9 49 0,-5-8 28 15,-4-2 2-15,-5-5 1 16,-12 5-7-16,-4 2-5 0,-13-2 12 16,0 6 18-16,-13 6-22 0,0 5-8 15,-8 6 0-15,0 6 0 16,-9 5 0-16,-3 5 0 15,-1 5 0-15,-4 13 0 0,0 6 0 0,-1 8 0 16,-3 6 0-16,4 13 0 16,0 5 0-16,4 16 0 15,0 0 0-15,5 0 0 0,-1 13 0 16,9-3 0-16,4 1 0 0,4-5 0 16,5 5 0-16,3-5 0 15,5 5 0-15,5-5-123 0,3-6-486 16,1 0-100-16,8-6 143 0,4-4 264 15,4-7 157-15,0-4 43 16,9-2-375-16,0-15-404 0,4 5-33 16,5-18 65-16,-1-3 312 15,-4-7 262-15,4-4 129 0,1-6 38 16,-5 0 102-16,0-7-18 16,-8-6 10-16,-5 9 20 0,-4-3 18 15,-4 0 264-15,-4 7 285 0,-5 4 164 16,-8 2 125-16,0 4-63 15,0 0-348-15,0 7-204 0,-4 4-103 16,4 6 67-16,0 0 88 0,-4 0 59 16,0 10 66-16,-1 13 33 15,1-2-1-15,0 9-28 0,0-3-405 16,4 11-23-16,-5-5 0 0,10 1 0 16,-5-3 0-16,4-1 0 15,4-3 0-15,1-6 0 16,3 2 0-16,5-6 0 0,0 4 0 15,5-11 0-15,7 3 0 0,1-13 0 16,8 0 0-16,8 0 0 16,5-13 0-16,4-1 0 0,5-9-112 15,3-5-703-15,1 1-11 0,8-7 193 16,-9 7-326-16,1-6-362 16,-9 12 270-16,-5-2 490 0</inkml:trace>
  <inkml:trace contextRef="#ctx0" brushRef="#br0" timeOffset="-194752.71">25294 11547 2494 0,'4'10'861'0,"1"7"178"16,-1 0-462-16,0-11-270 15,0 4-111-15,-4 1-33 0,0-11 221 16,0 0 31-16,5 0-64 15,-5 0-40-15,0 0-19 16,4-4-65-16,0-9-113 0,-4 3-40 16,4-7-42-16,1-4-22 15,3-2 12-15,0-11-29 0,5 7 7 16,4-11 0-16,4 4-8 0,0 1 8 16,5 6 0-16,-1-1 13 15,1 1-16-15,3 10-3 0,1 0-19 16,0 7 5-16,-5 4 9 0,0 12-16 15,1-6 27-15,-5 17-27 16,-4 4 33-16,0 6-13 0,-5 7 24 16,-7 3-7-16,-1 14 15 15,-8-1 30-15,-5 11 149 0,-3 0-71 16,-5 10-133-16,-9-6 0 0,-3 9 0 16,-5-3 0-16,-4 7 0 15,-5-7 0-15,1 1 0 0,0-1 0 16,-1-4 0-16,9-2 0 0,5-4 0 15,3-4 0-15,9-9 0 16,5-8 0-16,3 4 0 0,5-10 0 16,4-3 0-16,4 3 0 0,9-11 0 15,0-2 0-15,8-4 0 16,4-7 0-16,5-4 0 0,4-6 0 16,4-6 0-16,0-11 0 15,4-4 0-15,-8-2 0 0,0-4 0 16,-4 0 0-16,-9-7 0 15,-4-10 0-15,-9 0 0 0,-4-11 0 16,-4 5 0-16,-8-11 0 0,-5-4 0 16,1 4 0-16,-10 4 0 15,1 3 0-15,0-1 0 0,-4 5 0 16,3 2 0-16,1 8 0 0,4 2 0 16,0 11 0-16,5 4 0 0,-1 6 0 15,5 0-585-15,3 13-386 16,5-3 434-16,0 7-126 15,5 0-881-15,12 0 326 0,8 11 575 16</inkml:trace>
  <inkml:trace contextRef="#ctx0" brushRef="#br0" timeOffset="-191332.3599">26416 12325 1427 0,'0'0'155'0,"-4"7"322"15,-5-7 98-15,5-7 33 0,0 7 1 16,0-6-47-16,-1 2-71 0,-3-2-172 16,4-5-139-16,-1-2-93 15,1 3-21-15,0-1-39 0,0-5 67 16,-5-1 52-16,9 6-21 15,-4-12-57-15,8 2-48 0,1-6-18 16,11 0-31-16,1-7 0 16,13-6-9-16,8 2 20 0,0 5 30 15,9-5 19-15,-1 15 14 0,1-4 17 16,-5 10-15-16,-4 0 11 16,-4 13-31-16,-4-2 17 0,-13 6 16 15,0 6 35-15,-5 4 53 16,-7 7 62-16,-5 10 27 0,-5 7-16 15,-7 10 4-15,-5 11 0 0,-4 6 6 16,-5-1 4-16,1 8-181 16,-5-3-54-16,5-4 0 15,4-1 0-15,-1-9 0 0,10-7 0 16,-1-6 0-16,9-5 0 0,4 1 0 16,4-13 0-16,5 2 0 15,-1-13 0-15,9 1-132 0,0-5-17 16,4-12 23-16,9-5-20 0,4-5 2 15,12-5 3-15,-4-13-64 16,5-6-77-16,0-8-44 0,8-2-33 16,0-11 120-16,0 6 90 15,-5-6 83-15,1 11 34 0,-4 2 43 16,-5 1-18-16,-8 10 7 16,-9 9 3-16,-3 1 11 0,-5 10 150 15,-9 7 109-15,0 3-20 0,-3 1 0 16,-5 6-13-16,0 13 22 15,-9 1 74-15,1 20 11 0,-5 0-89 16,-4 3-169-16,0 14-89 0,0-7 0 16,0 6 0-16,5 1 0 15,-1-7 0-15,9-7 0 0,-5 8 0 16,9-12 0-16,4-12 0 0,1 2 0 16,3-2 0-16,1-4 0 15,8-4 0-15,-1-9-6 16,10 2-25-16,-1-12-23 0,5-5-17 15,0-5-46-15,3-12-1 0,6 1 21 16,-6-13 36-16,1-4 23 16,4-11-16-16,-8-5-6 0,0 5 17 15,-9-6 10-15,0 0 19 0,-8 0 1 16,-5 0-9-16,-8 11-8 16,-4-5 3-16,-5 5 10 0,-3 6 19 15,-5 10 44-15,-4 3-2 0,-1 14 1 16,-3 11-11-16,-5 6-15 15,1 17-1-15,-5 10 63 16,-4 7 16-16,0 10-13 0,0 6-31 16,0 5-21-16,-1 5-18 0,10 1-4 15,8 0-10-15,-1-6-6 16,14 6-8-16,0-11-4 0,3-2-45 16,10-4-95-16,3-10-102 0,0 0-10 15,9-7 22-15,9-10 77 16,3-11-23-16,10 4-26 0,3-10 17 15,4-10 57-15,5-7 44 0,8-6 74 16,5-8 28-16,4-9-89 16,4-4 38-16,0-11 23 0,0 5 14 15,-5-5 8-15,-3-2 3 16,-9 9 3-16,-4-2 0 0,-13 6 2 16,-9 6-2-16,-7 4 9 15,-5 1 10-15,-5 12 141 0,-3-2 118 16,-5 12 34-16,-4 1-1 0,0 3-65 15,-4 7-108-15,-5 11-4 16,-12 12 108-16,-4 8 44 0,-9 9-90 16,-4 15-107-16,-5-1-51 0,5 7-22 15,4-4 0-15,5-2-9 16,3-1-20-16,9-3 3 0,5-7 4 16,-1-11 6-16,13 1-19 15,0-7-92-15,0 0-57 0,8-10 5 16,1-6 54-16,4-5-20 0,8-6 45 15,4-6 35-15,5-11 21 16,4-10-13-16,4-7-53 0,0-4-35 16,4-12 34-16,1-11 51 0,-5 0 24 15,-4-10 20-15,-5-1-5 16,-3-5 0-16,-5 5-7 0,-9 5-8 16,-7 6 11-16,-5 13-12 0,-9 4 40 15,-3 4 67-15,-5 13 16 16,-5 10-26-16,-3 6-9 0,-9 18 12 15,-8 7 56-15,-5 20-28 16,-4 10-38-16,1 6-35 0,-1 11-13 16,0 4 0-16,9 9-5 15,-1-3-30-15,10-6-53 0,11 2-100 16,10 1-78-16,3-20-76 0,9 2-46 16,9-6 3-16,3-10 159 15,10-7 105-15,3-16 63 0,5-1 15 16,3-14-11-16,10-6 11 0,-1-7 7 15,5-13 9-15,-1-1-2 16,1-9 2-16,-1-4-25 0,-3-11-20 16,-1 5-2-16,0 6-4 0,-8-4 20 15,-4 8 63-15,-5 6 78 16,-8 13-26-16,0-2-30 16,-8 13 21-16,-1-1 25 0,-4 11 49 15,-4 4 88-15,-4 13-13 0,-4 6-11 16,-5 15-31-16,-8 6-44 15,0 13-64-15,-9 4-10 0,0 4 46 16,1 6-33-16,-1 7-35 0,-4 10-15 16,5 0-5-16,-5 0-2 15,4 7 1-15,-4-1 0 0,5-6-4 16,-1 0-7-16,4 1 9 0,1-12 3 16,0-5-5-16,-1-5-2 15,1-13 10-15,-1 1-11 16,1-15 46-16,4-13 131 0,0-10 36 15,-5-7-34-15,9-10 13 0,0-10-182 16,1-7-18-16,-1-6 0 16,4-15 0-16,0-6 0 0,9-6 0 15,0-5 0-15,8-12 0 0,4-4 0 16,9-7 0-16,9 7 0 16,3-1 0-16,10 5 0 0,3 6 0 15,9 0 0-15,8 7 0 0,9-1 0 16,8 1-289-16,4 3-26 15,5-3 49-15,4-3-86 16,0 2-103-16,-5 1 27 0,5-3 197 16,0 3 107-16,-8-1 72 0,-9 11 44 15,-9 4-2-15,-12 2-6 16,-9 5 2-16,-8-1 6 0,-8 3 14 16,-5 1 84-16,-9 9 219 0,1-6 16 15,-9 10-19-15,-4 0-5 16,0 1 5-16,0 5-23 0,-8 5-73 15,4-1-50-15,-9 3-66 0,0 8-8 16,-4 9 6-16,-8 8-92 16,-1 2 0-16,1 4 0 0,-5 7 0 15,5 4 0-15,-5 6 0 16,5 0 0-16,0 0 0 0,3-4 0 16,1 8 0-16,4 3 0 0,0-7 0 15,5 0 0-15,3-4 0 16,1-3 0-16,4-3 0 0,4 0 0 15,4-3 0-15,4-8-305 0,5-6-102 16,4 0-115-16,4-7-85 16,13-10 243-16,4-6 162 0,9-5 98 15,-1-12 33-15,9-4-39 0,0-11-433 16,4-6 10-16,1 0 179 16,3-13 175-16,-3 3 110 15,-5 6 51-15,0-3 15 0,-9 1 12 16,-8 12 4-16,0-2 217 0,-12 9 278 15,-1 1-18-15,-8 9-230 16,-4 4-125-16,-5 1-54 0,-4 5 80 16,1 11 153-16,-5 0-5 0,-9 4 47 15,-3 13 105-15,-5 6 10 16,-9 15-94-16,-8 2-161 0,0 4-216 16,1 0 0-16,3 4 0 0,0 3 0 15,9-1 0-15,0 5 0 16,4-11 0-16,4 0 0 0,5 0 0 15,-1-4 0-15,9-2 0 16,0-5 0-16,9 1 0 0,-1-7-38 16,5 0-198-16,8-10-47 15,9 0-34-15,4-7-58 0,4-10-125 16,13-6 110-16,4-4 154 0,4-7 102 16,4-10 41-16,5-7-432 15,0-10-143-15,8 0 142 0,0-11 187 16,-4-6 73-16,-8 1 72 0,-5 5 65 15,-4 5 50-15,-8-1 21 16,-5 13 88-16,-8 5 354 0,-13 6 496 16,0 3-174-16,-8 3-331 0,-5 11-175 15,-3-3-71-15,-1 9-45 16,0-2-32-16,-4 6 94 0,-8 6 283 16,-5 11 172-16,-4 10-34 15,-4 1-157-15,-5 9-147 0,1 3-133 16,0 4-130-16,-5 7 0 0,0-3 0 15,1 2 0-15,-1-6 0 16,0 7 0-16,1-7 0 0,3 0 0 16,1-6 0-16,0 2 0 0,-1-9 0 15,5 3 0-15,0-7 0 0,8-4 0 16,0-2 0-16,5-4 0 16,0-11 0-16,3 5 0 15,5-5 0-15,0-6 0 0,0 0 0 0,0 0 0 16,5-6 0-16,-1-5 0 15,8-6 0-15,1 1 0 16,8-12 0-16,22 1 0 0,-14 0 0 16,-3-3 0-16,3 3 0 0,1 0 0 15,-5 6 0-15,1-2 0 0,-5 2 0 16,0 4 0-16,-4 0 0 16,0 0 0-16,0 7 0 0,0-7 0 15,0 11 0-15,-5-5 0 0,5 5 0 16,-8 6 0-16,4-4 0 15,-5-3 0-15,-4 7 0 16,5 0 0-16,-1 0 0 0,-4 11 0 16,1-11 0-16,-1 6 0 0,0-6 0 15,5 4 0-15,-1 3 0 0,1-7 0 16,-1 0 0-16,9 0 0 16,0 0 0-16,4-11 0 0,0 5 0 15,9-11-498-15,-5 0-18 0,9-4-1 16,0-6 27-16,0-7 229 15,0 1 118-15,4-11 62 0,-4 6 38 16,0-6 18-16,-1 4 13 0,-3 2 7 16,-5-2-1-16,-3 13 0 15,-5 0 6-15,-5-1 4 0,1 12 20 16,-9 5 117-16,0 1 88 16,-4 3 59-16,0 1-25 0,0 6-52 15,-4 0-8-15,-4 6 80 0,-9 11 145 16,0 10 93-16,-9 1-513 15,-3 5-8-15,-1 5 0 0,1 2 0 16,-1 4 0-16,4 0 0 0,1 0 0 16,4 0 0-16,4-6 0 0,0 2 0 15,9 4 0-15,3-6 0 16,1-11 0-16,4 7 0 0,4-7 0 16,5-10 0-16,4 6 0 15,3-2 0-15,6-11 0 0,11-3 0 16,6-1 0-16,11-2 0 0,14-8 0 15,4-2 0-15,12-11 0 16,9-4 0-16,8-2-482 0,5 6-461 16,4-10 353-16,4 6 278 0,-13-2-170 15,-4 12-653-15,-8-6-264 16,-5 7 681-16,-8 4 333 0</inkml:trace>
  <inkml:trace contextRef="#ctx0" brushRef="#br0" timeOffset="-189447.63">15075 13914 1290 0,'8'-10'66'0,"1"-7"-24"0,-1 7 81 16,-3 3 232-16,-1 3 111 16,0-2 71-16,-4-5 63 15,0 5 57-15,0 6-62 0,0 0-192 16,0 0-187-16,0 0-77 0,0 0-83 15,-4 0 24-15,-5 6 47 16,1 5 141-16,-1-1-23 0,-8 24 16 16,-4-1 28-16,0 18 29 0,-9-3 10 15,1 13 5-15,3 0-38 16,1 0-193-16,0 0-102 0,3 0 0 16,10-7 0-16,-1-4 0 15,5 1 0-15,8-7 0 0,4-6 0 16,4-11 0-16,5-4 0 15,8-6 0-15,0-7 0 0,5-10-48 16,8-6-14-16,4-15 5 0,0-6 64 16,0-7-16-16,-4-10-1 15,0 0 14-15,0-6 5 0,-9-11 3 16,-8 0 6-16,-4-4-21 16,-5-2 3-16,-8 6-5 0,-4-4 26 15,-9 4 49-15,-4 4-17 0,4 9-53 16,-12-2 0-16,-5 5 0 15,1 12 0-15,-1-5 0 0,-4 4 0 16,0 7 0-16,1 4 0 0,3 2 0 16,-4 4 0-16,9 1 0 15,-1-1 0-15,9 6 0 16,5 5 0-16,3-5 0 0,5 5 0 16,0 2 0-16,4-2 0 0,4-1 0 15,4-3 0-15,5-1 0 16,12-5 0-16,9-1 0 0,9-4 0 15,7-9 0-15,14 3 0 0,12 0 0 16,9 6-419-16,12-2-212 16,9 6-120-16,4 0 369 0,9 13 151 15,8 4 94-15,8 10-761 0,9 7-493 16,0 11 436-16,0 5-123 16</inkml:trace>
  <inkml:trace contextRef="#ctx0" brushRef="#br0" timeOffset="-188315.67">15532 14175 1319 0,'4'-17'20'0,"-4"-10"-4"0,0 6-1 15,5-9-1-15,-1 9-3 16,-4-6-3-16,4 10-1 0,0-6 3 16,-4 6 45-16,0 7 43 0,0-1 443 15,0 1 270-15,-4 3 196 16,4 7-225-16,-4-6-372 0,4 6-179 16,0 0-121-16,-4 6-36 0,-5-6-46 15,5 11 18-15,-5 6-46 16,-3 6 32-16,-1 4 227 15,0 11 176-15,-4 12 23 0,5-6-23 16,-5 11-119-16,8-5-114 0,-3 1-95 16,7-7-58-16,1 0-3 15,0-6-21-15,4-11 9 0,4 7-30 16,0-18 1-16,1 5 4 0,3-8-12 16,5-3 23-16,-5 1-53 15,5-11 27-15,4-11 13 0,4 1-19 16,0-13 12-16,9-11-143 15,-1-10-20-15,5-10-42 0,0-7-44 0,4-4 4 16,0-13 79-16,-4 0 97 16,0 7 59-16,-4 4 12 15,-5 12 16-15,1 5-3 0,-10 6 50 16,-3 6-25-16,-4 11 13 0,-5 4 52 16,0 6 117-16,-4 0 7 15,-4 6 26-15,4 5-24 0,0 6-27 16,0 0-204-16,-4 6 0 0,-1 11 0 15,-3 4 0-15,-5 19 0 16,1 4 0-16,-1 17 0 0,-4 10 0 16,0 1 0-16,0 12 0 15,0 4 0-15,4 0 0 0,-4 11 0 16,1 6 0-16,3 0 0 16,0 6 0-16,0 4 0 0,1 1 0 15,3 6 0-15,-8-11 0 0,5 4 0 16,-1-10 0-16,0-6 0 0,-4-15 0 15,0-6 0-15,5-13 0 16,-5-15 0-16,4-6 0 0,-4-10 0 16,0-13 0-16,0-11 0 0,-4-3 0 15,4-18 0-15,-4-2 0 16,0 3 0-16,4-7 0 0,-4-4 0 16,4-6 0-16,0-7 0 15,4-10 0-15,0-6 0 0,9-5 0 16,0-6 0-16,4 0 0 15,4 1 0-15,5-12 0 0,12 5 0 16,0-4 0-16,9-7 0 0,8 7 0 16,4-7 0-16,9-4 0 0,4 4 0 15,4 1-729-15,9-5-210 16,0 4 66-16,4-6-684 0,-5 13 236 16,5 6 31-16</inkml:trace>
  <inkml:trace contextRef="#ctx0" brushRef="#br0" timeOffset="-184787.93">16087 14689 1376 0,'12'-6'19'16,"-7"6"-8"-16,3 0 15 0,-8-7-26 15,0 7 81-15,0 0 259 16,0 7 139-16,0-7 78 15,0 0 90-15,0 0 42 0,4-11-54 16,1 5-272-16,-1-5-198 16,0 1-74-16,-4 10-40 15,4 0-24-15,-4 0-18 16,0 4 4-16,0 2 11 0,0 5-15 16,0 6-2-16,0-1 18 15,-4 8 12-15,4-3-19 16,4-5-8-16,-4 1-16 0,4-6-14 15,1 5 30-15,3-5-22 16,5-11 20-16,0 0-3 0,4-11-30 16,4-5 9-16,8-12 21 15,1-5-22-15,8-11-10 0,-4-7 2 16,0 3 19-16,0-9 19 0,-5 3-1 16,1-1-26-16,-9 5 4 15,0-5 21-15,-8 5-27 16,0 6 11-16,-5 6 5 0,-4 4 28 15,1 7-7-15,-5 4-28 16,0 2 46-16,0 15 83 0,0-5 5 16,0 11-50-16,0 0-29 0,-5 11 46 15,-3 6 96-15,-1 10 49 16,-3 6-5-16,3 5-29 0,-3 6-40 16,-1 7-62-16,0-7-50 0,5 6-22 15,-1-2-10-15,9-1-9 16,0-10 2-16,0 7 0 15,9-10-18-15,-1 0-15 0,5-13-25 16,4 2-53-16,0-13-59 0,0 1-53 16,4-5-1-16,4-12 11 15,1-11 20-15,3 0-12 0,9-10-27 16,-4-7-20-16,0-4 39 0,4-6 65 16,0 0 90-16,0-10 25 15,0-3 60-15,1 2-28 0,-10 1 30 16,1 3-35-16,-5 7 10 15,-8 11 39-15,0 6 9 0,-8 3-16 16,-1 14-26-16,-4-1 17 0,1 5 29 16,-5 6 34-16,-5 17 123 15,-3 6 63-15,-5 4-1 16,0 7-38-16,-4 10-34 0,5 0-78 16,-5 4-57-16,4 3-31 0,5-7 20 15,-1 6 0-15,5 1-35 16,4-7-20-16,0 0-5 0,4-6-1 15,5-5-2-15,3-6-22 0,5 1-14 16,0-12-23-16,4-5-32 16,5-5-17-16,3-12 41 0,5-5 23 15,4-5 22-15,5-12-6 0,-1-5-15 16,5-11 16-16,-5 0 23 16,0-17 2-16,-4 0 12 15,-4-10-1-15,-4-1-10 0,-9-6-7 16,-8 1 21-16,-5-1 43 0,-8 13 33 15,-8 4-7-15,-5 7 0 16,-4 7 10-16,-8 10-25 0,-9 16-24 16,-4 8-37-16,-9 13-14 0,-4 13 2 15,-4 14-5-15,0 11 6 16,5 6-139-16,-1 17-149 0,4 10-131 16,1-4-180-16,12 11-141 0,0 0-358 15,4-3-113-15,9 3-48 16</inkml:trace>
  <inkml:trace contextRef="#ctx0" brushRef="#br0" timeOffset="-179697.0799">18610 14208 2385 0,'0'-17'517'0,"0"1"123"16,0 5 47-16,0-6-140 0,0 7 54 16,-4 4-70-16,4 6-82 15,0 0-81-15,0 0-50 0,0 6-24 16,-9 15 36-16,1 6-15 16,-18 7-106-16,1 10-209 0,4 6 0 15,-1 5 0-15,1-5 0 0,4-6 0 16,0 7 0-16,0-7 0 15,9-6 0-15,0-5 0 0,-1-6 0 16,5-10 0-16,0 0 0 0,4-7 0 16,0-3 0-16,0-7 0 15,0 0 0-15,4-7 0 16,4-9 0-16,5-12 0 0,8-16 0 16,9 0 0-16,8-10 0 15,4-3 0-15,5 2-21 0,-1-5-37 16,1 15 36-16,0-5 1 0,-9 12 12 15,-9 11 9-15,1 4 3 16,-13 2 6-16,0 8-17 0,-9 9 45 16,1-2 11-16,-5 6-6 0,-4 0-42 15,0 6 0-15,0 5 0 16,-4 16 0-16,-5 0 0 0,1 13 0 16,-5-2 0-16,0 12 0 0,-4 1 0 15,5-3 0-15,3 2 0 16,1 1 0-16,8-3 0 15,0-8 0-15,4-9 0 0,4 3 0 16,1-7 0-16,8-4 0 16,0-6 0-16,4-6 0 0,4-11 0 15,5-7 0-15,4-7-86 0,4-10-73 16,4-9-53-16,5-5-17 16,8-12 34-16,-4-5-111 0,-5 1 68 15,-3-7 69-15,-10 4 53 0,1-4 33 16,-8 7 33-16,-9 3 28 15,0 3 3-15,-9 8 25 0,-4 6 34 16,-4 3 99-16,-4 8 72 0,0-4 0 16,-5 16-17-16,1 1-16 15,-1 3-47-15,1 7-28 16,-5 17 31-16,5 4 34 0,-13 13-1 16,-5-1-5-16,-3 18-122 0,-1 3-40 15,0 1 0-15,5 6 0 16,4 0 0-16,4-7 0 0,0-4 0 15,8 5 0-15,5-5 0 16,0-5 0-16,4-1 0 0,4-11 0 16,0 5 0-16,9-15 0 0,0 4 0 15,4-10-28-15,-9-6-159 16,22-5 38-16,0-12-12 16,3-5-19-16,1-6-88 0,9-10-92 15,-1-7-108-15,4-10 109 0,10-6 139 16,-6-11 110-16,5-4 59 15,-4-2 13-15,-4-11 30 0,-1 7-13 16,-8-7 26-16,0 13-17 0,-8 4 16 16,-9 11-10-16,0 2 28 15,-8 8-22-15,-4 2 31 0,-5 15-27 16,0 6 168-16,-4-4 122 0,-4 15-28 16,4-1-61-16,-9 14 27 15,1 10 100-15,-5 10 87 16,-4 13 22-16,-4 8-242 0,0 13-199 15,-4 10 0-15,-5 7 0 0,5 6 0 16,-5 4 0-16,0 0 0 16,1 11 0-16,-1-5 0 0,0 5 0 15,1-5 0-15,-1-5 0 16,-4 5 0-16,5-12 0 0,-1 2 0 16,5-13 0-16,3 1 0 0,1-11 0 15,4-7 0-15,0-4 0 16,-4-16 0-16,4-7 0 0,5-6 0 15,-1-4 0-15,9-11 0 16,-5 5 0-16,9-11 0 0,0-11 0 16,-4 5 0-16,12-11 0 15,5-10 0-15,0-17 0 0,-1-11 0 16,1-16 0-16,8-7 0 0,5-10 0 16,3 0 0-16,5-13-182 15,9 3-42-15,-1 3 29 0,4 7-16 16,-3 0 15-16,3 6 71 0,-3 11 61 15,-5 3 30-15,0 1 20 16,0 13 14-16,-4-7 5 0,0 17 13 16,-5 0-3-16,-3 10 2 15,-5 7-9-15,0 10-1 0,-8 0 26 16,-5 7 26-16,1 10 39 16,-1 0 43-16,1 0 25 0,-5 6 37 15,-4 4 68-15,0 18-67 0,0-1-204 16,-4 7 0-16,-1 10 0 15,-3 0 0-15,0 0 0 0,-5 6 0 16,0 5 0-16,5-11 0 0,-1 6 0 16,1-12 0-16,-1 2 0 15,5-2 0-15,0-11 0 0,4 0 0 16,0-4 0-16,0-12 0 16,8 6 0-16,1-11 0 0,3-6 0 15,5-6 0-15,9-5 0 16,-1-6 0-16,5-10 0 0,8-6-69 15,8-5-170-15,5-13 35 0,4 1 18 16,0-11 52-16,-4 0 24 16,0 0 21-16,-5 7 36 0,-3-1 29 15,-9 5 9-15,-9 6 10 0,-4 6 5 16,-4-2 12-16,-8 13 10 16,-1-7 19-16,-8 13 45 0,0-2 45 15,0 2 8-15,-8 11-22 16,3-3-7-16,-3 9-16 15,-1-2-21-15,-3 12-12 0,-5 4 67 16,-4 7-14-16,-5 21-114 0,-3 2 0 16,-5 8 0-16,0 2 0 15,0 11 0-15,4 0 0 0,5 0 0 16,0-6 0-16,8-5 0 0,4 5 0 16,0-11 0-16,9 0 0 15,4-4 0-15,4-9 0 0,1-4 0 16,3-3 0-16,0-8 0 0,9 1 0 15,0-13 0-15,4-4 0 16,9-4 0-16,8-13 0 0,5-10-97 16,7-7-47-16,5-3-17 0,9-14-1 15,4-10 22-15,12-6 21 16,-8-8-57-16,4-16-36 16,-4 10 35-16,-4-8 24 0,-5 1 32 15,-8 0 36-15,-4 10 34 0,-8 7 25 16,-14 4 7-16,-3 6 7 15,-5 0 7-15,-9 13 26 0,-7 4 101 16,-1 4 60-16,-4 13-7 0,-4-1-5 16,-5 11-10-16,-3 1-25 15,-1 16 8-15,-4 0 11 0,-4 16 35 16,-9 18 26-16,-8 10-21 0,0 17-194 16,4 4 0-16,-17 13 0 15,5 6 0-15,-5 4 0 16,4 0 0-16,1 11 0 0,8-11 0 15,8 6 0-15,0-12 0 0,13-4 0 16,1-7 0-16,11-4 0 16,1-6 0-16,8-6 0 0,5-5 0 15,-1-6 0-15,9-6 0 0,4-4 0 16,0-7 0-16,5-14 0 16,8-9 0-16,0-4 0 0,-5-4 0 15,5-20 0-15,4-3-8 0,0-6-43 16,0-5-6-16,-4-13 12 15,0 1 20-15,-8-11 18 16,-1 0 7-16,-8 7 11 0,-9-7-4 16,-8 13-7-16,0-3 2 0,-8 1-2 15,-9 6-6-15,0 6 18 16,-4 4 37-16,0 11 6 0,-5 9-25 16,5 7-30-16,-4 1-6 0,-1 19 13 15,-3 1 25-15,-5 16-32 16,-4 7 0-16,4 8 0 0,0 5 0 15,4 4 0-15,5-3 0 0,8 3 0 16,4-9 0-16,9-1 0 16,4 0 0-16,4-4 0 15,9-9-26-15,0 3-132 0,8-11 24 16,0-2-4-16,9-15 13 0,-1 5 29 16,5-11 10-16,4-11 1 15,9-6-26-15,-1-6 1 0,9-4-17 16,0-7-27-16,9-10-10 0,-1-4 12 15,5-13 37-15,-4 0 88 16,3-6 67-16,-3 6 23 0,-9 0-11 16,-4 7-15-16,-13 3-21 0,-13 7-2 15,1 0-1-15,-14 6 38 16,-3 5 34-16,-5-1 36 16,-8 7 9-16,-5 0 2 0,1 10-12 15,-1 6-8-15,-7 1-16 0,-1 10-1 16,-5 4 39-16,-3 19 43 15,-5 4 33-15,1 11-100 0,-9 13-110 16,4 3 0-16,0 7 0 0,4 6 0 16,1-2 0-16,3 2 0 15,9 1 0-15,0-10 0 0,9-1 0 16,4-2 0-16,4-11 0 0,0 0 0 16,8-11 0-16,1 1-73 15,3-13-97-15,1 2-6 0,8-12 18 16,0-11 62-16,5 0 18 15,8-11 16-15,-1-12 0 0,6-4 1 16,7-11-11-16,1-6 12 16,8-7-58-16,0-9-16 0,8-1 19 15,5-11 20-15,4 11 29 0,0 1 27 16,0 9 29-16,0 7 14 16,-9 6 19-16,-8 5 3 0,-4 12 8 15,-4 4 3-15,-13 11 5 0,-9-5 30 16,-4 11 63-16,-8 0 48 15,-5 11 28-15,-8 5 15 0,-4 12 14 16,-9 5-33-16,-8 18-32 0,-8-3-145 16,-5 13-30-16,-4 0 0 15,-5 6 0-15,5-2 0 16,0-4 0-16,0-7 0 0,4-3 0 16,9-1 0-16,4-12 0 0,4-15 0 15,4 4 0-15,5-10-105 16,3-6-56-16,1-5 24 0,4-12 41 15,9-1 37-15,-1-7 29 0,5-9 5 16,8-5-17-16,0-5 1 16,9-1 2-16,-1-4 3 0,-3 5 21 15,3 5 3-15,-3 1 0 0,-1 10 7 16,-4 1-4-16,-4 5 1 16,-4-2-2-16,-5 9 6 15,1 4 8-15,-5 4-2 0,0 9 6 16,1 4-8-16,-5 4 12 0,0 12-5 15,0 5 0-15,-5 6-3 16,1 7-2-16,-4-1 0 0,-1 11-2 16,1 0 6-16,-5 4-3 0,-4-4-3 15,0 6 5-15,0-2-5 16,-8 2 6-16,4-2 3 0,-9 2-1 16,5-12 54-16,-5 6 41 0,0-11-7 15,-4-6 26-15,1-10 22 16,3-7 5-16,-4 0-64 15,4-16-85-15,5 2 0 0,0-13 0 0,-1-7 0 16,5 1 0-16,4-11 0 16,0-4 0-16,5-6 0 15,3-7 0-15,5-6 0 0,4 3 0 16,4-7 0-16,5-1 0 0,3 1 0 16,9-6 0-16,5 6 0 15,8 0 0-15,4 0 0 0,8 0 0 16,5-7 0-16,8 7 0 0,5 0 0 15,8 0-177-15,0 6-9 16,4-6 40-16,0 0-8 0,0 0 27 16,-4 4 26-16,0 2 11 15,-4 1 12-15,-4-3 23 0,-9 2 22 16,0-2 18-16,-9-4 5 16,-3 0 17-16,-5 0-4 0,-9 0 3 15,-3 0 5-15,-9-7-3 0,-5 13 12 16,1-6 2-16,-13 11 29 15,4-1 50-15,-8 7 26 0,0 6 18 16,0 4-25-16,-1 0-41 0,-3 11-16 16,-1-4-23-16,1 10 1 15,-5 10 84-15,-8 7 78 0,0 16-203 16,-5 1 0-16,-3 14 0 0,-1 3 0 16,5 3 0-16,-5 3 0 15,5 8 0-15,4-8 0 0,4-3 0 16,4 7 0-16,5-13 0 15,3 3 0-15,1-11 0 0,8-3 0 16,5-9-302-16,-1-1-1 16,5-10-57-16,4-7-22 0,8-3-68 15,5-14 83-15,8-7 162 0,9-9 84 16,-1-5 50-16,9-5-26 16,0-11-163-16,9-7-79 0,3-3 11 15,10-1 226-15,-1-12-34 0,4 6 67 16,-4-10 19-16,1 10 42 15,-14 6 8-15,-4 5-7 16,-12 6 82-16,-9 10 325 0,-13 7 13 16,-3 6-202-16,-10 4-93 15,-3 0-51-15,-5 7-18 0,-4 3 9 16,-4 7 88-16,-9 7 137 0,-4 7 102 16,-4 10 22-16,-4 9-47 15,-5 5-81-15,0 2-97 0,5 8-44 16,0 2 10-16,-5 5-29 0,5-5-5 15,3 5-109-15,1 6-5 16,-4-7 0-16,8 3 0 0,0-9 0 16,0 3 0-16,0-7 0 15,4 0 0-15,5-10 0 0,-1-7 0 16,1-4 0-16,4-13 0 16,4 1 0-16,-5-5 0 0,5-6 0 15,0 0 0-15,0 0 0 0,5 0 0 16,-1-6 0-16,4-11 0 15,1 0 0-15,4-4 0 0,4-6 0 16,8 4 0-16,0-11 0 0,5 7 0 16,4-11 0-16,4 11 0 15,0-7 0-15,0 1 0 0,4-1 0 16,1 7 0-16,-5 0 0 16,4-1 0-16,1-5 0 0,-5 5 0 15,0 1 0-15,0-6 0 16,-4-1 0-16,-5 7 0 0,1-7 0 15,-9 7 0-15,-4 6 0 0,0-2 0 16,-9 2 0-16,1 4 0 16,-5 4 0-16,0 3 0 0,1-1 0 15,-5 1 0-15,0 10 0 0,0 0 0 16,0 0 0-16,-9-6 0 16,5 12 0-16,-9-2 0 0,1 13 0 15,-14 10 0-15,1 7 0 0,-9 10 0 16,0 0 0-16,0 6 0 15,0 1 0-15,-4 3 0 0,9-3 0 16,-1-3 0-16,5 2 0 0,3-6 0 16,1 0 0-16,8-6 0 15,5 2 0-15,4-6 0 16,8-7 0-16,0 0 0 0,9-10 0 16,4 0 0-16,8-7 0 0,5-3 0 15,8-14-265-15,9-3-17 16,3-7 56-16,5-10-45 0,5-7-47 15,3-6-52-15,5-8 2 0,4-2 145 16,0-11 107-16,0 6 58 16,-4-6 33-16,-9 0 13 15,-8 7 7-15,-5 4 5 0,-12 5 9 16,-9 8 13-16,-3 3 239 0,-10 7 85 16,-3 4-5-16,-5 6-6 15,-4 6-75-15,0 1-68 0,-4 10-69 16,-5 0 9-16,-8 17 96 0,0 4 62 15,-8 12-290-15,-5 5 0 16,1 12 0-16,-1-5 0 0,1 5 0 16,-1 4 0-16,4 1 0 0,1-5 0 15,8 1 0-15,0-7 0 16,9 0 0-16,-1 0 0 0,5 0 0 16,4-10 0-16,4-3 0 15,1 3-182-15,7-11-35 0,5-2-30 16,0-11 26-16,8 3 85 15,1-9 59-15,8-4 31 0,0-4 5 16,4-9 10-16,4-8 31 0,0-2 24 16,5-4 17-16,4-17 11 15,-5 0-52-15,-3-4-16 0,-1-9 0 16,-8 2 32-16,0-6 57 0,-9-6 44 16,-8 6 31-16,-4 3 54 15,-5 1 61-15,-12 2-6 0,0 11-220 16,-13 4-37-16,-4 9 0 0,-9 8 0 15,0 12 0-15,-12 18 0 16,-5 3 0-16,-8 17 0 16,0 11 0-16,-4 6 0 0,0 13-361 15,4-2-709-15,4-1 478 0,9 7-245 16,8-11-900-16,4 5 643 16,9-5-73-16</inkml:trace>
  <inkml:trace contextRef="#ctx0" brushRef="#br0" timeOffset="-177908.78">26822 14246 2886 0,'-8'0'588'0,"-1"0"23"0,5 0-39 15,4 0-159-15,0 0-183 16,0 0-100-16,0 0-67 16,4-4-19-16,5-2-19 0,8-5-17 15,8-6-8-15,5-6 3 0,8-4-1 16,9 0 2-16,-1-11-4 16,5-2 3-16,4-4-3 0,-4-4 0 15,0-3-4-15,-1-10 4 16,-7 7 3-16,-5-7 21 0,-4-6-16 15,-5 6-16-15,-8 0-1 0,-4 6 1 16,-8 11 2-16,-9 0 23 16,0 11-24-16,-9 5 15 15,1 5 10-15,-5 13-27 0,-8-1 9 16,-4 15 4-16,-5 13 18 0,-8 13 16 16,0 7 200-16,-4 18 135 15,-1 12 42-15,1 5-26 0,0 5-25 16,3 11-54-16,-7 11-101 0,-1 2-31 15,5-3-136-15,0 1-42 16,8-4 0-16,0-7 0 0,13-4 0 16,8-9 0-16,9-8 0 0,4-12-21 15,8-5-176-15,9-12 17 16,9-4 31-16,-1-17-5 16,0-7-49-16,5-10 19 0,4-10 0 15,4-7-25-15,0-11-39 16,0-16 10-16,0-6 56 0,0-5 82 15,-4-5 14-15,-4-1 53 0,-5-4 7 16,-4-3 2-16,-4 8 24 16,-8-1-22-16,-5 6 27 0,-4 11 27 15,-4 0 25-15,-5 10 81 0,-3 7 22 16,-5 10-4-16,0 7-21 16,0 10-21-16,-9 10-31 0,1 7 61 15,-5 21 28-15,1 2-54 0,-1 8-44 16,1 2-28-16,7 5-13 15,5-5-31-15,5 1-43 0,3-7-59 16,9-6-78-16,0-5-97 16,9-6-95-16,8-3 52 0,8-14 146 15,5 1 79-15,8-18 43 16,8-3 23-16,9-7 24 0,5-4-26 16,3-13 3-16,5 7-97 0,4-6-72 15,-4-5 23-15,-1-2 9 16,-7 2 131-16,-5 4 48 0,-9 7 21 15,-3 4 43-15,-18 6 97 0,5 7 21 16,-13-1-65-16,-5 1 84 16,-3 4 84-16,-9 6 13 0,0 0-14 15,0 0-13-15,0 0-68 16,0 6-66-16,0 4-63 0,-5 1-39 16,1-1-23-16,-4 3-14 15,4 8-5-15,-1-11-9 0,1 3 2 16,4-3-2-16,-4 1-4 0,4-5-2 15,0-6-2-15,0 0-2 16,4 0-11-16,-4 0-19 0,4 0-5 16,1-10 11-16,-5-7-6 0,4 0-16 15,0-10 3-15,0 4 12 16,-4-4 8-16,-8 3 13 16,-5 3 14-16,-4-2 16 0,-4 9-10 15,0 1-8-15,-5 3-4 0,1 10-5 16,-5 0 39-16,1 10 60 15,-5 7 50-15,0 6 52 0,0 8 75 16,0 9 81-16,0 4-203 0,-4 7-137 16,4 3 0-16,5 1 0 15,3 6 0-15,1-11 0 0,12 5 0 16,1-1 0-16,7-3 0 0,10-1 0 16,3-12 0-16,5 2 0 15,8-9 0-15,0-8 0 0,9-2 0 16,4-4 0-16,4-11 0 0,8 1 0 15,1-14-29-15,8-3-43 16,4-7-11-16,5 0-36 16,8-16-21-16,0-5-19 0,8-6-10 15,-4-6 45-15,5-11 66 0,-9 0 42 16,0 0 21-16,-13 0 4 16,-8 6 6-16,-13 1-4 0,-4 3 7 15,-13 7-3-15,-4 0 16 0,-9 4 23 16,-8 9 14-16,0-3 28 15,-8 7 19-15,-1 0-14 0,-3 10-31 16,-5 0-20-16,0 11-6 0,-5 6 60 16,-3 6 43-16,-9 11-131 15,0 17-16-15,-8 3 0 16,0 14 0-16,-5 3 0 0,5 7 0 16,-1 0 0-16,5 4 0 0,4 2 0 15,9-6 0-15,4 4 0 16,4-8 0-16,9 4 0 0,8-13 0 15,0 2 0-15,8-12 0 0,5 2 0 16,4-13 0-16,4 1 0 16,8-11 0-16,10-7 0 0,3-4 0 15,9-6 0-15,12-6 0 0,5-11 0 16,8-4 0-16,5-6 0 16,7-7 0-16,6-3-643 15,7-10-263-15,5 3 372 0,4-4-61 16,0 14-335-16,-4 1 37 0,-9 6-241 15,-4 6 310-15</inkml:trace>
  <inkml:trace contextRef="#ctx0" brushRef="#br0" timeOffset="-175335.23">16912 16068 4279 0,'-8'0'437'0,"-1"-4"133"15,9 4 6-15,0 0-182 16,0 0-147-16,0 0-49 0,-4-6-27 16,4 6-38-16,0-11-60 15,4 5-33-15,0-5-20 16,5-5-20-16,8-5 0 0,0-13-12 16,4 7-4-16,0-7 5 15,9 11-1-15,-1-4-2 0,1 10 8 16,0-4-3-16,-5 15 1 15,-4-5 8-15,0 5 0 0,-4 6 8 16,-4 0 19-16,-4 6 51 0,-1 5 50 16,-4 5 67-16,-8 12-18 15,-4 5-45-15,-5 5-14 0,-4 12 6 16,-9-5-37-16,1 5-20 16,-5 5-67-16,5-11 0 15,0 0 0-15,3-4 0 0,1-13 0 16,9-6 0-16,3 2 0 15,1-13 0-15,3 1 0 0,1-5 0 16,4-6 0-16,0 0 0 0,0 0-61 16,0 0-36-16,0 0 25 15,4-6 33-15,5 2 1 0,4-3 8 16,-1-3-8-16,5-3 0 16,0 3 27-16,4 10-11 0,1-11 2 15,-1 11 8-15,-4 7-8 0,0-3 17 16,4 13-6-16,-9-1 5 15,5 5 9-15,-4 13-5 0,-4 0 7 16,-5 3-2-16,4 3-11 0,-8 11 14 16,0 3-8-1,0 1 6-15,-8 6-2 0,-1 0-4 16,1 6 12-16,-9-2-12 0,0-4 4 16,-4 6 3-16,0-2 9 15,-9-4 59-15,5 0-1 0,-5-7 18 16,-4 3 26-16,4-9-31 0,-3-4-87 15,-1-4 0-15,0-2 0 16,4-15 0-16,1-6 0 0,3-7 0 16,1-3 0-16,4-3 0 15,4-8 0-15,0-9 0 0,8 3 0 16,-3-7 0-16,7 0 0 16,1-17 0-16,8-3 0 15,1-1 0-15,7-13 0 0,1 7 0 16,8-10 0-16,5-3 0 0,7 3 0 15,6-1 0-15,7-6 0 16,5 0 0-16,8 11-26 0,9-11-171 16,4 6 11-16,0 1 17 0,0-7 32 15,8 0 34-15,-4 0-16 16,-4 0 16-16,-4-6 23 0,-9 6 18 16,-4 7 21-16,-8-1 14 15,-9 5 8-15,-8 6 5 16,-1 0 10-16,-12 6 43 0,0-2 72 15,-8 2 12-15,-1 4-1 16,-4 1-8-16,-4 6 24 0,-4-1 1 16,0 5 7-16,-5 6-60 0,-3 7-30 15,-1-1 5-15,-4 18-1 16,0 3 32-16,-4 18-92 0,-4 9 0 16,3 14 0-16,-3 3 0 0,4 13 0 15,-5 5 0-15,-3-1 0 16,-1 3 0-16,9-3 0 15,4-6 0-15,4 2 0 0,5-12 0 16,-1-1 0-16,14-3 0 16,-1-11 0-16,4-3 0 0,9-9 0 15,0-11-46-15,4-1-189 16,1-16-19-16,7-6-3 0,5-11-62 16,4-4-78-16,9-12-52 0,-1-11 133 15,5 0 132-15,8-17 16 16,-4-11-32-16,0 1-1 0,1-13 35 15,-6 6 59-15,-3 3 43 16,-5 8-5-16,-8 6 48 0,-9 6 12 16,-3 11 147-16,-5 10 37 15,-9 1 32-15,1 12 73 0,-5-2-16 16,0 12-6-16,-4 5 7 16,0 2-35-16,0 4-47 0,-4 10 29 15,-5 7 119-15,-3 21 48 16,-1 12-35-16,-8 15-148 0,0 9-196 15,-1 8 0-15,-7 6 0 0,3 10 0 16,-3 3 0-16,-5 8 0 16,4 3 0-16,-8 3 0 0,4-4 0 15,-4 1 0-15,0-3 0 16,0-4 0-16,4-11 0 0,0 1 0 16,5-14 0-16,-1-9 0 15,5-5 0-15,-1-12 0 0,9-11 0 16,0-4 0-16,5-13 0 15,-1-6 0-15,9-4 0 0,-5-11 0 16,5 4 0-16,4-10 0 0,-4-6 0 16,4 2 0-16,0-2 0 15,0-5 0-15,0-12 0 0,4-8 0 16,9-9 0-16,-1-11 0 16,10-10 0-16,-1-4 0 0,4-6 0 15,9-7 0-15,4-6 0 0,4-8 0 16,9-9-165-16,0 3-73 15,4-14 72-15,0 3 57 16,4 4 45-16,-4-6 40 0,5 12 16 16,-14 5 17-16,5 12 0 0,0 4-13 15,-5 7-10-15,1 14 3 16,-5 9-3-16,-4 8 7 0,-4 2 7 16,-8 5 15-16,-1-1 23 15,-8 17 17-15,0-4 22 0,0 15 17 16,-9-4-7-16,1 3 12 0,-1 7 9 15,1 7 30-15,-5 3-43 16,4 7-95-16,-3 6 0 0,3 15 0 16,1 6 0-16,-5 6 0 15,-4 5 0-15,4 6 0 16,-4 10 0-16,-4-4 0 0,0-2 0 16,-9 2 0-16,0 5 0 0,-4-5 0 15,0-6 0-15,-4-7 0 16,-4 1 0-16,-1-5 0 0,1-12 0 15,0-4 0-15,-9-7 0 16,4-14 0-16,0-9 0 0,5-4 0 16,0-4 0-16,-5-9 0 0,9-8 0 15,0-2 0-15,-1-11 0 16,6 3 0-16,7-9 0 0,1 2 0 16,3-2 0-16,5 3 0 0,5-1 0 15,3-2 0-15,5 2 0 16,-1-2 0-16,10 2-267 15,-5 5-137-15,12-5-188 0,9 4-205 16,5 1 73-16,7 6 16 16,1-1-59-16,-4 1 65 0,4 4 50 15,-1 6-55-15,-7 0 202 0,-1 7 20 16</inkml:trace>
  <inkml:trace contextRef="#ctx0" brushRef="#br0" timeOffset="-173993.77">19338 15969 2566 0,'0'0'489'0,"0"-6"62"15,0 6 30-15,0-4-87 0,0 4-12 16,0 0 32-16,0 0-15 16,0 0-58-16,0 0-79 0,0 10-17 15,0 1 8-15,-4 12 9 16,-13 15-210-16,-4 6-152 0,-5 13 0 16,-8 1 0-16,5 10 0 15,-5-1 0-15,0-2 0 0,0 2 0 16,0-12 0-16,9-1 0 0,-1-10 0 15,5-4 0-15,4-6 0 16,5-7 0-16,-1-10 0 0,4 0 0 16,5-7 0-16,0-6 0 15,4-4 0-15,0 0 0 0,0 0 0 16,0 0 0-16,0-4 0 0,4-6 0 16,0-3 0-16,9-4 0 15,0-4 0-15,4-6 0 16,8 0 0-16,1-7 0 0,-1-6 0 15,5 9 0-15,3-3 0 16,1 0 0-16,0 7 0 0,-4 10 0 16,-5 1 0-16,-8 5 0 0,0 5 0 15,-4 2 0-15,-5 8 0 16,-4-4 0-16,5 6 0 0,-5 5 0 16,0 5 0-16,5 1 0 0,-9 0 0 15,4 4 0-15,0-4 0 16,1 0 0-16,3-1 0 0,5-5 0 15,-1-1 0-15,5 3 0 16,5-13 0-16,3 0-113 16,0 0-159-16,1-17 18 0,3 0 6 15,1-10 11-15,4-7 32 0,-4-10 37 16,3 0 45-16,1-10 57 16,0-3 39-16,-4 2 15 0,-5 1 12 15,1 4 10-15,-10 5-10 16,6 12 18-16,-10-1 57 0,-3 13 110 15,-5-2 48-15,0 13-1 0,1-1 1 16,-5 11-9-16,0 0-27 16,0 0-53-16,-5 11 30 15,-3 16-174-15,-5 0 0 0,-4 13 0 16,-8 8 0-16,-1 3 0 0,1 10 0 16,0-11 0-16,-1 11 0 15,1-6 0-15,4-1 0 0,-1-4 0 16,10-5 0-16,-1 5 0 0,5-12 0 15,3-5 0-15,10-5 0 16,-1-1 0-16,9-10-181 0,3-7-280 16,10-4 38-16,8-12 25 15,4 2 17-15,4-13 68 0,0-6 126 16,9-4 65-16,4-11-4 0,-4-6-34 16,13-6 46-16,-1-5 61 15,5-2 24-15,-5 3-42 16,1 3 96-16,-9 3-9 0,-4 4-8 15,-9 4 11-15,-8 13 160 0,-13 0 161 16,-4 16 15-16,-9 5-30 16,1-1-81-16,-5 14-15 0,-8-1 6 15,0 15 30-15,-9 6-11 16,0 7-44-16,-4 10-63 0,-4 0-47 16,0 6-32-16,8-5-68 0,1 5 0 15,-1-6 0-15,9 0 0 16,-1-6 0-16,10 2 0 15,3-13 0-15,5 7 0 0,0-7 0 16,8-6 0-16,8-4-46 0,1-11-14 16,4-2 29-16,8 2-5 15,1-16 3-15,3 4 12 0,5-11 8 16,0-10-16-16,8-7-6 16,-8-10 21-16,4 0 14 0,-4-11 0 15,-5-6 5-15,1 7 2 0,-9-13 8 16,-4 6 0-16,-9 0 48 15,-4 0 24-15,-4 6-10 0,-13-5-28 16,-4 5-49-16,-12-2 0 0,-9 3 0 16,-5 10 0-16,-3 0 0 15,-1 10 0-15,-8 13 0 0,0 4 0 16,-9 17 0-16,-4 4 0 16,-4 19 0-16,-4 15 0 15,0 13 0-15,-5 3 0 0,1 13 0 16,3 11 0-16,5 4 0 0,0 2-411 15,0 4-298-15,9 0-396 16,-1 0-133-16,1 1-25 0,12-18-65 16</inkml:trace>
  <inkml:trace contextRef="#ctx0" brushRef="#br0" timeOffset="-173678.65">21560 16870 8191 0,'0'-6'0'0,"0"6"0"16,5-7 0-16,-5 7 0 15,0 0 0-15,0 0 0 0,0 0 0 16,0 0 0-16,0 0-691 16,-5 0-564-16,-3 0-773 0,-1-4-30 15</inkml:trace>
</inkml:ink>
</file>

<file path=ppt/ink/ink39.xml><?xml version="1.0" encoding="utf-8"?>
<inkml:ink xmlns:inkml="http://www.w3.org/2003/InkML">
  <inkml:definitions>
    <inkml:context xml:id="ctx0">
      <inkml:inkSource xml:id="inkSrc0">
        <inkml:traceFormat>
          <inkml:channel name="X" type="integer" max="8000" units="cm"/>
          <inkml:channel name="Y" type="integer" max="8000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0078" units="1/cm"/>
          <inkml:channelProperty channel="Y" name="resolution" value="393.70078" units="1/cm"/>
          <inkml:channelProperty channel="F" name="resolution" value="1023.875" units="1/in"/>
          <inkml:channelProperty channel="T" name="resolution" value="1" units="1/dev"/>
        </inkml:channelProperties>
      </inkml:inkSource>
      <inkml:timestamp xml:id="ts0" timeString="2023-12-08T11:24:12.832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5872 6511 2509 0,'0'0'439'0,"-9"6"66"15,9-6 1-15,0 4-50 0,0-4-145 16,-8 6-27-16,8-6-31 0,0 0-93 16,0 0-100-16,0 0-19 15,8 0-10-15,-8 0-25 0,0-6 3 16,0 6 10-16,9-4 11 0,-5-2-41 16,9-1 8-16,-1-3 3 15,14-7 17-15,-5-4-9 0,4-2-27 16,5-4 15-16,0-1 4 15,12-5 23-15,-13-5-23 0,10 4-17 16,-6-3 11-16,6-3 8 0,-6-4 12 16,6 6-14-16,-14-2-12 15,5-4 9-15,-9 6 7 16,4-6 0-16,-12 10-1 0,0 1-3 16,-5-5 7-16,5 11 3 0,-5 4 82 15,-8 2 164-15,0 4 88 16,0 0 0-16,0 11-7 0,0 2-14 15,0 4-31-15,0 0-32 0,0 0-76 16,-8 4-62-16,-1 6-121 16,1 13-1-16,-9 11 0 15,4 4 0-15,-12 12 0 0,4 11 0 16,-13 0 0-16,4 10 0 0,-4 1 0 16,5 5 0-16,-1-5 0 15,0-1 0-15,5-4 0 0,-1-2 0 16,5 2 0-16,-4-6 0 0,8-6 0 15,4-11 0-15,-4-10 0 16,5-1 0-16,3-6 0 0,1-3 0 16,3-10 0-16,1-1 0 0,4-3 0 15,0-10 0-15,0 0 0 16,0 0 0-16,0 0-679 0,0 0-273 16,0 0 448-16,0-6 46 0,9-4-691 15,3-7-321-15,14-11 679 16,-9 5 223-16</inkml:trace>
  <inkml:trace contextRef="#ctx0" brushRef="#br0" timeOffset="800.17">6875 5820 3390 0,'0'0'799'0,"0"0"-107"0,0 0-332 16,0 0-181-16,0 13 8 15,0-3 206-15,-9 11 81 0,1 2-7 16,0 11-28-16,-5-7-50 0,-4 11-74 16,-4 2-208-16,0-3-107 15,-1 1 0-15,-3 2 0 16,4-2 0-16,-5 6 0 0,5-17 0 16,-4 7 0-16,8-11 0 0,4 4 0 15,-4-10 0-15,5 0 0 16,3-13 0-16,5 2 0 0,0 1 0 15,4-7 0-15,0 0 0 0,0 0 0 16,0-7 0-16,0-3 0 16,0-3 0-16,8-1 0 0,1-10 0 15,3 8 0-15,5-12-31 0,-4 5-75 16,4 2 21-16,8-6 22 16,-8 10 24-16,4-6 16 0,1 13 10 15,-6-7 2-15,10 6 2 16,-13 5-4-16,4 6 10 0,-1 0 8 15,-3 6 2-15,0 5 9 16,4-1 9-16,-5 7 20 0,5 6 94 16,-4 5 20-16,4 5-159 0,-8 1 0 15,-1 3 0-15,-4 1 0 16,0 2 0-16,-4 4 0 0,-4-6 0 16,0 6 0-16,-4 6 0 0,-14-5 0 15,1-1 0-15,0-7 0 16,-4 3 0-16,3-6 0 15,-3-3 0-15,4-1 0 0,-9-9 0 16,5-4 0-16,-5-1 0 16,5-5 0-16,-1-5 0 0,5-6 0 15,-13 0 0-15,13-6 0 0,-13 2 0 16,13-9 0-16,-8-4 0 16,12 3 0-16,-9-3 0 0,5 0 0 15,13 0 0-15,-9 0 0 0,8 7 0 16,1 4 0-16,3-5 0 15,5 5 0-15,0-11-687 0,9 7-276 16,4-7 184-16,4-4-702 0,4-2 80 16,4 2 530-16</inkml:trace>
  <inkml:trace contextRef="#ctx0" brushRef="#br0" timeOffset="1092.91">6879 5877 5149 0,'0'-13'236'0,"4"3"-105"0,1 3 31 15,7 3 147-15,1-2-83 16,4 6-102-16,8-4-56 0,5 4-30 16,8-7 3-16,4 7 4 0,9 0 8 15,0 0-98-15,8-6-395 16,5 6-353-16,-1-4-321 0,-3 4-238 16,3 0 604-16</inkml:trace>
  <inkml:trace contextRef="#ctx0" brushRef="#br0" timeOffset="1733.9">7696 6284 2634 0,'0'-21'710'16,"4"-2"164"-16,-4 2-208 0,5-2-301 15,3 6-181-15,-8 6-60 16,0 1 220-16,9 4 137 0,-9 6 23 16,0 0 10-16,-9 6 0 0,9 4-237 15,-13 18-277-15,5 5 0 16,-9 11 0-16,0 11 0 0,-13 6 0 16,5 6 0-16,0-2 0 0,4 2 0 15,-5-2 0-15,5-4 0 16,4-4 0-16,0-13 0 15,4-6 0-15,5-11 0 0,8-4 0 16,-9-12 0-16,9 5 0 0,0-9 0 16,0-7 0-16,0 0 0 15,9-7 0-15,-9-3 0 0,8-13 0 16,14-15 0-16,3-6 0 0,5-6 0 16,12-11 0-16,4 0 0 15,5 0 0-15,0-4 0 0,0 15 0 16,0-5 0-16,-5 15 0 15,1 2 0-15,-13 11 0 0,-5 10 0 16,-3 0 0-16,-5 7 0 16,-13 4 0-16,-3 6 0 0,-1 0-516 15,-4 0-509-15,0 6 478 0,-4 4-300 16,-1 7-737-16,-12 4 458 16,9 2 546-16</inkml:trace>
  <inkml:trace contextRef="#ctx0" brushRef="#br0" timeOffset="2642.2399">7705 6605 4087 0,'-5'17'741'15,"1"-7"-342"-15,0 1-197 0,4 6 217 16,0-1 60-16,4-5-68 0,-4 6-86 15,4 0-125-15,1-1-92 16,3-5-47-16,-8 6 15 0,9-7-24 16,-5 3-21-16,9-3-15 0,-5-6-8 15,5 3 5-15,4-1-27 16,0-6-186-16,12 0-131 0,-8-6-126 16,5-1-18-16,8-3 230 15,-5-7 86-15,5-4 72 0,0-2 31 16,0-4 21-16,-9-7 22 15,5 3-14-15,-9-3-4 0,4 7-27 16,-12-3 74-16,0 9 28 0,-5 5 3 16,-3-1-5-16,-5 6-6 15,0 5 45-15,0 6 173 0,0 0-3 16,0 0 20-16,-9 6 86 0,1 5 86 16,-1-1 53-16,5 7-83 15,-5 6-413-15,-7-6 0 0,7 10 0 16,1 1 0-16,-1-1 0 0,5-4 0 15,-5-2 0-15,5 2 0 16,0-6 0-16,4 0 0 16,4-7 0-16,-4 1 0 0,4-1 0 15,5-4-181-15,4-6-220 0,4-6 73 16,8-4-1-16,-4-7 18 16,5-4 35-16,12-9 59 0,-5-1 21 15,-3-9 6-15,4 2 92 0,-4-6 52 16,-1 4 23-16,-3 3 31 15,-5 3-1-15,-4 7-1 0,0 6 34 16,-13 4 235-16,0 0 101 0,0 11 20 16,-4-5-15-16,0 11-50 15,0 0-55-15,-8 11 30 0,4-5-112 16,-13 15-194-16,4 2 0 16,-4 4 0-16,0 7 0 0,0 0 0 15,0-3 0-15,5 3 0 16,3-1 0-16,-8-5 0 0,13-1 0 15,0-4 0-15,4 4 0 0,0-10 0 16,4 0 0-16,0-7-239 16,5 1-125-16,8-5 59 0,-9-6 24 15,13-6-68-15,5-11-60 0,-1-4 85 16,9-2 152-16,-4-4 88 16,8-7 60-16,-4-4 7 15,-1-2-6-15,-3 3 13 0,4-7 5 16,-17 10 5-16,0 0 23 0,-5 13 232 15,-3-2 155-15,-1 13 26 16,-3-1-25-16,-1 11-50 0,-4 0-70 16,0 0-52-16,-9 7-59 0,1 7-180 15,-13 9 0-15,0 11 0 16,-1 4 0-16,1 2 0 0,4-3 0 16,-8 7 0-16,4 1-536 0,4-1-378 15,4-7 295-15,5 10-585 16,-1-10-323-16,5 7 544 15</inkml:trace>
  <inkml:trace contextRef="#ctx0" brushRef="#br0" timeOffset="3094.8">9593 5677 3767 0,'0'0'879'0,"0"0"-419"16,0 0-218-16,0 4-101 15,-13 20 151-15,5 9 268 0,-22 5 85 16,0 12-6-16,-4 11-73 0,-8 11-566 16,0 5 0-16,-9 11 0 15,-4 7 0-15,4 3 0 0,-4-3 0 16,0 10 0-16,4-6 0 15,0-5 0-15,5 5 0 0,4-11 0 16,-1 0 0-16,9-10-829 16,9-1-58-16,0-16 434 0,12 0-773 15,4-17-394-15,5-6 737 0,4-15-228 16</inkml:trace>
  <inkml:trace contextRef="#ctx0" brushRef="#br0" timeOffset="5220.1">9525 6544 3107 0,'-8'4'976'0,"3"-4"-261"15,5 0-318-15,0 0-188 16,0 0-117-16,0-4-25 0,0-2-47 15,5 2-20-15,3-13 31 0,-8 0-40 16,13 0 17-16,-1-10-13 16,10-7-5-16,3 1 28 0,5-11-28 15,-1 6 23-15,1-6-22 0,4 10 6 16,0-6 3-16,-1 9-8 0,-3 8 22 16,0-4-20-16,-9 16 15 15,-4-6-9-15,-4 11 2 16,-1 2 89-16,-8-3 146 0,1 14 41 15,-10 10 65-15,1 4-3 0,-8 16-27 16,-10 7 39-16,-3 13-14 16,0-2-57-16,-5 6-281 0,5-1 0 15,-5 1 0-15,9-6 0 0,-5-11 0 16,14 6 0-16,-5-12 0 16,8 2 0-16,1-13 0 0,8 1 0 15,0-12 0-15,4 1 0 0,0-13-306 16,9 3-43-16,0-7-44 15,4-11-87-15,4 1-9 0,8-7 246 16,1-10 82-16,4-7 66 16,0-6 45-16,12-4-50 0,-3-4 24 15,7-9-6-15,-3 3 61 16,4 9 26-16,-5-5 45 0,-3 12-16 16,-9 5-11-16,-9-1 9 0,-4 13 12 15,-8 4-24-15,-5 11-7 16,1-4 39-16,-5-1 34 0,-4 11 202 15,0 0-80-15,-4 17 83 0,-9 4 115 16,0 12 89-16,-8 11-22 0,0 1-148 16,-4 5-325-16,-1 5 0 15,5-1 0-15,-4-4 0 16,12 1 0-16,-8-7 0 0,8 0 0 16,9-10 0-16,-5-7 0 0,9 0 0 15,5-10-41-15,-1 4-206 16,4-15 30-16,5 1-67 0,4-14 20 15,8-3-21-15,5-13-73 0,4-5-24 16,8-5 149-16,5-5 107 16,-1-12 46-16,1-11 54 0,-1-4-10 15,5-9 40-15,-8-1-25 0,-1-3 3 16,-8 7 18-16,-9 3 19 16,-4 8-24-16,-12 5 0 15,-5 5 38-15,-4 6 36 0,-8 10 166 16,-5-4 88-16,-4 15 43 0,-4 6 11 15,-5 7-47-15,-3 10 14 16,-5 0 30-16,0 17-220 0,-4 10-154 16,0 6 0-16,0 12 0 0,0 5 0 15,-9 15 0-15,9-4 0 16,4 6 0-16,4-2 0 0,5 2 0 16,4-12 0-16,8 6 0 0,1-11 0 15,7-6-325-15,5 0-124 0,5-6-90 16,3-4-76-16,9-11 270 15,4-2 180-15,9-15 45 16,8-6-429-16,0-6-243 0,8-11-27 16,5-4 116-16,9-6 86 0,-5-7 271 15,4-10 159-15,4 0 93 16,-8-6 60-16,5-5 100 0,-5-6-107 16,-5 4 3-16,-3 9 13 0,-9-2 9 15,-4 6 16-15,0 0 24 16,-9 10 239-16,-4 7 219 0,-4-1 248 15,-8 12 306-15,-1-1-257 0,1 6-352 16,-5 1-216-16,-4 4-91 16,0 6 182-16,0 0 98 15,0 6 19-15,-13 4 50 0,1 11 42 0,-5 13-63 16,-4-1-316-16,-5 12-132 16,-4 5 0-16,5 5 0 15,-5-1 0-15,5 3 0 0,0-9 0 16,8 2 0-16,4-5 0 0,-4-1 0 15,4-7 0-15,9-3 0 16,0-7 0-16,4-4 0 0,4-2 0 16,5-4 0-16,3 0-149 0,5-11-54 15,4-6-50-15,5-6-14 16,3-5 52-16,5-12-32 0,4 2-66 16,5-12 66-16,-1-5-46 15,5-6 121-15,-1-6 76 0,5-11 82 16,-9 0-24-16,1-11 28 0,-5 12 1 15,-9-1-3-15,-7 0 44 16,-10 10-45-16,-3 3 109 0,-9 8 179 16,-4 2 142-16,-5 5 15 0,-4 6 17 15,-4 10-17-15,0 0-43 16,-4 17-360-16,-4 0-29 0,0 23 0 16,-9 4 0-16,-9 7 0 0,1 14 0 15,-5 9 0-15,1 4 0 16,4 4 0-16,-5 2 0 0,5-2 0 15,8 2 0-15,0 5 0 16,8-11 0-16,1-1 0 0,8 1 0 16,4-6 0-16,5-11-325 15,0 0-213-15,8-10-53 0,0-7 31 16,8-10 251-16,9-1 51 0,4-9-166 16,4-14-52-16,5-3-197 15,4-7 50-15,4-10 186 0,0-7 64 16,5-10-31-16,-1 0 63 0,4-10 176 15,1-3 104-15,-5 2 28 16,1 5-12-16,-9-5 189 0,-9 11 276 16,-4 11 162-16,-4-1 138 15,-9 13 177-15,1-2-294 0,-5 13-274 16,0-1-163-16,-4 5-76 16,0 6-38-16,-4 0-1 0,-4 17-19 15,-5 6 195-15,-4 4-15 0,-4 11-41 16,-4 6-28-16,-1 0 17 0,-4 6-59 15,5 11-23-15,-5 0-32 16,5 4 2-16,-5 2-16 0,5 5 9 16,0-1-15-16,-5 0 12 0,5 7-8 15,3 0-27-15,-3-1-65 16,0 5-22-16,3 2 15 0,-3-2-25 16,4-11-8-16,0 3 17 15,8-3 12-15,-12-10 6 0,3-6 4 16,-3-5 5-16,4-6 9 15,-5-6 33-15,1-11 241 0,0-4 159 16,-1-6 155-16,-3-6 131 0,3-5-472 16,1-6-198-16,4 0 0 15,-5-6 0-15,9-5 0 0,0 5 0 16,0-5 0-16,5-5 0 0,-1-1 0 16,5 0 0-16,3 6 0 15,-3-5 0-15,4-5 0 0,4-2 0 16,0 2 0-16,0-2 0 15,0-11 0-15,12 0 0 0,1-3 0 16,8-14 0-16,9 3 0 0,4-9 0 16,0 3 0-16,12-7 0 15,1 0-616-15,4-4-170 0,8-9 164 16,4 9-148-16,1-6-732 0,4-7 268 16,8 7 594-16</inkml:trace>
  <inkml:trace contextRef="#ctx0" brushRef="#br0" timeOffset="6204.4799">12031 6433 1884 0,'0'0'722'0,"-4"-4"229"0,0 4 23 16,4 0-469-16,0 0-220 15,0 0-147-15,0 0-57 0,-5-7 117 16,5 7 200-16,0 0 41 0,0 0 8 16,0 0-44-16,0 0 104 15,0 0-248-15,9 0-259 16,-1 7 0-16,5-3 0 0,4-4 0 15,4 6 0-15,5-6 0 0,3 4 0 16,9 3 0-16,5-1 0 16,3-6 0-16,5 11 0 0,4-11 0 15,0 6 0-15,0-2 0 0,0 2 0 16,-4 1 0-16,-9-3 0 16,1 2 0-16,-14-6 0 0,1 4 0 15,-9 3 0-15,0-7 0 0,-8 0 0 16,0 0 0-16,-9 0 0 0,4 0 0 15,-3 0 0-15,-1 0 0 16,0 0 0-16,0 0 0 16,0 0 0-16,1 0 0 0,-5 0 0 15,0 0-944-15,0 0 81 0,4-7-947 16,0 7 224-16</inkml:trace>
  <inkml:trace contextRef="#ctx0" brushRef="#br0" timeOffset="7155.4">13741 6527 3456 0,'0'0'831'0,"-4"0"-200"15,4 0-296-15,0 0-170 16,0 0-86-16,0 0-18 0,4 0 134 16,5-6 106-16,4 2-41 0,4-13 13 15,4 11-69-15,4-15-94 16,5-2-42-16,-1 2-28 16,5-13-10-16,0 7 5 0,4-13-1 15,0 2 0-15,0-6 7 0,5 0-5 16,-1-6-43-16,-4 6-15 15,0-11-5-15,0 11 5 0,-4 0-15 16,-4 4 13-16,-5-4 8 0,-4 10 16 16,-4 7 0-16,-4 6 0 15,-4-2 6-15,-5 12 4 0,-4 1 25 16,4 4 43-16,-4-5 40 0,-4 5 5 16,4 6-14-16,0 0-21 15,-4 6 4-15,-5 5 39 16,1 12 53-16,-9 8-31 0,-5 20-153 15,1 3 0-15,-13 20 0 0,1-3 0 16,-1 21 0-16,-9 3 0 16,5-7 0-16,0 0 0 0,4-4 0 15,0 4 0-15,5-16 0 0,3-1 0 16,5-10 0-16,4-4 0 16,5-9 0-16,-1-8 0 0,4-13 0 15,5 0 0-15,0-10-529 0,4-6-471 16,4-5 454-16,5-12 243 15,3-5-653-15,10-16-305 0,3-7 170 16,9-10 423-16</inkml:trace>
  <inkml:trace contextRef="#ctx0" brushRef="#br0" timeOffset="7872.65">15240 5864 4938 0,'0'0'279'15,"0"6"-103"-15,-4 5-77 0,4-5-59 16,0 5-28-16,0-5 14 0,4-2-16 15,-4 2-17-15,4 1 22 16,-4-7-19-16,0 0-5 0,4 4 15 16,-4-4-6-16,5-4 23 0,-1-3-35 15,0-3 28-15,-4 4-28 16,4-5 12-16,-4-6-4 0,0 7-2 16,-4-7 12-16,-4 0-6 15,-5 11 5-15,-4-5-5 0,-4 1 19 16,-4 10 151-16,-9 0 103 15,4 4-74-15,-8 9-30 0,0 8 11 16,0 2 31-16,-5 8 94 0,1 13 40 16,-5 7 56-16,5 10-79 0,-4 0-322 15,3 10 0-15,1 0 0 16,4 7 0-16,0-11 0 0,8 5 0 16,9-5 0-16,4-19 0 0,4 13 0 15,5-11 0-15,8 1 0 16,4-3 0-16,9-4 0 15,-1-10 0-15,5-1 0 0,5-12 0 16,7 2 0-16,-3-12 0 0,7-5 0 16,1-12 0-16,4-5 0 15,1-6 0-15,-1-10 0 0,4-6 0 16,-4-5 0-16,0-6 0 0,-4-7 0 16,-4 1 0-16,-9-5 0 15,-8 5 0-15,-5-5 0 0,-8 11 0 16,0 0 0-16,-13 0 0 0,-8 11 0 15,-9-1 0-15,1 13 0 16,-9 4 0-16,0 11 0 0,-5 6 0 16,1 6 0-16,4 15 0 15,0 13 0-15,4-1 0 0,4 11 0 16,5 1 0-16,4 5-1068 0,4-2 290 16,13 3-503-16,-1 3-522 15,10-10 868-15</inkml:trace>
  <inkml:trace contextRef="#ctx0" brushRef="#br0" timeOffset="8452.3699">15917 6378 3697 0,'-8'-6'505'0,"4"-4"130"15,-1 3-263-15,1-3-188 16,4 6-89-16,0-9-44 16,4 2-4-16,1 1-52 0,3-7 24 15,1 0-19-15,3 1 5 0,5-1 21 16,0-4-34-16,4 4-2 16,0 0 15-16,1 7 9 0,-1-3 8 15,0 9-1-15,4-2 41 0,-3 6 48 16,-1 6 25-16,0 4 26 15,-4 7 72-15,-4 4 60 0,-5 13 9 16,-4 10-29-16,-4 6-17 0,-8 5-37 16,-5 6-34-16,-4 0-46 15,-8-1-46-15,-1 8-54 16,-3-14-37-16,-5 1-2 0,-4-5-14 16,0-12 42-16,4-4-28 0,-4-7-23 15,4-4-141-15,0-6-110 16,9-7-120-16,3-10-137 0,5 0-49 15,5-6 259-15,3-15 140 0,13-2-106 16,5-15-651-16,8-2-155 16,8-8 109-16,9-2 432 0,4-5-30 15</inkml:trace>
  <inkml:trace contextRef="#ctx0" brushRef="#br0" timeOffset="9484.7">16772 6152 2979 0,'0'0'173'16,"5"6"147"-16,-5-2 6 0,4 2-133 15,-4-6-74-15,0 0 3 16,0 0 19-16,0 7-15 0,0-7-12 15,0 0 33-15,0 0-6 0,0 0-45 16,0 0-31-16,0 0 12 16,4-7-37-16,-4 7-2 15,0-6-54-15,-4 2 11 0,0-9 13 16,-1 3 5-16,1 6 3 0,-4-9 11 16,-1 9 34-16,-3-2 13 15,-5-1 8-15,-4 7-32 0,-5 7-21 16,1-1-10-16,-5 4-9 0,0 7 26 15,-3 10 28-15,-1 1 166 16,-4 5 116-16,-5 11 44 0,5 0 67 16,0 1-51-16,0-1-85 15,4 6-59-15,4-12-168 0,5 6-94 16,4 0 0-16,4-4 0 16,4-9 0-16,1 3 0 0,3 0 0 15,9-7 0-15,0 6 0 0,0-5 0 16,4-5 0-16,5-2 0 15,4-4 0-15,-1 6 0 0,1-9 0 16,8-1 0-16,4-3 0 0,5-10 0 16,4 0 0-16,4 0 0 15,4-10 0-15,5 4 0 0,0-11 0 16,3 0 0-16,1-10 0 16,4-1 0-16,9 1 0 0,-1-6 0 15,5-5 0-15,0-6 0 16,4-7 0-16,-5 1 0 0,5 2 0 15,0-9-170-15,-4-4 14 0,0-4 58 16,-1-2 10-16,-7 2 22 16,-9-2 25-16,-9 12 17 0,-4-6 15 15,-13 7 0-15,1 3 5 0,-9 7 4 16,-5 0 0-16,-7 0 25 16,-1 10 58-16,-4 7 53 0,-4 4 1 15,-1 2-7-15,1 4-9 0,-4 11-88 16,-9 6-33-16,-4 6 0 15,-9 11 0-15,-8 10 0 16,-9 11 0-16,-8 6 0 0,0 7 0 16,0 9 0-16,-4 1 0 0,0 4 0 15,-1 3 0-15,5 3 0 16,0 0 0-16,9-4 0 0,3 5 0 16,1-11 0-16,8 6 0 0,9-13 0 15,4 7 0-15,4-10 0 16,8-3 0-16,9-8 0 0,5-2 0 15,3 2 0-15,5-9 0 0,12 3 0 16,5-11 0-16,4-2 0 16,12-4 0-16,9-11 0 15,9-2 0-15,-5-8 0 0,9-2 0 16,-5-11 0-16,5-4 0 0,-5-13 0 16,-3 1 0-16,-14-1 0 15,-8-4 0-15,-12-2 0 0,-5 3 0 16,-8-8 0-16,-5 8 0 0,-4-3 0 15,-4 6 0-15,-17 3 0 0,-4-3 0 16,-8 11 0-16,-5 2 0 16,-4 4 0-16,-9 11 0 0,-4 6 0 15,-12 6 0-15,-1 11 0 0,-8 4 0 16,0 13 0-16,0-1-92 16,-4 5-668-16,13-4-350 15,-1 10-480-15,9 0-28 0</inkml:trace>
  <inkml:trace contextRef="#ctx0" brushRef="#br0" timeOffset="15973.7">6905 7841 4805 0,'-13'17'387'0,"4"0"-155"0,1 4 37 15,-1-4 65-15,-3 0-131 0,3-11-93 16,1 11-51-16,-1-7-31 0,5-6-6 16,0 3-3-16,4-1 11 15,0-6 16-15,0 0 92 16,0 0-28-16,-9 0-60 0,9-6-26 15,0-1-9-15,0-3-15 0,0-1-14 16,9-5-7-16,-9-1-24 16,8-4-25-16,5-2 8 0,0-5 12 15,8 5 5-15,-4 2 18 0,4-2 5 16,0 2 2-16,0 5 7 16,1 5-9-16,-6 5 7 15,-3-1-1-15,4 7 1 0,-8 7 22 16,-5 3 11-16,4 7 72 0,-3 10 64 15,-1 7 41-15,-8 6 5 0,4 4 52 16,-13 4 27-16,9 9-46 16,-18 8-11-16,1-4-105 0,0 6-117 15,-9 11 0-15,-3-7 0 0,-6 0 0 16,1 1 0-16,-8-5 0 16,3-2 0-16,5-8 0 0,-8-9 0 15,3-4 0-15,5-10 0 0,9-7 0 16,-9-4 0-16,12-6 0 15,5-7 0-15,4-3 0 0,0-7 0 16,5-7 0-16,-1-3-160 16,9-7-102-16,-5-6 15 0,9-4 13 15,0-7 39-15,9 0 35 0,-1-3 28 16,1 3 30-16,12-4 54 16,-13 5 34-16,5 5 30 0,4 1 8 15,0 4-6-15,0 2 8 0,0 8-8 16,4 3 7-16,-13 6-1 15,9 4 5-15,0 4 3 0,-4 2-38 16,4 5 17-16,-5 6 87 0,1-1 53 16,0 1-14-16,-5 10-37 15,5 1-26-15,0-5 64 16,8 4-41-16,-13-6-46 0,9 6 11 16,-4-4 115-16,4-2-85 0,0 3-44 15,0-8-7-15,4 5-11 0,-8-4-24 16,8 0 5-16,0-11 5 15,-8 5-30-15,12-5-37 0,-8-2-244 16,-4-4-271-16,12-4-210 0,-8-2 326 16,8-11 190-16,1 0-796 15,-1-4-296-15,1 4 388 0,-5-10 454 16</inkml:trace>
  <inkml:trace contextRef="#ctx0" brushRef="#br0" timeOffset="16447.39">7510 8322 4449 0,'0'0'557'16,"-9"0"-250"-16,9 11 190 15,-8-5 115-15,4 15-46 0,-5-4-34 16,1 10-75-16,-5 7-243 15,0 10-214-15,-8-4 0 0,4 4 0 16,0-7 0-16,0 8 0 16,-4-1 0-16,13-7 0 0,-13 3 0 15,8-6 0-15,5-7 0 0,-5-6 0 16,13 2 0-16,-13-12 0 16,13 6 0-16,-4-17 0 0,4 0 0 15,0 0 0-15,0 0 0 0,0 0 0 16,4 0 0-16,0-17 0 15,5 0 0-15,8-10 0 0,0-11 0 16,12-2 0-16,-3-4 0 0,3 0 0 16,9-4 0-16,-8-3 0 15,4 11 0-15,0 3 0 0,-5 9 0 16,-3 1 0-16,-1 4 0 16,-8 6 0-16,0 7 0 0,-8 3 0 15,-1 3 0-15,-4 4 0 0,-4 0-437 16,0 0-551-16,-4 11 421 15,-4 5 235-15,-1 1-351 0,-8 4-353 16,0 6-88-16,5 3 327 0,-5-3 381 16,0-6 216-16,4 2-243 15,-4-2-68-15</inkml:trace>
  <inkml:trace contextRef="#ctx0" brushRef="#br0" timeOffset="17324.48">7421 8725 2053 0,'-13'17'529'15,"5"0"106"-15,-9 0 128 0,8-3-33 16,-3 3-309-16,3 6-169 0,9-6-84 16,-8 0 113-16,8 0-36 15,-9-7-75-15,9 7 24 0,0-7-10 16,0 7-52-16,9-6-66 0,-9-1-14 16,8-4-10-16,-3 5-9 15,7-5 6-15,1-6-9 0,12 0-56 16,-8-10-231-16,4-3-95 15,5-4-7-15,3-4 150 0,1-6 90 16,4 0 65-16,-4-7 5 16,-1 1 30-16,5-1 4 0,-4 7 15 15,-5-7-7-15,-4 7 21 0,-4 6-24 16,0 4 18-16,-8 0-5 16,-5 11 27-16,0-5-21 0,0 5 42 15,-4 6 60-15,0 0 81 0,0 0 11 16,-8 6 122-16,4 5 119 0,-5 6 45 15,-4 0-25-15,1-1-177 16,-1 5-269-16,5 2-18 0,-1-2 0 16,1 3 0-16,3-8 0 15,1 1 0-15,4 0 0 0,0-7 0 16,0 7-155-16,4-13-197 16,9 3-85-16,-4-1-77 0,-1-12 8 15,13-1 205-15,5-7 148 0,-5-3 74 16,4-6 19-16,5-11 28 15,-1 7 7-15,5-11 21 0,-4 5-7 16,-5-5 22-16,1 4-22 0,-5 1 11 16,-4 5-9-16,-4 1 21 0,-5 10-2 15,-4 0 10-15,1 7 40 16,-5 4 141-16,0-5 92 16,0 11-16-16,-5 0 10 0,1 4 35 15,-4 3 65-15,3 9 35 0,-3 1-100 16,-9 4-297-16,4 2-25 15,5 5 0-15,-1-1 0 0,1-4 0 16,-5 4 0-16,9 1 0 0,0-5 0 16,-1-2 0-16,5-5-24 15,0-5-337-15,0-1-6 0,0 3-61 16,9-9-139-16,8-4 181 0,-9-4 153 16,9-9 111-16,4 3 71 0,5-11-5 15,3-2 23-15,1-4-135 16,4-7-123-16,-4-4 3 0,3-6 62 15,6 4 78-15,-18 2 99 0,4-6 22 16,-4 17 104-16,-4-7 198 16,0 18 72-16,-8-5-92 15,-9 8-13-15,4 3 27 0,-4 10-30 16,-4 0 42-16,-5 6 47 0,-4 11-3 16,1 4 45-16,-5 6 32 15,-4 7-48-15,4-1-293 0,-4 11-61 16,-1 0 0-16,1 11 0 0,9-11 0 15,-14 6 0-15,9-6-620 16,4 7-342-16,-8-7 455 0,9-6-264 16,-1-5-993-16,13-5 680 15,0-1-149-15</inkml:trace>
  <inkml:trace contextRef="#ctx0" brushRef="#br0" timeOffset="17812.24">9415 7587 3382 0,'0'-10'1062'15,"0"-3"-514"-15,0 3-255 16,0 10-118-16,0 0-94 0,-9 6 64 15,-7 21 361-15,-6 7 95 16,-3 21-12-16,-5 12-77 0,-16 4-215 16,3 11-297-16,-3 13 0 0,-5 3 0 15,-4 3 0-15,0 14 0 16,4-3 0-16,-4 3 0 0,0-10 0 16,0 4 0-16,9-8 0 0,3-2 0 15,9-15 0-15,-4-9 0 16,13-1 0-16,-5-16 0 0,5-7-436 15,8-7-247-15,4-11-24 0,0-9 321 16,9-10-88-16,-4-1-510 0,8-13-97 16,0-6 103-16,8-11 444 15,5-11 128-15</inkml:trace>
  <inkml:trace contextRef="#ctx0" brushRef="#br0" timeOffset="19765.1499">9212 8543 5236 0,'0'-11'191'15,"0"5"-91"-15,0-5 146 16,4 5-168-16,0-11-66 0,9 0-59 15,0-4 3-15,8 5 14 0,0-12 4 16,4 1 4-16,1 10-8 16,-1-6 15-16,5 6 9 0,-5-4 6 15,5 11 10-15,-5-7 12 0,-4 7-7 16,1-3-21-16,-10 9-11 16,-3-2-1-16,-1 6 18 0,-4 0 67 15,-4 0 147-15,0 10 101 0,-4 13 55 16,-9-2-2-16,-8 19-40 0,0 4-28 15,-8 4-37-15,3 9-13 16,-4-2-183-16,5-5-67 16,4-2 0-16,0 3 0 0,4-7 0 15,8-11 0-15,-3 1 0 0,3-7 0 16,9-6 0-16,0-4 0 16,0 0-159-16,9-11-151 0,3 5 52 15,1-18-22-15,8 3-99 0,5-13-77 16,7-10 108-16,6 0 164 0,3-13 86 15,0 2 45-15,5-12 23 16,4-1 22-16,-5 3 8 0,5-2 3 16,-9 6-3-16,-4-1 0 0,-4 12-7 15,-4 6-12-15,-5-1 5 16,-8 11 16-16,-4 7 18 16,-9 4 121-16,5-1 64 0,-5 3 14 15,-8 15 24-15,4 5 34 0,-9 8 39 16,-4 7 13-16,-3 9-49 0,-6 4-100 15,5 0-66-15,-4 0-39 16,4 0-40-16,0-6-32 0,9 2-3 16,-1-13-9-16,5 1-5 0,4-12-21 15,0 1-113-15,4-6-46 16,5-11 27-16,-1 6 10 16,5-12-16-16,8-5-3 0,-4-6 11 15,21-10 39-15,-17 0 144 0,13-7-99 16,-8-10-47-16,8 0-4 0,-1-6 24 15,-3-1 36-15,4-3 20 16,-13 10 24-16,-4-7 18 0,0 7 41 16,-13 0 75-16,-4 6 79 0,-4 5 35 15,-9 5 12-15,1 5 4 16,-10 9-26-16,1 1-34 0,0 2-24 16,0 11 91-16,-9 7 84 0,1 3-327 15,-1 11 0-15,0 13 0 16,-3-1 0-16,-1 12 0 0,0 5 0 15,0 4 0-15,4 1 0 16,5 2 0-16,4-9 0 0,0 2 0 16,12-6 0-16,1 1 0 0,8-12 0 15,0 1 0-15,4-7-345 16,4-6-295-16,9-4-49 0,9-11 254 16,-5-6 188-16,8-6 115 0,10-11 63 15,-1-4 44-15,8-2-257 16,1-11 83-16,4-3-35 0,-1-8-30 15,10-9 50-15,-1 4 114 0,0-5 48 16,-4 5 13-16,-8 5 48 0,-5 1 112 16,-12 7 233-16,-5 3 74 15,-4 11-225-15,-4 2-84 16,-8 4-24-16,-5 0-25 0,0 7 70 16,-4 4 172-16,0 6 44 0,-4-7-52 15,0 14 53-15,-9 3 76 16,-4 13-42-16,0 4-120 0,-8 7-268 15,-1 10-3-15,1 4 0 0,4 3 0 16,0-1 0-16,-5 5 0 16,9-5 0-16,5-6 0 0,3 0 0 15,1-6 0-15,8-4 0 0,0-7 0 16,4-4 0-16,0-2 0 0,9-4-1 16,0-11-178-16,3-6-4 15,10 0 3-15,4-10-10 16,3-13 11-16,1-5-1 0,9-5-70 15,-1-18 33-15,9-3 85 0,-5-7 19 16,5-4 76-16,-4-9 73 16,-5 3-156-16,-4 6 50 0,-8 4 32 15,-9 4 61-15,-8 3 90 0,-5 10 85 16,-4 10 75-16,-8-4 14 0,-9 11-17 16,1 10-47-16,-5 7-41 15,-9 10 27-15,-3 10 46 0,-9 17-255 16,-1 7 0-16,-7 10 0 0,-1 11 0 15,1 6 0-15,-5 6 0 16,4-2 0-16,5 6 0 0,8 3 0 16,0-9 0-16,5 2 0 15,8-2 0-15,4-4 0 0,4-11 0 16,4-6-134-16,5-6-453 0,8-4-35 16,1-7 14-16,7-4 284 15,1-12 156-15,8-11 75 0,5-7 40 16,-1-7 15-16,9-10 5 0,0-3 0 15,0-6-146-15,4-11-113 16,0-1 80-16,0-5 90 0,4-5 11 16,-4-5 23-16,-4-1 37 0,4 10-8 15,-8 3 90-15,-5 14 147 16,-3 1 80-16,-10 12 95 16,-3 4-175-16,-1 7-67 0,-4 3 39 15,-4 7-5-15,-4 7 65 0,-4 7 88 16,-5 20 25-16,-8-1-41 0,0 18-103 15,-5 3-94-15,-3 7 0 16,-1 0 33-16,0 4-3 0,-3 9-38 16,3-3-28-16,0 11 6 0,5-4-5 15,-1-1-19-15,1 1-15 16,0 0-10-16,-1-7 1 0,5 7 6 16,4-7-8-16,-4 0 3 0,8 1 7 15,-4-11-8-15,5-7-7 16,-10 3 0-16,1-13 0 0,0 0 60 15,0-10 177-15,0-13-165 16,0 2-72-16,-1-13 0 0,-3 1 0 16,-5-11 0-16,5 0 0 0,0-11 0 15,-1-6 0-15,5 7 0 16,0-7 0-16,0-6 0 0,4 2 0 16,0-2 0-16,0 2 0 0,4-2 0 15,1-4 0-15,7-1 0 16,-7 1 0-16,7 4 0 0,1-4 0 15,4-7 0-15,4 3 0 16,5-9 0-16,4 2 0 0,8-2 0 16,8-8 0-16,9-3 0 0,13-3 0 15,4-7 0-15,13 4 0 16,8-8 0-16,5 4-880 0,8 0 51 16,-1 7 367-16,1-7-488 0,-4 11-245 15,0 6-17-15,4-1 577 16,-1 8-210-16</inkml:trace>
  <inkml:trace contextRef="#ctx0" brushRef="#br0" timeOffset="20485.68">11819 8366 2978 0,'0'0'856'0,"-4"0"-18"0,4 0-378 16,0 0-231-16,0 0-83 0,0 0-4 16,0 0 250-16,4-6 32 0,1 6-41 15,3 0 35-15,1 0 106 16,8 0-123-16,4 0-401 16,0 0 0-16,9 0 0 0,8 0 0 15,4 6 0-15,5-6 0 0,-1 0 0 16,9 7 0-16,0-3 0 15,4-8 0-15,1 4 0 0,-1 4 0 16,-4-4 0-16,-4 0 0 0,-9 0 0 16,0 0 0-16,-8 0 0 15,-8 0-166-15,-5 0-635 0,-8 0 3 16,-1 0 33-16,1 0-720 0,-5 0 103 16</inkml:trace>
  <inkml:trace contextRef="#ctx0" brushRef="#br0" timeOffset="21407.9">14118 7797 4201 0,'-8'-10'660'0,"3"4"-309"0,-3-5-146 15,4 1 10-15,0-3-43 16,4-8-53-16,0 4-41 16,4 0-7-16,8-10-11 0,-3 4-7 15,8-4-15-15,0-1 43 0,8 1 3 16,1-6-131-16,-5 5 56 16,8 5 48-16,1 2-53 0,0-6-24 15,-5 10-23-15,0 7 39 0,-3-3 164 16,-10 9 13-16,1 4-15 15,-4 0 46-15,-5 10 38 0,0 7 5 16,-4 17-19-16,-4 4 40 0,-5 12-101 16,-3 4-167-16,-5 1 0 15,-5 6 0-15,6 6 0 16,-6-6 0-16,5 0 0 0,-8-7 0 16,4 1 0-16,-9 2 0 0,5-3-342 15,-5-10-550-15,5 7 205 16,-1-13-111-16,9 6-740 0,-4-11 278 15,9 5 615-15</inkml:trace>
  <inkml:trace contextRef="#ctx0" brushRef="#br0" timeOffset="21827.4">14097 8685 4529 0,'0'7'482'15,"0"-7"-215"-15,-4 0-122 0,4 0-78 16,0 6-17-16,4-2-32 16,0 2-15-16,0-6 4 0,5 0-7 15,-5 0 24-15,5-6-24 0,3-4 23 16,1 3-31-16,-4-3 72 15,3-7 136-15,-3 7 121 16,-1-1 40-16,1 1 13 0,-9-3-2 16,4 2 23-16,-4 5 10 0,0 2-313 15,0-2-92-15,-4 6 0 16,-1-7 0-16,-3 7 0 0,-1 0 0 16,1 0 0-16,0 0 0 0,-1 7 0 15,1-1 0-15,-1 4 0 0,1 1 0 16,-1 6 0-16,5-7 0 15,0 3 0-15,-1-3-142 0,5 1-760 16,0-1 110-16,0-3-11 0,9-1-601 16,-1-2 36-16,5-4 239 15</inkml:trace>
  <inkml:trace contextRef="#ctx0" brushRef="#br0" timeOffset="22732.6699">14867 8289 1816 0,'-8'-11'515'0,"0"11"152"15,-1-10 211-15,5 3-52 16,0 1-412-16,-1-4-194 0,1-7-112 16,8 0-42-16,-4-4-36 15,5-2-11-15,3-4 13 0,5-1-4 16,-1 1-34-16,5 0 6 15,0 4 14-15,0-5 42 0,4 1 19 16,5 10 26-16,-5 7 13 0,0-3 8 16,5 13 1-16,-9 0-208 15,-1 6 57-15,1 11 91 0,-4 11 109 16,-9 5 35-16,-4 11-2 0,-8 11-4 16,-5 6-18-16,-4 6-78 0,-4 4-62 15,-9 1-16-15,5-1-38 16,-9 7-1-16,0-11-7 0,5-2 11 15,-5-11-27-15,4-3-242 16,1-7-274-16,7-17 190 0,10-4 135 16,-1-6 92-16,4-17-261 15,9 0-682-15,5-23-223 0,7-4 557 16,5-11 369-16,9-2 161 0,-1-15-310 16</inkml:trace>
  <inkml:trace contextRef="#ctx0" brushRef="#br0" timeOffset="23657.57">15464 8045 2077 0,'0'0'772'0,"0"6"309"0,5 1-292 16,-5-3-395-16,4 2-189 15,-4-6-89-15,4 11-74 0,0-5-13 16,1-6-12-16,-1 4-10 0,0-4 6 15,-4 0-16-15,4 0 9 16,-4 0 16-16,4-4-31 0,-4 4 6 16,0-13 8-16,0 3 8 0,-4-7-19 15,4 7-2-15,-4-7 8 16,-4 0 2-16,-1 0 13 0,-4 7-13 16,1-1 6-16,-9 11-8 0,-1 0 9 15,1 4 15-15,-4 9-2 16,-5 8-17-16,-4 6-13 0,5 13 119 15,-5-2 161-15,4 6 53 16,-4 6-24-16,9 5-46 0,-1 2-115 16,10-3-70-16,3 1-39 0,0-1-14 15,9-3-1-15,0-1 10 16,4-6 9-16,4-6-3 0,0 2-50 16,0-13 9-16,5 7 9 0,4-7-4 15,3-6 4-15,-3-4 25 0,8 0 33 16,5-11-23-16,-1-2-19 15,9-8-9-15,4-13-7 16,9 0-11-16,3-6-2 0,6-4-7 16,-1-11-83-16,4-6-165 0,4-6-25 15,5-11 50-15,0-4 49 16,0-13-112-16,-1 0 136 0,1-3 80 16,-9-14 42-16,1 7 24 0,-5-6 24 15,-9 12-15-15,-8 4 6 0,-8 7 11 16,-9 3 17-16,-4 18-4 15,-9-5-10-15,-3 18-10 0,-5-3 5 16,-9 6 9-16,1 13 36 0,-5-2 77 16,-4 13 46-16,0-1 37 15,-4 15-21-15,-4 13 32 16,-5 17 78-16,-4 6 37 0,-4 14-3 16,-4 18-13-16,-5 5 51 0,5 5-366 15,-1 6 0-15,1 7 0 16,4-7 0-16,4 6 0 0,0-5 0 15,9-1 0-15,4 0 0 0,8-17 0 16,0 3 0-16,13-13 0 0,0-7 0 16,9 1 0-16,-1-11 0 15,9-11 0-15,0 1 0 0,4-13 0 16,5-4 0-16,8-17 0 0,-1 0-71 16,1-17 41-16,9-4 30 15,-5-13 19-15,0-3-9 16,-4-10-7-16,0-1 5 0,-9-13 17 15,-4 7 11-15,-4-3-36 0,-9 2 0 16,-8 5 0-16,-8 2 0 0,-5 8 0 16,-8 2 0-16,-4 5 0 15,-5 16 0-15,-8 0 0 0,-4 17 0 16,-1 6 0-16,1 11 0 0,0 4 0 16,4 13 0-16,4 10-221 15,0 6-942-15,4 5 551 0,9-1 242 16,4 3-1673-16,9-3 855 15,12 1 437-15</inkml:trace>
  <inkml:trace contextRef="#ctx0" brushRef="#br0" timeOffset="24281.94">17344 7499 2467 0,'-8'-16'655'16,"-1"-1"141"-16,-4 6-52 16,-4 1-297-16,0 3-201 0,1 1-108 15,-10 12 124-15,-3 15 159 0,-5 13 55 16,-4 6-29-16,-1 21-6 15,-7 4-76-15,4 13-81 0,-5 3-282 16,5 10-2-16,-1 1 0 16,5-4 0-16,9 7 0 0,-1-1 0 15,5 1 0-15,8-3 0 0,4-8 0 16,4-2 0-16,5-5 0 16,4-9 0-16,4-10-461 0,5-1-186 15,-1-9-56-15,9-8 54 0,0-2-221 16,9-21-205-16,3 0-64 15,5-17 511-15,4-11-4 0</inkml:trace>
  <inkml:trace contextRef="#ctx0" brushRef="#br0" timeOffset="24655.55">17513 7923 4307 0,'-4'-4'403'0,"0"4"-2"0,4 11 4 15,0 5 126-15,4 1-47 16,0 21-42-16,1-4-51 0,3 10-112 15,0 6-112-15,1-2-52 0,8 9 23 16,0-2-38-16,0-5-72 16,0 5-28-16,-5-5 0 0,1-6 0 15,4 0 0-15,0-6 0 0,0-5 0 16,0 1 0-16,-4-7-405 16,-1-6-205-16,1-4-154 0,-5-4 366 15,1-9 128-15,-5 2-596 0,0-12-249 16,1-5-21-16,3-5 526 0,-4-1 267 15</inkml:trace>
  <inkml:trace contextRef="#ctx0" brushRef="#br0" timeOffset="24922.14">17784 8062 4486 0,'-12'0'541'0,"-5"0"-253"15,4 6 174-15,-8 11 161 0,4 10-63 16,-13 7-68-16,1 4-36 0,-5 6-173 16,-4 6-283-16,-5 5 0 15,1-5 0-15,4 5 0 16,-5-11 0-16,1 6 0 0,4-6 0 16,0-6 0-16,0 6 0 0,4-17-215 15,4 7-482-15,9-11-131 16,4-6 395-16,5-7-176 0,7 1-508 15,5-11-54-15,9-11 327 0,12-5 397 16,0-1-175-16</inkml:trace>
  <inkml:trace contextRef="#ctx0" brushRef="#br0" timeOffset="25340.04">18136 7195 2629 0,'4'0'673'16,"4"6"331"-16,1 11-364 0,3 10-315 16,-3 11-128-16,4 12-76 0,-5 11 241 15,-4 11 69-15,1 5-59 0,-5 12 31 16,0 5-53-16,-5-2-44 16,1 9-13-16,0-2-208 0,-9-5-85 15,0 5 0-15,1-5 0 0,-5 5 0 16,-4-4 0-16,-5-7 0 15,-3 0 0-15,-5 0 0 0,0-4-387 16,-8-2-283-16,-1-4-62 0,-3-1 324 16,-5-5 64-16,9-1-532 15,-13-10-97-15,-5 6-215 0,-3-2 568 16</inkml:trace>
  <inkml:trace contextRef="#ctx0" brushRef="#br0" timeOffset="41043.39">5211 5732 1385 0,'0'-21'16'16,"0"4"-9"-16,0 0 5 15,0 7 12-15,0-7 5 0,0 11 235 16,0-5 137-16,0 5 19 0,0 2 35 16,0 4 54-16,0 0 84 15,0 0-21-15,0 0-165 0,0 0-183 16,0 4-108-16,0 2-31 15,0 5-54-15,0 5 15 0,9 12-22 16,-9 5 5-16,0 5 138 16,0 12 77-16,0 5 34 0,0 6 45 15,0 6-3-15,-9 4-25 16,9 7-35-16,-8 4-42 0,-1-4-28 16,5 6 38-16,-4-2-209 0,8 6-19 15,-9-4 0-15,1 4 0 16,-1-6 0-16,5 6 0 0,-4-10 0 15,3 3 0-15,-3 3 0 0,4-6 0 16,4 0 0-16,0-7 0 16,-9 0 0-16,9-10 0 15,0 4 0-15,0 3 0 0,-8-14 0 0,8 7 0 16,0-11 0-16,0 5 0 16,0-5 0-16,0-6 0 15,-9 1 0-15,9-1 0 0,-4 0 0 16,4-11 0-16,0 11 0 0,0-10 0 15,0-3 0-15,-4 3 0 16,4-7 0-16,0 7 0 0,-5-7 0 16,5-4 0-16,0 5 0 0,-4-12 0 15,4 12 0-15,-4-12 0 16,4 5 0-16,0 3 0 0,0 3 0 16,-8-10 0-16,8 6 0 15,0-9 0-15,0-1 0 0,-9 4 0 16,9-7 0-16,0 1 0 15,0-5 0-15,0-2 0 0,0-4 0 16,0 0 0-16,0 0 0 0,0 0 0 16,0 0 0-16,0 0 0 15,0-4 0-15,0 4 0 0,0-6 0 16,0 2 0-16,0-9 0 0,-8-8 0 16,8-2 0-16,0-4 0 15,-9-7 0-15,9-4 0 16,-4-6 0-16,0 0-103 0,-1-6-25 0,1-1 39 15,0 7 13-15,-4-4 2 16,-1 8 4-16,1 2 21 16,-5-6 23-16,4 11 8 0,5-1 12 15,0-4 1-15,-5 11 10 0,1-7-5 16,8 7 4-16,-8 4 1 16,3 2-17-16,1 4 12 0,4 0-9 15,0 7 15-15,0 4 0 0,0-5 8 16,-4 5-1-16,4 6-10 15,0 0 22-15,0 0 19 0,0 0 31 16,0 0 22-16,0 0 19 0,0 0 18 16,0 0-16-16,0 0-118 15,0 0 0-15,0 0 0 16,0 0 0-16,0 0 0 0,0 0 0 16,4 6 0-16,0 5 0 15,1-1 0-15,3 7 0 0,0 6 0 16,-8 4 0-16,9 7 0 0,-5 4 0 15,0-5 0-15,1 11 0 16,3 0 0-16,1 7 0 0,-9-7 0 16,8 0 0-16,-8 0 0 0,0-6 0 15,9 6 0-15,-9 0 0 16,0-4 0-16,0 4 0 0,-9-6 0 16,9 2 0-16,0-3 0 15,0-9 0-15,0 5 0 0,0-5 0 16,0-5 0-16,-8-2 0 15,8-5 0-15,0-5 0 0,0-5 0 16,0-2 0-16,0-4 0 0,0 0 0 16,0 0 0-16,0 0 0 15,0 0 0-15,0-4 0 0,0 4 0 16,0-10 0-16,8 3 0 0,-8-9 0 16,0-5 0-16,17-19 0 15,-9-11 0-15,5-3 0 0,4-18 0 16,8 1 0-16,5 0 0 15,-9-3 0-15,5 3 0 0,-1 6 0 16,5-2 0-16,-13 6 0 16,12 0 0-16,-12 0 0 0,0 6 0 15,4 5 0-15,-12-5 0 0,3 11 0 16,-3 0 0-16,4 11 0 16,-1-1 0-16,-12 13 0 0,9-2 0 15,-1 13 0-15,-8-7 0 0,0 10 0 16,0 3 0-16,0 4 0 15,0 0 0-15,0 0 0 0,0 0 0 16,0 0 0-16,0 4 0 0,0 9 0 16,0-2 0-16,-8 16 0 15,-1-4 0-15,1 15 0 16,-5 6 0-16,-4 0 0 0,9 0 0 16,-13 6 0-16,4 1 0 0,0 3 0 15,0 1 0-15,0 6 0 16,4-7 0-16,-4 3 0 0,5-2 0 15,-5-5 0-15,8 5 0 0,1-5 0 16,-5-2 0-16,0-4 0 16,5 7 0-16,4-7 0 0,-5-4 0 15,1-9 0-15,-1 3 0 0,1-7 0 16,3-4 0-16,5-2 0 16,-4-4 0-16,4 0 0 15,0-11 0-15,0 4 0 0,0-10 0 16,0 0 0-16,0 0-1231 0,0 0 533 15,0-10-467-15,9 4-579 16,-5-11 783-16</inkml:trace>
  <inkml:trace contextRef="#ctx0" brushRef="#br0" timeOffset="52631.37">18567 9040 1365 0,'0'4'27'16,"-12"3"14"-16,-5-7 162 0,17 0-19 16,0 6-325-16,-9-2 178 15,14 2 424-15,-1-12-339 16,4 6 79-16,-4 6 13 15,-12 1 6-15,8-7 24 16,4 4-17-16,0-4-8 16,-16 6-50-16,12-6-154 15,4 0 114-15,4 0-3 0,-8 0 32 16,5 4-16-16,-5-4-46 16,4 7 11-16,0-1 33 15,-4-2 34-15,9 9-28 0,-1-3 35 16,1 1-29-16,-1-5-50 15,1-2-66-15,-1 3-15 16,0-1-2-16,1-6-4 0,-1 4-3 16,-3-4-5-16,-5 0 12 15,4-4 3-15,-4 4 44 0,0 0 49 16,0 0 41 0,4-6 35-16,-4 6 46 0,4-7-23 15,-4 7-74-15,0 0-36 16,-4-4-34-16,4-2-13 0,0-5-16 15,0 5-7-15,4-15 6 16,-4 8-20-16,5-8 6 0,-5 5 3 16,4-12 1-16,0 1 13 15,0 0-10-15,-4-7 7 0,0 7 7 16,4-7-20-16,-4 7 13 16,5-7-24-16,-5-3 2 0,0-3-12 15,4 2-3-15,-4-2-3 16,0-4 8-16,4 0-4 0,-4 0-9 15,0 0 10-15,4 0-5 16,-4 0-4-16,0-1 1 0,0 1 7 16,0-6-12-16,0 6 11 0,5 0-10 15,-5 0-1-15,4 0 11 16,-4 0-13-16,4 6 4 0,0-6 13 16,1 4-11-16,-1 2 1 0,-4-6 9 15,0 4-17-15,0 2 8 16,0-6 8-16,0 0-15 15,0 0 5-15,0-6-11 0,0 6-30 16,-4-11 1-16,4 5 12 0,0-5 12 16,4-6 8-16,-4 11-1 15,0-5 7-15,0 5-6 0,0 6 8 16,-4-11-4-16,4 5-20 0,0-5-19 16,-5-6-1-16,5 7 25 15,-4-13-10-15,4 12 11 0,0-2 7 16,0 9-1-16,4-2 9 0,-4 6 3 15,5 6-1-15,-1-2 11 16,-4 6-5-16,4 3-7 16,0-3-2-16,1 1 6 0,-5-5 3 0,4 4-8 15,0-10 5-15,0 4 3 16,-4 3 0-16,9-1-17 16,-5-2 21-16,0 2-13 0,5 5-1 15,-5-1 10-15,0-4-4 0,5 5 0 16,-5-1-5-16,0 0 9 15,0 3 7-15,0 4-16 0,-4-7 9 16,5 11 0-16,-5 2 3 0,4 4-3 16,-4-6-4-16,0 6 11 15,4 3-7-15,-4-3-14 0,0 0 14 16,0 11 11-16,4-5-2 16,-4 5 6-16,0 2 30 0,-4-3 27 15,4 7 46-15,0 0 42 16,0 0-37-16,0 0-19 0,0 0 20 15,0 0 16-15,0 0-15 0,4 11-39 16,-4-5-14-16,0 5 5 0,-4 5-15 16,4 1-62-16,-8 11 0 15,3-1 0-15,-3 6 0 0,4 1 0 16,-9 10 0-16,5-6 0 0,-1 6 0 16,-4 6 0-16,1-6 0 15,-1 11 0-15,0-5 0 0,1 5 0 16,-1-5 0-16,0 5 0 15,1-5 0-15,-1 1 0 0,0-3 0 16,5 2 0-16,-5-6 0 16,5 7 0-16,-1-7 0 0,-4-6 0 15,5 6 0-15,-5-4 0 0,5-3 0 16,-1-3 0-16,1 0 0 16,-1-7 0-16,-3 0 0 0,-1-16 0 15,4 5 0-15,1 12 0 0,0-11 0 16,3-1 0-16,1 1 0 15,4 0 0-15,-4-7 0 0,4 1 0 16,-4-5 0-16,4-2 0 0,-5 3 0 16,5-7 0-16,0 0 0 15,0 0 0-15,0 0 0 16,0 0 0-16,0 0 0 0,0 0 0 16,0 0 0-16,0 0 0 0,0 0 0 15,0 0 0-15,-4-11 0 16,4 5 0-16,4 2 0 0,-4-9 0 15,5-8 0-15,3-2 0 0,5-8 0 16,4-9 0-16,0-11 0 16,4 3 0-16,-4-9 0 0,0 3 0 15,4-1 0-15,-4-6 0 0,0 7 0 16,0-7 0-16,0 0 0 16,-5 4 0-16,5 3 0 0,-4-1 0 15,0 1 0-15,-1 3 0 16,-3 1 0-16,3 6 0 0,-3 6 0 15,-1-2 0-15,-3 9 0 0,3-3 0 16,-4 11 0-16,1-4 0 16,-1 10 0-16,0 0 0 0,0-4 0 15,-4 8 0-15,4 3 0 0,-4-1 0 16,0 1 0-16,5 4 0 16,-5-1 0-16,0 3 0 0,0-2 0 15,4 6 0-15,-4-4 0 0,0 4 0 16,0 0 0-16,0 0 0 15,0 0 0-15,0 0 0 16,0 0 0-16,0 0 0 0,0 0 0 16,0 0 0-16,0 0 0 0,0 4 0 15,0-4 0-15,0 6 0 16,0-6 0-16,0 4 0 0,0 9 0 16,0-3 0-16,4 1 0 0,-4 6 0 15,0 6 0-15,4-2 0 16,-4 6 0-16,5 0 0 0,-5 7 0 15,4 0 0-15,-4-1 0 0,4 5 0 16,0 6 0-16,1-4 0 16,-5 4 0-16,8 0 0 15,-4 0 0-15,1 0 0 0,-1 0 0 16,-4 0 0-16,4 0 0 0,-4-6 0 16,4 2 0-16,-4 4 0 15,4-6 0-15,-4-4 0 0,5 3 0 16,-1 3 0-16,-4-6 0 0,4-3 0 15,-4 3 0-15,4-11 0 16,1 4 0-16,-5 1 0 0,4-12 0 16,0 5 0-16,-4-4 0 0,4 0 0 15,1-4 0-15,-5-3 0 0,4 1 0 16,0-5 0-16,-4-2 0 16,0-4 0-16,4 6 0 15,-4-6 0-15,0 0 0 0,4 11 0 16,-4-11 0-16,5 6 0 0,-5-6 0 15,0 0 0-15,4 4 0 16,-4 3 0-16,0-7 0 0,0 0 0 16,0 6 0-16,0-6 0 0,0 0 0 15,0 0 0-15,0 0 0 16,4 0 0-16,-4 0 0 0,0 0 0 16,0 0-1256-16,0 4 576 0,0-4-944 15,0 0 19-15,0-4 252 16</inkml:trace>
  <inkml:trace contextRef="#ctx0" brushRef="#br0" timeOffset="60843.28">20612 6609 1366 0,'0'-4'26'15,"4"-2"38"-15,-4-5 110 0,-4 5 88 16,4 6 45-16,0-11 31 16,-4 5 34-16,4 2 32 0,-4-2 47 15,-1-5 1-15,1 11-42 0,-4-6-73 16,-1 2-98-16,-3 4-37 16,-5 0-115-16,0 10 50 0,-9 7 111 15,1 10 50-15,-5 11-3 16,1 2-20-16,-5 4-34 0,4 11-46 15,0-5-68-15,5-2-53 16,4 3-31-16,8-7 3 0,5 6-19 16,4-12-5-16,8 2 1 0,8-2-1 15,1-11-2-15,4 6-6 16,4-12 7-16,5 3-9 0,-1-8 2 16,5-9-4-16,4-3 4 0,4-8 3 15,4-9-10-15,5 3-4 16,3-14-3-16,-3 3 0 15,4-6 0-15,-5 0 6 0,-3-7-1 16,-10-6 61-16,1 3-79 0,-8-14 32 16,-9 7 38-16,0-4 1 15,-13-9 8-15,-4 9 20 0,-4-2 16 16,-13-5-59-16,0 15-43 0,-13-4 0 16,0 10 0-16,-3 3 0 15,-1 14 0-15,-4 0 0 0,-5 17 0 16,5 11 0-16,-4 6 0 0,0 10 0 15,3 13 0-15,1 4 0 16,4 4 0-16,5 3 0 0,3-1-354 16,10-2-175-16,3 3-89 15,9-7 15-15,8-11-54 0,4 5-273 16,9-4-12-16,9-11-9 16,3-2 362-16,5-5 78 0</inkml:trace>
  <inkml:trace contextRef="#ctx0" brushRef="#br0" timeOffset="61439.18">21332 6660 4921 0,'-4'-11'327'0,"4"5"-131"15,-5 6-53-15,5 0-37 0,-4 0-19 16,0 0 61-16,0 10 54 16,-5 3 3-16,-4 8-3 0,1 6-2 15,-1 7-7-15,-4-7-16 0,4 13-41 16,-4-6-52-16,5 3-42 16,-1-3-16-16,0 4-1 0,5-5-2 15,4 1 6-15,-1-3-9 0,10-1-11 16,3-3-4-16,1-6-5 15,8-4-6-15,8-7 6 0,5-3-3 16,3-14-7-16,10 3 2 16,-1-13 84-16,-4-6-116 0,0-4 32 15,-4 0 8-15,-8-11 0 16,-5-2-3-16,0-8 3 0,-8-9 29 16,-5 2 112-16,-8 1 26 0,0 4-42 15,-8-5 9-15,-5 5-43 16,-4-5-91-16,-8 5 0 0,3 6 0 15,-7-7 0-15,-5 7 0 0,0 0 0 16,-4 0 0-16,0 0 0 16,0 6 0-16,4-6 0 15,0 10 0-15,9 7 0 0,3 10 0 16,6-6 0-16,7 13 0 0,1-7 0 16,3 6 0-16,10 1 0 15,3-3 0-15,9 3 0 0,8-7 0 16,9 7 0-16,13-7 0 0,8 6 0 15,8-6 0-15,9 11-378 16,0 2-79-16,4-2-52 0,5 6-273 16,4 0 25-16,-9 6-290 0,0 4-152 15,-4 11 364-15</inkml:trace>
  <inkml:trace contextRef="#ctx0" brushRef="#br0" timeOffset="63353.68">21797 6849 3767 0,'0'0'386'0,"5"0"9"15,3-7-52-15,1 1-57 0,8-5-121 16,8 1-67-16,5-7 0 16,3 0-78-16,6 1 14 0,3-12-37 15,-4 1 0-15,4 4 6 0,-8-4 35 16,0-1-38-16,-9 1-6 16,1-7 6-16,-9 7 53 0,-5-6 7 15,-3-1 18-15,-5 7 74 0,-8-1 75 16,0 1-40-16,-9 4-28 15,-4 2-47-15,0 4 4 0,-8 0 30 16,-1 11-14-16,-3 12 1 0,-1 1 12 16,-4 14 19-16,0 6 30 15,-4 7 6-15,4-1 3 0,1 18-94 16,3-3-109-16,0 2 0 16,9 11 0-16,4-6 0 0,4-5 0 15,5-2 0-15,4 3 0 0,8-11 0 16,0-3 0-16,5-3 0 15,8-7 0-15,4 1 0 0,4-12-102 16,5-5-89-16,4-11-61 0,8 0-38 16,5-11-30-16,3 1-36 15,5-13-68-15,0-4 94 0,5-18 141 16,3 1 27-16,-4-6-63 0,1-5 11 16,-5 1 54-16,0-7 34 15,-9 11 139-15,-8 5 20 16,-4 1 16-16,-12 11 115 0,-1-1 25 15,-9 7-6-15,1 6 96 0,-4 4 106 16,-5 11 21-16,0-5-46 16,-4 5-99-16,0 6-108 0,0 0-53 15,-4 6 75-15,-9 11 73 0,0 10-20 16,-8 7-113-16,0 10-115 16,-4 17 0-16,-5 0 0 0,0-7 0 15,-3 18 0-15,-1 5 0 0,0 5 0 16,0 2 0-16,-4 4 0 15,4-6 0-15,4 2 0 0,-4-2 0 16,1-4 0-16,7 0 0 16,-3-7 0-16,3-10 0 0,1 6 0 15,-1-12 0-15,-3-1 0 16,8-4 0-16,4-5 0 0,0-12 0 16,4-6 0-16,5-10 0 0,-1 0 0 15,1-6 0-15,3-11 0 16,1-11 0-16,0 5 0 0,4-22 0 15,0-5 0-15,4-5 0 0,5-19 0 16,-1 3 0-16,9-11 0 16,4-9 0-16,0 3 0 0,9-11 0 15,0-2 0-15,3 2 0 16,6-2 0-16,3-4-93 0,0 0 7 16,5 0-6-16,-1 6 29 0,1-2 6 15,-1 6-29-15,5 13 32 16,-4-2 25-16,-5 12 4 0,-4 5 3 15,5 12 0-15,-5 5 15 0,-4-1-1 16,-1 13-10-16,1 4 18 16,-8 11 7-16,-1 2 27 0,-8 8 88 15,0 2 74-15,-4 15 51 0,-5 2-191 16,-4 11-56-16,1 4 0 16,-14 6 0-16,1 6 0 15,-5 1 0-15,-4 3 0 0,0 1 0 16,-8-1 0-16,-1-3 0 0,1-1 0 15,0-6 0-15,-5-6 0 16,0 2 0-16,1-13 0 0,3-6 0 16,1-4 0-16,4 0 0 0,4-11 0 15,0 4 0-15,4-10 0 16,0-10 0-16,5 4 0 0,-1-5 0 16,5-12 0-16,4 2 0 0,4-6 0 15,9-7-204-15,0 1-144 16,8-1-27-16,4 3-28 15,5-3-183-15,4 0 238 0,4 1 160 16,4 6 41-16,1-1-166 0,3 5-133 16,1 2 88-16,4-2 80 0,-5-4-107 15,5 6 117-15,-4-2 135 16,-1 6 80-16,-4-4 28 0,-8-2 13 16,0 6 65-16,-4 0 262 0,-9 7 134 15,0-7 51-15,-4 0-30 16,-4 7-242-16,-5-1-97 0,1 5-47 15,-5-5 148-15,0 5 133 0,0 6 39 16,-4 0-42-16,0 0-46 16,0 0-45-16,0 6 74 15,-4 1 0-15,0 3-345 0,0 7 0 16,-9 10 0-16,0 1 0 0,1 5 0 16,-5 5 0-16,-4 6 0 15,-1 0 0-15,1-4 0 0,-4 4 0 16,-1 0 0-16,1-6 0 0,0 2 0 15,3-9 0-15,-3 3 0 16,4-11 0-16,4 4 0 0,4-10 0 16,1-6 0-16,3-1 0 0,1-4 0 15,3 5 0-15,5-11 0 0,0 0 0 16,0 0 0-16,0 0 0 16,5-11 0-16,3 5 0 0,1-4 0 15,7-14 0-15,6 3 0 16,3-2 0-16,5 2 0 0,4-6 0 15,-1 0 0-15,5-3 0 16,1 3 0-16,3 0 0 0,-4 0 0 16,4-7 0-16,1 7 0 0,-5-7 0 15,4 7 0-15,-4-7 0 16,0 7 0-16,-8 0 0 0,0-1 0 16,-5 1 0-16,-4 10 0 0,-4-6 0 15,-4 6 0-15,-1 3 0 16,-7 1 0-16,-1-4 0 15,0 7 0-15,-4-1 0 0,0 5 0 16,-4 2 0-16,0-3 0 0,-5 14 0 16,-3-3 0-16,-5 13 0 0,-5 10 0 15,-3 0 0-15,-5 13 0 16,-3 4 0-16,3 0 0 0,0 11 0 16,-4-5 0-16,5 5 0 0,-1 2 0 15,1-3 0-15,-1 1 0 16,4-1 0-16,1-3 0 0,4-7 0 15,0 0 0-15,0-4 0 0,4-9 0 16,4 3 0-16,4-17 0 16,1-1-9-16,0 1-1115 15,3-6 390-15,5-11 327 0,9 0-821 16,-1 0-343-16,9-11 727 0,4-6 260 16</inkml:trace>
  <inkml:trace contextRef="#ctx0" brushRef="#br0" timeOffset="63558.35">23715 6991 6397 0,'4'7'1134'0,"-8"-3"-474"16,0 2-660-16,0 5 0 16,-5-5 0-16,1 4 0 15,-1 7 0-15,5-6 0 0,0-5 0 16,0 4 0-16,-1 1 0 0,5-5 0 15,0 5 0-15,0-11-765 16,0 6-155-16,0-6-770 0,9 4-1 16</inkml:trace>
  <inkml:trace contextRef="#ctx0" brushRef="#br0" timeOffset="68271.9599">25036 6765 2276 0,'-9'-17'682'0,"1"0"142"0,4 7 30 16,-5-1-396-16,5-2-210 15,0 3-115-15,0 6-48 0,-1-3 5 16,5 1 218-16,-4 2 61 0,0-2-6 16,4 6-41-16,0-11-57 15,0 11-42-15,0-6-63 0,4-5-69 16,0-5-48-16,9-1-25 0,4-11-21 16,4 1 7-16,5 0-9 15,3 0-5-15,1-7 4 0,4 11 1 16,0-4 7-16,-5 10 1 0,1 0-10 15,-5 7 3-15,-4-1 1 16,-4 5-2-16,-4 6 8 16,0 6 23-16,-5-2 47 0,-8 13 76 15,0 6 18-15,-8 4-167 0,-1 11 0 16,-8 2 0-16,-4 4 0 16,-4 0 0-16,-1 7 0 0,1-3 0 15,0-8 0-15,3-2 0 0,-3-5 0 16,8-6 0-16,4-3 0 15,1-3 0-15,7-11 0 0,-3-4 0 16,8 5 0-16,0-11 0 0,0 0 0 16,0 0 0-16,8-4 0 15,1-9 0-15,4-4 0 0,4 7 0 16,4-7 0-16,4-4 0 16,-4 15 0-16,0-11 0 0,-4 13 0 15,0-3 0-15,0 7 0 16,0 7 0-16,0 3 0 0,0 11 0 15,0 2 0-15,-4 11 0 0,-1 4 0 16,1 12 0-16,-4 5 0 16,-9 5 0-16,0 1 0 0,-5 11 0 15,-3-1 0-15,-9 3 0 0,-4-3 0 16,-5 0 0-16,-8 7 0 16,1-7 0-16,-5-10 0 0,-5 4 0 15,1-8 0-15,0-2 0 16,-1-18 0-16,5 3 0 0,0-12 0 15,4-12 0-15,0 1 0 16,9-13 0-16,-1-4 0 0,5-10 0 16,4-7 0-16,0-4 0 0,5-13 0 15,7-3 0-15,5-14 0 16,9-3 0-16,4-7 0 0,12-6 0 16,0 6 0-16,9-11 0 0,9 5 0 15,3 2 0-15,5 4 0 16,8 0 0-16,5 1-292 0,8-1-7 15,0 0 28-15,4 6 53 16,4 5 54-16,1-5 73 0,-5 5 67 16,0 2 2-16,-4 1 28 15,-8 3 28-15,-9 7 5 0,-5 3-1 16,-7-4-2-16,-14 15-9 0,-3-4 13 16,-9 10 117-16,-5 0 61 15,1 7 21-15,-9 3-23 0,1 3-18 16,-5 4-65-16,0 0-133 0,0 0 0 15,-9 4 0-15,-4 9 0 16,1 8 0-16,-9 6 0 0,-1 7 0 16,1-1 0-16,0 5 0 0,0 2 0 15,0 4 0-15,4-6 0 16,4-4 0-16,0 3 0 16,9-3 0-16,0-11 0 0,0 4 0 15,8-10 0-15,0 0 0 0,0-7 0 16,9-10 0-16,4 0 0 15,4-6 0-15,5-15 0 0,3-2 0 16,9-4 0-16,0-17 0 0,1 0 0 16,-1-11 0-16,-4-2 0 0,-1-4 0 15,-7 7 0-15,-9-7 0 16,-5 13 0-16,-3-3 0 16,-9 7 0-16,-4 4 0 0,-5 13-14 15,-8 0 7-15,0 6 16 0,-4 8-3 16,-4 9 0-16,-1 8-6 15,-3 13 0-15,-9 6 0 0,0 4 0 16,-1 11 0-16,-3 13 0 0,4-1 0 16,4 15 0-16,0-15 0 15,5 5 0-15,7-5 0 0,6-6 0 16,7 0 0-16,9-6 0 0,0-4 0 16,9-7-298-16,7-4-129 15,6-6 66-15,3-13 75 0,9 3 38 16,0-18 29-16,4-2 55 0,4-1 33 15,5-9-34-15,-1-11 43 16,1 7 66-16,-5-1 17 16,1-5 0-16,-10 6 15 0,-3 6 7 15,-5-2 50-15,-8 6 128 0,0 0 121 16,-8 13 21-16,-5-3-15 16,-4 1-23-16,0 6-36 0,0 0-16 15,0 6 18-15,0 5 9 0,-4 6-60 16,-5 6-80-16,1-2-51 15,-5 6-27-15,0 0-22 0,1 7 0 16,3-7 0-16,1 7 0 0,-1-11 0 16,5 8 0-16,4-7 0 15,0 3 0-15,4-10 0 16,1-1 0-16,3-5-60 0,5-5-52 16,-1-2-14-16,10-8-16 0,-1-2-48 15,8-5-40-15,5-5-3 16,4-12 16-16,1 1 8 0,-1 4 58 15,0-15 71-15,4 5 49 0,-4-1 31 16,-4 7 17-16,-9-1 7 0,1 1-12 16,-9 10 78-16,0 1 110 15,-9-1 43-15,1 6-10 0,-5 5 0 16,0 2-4-16,-4-3-42 0,0 7-66 16,0 0 37-16,-8 11-124 15,-1 6-34-15,-4 6 0 16,1-2 0-16,-1 6 0 0,0 0 0 15,1 3 0-15,-1-3 0 0,0 0 0 16,5 1 0-16,-1-5 0 16,5-2 0-16,4-4 0 0,0-1 0 15,4 1 0-15,1-6 0 0,3-5 0 16,5-6 0-16,4 0 0 16,8-6 0-16,5-11 0 0,8 0 0 15,0-4 0-15,-4-2 0 0,4-15-76 16,4 5-143-16,-4-12-16 15,9-5 27-15,-5-4 59 16,1-1 53-16,-1-2 43 0,-4 3 22 16,-4-1 15-16,-5 11 13 0,-3 0 7 15,-9 4 44-15,0 9 92 16,-9-3 135-16,1 11 35 0,-5 2-25 16,-4 4-261-16,0 11-24 0,0-5 0 15,-4 11 0-15,-1 11 0 16,-7-5 0-16,-1 21 0 0,-8 1 0 15,0-1 0-15,0 13 0 0,4-2 0 16,-5 6 0-16,1 0 0 16,0 6 0-16,4-6 0 0,4 0 0 15,1 0 0-15,3 1 0 16,1-1 0-16,4-11 0 0,4 5 0 16,0-4 0-16,4-7 0 15,4-4 0-15,1-2 0 0,8-4 0 16,0-7 0-16,4-3 0 0,4-1 0 15,9-12 0-15,4-1 0 0,0-3 0 16,5-11 0-16,-1-2 0 16,4-11 0-16,1 3 0 0,0-16 0 15,-1-1 0-15,1 4-74 0,-5-13-29 16,-4 9 40-16,0-2 32 16,-8 6 23-16,0-7-2 15,-9 13-1-15,-4-6 3 0,-5 0 12 16,-7 11-4-16,-1-5 20 0,-4 11 62 15,-4-3 34-15,-1 9-30 16,-3 4-86-16,-1 7 0 0,-3 4 0 16,-1 6 0-16,-4 6 0 0,4 4 0 15,-8 11 0-15,0 13 0 16,-4 0 0-16,3 3 0 0,1 10 0 16,0 1 0-16,0-4 0 0,4 6 0 15,-4 1 0-15,4-3 0 16,0 9 0-16,4-9 0 15,1-4 0-15,3 0 0 0,1-4 0 16,3-2 0-16,1-5 0 0,0-5 0 16,4-1 0-16,4-4 0 15,5-2 0-15,-1-4 0 0,5 0 0 16,0-7 0-16,3-4 0 0,-3 5 0 16,8-11 0-16,1 0 0 15,7-4 0-15,-3-9 0 0,7 3 0 16,1-7 0-16,4-4 0 0,0-9 0 15,1 3 0-15,-6 0 0 16,1-11 0-16,0 4 0 0,-4-3 0 16,4-3 0-16,-9-4 0 15,0 6 0-15,1-6 0 0,-1 4 0 0,1-4 0 16,-5 0 0-16,0 6 0 16,0 4 0-16,-4 1 0 15,0-1 0-15,0 13 0 0,-4-6 0 16,-1 10 0-16,-3 0 0 0,4 7 0 15,-9 4 0-15,4-5 0 16,-4 11 0-16,1-6 0 0,-1 6 0 16,-4 6 0-16,4-6 0 0,0 11 0 15,-4 5 0-15,-4 1 0 16,4 10 0-16,-8 7 0 0,-1 4 0 16,-3 6 0-16,-5 0 0 15,0 6 0-15,-4 5 0 0,-1 2 0 16,1-3 0-16,0-3 0 15,-4 3 0-15,3-3 0 0,-3-3 0 16,4-4 0-16,0-4 0 0,0-2 0 16,4-5 0-16,0-6 0 15,0 1 0-15,4-11 0 0,5-1 0 16,-1-5 0-16,5-5 0 0,0 5 0 16,4-11 0-16,0 0 0 15,0-11 0-15,0 5 0 0,4-11 0 16,4-4 0-16,5-6 0 0,4-7 0 15,4-10 0-15,9 0 0 16,-1-6 0-16,1 6 0 16,4-11 0-16,4 5 0 0,-4 6 0 15,0-1 0-15,0 1 0 0,-1 7 0 16,1 3 0-16,-4 0 0 16,0 1 0-16,-1 12 0 0,1-2 0 15,-5 6 0-15,-4 6 0 0,5 1 0 16,-5 4 0-16,-4-1 0 0,-4 7 0 15,-1 0 0-15,-3 7 0 16,-1 3 0-16,-3 3 0 0,-5 1 0 16,4 10 0-16,-13 3 0 15,1 0 0-15,-5 7 0 0,-4-1 0 16,0 5 0-16,-4 2 0 16,-4 8 0-16,-1-8 0 0,5-2 0 15,-4 2 0-15,-1-9 0 0,1 3 0 16,4-11 0-16,4 4 0 15,4-6 0-15,0-4 0 0,5 0 0 16,-1-11 0-16,5 5 0 0,0-11 0 16,4 0 0-16,0 0 0 15,4 0 0-15,0-7 0 0,9-3 0 16,4-7 0-16,9-4 0 16,3-6 0-16,5-7 0 0,8 1 0 15,1-5 0-15,3-2 0 16,-3-4 0-16,3 6 0 0,1 4 0 15,-1 1 0-15,-3 6 0 0,-10-1 0 16,6 5 0-16,-6 6 0 16,-3 7 0-16,-5-1 0 0,1 1 0 15,-9 4 0-15,0 6 0 0,-9 0 0 16,1 0 0-16,-1 0 0 16,-4 0 0-16,5 6 0 0,-5-6 0 15,0 0 0-15,1 4 0 0,-1 2 0 16,0 1 0-16,0-3 0 15,5-4 0-15,-1 0 0 0,1 6 0 16,-5-6 0-16,9-6 0 16,-9 6 0-16,9-11 0 0,-9 1 0 15,4-7 0-15,1 7 0 0,-5-3-60 16,-4-8-9-16,4 4 15 16,-8 7 32-16,4-7 18 0,-9 11-10 15,1-5 0-15,0 5 9 0,-5 2 14 16,-4-3-5-16,0 7 140 15,-4 11-59-15,-5-5-85 0,5 5 0 16,-4 5 0-16,-5 1 0 0,5 11 0 16,-1-1 0-16,1-4 0 15,0 8 0-15,3 3 0 16,1 6 0-16,4-2 0 0,-4-5 0 16,8 5 0-16,1-4 0 0,-1 3 0 15,5-3 0-15,3 0 0 16,-3-7 0-16,8 6 0 0,0-5 0 15,0-1 0-15,4-4 0 0,0-6 0 16,1 4 0-16,7-15 0 16,1 11 0-16,4-13 0 0,8 2 0 15,1-6 0-15,8-10 0 0,4 4 0 16,8-5 0-16,1-6 0 16,4 1-238-16,4-12-550 15,4 1 43-15,-4 4 252 0,0-11-58 16,0 7-73-16,-8 0 34 0,-5-1 50 15,-4 5 53-15,0-4 55 16,-8 6 72-16,-1-2 101 0,-3-4 76 16,-5-1 71-16,0 5 40 0,0-4 11 15,0 0 13-15,-4 6 19 16,0-9 43-16,0 3 174 0,-4 6 79 16,0-2 72-16,-1 6 43 0,-3 0 47 15,-5 7 69-15,0-1 48 16,1 5 1-16,-1 2-146 0,-4 4-208 15,0-6-87-15,0 6-9 0,-4 0 143 16,-1 6 66-16,-3 4 36 16,-5 1 2-16,-4 12 1 0,0-2-27 15,-4 2-11-15,-4 11-69 16,-5-3-73-16,0 9-165 0,-3-2 0 16,3 2 0-16,0-2 0 0,1-1 0 15,-1 3 0-15,5-2 0 16,-1-11 0-16,5 7 0 0,0-11 0 15,4 4 0-15,0-10 0 0,4 4 0 16,5-8 0-16,4-3 0 16,-1-10 0-16,5 0 0 15,-4 4 0-15,4-4 0 0,0 0 0 16,4 0 0-16,5-4 0 0,-1-2 0 16,5-5 0-16,4-5 0 15,8-1 0-15,1-4 0 0,3-2 0 16,1-5 0-16,4 5 0 0,0 2 0 15,4-2 0-15,-4 2 0 16,-5 4 0-16,5 1 0 0,-8-1 0 16,3 6 0-16,-3 1 0 0,-1-3 0 15,0 3 0-15,-3-1 0 0,-1 5 0 16,0-5 0-16,0 5 0 16,0-4 0-16,0 3 0 15,1-3 0-15,-1-1 0 0,0 1 0 16,-4-7 0-16,8 0 0 0,-8-6 0 15,4 6 0-15,1 3 0 16,-1-9 0-16,-4-5 0 0,4 5 0 16,-4 2 0-16,0-2 0 0,-5 2 0 15,1-2 0-15,-4 2 0 16,-5-2 0-16,4 6 0 0,-4 7 0 16,-4-7 0-16,5 13 0 0,-10-3 0 15,5 1 0-15,0 6 0 16,-4 0 0-16,-4 13 0 15,-9-3 0-15,-4 7 0 0,-5 10 0 0,-8 7 0 16,1 4 0-16,-1-5 0 16,-4 11 0-16,4-6 0 0,-4 6 0 15,0 0 0-15,4 7 0 16,0-7 0-16,4 0 0 0,-4-4 0 16,9 4 0-16,-1-6 0 0,1-5 0 15,4 1 0-15,4-7-573 16,4 0-405-16,5-10-31 0,-1-13-444 15,5 3 66-15,4-14 0 0</inkml:trace>
  <inkml:trace contextRef="#ctx0" brushRef="#br0" timeOffset="68532.63">30336 6893 7907 0,'0'0'284'0,"-4"4"-284"0,4 2 0 16,0-2 0-16,0 9 0 15,0-3 0-15,0 1 0 0,0-1 0 16,0 3 0-16,0-9 0 0,4 9-259 15,-4-9-678-15,4 2-133 16,1-6-821-16,-1 0-16 0</inkml:trace>
  <inkml:trace contextRef="#ctx0" brushRef="#br0" timeOffset="82492.9899">1676 10199 1391 0,'0'0'9'16,"0"6"1"-16,0-6 5 16,0 0-21-16,0 0 6 0,0 0 3 15,0 0 6-15,0 0 36 0,0 0-32 16,0 0 20-16,0 0 231 0,0 0 105 16,0 0 75-16,0 0 62 15,0 0 57-15,0 0 56 16,-8 0-37-16,8 0-270 0,0 0-142 15,0 0-80-15,0 0-40 0,0 0-20 16,0 0-11-16,8 0-8 16,1-6 2-16,-1 2-8 0,5-3-2 15,4 1 1-15,0-11-4 0,4-4 0 16,13-2 0-16,-4-4 5 0,8-7-5 16,4-3 7-16,-4-1 11 15,9-2-24-15,-9-4 0 0,0 0-2 16,4 0 14-16,-12 0-6 0,4-1-5 15,-5 1 0-15,-7 0 18 16,3 11-18-16,-8-5-2 0,-9 4 20 16,1 1-13-16,-5 12-5 15,4-2 16-15,-8 6 17 0,-8 0-28 16,4 7 9-16,0-1 34 0,-1 5 69 16,-3 2 55-16,-1 4 4 15,1 4-56-15,-1-4-54 0,-3 17-18 16,3-1 133-16,-8 18 131 0,0 10 28 15,-4 4-21-15,4 13-11 0,-8 6 8 16,4 5-217-16,-5-5-94 16,5 15 0-16,4-5 0 15,-4 1 0-15,4-7 0 0,0 7 0 16,0-13 0-16,5 2 0 0,-5-6 0 0,8 0 0 16,1-6 0-16,-1-11 0 15,5 0 0-15,-4 0 0 16,-1-10 0-16,9-1 0 0,-8-12 0 15,8-4 0-15,0 0 0 0,-9-11 0 16,9-2 0-16,0-4 0 0,0 0 0 16,0 0 0-16,0-4-911 15,9-2 77-15,-9-11 418 0,8-10 160 16,1-7-753-16,12-4-626 0,4-6 776 16,-8 0 433-16,13 4-171 15</inkml:trace>
  <inkml:trace contextRef="#ctx0" brushRef="#br0" timeOffset="83857.57">2752 9531 1448 0,'4'-6'391'0,"-4"-4"565"15,0 3 337-15,0 7-589 0,4-4-334 16,-4 4-155-16,0 0-115 0,0 0-22 15,0 0-44-15,-4 11 7 0,0-1 98 16,-5 13 307-16,1 4 97 16,-9 7-24-16,0 4-33 0,4 2-92 15,-12 4-360-15,4-6-34 16,4 6 0-16,-9-11 0 0,14 5 0 16,-5-11 0-16,0 3 0 0,-4-9 0 15,12 2 0-15,-8-9 0 16,17-1 0-16,-13-2 0 0,9-5 0 15,4-6 0-15,0 0 0 0,0 0 0 16,0 0 0-16,0 0 0 0,0 0 0 16,4-6 0-16,-4-5 0 15,13 5 0-15,-4-11 0 0,-1 0 0 16,9-4 0-16,4-2 0 0,-4-4-219 16,13 6-20-16,-5-2 47 15,-4 6 73-15,5-4 49 0,3 8 197 16,-3 3-236-16,-1 6 32 15,5 4 50-15,-13 0-3 0,4 4 30 16,4 6-10-16,-4 3 23 0,-4 14-13 16,0-6 15-16,-8 13 1 0,3-7 37 15,-3 13 149-15,-1-2 113 16,1 2-35-16,-1 4-209 0,-8-7-71 16,0 8 0-16,-8-12 0 0,-1 11 0 15,1-6 0-15,-9-4 0 16,4-1 0-16,-4 5 0 0,0-11 0 15,-4-4 0-15,-4 5 0 0,-5-12 0 16,5-5 0-16,4-1 0 16,-5 3 0-16,-3-9 0 0,-5-4 0 15,4 0 0-15,5-4 0 16,-5 4 0-16,5-6 0 0,-5-5 0 16,0 5 0-16,14-5 0 0,-1 1 0 15,-5 4 0-15,14-5 0 0,-9-6 0 16,0 11 0-16,9-11 0 15,-1 7 0-15,5 6 0 0,-5-9 0 16,9 13 0-16,0-11 0 0,0 11 0 16,0 0-270-16,0-10-830 0,9 4 470 15,4-11-65-15,4 0-854 16,-1 7 282-16,6-7 631 16</inkml:trace>
  <inkml:trace contextRef="#ctx0" brushRef="#br0" timeOffset="84295.23">2836 9393 3100 0,'0'-11'1192'0,"-8"5"-560"0,8 6-311 15,0-4-143-15,0-3-69 0,0 7-63 16,0 0-13-16,0 0 54 0,8-6 188 15,-8 2 48-15,9 4 59 16,8 0 4-16,4 0-33 16,-4 0-97-16,4 4-45 0,13 2-119 15,-4-6-26-15,3 0-62 0,5 7-4 16,9-3-24-16,0-4 68 0,-9 6-19 16,8 1 20-16,1-3-26 15,4 2 13-15,-5-6-28 0,1 11-4 16,-9-1-94-16,8-4-828 0,-12 1 159 15,4-3 345-15,1 6 167 16,-14 3-1089-16,5 8-137 0,-14 2 718 16,1-2-11-16</inkml:trace>
  <inkml:trace contextRef="#ctx0" brushRef="#br0" timeOffset="115419.63">1588 11005 1398 0,'0'0'7'0,"-5"-4"13"16,5 4 58-16,0 0 277 0,0 0 108 15,0 0 69-15,0 0 60 0,0 0 31 16,0 0-41-16,0 4-148 16,0-4-205-16,-8 0-108 0,8 0-58 15,0 0-26-15,0 0-16 16,0 0-7-16,0 6 6 0,8-6 26 15,-8 4 105-15,13 3 99 0,-5-1 59 16,1-6 13-16,8 4-38 16,4 3-17-16,4 3 66 0,-3-4-22 15,11-6-53-15,6 11-187 0,-1-5-71 16,8 5 0-16,9-5 0 0,9 4 0 16,-1 1 0-16,1 6 0 15,-1-7 0-15,13 7 0 0,-12-4 0 16,8 1 0-16,4 3 0 15,5 0 0-15,-14 0 0 0,5-1 0 16,0-5 0-16,-4-1 0 16,4 3 0-16,-17-9 0 0,8 3 0 15,-8 9 0-15,1-5 0 0,-10-5 0 16,1 5 0-16,-1-1 0 0,-12-4 0 16,13 5 0-16,-9-5 0 15,-9-2 0-15,5 3 0 0,-4-1 0 16,4-6 0-16,-5 10 0 0,9-10 0 15,-12 7 0-15,4-3 0 16,-5 2 0-16,-4 1 0 0,4-3 0 16,-12-4 0-16,4 0 0 0,0 0 0 15,-8 0 0-15,-1 0 0 16,-4 0 0-16,0-4 0 0,1 4 0 16,-5 0 0-16,0 0 0 15,0 0 0-15,0 0 0 0,0 0 0 16,-9-7 0-16,5 1-1171 0,-4-5 437 15,-9 1-565-15,-9 4-477 0,5-1 849 16</inkml:trace>
  <inkml:trace contextRef="#ctx0" brushRef="#br0" timeOffset="116546.42">1596 12166 1462 0,'-8'0'352'0,"3"4"214"0,-3-4 104 0,8 0 125 15,0 0 57-15,0 0-422 16,-9 6-209-16,9-6-66 15,0 0 135-15,0 0 106 0,0 0 20 16,0 0-28-16,0-6-33 0,0 6 48 16,9-11 33-16,-1 1-432 0,5 4-4 15,-5-11 0-15,18 0 0 16,-13 0 0-16,12-4 0 0,5-2 0 16,3 2 0-16,6-12 0 0,-1 5 0 15,4-5 0-15,5-5 0 16,-9 4 0-16,0 1 0 0,0-5 0 15,4-2 0-15,-12 9 0 0,-5-3 0 16,-4 0 0-16,-4 11 0 16,0 2 0-16,-8 5 0 15,-5 5 0-15,4-6 0 0,-8 7 0 16,0-7 0-16,-8 11 0 0,4-5 0 16,-1 5 0-16,1 2 0 0,-4-3 0 15,-1 7 0-15,1 0 0 16,-1 11 0-16,-3-5 0 0,3 5 0 15,-8 6 0-15,0 10 0 0,-4 17 0 16,4 0 0-16,-8 6 0 16,4 11 0-16,-5 4 0 15,5 2 0-15,-4 5 0 0,12-5 0 16,-12 4 0-16,8-3 0 0,4-3 0 16,-4-4 0-16,9-1 0 15,-9 1 0-15,4 0 0 0,4 0 0 16,1 0 0-16,-9 0 0 0,4-7 0 15,-4 1 0-15,9-5 0 0,-9-6 0 16,4-6 0-16,-4 2 0 16,9-2 0-16,-1-11 0 0,-7-4 0 15,11-2 0-15,-3-4 0 0,8-11 0 16,-9 5 0-16,9-5 0 16,0-6 0-16,0 0 0 15,0 0 0-15,0-10 0 0,0-3-800 16,9-14-84-16,-1-11 395 0,5-2-581 15,4-4-441-15,8-11 499 0,-3 1 481 16</inkml:trace>
  <inkml:trace contextRef="#ctx0" brushRef="#br0" timeOffset="117455.4">2608 11801 4915 0,'0'0'332'16,"8"0"-157"-16,-8 6-81 0,0-2-37 15,0 2 22-15,0 11 249 0,0 0 77 16,-8 4 45-16,-1 2-19 15,1-2-40-15,-5 2-97 0,5 4-70 16,-9 1-208-16,4-5-16 0,-4-9 0 16,9 3 0-16,-14 0 0 15,14-11 0-15,0 5 0 0,-1-11 0 16,1 0 0-16,-1 0 0 16,9-4 0-16,-8-9 0 0,3 3 0 15,5-1 0-15,0-12 0 0,5 2 0 16,3-6 0-16,1-7 0 15,-1 11 0-15,1-11 0 0,3 7 0 16,5 0 0-16,0 6 0 0,0-2 0 16,4 6 0-16,-4 0 0 15,4 7 0-15,-4 3 0 0,9 3 0 16,-14 8 0-16,5 9 0 16,0 4 0-16,-4 4 0 0,4 12 0 15,-9 5 0-15,1 12 0 0,-9 1 0 16,0 3 0-16,0 7 0 15,-9 4 0-15,1 3 0 0,-9 20 0 16,4-17 0-16,-4-4 0 0,-4-2 0 16,-4 3 0-16,-1-1 0 15,-3-6 0-15,3-3 0 0,-3-1 0 16,-1-2 0-16,-4-5 0 0,4-2 0 16,-3-4 0-16,3-10 0 15,0 0 0-15,5-7 0 0,-5-10 0 16,13-1 0-16,0-9 0 0,-4-3 0 15,4-4 0-15,0-4 0 0,5-3 0 16,3-9 0-16,1-1 0 16,-1-4 0-16,1-9 0 15,8-1 0-15,-9 4 0 0,9-7 0 16,0 11 0-16,9-4 0 0,-9-1 0 16,8 1 0-16,-8 10 0 15,9 1 0-15,3-1 0 0,5 6 0 16,0 1 0-16,-8 3 0 0,8 1 0 15,4 6 0-15,4 6 0 0,-4 1 0 16,13 3 0-16,-12 1 0 16,11 6 0-16,-3-1 0 15,8 1 0-15,-4 10 0 0,4-6 0 16,-8 2 0-16,8 1 0 0,4-3 0 16,-4-5 0-16,-4 1 0 15,4 0 0-15,-8-7 0 0,4 7 0 16,4-13 0-16,-9 3 0 0,-3-1 0 15,-5-6 0-15,4-6 0 0,1-1 0 16,3-3 0-16,-7-7-893 16,11-10 46-16,-3 0 363 0,-4-11-706 15,3 4-225-15,5-10 282 0</inkml:trace>
  <inkml:trace contextRef="#ctx0" brushRef="#br0" timeOffset="122777.58">4483 11171 1432 0,'0'0'3'0,"0"0"15"0,0 0-2 15,0 0 34-15,0 0 99 0,0 0 105 16,0 0 84-16,0 0 68 0,0 0 78 15,0 0 31-15,0 0 107 16,0 0-47-16,0 0-246 0,0 0-165 16,0 0-67-16,0 0-46 0,0 0-18 15,0 0-3-15,0 0-18 16,0 0 6-16,0 0 17 0,0 0-22 16,0 0-13-16,0 0 317 0,13 0 110 15,0 0-34-15,-1 0-21 16,14 0 0-16,-5-4-15 0,13-3-70 15,4 1-265-15,0 6-22 0,8-11 0 16,5 11 0-16,4-10 0 16,0 10 0-16,5-6 0 0,-5 6 0 15,0 0 0-15,0 0 0 16,-9-7 0-16,1 7-22 0,-5 7-629 16,-4-7-232-16,0 6 375 0,-12-6 232 15,3 4-387-15,-7 2-439 16,-1-6-145-16,-9 7 545 0,5-3 319 15,-8-4-376-15</inkml:trace>
  <inkml:trace contextRef="#ctx0" brushRef="#br0" timeOffset="123167.69">4585 11607 4193 0,'17'-10'683'0,"-9"4"-331"15,13-1-151-15,-4 3 229 0,9-2 176 16,3-5-11-16,1 11-39 0,8-6-79 15,4 2-379-15,5-2-98 16,-1 6 0-16,1-7 0 0,8 7 0 16,0 0 0-16,0-4 0 0,0 4 0 15,9 0 0-15,-9-6 0 0,-5 6 0 16,6 0 0-16,-6-7 0 16,5 3 0-16,-8 4 0 0,-1-6 0 15,-7 6-180-15,-1-4-646 0,-4-3 17 16,4 7-228-16,-17 0-329 15,13 0 86-15,-13 7 222 16</inkml:trace>
  <inkml:trace contextRef="#ctx0" brushRef="#br0" timeOffset="127698.4">5745 8119 3520 0,'8'10'624'0,"-8"11"-261"0,0-8-86 16,-8 1 101-16,-5-1-176 16,4-3-80-16,5-10 144 15,4 0 109-15,0 0 27 0,0 0 15 16,0 0-4-16,-4 0-8 15,-4 0-26-15,8 0-331 16,-9 7-48-16,9-7 0 0,0 4 0 16,0-4 0-16,0 0 0 15,9 0 0-15,3 0 0 0,14-4 0 16,-9-9 0-16,12-4 0 16,9 7 0-16,5-11 0 15,3-2 0-15,1 2 0 0,-1-2 0 16,1 2 0-16,4-2 0 15,-9-5 0-15,0 5 0 0,-4 2 0 16,-16 4 0-16,3 1 0 16,-4-1 0-16,-8 0 0 0,0 7 0 15,-5-1 0-15,1 5 0 0,-9-5 0 16,0 5 0-16,0-5 0 16,0 1 0-16,-9 10 0 15,9-6 0-15,0-1 0 0,-8 3 0 16,3 4 0-16,-3 0 0 15,4 0 0-15,-5 11 0 0,-3-5 0 16,3 15 0-16,-16 13 0 0,3 10 0 16,-16 6 0-16,5 5 0 15,3 16 0-15,-12-4 0 0,3 11 0 16,10-3 0-16,-9 3 0 0,12 0 0 16,-3-11 0-16,3 4 0 15,9-10 0-15,5 0 0 0,-5 0 0 16,0 4 0-16,4-4 0 15,5-7 0-15,-1 3 0 0,-8 4 0 16,5-6-150-16,-5-1-738 16,0 3 66-16,-5-3-615 0,6-10-274 15,-10 1 131-15</inkml:trace>
  <inkml:trace contextRef="#ctx0" brushRef="#br0" timeOffset="150688.09">15913 6494 1214 0,'0'-11'91'0,"0"11"-217"16,4-6 227-16,-4 6-273 15,5 23-233-15</inkml:trace>
  <inkml:trace contextRef="#ctx0" brushRef="#br0" timeOffset="162322.04">7171 10243 2103 0,'0'0'665'16,"-4"6"133"-16,4-6 140 0,-4 0-420 15,4 0-250-15,-4 0-128 0,4 0-54 16,0 0 32-16,0 4 207 16,-5 3 74-16,1-7-8 15,0 0-34-15,0 6-14 0,4-6-34 16,-9 0-59-16,9 0-67 0,0 0-183 15,0 0 0-15,0 0 0 16,0-6 0-16,0 6 0 0,0-11 0 16,0 1 0-16,0-7 0 0,9 0 0 15,-5 0 0-15,4-6 0 16,5 2 0-16,8 4 0 0,-12 7 0 16,8-7 0-16,4 11 0 0,0 6 0 15,4 6 0-15,1 11 0 16,3 4 0-16,1 6 0 15,4 13 0-15,-13-2 0 0,4 6 0 16,-3 6 0-16,-10 1 0 0,1-3 0 16,-5 2 0-16,-8 5 0 15,0 2 0-15,-8-3 0 0,-13 1 0 16,-5-1 0-16,-12-3 0 0,-4-1 0 16,0-12 0-16,-1 2 0 15,5-13 0-15,-4 0 0 0,8-10 0 16,9-6 0-16,-9-5 0 0,13-2-62 15,4-4-652-15,4-4-151 0,9-9 374 16,0-8 224-16,12-2-948 16,13-8-289-16,0-9 677 0,13-4 383 15</inkml:trace>
  <inkml:trace contextRef="#ctx0" brushRef="#br0" timeOffset="162859.8799">7908 10243 3550 0,'4'0'898'0,"0"6"-355"0,-4 5-263 16,9-5-118-16,-9-2-97 15,8 3-27-15,-8 3-26 0,5-4 4 16,3 1-16-16,-4-3 7 15,0 2 9-15,5-6-22 0,-5 4 6 16,0-4 12-16,5 0-19 0,-9 0 12 16,8-4 14-16,-8-6-32 15,5-3 10-15,-5 3 6 0,0-1 6 16,0-6-21-16,-5 7 12 0,-3-7 23 16,-9 11-40-16,0-5 7 0,-4 5 18 15,-13 2 21-15,0 4-27 16,0 4 0-16,-8 2 122 15,0 11 207-15,-5 4 57 0,5 2 21 16,4 11-8-16,-9 3-3 0,9 1-65 16,0 6-157-16,8 7-176 15,5-7 0-15,4 10 0 0,8-3 0 16,4-1 0-16,1-2 0 0,8 3 0 16,8-7 0-16,9 0 0 15,-4-4 0-15,12-2 0 0,1-5 0 16,3 1 0-16,1-7 0 0,4 0 0 15,13-10 0-15,-1 0 0 0,1-7 0 16,16-10 0-16,1-6 0 16,-1-4 0-16,5-1 0 15,4-12-233-15,-9 2-470 0,1 4-2 0,-1-10 189 16,-8 4-210-16,-4 6-295 16,-8-4-81-16,-5 4 235 15,-9 7 394-15,-3-7-347 0</inkml:trace>
  <inkml:trace contextRef="#ctx0" brushRef="#br0" timeOffset="163509.37">6638 11353 2737 0,'-4'-6'502'16,"-5"6"61"-16,9 0-14 15,0 0-116-15,0 0-154 0,0 0-43 16,0 0-54-16,4 6 136 0,1-6 82 16,7 11-21-16,5-5-6 15,4-6-16-15,5 11 24 0,3-5 1 16,5 4-262-16,13-3-120 0,8-3 0 15,0 2 0-15,4 5 0 0,9-11 0 16,8 6 0-16,5-2 0 16,3 3 0-16,9-1 0 0,-8-2 0 15,8-4 0-15,5 6 0 16,-5 1 0-16,0-3 0 0,0-4 0 16,4 6 0-16,-16-6 0 15,-1 4 0-15,1 3 0 0,-9-7 0 16,0 0 0-16,-9 0 0 0,-8 6 0 15,-4-6 0-15,-5 0 0 16,-7 0 0-16,-10 0 0 0,1 0 0 16,-9 0 0-16,-4-6 0 0,-4 6 0 15,-5 0 0-15,1 0 0 0,-5 0 0 16,-4 0 0-16,0 0 0 16,-4-7-239-16,-1 3-924 15,-3-13 306-15,-5 11-787 0,-12 6 223 16</inkml:trace>
  <inkml:trace contextRef="#ctx0" brushRef="#br0" timeOffset="164252.1">6938 12369 3691 0,'-4'0'888'0,"4"0"-396"16,-4-6-234-16,4 6-65 0,4-4 202 15,5-2 116-15,-1-5-13 0,9-6-29 16,4 7-59-16,5-13-71 15,-1 2-292-15,5-2-47 0,4-5 0 16,4-5 0-16,-9-1 0 16,9-4 0-16,-4 5 0 0,4-5 0 15,-8-6 0-15,4 4 0 0,-9-4 0 16,5 0 0-16,-9-11 0 16,-4 5 0-16,0-5 0 15,-9 11 0-15,1 0 0 0,-5 4 0 16,0 9 0-16,-4 8 0 0,0 2 0 15,0 4 0-15,-4 4 0 16,4 9 0-16,-4 4 0 0,-5 17 0 16,1 4 0-16,-13 23 0 15,4 6 0-15,-9 22 0 0,1 5 0 16,-5 12 0-16,1 5 0 0,-1 11 0 16,5-6 0-16,-5-5 0 15,5 5 0-15,-1-11 0 0,5-4 0 16,4-13 0-16,-4 1 0 15,4-1 0-15,9-10 0 0,-14-4 0 16,14-9 0-16,-5-4 0 16,5-4 0-16,4-13 0 0,-5 0 0 15,9-10 0-15,-8-6 0 0,8-5 0 16,0-6 0-16,0 0 0 16,0-6-76-16,0-5-808 0,8-16 56 15,1-7 48-15,3-16-566 0,5-5-77 16,13-5 678-16</inkml:trace>
  <inkml:trace contextRef="#ctx0" brushRef="#br0" timeOffset="165099.53">8357 11750 3435 0,'0'-4'413'16,"-9"4"36"-16,9-6 0 0,0 6-134 16,0-7-39-16,0 7 7 0,0 0 20 15,0 0 58-15,0 7 25 16,0-7-22-16,0 0-62 15,0 0-34-15,-8 0-15 0,3 6-48 16,5 4-76-16,-4 1-129 0,4-5 0 16,0-2 0-16,0 3 0 15,0-1 0-15,0-2 0 0,4 3 0 16,-4-7 0-16,0 0 0 0,5 6 0 16,3-6 0-16,-8 0 0 15,0-6 0-15,0 6 0 0,0 0 0 16,0 0 0-16,0-11 0 0,0 5 0 15,0-11 0-15,-8 6 0 16,-1-5 0-16,1-1 0 16,-1 0 0-16,-3 0 0 0,-10 7 0 15,5-1 0-15,-8 11 0 0,-5-6 0 16,-3 12 0-16,3 5 0 16,-12 12 0-16,4-2 0 0,-1 12 0 15,1 12 0-15,0-1 0 0,0 6 0 16,8 5 0-16,-3 5 0 15,7 1 0-15,1 11 0 0,4-1 0 16,-1-4 0-16,6 5 0 0,7-12 0 16,1 8 0-16,8-3 0 15,0-11 0-15,0 3 0 16,4-2 0-16,9-11 0 0,-1 0 0 16,5-4 0-16,0-3 0 0,4-3 0 15,9-7 0-15,4-6 0 16,0 2 0-16,4-12 0 0,8-11 0 15,1 0 0-15,-5-17 0 0,5-4 0 16,-1-6 0-16,1-7 0 16,-9 1 0-16,-4-5 0 0,-4 4 0 15,-9-6 0-15,-4 3 0 0,-9 3 0 16,-8-4 0-16,0 5 0 16,-8 5 0-16,-9-5 0 15,-4 5 0-15,-5 1 0 0,-8 4 0 16,-4 6 0-16,-8 7 0 0,-5-1 0 15,0 5 0-15,0 6 0 16,0 13 0-16,5-3 0 0,-1 11 0 16,9 2 0-16,0 11 0 0,4 4 0 15,5 12 0-15,12 4 0 16,-13 14-812-16,13-10-164 0,0 10-589 16,4 3-134-16,1 0 179 0</inkml:trace>
  <inkml:trace contextRef="#ctx0" brushRef="#br0" timeOffset="193108.47">1465 13623 3569 0,'-9'-11'937'15,"1"-6"-431"-15,-1 45-252 16,18 22-109-16,-1-23-300 0,-8-6 308 15,-8 2-71-15,8-23-26 16,0-27-22-16,-9 0 2 16,1-7-33-16,4 38 17 15,4-14-18-15,0-11 11 0,0 8-13 16,0 3 18-16,4-1-23 16,13 22 25-16,0 12-17 15,-9-6 488-15,13 4-432 0,-12-5 224 16,-1 1-102-16,1 0-32 15,-1 10 10-15,5-6 23 16,-5 9 26-16,1 14 1 0,-18 0-23 16,18 10-22-16,8 1 65 15,-9 2-229-15,13-3 0 0,-12 7 0 16,-1-6 0-16,1-11 0 16,-18 6 0-16,1 1 0 15,-1-7 0-15,-12-7 0 0,-4 1 0 16,-1 2 0-16,5-13 0 15,-8 1 0-15,3-5 0 0,1-13 0 16,4 1 0-16,-5-5 0 16,5-6 0-16,4-6-97 0,-4-5-984 15,4-5 408-15,0-1 291 0,0 0 178 16,13-4-248-16,-4-6-916 16,8 4 128-16,8-5 612 0,5 1 295 15,4-7-104-15</inkml:trace>
  <inkml:trace contextRef="#ctx0" brushRef="#br0" timeOffset="193671.7">2074 13717 4829 0,'0'0'365'0,"0"0"-184"16,0 0-59-16,9 11-74 16,-9-11-13-16,0 10-8 0,8-10 23 15,-8 6-47-15,9 5-3 16,-9-5 11-16,8-2 23 0,-8 3-40 16,9-1 25-16,-9-6-30 0,0 0 31 15,0 0-20-15,0 0 8 16,0 0 5-16,0 0 15 0,0 0 110 15,0 0 73-15,0 0-67 0,0-6-2 16,-9-5 33-16,1 5-4 16,-9-5-35-16,-4 5-45 0,-5-4 53 15,-12 10 19-15,4-7 95 0,-4 14 90 16,0-1-54-16,0 4-294 16,-4 1 0-16,4 6 0 0,8 10 0 15,-4 0 0-15,13 13 0 16,-5 4 0-16,5 7 0 0,4 3 0 15,9 7 0-15,-1 0 0 0,1 4 0 16,8 2 0-16,0-6 0 16,8 0 0-16,1-7 0 0,-1-3 0 15,9-3 0-15,-4-4 0 0,12-4 0 16,5-13 0-16,-5 1 0 16,14-12 0-16,7-9 0 0,-8-7 0 15,13-7 0-15,0-3-676 0,0-13-269 16,-5 2 455-16,1-13-290 15,-1 1-653-15,-8-11 211 0,9 0 468 16</inkml:trace>
  <inkml:trace contextRef="#ctx0" brushRef="#br0" timeOffset="194312.75">2553 14053 4950 0,'-9'0'318'0,"-3"0"-142"16,3 0 156-16,1 0 107 0,-1 6-39 15,1-2-27-15,-1 9 1 0,5-2 41 16,-4-1-45-16,8 3-326 16,0-3-44-16,0 7 0 0,0 0 0 15,0-7 0-15,0 7 0 0,0-7 0 16,8 7 0-16,-8-6 0 16,8-5 0-16,-3-2 0 0,3 3 0 15,1-7 0-15,-9 0 0 16,8 0 0-16,-8-11 0 0,9 5 0 15,-9-5 0-15,0 1 0 0,0-3 0 16,0 3 0-16,-9-1 0 16,9 1 0-16,-8 3 0 0,-1-3 0 15,9 4 0-15,-13-1 0 0,9 7 0 16,0 0 0-16,-4 0 0 16,8 7 0-16,-9-7 0 0,9 0 0 15,0 6 0-15,-8 4 0 0,8-3 0 16,0 3 0-16,8-6 0 15,-8 3 0-15,0-1 0 16,9-6 0-16,-9 4 0 0,0-4 0 16,8 0 0-16,-8 0 0 0,0-4 0 15,0-2 0-15,0-1 0 16,0 3 0-16,0-2 0 0,-8-5 0 16,8 11 0-16,0-10 0 0,0 10 0 15,0 0 0-15,0 0 0 16,0 0 0-16,0 0 0 0,0 0 0 15,0 0 0-15,0 0-83 0,-9 0-1150 16,9 0 582-16,0 0-1318 0,0 10 530 16</inkml:trace>
  <inkml:trace contextRef="#ctx0" brushRef="#br0" timeOffset="197749.81">3188 14401 4464 0,'-21'11'547'0,"-5"-22"-269"0,5 5-132 15,13 6-61 1,-1 6-4-16,9 1 40 0,0-3 351 16,9 2 27-16,-9-6-55 15,8-6-45-15,-4 2-111 16,0-13-95-16,9-6-68 0,4-4-76 15,-8-7-49-15,3-10 0 16,5 0 0-16,-8-11 0 0,8-12-14 16,0 2 28-16,12-13-14 15,1-6 0-15,-5 13-101 16,13 10 10-16,-12 13 33 16,3 14 30-16,-12 7 18 0,13 10-1 15,-13 0 24-15,-9 7-25 16,1-13 12-16,-5 12 8 0,4-6 37 15,-8 1 25-15,0-1 35 16,0 0-35-16,0 7-70 0,0-1 0 16,0 5 0-16,0 6 0 15,0 0 0-15,-8 17 0 0,-5 16 0 16,-4 11 0-16,0 17 0 0,-4 0 0 16,-4 17 0-16,-5 4 0 15,-4-1 0-15,5 10 0 0,-1-3 0 16,5 0 0-16,-1-6 0 0,5 2 0 15,4-13 0-15,-4 11 0 16,13-15 0-16,-9-2 0 16,8-8 0-16,-4-2 0 0,9-18 0 15,0 3 0-15,-4-12 0 16,8-12 0-16,0 1-99 0,0-6-684 16,0-11-64-16,0-17 391 0,12-10-551 15,5-18-250-15,9 1 97 16,3-23 546-16</inkml:trace>
  <inkml:trace contextRef="#ctx0" brushRef="#br0" timeOffset="198551.18">3967 13751 5170 0,'0'10'251'16,"-9"1"91"-16,1-1 166 0,-1 7-50 16,-3 0-81-16,3 6-1 0,1-6 107 15,-1 4-257-15,1-5-226 16,-1 1 0-16,-3-6 0 0,3 5 0 16,1-5 0-16,-1-5 0 0,1-6 0 15,8 7 0-15,-9-14 0 16,1 7 0-16,8-6 0 15,-5-5 0-15,5-5 0 0,0-1 0 16,5-10 0-16,3-1 0 0,1 1 0 16,8 4 0-16,-5-11 0 15,5 7 0-15,0 0 0 0,4-1 0 16,5 12 0-16,-5 5 0 0,4 1 0 16,1-7 0-16,-14 11 0 15,14-5 0-15,-14 11 0 0,5 17 0 16,0-7 0-16,0 18 0 0,-4-1 0 15,-5 7 0-15,1 16 0 16,-9-2 0-16,0 13 0 16,-9 6 0-16,-3 5 0 0,-5-1 0 15,0 7 0-15,-13-1 0 0,-4 1 0 16,5 4 0-16,-9-4 0 16,0-7 0-16,4-4 0 0,-4-6 0 15,-5-6 0-15,14-11 0 0,-1-7 0 16,-4-3 0-16,4-11 0 15,5-6 0-15,4-13 0 0,4-4 0 16,-8-4 0-16,12-9 0 0,4-8 0 16,-8-6 0-16,9 0 0 15,8-7 0-15,0-10 0 16,8 0 0-16,1 0 0 0,-1 0 0 16,9 0 0-16,5 0 0 0,3 4 0 15,-4 2 0-15,13 11 0 16,-4-3 0-16,-5 16 0 0,5 1 0 15,-5 13 0-15,-4 6 0 0,5 5 0 16,-5 6 0-16,4 6 0 16,-4-2 0-16,5 12 0 0,-9 1 0 15,12-3 0-15,-3 9 0 0,-5-2 0 16,-4-4 0-16,4-1 0 16,4 1 0-16,1-7 0 15,3 0 0-15,-3-6 0 0,12-4 0 16,-8 0 0-16,-1-11 0 0,13-12 0 15,-3 2 0-15,-1-13-1178 16,8-6 460-16,1-11 122 0,4-4-1059 16,-5-6 360-16,9-6 276 0</inkml:trace>
  <inkml:trace contextRef="#ctx0" brushRef="#br0" timeOffset="198903.28">5042 13944 6041 0,'0'0'597'0,"0"0"57"15,4-7-1-15,13 7-407 16,0 0-246-16,0 0 0 0,13 0 0 16,-1 7 0-16,9-7 0 15,9 4 0-15,4-4 0 0,-5 0 0 16,9 0 0-16,5 0 0 16,-5 0 0-16,0-4-174 0,0 4-409 15,-5-7-272-15,-3 7 24 0,-17-6-373 16,4 2-63-16,-5 4 329 15,-16 0-177-15</inkml:trace>
  <inkml:trace contextRef="#ctx0" brushRef="#br0" timeOffset="199184.0799">5063 14269 5094 0,'0'0'535'0,"0"0"167"16,9 0 35-16,7 0-19 0,14 0-313 15,0-6-405-15,4 6 0 16,12-4 0-16,9-3 0 0,0 1 0 16,0-4 0-16,0 3 0 0,0 3 0 15,5-2 0-15,-1-5 0 16,-4 5 0-16,0 6 0 0,-4-11 0 15,-5 11-625-15,-3 0-359 0,-5 0 114 16,-9 0-788-16,-3 11 333 16</inkml:trace>
  <inkml:trace contextRef="#ctx0" brushRef="#br0" timeOffset="202800">6519 14429 2381 0,'0'0'718'0,"0"0"45"16,-8-11-68-16,4 5-205 0,-13-11-237 15,4 0-101-15,5 7-88 16,3-7-26-16,10 0-1 16,3-4-18-16,5-2 15 0,4-4 18 15,0-11 36-15,12 4 32 16,-8-10-120-16,13 0-67 16,-4-6-21-16,4-5 32 15,4 5 0-15,-4-5 17 16,-5 5 25-16,1-5 8 0,-5 11-3 15,-3 0 5-15,-6 0 27 16,-7 11-32-16,-1 5 9 16,-3 1 4-16,-1 10 29 0,-4 0-25 15,0 7 126-15,0 4 75 16,0 6 27-16,0 0 31 0,-4 6-57 16,-1 4 31-16,-3 7 91 15,-1 21 53-15,-12 2-41 0,0 14-135 16,0 7-209-16,-4 11 0 15,-5-5 0-15,5 15 0 16,-5-5 0-16,5 1 0 0,-1-7 0 16,5 7 0-16,0-13 0 15,0 2 0-15,4 1 0 0,0-14 0 16,4 1 0-16,0-5 0 0,5-6 0 16,4-10 0-16,-5-7 0 15,9-6 0-15,-8-4 0 0,8-11 0 16,0 5 0-16,-9-5-325 15,9-6-280-15,0 0-169 0,9-13 302 16,-1-8-389-16,1-2-255 0,12-8-46 16,4-20 121-16</inkml:trace>
  <inkml:trace contextRef="#ctx0" brushRef="#br0" timeOffset="203459.96">7298 13694 4985 0,'0'0'360'0,"-8"6"154"0,8 1 74 15,-9-3-21-15,1 13-83 16,-1-1-67-16,1 12-141 0,-5-1-276 15,-4 7 0-15,5-1 0 16,-5 1 0-16,0-3 0 0,0 3 0 16,0-7 0-16,4 0 0 0,0-4 0 15,1-6 0-15,3 0 0 16,5-13 0-16,0 3 0 0,4-7 0 16,0 0 0-16,0 0 0 15,0 0 0-15,0 0 0 0,0-11 0 16,4 5 0-16,0-5 0 0,9-6 0 15,-5 1 0-15,5-1 0 16,4 0 0-16,0-4 0 16,4 4 0-16,-8 7 0 0,8 3-16 15,0-3-17-15,-4 10 15 0,4 0 10 16,1 4 0-16,-1 9 11 16,0-3 21-16,-8 11 29 0,8 2-50 15,0 11-3-15,-13 4 0 0,5 2 0 16,-4 4 0-16,-5 4 0 15,-4-4 0-15,-4 6 0 0,-1-5 0 16,-7 5 0-16,-1-2 0 16,-13 3 0-16,5-1 0 0,-8-6 0 15,3 0 0-15,-3-6 0 16,3-5 0-16,-8-5 0 0,5-5 0 16,-5-13 0-16,4 1 0 15,5-5 0-15,-1-6 0 0,1 0 0 16,0-6 0-16,-1-5 0 0,5-5 0 15,0-1 0-15,4 0 0 16,0-10 0-16,0-1 0 0,4 1-147 16,5 0-654-16,-1-7-26 15,9 7 143-15,0-7-514 0,0 1-167 16,13 5 487-16,8-5-132 0</inkml:trace>
  <inkml:trace contextRef="#ctx0" brushRef="#br0" timeOffset="203758.21">7277 13755 5393 0,'0'-4'587'0,"0"-3"41"15,4 1-9-15,5-4-64 16,-1 10-206-16,5-11-289 0,4 5-60 16,0-5 0-16,12 5 0 15,-3-5 0-15,4 5 0 0,3-4 0 16,5-1 0-16,-4 5-356 16,4 2-510-16,1-3 171 0,-1-3 198 15,0 10-959-15,-4 0 25 0,4 0 671 16</inkml:trace>
  <inkml:trace contextRef="#ctx0" brushRef="#br0" timeOffset="204214.2">7836 14103 5405 0,'-4'0'360'15,"4"0"237"-15,0 0 20 0,-9 11-66 16,9-5-133-16,0 5-175 15,-8-5-243-15,8-2 0 0,8 2 0 16,-8 5 0-16,0-11 0 16,0 0 0-16,9 0 0 0,-9 0 0 15,8 0 0-15,-4-4 0 0,1-3 0 16,-1-3 0-16,0-3 0 16,0 3 0-16,5-1 0 0,-9 1 0 15,0-3 0-15,0 9 0 16,0-2 0-16,0 6 0 0,0-7 0 15,0 7 0-15,0 0 0 16,0 0 0-16,0 0 0 0,0 0 0 16,0 0-876-16,0 0-5 15,0 7-600-15,0-1-281 0,0 11 447 16</inkml:trace>
  <inkml:trace contextRef="#ctx0" brushRef="#br0" timeOffset="204764.11">8073 14147 5467 0,'-8'0'282'0,"8"0"214"16,0 0 20-16,0 0-70 0,0 0-78 15,4-10-76-15,4 10-12 16,-4-13-236-16,9 3-44 0,0-1 0 16,4-5 0-16,4-12 0 15,0 1 0-15,13-7 0 0,-13 1 0 16,13-5 0-16,0-6 0 15,0-6 0-15,4-5 0 0,-4-6 0 16,0 11 0-16,-5-5 0 0,-3 5 0 16,3-1 0-16,-16 14 0 15,0 3 0-15,-1 7 0 0,-7 6 0 16,-1 4 0-16,4 4 0 0,-8 9 0 16,0 4 0-16,0 0 0 15,-8 11 0-15,-1 5 0 0,-3 12 0 16,-5 22 0-16,-9 11 0 15,-3 10 0-15,-1 11 0 16,-4 6 0-16,-8 7 0 0,4-1 0 16,-5 11 0-16,10-10 0 0,-6-7 0 15,6-6 0-15,7-15 0 16,1-2 0-16,8-8 0 0,0-13 0 16,4-13 0-16,9-1 0 0,-4-9-556 15,3-11-439-15,5-4 445 16,0-6-366-16,5-6-329 0,7-11-3 15,5-10 397-15</inkml:trace>
  <inkml:trace contextRef="#ctx0" brushRef="#br0" timeOffset="205484.01">9377 13396 5380 0,'4'-4'116'0,"-4"4"124"16,4 4 308-16,1-4 1 15,-5 10-145-15,4 3-89 16,0-3 48-16,0 7-87 0,-4-6-276 15,4 6 0-15,-4-7 0 0,9 7 0 16,-9-11 0-16,4 5 0 16,-4-5 0-16,4-2 0 0,-4-4 0 15,5 6 0-15,-5-6 0 0,0 0 0 16,0 0 0-16,4 0 0 16,-4-10 0-16,0 4 0 0,0-1 0 15,-4-3 0-15,4-1 0 0,-9-5 0 16,5-1 0-16,-9 6 0 15,1 5 0-15,-5-5 0 0,-9 11 0 16,1 11 0-16,-5 6 0 16,-4 0 0-16,-4 16 0 0,-4 15 0 15,4 9 0-15,-9 4 0 16,5 17 0-16,-5-3 0 0,9 3 0 16,0 6 0-16,8-2 0 15,1-5 0-15,8-5 0 0,8-5 0 16,0-2 0-16,9-15 0 0,4 5 0 15,9-11 0-15,7-4 0 16,1-2 0-16,13-5 0 0,0-12 0 16,8 2 0-16,4-12 0 15,5-11 0-15,-1-4 0 0,9-9 0 16,-12-4 0-16,3-4 0 16,-4-12 0-16,-3-5 0 0,-6 4 0 15,-3-10 0-15,-13 4 0 0,0 3 0 16,-13-1 0-16,-4-2 0 15,-4 2 0-15,-9 5 0 0,-4-1 0 16,-4 7 0-16,-4-1 0 0,-9 12 0 16,-4 5 0-16,-5 5 0 15,-3 12 0-15,-5 11 0 0,0 10 0 16,5 0 0-16,-1 7-103 0,1 4-1064 16,3-5-71-16,5 12-682 15,-4-1 228-15</inkml:trace>
  <inkml:trace contextRef="#ctx0" brushRef="#br0" timeOffset="206434.31">1207 15837 4752 0,'-9'0'399'0,"9"0"-191"0,0 0-90 15,0-6-53-15,0 2-40 0,0-3-9 16,0-3 23-16,9-7-39 15,-1 7 7-15,5-7 3 16,4 0-10-16,0-6-7 0,-5 2 35 16,14 4-37-16,-9-6-3 15,12 2 38-15,-3 11 91 0,3-3 64 16,1 3 46-16,4-1-2 0,-13 15-56 16,4 3 7-16,1 3 32 15,-5 7 49-15,-4 10 42 0,-4 7-16 16,-5 10-21-16,0 0-140 0,-8 0-122 15,0 13 0-15,-8-3 0 0,-5 1 0 16,-4 6 0-16,0-11 0 16,-4 11 0-16,-4-13 0 15,-5 3 0-15,-4-7 0 0,13-11 0 0,-13 1 0 16,5-13 0-16,3-4 0 16,5-1 0-16,-4-16 0 15,12 7 0-15,-12-14 0 0,16 1-126 16,-8 2-793-16,5-13 158 0,12 0 353 15,0-10 179-15,0-7-672 16,8 1-645-16,13-11 610 0,-4 6 451 16</inkml:trace>
  <inkml:trace contextRef="#ctx0" brushRef="#br0" timeOffset="206962.23">2129 15594 4530 0,'0'0'501'0,"9"6"-230"16,-9-6-141-16,8 0-57 0,-8 4-34 15,0-4-26-15,9 0-4 16,-9 0 14-16,0 0-26 15,0 0 6-15,0 0 25 0,0 0-38 16,0 0 5-16,0-10 7 0,0 3 25 16,0-3-46-16,0-1 11 15,-9 1 8-15,9-3 3 0,-8 3 2 16,-1-1 17-16,-3 1-14 0,-5 4-22 16,-9 6 2-16,-3 0 12 0,-1 6 7 15,5 4 16-15,-13 11 217 16,4 2 133-16,-4 11 22 0,0 0 14 15,12 3 56-15,-4 14-3 0,5-3-261 16,-5 2-201-16,14 5 0 16,-6-5 0-16,14 5 0 15,-9 2 0-15,8-3 0 0,1-10 0 16,8 11 0-16,0-11 0 0,0 0 0 16,8-4 0-16,-8-2 0 0,9-5 0 15,-1 1 0-15,9-7 0 16,-4 0 0-16,4-3 0 0,0-3 0 15,13-5 0-15,-5-9 0 0,5-3 0 16,8-8 0-16,4-9-354 16,5-4-743-16,8-4 505 0,0-12-613 15,0 5-346-15,0-5 480 0</inkml:trace>
  <inkml:trace contextRef="#ctx0" brushRef="#br0" timeOffset="207825.4499">2743 15997 5735 0,'0'0'451'0,"0"0"-29"0,0-4-48 15,0-3-160-15,0 7-99 16,9-6-59-16,-9 6-34 0,0 0 2 16,0 0 18-16,0 0-2 0,0 0-22 15,0 0-12-15,0 0 12 0,0 0 17 16,0 0 43-16,0 0 59 15,0 0 46-15,0 0-13 0,0 0-119 16,0 0-51-16,0 0 0 0,0 0 0 16,-9 6 0-16,9-6 0 15,0 0 0-15,0 0 0 16,0 0 0-16,0 0 0 0,-8 0 0 16,8 0 0-16,0 0 0 0,-9 0 0 15,1 0 0-15,8 0 0 16,0 0 0-16,-9 7 0 0,9-7 0 15,0 0 0-15,-4 4 0 0,0 2 0 16,0-2 0-16,4 3 0 0,0 3 0 16,0 3 0-16,-9-3 0 15,9 1 0-15,9-5 0 0,-9 4 0 16,0-10 0-16,4 7 0 0,0-7 0 16,0 4 0-16,5-8 0 15,-1-9 0-15,-8 3 0 0,9-1 0 16,-9 1 0-16,8-3 0 15,-8-8 0-15,0 4 0 0,0 0 0 16,0 1 0-16,-8-1 0 16,8 0 0-16,-9 7 0 0,9-1 0 15,-8 5 0-15,-1 2 0 0,5-3 0 16,4 14 0-16,-4-3 0 0,0 2 0 16,4 5 0-16,-9 5 0 15,9 5 0-15,0 2 0 0,0-6 0 16,0 0 0-16,0 4 0 15,9-15 0-15,-9 11 0 0,8-13 0 16,-4 3 0-16,5-7 0 16,-9 0 0-16,8-11 0 0,-8 11 0 15,9-10 0-15,-9-3 0 0,0 3 0 16,0-1 0-16,0-6 0 16,-9 11 0-16,9-5 0 0,-8 1 0 15,-1 4 0-15,5-5 0 0,-4 5 0 16,8 6 0-16,-9 0 0 0,9 0 0 15,0 0 0-15,-8 6 0 16,8 5-667-16,0-5-307 0,0-2-49 16,0 13-1017-16,0-4 983 0</inkml:trace>
  <inkml:trace contextRef="#ctx0" brushRef="#br0" timeOffset="208739.59">3065 16102 5305 0,'0'0'185'0,"0"0"218"0,0 0 37 16,0-7-12-16,0 3-14 15,8-2-11-15,14-11-65 0,-5 0-63 16,-5 3-275-16,14-9 0 0,-1 2 0 15,5-9 0-15,-5 3 0 16,13-11 0-16,-8 5 0 0,8-5 0 16,-4-2 0-16,4 2 0 0,-4-6 0 15,-5 10 0-15,9-10 0 16,-12 11 0-16,-9-5 0 0,4 4 0 16,-4 7 0-16,-9 10 0 15,-3 0 0-15,-1 1 0 16,-4 5 0-16,0 5 0 0,0 6 0 15,0 0 0-15,0 0 0 0,0 6 0 16,-4 5 0-16,-1 12 0 16,-12 8 0-16,9 13 0 0,-17 13 0 15,3 8 0-15,5 2 0 0,-12 11 0 16,-1 4 0-16,5-5 0 16,-1 1 0-16,5 4 0 0,-4-4 0 15,4-7 0-15,4-4 0 0,0-6 0 16,0-13 0-16,4 3 0 15,5-18 0-15,8 1 0 16,-9-13 0-16,9-4 0 0,-8-7 0 16,8-3 0-16,0-7-271 0,0 0-311 15,0 0-186-15,17-11 196 16,-9-6-343-16,9-10-324 0,13-7 46 16,-5 1 545-16</inkml:trace>
  <inkml:trace contextRef="#ctx0" brushRef="#br0" timeOffset="209640.22">4068 15715 4340 0,'-8'0'548'0,"8"7"-133"15,-9-3-6-15,9-4-7 0,0 0-48 16,-8 0-28-16,8 0-13 16,0 0-21-16,-9 0-32 0,5 0-55 15,0 0-42-15,4-4-41 0,-4-3-80 16,4 1-42-16,0-4 0 15,-9-1 0-15,18-6 0 16,-9-10-23-16,0 4-55 0,4-11 10 0,13 3 17 16,-9 4 15-16,9-7 0 15,-8 7 3-15,12-3 0 16,-4 9 19-16,0 5-2 0,4-1-2 16,-4 6 6-16,0 11 20 0,-5 7 53 15,5 3 95-15,-8 17 37 16,-1 7-193-16,-3 10 0 0,-5 4 0 15,-5 13 0-15,-3 6 0 0,-1 11 0 16,-12 0 0-16,4-3 0 16,-17 9 0-16,5 4 0 15,-5-10 0-15,4 10 0 0,-8-10 0 16,-4-7 0-16,4-6 0 0,0-8 0 16,0-13 0-16,-1 0 0 15,6-16 0-15,3-5 0 0,5-13 0 16,-5-6 0-16,5-8 0 0,8-2 0 15,4-11 0-15,4-4 0 16,1-2 0-16,8-15-156 0,0 5-58 16,8-5 51-16,1-2 67 0,4 2 39 15,4 5 22-15,-1-1 8 16,1 7 11-16,5-1 13 0,3 5 0 16,-12 9 14-16,12 1 20 15,0 2 91-15,5 5 74 16,-4 2 33-16,3 8-48 0,-3 9-181 15,3-3 0-15,9 7 0 0,-12 4 0 16,-5 2 0-16,4 4 0 16,5 7 0-16,-5-7 0 0,-4 1 0 15,5-1 0-15,-5-4 0 0,4 4 0 16,1-6 0-16,3-4 0 16,-12 0 0-16,13-11-188 0,-9-2-609 15,13-4 1-15,-9-10 373 0,5-7-234 16,0-4-632-16,4-6-13 15,4-7 620-15</inkml:trace>
  <inkml:trace contextRef="#ctx0" brushRef="#br0" timeOffset="210031.3">5127 15743 4539 0,'0'-4'513'0,"0"4"-73"16,0 0 67-16,0 0-44 15,0 0-37-15,4-7-29 0,0 14 18 16,9-7 9-16,-5 4-357 0,9-4-67 16,0 6 0-16,4-6 0 15,5 4 0-15,3-4 0 0,-3 0 0 16,3 0 0-16,5 0 0 0,4-4 0 16,0-2 0-16,-8 6-373 15,4-4-202-15,-13-3-82 16,4 7-10-16,-8-6-214 0,-4 6-174 15,-9 6-72-15,-4 1 258 16</inkml:trace>
  <inkml:trace contextRef="#ctx0" brushRef="#br0" timeOffset="210288.7">4987 16047 4852 0,'13'11'719'16,"4"-11"0"-16,-1 6-47 0,6-6-38 15,3 0-44-15,5 0-585 0,-1 0-5 16,5 0 0-16,4 0 0 16,-8 0 0-16,12-6 0 0,-4 6 0 15,0-7 0-15,1 7 0 0,3-4 0 16,-4 4 0-16,-13 0-411 15,5 0-295-15,0 0-264 0,-5 0-187 16,-4 0-110-16,-4 4-69 0</inkml:trace>
  <inkml:trace contextRef="#ctx0" brushRef="#br0" timeOffset="-178823.4799">24545 10398 1507 0,'4'0'-36'0,"9"11"-9"0,8-1 21 0,4 7-531 16</inkml:trace>
  <inkml:trace contextRef="#ctx0" brushRef="#br0" timeOffset="-159856.3499">6151 15739 2876 0,'-4'4'745'15,"-5"2"10"-15,9-12-173 16,-8 2-283-16,8-3-150 16,0 1-62-16,-9 2-29 15,9 8 30-15,-8-4 115 16,-1 6 54-16,1 1 4 15,0-3-31-15,3 2-36 0,-3-6-26 16,-9 4-22-16,8-4-29 16,1 0-28-16,0 0-10 15,3-4 8-15,5-2-19 0,-8-5-28 16,8 5-34-16,0-11-17 16,0-4-4-16,8 4 9 0,-3-10-1 15,7 0 3-15,1-3-7 16,4 3 3-16,0 0 2 15,4 6 6-15,4-2-4 16,-8 6 4-16,13-4 3 0,-13 15 19 16,12-5 39-16,-7 11 117 15,3 4 120-15,-8 9-181 0,4 8-117 16,-4 6 0-16,0 7 0 16,-4 6 0-16,-5 8 0 0,-4 13 0 15,-4 0 0-15,-8 6 0 16,-5-2 0-16,1 6 0 0,-14 3 0 15,5-3 0-15,-9-10 0 0,-4 4 0 16,5-4 0-16,-9-4 0 16,4-9 0-16,-8-4 0 0,3-4 0 15,1-2 0-15,0-5 0 16,0-12 0-16,4-4 0 16,5-4 0-16,-1-9 0 0,5-4 0 15,8-11 0-15,-4 1 0 0,8 4 0 16,0-11 0-16,5 0 0 15,8-4 0-15,0-2 0 0,0-11 0 16,8 3 0-16,5-3 0 16,-5 1 0-16,9 5 0 0,0-5 0 15,-4 12 0-15,8-2 0 0,0 6 0 16,0 6 0-16,5 11 0 16,-5 0 0-16,4 7 0 15,-4 3 0-15,13 7 0 0,-8 4 0 16,3 2 0-16,1 4 0 15,4 1 0-15,-9-1 0 0,9 7 0 16,0-1 0-16,-9-6 0 0,5 7 0 16,0-7 0-16,4 1 0 15,-13-5 0-15,13-2 0 0,-13-4 0 16,13-7 0-16,-13 3 0 16,13-13 0-16,-13-13-539 0,13 3-215 15,-9-18-182-15,9-12 12 0,0 3-43 16,-5-14 13-16,5-3 60 15,4-1 242-15</inkml:trace>
  <inkml:trace contextRef="#ctx0" brushRef="#br0" timeOffset="-159304.22">6968 15611 5649 0,'-13'-7'676'15,"5"7"28"-15,-1 0-33 0,5 7-180 16,0-7-491-16,4 10 0 0,-8 7 0 16,8 0 0-16,-9 6 0 15,9 4 0-15,0 0 0 0,0 11 0 16,0-11 0-16,0 7 0 16,0 0 0-16,9-1 0 15,-1-6 0-15,-4 7 0 0,9-13 0 16,8 2 0-16,-4-2 0 0,0-4 0 15,13-11 0-15,-13-6 0 16,12-6 0-16,1-11 0 0,4-4-19 16,-9-6-220-16,5-13 43 0,-5-4 34 15,5-7 50-15,-1-3 51 16,-7-1 39-16,3 5 9 16,-8-5 24-16,0 11 47 0,-9 11 97 15,1-1 102-15,-5 13 86 16,-4-2-343-16,8 12 0 0,-8 1 0 15,0 4 0-15,0 6 0 0,0 0 0 16,-8 6 0-16,4 11 0 16,-5 4 0-16,-3 19 0 0,-1-3 0 15,-8 18 0-15,0 12 0 16,-1-2 0-16,-3 9 0 0,4 1 0 16,0 3 0-16,-5 6 0 0,5-2 0 15,0-5 0-15,8 1 0 16,-8-13 0-16,13 2 0 15,-1-6 0-15,1-6 0 0,8-11-192 16,4-4-533-16,0-13-233 16,9-10-56-16,-1-7-93 0,10-10 77 15,3-16-4-15,5-12 165 0</inkml:trace>
  <inkml:trace contextRef="#ctx0" brushRef="#br0" timeOffset="-158821.4499">7726 15688 5761 0,'-4'17'705'0,"-13"4"150"16,4 6-25-16,0 7-790 15,1 10-40-15,3-4 0 0,-8 4 0 16,9 10 0-16,-1 1 0 15,5-5 0-15,-4 11 0 0,-5 0 0 16,9-6 0-16,-1 6 0 16,10 0 0-16,-5-11 0 0,8 4 0 15,1-9 0-15,3-1 0 0,5-7 0 16,9-3 0-16,-5-11 0 16,13-6 0-16,-5-17 0 15,5-6 0-15,4-11 0 0,9-10 0 16,-9-18 0-16,4-9 0 15,5-13 0-15,-1-5 0 0,-12-16 0 16,4-6 0-16,-4-11 0 0,-8 6 0 16,-1-6 0-16,-8 0 0 15,-9 11 0-15,-3 6 0 0,-10 10 0 16,-3 0 0-16,-9 13 0 0,-8 4 0 16,-5 17 0-16,-12 4 0 15,-5 13 0-15,0 16 0 0,1 11 0 16,-1 17 0-16,1 21 0 15,-1 19 0-15,1 14 0 16,-5 17 0-16,4 11-34 0,5 6-1103 16,17 0-467-16,-5-11-465 0</inkml:trace>
  <inkml:trace contextRef="#ctx0" brushRef="#br0" timeOffset="-153836.25">1566 17416 1383 0,'0'0'37'0,"0"0"271"16,0 0 157-16,0 0 104 0,0 6 140 15,-8 5 66-15,-1-1-133 0,9 7-300 16,-17-11-154-16,13 5 40 16,-13-1 105-16,0 7 36 15,5-4-46-15,-5-3-37 0,0 7-40 0,8-7-16 16,-3-3-31-16,3-3 9 16,9-4-41-16,-8 0-41 15,8 0-68-15,0-4-58 0,0-9 0 16,0 3 0-16,0-7 0 0,8-11 0 15,1 5 0-15,12-8 0 16,4 8-35-16,-12-4 35 0,4-1-11 16,8 11 17-16,-4 1 7 0,-4-1-21 15,5 13 40-15,3 4-29 0,-8 4-3 16,4 6 0-16,-4 7 0 16,0 10 0-16,-4 7 0 15,4 6 0-15,-17 4 0 0,8 4 0 16,-8 9 0-16,0-2 0 0,-8-1 0 15,-9 7 0-15,4-4 0 16,-4 1 0-16,-8-7 0 0,3 3 0 16,-11-7 0-16,11-10 0 0,-7-3 0 15,3-7 0-15,-3-6 0 16,-5-4 0-16,4-11 0 0,13 1 0 16,-12-14 0-16,12 1-60 0,0-4-914 15,0-7 198-15,13 0 370 0,-5-4 161 16,18-2-841-16,-5-4-294 15,21-1 454-15,-8-5 450 16</inkml:trace>
  <inkml:trace contextRef="#ctx0" brushRef="#br0" timeOffset="-153273.8">2210 17554 4392 0,'0'0'581'0,"0"7"-261"0,8-3-161 16,-8 2-38-16,5 5 16 0,-1-5 35 16,0 4 17-16,4-3-16 15,-8-3-57-15,9 2-35 0,-9-6-22 16,8 4-24-16,-8-4 10 0,9 0-17 15,-9 0-10-15,8-4 0 16,-8-2-27-16,5-5-22 0,-1 1-47 16,-4-3-18-16,4-1 6 0,-8-9 3 15,0 6 29-15,-1 0-2 0,-3 0-8 16,-9 7-3-16,-8-1-16 16,3 1 9-16,-12 3 50 15,5 7 150-15,-9 0 87 0,4 0 91 0,4 7 77 16,-8 3-17-16,4-6-52 15,5 9 49-15,-1-3-2 16,5 7-355-16,-5 11 0 0,13-5 0 16,-13 4 0-16,13 0 0 0,1 11 0 15,-6-4 0-15,14 3 0 16,-1 3 0-16,1-2 0 0,0 2 0 16,16-9 0-16,-8 3 0 0,8-7 0 15,1 7 0-15,12-11 0 0,-4-2 0 16,0-4 0-16,13 0 0 15,-5-7 0-15,13 7 0 16,0-17 0-16,9 0 0 0,-1 0 0 16,9-11-667-16,-8 5-282 0,4-4-2 15,0-7-463-15,-1 6 22 16,-3-6 213-16</inkml:trace>
  <inkml:trace contextRef="#ctx0" brushRef="#br0" timeOffset="-152964.0799">2663 17632 5515 0,'0'0'420'16,"0"0"284"-16,8 0 37 16,1 0-61-16,8 0-549 0,4 4-131 15,-4 3 0-15,8-7 0 0,5 0 0 16,-1 0 0-16,5 0 0 16,4-7 0-16,-8 3 0 0,12-2 0 15,-12-1 0-15,8 3-337 16,-13-2-429-16,5 6 23 0,-13-4-61 15,0 4-342-15,-13 0-92 16,5 4 305-16,-9-4-169 0</inkml:trace>
  <inkml:trace contextRef="#ctx0" brushRef="#br0" timeOffset="-152675.4199">2663 17825 4786 0,'0'0'422'0,"0"4"-175"16,8 3 371-16,9-1 77 15,-4-6-11-15,12 4 55 0,-8 2-739 16,4-6 0-16,5 0 0 0,3 0 0 16,-3 0 0-16,3-6 0 15,5 2 0-15,-4 4 0 0,4-6 0 16,4 6 0-16,-8 0 0 0,-5-7 0 15,5 7 0-15,-5 0-499 0,-4 0-235 16,-4 7-134-16,0-1-209 16,-4 4-198-16,4 1-67 0</inkml:trace>
  <inkml:trace contextRef="#ctx0" brushRef="#br0" timeOffset="-149480.46">4030 17080 1597 0,'-17'-23'247'16,"9"12"180"-16,8 28 89 15,8-6 21-15,-8 5 234 16,0 1-56-16,-8 11-344 16,-1 5-174-16,-8-6-88 0,9-6-52 15,4 2-21-15,-13-6-12 16,8 4 35-16,1-4 31 16,-5 0 55-16,5-7-5 15,-1 3 17-15,-8-9-24 0,5 2-33 16,-1 1 9-16,0-14-34 15,5 7-38-15,-1-6-2 16,-4 2-14-16,5-9-13 0,8 3-13 16,-8-7 2-16,8 7-1 15,8-11 17-15,0-3 3 0,5 8-1 16,4-1 12-16,0 6 2 16,4-5-5-16,5 5 16 0,-5 1 123 15,4 3 78-15,-4 1-5 16,5 12-12-16,-9 1 6 15,4 3-4-15,-13 17-220 0,9 1-6 16,-13 12 0-16,1 8 0 16,-1 6 0-16,-13 14 0 0,-3-1 0 15,-5 4 0-15,-4 1 0 0,-5 5 0 16,-3 1 0-16,-9-7 0 16,4 1 0-16,-4-5 0 0,-5-13 0 15,5-3 0-15,9-13 0 0,-10-5 0 16,6-6 0-16,3-10 0 15,5-13 0-15,3-8 0 0,-3-2 0 16,8-11 0-16,4-4 0 0,-4-12 0 16,9-5 0-16,-1-2 0 15,9-4 0-15,0 6 0 16,9-6 0-16,-1 4 0 0,9 6 0 16,-4 3 0-16,4 4 0 15,0 4 0-15,-4 2 0 0,4 8 0 16,-1 2 0-16,1 11 0 0,5 7 0 15,-6-3 0-15,6 13 0 16,3 0 0-16,-4 6 0 0,5-2 0 16,-1 6 0-16,5 0 0 0,-5 3 0 15,13-9 0-15,-12 6 0 16,12-10 0-16,0-1 0 0,-13-5 0 16,13 2-236-16,0-9-504 15,-8-4-61-15,4-4 374 0,4-9-407 16,-8-8-513-16,3 4 171 15,-3-6 560-15,4-4 110 0</inkml:trace>
  <inkml:trace contextRef="#ctx0" brushRef="#br0" timeOffset="-148959.1">4555 17223 4881 0,'-8'-11'354'16,"-1"5"-152"-16,9 6 162 16,-8 0 90-16,8 0 46 0,0 17 96 15,-9-1 60-15,9 1-472 0,0 11-184 16,0 5 0-16,0 1 0 16,0-3 0-16,9 9 0 0,-9-6 0 15,17 3 0-15,-13-9 0 0,9-1 0 16,-1 0 0-16,5-4 0 15,0-6 0-15,4-6 0 0,-4-5-34 16,4-6-390-16,5 0 8 0,-5-17-2 16,4-6 48-16,1-4 103 15,3-11 151-15,-7-2 76 16,3-4 45-16,-8 6 14 0,-9-2 118 16,5 9 132-16,-9-3 64 0,9 7 53 15,-13 4 48-15,0 6 10 16,0 7-386-16,0-1-58 0,-8 5 0 15,8 6 0-15,-5 6 0 0,-3 11 0 16,-1 10 0-16,-8 17 0 16,-4 0 0-16,4 11 0 0,0 12 0 15,-8-6 0-15,4 10 0 0,-5-3 0 16,9-3 0-16,-4-4 0 16,9-1 0-16,-1-15 0 15,9-1-291-15,-5-11-784 0,9-6 469 16,0-3 146-16,9-14-837 15,-5-6-138-15,13-8 630 0,8-13 194 16</inkml:trace>
  <inkml:trace contextRef="#ctx0" brushRef="#br0" timeOffset="-148487.77">5237 17294 5520 0,'-9'0'712'0,"-8"17"37"16,0 0 28-16,5 16-344 0,-5 5-433 15,0 2 0-15,4 8 0 0,-4 9 0 16,9-3 0-16,-9 1 0 16,4 2 0-16,5-3 0 0,-1-3 0 15,9-3 0-15,0-4 0 0,0-4 0 16,0-2 0-16,9-5 0 15,3-5 0-15,5-1 0 0,9-4 0 16,3-13 0-16,5-16 0 0,13 2 0 16,-1-13 0-16,9-6 0 15,0-8-151-15,0-16 8 16,0-1 72-16,-4-13 30 0,0 0 31 16,-21-10 4-16,-1 4 17 0,-3-11 65 15,-18 7 131-15,1-7-79 16,-9 13-128-16,-9 4 0 0,1 11 0 15,-18-1 0-15,5 7 0 0,-9 13 0 16,5-3 0-16,-9 17 0 16,0 1 0-16,0 16 0 0,1 6 0 15,-1 15 0-15,0-4 0 0,4 23 0 16,5 8-106-16,-1 2-570 16,14 5-219-16,-5-5 293 0,17 5-704 15,0-5-274-15,8 5 496 16</inkml:trace>
  <inkml:trace contextRef="#ctx0" brushRef="#br0" timeOffset="-148034.25">6278 17399 5189 0,'-13'-10'579'0,"5"3"102"16,-1 3-27-16,5-2-60 15,0 6-104-15,4 0-486 0,-9 6-4 16,1 5 0-16,8-1 0 0,-8 3 0 15,3 1 0-15,5 3 0 16,0 0 0-16,0-7 0 0,5 7 0 16,-5-4 0-16,8-9 0 15,0 2 0-15,1-6 0 0,4 0 0 16,-1-10 0-16,1-3 0 16,-4-4 0-16,-1-4 0 0,-8 5 0 15,0-5 0-15,0-2 0 0,-8 6 0 16,-1 0 0-16,-4 6 0 15,1 1 0-15,3 4 0 0,5 6 0 16,-5 0 0-16,1 0-110 0,0 6-724 16,3 4 15-16,1 7-212 15,4-6-466-15,0 6 248 0,0-1-58 16</inkml:trace>
  <inkml:trace contextRef="#ctx0" brushRef="#br0" timeOffset="-147642.49">6231 17697 5612 0,'-8'0'380'0,"8"0"63"15,0 0-23-15,0 6-58 0,0 5-88 16,8-5-84-16,-8-2-60 0,0 3-24 16,0-1-41-16,0-2-33 15,0 2-18-15,9 5-14 0,-5-11 0 16,0 6-22-16,5-6-9 0,-5 0 7 16,5-6 34-16,-9 6 41 15,8-11 61-15,-8 5-45 0,0-4-67 16,0 3 0-16,0-3 0 0,-8-1 0 15,3 5 0-15,1 2 0 16,0-2 0-16,0 6 0 0,-1 0 0 16,5 0 0-16,0 0 0 0,-4 6-152 15,0 4-648-15,4 1-14 16,0-5-278-16,0-2-563 16,0 9 427-16</inkml:trace>
  <inkml:trace contextRef="#ctx0" brushRef="#br0" timeOffset="-147030.28">6820 17598 5542 0,'-9'-6'683'0,"-3"2"-119"0,8 4-123 16,4 0-140-16,0 0-118 15,0-6-67-15,0-1-37 16,4 3 49-16,0-2 26 0,13-5-154 16,-4-5 0-16,4-1 0 15,8-11 0-15,-4-5 0 0,5 6 0 16,3-7 0-16,-3-4 0 0,-1 11 0 16,-4-7 0-16,-4 1 0 15,0 12 0-15,4-2 0 0,-12 6 0 16,-5 6 0-16,4 1 0 15,-3 4 0-15,-5-1 0 0,0 7 0 16,0 0 0-16,0 0 0 0,0 0 0 16,-5 13 0-16,1 4 0 15,-4 10 0-15,-1 17 0 16,-12 4 0-16,0 9 0 0,0 8 0 16,-1 2 0-16,-3 5 0 0,4-11 0 15,4 6 0-15,0-6 0 16,-4-7 0-16,8-6 0 0,0-1 0 15,5-16 0-15,0 3 0 16,-1-11-159-16,5-13-468 0,0 1-120 16,4-11-52-16,4 0-116 0,4-11-58 15,5-6-23-15,8-16 107 16,13-5 20-16</inkml:trace>
  <inkml:trace contextRef="#ctx0" brushRef="#br0" timeOffset="-146340.3">7535 17277 5741 0,'5'-4'759'0,"-5"4"-58"16,0 0-98-16,0 0-216 0,0 0-387 16,-9 11 0-16,5-5 0 0,0-2 0 15,-1 9 0-15,1-9 0 16,0 2 0-16,4-6 0 0,0 0 0 15,0 0 0-15,0 0 0 16,-9-6 0-16,9 2 0 16,0-3 0-16,9 1 0 0,-9-4 0 15,8-7 0-15,5 0 0 0,4-4 0 16,0 4 0-16,0-6 0 16,4 6 0-16,-4 7 0 0,0-1 0 15,4 1 0-15,-8 4 0 0,0 6 0 16,-1 6 0-16,5 4 0 15,-8 1 0-15,-5 12 0 0,-4 8 0 16,0 9 0-16,-4 11 0 16,-13 3 0-16,0 1 0 0,-4 6 0 15,-5-7 0-15,-3 3 0 16,-10-2 0-16,6-1 0 0,-6-4 0 16,6-5 0-16,-5-1 0 15,-1-11 0-15,10-5 0 0,-1-1 0 16,1-10 0-16,7-11 0 15,5 4 0-15,0-10 0 0,5 0 0 16,-1-6 0-16,9 2 0 0,0-2 0 16,-1-5 0-16,5 1 0 15,5-7 0-15,3-6 0 0,5-5 0 16,-1 1 0-16,10 4 0 16,-1-4 0-16,0-1 0 15,4 12 0-15,5-1 0 0,-5-4 0 16,-3 15 0-16,-1-5 0 0,0 11 0 15,0 0 0-15,4 11 0 16,-12-5 0-16,4 4 0 0,0 1 0 16,0 6 0-16,4-1 0 0,-4 1 0 15,4 4 0-15,-4 2 0 16,9-6 0-16,-9 0 0 0,12 0 0 16,-12-7 0-16,8 1 0 15,5-5 0-15,-4-2-14 0,3-4-609 16,1 0-109-16,-5-4 106 0,5-2-229 15,-1-5-417-15,-3 1-55 16,-1-7 129-16</inkml:trace>
  <inkml:trace contextRef="#ctx0" brushRef="#br0" timeOffset="-145985.87">8335 17328 6293 0,'13'0'684'0,"-4"0"-38"15,-1 0-111-15,13 0-502 0,-4 0-33 16,9 0 0-16,3 0 0 16,1 0 0-16,-1 0 0 0,5 0 0 15,4 0 0-15,1 0 0 0,3 0 0 16,-4 0-148-16,-4 0-478 16,4 0-218-16,-13 0-18 0,-3 6-298 15,-6-6-56-15,-3 10 44 16</inkml:trace>
  <inkml:trace contextRef="#ctx0" brushRef="#br0" timeOffset="-145747.9199">8484 17544 5895 0,'21'0'722'16,"0"-6"-36"-16,0 6-61 0,5 0-362 16,3 0-263-16,5 0 0 15,8-7 0-15,-8 7 0 0,9 7 0 16,-5-7 0-16,4 0 0 0,-12 10-277 16,3-4-385-16,6-6-361 15,-10 7-82-15,-3 3-2 0,-1 1-174 16,-4-1-43-16</inkml:trace>
  <inkml:trace contextRef="#ctx0" brushRef="#br0" timeOffset="-143712.31">11828 16941 4585 0,'-4'-10'623'0,"-5"4"51"16,-3 6-70-16,3-7-114 0,-4 14-84 15,-4 3-29-15,1 13-55 16,-6 15-212-16,1 6-110 15,-4 6 0-15,-1 22 0 0,1-1 0 16,0 13 0 0,-1 4 0-16,5 0 0 0,0 1 0 15,4-12 0-15,4-5 0 16,5-1 0-16,4-4 0 0,4-12-257 16,0-1-438-16,0-3-119 15,8-18 177-15,0 1-467 16,9-7-102-16,0-16 54 0,9-5 87 15</inkml:trace>
  <inkml:trace contextRef="#ctx0" brushRef="#br0" timeOffset="-143261.27">11972 17317 4442 0,'-4'-6'534'16,"-1"-5"-233"-16,1 5-140 0,4 2-74 16,0-2 0-16,-4-5-48 15,8 11 70-15,-4-6 29 0,4-5 10 16,5 5 8-16,-1-5-50 15,1 1-47-15,8 4-27 0,0-5-9 16,4 5 8-16,0 2-5 16,4-3 18-16,5 14 31 0,0-3 43 15,-5 2 9-15,-4-2 15 0,-4 9 37 16,-4-3 21-16,0 14-23 16,-9-3 3-16,-4 6-40 0,-4 6-39 15,-5 1-27-15,-8 10-26 0,-4-6-17 16,-4 6-21-16,-5 6-10 15,0-12-8-15,-4 2-92 0,5-2-121 16,-1-5-51-16,1-5-17 16,7-5-33-16,1-6-86 15,4-7-56-15,5-6 101 0,3 3-223 16,1-7-227-16,8-7-77 0,0-3-81 16,8-7 418-16,5-10-305 15</inkml:trace>
  <inkml:trace contextRef="#ctx0" brushRef="#br0" timeOffset="-142262.34">12552 17195 2732 0,'4'-6'129'15,"5"6"38"-15,-5-4 24 16,4 4-29-16,-4-6-28 0,5 6-20 16,-5 0 31-16,0-7 44 0,1 7 36 15,-5 0-7-15,4-4-48 16,-4-2-34-16,0 2-14 0,0-3-6 16,-9 1-16-16,1-4-11 15,-1 10 11-15,-3-7 23 0,-5 3 57 16,0 8 73-16,-8 3-16 15,-1 3-6-15,-4 7-17 0,5 6-6 16,-5-2-6-16,1 12-3 16,3-5-7-16,1 12-53 0,0-3-49 15,3 8-29-15,6-1 3 0,-1 0 12 16,0 0-27-16,8 0-22 16,1-4 8-16,3-9-2 0,5 3-13 15,0-1-7-15,9-5-4 0,-1-1 1 16,1-10 10-16,4-7-7 15,4-3 6-15,4-7-5 16,4 0 1-16,5-11-12 0,8-6-19 16,4-6-6-16,0-4 10 15,9 0-48-15,4-7-27 0,5-10-8 16,-1 0-16-16,4-11-3 0,5 5 20 16,-4 2 17-16,-1-9-2 15,-4 9-24-15,-4-9 5 0,-4-4 22 16,0 7 49-16,-4-7 24 0,-9 6 16 15,-4 5 7-15,-5 6 5 16,-3 0-4-16,-10 10 70 0,-3 0 26 16,-4 7 14-16,-9 0-5 15,0 6-5-15,-9-2 9 16,1 12 5-16,-5-6-15 0,-4 11 6 16,-4 6-25-16,0 6-101 0,-5 5 0 15,1 12 0-15,-5 4 0 16,1 17 0-16,-5 0 0 0,-4 17 0 15,0 0 0-15,0 11 0 0,4-5 0 16,0 4 0-16,0-6 0 16,9 2 0-16,-1 5 0 0,5-11 0 15,4-1 0-15,4 1 0 0,5-6 0 16,4-5 0 0,-1-6 0-16,10 0 0 0,-1-6 0 15,4-4 0-15,9-11 0 0,0-2 0 16,0-4 0-16,9-11 0 15,-1-2 0-15,9-8 0 0,0-9 0 16,0-1 0-16,-5-9 0 0,5-5 0 16,-4-5 0-16,-5-5 0 15,-8 4 0-15,0-10 0 0,-9 4 0 16,-3 3 0-16,-5 3 0 0,-5-4 0 16,-7 11 0-16,-1-7 0 15,-8 7 0-15,-9 10 0 0,1 7 0 16,-5-3 0-16,0 13 0 15,4 7 0-15,1 9 0 16,-1 1 0-16,5 10 0 0,-1-6 0 16,9 13-138-16,0-7-434 0,9 7-159 15,-1-11-86-15,9 8-172 16,0-7-91-16,5 3 2 0,3-10 203 16,5-1-2-16</inkml:trace>
  <inkml:trace contextRef="#ctx0" brushRef="#br0" timeOffset="-141859.64">13585 16627 4234 0,'4'-11'462'0,"4"5"-88"15,1 12-59-15,4-6-14 0,4 17 38 16,0 4 12-16,4 6 24 16,-4 13 28-16,0 8 46 15,-5 9-60-15,1 8-190 0,-5 2-199 16,-3 5 0-16,-5-1 0 15,0-4 0-15,-5 11 0 0,-3-7 0 16,-5 1 0-16,1 5 0 0,-5-5 0 16,-5-1 0-16,-7 7 0 15,-5-7 0-15,-8 0 0 0,-5 3-249 16,-4-3-205-16,-8 1-243 0,0-1-144 16,-5-10-165-16,-8 0-168 15,0-11-1-15,-8 5 198 0</inkml:trace>
  <inkml:trace contextRef="#ctx0" brushRef="#br0" timeOffset="-139578.71">9923 16985 4317 0,'-9'17'616'0,"-3"11"-301"16,3-1-150-16,9-10-75 16,-12-1-13-16,7 1-65 0,-3-6 4 15,4-1 34-15,-9 3-35 16,5-3 3-16,3-3-26 15,-12-3 30-15,5-4 74 16,3 0-14-16,-4 0-14 0,5-11-7 16,0 5-20-16,3-4-9 15,1-1-29-15,0-6-3 16,4 0 3-16,0 7-10 0,4-7 3 16,0 7 15-1,5-3 14-15,-1 3-6 0,5 3 12 16,0 3 12-16,-1 4-5 15,5 0 10-15,4 0 35 16,-4 0 97-16,5 4 20 0,-6 3 7 16,1-1-21-16,0 4-11 15,0 11 19-15,-4 2 6 0,0 11-27 16,-5 10-17-16,-4 4-26 16,-4 9-118-16,-8 4-12 15,-5 10 0-15,-4-6 0 0,0 3 0 16,-8-1 0-16,0-6 0 15,-5-7 0-15,0 7 0 16,5-13 0-16,-5-8 0 0,5-2 0 16,4-4 0-16,-9-11 0 15,9-2 0-15,0-15 0 0,0-2 0 16,4-8 0-16,0 4 0 16,4-17 0-16,-4 7 0 0,9-13 0 15,-1-5 0-15,1 1 0 0,3-7 0 16,5 1 0-16,5-5 0 15,3-2 0-15,1 2 0 0,-1 5-26 16,5-5 13-16,4 15-8 0,0-4 3 16,-9 10-8-16,5 6 15 15,-1 5-4-15,1 2 7 16,0 8 13-16,0 9 19 0,4 8 38 16,-5-5-15-16,1 12-47 0,-5 5 0 15,5 1 0-15,0-3 0 16,-1 3 0-16,1 0 0 0,4-1 0 15,-4 5 0-15,0-4 0 16,3-1 0-16,1 5 0 0,0-15 0 16,4 15 0-16,1-11 0 0,-1-4 0 15,4 4 0-15,-4-10 0 16,5-6 0-16,3-5 0 16,1-6 0-16,4-13-167 0,4-8-33 0,4-6-39 15,1-13 17-15,-1-8 48 16,0-2 63-16,1-5 51 15,-9-6 21-15,-1-6 20 0,-7-4 8 16,-1-1 11-16,-12 1 2 0,0 10 2 16,-1 4 81-16,-12 13 102 15,0 6 49-15,0 11 18 0,0 4-10 16,0 2-31-16,-8 15-196 0,4 6-17 16,-5 6 0-16,-4 15 0 15,1 6 0-15,-5 24 0 16,0 10 0-16,0 6 0 0,4 4 0 15,1 1 0-15,3-1 0 16,5-4 0-16,4-6 0 0,4-6 0 16,5-1 0-16,3-10 0 0,5-4 0 15,4-13 0-15,1-6 0 16,3-8 0-16,9-13 0 0,0-17 0 16,8 0 0-16,5-16 0 0,-1-11 0 15,5-11 0-15,-9-6 0 16,-4-6 0-16,-4-11 0 0,-8 3 0 15,-14-9 0-15,-3 2 0 0,-9 4 0 16,-9 1 0-16,-8 12 0 16,-8 4 0-16,-9 10 0 15,-4 7 0-15,-4 17 0 0,-1 10 0 0,-3 17 0 16,-5 11 0-16,9 16 0 16,-1 7 0-16,1 20 0 15,4 13 0-15,8 5-160 0,1 16-664 16,3 0 29-16,14-4-117 0,-1 4-545 15,9-6 160-15,8-11-52 16</inkml:trace>
  <inkml:trace contextRef="#ctx0" brushRef="#br0" timeOffset="-137340.49">14982 10493 1282 0,'0'-13'43'0,"0"3"-17"16,0-1-12-16,4-6-1 0,-4 11 0 15,4-4-4-15,-4 3-2 0,0 3 3 16,0 4 28-16,4-6 84 15,-4 6 182-15,0 0 83 0,0 0 52 16,0 0 14-16,0 0-1 0,0 0 31 16,0 0-1-16,0 0-31 15,0 0-183-15,-4 6-136 16,4-2-69-16,4 13 8 0,-4 0-37 16,0 10 63-16,0 13 135 0,-4 4 28 15,4 11 31-15,-4 6-3 16,0 6-6-16,0 4-42 0,4 7 24 15,-5-3-54-15,1 9-9 0,4 4-2 16,-4 1-168-16,4 5-31 0,0 1 0 16,0 3 0-16,0 1 0 15,0-5 0-15,0 5 0 0,0-5 0 16,0-5 0-16,0 5 0 0,0-6 0 16,0 11 0-16,0-15 0 15,-4 4 0-15,4 0 0 16,0-10 0-16,0 4 0 0,0-5 0 15,0 1 0-15,0-7 0 0,0 1 0 16,0-5 0-16,0-6 0 16,0 10 0-16,0-10 0 0,-5 0 0 15,1 10 0-15,4-10 0 0,-4 4 0 16,0-4 0-16,-1-4 0 16,1 4 0-16,0-7 0 0,0-3 0 15,4 3 0-15,-4 1 0 0,-1-5 0 16,5 5 0-16,-4-1 0 0,0 3 0 15,4-2 0-15,0-5 0 16,-4 5 0-16,4-1 0 16,-5 3 0-16,1-3 0 0,4 1 0 15,-4 6 0-15,0-11 0 0,-5 5 0 16,5-5 0-16,-5 5 0 16,5-11 0-16,0 6 0 0,-4 5 0 15,3-11 0-15,-3 6 0 0,-1 1 0 16,5-3 0-16,-4 2 0 15,3 5 0-15,-3-5 0 0,4 5 0 16,4 6 0-16,-4-11 0 0,-5 5 0 16,5-1 0-16,-5 3 0 15,1 14 0-15,4 1 0 0,-1-1 0 16,-3 3 0-16,4-3 0 16,-5 0 0-16,5-6 0 0,-4 9 0 15,3 4 0-15,-3-7 0 0,4 0 0 16,-5 7 0-16,1-7 0 15,3 1 0-15,-3 5 0 0,0 1 0 16,-1 4 0-16,1 2 0 0,-1-13 0 16,1 7 0-16,-1-7 0 15,5-6 0-15,-5 3 0 0,1 3 0 16,0-4 0-16,-1-2 0 0,1 2 0 16,3 11 0-16,-3-7 0 15,-1 7 0-15,1-13 0 16,4 2 0-16,0-6 0 0,-1 0 0 15,-3 0 0-15,4-6 0 0,-5-5 0 16,5 4 0-16,-5-9 0 0,1 5 0 16,4-12 0-16,-5 6 0 15,1-11 0-15,-1-5 0 0,5-1 0 16,0-10 0-16,-5 6-407 0,1-13-112 16,4 7-272-16,-5-17-36 15,5-6-121-15,-9-15 105 0,1-19 26 16,3-21-196-16,-4-17 119 0</inkml:trace>
  <inkml:trace contextRef="#ctx0" brushRef="#br0" timeOffset="-134652.14">16768 11116 2825 0,'0'4'402'15,"-21"26"94"-15,-13-3 413 16,-12 11-451-16,-1 6-219 0,5 6-97 16,4 11-46-16,4 11 218 15,0 5 22-15,4 22 32 0,1 2-137 16,-5 4 53-16,8 0-131 16,-3 10-62-16,-1-6-12 0,0 2-33 15,1 5 11-15,-1-15 3 16,1-9-2-16,3-8-13 0,5-2-3 15,0-15 51-15,0-12 10 16,0-5-9-16,8-16 15 16,-4-13-52-16,4-5-53 0,0-5-4 15,-3-22 0-15,3 1 0 0,-8-13 0 16,0-15 0-16,-1 4 0 16,1-10 0-16,4-6 0 0,0 6 0 15,0-11 0-15,0 5 0 0,5-5 0 16,3 5 0-16,1 2 0 15,4-3 0-15,4 1 0 0,4 6 0 16,0-11 0-16,9 11 0 0,4-6 0 16,4-5 0-16,0 1 0 15,9-3 0-15,-1-4 0 0,9 0 0 16,-4-4-16-16,9 4-37 16,-5 7 26-16,8-3 3 0,1 2 10 15,-1 5 8-15,5 2-9 16,-4-3 3-16,4 18-3 0,-1-5-3 15,1 4-1-15,0 7-2 0,0 4-1 16,-5 6 4-16,5 0 0 16,-4 7 30-16,-1 10-12 0,-3 0 0 15,-5 0 7-15,-4 10 0 0,-9 3 22 16,-4 14 15-16,-4-6 15 16,-4 13 50-16,-5-1-78 0,-4 1-31 15,-4 10 0-15,-4 4 0 16,-8 3 0-16,3-1 0 0,-8 1 0 15,0-3 0-15,-4 2 0 16,0-6 0-16,0 0 0 0,-5-10 0 16,5 0 0-16,0-7 0 0,4-6 0 15,4-11 0-15,1 3 0 16,3-9 0-16,1 2 0 0,3-6 0 16,1-6 0-16,0 2 0 0,0-2 0 15,0-11 0-15,4 6 0 16,0-5 0-16,4-1 0 15,0 0 0-15,4-4 0 0,1 4 0 16,-1 0 0-16,1-6 0 0,4 9 0 16,3 1 0-16,-3-4 0 15,4 13 0-15,0-2 0 0,0 12 0 16,0-2 0-16,4 13 0 0,-4 6 0 16,0 4 0-16,0 7 0 15,0 10 0-15,-4 0 0 0,-1 11 0 16,-8 6 0-16,1 6 0 0,-1-2 0 15,-8 2 0-15,-5 4 0 16,-3-3 0-16,-5-3 0 0,-5-4 0 16,-3-7 0-16,-5 3 0 0,-3-9 0 15,3-8 0-15,-4-2 0 16,-4-11 0-16,4-4 0 16,-4-6 0-16,0-7 0 0,0-10 0 15,4 0 0-15,4-10 0 0,1 4 0 16,3-11 0-16,5 0 0 15,0-4 0-15,8-2 0 0,5 2 0 16,-1-2 0-16,9-11 0 0,0 7 0 16,9-7 0-16,3 3 0 15,5-3 0-15,5 1-71 0,3-1-532 16,0 3-41-16,5-3 35 16,4 7 248-16,0 4-68 0,4-5-79 15,-4 12-50-15,0-1 29 16,4 0 61-16,0 7 64 0,4-7 13 15,0 0 42-15,1 6 95 0,-1-5 86 16,5-1 57-16,-5 6 59 16,0 1 38-16,1-7-2 0,-5 11 16 15,-9-5 93-15,-3 5 141 16,-1 2 115-16,-8-3 96 0,-8 1 105 16,-1 2 69-16,-4 4-28 0,0 0-122 15,-4 0-158-15,5-6-112 16,-5 6 103-16,0 0-2 15,0 0-27-15,0 6 82 0,0 4 73 0,0 1-21 16,-5 6-5-16,1 10-190 16,-4 0-212-16,-1 7 0 15,-3 6 0-15,3-2 0 0,-4 6 0 16,5-4 0-16,-5-3 0 0,1-3 0 16,-5 4 0-16,8 2 0 15,1-9 0-15,-1 3 0 0,1-1 0 16,4-5 0-16,4-1 0 0,4-4 0 15,4-2 0-15,5-4 0 16,0-7 0-16,8-3 0 0,4-1 0 16,9-12 0-16,4-11 0 15,13 0 0-15,-4-10 0 0,-1-7-398 16,5-4-631-16,-9-12-292 16,1-5-352-16,-5-16 326 0</inkml:trace>
  <inkml:trace contextRef="#ctx0" brushRef="#br0" timeOffset="-134416.06">17581 11513 5622 0,'-4'0'539'0,"4"0"-132"16,0 0-190-16,8 0-104 15,1 0-68-15,-1 10-32 0,1 3-150 16,-1-2-337-16,1-1-172 16,-5 7-280-16,4 6-159 0,-3-2-91 15,-1 6 127-15</inkml:trace>
  <inkml:trace contextRef="#ctx0" brushRef="#br0" timeOffset="-132261.03">17755 12197 1404 0,'0'-14'9'0,"0"-3"2"16,4-6 236-16,0 6 206 16,0 6 104-16,-4-5 86 0,5 5 116 15,-5 1-61-15,0 3-303 16,0 1-190-16,0 6-67 0,0 0 129 15,-5 0 82-15,1 6 59 0,-4 11 26 16,-5 10 10-16,0 7-48 16,1 4-58-16,-1 12-302 0,0-2-36 15,5 3 0-15,-1-7 0 0,5-4 0 16,0-2 0-16,-1-5 0 16,5 1 0-16,5-7 0 15,-1-6 0-15,4 2 0 0,5-12 0 16,0-5 0-16,4-2 0 0,4-8 0 15,9-13 0-15,-1-6 0 16,5-11 0-16,0-3 0 0,0-14 0 16,0-3 0-16,0-7 0 0,-9-4 0 15,-4-2 0-15,-8 6 0 16,-1 0 0-16,-12 6 0 0,0 5 0 16,-4 6 0-16,-8 6 0 0,-1 11 0 15,-8 4 0-15,0 6 0 16,-5 17 0-16,-4 6 0 15,1 11 0-15,-5 4 0 0,-4 19 0 0,4-2 0 16,4 12 0-16,5 5 0 16,4-1 0-16,0 7 0 15,8 0 0-15,0 0 0 0,9-11 0 16,0-2 0-16,0-8 0 0,4 4 0 16,4-10 0-16,4-7 0 15,1 1-72-15,3-12-152 0,10-9 24 16,-1-7 24-16,8-13-66 0,5-4-106 15,4-4-45-15,5-12 39 16,3-1 124-16,-3-10 80 0,-1 0 92 16,-4-4 37-16,-4-3 41 15,-4 11-6-15,-14 9 178 0,1 4 198 16,-8 3 69-16,-5 8 73 16,0 5 108-16,-4 1-419 0,0 3-221 15,0 7 0-15,0 0 0 0,-8 11 0 16,4-1 0-16,-9 13 0 15,-4 11 0-15,0 14 0 0,0 9 0 16,-4 4 0-16,0 4 0 0,0 6 0 16,-1 13 0-16,1-2 0 15,4 13 0-15,0-7 0 0,5 6 0 16,-1-6 0-16,0 7 0 0,1-13 0 16,3 6 0-16,-4-10 0 15,-3-7 0-15,3 0 0 16,-4-10 0-16,0-10 0 0,0-7 0 15,0-4 0-15,0-9 0 0,0-14 0 16,-4 0 0-16,8-11 0 16,-4-2 0-16,-8-8 0 0,0-2 0 15,-5-11 0-15,-4 0 0 0,4-10 0 16,5-7 0-16,0 3 0 16,4-9 0-16,4 2 0 0,4-2 0 15,4-4 0-15,9-11 0 0,5 1 0 16,7-7 0-16,10 0 0 15,11-6 0-15,5-4 0 0,1-1 0 16,7 1 0-16,5-7 0 0,4 7 0 16,4 4 0-16,1-5-271 15,-1 1-24-15,0-3 53 16,0 3 77-16,1 0 97 0,-5-1 28 16,-5 11 26-16,-3 1 23 0,-5 5 11 15,-8 11 1-15,-4 4-3 16,-5 13 1-16,-8-1 13 0,0 12 32 15,-8 5 41-15,-1 1 44 0,-4 3 11 16,0 1 9-16,1 6 14 16,-5 0-37-16,0 0-146 0,4 6 0 15,-4 11 0-15,0 0 0 16,0 10 0-16,-4 11 0 0,-5 2 0 16,1 14 0-16,-5 14 0 15,-4-3 0-15,0 2 0 0,0 4 0 16,0-6 0-16,0 3 0 0,0-1 0 15,1-13 0-15,-1 7 0 16,4-13 0-16,0-1 0 0,5-10 0 16,-1-9 0-16,5-1 0 0,0-10 0 15,4-7 0-15,0-3 0 16,0-7 0-16,0 0 0 0,0 0 0 16,4-11 0-16,5-6 0 0,-1-6 0 15,9-15 0-15,8-6 0 16,1-17 0-16,8 1 0 15,4-12 0-15,8-5 0 0,1 5 0 16,4 1 0-16,-1 4 0 0,1 6 0 16,-4 10 0-16,-5 14 0 15,-8 3 0-15,-4 7 0 0,-5 6 0 16,-4 4 0-16,-8 11 0 0,0-1 0 16,-9 3 0-16,4 4 0 15,-8 11 0-15,5-5 0 0,-5 15 0 16,-5 2 0-16,1 11 0 0,-4 3 0 15,-5 18 0-15,0-5 0 16,-4 5 0-16,-4 6 0 16,4-7 0-16,0 3 0 0,0-9 0 15,0 3 0-15,5-7 0 0,-1-4 0 16,9-13 0-16,-5 0 0 16,9-6 0-16,0-4 0 0,0-11 0 15,0 5 0-15,4-11 0 0,1 0 0 16,7-17 0-16,10-4-287 15,3-6-94-15,13-13-27 0,0-4 13 16,13-11 52-16,4-6 88 0,4 0 51 16,1 1 38-16,3 5 85 15,-4 5 27-15,-8-1 30 16,-13 13 17-16,-4 11 7 0,-4 4 0 16,-9 2 0-16,-8 11 11 0,-1 3 63 15,-7 1 110-15,-1 6 73 16,-4 0 73-16,4 6 43 0,-8 11-11 15,4 10-32-15,-4 1-46 0,-1 5-48 16,-3 11-72-16,-1 0-164 16,-8 7 0-16,-4-3 0 0,0 2 0 15,0-5 0-15,0 5 0 0,4-6 0 16,4 4 0-16,5-8 0 16,3 4 0-16,1-10 0 0,4-3 0 15,9 3 0-15,-1-11 0 16,13 4 0-16,0-10 0 0,1 0 0 15,-1-7 0-15,0-3 0 16,0-7 0-16,9-7 0 0,4-3 0 16,-1-7 0-16,1 0 0 0,0-10 0 15,4 0 0-15,-4-7 0 16,0-6 0-16,0-4 0 0,-4-4 0 16,-9-3 0-16,0-9 0 0,-4-1 0 15,-9 0 0-15,-3 0 0 16,-5 6 0-16,-9 5 0 0,1 6 0 15,-9 6 0-15,-5 5 0 0,1 12 0 16,0 4 0-16,-8 10 0 16,-1 14 0-16,0 10 0 15,-4 14 0-15,-4 3 0 0,4 10 0 16,5 6 0-16,-14 5-407 0,5-1-387 16,0 3-255-16,4-9-279 15,1 9-155-15,7-13-3 0</inkml:trace>
  <inkml:trace contextRef="#ctx0" brushRef="#br0" timeOffset="-131045.58">19761 12573 1931 0,'-8'0'796'0,"-1"0"259"0,5-4-183 16,4 4-423-16,0 0-219 0,0 0-114 15,0-6-38-15,4 6-16 16,5-7-51-16,-1 3 13 16,5 4-19-16,0-6-11 0,8-5 45 15,0 1-49-15,4-7 18 0,9-6 35 16,0-4 36-16,4-7 58 16,5-4 11-16,-10-2 4 0,10-4-23 15,-1-4-43-15,-4-2-65 0,0-1-38 16,0-3-24-16,-8-7-2 15,0 0-4-15,-5 6 4 0,-8-6 23 16,-4 1 3-16,-5-1 6 0,-4 10 11 16,-8 7 27-16,-4 13 14 15,-1 1 1-15,-8 9 21 16,0 5-4-16,-4 16 39 0,-8 0 27 16,-1 23-103-16,0 4 88 0,1 21 102 15,-5 13 105-15,4 10 46 16,-4 7 19-16,5 6-268 0,-1 4-114 15,5 11 0-15,-1-5 0 0,5-5 0 16,4-1 0-16,9-4 0 16,3-9 0-16,1-1 0 0,8-9 0 15,5-4 0-15,4-7 0 0,3-10 0 16,1-4 0-16,13-6 0 16,0-13 0-16,-5-11 0 15,0-10 0-15,9-4-103 0,-4-13 36 16,4-10 39-16,0 0 8 0,-9-7 20 15,1-10 3-15,-10 0-13 0,-7 0 0 16,-5-7 4-16,-12 7 13 16,-5 0-7-16,-8 0 0 0,-5 11 57 15,-3-1 4-15,-1 13 40 0,1-2-86 16,-5 12-15-16,0 11 0 16,4 0 0-16,5 11 0 0,-1 6 0 15,5 0 0-15,0 10 0 0,8 6 0 16,5 1 0-16,4 4 0 15,4-5 0-15,0 5-128 16,8 2-90-16,5-2-53 0,4-11-34 16,0 7 78-16,8-11 37 0,5-2 41 15,-5-15 29-15,13 5 35 16,5-11-70-16,7-11-80 0,1 1-27 16,4-3 76-16,0-14 42 0,0 6 61 15,0-9 28-15,-4 3 24 16,-4-11 14-16,-9 5 14 0,-4-5 35 15,-5 4 92-15,-3 7 162 0,-9 10 80 16,-5 0 38-16,-3 1-24 16,-5 9-56-16,-4 3-130 15,0 4-90-15,0 0 15 0,0 11 108 16,-4 12 68-16,-5 4-286 0,1 11-9 16,-9 6 0-16,0 6 0 15,0 5 0-15,0-5 0 0,4 5 0 16,5-11 0-16,-1-4 0 0,1-2-188 15,4-11-295-15,-1-10-100 16,1-1-119-16,4-9-19 0,0-14-351 16,4-9-74-16,5-5 88 0,-1-19 166 15</inkml:trace>
  <inkml:trace contextRef="#ctx0" brushRef="#br0" timeOffset="-130859.15">20963 11763 4793 0,'-4'-23'718'0,"4"6"-79"16,-4 6-177-16,0 5-155 15,0 12-130-15,-9 5-98 0,4 6-48 16,1-1-34-16,-1 18-181 0,1-7-367 16,4 7-225-16,4-3-146 15,0 9-111-15,4-2-236 0,-4 6 85 16</inkml:trace>
  <inkml:trace contextRef="#ctx0" brushRef="#br0" timeOffset="-129547.14">21205 12424 6309 0,'-4'6'608'0,"-1"5"61"16,1 6-120-16,-4 6-493 15,-1 4-56-15,-4 4 0 0,5 9 0 16,-5 4 0-16,1 0 0 16,-1 1 0-16,4-1 0 0,1-7 0 15,4 3 0-15,-1-6 0 0,5-7 0 16,0 0 0-16,9-3 0 15,-1-10 0-15,1-1 0 0,8-9 0 16,4-4 0-16,9-4 0 0,8-13 0 16,0-6 0-16,8-11-96 15,-3-3-84-15,3-7 54 0,-3-17 66 16,-1 0 39-16,-8-4 2 0,0-13 7 16,-9 0 8-16,-4 1 4 15,-8 5 23-15,-9 5 123 16,-4 6 17-16,-8 7-32 0,-9 10-76 15,0 10-55-15,-9 7 0 0,-3 16 0 16,-5 11 0-16,-4 17 0 16,0 10 0-16,-9 11 0 0,1 12 0 15,3 11 0-15,1 0 0 0,4 11 0 16,4-5 0-16,9-6 0 16,3-3 0-16,10-1 0 0,3-9 0 15,9-8 0-15,4 4-14 0,1-16-244 16,3-1 7-16,5-10 10 15,4-11-18-15,4-6-9 16,4-6 1-16,9-5 41 0,-4-6 72 16,4-10 62-16,4 0 20 0,-9-7 49 15,5 7 9-15,-8 4 9 16,-5-4 31-16,0 10 45 0,-8 6 93 16,-5 1 39-16,1 4-12 0,-9 6 25 15,0 0 31-15,0 6-4 0,0 11-46 16,-5 4-67-16,-3 12-25 15,0 11 15-15,-5 0-47 0,-4 17 22 16,0 0-32-16,-8 10-63 0,-1 7 0 16,-3 4 0-16,-1 2 0 15,0 4 0-15,-4 0 0 0,5 0 0 16,-1-10 0-16,5 4 0 16,-5-4 0-16,9-7 0 0,0-4 0 15,-5-6 0-15,-3-13 0 16,3-1 0-16,1-16 0 0,0-8 0 15,-1-6 0-15,-3-7 0 0,3-10 0 16,1-10 0-16,4-7 0 16,-1-6 0-16,1-4 0 0,4-11 0 15,9-6 0-15,4-6 0 0,4-5 0 16,8-6 0-16,9 0 0 16,13-6 0-16,8-4 0 15,8-7 0-15,5 7 0 0,4-7 0 16,4-4 0-16,9-2 0 0,0 6 0 15,4 3 0-15,0-3 0 16,0 1 0-16,0-1 0 0,0 6 0 16,-5 5 0-16,-3 6 0 0,-9 3 0 15,0 7 0-15,-8 7 0 16,-14 11 0-16,-3 5 0 0,-5 1 0 16,-8 10 0-16,-8 0 0 0,-1 11 0 15,-3 2 0-15,-5 4 0 0,0 0 0 16,0 0 0-16,-5 10 0 15,-3 11 0-15,-13 13 0 16,0 10 0-16,-9 13 0 0,0-3 0 16,1 11 0-16,-1 3 0 0,0 3 0 15,1-4 0-15,8-6 0 16,4 0 0-16,4 0 0 0,4-7 0 16,5-3 0-16,4-7 0 0,4 0 0 15,5-6 0-15,4-11 0 16,8 0 0-16,0-4 0 0,4-2 0 15,5-8 0-15,8-9 0 0,0-8 0 16,0-2 0-16,5-5 0 16,-1-6 0-16,-4-10 0 0,-4-7 0 15,-4 1 0-15,-5-5 0 16,-4-6 0-16,-4 4 0 0,-8-4 0 16,-9 6 0-16,-5-6 0 15,-3 11 0-15,-9-5 0 0,-4 4 0 16,-9 11 0-16,0 2 0 0,-8 15 0 15,-4-5-147-15,0 11-512 16,-1 7-313-16,1 3 70 0,0 1-201 16,-5 12-14-16,-4-2 180 0,5 6 149 15</inkml:trace>
  <inkml:trace contextRef="#ctx0" brushRef="#br0" timeOffset="-129203.77">20633 12888 5298 0,'-8'0'679'0,"-1"-4"4"16,5-3-27-16,4 7-53 16,0 0-331-16,0 0-272 0,0-6 0 15,4 2 0-15,5 4 0 0,-5 0 0 16,9 0 0-16,-1 0 0 16,10 4 0-16,-1-4 0 0,8 0 0 15,5 0 0-15,9-4 0 0,7 4 0 16,-3-6 0-16,4-5-181 15,4 5-546-15,-4-5-217 0,4-5-456 16,0 5-335-16</inkml:trace>
  <inkml:trace contextRef="#ctx0" brushRef="#br0" timeOffset="-117494.43">22466 12905 1785 0,'0'0'392'0,"0"0"17"16,0 0-30-16,0 0-23 16,-4 6-16-16,4-6-28 0,0 0-37 15,0 0 12-15,0 10 43 16,0-10-33-16,0 11-107 0,0-5-66 16,0 5-77-16,0-5-2 0,0 5-43 15,4-1 21-15,-4 3-32 16,0-9 24-16,5 13-27 0,-1-11 28 15,0 4-34-15,0-3 13 0,5-3-5 16,-1 2 32-16,-4-6-36 16,5 0 14-16,-1-6-6 0,-3 6 8 15,3-11 17-15,-4 1-24 16,1 4 73-16,-1-5 102 0,0-6 80 16,-4 11 25-16,-4-11-35 15,0 7-37-15,-5-1-34 0,1 1-30 16,-1 3-24-16,5 1-20 0,-5 2-26 15,1 4-27-15,4 0-24 16,-1 0-10-16,1 0-17 0,4 4 2 16,-4 2 2-16,4 5-4 0,0 2-20 15,0-9-47-15,4 6-65 16,0-3-49-16,1 3-40 0,-1-4-73 16,0 5-53-16,-4-11 94 15,4 6-66-15,-4-6-478 16,0 0-332-16,0 0 67 0</inkml:trace>
  <inkml:trace contextRef="#ctx0" brushRef="#br0" timeOffset="-80904.7899">23630 11679 1520 0,'0'0'345'0,"0"0"107"16,-4 6 23-16,4-6 23 15,0 0 66-15,-4 4 21 0,4-4-52 16,0 0-252-16,0 0-125 0,0 0-76 16,-4 0-2-16,4 0-49 15,0 0 57-15,0 0 98 0,0 0 13 16,-4-4-22-16,4-2-41 15,0 6-50-15,0-11-47 0,4 1-29 16,0-3-28-16,0-4-22 0,9-4-4 16,0-2-10-16,8-4-13 15,0 0-7-15,9-1-11 16,-1 1 20-16,1 0 5 0,4 4 7 16,0-5 8-16,-1 12 24 0,-3 5 4 15,0 5 9-15,-5 6 4 16,-4 0 19-16,-4 6 25 0,-4 5 42 15,0 5 155-15,-5 1 87 0,-4 11 6 16,-4 5 22-16,-4 5 16 16,-4 6-24-16,-5-4-41 0,-4 4-301 15,-4 0 0-15,-5 0 0 0,5 0 0 16,-4-6 0-16,4-4 0 16,0-1 0-16,-1-6 0 15,5-3 0-15,5-10 0 0,3 3 0 16,1-4 0-16,4-9 0 15,4-4 0-15,0 0 0 0,0 0 0 16,0 0 0-16,0 0 0 0,0 0 0 16,0 0 0-16,4 0 0 15,0 0 0-15,5-4 0 0,3 4 0 16,1-7 0-16,4 7 0 0,4 0 0 16,-4 7 0-16,4 3 0 15,5 1 0-15,-5 5 0 0,0 5 0 16,0 13 0-16,4 0 0 0,-8 3 0 15,0 10 0-15,0 1 0 16,-8 13 0-16,-5-7 0 16,-4 7 0-16,-9 0 0 0,-3 6 0 15,-14-6 0-15,-3 0 0 0,-5 4 0 16,0-4 0-16,-8-11 0 16,4 5 0-16,-5-11 0 0,-3-4 0 15,-1-13 0-15,1 0 0 0,-1-10 0 16,0-6 0-16,5-5 0 15,0-6 0-15,4-6 0 0,4-11 0 16,4 0 0-16,0-4 0 0,9-6 0 16,4-7 0-16,5-6 0 15,7 3 0-15,5-1 0 16,5-2 0-16,7-4 0 0,5 6 0 16,9-6 0-16,-1 4 0 0,9 2-128 15,4 5-333-15,4-1-150 16,5 3-70-16,8-3 317 0,4 7 169 15,5-3 90-15,8 9 39 0,0-2 4 16,4 9-222-16,-4-9-8 16,-4 6 99-16,-1 0 49 0,-12 6 44 15,-4 1 84-15,-17 4 124 0,-4-1 315 16,-13 3-130-16,0-2-147 16,-9 6 5-16,0 0 141 15,-3 6 17-15,-5-6-4 0,-9 11 17 16,5-1 36-16,-4 13 31 0,-5 5 11 15,4 5-194-15,-3 5-206 16,-5 6 0-16,4 0 0 0,-4-4 0 16,0 4 0-16,4 0 0 0,5-6 0 15,0 6 0-15,8-10 0 16,0-1 0-16,4 5 0 0,4-15 0 16,5 4 0-16,0-10 0 0,4 0 0 15,4-7 0-15,4-10 0 16,5-6 0-16,-1-4 0 0,10-11 0 15,-1-9 0-15,0-1 0 16,0-9 0-16,-4-4 0 0,0-7 0 16,-5-3 0-16,-8-7 0 15,1 0-26-15,-14 6-84 0,-4 1-2 16,-4 4 30-16,-12-1 23 0,-1 13 24 16,-4 5 20-16,-4 5 48 15,-5 12 30-15,-8 5 37 0,5 5-11 16,-1 12-16-16,1 11 8 0,-10 10-81 15,6 7 0-15,3 10 0 16,0 11 0-16,5-5 0 0,4-2 0 16,4 9 0-16,4-13 0 15,5 0 0-15,8 0-279 0,0-6-190 16,8 2-160-16,5-13 30 16,4 0 271-16,4-6-292 0,0-8-277 15,0-3-39-15,9-3-7 0,-5-7 418 16,1-7 260-16,3-3 143 15,-3-7 73-15,-5 0 12 0,0 7 3 16,-4-7 52-16,-4 11 548 0,-5-5 314 16,-4 11 223-16,1-6-348 15,-5 6-364-15,0 6-181 0,-5 5-90 16,5-1 103-16,-4 7 285 16,4 6 75-16,0-6-19 0,0 4-162 15,0 2-147-15,9-2-101 16,-1-4-154-16,5 0 0 0,8-1 0 15,0-5 0-15,5-5 0 0,-1-2 0 16,0-8 0-16,9-2-478 16,0-11-468-16,0 0 368 0,0-10 251 15,4-7-916-15,0-3-344 0,4-14 765 16</inkml:trace>
  <inkml:trace contextRef="#ctx0" brushRef="#br0" timeOffset="-79514.25">26331 11977 3624 0,'0'-11'881'0,"-4"11"-350"16,4 0-248-16,-4-6 150 15,0 6 75-15,-5 0-45 0,1 0-70 16,-1 0-70-16,-3 0-34 0,-1 6-60 16,-8 5-30-16,4-5-164 15,0 5-35-15,0-5 0 0,0-2 0 16,4 2 0-16,5-6 0 15,-1 0 0-15,5 0 0 16,0 0 0-16,0-6 0 0,-1-4 0 16,1-1 0-16,4-6 0 0,-4-6 0 15,4-4 0-15,4-7 0 16,5-3 0-16,-1 3 0 0,5-4 0 16,4 5 0-16,0 5 0 0,4 1 0 15,0 4 0-15,0 6 0 16,0 7 0-16,0-1 0 15,1 5 0-15,-5 12 0 0,-5 5 0 16,1 5 0-16,0 12 0 0,-9 16 0 16,0 6 0-16,-8 11 0 15,-5 10 0-15,-7 1 0 0,-6 12 0 16,-3 4 0-16,-9 0 0 0,-4 0 0 16,-4 0 0-16,-1-10 0 15,-3 0 0-15,3-7 0 0,5-10 0 16,0-6 0-16,4-11 0 0,5 0 0 15,-1-17 0-15,5-4 0 16,4-6 0-16,4-7 0 0,0-10 0 16,4 0 0-16,-4-10 0 0,4-7 0 15,1-10 0-15,3-7 0 16,1-6 0-16,3-8 0 16,5-2 0-16,5-5 0 0,-1 11 0 15,9-6 0-15,-5 6 0 0,9 6 0 16,0-2 0-16,0 6 0 15,4 7 0-15,0 6 0 0,0 4 0 16,1 7 0-16,-1 4 0 0,0 6 0 16,0 10 0-16,0 7 0 15,0 10 0-15,-4 0 0 0,0 7 0 16,0 6 0-16,0-2 0 0,0-1 0 16,-4 3 0-16,4-6 0 15,4 4 0-15,-4-11 0 16,4 0 0-16,0-4 0 0,0 5 0 15,0-12 0-15,1-5 0 0,3-5 0 16,0-2 0-16,5-8 0 16,0-13-201-16,8 1-50 0,-4-18 16 15,8-4 3-15,-4-12 39 0,4-5-8 16,5-6 23-16,-5 1 91 16,-4 5 61-16,-4-2 18 0,-4 13 25 15,-9 6-1-15,0 11 62 0,-12 10 130 16,-1 1 34-16,1 5-42 15,-9 11-53-15,0 0-7 0,-9 17 69 16,-4 4 33-16,-3 23-129 16,-6 0-113-16,-3 0 0 0,4 6 0 15,0 1 0-15,-1-3 0 16,6 3 0-16,3-1 0 0,4-6 0 16,5 0 0-16,8-6 0 0,1-5 0 15,7-5 0-15,1-1 0 16,12-4 0-16,1-12-85 0,8-5 31 15,4-12 77-15,4-5-46 0,0-6 30 16,1-16 18-16,-1-5 2 16,0-12-8-16,5-5-9 0,-5-6-14 15,1-17-66-15,-9 1-24 16,-1-11-13-16,-3-1 32 0,-9-5-13 16,-8 6 8-16,-5 0 25 15,-3 6-4-15,-10 4-6 0,-3 11 21 16,-9 6 17-16,-4 6 9 0,-5 22 18 15,-3 6 12-15,-5 10 7 16,-4 17-7-16,4 17 11 0,-13 16-3 16,-8 22-77-16,0 16-170 0,-4 13-303 15,0 4 10-15,4 11 80 16,8 2-775-16,1 8-282 0,12-4 715 16</inkml:trace>
  <inkml:trace contextRef="#ctx0" brushRef="#br0" timeOffset="-78920.19">27940 12346 1949 0,'0'-10'455'0,"0"-7"84"15,0-4 121-15,4 15 27 0,0-5-81 16,1 5-274-16,3 6-131 0,-4 0 19 16,5-4 179-16,-1 8 70 15,1-4 49-15,-1 17 71 0,1 6-22 16,-1 4-567-16,5 11 0 0,-5 6 0 16,1 0 0-1,-5 6 0-15,5 5 0 0,-1-5 0 16,5 5 0-16,-5-5 0 0,1 5 0 15,3-5 0-15,1-6 0 16,0-6-284-16,-1-4-495 0,-3-7 13 16,8-10 338-16,-4-11-519 0,-5-2-248 15,5-8 23-15,-1-19 580 16,1 2-137-16</inkml:trace>
  <inkml:trace contextRef="#ctx0" brushRef="#br0" timeOffset="-78640.76">28325 12298 4741 0,'-21'11'421'0,"4"-1"-119"0,-8 13 238 16,-5-2-1-16,0 13-93 15,-3 6-146-15,-5-3-112 0,4 7-70 16,-4 1-43-16,-1-1-34 0,1 0-23 15,0 0-7-15,0-4-15 16,4-3-97-16,0 1-158 0,5 2-179 16,-1-2-181-16,5-11 239 0,4 7-137 15,4-7-448-15,4-10-194 16,4 0 220-16,5-1 444 16,4-5-335-16</inkml:trace>
  <inkml:trace contextRef="#ctx0" brushRef="#br0" timeOffset="-77214.55">28283 12762 4364 0,'8'-6'590'15,"5"-5"-281"-15,0 5-145 16,-1-5-69-16,10 1 72 0,-1-3 79 16,0-1-12-16,4 1-30 0,5-8-3 15,0-2-16-15,4 2-52 0,-1-2-87 16,-3-11-34-16,0 3-33 15,4-9-10-15,-5-4-12 0,5 0-3 16,0-11-10-16,0-6 7 16,0 0-1-16,-1-6-1 0,-3 2-18 15,-4 4-14-15,-1 0-2 16,-4 0-10-16,-8 7 28 0,-1 4 15 16,-3 5 13-16,-5 1-8 0,0 11 26 15,-4-5 13-15,0 11 0 16,-4 4 11-16,4 2 17 0,-4-2 57 15,0 12 40-15,-5 5 28 0,5 6 16 16,-4 0-56-16,-5 6 8 16,-4 15 114-16,-8 13 75 15,-1-1 12-15,-8 18-22 0,0 3-23 16,-12 11-252-16,3 2-17 0,5 5 0 16,-4 5 0-16,4 5 0 15,-4 2 0-15,4-6 0 0,4 4 0 16,4-5 0-16,0-5 0 0,9-5 0 15,0 4 0-15,8-10 0 16,1 0 0-16,3-6 0 0,9-5 0 16,0-6 0-16,9 0 0 0,-1-6 0 15,1-11 0-15,3-4 0 16,9-6 0-16,1-13 0 16,7-4 0-16,1-10 0 0,8-7 0 0,-4-10 0 15,4-11 0-15,-4-12 0 16,0-1 0-16,-5-3-119 0,1-1-49 15,-9 1 109-15,0 3 11 16,-12 1-14-16,-1 6 10 0,-8 6 14 16,-4-2 19-16,0 13 9 0,-9-1 36 15,-4 12 39-15,0-1-2 16,-4 6 20-16,-4 18-9 0,-5-3 51 16,0 13 14-16,-8 16-139 0,4-5 0 15,1 9 0-15,3 3 0 16,4-2 0-16,10-4 0 15,3 3 0-15,9 3 0 0,-1-6 0 16,14-7-10-16,-1 7-195 0,9-13-1 16,9 2 26-16,8-13 42 15,-1 1 18-15,5-11 7 0,5 0-10 16,3-11-16-16,1-5-42 0,4-12-40 16,0 1-36-16,4-7-30 15,-5 1 115-15,1-11 74 0,0-7 65 16,-4-3-1-16,-9 3 12 0,-4 3 45 15,-9 4-36-15,-4 4 67 16,-4 9 210-16,-4 1 128 16,-5 9 19-16,-4 4-16 0,-4 7-29 15,0 4-68-15,0-1-66 0,-8 14-115 16,-1-1-117-16,-3 15 0 0,-9 13 0 16,-5 3 0-16,-3 14 0 15,-1-1 0-15,5 5 0 0,-5-5 0 16,9 5 0-16,0-11 0 0,8 6 0 15,4-12 0-15,1 2 0 16,8-9 0-16,0-1 0 0,4-9 0 16,5-5 0-16,3-5-44 0,5-5-144 15,4-6 27-15,9-6-28 16,0-5-13-16,4-12 2 16,4-4-23-16,0-7 18 0,0-10 45 15,8-4 50-15,-3-13 33 0,-1 0 65 16,5 0-117-16,-5 1 45 15,-4 5 16-15,-8 5 26 0,-5 6 64 16,-4-1 172-16,-8 18 103 0,-5 4 17 16,-3 2-15-16,-1 11-9 15,-4-3-3-15,-4 13-67 0,-1 0-49 16,-7 6-171-16,-9 15 0 0,-5 13 0 16,-3-1 0-16,3 22 0 15,-8-5 0-15,9 5 0 0,-5 2 0 16,9-3 0-16,0 1 0 15,4-5 0-15,4-6 0 0,5 0 0 16,4-6 0-16,-1-4 0 0,10-7 0 16,-5 0 0-16,8-10 0 15,1 0 0-15,3-7-188 0,5-3-33 16,4-14-22-16,9 3-35 0,0-13-195 16,-1 1-103-16,9-5 233 15,0-9-251-15,1 3-385 0,7 0-222 16,-8-1 360-16,0 1-62 0</inkml:trace>
  <inkml:trace contextRef="#ctx0" brushRef="#br0" timeOffset="-75909.6">29909 12705 2173 0,'-9'-10'625'0,"5"-1"82"15,0 5 66-15,-5 2-128 16,9-3-330-16,-4 7-156 0,4 0-65 16,-9 0-35-16,5 0 54 0,0 7 264 15,-9 3 68-15,1 7-30 0,-5 4-109 16,0 2-101-16,0 4-90 15,0 1-58-15,4 5-26 16,0-5-13-16,9-1-4 0,-4-4-14 16,8-2 5-16,0-4-8 0,0 0-7 15,8-7-40-15,-4-4-47 16,9 5-2-16,4-11-3 0,8-11-28 16,5-5-59-16,8-12-54 0,5 1-24 15,3-7-7-15,5-10 25 16,4-6 76-16,0-5 84 0,4-6 56 15,-12 1-11-15,4-8 31 0,-9 3 3 16,-4 11 1-16,-4-3 28 16,-9 9-25-16,-4 4-2 0,-4 4 34 15,-4 6-26-15,0 7 22 16,-9 6-3-16,0 4 158 0,-4 11 101 16,0-5 39-16,0 11-69 0,-4 0 19 15,-4 11 71-15,-5 6 35 16,-4 10-48-16,-4 13-125 0,0 4-171 15,-9 0-29-15,0 11 0 0,1-5 0 16,-1 5 0-16,0-1 0 16,5-3 0-16,4-7 0 0,4 6 0 15,4-6 0-15,9-6 0 0,0 2-63 16,4-13-150-16,4 0-28 16,4-6 19-16,5-4 39 15,8-4 41-15,5-13 17 0,-1-7-139 16,9-3-112-16,0-13 14 0,0-4 194 15,8-7 47-15,0-10 53 16,1-4 35-16,3-9 2 0,5-4 18 16,-4-4-1-16,-1-2 23 0,-3 6-19 15,-5-4 5-15,-9 8 9 0,1 3-10 16,-13 9 23-16,0 8-10 16,-5 7 17-16,-3 3-17 0,-1 10 29 15,-3 0-34-15,-5 7 131 0,0 6 123 16,0 4 65-16,-9 4 60 15,1 2 72-15,-9 22-39 16,-4-1-134-16,-5 13-109 0,-3 4-41 16,3 4-115-16,-3 2-15 0,3 5 0 15,1-5 0-15,4 1 0 16,-1-3 0-16,5-4 0 0,5 0 0 16,-1-4 0-16,5-6-146 0,3-7-91 15,5 0-36-15,0-6-31 0,9-4-44 16,-1-4-31-16,5-9 20 15,8-4 114-15,5-4 108 0,3-9 59 16,1-8 36-16,8-2 6 0,-4-11 11 16,4-3 8-16,-4-14 4 15,8-3-1-15,-4 3-10 16,0-3-57-16,0-7 21 0,-8 6-41 16,0 5 40-16,-9 6 67 0,-4 0 95 15,-9 16 19-15,5 1-33 0,-9 4-56 16,0 13 38-16,1-1 122 15,-10 5 49-15,5 12 45 0,-12 5 60 16,-1 5 39-16,-4 12-25 0,-8 5-116 16,-1 11-93-16,-3 7-50 15,-1 3-22-15,0 1-19 0,5 6-24 16,0-7-21-16,3 3-23 0,5-9-66 16,1 3-151-16,7-14-157 15,1 3-115-15,3-2-95 16,5-15 244-16,5-2 162 0,3-4 83 15,5-7 42-15,4-3 12 0,4-7-417 16,9-11-446-16,-1 5-18 0,5-15 91 16,4-2 347-16,4-11 194 15,1 3 119-15,3-13-159 0,5-7-158 16</inkml:trace>
  <inkml:trace contextRef="#ctx0" brushRef="#br0" timeOffset="-75158.18">31644 12143 2249 0,'9'-7'927'16,"-9"7"197"-16,0 0-510 0,0 0-291 16,0 0-146-16,-5 13-71 15,-3-3 202-15,-5 14 104 0,-4 7-7 16,-8 3-11-16,0 10-42 0,-5 6-25 16,0 5-36-16,-4-5-109 15,1 11-182-15,-1-6 0 0,-4-5 0 16,4 4 0-16,4 1 0 0,-4-15 0 15,9 4 0-15,-1-6 0 0,5-5 0 16,4-5 0-16,0-1 0 16,5-10 0-16,3 0 0 0,1-7 0 15,3-4 0-15,5-6 0 16,0 0 0-16,0 0 0 0,5-6 0 16,3-15 0-16,5 4 0 15,8-10 0-15,0-7 0 0,9 1 0 16,-1-5 0-16,5 4 0 0,-4 1 0 15,0 6 0-15,-5-1 0 0,0 1 0 16,1 10 0-16,-9 0 0 16,0 7 0-16,0-3 0 0,-9 9 0 15,5-2 0-15,-5 2 0 0,-4 4 0 16,1 0 0-16,-1 4 0 0,0-4 0 16,0 6 0-16,1 5 0 15,-1-1 0-15,-4 7 0 16,4 0 0-16,5-7 0 0,-5 7 0 15,4 0 0-15,1 0 0 0,-5-7 0 16,9 3 0-16,-1-9-263 16,1 2-28-16,4-6 26 0,0 0 8 15,4-6-2-15,0-5-5 0,5-5 0 16,3-1-3-16,-3-11 85 0,3 1 58 16,-3-6 51-16,3-1 27 15,1-10 46-15,4 6-20 0,0-12 2 16,-9 6 10-16,5 6 3 0,-9-2 31 15,-4 13-34-15,-4-1 16 16,-1 12 82-16,-7-1 174 0,-1 6 71 16,-4 5 3-16,0 6-32 15,0 0-38-15,-4 6 97 0,-5 5 57 16,-12 6-230-16,-9 16-192 0,-4 5 0 16,-4 2 0-16,-4 8 0 15,0 3 0-15,4-1 0 0,-5 5 0 16,1-5 0-16,8 4 0 0,0-3 0 15,4-7 0-15,1 4 0 0,3 3 0 16,1-7 0-16,8-11-252 16,-4 5-644-16,8-4 188 15,1-11 310-15,-1-2-1183 0,0-4 109 16,0-7 49-16</inkml:trace>
  <inkml:trace contextRef="#ctx0" brushRef="#br0" timeOffset="-71812">16226 14229 2535 0,'9'-21'780'16,"-5"11"149"-16,0-7-288 0,1 11-292 16,-1-5-172-16,0 11-52 15,-4 0-47-15,4 11 190 0,-4 5 114 16,0 8 105-16,0 7 32 15,-4 19-80-15,-4 5-87 0,-1 12-222 16,-4-6-130-16,1 10 0 0,-1-10 0 16,0-6 0-16,1-5 0 15,3 1 0-15,1-14 0 16,3-3 0-16,1-7 0 0,0-10 0 16,0-6 0-16,4-1 0 0,0-4 0 15,0-6 0-15,0 0-167 16,4-6-72-16,0-4 26 0,9-18-67 15,8-12-94-15,4-8-59 16,9-13 28-16,4 0 183 0,1-10 116 16,7 4 46-16,-4 2 49 0,1 4 28 15,-1 11 16-15,0-1 38 16,-8 13-1-16,-4 11-18 0,-5 10 0 16,-8 0 59-16,0 11 81 15,-4 6 49-15,0 6 3 0,-9 5-4 16,0 12 11-16,0 4 13 15,-4 7-30-15,0 10-21 0,-4 0-71 16,0 4-60-16,-5 9-81 0,5-2-1 16,0-5 0-16,0-2 0 15,-1-8 0-15,5 4 0 0,0-6 0 16,0-15 0-16,5 4-83 0,-5-10-143 16,4 0-14-16,4-13 31 15,1 3 3-15,-1-7 23 0,5-11-3 16,8-6-47-16,9-10-150 15,4-13 9-15,4-4 130 16,8 0 91-16,1-11 54 0,4 5 67 16,-1 2 32-16,-7 4 33 0,-1 4-42 15,-8 2 0-15,-4 15 36 16,-5 2 1-16,-8 4 43 0,-4 4-30 16,-9 9 4-16,4-2-21 0,-8 6 78 15,5 6 139-15,-5 5 61 16,-5 12 2-16,1 4-54 0,-4 11-96 15,-1 6-83-15,5 6-16 0,-4-6-32 16,8 11-3-16,-5-11-12 16,10 0 4-16,-1 0-12 0,0-4 9 15,4-6-6-15,5-7-3 16,0 0-15-16,4-10-28 16,4 0-9-16,0-13 4 0,5-4 23 15,7-10 2-15,1-7-34 0,9 0-19 16,-1-10 47-16,0-11-41 15,-12-2-47-15,-5-4-9 0,1-11 24 16,-9 5 42-16,-5-5 17 0,-3 5 34 16,-5-5 24-16,-4 1 18 15,0 14 26-15,-4-4 31 0,-13 6 12 16,-4 11-52-16,-5 4-5 0,-3 2 6 16,-1 4 28-16,-4 11 33 15,5-1-10-15,-5 14 18 16,4 3-2-16,-4 13-20 0,5 5-43 15,-5 16-14-15,4 0-3 0,5 6-7 16,-1 5-7-16,9-5-14 16,5 11 3-16,3-6-6 0,9-5 2 15,4-2-9-15,5-4 6 16,4-4-6-16,8-6-11 0,0-7-35 16,4-6-11-16,5-8-7 0,8-9 9 15,4-8 2-15,13-9 8 16,0-14-103-16,5-11-89 0,3-2-105 15,5-8-70-15,4-13 173 16,4-6 114-16,0-15 49 0,5-2 37 16,-9-11 15-16,0 3 5 15,-13 4 12-15,0 0-89 0,-12 4 2 16,-5 2 13-16,-12 8 5 0,-5 9 64 16,-8 4-3-16,-4 7 86 15,-5 10 71-15,-4 4-24 0,-8 2-30 16,0 11-22-16,-9 4 46 15,1 6 33-15,-10 17 8 0,-3 0 45 16,-5 17 54-16,-4 16-9 0,1 11 42 16,-5 11 3-16,-1 12 4 15,-3 5-26-15,4 9-71 16,-4 10-103-16,8 1-92 0,0-4 0 16,4 7 0-16,5-1 0 0,8-6 0 15,4 0 0-15,5-10 0 16,4 0 0-16,4-7 0 0,0-10 0 15,8 0 0-15,0-13 0 0,5-8-87 16,4-2-58-16,4-11 1 16,-4-4 19-16,9-12 27 0,-1-5 36 15,0-12 9-15,5-5 14 0,4-6-5 16,-4-10 0-16,3 0-5 16,1-13-10-16,0-4 6 0,-4 0 20 15,-1-4 27-15,-7-3 10 16,-1 7 4-16,-9 0-8 0,-3 0 9 15,-5 10 12-15,-8 1 29 16,-5 5 51-16,-3 1 13 0,-1 10 5 16,-8 1 45-16,0 5-1 0,-5 5 22 15,1 6-82-15,0 6-103 16,-5 5 0-16,4 5 0 0,-3 12 0 16,3-1 0-16,1 7 0 0,4-1 0 15,0 11 0-15,8-6 0 16,0 2 0-16,5-2 0 15,4 2 0-15,-1-3 0 0,10-3 0 16,-1-7 0-16,4 1 0 0,5-1 0 16,0-10 0-16,4-7 0 15,4 7-54-15,0-11-40 0,9-6 13 16,-1-6-13-16,5-5 34 0,4-12-33 16,9 2-8-16,4-12 21 15,4-5 4-15,8-2-33 0,1-15-24 16,8 1-50-16,4-7-16 0,-4 0 23 15,-5 0 56-15,-7 0 68 16,-9 1 32-16,-9 5 15 0,-12 5-4 16,-14-1 15-16,-7 13 6 15,-9 1 72-15,-4 7 24 0,-9 9 11 16,-4 4 8-16,-4 1-2 16,-5 9 6-16,1 14 64 0,-5-1 67 15,-3 15-23-15,-1 13-77 0,0 3-9 16,-4 14-137-16,0 3-16 15,4 7 0-15,8 0 0 0,1 6 0 16,8-6 0-16,4 0 0 0,9 0 0 16,0-13 0-16,8 2 0 15,5-5 0-15,-1-12 0 0,5 5-94 16,4-11-60-16,4-4-17 0,4-6 27 16,5-6-1-16,4-11 11 15,8-11-11-15,9-6-28 16,0-6 4-16,8-4 3 0,9-11 11 15,4-12-49-15,-5-5-149 0,5-12 151 16,-4-4 90-16,0-7 55 16,0 0 36-16,-9 7 21 0,0-7-17 15,-12 13 10-15,-5 4 19 0,-12 17-20 16,-5 0 14-16,-12 11 16 16,-1 5 16-16,-7 11 241 0,-5 1 140 15,0 5-30-15,-5 5-42 0,-3 12 13 16,-1 5 16-16,-7 12 7 15,-1 15-383-15,-5 6 0 16,1 10 0-16,0 13 0 0,-4 5 0 16,-5 5 0-16,5 5 0 0,-1 13 0 15,1-1 0-15,-1 5 0 16,5-5 0-16,0 11 0 0,-8-6 0 16,-5 6 0-16,4 0 0 0,-8-11 0 15,4-5 0-15,0-1 0 16,5-17 0-16,-1-4 0 0,5-6 0 15,3-17 0-15,1 0 0 0,4-6 0 16,0-11 0-16,9-4 0 16,-5-12 0-16,9-5 0 15,0-6 0-15,4-6 0 0,0 2 0 16,0-13 0-16,4-17 0 0,9-10 0 16,4-17-49-16,8-10-81 15,9-13-10-15,8-15-16 0,5 1-20 16,-5-3 16-16,0-8 37 0,5 4 9 15,-5 4-10-15,1 13-23 16,3 0 9-16,-3 10 32 0,-5 7 28 16,0-1 19-16,0 18 25 0,-4 3 11 15,-9 7-2-15,0 11 9 16,-3 5-2-16,-5 12 11 0,-5 5 7 16,-3 5 37-16,-1 2 96 0,1 4 72 15,-5 0 88-15,0 10 107 16,0 1 96-16,-4 16-237 15,0 7-259-15,-4 10 0 0,0 0 0 16,-5 10 0-16,1 3 0 0,-5-2 0 16,5-5 0-16,-1-2 0 15,1-8 0-15,8-2 0 0,-4-11 0 16,4-4 0-16,4-6 0 0,0-6 0 16,5-5 0-16,3-6 0 15,5-13 0-15,9-8 0 0,3-6 0 16,9-13-561-16,5-15-398 15,3-12 407-15,9-4-327 0,9-7-184 16,8-4-107-16,8-2 179 16</inkml:trace>
  <inkml:trace contextRef="#ctx0" brushRef="#br0" timeOffset="-69970.27">20527 14236 1349 0,'5'-17'142'16,"-5"0"161"-16,4 6 97 0,-4 1 56 15,4 4 59-15,-4-1 42 0,0 7-10 16,0 0-95-16,0 0-93 16,4 7-67-16,-4 3 149 0,-4 13 70 15,-4 11-40-15,-5 10-34 16,0 0-53-16,-4 11-42 0,-4 5-109 16,-4 1-233-16,-1 4 0 0,1-8 0 15,0-2 0-15,3-5 0 16,5-6 0-16,1-10 0 15,3-13 0-15,0 2 0 0,5-13 0 16,3 1 0-16,5-11 0 0,-4 6 0 16,4-6 0-16,0-10 0 15,9-13 0-15,-1-11 0 0,9-10 0 16,8-17 0-16,5-10 0 0,8-7 0 16,5 7 0-16,3-1 0 15,-4 5 0-15,5 2-31 0,0 8 13 16,-1 9-14-16,-4 8 19 0,-3 9-6 15,-1 8 15-15,-4 6 22 16,-9 6 50-16,0 11-37 0,-3 11-31 16,-6 6 0-16,-3 10 0 15,-4 0 0-15,-5 13 0 16,-4 4 0-16,-4 11 0 0,-5-5 0 16,1 5 0-16,-5-1 0 0,0 3 0 15,1-13 0-15,-1 4 0 16,4-8 0-16,-3-2 0 0,3-15 0 15,5-2 0-15,0-4 0 0,0-11 0 16,-1-2 0-16,5-4 0 16,0 0 0-16,0-4 0 0,5-13 0 15,3 0 0-15,5-16 0 0,8-15 0 16,9-3 0-16,3-10 0 16,5 0-3-16,1 1-114 15,3-8-2-15,0 3 35 0,5 15 32 16,-5 2 22-16,-4 8 10 15,5 13 10-15,-10-1 4 0,-3 18 54 16,0-3 92-16,-5 13 8 0,-4 6-43 16,-4 5-105-16,-4 6 0 15,0 6 0-15,-9 4 0 0,0 11 0 16,-8 6 0-16,0 0 0 0,-5 13 0 16,-4-3 0-16,-3 1 0 15,3 6 0-15,0-7 0 0,-4 3 0 16,9-9 0-16,-5 3 0 0,9-7 0 15,-5-11 0-15,5-5 0 16,4-5 0-16,0-13 0 16,0 7 0-16,4-13 0 0,1-4 0 15,7-4 0-15,5-13 0 0,9-6 0 16,7-4-129-16,1-17-227 16,13-7 39-16,-1-3 68 0,1-7 110 15,8 6 79-15,-8-6 53 16,3 7 32-16,-3 4-77 0,-5 5 16 15,-4 8 7-15,-8 3 10 0,-9 11 40 16,-4 6 128-16,-4 7 69 16,-5-1-51-16,-3 11-25 15,-5 0 13-15,0 17 33 0,-5 4 27 16,-7 2-102-16,-1 15-113 0,-4 6 0 16,0 0 0-16,0 6 0 15,0 5 0-15,4-11 0 0,1 6 0 16,8-5 0-16,4-12 0 0,0 5 0 15,8-5 0-15,0-9 0 16,5-3 0-16,4-11 0 0,4-4 0 16,5-6 0-16,3-6 0 0,1-4 0 15,8-7 0-15,4-11 0 16,1-5 0-16,3-5 0 0,1-6 0 16,-1-13 0-16,1-1-100 15,-5-10-34-15,-4-3 38 16,-8 0 51-16,-9 3 14 0,-8 1-8 15,-5 13-3-15,-8-1 16 0,-8 5-2 16,-5 6 23-16,-8 10 38 16,-4 13 51-16,-5 4-24 0,-4 11 33 15,0 12 40-15,-8 5 10 0,0 22-143 16,-9 11 0-16,0 11 0 16,-4 6 0-16,4 10 0 0,5 3 0 15,-1-3 0-15,5 7 0 0,8-7 0 16,8 1 0-16,5-1 0 15,4-10 0-15,9-11 0 16,4 1-21-16,8-14-282 0,0-3-17 16,9-13 19-16,0-4 49 15,8-11-3-15,4-6-38 0,5-6-46 16,4-11 31-16,8-17 118 0,-4 7 94 16,9-17 47-16,-1-4-57 15,5-9 13-15,0-4 39 0,-5 7 27 16,1-7-12-16,-5 6 21 0,-8 5 43 15,-4 12 55-15,-5 4 75 16,-8 7-65-16,-4 10 17 0,-5 7 139 16,-4-3 51-16,1 9-31 15,-5 4-20-15,0 0 19 0,0 10 55 16,-9 18 89-16,-3-1 4 16,-1 13-268-16,-8 8-145 0,-1 9 0 15,-3 4 0-15,4 0 0 16,0-3 0-16,0-1 0 0,8-2 0 15,0-5 0-15,5-6 0 0,8-6 0 16,0-4 0-16,4-7 0 16,4-10 0-16,5-1 0 0,8-5 0 15,0-11 0-15,9-4 0 0,8-9 0 16,0-8 0-16,9-12-177 16,8-1-180-16,-4-14-147 15,4-9-271-15,0-14 277 0,0-1-563 16,0 1-332-16,-4-7 408 0,-1 1 448 15</inkml:trace>
  <inkml:trace contextRef="#ctx0" brushRef="#br0" timeOffset="-69027.63">23279 14059 1475 0,'4'-6'359'0,"1"-5"241"0,-5 1 147 16,4 4 118-16,-4 6-118 15,0 0-351-15,0 0-204 0,0 0-73 16,0 0-55-16,0 6 0 0,0 4 108 15,0 7 167-15,-4-6-14 16,4 6-105-16,-5-1-108 0,1-5-55 16,4-1-21-16,0-3-3 0,0-1-13 15,0-6-5-15,0 0-3 16,0 0 1-16,0 0-4 0,4 0-2 16,1 0-5-16,-5-6-18 15,4-11-7-15,0 0-39 0,-4-4-37 16,-4-2 14-16,0-4 3 15,-5-7 17-15,1 13 10 0,-1-2 10 16,-4 6 10-16,-3 7 15 0,-1 3 4 16,-9 14 41-16,1-1 92 15,-5 15 55-15,1 13 80 0,-5-1 76 16,0 15 68-16,-4 3 2 0,4 10-292 16,0 0-106-16,0-1 0 15,9 8 0-15,-1-3 0 0,5-4 0 16,4-1 0-16,5 1 0 15,7-6 0-15,5-5 0 0,9-6 0 16,-1 0 0-16,5-6 0 0,8-4 0 16,0-11 0-16,13-2 0 15,4-4 0-15,5-11-383 0,-1-6-194 16,4-13-162-16,1 3 292 0,-5-17 199 16,-4-1-382-16,-8 1-487 15,-5-17-126-15,-8 4 550 0,-4-4 330 16,-13 6 173-16,-8 5 190 0,-9-1-291 15,-9 7 44-15,-8-1 215 16,-4 5 212-16,-4 9-67 0,-5 1-52 16,-3-4-19-16,7 7 73 15,-3 6 289-15,8-3 91 16,0 1 1-16,8 6 35 0,9 0-11 16,4 0-119-16,8 0-11 0,5 0-21 15,4 0-115-15,9 13-141 16,3-9-40-16,1 2-20 0,8 5-36 15,5-5-17-15,7-2-6 0,6-4 1 16,3 0 0-16,9 0 0 16,4 0-11-16,-5-4-27 0,1 8-861 15,-4-4-303-15,-5 0 217 0,1 6 250 16</inkml:trace>
  <inkml:trace contextRef="#ctx0" brushRef="#br0" timeOffset="-66292.5399">23694 14252 1421 0,'0'-16'46'16,"4"5"178"-16,0-12 132 15,1 2 71-15,3-2 34 0,1 2 59 16,-1-2 59-16,-4 2 47 0,5 4-166 15,-5 0-234-15,0 0-86 16,0 7-70-16,-4 4 109 0,0-1 190 16,0 7 54-16,0 0 4 0,0 0-69 15,0 7-21-15,-8 9 50 16,0 12-232-16,-5 16-155 16,-8 6 0-16,-5 11 0 0,-3 10 0 15,-5 7 0-15,-4 4 0 0,8-4 0 16,-4-11 0-16,9-2 0 15,-1-15 0-15,5-6 0 0,9-10 0 16,-1-7 0-16,4 1 0 0,5-18 0 16,0 3 0-16,4-9 0 15,0-4 0-15,-4-4 0 0,8-9 0 16,4-14 0-16,1-7 0 0,8-10 0 16,4-11 0-16,9-12 0 15,3 2 0-15,10-6 0 0,3 4 0 16,1 2 0-16,-1 4 0 15,5 4 0-15,-4 13 0 0,-1 6 0 16,-3 5 0-16,-5 12 0 16,0 8 0-16,-8 3 0 0,-5 10 0 15,-4 6 0-15,-4 4 0 0,-4 7 0 16,-5 10 0-16,-8 1 0 16,0 12 0-16,-4-3 0 0,-4 1 0 15,-1 13 0-15,-8-7 0 0,0 6 0 16,0-6 0-16,5 0 0 15,-5 0 0-15,4-10 0 16,0-7 0-16,1-6 0 0,3-4 0 16,5-7 0-16,0 3 0 0,4-13 0 15,0 0 0-15,0 0 0 16,-5-13 0-16,10 3 0 0,-1-11 0 16,4-6 0-16,9-7 0 0,9-6 0 15,7-4 0-15,6-11-293 16,-1 1 79-16,4 4 94 0,0-1 63 15,1 3 28-15,-1 8 24 0,0 2-3 16,-8 5-7-16,0 12 11 16,-4-2 73-16,-5 12 99 15,1-2 76-15,-1 9 20 0,-8-2-264 16,0 12 0-16,0-6 0 0,-5 17 0 16,-3 0 0-16,-1 4 0 15,-3 6 0-15,-1 13 0 0,-8-2 0 16,-1 12 0-16,-3-6 0 0,-5 11 0 15,0-1 0-15,1 3 0 16,-1-13 0-16,5 4 0 0,-1-8 0 16,1-6 0-16,-1-13 0 0,5 2 0 15,4-13 0-15,0 1 0 16,0-11 0-16,4 0 0 0,5-4 0 16,8-13 0-16,4-6-126 15,4-4-339-15,9-7-108 0,8-10-68 16,5-11 259-16,0-6 180 15,8 1 97-15,-5-1 49 0,1 0 24 16,0 0 21-16,0 6 8 0,-9 1 16 16,0 3 0-16,-8 7-6 15,0 11 1-15,-8-5 96 0,-5 15 155 16,-4-4 59-16,-5 10 29 0,-3 6-7 16,-5 5-31-16,0-4-29 15,-4 10-57-15,0 0 12 0,-4 10-95 16,0 7-140-16,-9 10 0 15,0 7 0-15,-4 6 0 0,-4 8 0 16,0 2 0-16,0 5 0 0,-4-1 0 16,3 3 0-16,1 4 0 15,4 0 0-15,-4-7 0 0,8 1 0 16,-3-5 0-16,7-6 0 16,1 1 0-16,3-8 0 0,5-3 0 15,5-11 0-15,-1-2 0 0,9-4 0 16,-1-7 0-16,5 3 0 15,9-9 0-15,-1-4 0 0,5-10 0 16,-1-1 0-16,5-6 0 0,0 0 0 16,-4-10 0-16,-1 0 0 15,-3-7 0-15,-1 7 0 16,0-7 0-16,-8 7 0 0,-4 4 0 16,-4-4 0-16,-9 6 0 0,-5-2 0 15,-3 6 0-15,-1-4 0 16,-12 8 0-16,0 9 0 0,-4-2 0 15,-5 12 0-15,-4 5 0 0,0 5 0 16,-4 12 0-16,0-1 0 16,4 0 0-16,5 7 0 0,3-1 0 15,5 1 0-15,8-7 0 0,5 1 0 16,4-5-301-16,4-2-571 16,8-5 172-16,5-5 331 15,8-11 169-15,9 0-51 0,8-11-160 16,4 1-26-16,5-7 110 0,3-10 76 15,1 0 50-15,4-13-8 16,4-4-62-16,5 0 68 0,-5-11 104 16,5-6 58-16,-9 4 29 0,-4 9 44 15,-5-2 186-15,-8 6 212 16,-4 0 220-16,-9 16-44 0,-3 1-299 16,-5 4-123-16,-9 2-38 0,1 15 352 15,-1-5 102-15,-8 5-2 16,0 6-24-16,0 0-262 0,0 0-312 15,-4 6 0-15,0 5 0 16,-1 5 0-16,-3 5 0 0,-1 13 0 16,1 0 0-16,-5-1 0 15,5 5 0-15,-1-11 0 0,1 3 0 16,-1-9 0-16,5 2 0 0,0-13 0 16,4 1 0-16,0-5 0 15,0-6 0-15,0 0 0 0,0 0 0 16,4 0 0-16,0-13 0 0,5 3-35 15,-5-17-241-15,0-1 38 16,0-5 42-16,-4-1 68 0,5-4 67 16,-5 11 43-16,-5 0 51 15,1 4 29-15,-4 6 8 0,-1 6 3 16,-3 11 17-16,-5 0 54 16,-4 11 128-16,-1 6-64 0,-3 10-208 15,-5 7 0-15,-4 10 0 0,1 0 0 16,-1 6 0-16,4 5 0 15,0 6 0-15,5-7 0 0,0 7 0 16,12-4 0-16,0-9 0 0,5 2 0 16,4-6 0-16,4-6 0 15,4-4 0-15,0-1 0 0,4-12 0 16,9-4 0-16,0-4 0 0,9-9-11 16,3-4-197-16,5 0-12 15,4-17 4-15,0 7 6 16,9-11 10-16,-5-9 7 0,5-1 38 15,-1-3 81-15,1-10 65 0,-5 4 31 16,-4 3 16-16,1-1 5 16,-10 4-7-16,-3 7 4 0,-5 4 99 15,-9 6 130-15,-3 6 76 0,-1 1-18 16,-3 10-90-16,-5 0-237 16,-5 0 0-16,-3 17 0 0,-5 4 0 15,-4 6 0-15,5 0 0 0,-5 7 0 16,4 6 0-16,0-2 0 15,5-11 0-15,4 6 0 16,-1-9 0-16,5-3 0 0,5-5 0 16,-1 1 0-16,4-6 0 0,5-5 0 15,0-2 0-15,4-4 0 16,8-4 0-16,9-13 0 0,4 0 0 16,4-6 0-16,9-4 0 0,0-11 0 15,4-2 0-15,4-8 0 16,-4-2 0-16,-4-11 0 0,-4 0 0 15,-9 0 0-15,-4-10 0 0,-9 10 0 16,-4-11 0-16,-8 12 0 16,-5 5 0-16,-3 5 0 15,-5 5 0-15,-5 12 0 0,1 6 0 16,-4 10 0-16,-5 0 0 0,0 7 0 16,-4 10 0-16,-4 10 0 15,0 3 0-15,-9 8 0 0,-4 12 0 16,5 1 0-16,-5 4 0 0,9-1 0 15,-1 3 0-15,9 4 0 16,0-6 0-16,5 2 0 0,7-2 0 16,1-5 0-16,4-5-348 0,4-1-52 15,1-4 10-15,3-6 60 16,5-7 30-16,-1 1 71 0,1-5 87 16,4-6 61-16,0 0 23 0,4 0 32 15,-8 0-2-15,4 0 18 16,-9-6 10-16,1 12 49 15,-1-6 127-15,-4 0 134 0,-4 0 33 16,5 11 27-16,-5 5 40 0,-5-5 32 16,1 6-200-16,0 10-242 15,-4-4 0-15,-1 4 0 0,1 1 0 16,-1 5 0-16,1-5 0 0,-1 5 0 16,1-6 0-16,8-10 0 15,-5 4 0-15,5-4 0 0,5 0 0 16,-5-11 0-16,4 5 0 15,4-1 0-15,5-4 0 0,0-6 0 16,4 7 0-16,4-14 0 16,4 1 0-16,5-4-517 0,4-7-282 15,4-4 127-15,0-13-471 0,4 1-306 16,5-11 56-16</inkml:trace>
  <inkml:trace contextRef="#ctx0" brushRef="#br0" timeOffset="-64128.2899">28088 14131 1631 0,'9'-11'562'0,"-9"1"180"16,0 3 101-16,0 1-22 16,0 2-345-16,0 4-224 0,-9 0-117 15,1 4-9-15,-5 13 173 16,-4 6 73-16,-4 15 15 0,-4 6-91 16,-5 0-49-16,4 6-60 0,1 1-61 15,-5-3-44-15,9 2-37 16,4 1-23-16,0-7-17 0,13-6-5 15,0-11 0-15,8 0-8 0,5-4-21 16,12-12-56-16,0-5-23 16,13-12-8-16,8-11-19 15,5-10-6-15,4-11-13 0,4-13-58 16,0 1-41-16,-9-15 45 0,5-2 33 16,-9-5 33-16,1-5 62 15,-14-1 45-15,-3 7 20 0,-9-1-2 16,-9 5 3-16,-8 13 14 0,-4-1 9 15,-9 11 43-15,-4 10 9 16,-4 11 22-16,-9 13 11 0,1 6-20 16,-9 14-1-16,0 11 25 0,-5 6 15 15,-3 17 48-15,3 7-27 16,1 10-33-16,0 6-33 16,-1 4-20-16,5 1-5 0,4-1-6 15,1-4-2-15,7 5-46 0,5-12-9 16,0 1-14-16,8-6-21 15,5-11-42-15,3-4-42 0,10-13-58 16,-1-10 34-16,13-7-70 0,4-20 11 16,9-3 88-16,8-8 61 15,4-6 38-15,5-13 11 0,3 2 10 16,-3-6 14-16,0 0-11 0,-5 4 11 16,-4 3 15-16,-4 3-30 15,-9 0 10-15,1 7 10 0,-9 6-11 16,-5 4 15-16,5 7 17 15,-8 3-23-15,-5-3 4 16,-4 10 6-16,4 10 58 0,-8 7 116 16,0 17 41-16,-5 4-37 0,-8 12-23 15,0 15-12-15,-4 13-21 16,0 6-53-16,-9 4 54 0,1 17-57 16,-1 0-25-16,0 4-21 0,-3 2-6 15,-1-6-7-15,0 4 7 16,0-4-1-16,-8-4-4 0,-1-2 6 15,1-15-32-15,4-9-14 0,0-8 3 16,4-6-6-16,4-17 13 16,1-6 8-16,3-15 29 15,5-2 29-15,4-8-15 0,4-13-25 16,5-6-18-16,0-11-7 0,3-11-1 16,5-5 3-16,0-15 2 15,5-9 7-15,3-14 1 0,5-1-2 16,4-5 6-16,4-12 2 0,8-5 5 15,5-5-30-15,4 5-5 16,9-5-43-16,8 5-40 0,0 5-8 16,9 12 6-16,3-5 25 0,5 4 40 15,0 11 22-15,0 2 39 16,-4-2 12-16,-5 12 3 16,-3 5-32-16,-14 12-20 0,-12 5 7 0,-4 5 8 15,-13 11 5-15,0 7 69 16,-5-3 66-16,-7 9 25 15,-1-2-27-15,0 2-42 0,-4 4-14 16,4 4-29-16,-4 13 11 0,-4 6 19 16,-9 4-29-16,1 11-11 15,-5 2-13-15,0 8-7 0,0-4-12 16,4-4-5-16,5 4-6 0,3 0-8 16,5-10 1-16,5-7-9 15,3 0-2-15,9-10-27 0,0 0-31 16,0-13 8-16,13-8 19 0,-1-13 16 15,9 0 10-15,0-16 7 16,5-5 3-16,3-2 0 16,1-8 13-16,-5-13 9 0,-8 0-9 15,0-6 6-15,-9-5-4 0,1-5-10 16,-14 5 5-16,-3 1 3 16,-5 10 10-16,-4 7-4 0,-8 3-10 15,-5 7 4-15,-4 11-5 0,-4 5-4 16,-5 11-7-16,-3 7 7 15,-5 14 2-15,-4 13 4 0,-5 6 9 16,1 15 4-16,4 16-1 0,-4 7-55 16,-1 13-172-16,1 1-154 15,4 9-187-15,8-6 142 16,1 4-198-16,8-5-302 0,4 1-62 16,4-6 7-16,9-18 318 15,8-4-129-15</inkml:trace>
  <inkml:trace contextRef="#ctx0" brushRef="#br0" timeOffset="-62737.7199">29511 13887 3992 0,'0'-4'509'0,"-9"-2"-146"16,1-1-56-16,-1 14 30 0,1-1-4 16,-5 15 17-16,-4 2-13 15,-4 15-50-15,0 12-84 0,-5 5-43 16,1 12-12-16,-5-2-33 0,9-4-56 15,0 6-30-15,8-6-16 16,5 0-13-16,4-7 0 16,4-10-13-16,8-10-31 0,1-7-39 15,7-6 10-15,1-14 19 0,5-1 18 16,7-12 17-16,5-11-1 16,4-10-69-16,0-11-53 0,5-6-20 15,-1-13 5-15,-4-4 8 0,0-4 11 16,0-13 18-16,-8-6 22 15,-5-4 13-15,-8 6 49 0,-8 5 23 16,-9-1 38-16,-5 13 31 0,-7 15 31 16,-9 5 31-16,-5 18 22 15,-8 4 102-15,-4 13-34 16,-4 16-130-16,4 15-65 0,-9 6 27 16,5 13 39-16,0 15-18 0,-1 12-33 15,5 4-12-15,0 1-4 16,4 5-12-16,9 1-12 0,8 4-77 15,4-15-193-15,9-2-124 16,8-4 36-16,9-17 162 0,4 0 68 16,4-17 53-16,9-4-124 0,3-12-58 15,1-11-55-15,9-11-20 16,-1-5 76-16,4-5 48 0,-3-13 90 16,-1-6 78-16,0 2 32 15,1-12 10-15,-5 6 62 0,0-11 202 16,-8 11 214-16,-1 0 19 15,-8 11-227-15,-4 5-113 0,-4 1-50 16,-9 14 170-16,1 3 65 0,-1 6-56 16,-4 4-42-16,-4 10 74 15,-5 24 16-15,-8 4-56 0,0 12-75 16,-8 15-19-16,-5 2-12 0,-8 15-64 16,0 13-80-16,-9-7-18 15,5 10 0-15,0 3 0 0,-1 4 0 16,1 11 0-16,0-1 0 15,4-4 0-15,-5-2 0 0,1-4 0 16,4 0-55-16,4-10-40 16,-4-7 28-16,4-4 14 0,4-19 25 15,1-8 20-15,8-13 13 0,-1-17 16 16,10-6 6-16,-1-8 23 16,0-9 36-16,5-8-32 0,4-9-21 15,4-14-17-15,0-11-4 0,4-12-10 16,4-18-2-16,9-13 0 15,4-8 0-15,5-16 0 0,8-10 0 16,4-3-16-16,0 3-4 0,4-7-6 16,5 13-4-16,-1 4-4 15,9 11-2-15,0 5 36 16,5 8-8-16,7 3-58 0,1 0-73 16,4 11-11-16,4 2 15 0,-4 4-14 15,0 7 39-15,-8 3 54 16,-5 7 38-16,-8 11 8 0,-9 5 10 15,-4 1 10-15,-8 10-2 0,-5-6 1 16,-8 13 22-16,0-1 76 16,-4 1 60-16,-9 3 4 0,5 1-18 15,-9 6-68-15,0 0-26 0,0 13 8 16,0 8 34-16,-9 12-66 16,1 11-35-16,-5 11 0 0,0-1 0 15,-4 7 0-15,5-4 0 16,-1 4 0-16,9-7 0 0,4-3 0 15,0-7 0-15,8-6 0 16,1-5 0-16,8-5 0 0,8-12 0 16,0-5 0-16,9-11 0 0,4-4 0 15,0-9 0-15,9-8 0 16,-5-13 0-16,5 1 0 0,-1-15 0 16,-3-9 0-16,-1-4 0 0,-4-10 0 15,-4-1 0-15,-9 1 0 16,1-3 0-16,-13 3 0 15,-9 6 0-15,-4 4 0 0,-13 4 0 16,-4 9 0-16,-8 8 0 0,-5 13 0 16,-8 6 0-16,4 21 0 15,-8 10 0-15,-5 18 0 0,5 16 0 16,-9 6 0-16,-4 22-54 0,4 5-385 16,-4 5-286-16,4 2 25 15,5 4-318-15,4 0-598 0,3 1 492 16</inkml:trace>
  <inkml:trace contextRef="#ctx0" brushRef="#br0" timeOffset="-60955.97">30916 14578 2432 0,'-4'-11'924'0,"0"5"133"0,-1-5-495 16,1 5-258-16,0 2-143 15,0-2-73-15,-1 6-29 0,1 0 60 16,-4 6 164-16,3 4 101 0,-3 7 54 15,-5 4-101-15,5 2-156 16,-1 11-75-16,5-13-54 16,0 2-30-16,4-2-12 0,4-4-22 15,-4-11 146-15,4 5-215 0,5-1-13 16,4-10-23-16,-1 0-16 16,5-17 2-16,9 3-29 0,-1-10-13 15,9-9 9-15,0-11 20 0,0 0 26 16,8-11 34-16,0-12-164 15,5-4 55-15,-1-7 110 0,-3-4 20 16,-1 4 40-16,-4 11 7 0,-12 13 16 16,-1 10 22-16,-8 6 150 15,-9 8 131-15,1 16 15 16,-9 1-120-16,0 9-16 0,0 4-14 16,-9 17 82-16,-8 4 62 0,0 12 30 15,-8 11-60-15,0 11-256 0,-5 6-26 16,5 0 0-16,-5 6 0 15,5-2 0-15,8-4 0 0,4-7 0 16,5 3 0-16,3-9 0 0,5-8 0 16,5-2-229-16,7-11-37 15,1-4-42-15,4-12-4 0,4-5 5 16,4-6-20-16,5-17-45 16,8-6 141-16,0-8 104 0,9-9 56 15,-1-15 23-15,1-12 38 0,4 2-12 16,-5-13 2-16,-3 1 33 15,-1-1-22-15,0 7-1 0,-8-1 26 16,-8 11-10-16,-5 11-4 16,-4 12 43-16,-5 5 5 0,-3 5 211 15,-5 12 74-15,-4 5-81 0,0 11-29 16,-4 4 31-16,-9 9 112 16,0 14 47-16,-8 11 8 0,0 6-423 15,-9 13 0-15,5-3 0 0,-5 7 0 16,1 4 0-16,3 2 0 15,1-6 0-15,8 0 0 16,4-6 0-16,1-5 0 0,7-6 0 16,5 0 0-16,5-10 0 0,-1-7 0 15,4-6-333-15,9-4-3 0,0-4 13 16,9-13 61-16,3-7-11 16,5-16-29-16,8-4 10 0,5-11 85 15,4-12 69-15,-5-5 68 0,5-6 24 16,-4-10 31-16,-1 4 3 15,-8-11 12-15,1 7-5 0,-6 10 11 16,-7 0-4-16,-5 6 23 0,-4 11 31 16,-4 4 122-16,-5 9 206 15,-4 14 67-15,1 0-23 16,-5 1-77-16,4 9-102 0,-4 3-108 16,0 4 78-16,-4 21-95 0,-5 2-124 15,-8 4 0-15,0 18 0 0,-4 5 0 16,0 11 0-16,-5 4 0 15,5-4 0-15,0 6 0 0,4-2 0 16,5 2 0-16,3-6 0 0,1-6 0 16,3-5 0-16,1 5 0 15,4-18 0-15,4 3 0 0,9-12 0 16,0-1-131-16,8-10-186 0,4-11-44 16,9-12-44-16,4-5-80 15,9-6 91-15,4-10 145 16,-1-17 123-16,1-6 66 0,4-5 26 15,-4-6 3-15,-4-6 19 0,3-4 16 16,-7-7-10-16,-5 0 6 16,0 7 26-16,-8-1-3 0,-1 5 184 15,-8 6 75-15,1 7 38 0,-5 10 9 16,-5 0 19-16,-8 16 35 0,5 1 28 16,-5 10-133-16,0 7-278 0,-4-3 0 15,-4 9 0-15,4 4 0 16,-4 0 0-16,-5 11 0 15,1 12 0-15,-5 4 0 0,-8 17 0 16,-4 11 0-16,-1 5 0 0,-3 12 0 16,-5 12 0-16,0 8 0 15,0 9 0-15,-8 4 0 0,4 4 0 16,-5 9 0-16,1-9 0 0,0 6 0 16,-1 3 0-16,1-3 0 15,0 1 0-15,8-5 0 0,0-2 0 16,0-4 0-16,4 0 0 0,1-4 0 15,8-13 0-15,-9 0 0 0,5-6 0 16,-1-4 0-16,1-11 0 16,-1-13 0-16,1-3 0 15,0-13 0-15,-1-11 0 0,1-4 0 16,-5-13 0-16,5-3 0 0,-1-7 0 16,1-7 0-16,4-3 0 15,-5-3 0-15,9-8 0 0,1 5 0 16,-1-12 0-16,0 1 0 0,8-7 0 15,1 1 0-15,-1-11 0 16,5 0 0-16,4-7 0 0,8 3 0 16,5-2 0-16,4-11 0 0,13 0 0 15,8-11 0-15,8-5 0 0,9 5 0 16,9-5 0-16,8-1 0 16,0 7 0-16,8 6 0 15,5 4 0-15,0 4 0 0,-1 2-339 0,-3 1-715 16,-5 10 455-16,0-7-287 15,0 18-237-15,-8-1-242 16,-4 7 633-16</inkml:trace>
  <inkml:trace contextRef="#ctx0" brushRef="#br0" timeOffset="-60487.48">33155 14595 6160 0,'-8'0'697'16,"4"6"-43"-16,-5-2-70 0,1 2-488 16,-1 5-96-16,1-1 0 0,4 3 0 15,-1 8 0-15,5-11 0 16,0 3 0-16,0-3 0 0,5 1 0 16,-1-5 0-16,0 5 0 0,5-11 0 15,-1 0 0-15,5 0 0 0,-5-11 0 16,1 5 0-16,-5-5 0 15,4-5 0-15,-3-1 0 0,-5-4 0 16,0 8 0-16,0-1 0 0,0 1 0 16,-5 9 0-16,5-2 0 0,0 6 0 15,-8 0 0-15,-1 0 0 16,1 10 0-16,0-4 0 0,-5 11 0 16,4-6 0-16,1 12-485 0,-1-13-589 15,5 1-854-15,4 5 265 0</inkml:trace>
</inkml:ink>
</file>

<file path=ppt/ink/ink40.xml><?xml version="1.0" encoding="utf-8"?>
<inkml:ink xmlns:inkml="http://www.w3.org/2003/InkML">
  <inkml:definitions>
    <inkml:context xml:id="ctx0">
      <inkml:inkSource xml:id="inkSrc0">
        <inkml:traceFormat>
          <inkml:channel name="X" type="integer" max="8000" units="cm"/>
          <inkml:channel name="Y" type="integer" max="8000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0078" units="1/cm"/>
          <inkml:channelProperty channel="Y" name="resolution" value="393.70078" units="1/cm"/>
          <inkml:channelProperty channel="F" name="resolution" value="1023.875" units="1/in"/>
          <inkml:channelProperty channel="T" name="resolution" value="1" units="1/dev"/>
        </inkml:channelProperties>
      </inkml:inkSource>
      <inkml:timestamp xml:id="ts0" timeString="2023-12-08T11:39:09.203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5808 4726 1600 0,'-8'7'318'0,"8"-7"53"16,0 0 9-16,0 0 16 15,0 0-2-15,-9 6-1 0,9-2-39 16,0-4-27-16,0 0-35 0,0 0-53 16,0 0-58-16,0 0-61 15,0 0-16-15,0 0-7 0,0 0 37 16,0 0 31-16,0 0-24 0,0 0 12 15,0 6-6-15,9-6-5 16,-9 7-9-16,8-3-8 0,1-4-3 16,-5 0-20-16,4-11-25 0,5 11-39 15,8-10-30-15,-8-3-12 16,8-1-9-16,9-9-11 0,-1-5 6 16,-8 5 11-16,13-4-12 15,-12 0 10-15,11-7 9 16,-7 0-4-16,3 3 4 0,-7-3 9 15,3 1-9-15,-4-5 0 0,0 4 0 16,0 1 4-16,-12-5 6 16,8 11-10-16,-9-3 11 0,5 9 4 15,-4 5-3-15,-9-1 26 0,0 6 155 16,0 5 45-16,8-5-29 16,-8 5-35-16,0 6-36 0,0 0-40 15,-8 6-22-15,-1 5-65 0,-4 12-11 16,1 15 0-16,-10 6 0 15,1 6 0-15,-4 15 0 0,-5 3 0 16,5 3 0-16,-5 0 0 16,5 7 0-16,-5 0 0 0,5-7 0 15,-1 0 0-15,5 3 0 16,4-3 0-16,-8-6 0 0,12 2 0 16,-8-6 0-16,4 0 0 0,0-6 0 15,0-1 0-15,5-3 0 16,-1-7 0-16,0 0 0 0,5-4 0 15,8-13 0-15,-13-6 0 0,9-4 0 16,4-11 0-16,-4 5 0 16,4-11 0-16,0 0 0 0,0 0 0 15,0-11-250-15,0-6-565 16,4-6-39-16,0-4-304 16,9-7-177-16,-5 7 152 0,1 0 317 15</inkml:trace>
  <inkml:trace contextRef="#ctx0" brushRef="#br0" timeOffset="535.6">6405 5207 4539 0,'-8'-4'495'0,"8"-2"-239"0,-9-5-108 15,9-2-79-15,0 3-27 0,0-7 1 16,9-4-48-16,-1-2 5 16,9 2 26-16,4-2-19 0,-4-4 119 15,13-1 65-15,-5 5 8 0,5 2-16 16,-1 5-78-16,5-1 0 16,0 6-21-16,-4 11 23 0,-1 0 31 15,1 4 53-15,-5 9 11 0,-3 14 27 16,-1 1 31-16,-9 9 5 15,-12 14-79-15,0-1-186 0,-8 11 0 16,-9 0 0-16,-4 4 0 0,-5-4 0 16,-3 6 0-16,-5-2 0 15,-4-4 0-15,0-11 0 0,0 5 0 16,4-11 0-16,-4-10 0 16,8-1 0-16,5-16 0 0,-5 0-222 15,13-13-517-15,-4 2-73 16,4-12 382-16,9-5-111 0,-1-12-461 15,9 2-92-15,0-12 138 0,17-5 457 16,-4-6-81-16</inkml:trace>
  <inkml:trace contextRef="#ctx0" brushRef="#br0" timeOffset="1498.4">7197 5136 3703 0,'8'6'532'16,"-4"-2"-86"-16,5 2-79 15,-5 1-116-15,9-3-126 0,-5 2-55 16,-4-6-39-16,5 4 9 0,-1-4-37 16,1 0 21-16,-1 0-30 15,1-4 13-15,-1-2 15 0,-8-5-38 16,5 1 16-16,-5-3 3 15,0-1 3-15,-5-3-20 16,-3-6 10-16,-5 6 17 0,-4-4-28 0,0 4 8 16,-17 0 30-16,13 7-33 15,-17-3 13-15,8 9 27 16,-3 8 11-16,-1 9 172 0,-4 8 91 16,8 2 52-16,-12 15 7 0,12 6 7 15,-8 0 16-15,8 13-56 16,-4-3-129-16,9 1-201 0,4-5 0 15,4 5 0-15,4-11 0 0,5 6 0 16,8-6 0-16,4-6 0 16,4 2 0-16,9-9 0 15,0 3 0-15,5-11 0 0,7-2 0 16,1 2 0-16,8-12 0 0,4-5 0 16,9-6 0-16,0-6 0 15,8-11 0-15,5-4 0 0,12-13 0 16,-13-6 0-16,9-8 0 0,4-13 0 15,1 0-16-15,-1-10-218 16,0-13 8-16,0 2 80 0,-4-2 74 16,-13 13 40-16,1-7 19 0,-9 7 1 15,-9 10 27-15,-8 6-4 16,-9 1 63-16,-4 10 52 0,-8 0 11 16,-5 4 5-16,-8 2-5 15,0 15-31-15,-8-4-103 16,-5 6-3-16,-4 4 0 0,-4 0 0 15,-8 17 0-15,-1 4 0 0,-8 13 0 16,0 17 0-16,-5 3 0 16,1 14 0-16,-4 10 0 0,3 10 0 15,-3 13 0-15,3 4 0 0,5 0 0 16,9 0 0-16,-10 7 0 16,14-7 0-16,4-6 0 0,8-4 0 15,9-7 0-15,4-4 0 0,4-6 0 16,13-6 0-16,0-5 0 15,13-12 0-15,4-5 0 16,4-5 0-16,8-18 0 0,9-4 0 16,5-12 0-16,-1-11 0 0,4-10 0 15,-3-4 0-15,-1-20 0 16,-8 1 0-16,-1-5 0 0,-11-6 0 16,-6 0 0-16,-11 1 0 0,-10 5 0 15,-3-2 0-15,-14 9 0 16,-3 4 0-16,-13 0 0 0,-5 10 0 15,-7 7 0-15,-6 4 0 0,1 12 0 16,-8 11 0-16,-1 7 0 16,1 3 0-16,-1 18 0 0,5 5 0 15,-5 1 0-15,9 3 0 16,8 8-642-16,5-1-327 0,17 6 202 16,-1-6-772-16,9 0 108 15,9 11 294-15</inkml:trace>
  <inkml:trace contextRef="#ctx0" brushRef="#br0" timeOffset="2120.98">9394 5335 4216 0,'-4'0'661'0,"4"0"-316"16,0 0-161-16,0 0-40 0,4 4 343 16,4-4 48-16,5 7 1 0,0-7 43 15,8 6-75-15,4-2-504 16,5-4 0-16,4 0 0 16,4 6 0-16,13 1 0 0,-9-3 0 15,9-4 0-15,4 0 0 0,0 0 0 16,8 6 0-16,-8-6 0 15,0 0 0-15,5 0 0 0,-1 0 0 16,0 0 0-16,0 0 0 0,1 0 0 16,-1 0 0-16,-4 0 0 15,-4 0 0-15,-5 0-326 0,-12 4-549 16,-8-4 147-16,-5 0-426 16,-8 7-406-16,-9-7 254 15</inkml:trace>
  <inkml:trace contextRef="#ctx0" brushRef="#br0" timeOffset="3403.99">11925 4743 2523 0,'0'0'769'16,"0"0"74"-16,0 0-146 0,-4-4-331 16,4 4-163-16,0 0-86 0,0 0-59 15,0 0-21-15,-4 4 234 16,4 2 77-16,-4 5-48 0,4-5-53 15,0-2-4-15,4 3-17 0,-4-1-72 16,0-2-27-16,0-4 4 16,4 6-8-16,-4-6 5 15,4 0 2-15,1 0-32 0,-1-6-46 16,0 2-52-16,4-2 0 0,-3-11 0 16,-1 0 0-16,0 0 0 15,0 3 0-15,-4-9 0 0,-4-1 0 16,-4 3 0-16,-5-2 0 0,-4 2 0 15,0 5 0-15,-8-1 0 16,-1 13 0-16,-8 4 0 0,1 4 0 16,-5 19 0-16,-5 8 0 0,1 9 0 15,4 15 0-15,-9 6 0 16,5 10 0-16,0 7 0 0,8 10 0 16,0-4 0-16,4-2 0 15,9 6 0-15,8-10 0 0,5-1 0 16,8-5 0-16,8-5 0 15,1-6 0-15,8-13 0 0,0-4 0 16,4-10 0-16,4-1 0 0,5-6 0 16,4-10 0-16,0-6 0 15,8-11 0-15,-4-11 0 0,4-6 0 16,-4-6 0-16,1-8 0 0,-10-9 0 16,-3-4 0-16,-10 0 0 15,-7-11 0-15,-5 1 0 0,-4-3 0 16,-13 9 0-16,-3-3 0 15,-10 7 0-15,-3 4 0 0,-1 9 0 16,-8 8 0-16,-5 6 0 16,5 7 0-16,-4 16 0 0,4 4 0 15,0 7 0-15,0 10 0 0,8 7 0 16,5 10 0-16,8-6 0 16,4 12 0-16,5-6-498 0,3 7-526 15,10-3 479-15,3 2 251 0,5-6-722 16,4 1-649-16,0-8 799 15,8-3 324-15</inkml:trace>
  <inkml:trace contextRef="#ctx0" brushRef="#br0" timeOffset="3996.74">12272 5623 4956 0,'-4'0'307'0,"0"-7"-133"15,0 1 88-15,4 6 302 0,-4 0-36 16,4 0-111-16,-5 0-67 0,5 0-29 15,0 6-24-15,0 11-282 16,-4 0-15-16,4 0 0 0,4 4 0 16,1-4 0-16,-1-1 0 0,8 5 0 15,1-4 0-15,4 0 0 16,0-11 0-16,4-2 0 0,9-8 0 16,8-6 0-16,0-13 0 0,9-5 0 15,-5-5-117-15,4-5 3 16,-3-6-22-16,3-7-20 15,-8-3-11-15,5-7 10 0,-9-6 70 0,0 6 38 16,-9-10 34-16,-4 10 11 16,-4 0 4-16,-4 6 10 15,-5 5 61-15,-4 12 143 0,-4 11 126 16,-4 4 6-16,0 2-325 0,0 8-21 16,-5 9 0-16,-3 14 0 15,-1 11 0-15,-4 13 0 0,-8 16 0 16,3 5 0-16,-3 12 0 0,0 5 0 15,8-5 0-15,0 4 0 16,4-6 0-16,9 2 0 0,4-6 0 16,4 0 0-16,9-6 0 15,8-5 0-15,0-6 0 0,9-6-694 16,8-5-253-16,4-9 451 16,5-3-655-16,-1-5-396 0,9-9 569 15</inkml:trace>
  <inkml:trace contextRef="#ctx0" brushRef="#br0" timeOffset="14009.44">5825 6334 2912 0,'-4'0'624'0,"4"0"33"0,-4-6-43 16,4 6-244-16,-9 0-168 0,9 0-80 16,0 0 85-16,-8 0 68 15,8 0 3-15,0 0-14 0,0 0-38 16,0 0-55-16,-9-4-33 0,9 4-30 15,0-7-19-15,0 1-31 16,0 2-26-16,0 4-28 0,0-6 1 16,0-5-16-16,9 5-9 0,-1-5 11 15,1 1-3-15,-1-3-3 16,5 3 2-16,4-1-6 16,4 11 2-16,-4-6-7 0,8 6 5 15,-12 6 8-15,4 5 11 0,0 6 8 16,0-1 9-16,-9 5 16 15,1 9 28-15,-9-3 27 0,4 11 19 16,-8-5 29-16,-9 5-11 0,0 2-49 16,5-2-31-16,-13 2-26 15,4-9-5-15,0 3-3 0,-4-11 12 16,4-2-12-16,8-4-14 16,-8-7 3-16,13-3 0 0,-4 3 2 15,8-10 7-15,0 0-7 16,0 0-32-16,0 0-24 0,-5 0-12 15,5-10-14-15,5-1-6 0,3-2-4 16,5 3 20-16,-5-7 9 16,5 0 7-16,4 7 13 0,8-7 4 15,-4 7 8-15,5-1 10 0,-5 11-3 16,4 0 3-16,1 4 10 16,3 13-6-16,-3 0 6 0,-5 6 9 15,4 4 19-15,-12 11 31 0,0-4 60 16,-1 3 92-16,-12 10 58 15,0 1 22-15,-8-4-193 16,-5 6-89-16,-4 1 0 0,0 3 0 16,-16-10 0-16,3 0 0 0,0 1 0 15,1-12 0-15,-5 1 0 16,0-13 0-16,4 2 0 0,1-13 0 16,-5 1 0-16,4-11 0 0,1-4 0 15,3-9 0-15,-8-4 0 16,5 0 0-16,3-4 0 0,5-2 0 15,0 2 0-15,4-2 0 0,8 2 0 16,-7 4 0-16,11 1 0 16,1 5 0-16,4-6 0 15,-4 7-455-15,8-7-419 0,5 7 246 16,7-3 286-16,1 2-653 0,5 1-216 16,3 4 106-16,5-5 426 15,-5 11-228-15</inkml:trace>
  <inkml:trace contextRef="#ctx0" brushRef="#br0" timeOffset="14556.92">6380 6626 5327 0,'-13'-4'166'0,"-4"-2"207"15,9 12 189-15,-9-2 15 0,0 19-20 16,4 4 21-16,5 11-527 0,-14 6-51 16,10 7 0-16,3 10 0 15,5-7 0-15,-5 7 0 0,1 0 0 16,8-11 0-16,8 11 0 15,1-13 0-15,4 3 0 0,4-7 0 16,8-4 0-16,-4-9 0 16,13 3 0-16,-4-17 0 0,4-1 0 15,8-5 0-15,9-15 0 0,4-13 0 16,-9-6 0-16,9-15 0 16,0-2 0-16,0-8 0 0,-8-9 0 15,-1-8 0-15,1-2 0 0,-13-11 0 16,-4 3 0-16,-14-3 0 15,-7 0 0-15,-5 7 0 0,-12-7 0 16,-5 7 0-16,-4 4 0 0,-17 6 0 16,-4 6 0-16,-4 5 0 15,-9 6 0-15,4 10 0 16,-8 13 0-16,0 11 0 0,9 14 0 16,-1 9 0-16,-8 14 0 0,13 17 0 15,0 17 0-15,-1 4 0 16,14 6 0-16,-5 13 0 0,13-2 0 15,12 6-1041-15,1-4 247 0,16 4-736 16,1-6-157-16,3 2 601 16</inkml:trace>
  <inkml:trace contextRef="#ctx0" brushRef="#br0" timeOffset="16072.54">7612 6771 3107 0,'-13'-6'653'16,"4"-1"-26"-16,1-3-54 15,4-1-274-15,-1 5-146 0,5-11-73 16,-4 13-42-16,4-9-18 0,0 9-12 16,4-6 6-16,1-3 12 15,-1 3-35-15,4-1 6 16,1 5 6-16,4-11-6 0,-1 7 31 16,5-1-36-16,0 1 12 15,4 3-1-15,0 1-3 0,5 2 42 16,-5 8-42-16,9 2 76 0,-13 11 103 15,0 4 72-15,4 19 57 16,-13 4-1-16,1 17-25 0,-9 4-22 16,-9 2 14-16,1 15 19 0,-22-4-36 15,5-1-208-15,-13 1-49 16,-1-13 0-16,6 2 0 0,-10-12 0 16,9-11 0-16,9-10 0 15,-5-7 0-15,5-10-206 0,8-7-109 16,4-14-71-16,1-9-151 15,7-14-43-15,10-17 263 0,-1-4-118 16,9-9-272-16,3-8-148 0,10-2-58 16,4 2 177-16,3-3 353 15,10 1 184-15,3 6 93 0,9 7 51 16,0-1 25-16,0 11 17 0,5 0 10 16,-5 4 22-16,-5 13-24 15,-3 0 26-15,-5 10 26 0,-4 6 316 16,-8 1 151-16,-4 10 163 15,-10 0 110-15,-3 4-14 0,-4 9-300 16,-1-3-222-16,1 1-84 16,-9 5 41-16,8 1 5 0,-8-6-28 15,0-1-50-15,4 3-50 0,-4-3 1 16,4-10-12-16,-4 0-15 16,0 11 19-16,0-11 33 0,0 0 14 15,0 0-29-15,5-11-35 0,-5 1-32 16,-5-7-9-16,5 0-3 15,-8 0-13-15,0 1 20 0,-1-5 30 16,-4-2 31-16,1 6 2 16,-1 0 30-16,-4 6-6 0,-4 1-34 15,4 10 18-15,-8 0 7 0,-1 17-17 16,-3 4-16-16,7 12 128 16,-16 5-197-16,13 13 0 0,-13 3 0 15,8 7 0-15,0 0 0 0,5 0 0 16,4 6 0-16,8-13 0 15,1 7 0-15,7-6 0 0,5-5 0 16,5-6 0-16,7 0 0 0,5-6 0 16,4 2 0-16,5-13 0 15,-1-6 0-15,9-4 0 0,8-4 0 16,-4-13 0-16,9-13 0 16,4-8 0-16,4-6 0 0,4-13 0 15,5-4 0-15,-1-11 0 16,5-12-120-16,0-4-205 0,4-11 35 15,-9-2 66-15,5-8 102 0,-13 1 74 16,-4 3 37-16,-13 6 11 16,-4 5 8-16,-13 5 9 0,-9 1 4 15,1 10 67-15,-13 4 95 0,0 9 71 16,-4 4-11-16,-5 10 11 16,-3 7-182-16,-1 4-72 0,-4 13 0 15,4 3 0-15,-4 14 0 0,-4 9 0 16,0 18 0-16,-9 14 0 15,5 9 0-15,-5 14 0 16,1 1 0-16,-1 12 0 0,5 8 0 16,-1 2 0-16,1-5 0 0,12 5 0 15,-8-6 0-15,8 0 0 16,9-10 0-16,4-7 0 0,4 1 0 16,9-18 0-16,8 3 0 0,5-13 0 15,12-10 0-15,8-7 0 16,1-16 0-16,8-1 0 0,0-20 0 15,0-1 0-15,4-12 0 0,-4-4 0 16,-4-11 0-16,-13-6 0 0,-4-7 0 16,-9 1 0-16,-12-15 0 15,0 8 0-15,-13-4 0 16,-9 3 0-16,-8 1 0 0,-8 9 0 16,0 8 0-16,-13 2 0 0,-5 15 0 15,1 6 0-15,0 13 0 16,-5 14 0-16,-4 11 0 0,5 13 0 15,3 10 0-15,1 0 0 0,12 13 0 16,-4-3 0-16,13 7-753 16,13-6-176-16,-1 6 370 0,18-7-1008 15,-1 3 91-15,13-13 159 0</inkml:trace>
  <inkml:trace contextRef="#ctx0" brushRef="#br0" timeOffset="16491.48">10105 6947 5001 0,'4'0'294'16,"13"0"106"-16,0 0 227 0,8 4 61 15,5-4-91-15,8 0-251 16,5 0-135-16,7 0-184 0,10 7-27 16,7-7 0-16,5 0 0 15,0-7-33-15,4 7-235 0,1 0-188 16,-5 0-249-16,4 7 136 16,0-7 266-16,-4 10-592 0,4 3-845 15,-4-3 835-15,0 11-147 0</inkml:trace>
  <inkml:trace contextRef="#ctx0" brushRef="#br0" timeOffset="17072.05">12150 6500 3217 0,'-21'-17'812'0,"4"-10"-66"16,4 10-348-16,0-10-202 16,9 4-96-16,0-4-22 0,12-1-60 15,1-5 1-15,3 5 5 0,10-5-5 16,-1-1-23-16,4 7 11 15,5 6 72-15,-1 4 150 0,5 0 33 16,-4 7 45-16,-1 4-19 0,1 6-45 16,-4 10 15-16,-1 3-1 15,-4 1-26-15,-8 9-22 16,-1 5-11-16,-3 5-198 0,-9 11 0 16,-4 0 0-16,-9 11 0 0,-4 2 0 15,-4 8 0-15,-4 2 0 16,-5-2 0-16,-4-4 0 0,4 0 0 15,1-7 0-15,3-3 0 0,5-1 0 16,0-12-178-16,8 6-1017 16,1-10 568-16,7-1-119 0,1 5-1093 15,4-11 746-15,9 7 502 0</inkml:trace>
  <inkml:trace contextRef="#ctx0" brushRef="#br0" timeOffset="17518.91">12268 7493 5284 0,'-12'-10'198'0,"7"10"309"15,1 0 242-15,0 0 34 0,4 0-113 16,0 0-670-16,-4 0 0 0,4 0 0 16,0 0 0-16,0 6 0 15,0-2 0-15,0 2 0 0,0 1 0 16,0-3 0-16,4 2 0 0,0 5 0 16,0-11 0-16,9 6 0 15,-5-6 0-15,1 4 0 0,-1-4 0 16,5-4 0-16,-4-2 0 0,-1-5 0 15,0-6 0-15,1 7 0 0,-5-3 0 16,-4 3 0-16,0-7 0 16,0 6 0-16,-4 1 0 0,0 4 0 15,-1-1 0-15,-3 3 0 16,0-2 0-16,3 6 0 0,1 0 0 16,0 6-417-16,0-2-662 15,4 3 497-15,0-1-557 0,0 11-608 16,4-7 835-16</inkml:trace>
  <inkml:trace contextRef="#ctx0" brushRef="#br0" timeOffset="18111.14">12891 7317 5764 0,'-5'0'537'16,"5"-11"139"-16,-4 11 243 0,4-6-624 16,0 6-295-16,0 0 0 15,0 0 0-15,0 0 0 0,0 0 0 16,-4 6 0-16,0 5 0 0,4 5 0 15,-5 1 0-15,5 0 0 16,0 4 0-16,5-4 0 0,-5 6 0 16,8-6 0-16,-4-7 0 15,9 7 0-15,0-13 0 0,4 3 0 16,4-7 0-16,4-11 0 0,1-6 0 16,3-6 0-16,5-4 0 15,-4-7 0-15,4 3 0 0,-5-9 0 16,-3-8 0-16,3-3 0 0,-3-10 0 15,-1 0 0-15,-4-6 0 16,0 2 0-16,-4 4 0 0,-4 0 0 16,-5 17 0-16,1 7 0 15,-5 3 0-15,0 17 0 0,-4 0 0 16,0 11 0-16,0 6 0 16,-8 17 0-16,-1 17 0 0,-3 10 0 15,-1 6 0-15,-4 15 0 0,0-4 0 16,0 10 0-16,0 3 0 0,5-9 0 15,3-4 0-15,5 0 0 16,0-11 0-16,8-2 0 0,4-8 0 16,1-2 0-16,8-11 0 0,-4-4-346 15,12-6-433-15,0-6-215 16,5-5-205-16,8-6-290 0,0-6 490 16</inkml:trace>
  <inkml:trace contextRef="#ctx0" brushRef="#br0" timeOffset="28022.03">4382 7384 295 0,'0'21'0'0,"-9"-4"15"0,1-1 36 16,8 1 30-16,0 0-5 0,-9-6-38 16,5 5-21-16,-9-5-9 15,9-5 30-15,4 5 9 0,0-5 42 16,0 4 51-16,0-10 23 0,0 0-52 16,-9 0-42-16,9 0-39 15,-8 0-16-15,8 0-8 0,0-6-4 16,-8 2-2-16,8-2 0 0,-9-5 0 15,5 5 7-15,4 2-2 16,0-9 2-16,-4 9-5 16,-1-2 11-16,1-5-1 0,4 5-6 15,0-5-6-15,-4 5 0 0,4-5 0 16,0 1 0-16,-9 4 0 16,9-1 0-16,0-3 7 0,-8 6-12 15,8-3 0-15,-8 1 5 0,8-4 9 16,0 3 14-16,-9 3-14 15,9 4-6-15,-4-6-3 0,0 6-7 16,4-11 3-16,0 11-7 0,-5 0 7 16,5-6 0-16,0 6 0 15,0-4-4-15,0 4 1 16,0 0-8-16,-8-7-24 0,8 1-16 16,0 6-36-16,0 0-27 0,0-4-7 15,0 4-11-15,0 0-19 16,0 0-35-16</inkml:trace>
  <inkml:trace contextRef="#ctx0" brushRef="#br0" timeOffset="30944.47">4263 7438 1398 0,'0'0'8'0,"0"0"35"16,0 0-43-16,0 0 7 0,0 0 143 15,0 0 135-15,0 0 89 0,0 0 93 16,-8 0 126-16,8 0 124 0,0 11-26 16,0-11-301-16,0 0-190 15,0 0-86-15,0 0-54 0,0 0-28 16,0 0 1-16,0 0-26 0,0 0 13 16,0 0-25-16,0-4 12 15,0 4 19-15,8-7-33 16,-8 7 37-16,0-6-38 0,0 2 27 15,0-2 99-15,0-5 65 0,8 1-4 16,-8-13-38-16,9-11-45 16,-9-4-20-16,4-2-20 0,0 3 21 15,5-8 25-15,4 1 55 0,-13 0 29 16,8 0-33-16,0 0-18 16,1 0-38-16,-9 0 17 0,8-6-1 15,-3 5-4-15,-1-5-10 0,9 2-45 16,-5-3 5-16,-8 1-37 0,9-5-17 15,-9 1 17-15,8-7-22 16,-4 0 20-16,0-6-33 16,1 2 20-16,3 4-7 0,1 0 0 15,-9 0 94-15,8 0-140 0,1 1 28 16,-9 5 18-16,8-6-13 16,-8 0 25-16,4 7-17 0,0-3 9 15,1 9-4-15,-1-3-4 0,-4 1 29 16,13 6-32-16,-13 0 34 15,0 0-23-15,8 10 17 0,-8-4-12 16,9 5 9-16,-9-1 26 0,4 7-36 16,-4-11-8-16,4 11 0 15,-4-7 0-15,0 7 0 0,0-7 0 16,0 7 0-16,0 0 0 16,4-3 0-16,-4 3 0 0,0 6 0 15,0-6 0-15,0 4 0 0,0-5 0 16,0 5 0-16,0 2 0 15,0-6 0-15,0 10 0 0,0-6 0 16,0 6 0-16,0-20 0 0,0 26 0 16,5 5 0-16,-5-1 0 15,0 3 0-15,0 4 0 0,0 0 0 16,0 0 0-16,0 0 0 0,0 0 0 16,0 0 0-16,0 0 0 15,0 0 0-15,0 0 0 16,-5 11 0-16,1-5 0 0,0 15 0 15,4 2 0-15,-4 11 0 0,-5-3 0 16,1 13 0-16,-9 0 0 0,4 7 0 16,5-1 0-16,-9 5 0 15,0-5 0-15,4 5 0 0,-4-11 0 16,0 6 0-16,0-6 0 0,4 0 0 16,-3 7 0-16,-1-7 0 15,4-6 0-15,-4-1 0 0,9-3 0 16,-5-11 0-16,9-2 0 15,-1-4 0-15,-3-7 0 0,8-3 0 16,0 3 0-16,0-10 0 16,0 0 0-16,0 0 0 0,0 0 0 15,0 0 0-15,0-4 0 0,0-2 0 16,0-11 0-16,0 6 0 16,8-16 0-16,-3 0 0 0,12-7 0 15,-9-6 0-15,9-4 0 0,-4-4 0 16,4-3 0-16,-1-3 0 0,1 4 0 15,5-5 0-15,3-2 0 16,-8 3 0-16,4 3 0 0,-4 3 0 16,0 4 0-16,4 4 0 15,-8 2 0-15,0-2 0 0,-1 9 0 16,-3 4 0-16,-1 4 0 16,1-5 0-16,-5 11 0 0,4 1 0 15,-3-1 0-15,-1 0 0 0,4 7 0 16,-8-1 0-16,9 1 0 15,-9-3 0-15,0 13 0 0,8-4 0 16,-8 4 0-16,0-7 0 0,0 7 0 16,0 0 0-16,0 0 0 15,0 0 0-15,0 0 0 0,0 0 0 16,0 0 0-16,0 0 0 0,0 0 0 16,0 0 0-16,0 0 0 15,0 0 0-15,0 11 0 0,9-5 0 16,-9 5 0-16,0 6 0 15,4-1 0-15,0 12 0 0,0 5 0 16,-4 5 0-16,5 2 0 0,-1-2 0 16,4 6 0-16,-8 6 0 15,0-2 0-15,9 3 0 0,-9 3 0 16,8 3 0-16,-8-2 0 0,9-1 0 16,-5 3 0-16,0-3 0 15,0 1 0-15,1-11 0 0,-1 7 0 16,4-7 0-16,-8-7 0 0,9 3 0 15,-1-6 0-15,-8-7 0 16,4-6 0-16,1 2 0 0,-1-6 0 16,-4-6 0-16,0-1 0 15,4-4 0-15,-4-6 0 0,0 0 0 16,0 0 0-16,0 0 0 0,0 0 0 16,0 0 0-16,0 0 0 15,0 0 0-15,0 0 0 0,0 0 0 16,0 0 0-16,0 0 0 0,0 0 0 15,4 0 0-15,-4 0 0 16,0 0 0-16,0 0-1214 0,0 0 508 16,0 0-42-16,9 0-1038 0,-9 7 624 15,0-3 531-15</inkml:trace>
  <inkml:trace contextRef="#ctx0" brushRef="#br0" timeOffset="39349.48">14626 7493 1369 0,'0'0'21'0,"0"0"-9"15,0 0-4-15,0 0 8 0,0 0 15 16,0 0-31-16,0 0 9 0,0 0 146 15,0 0 118-15,0 0 36 16,0 0 39-16,0 0 87 0,0 0 32 16,0 0 70-16,0 0 140 0,0 0-239 15,0 0-216-15,0 0-107 16,0 0-32-16,-4-10-42 16,4 3 22-16,0-3-38 0,-4-1 174 15,4-6 67-15,0-6-35 0,0-4-22 16,4 0-45-16,-4-11 28 15,4 4 1-15,0-3-62 0,1-10-32 16,-1 3-52-16,0 0 19 0,5 0 4 16,-5-4 22-16,4-2-12 15,-3-5 6-15,3 5-10 0,-4-5-4 16,5 5-2-16,-5-5-27 0,0-6-6 16,0 11 20-16,1-11-57 15,-1 0 18-15,0 6 12 0,0-5-44 16,1 5 36-16,-5-6-22 15,4 4 1-15,0 3-1 0,-4-7 0 16,4 0 0-16,-4-4-11 0,4 4 11 16,1-6 0-16,-5 2-21 15,4-2 34-15,0 6-30 0,0-4 37 16,-4 4-20-16,0 4-10 0,0 9 10 16,0-2-3-16,0 5 8 15,0 1-5-15,0 11 4 16,0-5-14-16,0 11 19 0,0-3 11 0,0 9-28 15,0 5 12-15,0-1-18 16,0 6 32-16,0 1-17 16,0-3-1-16,0 3 0 0,0-1 0 15,0 5 0-15,0-11 0 0,0 7 0 16,5-7 0-16,-5 0 0 0,4 0 0 16,-4 0 0-16,0 7 0 15,0-11 0-15,0 8 0 0,0-1 0 16,4 1 0-16,-4-8 0 0,0 4 0 15,0 0 0-15,0 1 0 16,0 5 0-16,4 1 0 16,-4-3 0-16,0 9 0 0,0-2 0 15,0 6 0-15,0 0 0 0,0 0 0 16,0 0 0-16,0 0 0 16,0 0 0-16,0 0 0 0,0 0 0 15,0 0 0-15,0 6 0 0,-4 4 0 16,0 1 0-16,0 6 0 15,-1 16 0-15,-3 5 0 0,-1 6 0 16,-3 13 0-16,-1-3 0 0,0 7 0 16,1 4 0-16,-5 3 0 0,4-8 0 15,0 1 0-15,-4 0 0 16,9-6 0-16,-5-5 0 0,1 5 0 16,3-5 0-16,1-6 0 15,-5-6 0-15,4 2 0 0,5-13 0 16,-4 0 0-16,-1 1 0 15,5-12 0-15,0 1 0 0,0-6 0 16,-1-1 0-16,5-3 0 0,-8-7 0 16,8 0 0-16,0 0 0 15,0 0 0-15,0 0 0 0,4 0 0 16,-4-7 0-16,4-3 0 0,-4-1 0 16,0-6 0-16,5-10 0 15,-1 0 0-15,0-7 0 0,5-6 0 16,-1 3 0-16,0-7 0 15,1-7 0-15,4 3 0 0,-1-2 0 16,1-5 0-16,0-2 0 0,4-4 0 16,-5 3 0-16,1-3 0 15,0 0 0-15,-1 0 0 0,1 11 0 16,0-11 0-16,-5 10 0 0,1 3 0 16,-5-2 0-16,4-5 0 15,1 11 0-15,-5 4 0 0,0 9 0 16,1-3 0-16,-1 11 0 0,0 2 0 15,-4 4 0-15,4 7 0 16,-4-3 0-16,9 9 0 0,-9 4 0 16,0 0 0-16,0 0 0 15,0 0 0-15,0 0 0 0,0 0 0 16,4 10 0-16,0-10 0 0,1 11 0 16,3-1 0-16,-4 7 0 15,5 0 0-15,-1 6 0 0,1 4 0 16,-1 1 0-16,1 5 0 0,-1 1 0 15,0-3 0-15,1 9 0 16,-1-2 0-16,1-4 0 0,-1 10 0 16,-3-7 0-16,3 10 0 0,1-3 0 15,-5 0 0-15,4 4 0 16,-4-8 0-16,5-2 0 16,-5 6 0-16,5-11 0 0,-5 1 0 0,0-7 0 15,5 1 0-15,-5-5 0 16,4-2 0-16,-4-5 0 15,1 1 0-15,-1 0 0 0,-4-6 0 16,4-1 0-16,0-4 0 0,-4 1 0 16,5-3 0-16,-5 2 0 0,0-6 0 15,4 0 0-15,0 4 0 16,0 3 0-16,-4-7 0 0,5 0 0 16,-5 6 0-16,4-6 0 0,-4 0 0 15,0 0 0-15,4 0 0 16,0 0 0-16,-4 0 0 15,5 0 0-15,-5 0 0 0,0 0 0 16,0 0 0-16,0 0 0 0,0 0 0 16,0 0-828-16,0 0-77 15,0 0-345-15,0 0-259 0,4 0 361 16</inkml:trace>
  <inkml:trace contextRef="#ctx0" brushRef="#br0" timeOffset="48661.45">17264 6074 1600 0,'4'-17'403'16,"0"7"130"-16,0-7 107 0,-4 6 48 16,4 5-74-16,-4 2-152 15,5-2-169-15,-5 6-137 0,0 0-72 16,0 6-35-16,4 4-13 0,0 18-5 15,-4 5 92-15,0 11 85 0,-4 7 25 16,-5 10-7-16,-3-3-3 16,-1 3 17-16,-4 6-18 0,0-12-37 15,5 6-10-15,-5-17-22 16,4 0-55-16,4-10-52 0,1-11-16 16,4-2-7-16,-1-11-20 15,1 7-3-15,0-17 16 0,4 0-1 16,0 0-12-16,0 0 2 0,4 0 5 15,0-10-10-15,5-18-7 16,4-5 15-16,8-11-16 0,4-11-1 16,1 5 16-16,-1-11-17 0,5-4-1 15,-1 4 11-15,5 0 0 16,-8 11-12-16,3 5 12 16,-3 8 0-16,-5 7-11 0,-4 9 8 0,-5 4 18 15,1 7 10-15,-4 10 7 16,-1 10 53-16,-4 1 72 15,0 12-50-15,-4 11-107 0,0 3 0 16,0 1 0-16,0 13 0 0,-4-7 0 16,0 0 0-16,0 0 0 15,4-11 0-15,-4 1 0 0,8-7 0 16,0 1 0-16,4-12 0 0,1 1 0 16,8-6 0-16,-4-5-55 15,4-2-91-15,-1-8-46 0,1-9-19 16,0-8-7-16,4-6-9 0,9-13-55 15,0-8-40-15,4-2-29 16,4-11 93-16,0-4 116 0,4-3 72 16,0 8 61-16,-3-1-25 15,-6 6 12-15,-3 11 44 0,-5 10-33 16,-8 7 7-16,-4 10 184 0,-4 7 215 16,-1 4 22-16,-4-1-40 15,-4 7 79-15,0 17 96 0,0 6-397 16,-4 25-155-16,-4 13 0 0,-5 17 0 15,0 16 0-15,-4 11 0 16,-4 11 0-16,0 12 0 0,0 8 0 16,0 3 0-16,-1-7 0 0,-3 0 0 15,4 3 0-15,0-16 0 16,0-1 0-16,4-13 0 16,0-17 0-16,0-10 0 0,4-13 0 15,0-11 0-15,5-14 0 0,-1-6 0 16,5-13 0-16,4-11 0 15,0-10 0-15,0-4 0 0,9-13 0 16,-1-20 0-16,5-20 0 0,8-14 0 16,4-18 0-16,5-16 0 15,0-10 0-15,8-7 0 0,0 0 0 16,0 1 0-16,0 5-265 16,4 5 63-16,-4 6 110 0,1 6 33 15,-10 5 45-15,1 6 9 16,-1 10 0-16,-3 7 19 0,-1 10 3 15,-4 6 86-15,-4 11 52 0,0 11 18 16,-8 5 7-16,-1 11-180 0,1 1 0 16,-5 5 0-16,0 11 0 15,0 0 0-15,-4 0 0 0,5 4 0 16,-5 9 0-16,4 8 0 0,-4 6 0 16,0 13 0-16,0 4 0 15,-4 7 0-15,-1 3 0 0,-3 7 0 16,4-6 0-16,-1-1 0 15,1-3 0-15,0-1 0 0,0-12 0 16,4-5 0-16,-4-5 0 16,4-5 0-16,0-9 0 0,4-1 0 15,-4-2 0-15,4-11-190 0,4 0-183 16,5-17 45-16,4 0-8 16,4-17 15-16,9-3-39 0,4-8 45 15,0 1 124-15,8 0 87 0,0 0 75 16,1 0-2-16,-5 4 9 15,-4 13 39-15,-5 0-29 0,-8 6 4 16,1 4 42-16,-10 11 75 0,-3 6 173 16,-1 0 62-16,-8 10 10 15,0 7-1-15,0 6-21 16,0 11-13-16,-4-3-43 0,0 9-76 16,-1-2-200-16,1 2 0 0,0-9 0 15,4 9 0-15,0-13 0 0,4 1 0 16,0-5 0-16,9-2 0 15,-4-15 0-15,8 4 0 0,0-10 0 16,4-6 0-16,4-4 0 0,0-11 0 16,9-9 0-16,0-1 0 15,0-13 0-15,8-7 0 0,-3-10-8 16,7 1-115-16,-4-12 75 16,-3 5 29-16,-10-4 5 0,-3-1 20 15,-5 5-6-15,-9 2 12 16,1 8 10-16,-4 3 51 0,-9 3 26 15,4 7-99-15,-8 7 0 0,4 3 0 16,-17 7 0-16,-5 6 0 16,1 8 0-16,-4 9 0 0,-5 8 0 15,1 13 0-15,3 6 0 0,-8 15 0 16,5 2 0-16,-1 8 0 16,0 9 0-16,5-3 0 0,4 7 0 15,0-6 0-15,8-1 0 0,0-3 0 16,9-7 0-16,4-7 0 15,4-3 0-15,5-11 0 0,-5-2 0 16,9-4-134-16,4-11-146 16,0-6 33-16,4 0 35 0,0-10 40 15,9-7 15-15,-1-6 40 0,5-4 59 16,0 3 53-16,0-3-117 16,-5 6 43-16,-7-2 30 0,-5 6 28 15,-5 7 58-15,1 6 134 0,-9-3 45 16,0 7 9-16,1 7 69 15,-1 3 22-15,-4 7 14 0,0 4-266 16,-4 12-64-16,-9 5 0 0,0 13 0 16,-4-7 0-16,5 6 0 15,-1 5 0-15,4-5 0 16,1-6 0-16,4 0 0 0,4-6 0 16,4-4 0-16,-4-1 0 0,4-12 0 15,9-4 0-15,0 0 0 16,-1-11-76-16,1-6-170 0,0-6-117 15,-1-5-282-15,1-6 36 0,8-10 259 16,0-6-148-16,9-1-584 16,0-4-137-16,-1-6 392 0,5 4 421 15,-4 2 194-15,-1 5 83 0,-3-5 53 16,-1 11 34-16,-4 4 32 16,-4 2 6-16,-4 4-1 15,-4 4 5-15,-1 9 10 0,-4-6-4 16,0 3 13-16,-4 7 2 0,0-6 215 15,0 6 391-15,0 0 251 16,0 0 177-16,-4 0-418 0,4 0-292 16,0 0-173-16,0 0-55 0,-4-10-66 15,4 10 6-15,0 0 243 0,0 0 169 16,0 0 29-16,0 10 36 16,-4-4 95-16,0 11-491 0,-1 4-138 15,-3 6 0-15,-1 7 0 0,1 0 0 16,-1 3 0-16,-3 3 0 15,3-2 0-15,1 2 0 16,4-9 0-16,-1 3 0 0,1-11 0 16,4 4 0-16,4-10 0 0,1-6 0 15,-1-1 0-15,4-4 0 16,1-6 0-16,8-10 0 0,4-13 0 16,0 2 0-16,9-13 0 0,-1-6 0 15,1 3 0-15,0-14 0 0,-1-3 0 16,5-11-27-16,0-13-397 15,-4 4 89-15,3-7 150 0,-3 9 104 16,0-5 56-16,-5 5 25 0,-8 11-10 16,0 0 45-16,-9 11 116 15,1 12 104-15,-5-2 92 16,-4 13-48-16,0 0-299 0,0 10 0 16,-4 6 0-16,0 5 0 0,-1 12 0 15,-3 11 0-15,-1 17 0 16,-7 4 0-16,3 12 0 0,-4 11 0 15,0 4 0-15,-4 2 0 0,8 5 0 16,-4-1 0-16,9-4 0 16,-5-2 0-16,9-4 0 0,0 0 0 15,-1-11 0-15,5-6 0 0,0 0 0 16,5-6 0-16,-1-4 0 16,0-7 0-16,4-4 0 0,1-6 0 15,-1-7 0-15,9-3 0 16,0-14-793-16,4 1-101 0,5-15 418 15,-1 4-490-15,9-16-227 0,4-5-103 16,5-6 142-16</inkml:trace>
  <inkml:trace contextRef="#ctx0" brushRef="#br0" timeOffset="49319.2199">20455 5644 4232 0,'0'0'653'16,"0"6"-293"-16,5 4 155 0,-5 7 108 16,-5 11-6-16,-3 9 6 0,-5 14-130 15,-4 10-418-15,-4 6-75 0,-4 4 0 16,-1 7 0-16,-3-3 0 16,-5 3 0-16,0 0 0 0,4-7 0 15,9-4 0-15,-4-6 0 0,8 0 0 16,0-6 0-16,4-11-77 15,1-7-693-15,7-3-99 16,1-17 409-16,4 0-420 0,4-11-323 16,1-6-22-16,7-6 516 0,5-15-271 15</inkml:trace>
  <inkml:trace contextRef="#ctx0" brushRef="#br0" timeOffset="50086.2199">20832 5660 5579 0,'-8'11'572'0,"-5"12"46"16,0 4 30-16,1 7-68 0,-5 14-386 15,0 9-194-15,-9 8 0 0,5-4 0 16,-4 6 0-16,4-2 0 16,0-4 0-16,4 0 0 0,0 0 0 15,8-11 0-15,-4-12 0 0,9 6 0 16,0-17 0-16,4 3 0 16,8-16 0-16,1-1 0 15,4-3 0-15,8-10 0 0,4-6 0 16,5-11 0-16,4-4 0 0,4-12 0 15,4-11 0-15,9-7 0 0,-4-10 0 16,-9-4 0-16,0-6-49 16,-9-7 27-16,-3 7 6 0,-9-3 16 15,-5 9 0-15,-7 11 0 0,-5 3 39 16,-5 7 9-16,-3 11-48 16,-9 5 0-16,-8 12 0 0,-1 5 0 15,-3 22 0-15,-5 12 0 0,-4 15 0 16,-5 6 0-16,-3 16 0 15,-1 12 0-15,1 6 0 16,7-7 0-16,1 0 0 0,4-4 0 16,9 1 0-16,8-14 0 0,9 1-131 15,3-11-571-15,10-11-129 0,3-5 282 16,13-11-163-16,5-11-190 16,3-12 63-16,5-11 80 0,4 0 86 15,5-10 153-15,-1-7 119 0,0-10 129 16,1 6 128-16,-1-6 126 15,-8 4 108-15,-5 2 51 0,-3 11 207 16,-9 4 110-16,-4 13 115 0,-5-1 171 16,0 15 86-16,-8 13-14 15,0 6 145-15,0 4-107 16,-4 7-51-16,0 4-189 0,4 6-393 16,-13-4-221-16,9-2 0 0,4-5 0 15,0 5 0-15,9-15 0 16,-5 4 0-16,8-10 0 0,5 0 0 15,9-13 0-15,3-4 0 0,1-4 0 16,8-13-622-16,0 0-265 16,5-10 331-16,-1 4-360 0,4-11-678 15,-3-3 480-15</inkml:trace>
  <inkml:trace contextRef="#ctx0" brushRef="#br0" timeOffset="52277.32">22928 6158 4786 0,'-9'-6'397'0,"5"-5"-191"16,-4 5 25-16,3-5 234 15,1 11-40-15,0-6-125 0,4-4-131 16,0-1-53-16,8 1-60 0,1-14-41 16,8-3-11-16,8-6 9 15,9-1-5-15,4-10 30 0,4 6 16 16,1 5 9-16,-1 12-9 0,-4-3-15 15,-4 8 17-15,-9 5 25 16,-3 11 37-16,-5 4 61 0,-5 9 40 16,-7 14-120-16,-10 11-99 0,-3 12 0 15,-13 5 0-15,-1 12 0 16,-7-2 0-16,-1 2 0 0,1 1 0 16,-1-10 0-16,0-7 0 15,5-7 0-15,8-4 0 0,0-13 0 16,4-6 0-16,5-4 0 15,4-7 0-15,4-3 0 0,0-7 0 16,0 0 0-16,0 6 0 0,8-6 0 16,1-13 0-16,3 3 0 15,5-7 0-15,4-4 0 0,1 4 0 16,-1 7 0-16,0 3 0 0,-4 1 0 16,4 12 0-16,0 5 0 15,0 12 0-15,-4 4 0 0,0 11 0 16,0 6 0-16,-4 7 0 0,-5 9 0 15,1 12 0-15,-9-5 0 16,0 15 0-16,-9-4 0 16,-3 10 0-16,-14 6 0 0,1-6 0 15,-9 0 0-15,0 1 0 0,0-12 0 16,-4 1 0-16,0-13 0 16,0-8 0-16,4-9 0 0,0-14 0 15,5-1 0-15,3-16 0 0,1 0 0 16,4-13 0-16,4 2 0 15,0-12 0-15,4-5 0 0,5-16 0 16,3-6 0-16,5-11 0 0,9-28 0 16,3-6 0-16,5-16 0 15,13 2 0-15,0-9 0 16,8 2 0-16,8 1 0 0,5 3 0 16,4 7 0-16,4 4-164 0,5-4 4 15,-1 10-43-15,5 7 109 16,-4-7 49-16,3 13-25 0,-3-2-14 15,-5 6 22-15,-4 6 27 0,-8 11 8 16,-5 4 10-16,-8 9 20 16,-9 8 203-16,-3 6 190 0,-10 0-40 15,-3 7-356-15,-1 10 0 0,-4 0 0 16,-8 6 0-16,4 15 0 16,-8 2 0-16,-5 21 0 15,-4 0 0-15,0 11 0 0,0 6 0 16,-4 0 0-16,8-11 0 0,1 5 0 15,-1-11 0-15,9-11 0 16,-1 1 0-16,10-7 0 0,-1-10 0 16,4 0 0-16,5-13 0 0,0-15 0 15,12-5 0-15,9-5 0 16,0-13 0-16,8-10 0 0,-4-6 0 16,9-11 0-16,-5-11-2 0,1-5-111 15,-5-11 50-15,-4 10 32 16,-9-4 26-16,-4 11 23 0,-8 3 66 15,-5 8 28-15,-8 5-112 16,-4 11 0-16,-9 4 0 0,1 13 0 16,-10 10 0-16,1 6 0 15,-4 18 0-15,-5 7 0 0,-8 16 0 16,0 8 0-16,-4 16 0 0,-1 7 0 16,1 10 0-16,0 3 0 15,-1 8 0-15,5-5 0 0,4 1 0 16,9-7 0-16,4-3 0 0,4-14 0 15,8-3 0-15,9-7 0 16,5-7 0-16,3-9-59 0,5-5-367 16,8-13 37-16,4-3-40 15,9-14-113-15,0-9 195 0,9-1 141 0,3-17 93 16,1-4 42 0,3 1 20-16,1-10-1 0,0-1-45 15,-4 4 16-15,-9-6 22 0,0 12 25 16,-13-2 120-16,-4 13 31 15,-4 6-42-15,-4 4 97 0,-9 0 254 16,0 11 19-16,-4 6-30 0,0 0 7 16,-4 10 45-16,-4 7-136 0,-1 6-331 15,-3 11 0-15,-5 4 0 16,0-5 0-16,0 11 0 16,4-6 0-16,0 2 0 0,5 4 0 15,-1-6 0-15,5-5 0 0,4-5 0 16,0-1 0-16,4-10 0 15,5 6 0-15,4-13 0 0,-1 1-239 16,5-11-57-16,4 0 29 0,5-11 31 16,3-5-18-16,10-1 22 15,-6-17-159-15,10 7 64 0,-1-11 170 16,-4-6 74-16,5 4 32 0,-5 2 16 16,-4-6 19-16,-5 11 23 15,-3 12 16-15,-5-2-9 0,-9 6 416 16,-7 0 153-16,3 7-7 15,-8 3-56-15,0 7-89 0,0 0-431 16,-4 7 0-16,-5 9 0 16,-3 1 0-16,-1 4 0 0,0 6 0 15,1-4 0-15,-1 5 0 0,0-1 0 16,5-4 0-16,-1 4 0 16,1-10 0-16,4 4 0 0,4-4 0 15,0 0 0-15,0-11 0 0,8 5 0 16,-4-5 0-16,5-2 0 15,3-8 0-15,5-2 0 0,5-5 0 16,7-6 0-16,1-6 0 0,-1-4-203 16,10-11-126-16,-1-6 0 15,0-6 24-15,4-5 88 16,5-12 62-16,-5 6 89 0,-4-10 66 16,0 10 24-16,-4 0 12 0,-4 6 3 15,-9 1 71-15,-4 3 80 16,-9 7 72-16,1 11 60 0,-5-1 25 15,-4 13-73-15,0-2-274 0,-4 13 0 16,-1-1 0-16,1 5 0 16,0 6 0-16,0 6 0 0,-5 15 0 15,-3 2 0-15,-5 11 0 0,0 4 0 16,0-1 0-16,0 14 0 16,4-7 0-16,-4 6 0 15,0 5 0-15,0-1 0 0,5 3 0 16,-1-2 0-16,0-1 0 0,5 3 0 15,-1-9 0-15,5 2 0 16,0-5 0-16,4-1 0 0,0-11 0 16,4 1 0-16,5-7 0 0,-1-6 0 15,5-4 0-15,4-7 0 16,4-3 0-16,0-7 0 0,9 0-623 16,-1-11-180-16,9-6 155 0,-4-6-292 15,4 2-302-15,0-6 2 16,5 4 602-16,-5 2 310 15,0-2-201-15</inkml:trace>
  <inkml:trace contextRef="#ctx0" brushRef="#br0" timeOffset="52489.01">25599 6250 4523 0,'4'7'548'0,"0"-7"325"15,-4 6 391-15,0 11-281 0,-4-7-983 16,0 1 0-16,0-1 0 0,0 7 0 15,-5-11 0-15,5 11 0 16,4-6 0-16,-4-1 0 0,4-4 0 16,0 1 0-16,0-7 0 15,0 0 0-15,0 0 0 0,0 0 0 16,0 0 0-16,0 0 0 0,4 0 0 16,-4 0-843-16,0 0-43 15,4-13-1178-15,-4 3 546 0</inkml:trace>
  <inkml:trace contextRef="#ctx0" brushRef="#br0" timeOffset="53609.3">25320 6189 4991 0,'4'-4'280'15,"0"4"-129"-15,0 0-21 16,1 0 85-16,3 0 18 0,0 0-33 16,9-6-30-16,5 6-70 15,-1-11-61-15,8 1-45 16,5-7 10-16,9 0-4 0,-5-6 12 15,8 2 10-15,-3-6 15 16,-1 4 1-16,0-15 8 0,-4 5-3 16,0-5-20-16,-8-2-18 0,-5-8-1 15,-3-3-4-15,-10 1-12 16,-3-1 1-16,-5 3-9 0,-4 4 2 16,-8 4 18-16,-5 9 50 0,0 1 47 15,-8 9-3-15,-4 11 49 16,-1 4 63-16,-8 16 32 0,-4 3 52 15,-4 14 81-15,0 17-345 16,-5 11-26-16,5 5 0 16,-5 12 0-16,9-5 0 0,0 11 0 15,4-7 0-15,4 7 0 0,9-3 0 16,4-1 0-16,9-3 0 16,-1-10 0-16,14 4 0 0,-1-15 0 15,9-5 0-15,8-1 0 0,0-11 0 16,4-12 0-16,5-4 0 15,4-4 0-15,4-9 0 0,4-8 0 16,9-9 0-16,-4-4 0 0,8-4 0 16,-5-6-97-16,5-7-36 15,0-6 38-15,0-4 39 16,-4 7 30-16,4-14 12 0,-8 3 18 16,-1 8-11-16,-3-8 9 0,-5 8-2 15,-4-4 4-15,-5 6 8 16,-3-2-16-16,-5 2 13 0,0 5-12 15,-4-1 3-15,-4 7-6 16,4 0-96-16,-5-1-136 0,1 1-164 16,0 10-105-16,-5 0 31 0,5 7 57 15,-5-3-433-15,-3 9-238 16,-5 4-50-16,-5 4 137 0</inkml:trace>
  <inkml:trace contextRef="#ctx0" brushRef="#br0" timeOffset="55594.01">26272 5898 6330 0,'9'-34'534'0,"3"-4"-71"0,1 5 3 15,0 5-68-15,4 1-398 16,8 0 0-16,0 4 0 0,5 6 0 16,8 0 0-16,-4 7 0 0,4 3 0 15,-4 3 0-15,4 4 0 16,-4 11 0-16,0-1 0 0,-9 7 0 15,-4 0 0-15,1 10 0 16,-6 0 0-16,-7 13 0 0,-5 4 0 16,-8 7 0-16,-9 7 0 0,-8 10 0 15,-4 3 0-15,-9 7 0 16,-9-1 0-16,-3-5 0 16,-1 5 0-16,-3-5 0 0,-1-5 0 15,4-2 0-15,1-15 0 0,3 1 0 16,9-13 0-16,5-5 0 15,3-12 0-15,9-4 0 0,5-7 0 16,7-3 0-16,-3-7 0 16,8 0 0-16,4-11 0 0,5-6 0 15,3-10 0-15,10-13 0 0,11-8 0 16,6-13 0-16,7 0 0 16,5-6 0-16,8 2 0 15,-4-2 0-15,4 6 0 0,-3 6 0 16,-6 5 0-16,1 6 0 0,-4 6 0 15,-5 11 0-15,-8 4 0 16,-4 6 0-16,-5 13 0 0,-12-3 0 16,-1 14 0-16,-3 3 0 0,-9 7 0 15,-13 17 0-15,0 3 0 16,-4 1 0-16,1 6 0 0,-6 7 0 16,1-1 0-16,0-6 0 15,4 4 0-15,0-8 0 0,4-2 0 16,1-4 0-16,3-11 0 15,5-2 0-15,0-5 0 0,4-5 0 16,-4-5 0-16,4-6 0 16,4 0 0-16,4 0 0 0,5-10 0 15,8-13 0-15,13 2 0 0,4-13 0 16,0-10 0-16,9-13 0 16,4-1 0-16,-1-10 0 0,10 1 0 15,-1-4 0-15,0 6 0 16,-4-2 0-16,-4 12 0 0,-4-2 0 15,-5 13 0-15,-8 6 0 0,-5 5 0 16,-7-1 0-16,-1 13 0 16,-4-2 0-16,-5 6 0 15,-3 7 0-15,-1-1 0 0,-3 1 0 16,-1 4 0-16,-4 6 0 0,0 0 0 16,4-7 0-16,-4 7 0 15,0 0 0-15,0-4 0 0,0 4 0 16,0-6 0-16,-4 2 0 0,0-3 0 15,-5 7 0-15,1 0 0 16,-5 0 0-16,-4 7 0 0,-4 3 0 16,-5 11 0-16,-3 2 0 0,-1 15 0 15,-4-4 0-15,-4 10 0 16,4 0 0-16,5 6 0 16,-5-2 0-16,8 9 0 0,1-2 0 15,4-5 0-15,0 5 0 16,8-5 0-16,0-2 0 0,1-4 0 15,7-4 0-15,1-2 0 0,4-4 0 16,4-7 0-16,1-4 0 16,3-2 0-16,5-8 0 0,4-3 0 15,8-10 0-15,5 0 0 0,4-6 0 16,4-11 0-16,8-10 0 16,1-1-363-16,-1-9-601 0,9-7 306 15,0-3-180-15,0-1-123 16,5-2 185-16,-5 6 73 0,0 0 17 15,0-1 146-15,-9 1 222 0,1 11 75 16,-5-5-17-16,-4 4 35 16,1 1 124-16,-10-5 110 15,-3 4 53-15,-5 1 81 0,-4-5 54 16,-9 15 11-16,1-11-63 0,-1 7 5 16,-4 6 185-16,1-2 57 15,-1 2 43-15,0-2 79 0,-4 2 112 16,4 8 28-16,-4 3-146 0,4-1-137 15,-4 1 29-15,5 4 40 16,-5 6-17-16,0 0 0 16,-9 6 64-16,5 4-9 0,-4 7-242 15,-9 10-236-15,0 1 0 16,-9 16 0-16,-3 0 0 0,-1 0 0 16,0 13 0-16,-4-3 0 0,1 1 0 15,-1 6 0-15,4 0 0 16,0-11 0-16,5 5 0 0,0-5 0 15,-1-2 0-15,9-8 0 0,0-2 0 16,0-11 0-16,9-4 0 16,0-6 0-16,-1 0 0 0,5-7 0 15,4-3 0-15,0-7 0 0,0 0 0 16,0 0 0-16,0 0 0 16,0-13 0-16,8 3 0 15,1-1 0-15,3-12 0 0,5-4 0 16,9-11 0-16,-1 4 0 0,9-10 0 15,0 0 0-15,0 4 0 16,4 2 0-16,-4 5 0 0,-5-5 0 16,1 11 0-16,-9 4 0 15,5 2 0-15,-9 4 0 0,-5 4 0 16,-3 9 0-16,-1-2 0 0,1 6 0 16,-5 0 0-16,0 0 0 15,0 6 0-15,1 5 0 0,-5-5 0 16,4 4 0-16,0 1 0 0,-4-1 0 15,4 3 0-15,1-2 0 16,-1-5 0-16,0-2 0 16,4 2 0-16,1-6 0 0,-1-6 0 15,9-4 0-15,0 3 0 0,4-3 0 16,5-11-249-16,-1-2-35 16,5-5 26-16,-1-5 39 0,5-5 48 15,0-2 49-15,0-4 64 0,0 6 46 16,-9-6 18-16,1 11 49 15,-5 5 93-15,-8 1 4 0,-5 10 53 16,1 11 57-16,-5-5 25 16,0 5-59-16,-4 6-198 15,0 0-30-15,-8 6 0 0,-1 11 0 16,1 0 0-16,-9 10 0 0,-4 7 0 16,-1 4 0-16,-3-1 0 15,-5 14 0-15,1-7 0 0,-1 6 0 16,0 1 0-16,-3-3 0 0,7 2 0 15,-3 1 0-15,3-7 0 16,1-6 0-16,4 6 0 0,-1-11-265 16,1 5-638-16,4-15 40 0,0 11-528 15,9-13-144-15,-1 6 350 16</inkml:trace>
  <inkml:trace contextRef="#ctx0" brushRef="#br0" timeOffset="55844.76">28524 6456 8191 0,'0'0'0'0,"0"0"0"15,4 0 0-15,-4 0 0 0,0 0 0 16,0-6 0-16,5 6 0 15,-5 0 0-15,4-7 0 16,0 3 0-16,-4 4 0 0,0 0 0 16,0 0 0-16,0 0 0 15,0 0-789-15,0 0-625 0,0 0-425 16</inkml:trace>
  <inkml:trace contextRef="#ctx0" brushRef="#br0" timeOffset="62280.99">13733 6876 1274 0,'-9'0'30'16,"-3"-6"-12"-16,3 6-18 0,1-7 11 15,4 3-17-15,-1-2 9 16,1-5 5-16,4 5-20 0,-4-11 27 16,4 7-49-16,4-7-16 0,-8 6-13 15,4-5-25-15,4-5-47 16,-4-2-64-16,0-1-29 15</inkml:trace>
  <inkml:trace contextRef="#ctx0" brushRef="#br0" timeOffset="62657.84">13856 6196 1383 0,'4'-17'21'0,"0"6"1"0,0 1 409 16,-4 4 326-16,0 6 283 0,0 0-110 16,-4 0-451-16,-4 6-229 15,-1 4-118-15,-3 11-60 0,-5 9 17 16,0 8 109-16,0 6 199 16,0 17 48-16,-4 6 13 0,4 8-167 15,4 16 333-15,-4 7-452 0,9 1-172 16,-5 6 0-16,4 0 0 15,1 0 0-15,0-11 0 0,3 5 0 16,1-11 0-16,4-4 0 0,0-2 0 16,0-15 0-16,4-2 0 15,5-8 0-15,-1-13-115 0,5-6-549 16,0-11-204-16,-1-10 387 16,5 0 243-16,4-17-96 0,5-11-717 15,-1-12-190-15,1-11 373 16,-1-3 428-16,0-7 195 0,1-7 104 15,-1 3-173-15</inkml:trace>
  <inkml:trace contextRef="#ctx0" brushRef="#br0" timeOffset="63251.36">14000 6880 1822 0,'0'-4'547'0,"-5"-2"132"0,5 6 157 16,0 0-22-16,0 0-389 0,0 0-199 16,0 10-84-16,0-4 225 15,5 11 162-15,-1-6 61 16,0 5 29-16,0 12-45 0,5-5-553 16,-5-2-21-16,9 6 0 0,-1 0 0 15,5 3 0-15,-4-3 0 16,8 0 0-16,-4-6 0 0,4 2 0 15,-4-6 0-15,4 0 0 0,-4 0 0 16,0-7 0-16,-4 1-289 0,-5-5-250 16,1-6-98-16,-1 0 91 15,-3-6 217-15,3-5-213 16,-4-5-331-16,5-8-75 0,-1-3 21 16,-3-4 364-16,-1-9 293 0,0 2 116 15,0-2 72-15,-4 2 41 16,4 5 24-16,-4-5 36 0,-4 4 66 15,4 7 330-15,-4 10 169 0,0 0 150 16,-5 1 95-16,5 5-100 16,0 5-349-16,0 2 33 0,-1-3 117 15,1 7-4-15,0 7-23 0,0 3 42 16,-5 11-95-16,-4 9-435 16,1 7-15-16,-5 1 0 0,0 13 0 15,0-7 0-15,-4 6 0 16,4 5 0-16,-4-5 0 0,0 5 0 15,4-5 0-15,0-6 0 16,4 0 0-16,0-6 0 0,1-11 0 16,-1 0-491-16,4-3-352 0,5-8 205 15,0-5 316-15,0-5-167 16,4-6-527-16,4-10-55 0,4-7 126 16,1-13 463-16,8-1 233 0,0-9-567 15</inkml:trace>
  <inkml:trace contextRef="#ctx0" brushRef="#br0" timeOffset="63663.9">14402 5992 3055 0,'-4'-6'827'16,"4"2"-35"-16,0-3-360 16,0 7-205-16,0 0-104 0,4 11-21 15,0-1 229-15,5 13 179 0,3 11 111 16,-3 10 89-16,3 11-249 15,-3 6-461-15,4 10 0 0,-5-4 0 16,0 11 0-16,1-3 0 0,-1 9 0 16,-3-6 0-16,-1 4 0 15,-4 2 0-15,0-2 0 0,-4-11 0 16,-1 7 0-16,-3-7 0 0,-1-4 0 16,-3-2 0-16,-1 2 0 15,-4-6 0-15,-4 0 0 0,0 0-378 16,-9 0-487-16,5 4 176 15,-9-8 155-15,4-3-421 0,-4 1-334 16,-4-5 260-16,4-6 480 0</inkml:trace>
  <inkml:trace contextRef="#ctx0" brushRef="#br0" timeOffset="70756.4099">2163 8234 142 0,'0'0'-65'0,"0"0"34"16,0 0 38-16,0 0-21 0,0 0 4 15,0 0 27-15,0 0-29 16,0 0 0-16,0 0 12 0</inkml:trace>
  <inkml:trace contextRef="#ctx0" brushRef="#br0" timeOffset="71821.58">2146 8238 1326 0,'0'7'42'0,"0"-7"-14"16,0 0-25-16,0 0 2 0,-8 0 6 15,8 0-2-15,0 0-3 0,0 0 0 16,0 0 5-16,0 0 37 16,0 0 239-16,0 0 71 0,0 0 26 15,0 0 25-15,0 0 16 0,0 0 2 16,8 6-3-16,-8-6-17 16,0 0-13-16,0 0-167 0,0 0-97 15,0 4-54-15,0-4-40 0,0 0-11 16,0 0-12-16,0 0 1 0,0 0-8 15,0 0 2-15,0 0 0 16,0-4-3-16,0 4-3 16,0 0 3-16,0 0-1 0,0 0 0 15,0 0 3-15,0 0 6 0,0 0-13 16,0 0 3-16,0 0 20 16,0-6-29-16,9-1 0 0,-1 3 24 15,1-2-18-15,3-5-10 0,5 1 17 16,0-7-3-16,-4 0-7 0,12-6 3 15,-3-4 24-15,3-1 19 16,0-5-78-16,5 6 16 16,-13-7 7-16,13-4 7 0,-14 5-1 15,14-1 6-15,-13 3-3 0,0-9 3 16,-4 6 0-16,4 3 0 0,-9-3 0 16,9 0 0-16,-13 1 2 15,5 6-2-15,-1-1 2 0,-8 11-2 16,0-10 7-16,9 10-10 0,-9 1 3 15,0-1 0-15,0 0 10 16,0 7 14-16,0 3 172 0,0 3 98 16,0-2 13-16,0 6-5 15,-9-7-27-15,9 7-46 0,0 0-39 16,-8 13-6-16,8-2 50 0,-13 5 6 16,5 5-152-16,-1 13-88 0,1 6 0 15,-1 4 0-15,-8 4 0 16,5 3 0-16,3 3 0 0,-8 3 0 15,9-3 0-15,-1 1 0 16,5 6 0-16,-5-7 0 0,1 3 0 16,8-2 0-16,-8-1 0 0,8-3 0 15,0-1 0-15,-9-6 0 0,1 0 0 16,3-6 0-16,-3-4 0 16,8-7 0-16,-9-4 0 0,9-2 0 15,-8-4 0-15,8-1 0 0,0-5 0 16,0-5 0-16,0 5 0 15,0-5 0-15,0-6 0 16,0 0 0-16,0 0 0 0,0 0-708 16,-8 11-243-16,8-11-128 0,0 0-537 15,0 0 402-15,0 0-50 0</inkml:trace>
  <inkml:trace contextRef="#ctx0" brushRef="#br0" timeOffset="74176.36">1418 9030 1368 0,'-8'-7'31'16,"8"7"-6"-16,-9 0-15 16,9 0 313-16,0 0 262 0,0-6 69 15,0 6 56-15,-8 0 15 0,8 0-194 16,0 0-245-16,8 6-108 16,-8 5-103-16,17-5-24 0,-4-2 49 15,12 3 276-15,1-1 79 0,3 4-84 16,1-3-36-16,12-3-2 15,5-4 27-15,8 6-51 0,4-6-309 16,13 4 0-16,-8 3 0 16,12-1 0-16,4-2 0 0,1 9 0 15,-5-9 0-15,4 9 0 0,5-3 0 16,-13 1 0-16,4 5 0 16,-4 1 0-16,-8-6 0 0,-5-1 0 15,0 3 0-15,0-9 0 0,-12 6 0 16,0-3 0-16,-5-1 0 15,4-2 0-15,-7 3 0 0,-1-7 0 16,-4 0 0-16,4-7 0 0,-5 3 0 16,6 4 0-16,-10-6 0 15,-3-5 0-15,-5 5 0 0,4 2 0 16,-4-3 0-16,-4 7 0 16,0-10 0-16,-8 10 0 0,-9 0 0 0,4 0 0 15,0 4 0-15,-4-4 0 16,0 0 0-16,0 0 0 15,-4 0-131-15,4 0-911 0,-4-4 326 16,-5 4 294-16,9 0-1106 0,-17 0 75 16,0 0 677-16</inkml:trace>
  <inkml:trace contextRef="#ctx0" brushRef="#br0" timeOffset="77035.9399">1575 9796 1428 0,'-9'-4'126'0,"1"-9"319"15,-1 9 112-15,9-2 81 16,-8-5 99-16,4 5-32 16,4-5-250-16,-5 5-220 0,1-5-112 15,4 1-49-15,0-7-22 0,0 7 105 16,0-3 56-16,0-4-39 0,0 7-45 15,0-1-43-15,4-6-29 16,5 1-62-16,8-1-8 0,0 0 64 16,4 7-38-16,-4-1-25 0,13 1 24 15,-5 3 73-15,5 7 8 0,-5 11 44 16,5-1 35-16,-5 7-1 16,-4 6-4-16,-4-2-9 15,9 9-12-15,-18 1 77 0,5 3 28 16,-5 3-100-16,-8 3-151 0,-8-6 0 15,-1 10 0-15,5-6 0 16,-13-5 0-16,0 5 0 0,-4-4 0 16,4-7 0-16,-8 0 0 0,3-4 0 15,6-2 0-15,-6-8 0 0,5 4 0 16,0-13 0-16,9 2 0 16,-5 1 0-16,13-7 0 0,0 0 0 15,-8 0 0-15,8 0 0 0,0 0 0 16,0-7 0-16,0 7 0 15,8-6 0-15,5-5 0 0,-5 1 0 16,9 4 0-16,5 6 0 16,3-7 0-16,-4 14 0 0,13 9 0 15,-9-5 0-15,5 12 0 0,0-2 0 16,-5 6 0-16,-4 7 0 0,5 0 0 16,-9 10 0-16,-5-7 0 15,-3 3 0-15,-9 4 0 0,0-6 0 16,-9 2 0-16,-3-2 0 0,-5 6 0 15,-9-11 0-15,-3 1 0 16,-9 0 0-16,-1-7 0 0,-3-6 0 16,-4-4 0-16,-10-11 0 15,10-2 0-15,-1-8 0 0,1 4 0 16,8-13 0-16,4 3 0 0,4-11 0 16,5 4 0-16,8 0 0 15,4-6 0-15,13 2 0 0,0-2-885 16,9 2 34-16,3-6 416 0,5 4-229 15,13-4-706-15,4-7 101 0,4 7 610 16,8-7 110-16</inkml:trace>
  <inkml:trace contextRef="#ctx0" brushRef="#br0" timeOffset="77552.06">2430 9880 4808 0,'-9'-7'389'16,"9"1"-167"-16,-8 2 223 0,0 8 51 16,-1 9-5-16,-8 8-15 15,4 2 1-15,-3 15-90 0,-1 6-387 16,4 10 0-16,-4 7 0 15,-4 0 0-15,12-4 0 0,1-3 0 16,-1 1 0-16,9-5 0 16,0 1 0-16,9-7 0 0,4-6 0 15,3-5 0-15,10 1 0 0,-5-7 0 16,13-10 0-16,-4-7 0 0,-1-3 0 16,14-14 0-16,-5-3 0 15,8-13 0-15,1-5 0 0,-5-5 0 16,5-5 0-16,-1-6 0 0,-16 0 0 15,4-7 0-15,-5-9 0 0,-12 5 0 16,-8-6 0-16,-5 0 0 16,-4-6 0-16,-8 6 0 15,-5 7 0-15,-4-1 0 0,-4 5 0 16,-5 6 0-16,-3 10 0 0,-5 7 0 16,-4 6 0-16,0 8 0 0,-9 13 0 15,13 13 0-15,-4 8 0 16,-8 12 0-16,3 11 0 0,5 11 0 15,0 6 0-15,8 6-338 0,-4-6-766 16,13 10 490-16,13-10-1114 16,-9 4 234-16,17-4 315 0</inkml:trace>
  <inkml:trace contextRef="#ctx0" brushRef="#br0" timeOffset="78350.42">4271 9294 4283 0,'0'0'647'0,"0"0"-332"0,0 0-137 15,-8-6-45-15,8 6-47 0,0 0 404 16,8 0 18-16,1 6-82 0,4-2-93 16,4 3-79-16,-1-1-48 15,6 4-59-15,12-3-63 0,-9-3-50 16,13 2-23-16,0-2 7 0,0 3-21 15,5-1-44-15,3-6-335 16,1 10-276-16,-9-10-45 16,0 7 299-16,0-3-251 0,-4-4-522 15,-13 6-154-15,4 5 641 0,-8-11-248 16</inkml:trace>
  <inkml:trace contextRef="#ctx0" brushRef="#br0" timeOffset="78645.67">4153 9559 4878 0,'-9'0'339'0,"9"0"-143"0,9 0-35 16,-1 0 241-16,1 0-19 15,-1 0-123-15,13 0-51 0,5 0 22 16,4 0-114-16,3 0-54 0,5 0-34 16,1 6-8-16,7-6-6 15,5 4 2-15,0 2-4 0,4 5-120 16,0-11-338-16,0 6-126 16,0-6 252-16,8 0-220 0,-8 11-370 0,-8-11-213 15,0 6 193-15,-1 4 330 16</inkml:trace>
  <inkml:trace contextRef="#ctx0" brushRef="#br0" timeOffset="83582.23">6295 7963 1764 0,'0'-6'628'0,"0"6"201"0,0 0 122 16,0 0-282-16,0 0-298 0,0 0-193 16,0 0-73-16,0 0-52 15,0 0-20-15,0 0 3 0,0 0 97 16,4 6 101-16,0-2-62 0,1 3-54 16,-1-7-26-16,0 0 24 0,0 6-45 15,1-6-8-15,3 0-33 16,-8 0-8-16,0 0 9 15,0 0 32-15,0 0 93 0,0 0 72 16,0 0-68-16,0-6-59 0,-13-5-30 16,5 5 6-16,-5-5 25 15,1 1 7-15,-10-3 4 0,1 9 12 16,0-2 48-16,-4 2-159 0,-5 8-14 16,5 2 0-16,-5 11 0 15,0 10 0-15,-4 11 0 0,5 2 0 16,-1 14 0-16,5 1 0 0,-5 6 0 15,13 0 0-15,-8 6 0 16,12-2 0-16,5 2 0 16,-1-2 0-16,9-4 0 0,9-4 0 15,-5-3 0-15,13-9 0 0,8-1 0 16,-4 0 0-16,13-11 0 16,13-5 0-16,-9-1 0 0,13-10 0 15,0-7 0-15,-1-4 0 0,5-12 0 16,-8-4 0-16,-1-1 0 0,-7-6 0 15,-1-6 0-15,-17-4 0 16,-4 0 0-16,0-1 0 0,-9-5 0 16,-8-5 0-16,-8-2 0 0,-5 9 0 15,-8-9 0-15,0 6 0 16,-9 7 0-16,-4 0 0 16,-4 6 0-16,0 8 0 0,-13 3 0 15,0 10 0-15,5 0 0 0,3 10 0 16,5 7 0-16,0 0 0 15,9 6 0-15,3-2 0 0,1 6-392 16,8 0-632-16,4 7 402 0,5-1-740 16,-1 1-313-16,5 4 731 15</inkml:trace>
  <inkml:trace contextRef="#ctx0" brushRef="#br0" timeOffset="84019.7099">5690 9128 5168 0,'-9'-6'211'0,"5"6"13"16,4 0 210-16,0 0 114 0,0 6-63 15,13 5-113-15,4-11-30 16,-1 6 5-16,14 5-287 0,-4-5-60 16,12-2 0-16,17 2 0 0,0-6 0 15,4 7 0-15,13-3 0 16,8-4 0-16,-3 0 0 0,7 0 0 15,5-4 0-15,-4 4 0 0,4-7 0 16,-13 7 0-16,4 0 0 16,-3 0 0-16,-6 0 0 15,-3 0 0-15,-4 7 0 0,-13-7 0 16,-1 4 0-16,-7 2 0 0,-5-6 0 16,-17 0 0-16,0 0 0 15,0 4 0-15,-17 3-63 0,5-7-876 16,-5 0 111-16,-4 0-684 0,-4 0-187 15,-9 0 164-15</inkml:trace>
  <inkml:trace contextRef="#ctx0" brushRef="#br0" timeOffset="84649.83">5884 9823 4088 0,'-4'-10'723'16,"4"3"-344"-16,-4-3-172 16,4-1 68-16,0 5 83 0,0-4-44 15,0-7-44-15,4 6-2 0,-4-6-26 16,9 1-2-16,-5-5-26 15,4 4-48-15,9-6-51 0,-8 6-41 16,8-4 6-16,4 4-13 0,0 7 43 16,4-3-109-16,-3 9-1 15,3 4 0-15,5 10 0 16,-5 7 0-16,0 0 0 0,-3 10 0 16,3 7 0-16,-12-3 0 0,4 9 0 15,-9-2 0-15,0 12 0 0,-8-6 0 16,0 11 0-16,-8-5 0 15,-5 5 0-15,-8 6 0 0,-4-4 0 16,-1-3 0-16,-8 1 0 0,5-11 0 16,-5 0 0-16,4-4 0 15,-4-13 0-15,5-6 0 0,8-4 0 16,-9-11 0-16,9-2 0 0,0-8 0 16,4-2-98-16,4-5-492 15,5-12-184-15,-1-4 94 16,9-11-248-16,0-6-212 0,9 0-90 15,8 0 556-15,4 0 40 0</inkml:trace>
  <inkml:trace contextRef="#ctx0" brushRef="#br0" timeOffset="85220.84">6693 9724 3612 0,'8'0'575'16,"-8"0"-56"-16,9 0-105 0,-1 0-198 15,1 0-77-15,3 0-89 16,-3 0-33-16,8-6 18 0,-9 2-35 16,-3 4-3-16,3 0 15 0,-8-6-5 15,4 6 12-15,1-11-23 0,-5 5 19 16,0-5-24-16,0 5 12 15,0-15-9-15,0 11-3 0,-9-7 9 16,5 0 0-16,-5-6 29 0,-8 6 43 16,0 7 88-16,-4-7 20 15,4 6 26-15,-16 5-58 16,7 2 24-16,-4 4 78 0,1 4-6 16,-1 2 3-16,5 5 30 0,4 6 52 15,-9 6-54-15,5 4-275 16,8 11 0-16,-9 2 0 0,14 4 0 15,-10 4 0-15,10-8 0 0,-1 4 0 16,5 0 0-16,8 4 0 16,-9-8 0-16,9 4 0 0,0 0 0 15,9-10 0-15,-1 4 0 0,5-5 0 16,4 1 0-16,0-7 0 16,8 1 0-16,5-1 0 15,-1-4 0-15,9-6 0 0,9-7 0 16,-1 1 0-16,14-11 0 0,3 0 0 15,13-11 0-15,-8 5 0 0,13-5 0 16,-1-5-460-16,5-1-319 16,4-4-119-16,0-2 160 0,-1 6-436 15,1-4-163-15,-4 8 645 0,-5 3-277 16</inkml:trace>
  <inkml:trace contextRef="#ctx0" brushRef="#br0" timeOffset="91429.01">1410 12231 2137 0,'-9'6'1074'0,"1"-6"49"16,-1 4-532-16,9 3-282 0,0-7-146 16,-8 0-80-16,8 0-35 15,0 0-23-15,0 0-8 0,0 0 17 16,8-7 19-16,-8 7-43 15,9-4 169-15,-9 4 175 0,8-6-25 16,9 2-116-16,-4-9-74 0,4-8-28 16,8-2-35-16,-4-4-65 15,13-1-31-15,-4-5-6 0,-5-5-5 16,5-2 5-16,8 2-4 0,-13-6-5 16,5 0 6-16,-13 11 15 0,4-5 14 15,-4 4 15-15,-8 1-6 16,-1 5-9-16,0 5 146 0,-8 2 196 15,0 4 64-15,0 7-4 16,-8-3-399-16,8 9-3 0,-8-2 0 16,8 6 0-16,-9 10 0 15,9 7 0-15,-13 13 0 0,5 14 0 16,-9 10 0-16,9 11 0 0,-14 13 0 16,5 0 0-16,-8 10 0 0,4 6 0 15,-5 1 0-15,5-7 0 16,4-6 0-16,0 2 0 0,0-13 0 15,5-10 0-15,3 0-934 0,9-17 104 16,-8-6 388-16,8-11-960 0,8-10-140 16,-8-17 732-16</inkml:trace>
  <inkml:trace contextRef="#ctx0" brushRef="#br0" timeOffset="91669.28">2011 12275 5667 0,'0'6'1097'0,"0"5"134"0,-4-5-1035 0,4 5-196 16,0-5 0-16,0 4 0 15,0-3 0-15,0-3 0 16,0 2 0-16,0 5-929 0,0-1 100 15,0 3 329-15,0-3-1688 0,4 1 1028 16,4-5-128-16</inkml:trace>
  <inkml:trace contextRef="#ctx0" brushRef="#br0" timeOffset="92095.38">2523 11933 5526 0,'-8'-17'59'0,"8"0"178"0,0 0 128 16,0 3-83-16,0-3-141 15,8 0-80-15,1 0-47 0,-1 7-30 16,5-7 8-16,4 4 71 0,0 3 91 15,4 10 13-15,-4 6 4 16,4-2 6-16,4 9 14 0,1 8 6 16,-5 2 68-16,4 4-120 15,-12 11-145-15,4 2 0 0,-9 8 0 16,-8 3 0-16,0-1 0 16,-8 11 0-16,-5-6 0 0,-4-1 0 15,-8 7 0-15,-5-11 0 0,5 1 0 16,-5-7 0-16,-8-6 0 0,13-5 0 15,-5-5 0-15,5-12 0 16,3 1 0-16,6-6 0 0,-1-1-303 16,0-10-451-16,4-4-3 0,13-13 352 15,-9 0-43-15,9-10-639 16,9-7-264-16,4-3 515 16,12-3 410-16,-8 2-23 0</inkml:trace>
  <inkml:trace contextRef="#ctx0" brushRef="#br0" timeOffset="92508.75">3086 11950 2274 0,'9'0'516'0,"-9"-7"-75"0,8 3-39 15,1 4-25-15,-1-10-180 16,-4 3-53-16,5 1-44 0,-1-5 177 15,-8 5 108-15,9-4-183 16,-9-1-89-16,-9-6-59 0,9 7-18 16,-13 4-2-16,5-1-25 15,-9 3 2-15,0 4 1 0,0 11 1 16,-4 5 18-16,-9 5 145 0,5 13 314 16,-5 0 205-16,5 10 177 15,-5 0-542-15,5 0-330 0,-5 6 0 16,5 5 0-16,4-5 0 0,4-6 0 15,8 0 0-15,1 0 0 0,-5-10 0 16,13 4 0-16,0-11 0 16,13 0 0-16,-5-4 0 15,1 5 0-15,8-11 0 0,4-7 0 16,4 7 0-16,5-17 0 0,4 0 0 16,4 0-286-16,8-11-664 15,1-5 265-15,0-8 48 0,-1 3-574 16,9-2-287-16,-8 2 735 0</inkml:trace>
  <inkml:trace contextRef="#ctx0" brushRef="#br0" timeOffset="92780.01">3691 12149 5447 0,'13'4'593'16,"13"2"-7"-16,-1-6-166 0,-4 0-188 15,13 0-108-15,4 7-54 16,0-14-54-16,0 7-244 0,5-6-243 16,-5 2-119-16,0 4 273 0,-4 0-153 15,-5 0-572-15,-3 0-279 0,-5 10 506 16,-4 1 393-16,-9-5-264 15</inkml:trace>
  <inkml:trace contextRef="#ctx0" brushRef="#br0" timeOffset="92982.33">3831 12420 4133 0,'0'10'713'0,"0"1"-323"16,9-5-195-16,-1-2 252 0,13 3 44 15,5-1-123-15,-1-2-137 0,13-4-94 16,-8 0-66-16,4 0-50 16,4 0-36-16,0 0-127 0,-4 0-449 15,12 0 167-15,-8 0 176 16,1-4-595-16,-1 4-694 0,4 4 561 16,-4-4 438-16</inkml:trace>
  <inkml:trace contextRef="#ctx0" brushRef="#br0" timeOffset="93688.9899">5512 11584 4817 0,'-9'-10'366'16,"1"-1"-161"-16,-1 5-78 0,1-4 71 16,-9-1 93-16,4 5 18 0,-4-5-12 15,0-6-14-15,-4 17 23 16,4 0 32-16,-12 11-12 0,3 6-12 16,-12 10-300-16,4 7-14 0,-4 3 0 15,0 14 0-15,4 10 0 16,5 0 0-16,-1-1 0 0,-4 12 0 15,13-5 0-15,4 4 0 0,-4-10 0 16,8 11 0-16,9-12 0 16,4-5 0-16,4-5 0 15,5 1 0-15,8-7 0 0,0-6 0 16,8-5 0-16,13-5 0 0,0-1 0 16,9-10 0-16,8-11 0 15,0-6 0-15,8-6 0 0,-8-5 0 16,5-6 0-16,-5 1 0 0,-9-12 0 15,-4 1 0-15,-16 0 0 16,4-7 0-16,-22 0 0 0,-4-3 0 16,-4-3 0-16,-12 6 0 0,-5 3 0 15,-5-3 0-15,-3 7 0 16,-13 4 0-16,0 2 0 16,-5 4 0-16,5 11 0 0,0 6 0 15,-4 0 0-15,4 10 0 0,8 7 0 16,5 0 0-16,4 10 0 15,4-4 0-15,8 15 0 0,1-4 0 16,4-1 0-16,4 5-1109 0,12-5 355 16,-3 1-635-16,8 4-366 15,4-15 749-15</inkml:trace>
  <inkml:trace contextRef="#ctx0" brushRef="#br0" timeOffset="93932.75">6143 12241 6879 0,'0'0'236'0,"0"-4"-125"0,0 4-66 16,0 0-118-16,0 0-599 15,0 0 191-15,0 11-391 0,0-5-811 16,4 4 639-16,0 7 112 16</inkml:trace>
  <inkml:trace contextRef="#ctx0" brushRef="#br0" timeOffset="94669">6553 11824 5497 0,'0'-13'485'0,"0"-4"-75"0,0 7-67 0,9-7-18 15,-9-4-105-15,8 4-108 16,5-6-56-16,4 6-17 15,-5-4 74-15,10 4 48 0,-1 7-36 16,0-7-41-16,4 7-3 0,1 3 9 16,3-3-40-16,-3 10-50 15,3 10 0-15,-12 1 0 0,5 6 0 16,-6 6 0-16,-3 4 0 0,0 7 0 16,-9-3 0-16,-4 9 0 15,-4 4 0-15,0-6 0 0,-5-5 0 16,-4 5 0-16,-3-4 0 15,-1-1 0-15,4-12 0 0,-8 9 0 16,4-13 0-16,0-3 0 16,8-1 0-16,-3-3 0 0,3 1 0 15,1-5 0-15,4-6 0 0,4 0 0 16,0 0 0-16,0 0 0 16,0 0 0-16,0 0 0 0,0 0 0 15,4-6 0-15,0 6 0 0,0-4 0 16,0-3 0-16,13 7 0 15,-8-6 0-15,8 6 0 0,0 0 0 16,4 6 0-16,0 1 0 0,4 3 0 16,-3 7 0-16,3 4 0 15,0 2 0-15,5 4 0 16,-5 1 0-16,-3 5 0 0,3 5 0 16,-8-4 0-16,4-1 0 0,-12 5 0 15,-5-4 0-15,0-1 0 16,-8-6 0-16,0 1 0 0,-5-1 0 15,-4-4 0-15,-3-6 0 0,-1 4 0 16,-9-4 0-16,5-11 0 16,-13 4 0-16,5-10 0 0,-14 0 0 15,9 0 0-15,9-6 0 0,-13-4 0 16,12-1 0-16,1 5 0 16,4-11 0-16,4 7 0 15,4-1-38-15,1-6-521 0,7 11-168 16,5-11-139-16,0 7-193 0,5-7-136 15,7-4 52-15,9 4 347 16</inkml:trace>
  <inkml:trace contextRef="#ctx0" brushRef="#br0" timeOffset="95292.75">7468 12027 5091 0,'-5'-6'509'0,"5"6"79"0,-4 0-58 16,0 6-1-16,-5-6-54 15,1 17-64-15,-5 0-353 0,1 4-58 16,-1 2 0-16,-4 4 0 0,4 0 0 15,1 1 0-15,-1 5 0 16,4 1 0-16,-3-3 0 0,3 3 0 16,5 0 0-16,0-7 0 15,0 6 0-15,4-5 0 0,4-5 0 16,0 4 0-16,4-10 0 16,1 4 0-16,8 2 0 0,0-2 0 15,4-8 0-15,9-3 0 0,3 1 0 16,-3-1 0-16,8-4 0 15,13-6 0-15,-4 0 0 0,-1-10 0 16,9-3 0-16,0 3 0 0,0-11 0 16,-8-2 0-16,8-5 0 15,-13 1 0-15,5-13 0 0,-5 2 0 16,-4 1 0-16,-4-7 0 16,-4-3 0-16,-5-1 0 0,-4 4 0 15,-8-6 0-15,-5-5 0 16,-3 5 0-16,-5-11 0 0,-9 6 0 15,-4-6 0-15,-3 11 0 0,-10-5 0 16,5 11 0-16,-4 7 0 16,-5 3 0-16,5 7 0 0,-5 4 0 15,-8 6 0-15,0 0 0 0,4 7 0 16,-13 10 0-16,1 6 0 16,-5 4 0-16,0 11 0 0,0 13 0 15,0 6 0-15,-4 4 0 0,0 10-335 16,0 1-495-16,0 6 92 15,0 6-421-15,5 4-357 16,-1 1 402-16</inkml:trace>
  <inkml:trace contextRef="#ctx0" brushRef="#br0" timeOffset="96220.14">1825 13799 4969 0,'-9'-4'320'0,"9"-3"-164"0,-8 1-30 16,3 2 40-16,1 4 75 0,4-6-64 16,0-5-46-16,0 5-45 15,4-5-41-15,1 5-25 16,3-11 14-16,9 7 4 0,0-7-4 16,-4 0 38-16,12 7 49 0,-4-1 26 15,13 11-6-15,-13 0 7 16,13 11 28-16,-4-1 3 0,-5 13 34 15,-4 5-17-15,5 5-23 0,-9 11-91 16,-5 7-82-16,-3 3 0 16,-1 7 0-16,-16 0 0 0,-1 0 0 15,-3 4 0-15,-5-4 0 0,0 0 0 16,-4-11 0-16,-5 5 0 16,-3-11 0-16,3-4 0 15,1-9 0-15,4-8 0 0,-9-6 0 16,13-7-58-16,-8 1-608 0,4-15-184 15,12-3 333-15,-8-9 249 0,9-5 88 16,8-13-610-16,8 7-277 16,1-13-94-16,8 2 554 0,4-6 299 15,4-6 147-15,13 12 54 0,-8-6-475 16</inkml:trace>
  <inkml:trace contextRef="#ctx0" brushRef="#br0" timeOffset="96638.6">2523 13839 1650 0,'17'-6'452'15,"-13"-1"11"-15,5 3-82 16,8-2-112-16,-9-5-101 0,1 5-89 16,-1 2-48-16,5-13-5 0,-5 11 153 15,-8-11 158-15,9 0 66 16,-9 7-6-16,0-7-93 0,-9 6-129 15,1-6-50-15,-5 7-72 0,5-3-28 16,-9 9 7-16,-9 4-19 16,5 0 25-16,-13 11-28 0,5-1 217 15,-1 13 69-15,-4-2 44 16,4 13 32-16,-3-7 35 0,3 13 86 16,5-2-47-16,3 6-446 0,-3 0 0 15,12 0 0-15,-4 0 0 16,9 0 0-16,8 0 0 0,-9 0 0 15,9-4 0-15,9-2 0 0,-1-4 0 16,9-1 0-16,-4-5 0 16,12-5 0-16,-3-2 0 0,11-5 0 15,-3-5 0-15,4-5 0 0,12-6 0 16,1 0 0-16,0-10-791 16,8-7-101-16,0-6 435 15,0 2-191-15,0-2-945 0,-9-5 418 16,9 1 530-16</inkml:trace>
  <inkml:trace contextRef="#ctx0" brushRef="#br0" timeOffset="96925.07">3234 13971 5315 0,'9'4'543'16,"8"3"123"-16,0-7-31 0,4 0-51 15,13-7-137-15,4 7-446 16,0-4-1-16,0-2 0 0,9 6 0 16,3-4 0-16,-3 4 0 0,-1-7 0 15,1 7-265-15,-9 0-406 16,-4 7-135-16,4-3 370 0,-17-4 187 15,5 6-631-15,-9-2-267 0,-9 3 9 16,-4 9 545-16,-4-5 275 16,-8 6-259-16</inkml:trace>
  <inkml:trace contextRef="#ctx0" brushRef="#br0" timeOffset="97184.7399">3463 14202 2464 0,'-9'6'818'15,"5"5"302"-15,0-5-533 16,8 5-275-16,9-5 183 0,-5-2 233 16,9 2 99-16,4 5-18 0,-4-11-778 15,9 0-31-15,3 6 0 16,-7-12 0-16,11 6 0 0,6 0 0 16,-10 0 0-16,5-4 0 0,4-3 0 15,0 7 0-15,5-6 0 16,-5 6 0-16,-9 0-264 0,14 0-379 15,-14 0-148-15,-3 6 195 16,3 1-442-16,-12 3-168 0,0 1 86 16,-4 5 99-16</inkml:trace>
  <inkml:trace contextRef="#ctx0" brushRef="#br0" timeOffset="125317.02">4483 14087 1429 0,'0'6'31'0,"0"-6"381"0,0 0 428 15,-8 0 319-15,8 0-329 0,-9 0-412 16,9 0-193-16,0 0-100 16,0 0-62-16,0 0-18 15,0 0-13-15,0 0 3 0,9-6 198 16,-9-1 112-16,8 3-15 0,1 4-14 16,-5-13 17-16,9 3-15 0,8-7-124 15,0-4-93-15,4-6-52 16,5-7-33-16,4 1-19 0,0-1-5 15,4-4-3-15,0-2 0 0,0 3 1 16,0-7 10-16,4-1 0 16,-12 12 2-16,0-5-8 0,3 5 6 15,-16-1 0-15,5 13 5 0,-14-2 1 16,1 2 1-16,-1-2-3 16,-8 6 3-16,0 6-11 0,-8 1 6 15,8-3 56-15,-9 9 27 16,1-2 27-16,8 6-42 0,-9 6-63 15,1 11-7-15,-5 4 0 0,4 23 0 16,-7 6 0-16,-1 11 0 16,4 4 0-16,-4 13 0 0,-8 0 0 15,12 10 0-15,-13-4 0 0,10 4 0 16,3-6 0-16,-4-11 0 16,-4 3 0-16,12-9 0 0,-8-15 0 15,9 1 0-15,8-14 0 0,-9-9 0 16,5-1-848-16,4-17-21 15,0-3 414-15,0-7 189 0,13 0-891 16,-5-17-401-16,1-10 757 16,12-7 349-16</inkml:trace>
  <inkml:trace contextRef="#ctx0" brushRef="#br0" timeOffset="125956.21">5275 13778 4995 0,'0'-13'293'0,"-9"3"-118"0,9-1 255 0,0 1 94 15,0-7-110-15,0 0-167 16,9-6-122-16,-9-4-45 16,17 0 2-16,-5-1 32 0,5-5-27 15,4-1-36-15,1 7-37 0,7 0-6 16,-8-1-5-16,13 5 1 15,-4 2 3-15,-5 4-2 0,5 7 22 16,-9 4 23-16,5 6 2 0,-10 0 7 16,1 6 17-16,-8 11 66 0,4-3-15 15,-5 20-127-15,-8 0 0 16,-8 10 0-16,-1 6 0 16,-8 11 0-16,-4 4 0 0,-13 2 0 0,0 5 0 15,0 5 0-15,-4 5 0 16,-4-4 0-16,0-1 0 15,8-5 0-15,0-5 0 0,4-12 0 16,9-1 0-16,13-10 0 0,-9-4 0 16,8-6 0-16,9-7 0 0,0-6 0 15,9-4 0-15,-1 0 0 16,1-7 0-16,8-4 0 0,4-12 0 16,0 2 0-16,13-13 0 0,-9-6 0 15,13-15 0-15,-8 5 0 16,-5-5 0-16,5-2 0 15,-13-4 0-15,-9 0 0 0,1-7 0 16,-9 3 0-16,-9 4 0 0,9-6 0 16,-17 6 0-16,-8-1 0 15,4 1 0-15,-9 0 0 0,5 11 0 16,-5-1 0-16,13 7 0 0,-8 0 0 16,8 3 0-16,4 10 0 0,5-3 0 15,8 4 0-15,0 9 0 16,0-13 0-16,8 11 0 0,5-15 0 15,12 4 0-15,5 0-477 0,4 1-421 16,4-1 298-16,8-4 266 16,5 4-469-16,0 0-207 0,0 11 140 15,4-4-11-15,-4 3 418 16,0 3 216-16,-1-2-290 0</inkml:trace>
  <inkml:trace contextRef="#ctx0" brushRef="#br0" timeOffset="126439.35">6100 13480 1851 0,'0'0'724'0,"0"-6"169"16,0 6 76-16,0 0-426 0,-4 0-254 15,4 0-115-15,0 0-79 0,-4 10 324 16,-5 13 257-16,1 4 89 16,-1 11-29-16,-8 6-679 0,1 13-57 15,-6 8 0-15,1 2 0 16,4 5 0-16,0-5 0 0,-4-2 0 15,13 2 0-15,-1-6 0 0,1-7 0 16,8 1 0-16,0-11 0 16,8-4 0-16,1-2 0 0,8-5 0 15,4-12 0-15,4 2 0 0,13-12 0 16,0-5 0-16,5-12 0 16,8-5 0-16,-1-5 0 0,1-12 0 15,0 1 0-15,0-6 0 0,-5-12 0 16,-3-5 0-16,-5 2 0 15,-4-13 0-15,-5 0 0 0,-12-6 0 16,0-5 0-16,-4 1 0 0,-13-7 0 16,0 11 0-16,-9 2 0 15,-3 11 0-15,-5-3 0 0,-13 13 0 16,-4 0 0-16,0 10 0 16,-4 13 0-16,0 4 0 0,0 17 0 15,0 11 0-15,4 12 0 0,-4 21 0 16,-4 11 0-16,4 6 0 15,8 10-203-15,-4 0-949 0,21 7 506 16,-4 0-805-16,17 6-188 0,0-13 721 16</inkml:trace>
  <inkml:trace contextRef="#ctx0" brushRef="#br0" timeOffset="126923.57">7353 12982 2707 0,'-21'-6'807'16,"0"6"163"-16,0 0-412 0,-5 17-247 16,-3 6 61-16,-5 15 217 15,-4 12 79-15,-5 21 30 0,10 18-187 16,-14 9-511-16,5 14 0 0,4-1 0 16,0 4 0-16,8 7 0 15,4 0 0-15,5-7 0 0,9 1 0 16,3-18 0-16,9 3 0 0,4-13 0 15,5-10-650-15,4-7-304 16,12-16 179-16,-8-5-704 0,13-6 29 16,-5-10 668-16</inkml:trace>
  <inkml:trace contextRef="#ctx0" brushRef="#br0" timeOffset="127830.04">7353 13921 1274 0,'0'0'59'0,"0"0"-21"16,0 0-20-16,0 0-3 0,0 0-8 15,0 0 4-15,-8 6 53 16,8-6 158-16,0 4 70 0,0 2 18 16,0 1-15-16,0-7-8 15,0 0-8-15,0 4 6 0,0-4 17 16,0 0 23-16,0 0 17 0,0 0-29 16,0 0-45-16,0 0-18 15,0 0-87-15,0 0-88 0,0 0-28 16,0 0-21-16,8 6 64 0,-8-6 97 15,0 7 27-15,0-3 35 16,0 2 6-16,0 5-10 16,0-1-15-16,5-4-28 0,-5 5-3 15,4-1-22-15,0 7-23 0,0 0 13 16,0-7-24-16,1 14-33 16,7-8-108-16,-12 1-2 0,9 0 0 15,-1-7 0-15,-3 7 0 0,3 0 0 16,1-7 0-16,-1 1 0 15,9-5 0-15,-13 1 0 0,5-3 0 16,-1-4 0-16,1-4 0 0,7-3 0 16,-3-10 0-16,8-6 0 15,1-4 0-15,-1-4 0 0,4-9 0 16,0-11 0-16,5-3 0 16,-4-1 0-16,3 1 0 0,-8-3 0 15,0 2 0-15,1 11 0 16,-14 0 0-16,5 11 0 0,-9-1 0 15,0 13 0-15,1-2 0 0,-5 6 0 16,0 7 0-16,0 3 0 16,0 7 0-16,0 0 0 0,0 0 0 15,0 0 0-15,-5 7 0 0,1 9 0 16,0 12 0-16,-5 5 0 16,1 11 0-16,4 7 0 0,-13-3 0 15,4 2 0-15,5 1 0 16,3-7 0-16,1 0 0 0,4 0 0 15,4-6 0-15,1-5 0 16,7 1 0-16,-3-13-277 0,8 2-842 16,0-12 520-16,4-5 256 0,0-6-959 15,4-6-251-15,5-11 758 16,-5-10-43-16</inkml:trace>
  <inkml:trace contextRef="#ctx0" brushRef="#br0" timeOffset="128202.98">8247 12772 5422 0,'0'-10'452'16,"0"10"167"-16,8 4 76 0,-4 9-65 15,5 8-257-15,-1 6-373 16,5 13 0-16,0 14 0 0,-5 14 0 16,5 3 0-16,-5 17 0 0,1 0 0 15,-1 11 0-15,-8 6 0 16,0 0 0-16,-13 0 0 16,5 0 0-16,-5 0 0 0,1 0 0 15,-10-7 0-15,5 3 0 16,1-2 0-16,-6-11 0 0,1 6 0 15,0-12 0-15,-4 2 0 0,-5-6-624 16,-4 0-355-16,0-7 453 16,-4 0-943-16,-4 1-109 0,-5-11 492 15</inkml:trace>
  <inkml:trace contextRef="#ctx0" brushRef="#br0" timeOffset="128816.71">8594 13971 4147 0,'-5'0'707'0,"5"0"-346"15,0 0-166-15,0 0 86 0,0 0 85 16,0 0 40-16,5 11 14 16,-1-5-30-16,0-2-56 0,9 2-78 15,-5 1-54-15,9-3-76 0,0 6-126 16,9-3 0-16,-1-1 0 15,9-2 0-15,8-4 0 16,9 0-227-16,-4 0-362 0,8 0-214 16,4-4-161-16,-4 8-214 15,-4 9-283-15,-5-3 665 0</inkml:trace>
  <inkml:trace contextRef="#ctx0" brushRef="#br0" timeOffset="130373.98">9305 14114 5212 0,'-13'-17'180'0,"5"7"-67"16,3-7 45-16,1 0 174 16,0-4-81-16,8-2-135 0,0-4-65 15,1-1-47-15,3 1-21 0,5-7-22 16,4 1-4-16,4 6 8 16,0-7 1-16,5 7 9 15,-1-1 28-15,0 1 66 0,5 10 55 16,-9 0 19-16,-4 11 30 0,4 2 67 15,-8 4 87-15,4 4 42 16,-4 9 18-16,-9 4-255 0,-4 14-132 16,0 9 0-16,0 4 0 0,-13 11 0 15,0 5 0-15,1-5 0 16,-1 2 0-16,0-9 0 0,1 2 0 16,-1-6 0-16,4-10 0 0,1-7 0 15,8-6 0-15,-13-4 0 16,9-4 0-16,4-3 0 15,-4-10 0-15,4 0 0 0,0 0 0 0,0 0 0 16,0 0 0-16,4 0 0 16,0-6 0-16,9-5 0 15,-9 1 0-15,9 4 0 0,4-11 0 16,4 6 0-16,-8 5 0 0,-1 6 0 16,10 0 0-16,-10 6 0 15,1 11 0-15,4 0 0 0,-4 10 0 16,-1 1 0-16,1 5 0 0,-5 11 0 15,1 0 0-15,-5 7 0 16,5-3 0-16,-9 9 0 0,0-3 0 16,-9 1 0-16,1 6 0 15,-5-11 0-15,0 11 0 0,1-13 0 16,-10 9 0-16,6-13 0 16,-1 0 0-16,-5-6 0 0,-3-5 0 15,4-5 0-15,4-5 0 16,0-13 0-16,-8 1 0 0,3-11 0 15,5 0 0-15,-4-4 0 0,4-9 0 16,0 2 0-16,1-12 0 16,3 2 0-16,4-12 0 0,-8-5 0 15,13-6 0-15,4-6 0 0,4-5 0 16,13 5 0-16,-4-5 0 16,12-2 0-16,1 3 0 15,12-7-545-15,0 0-41 0,9 6-32 16,3-5 228-16,5-8 195 0,-4 3 68 15,9-2 47-15,-5 2 45 16,0 4 39-16,-5 11-30 0,-7-5 15 16,-5 15 28-16,-9 3-29 0,-3 9 15 15,-5 1 73-15,-4 4 113 16,-4 2 94-16,-5 8 35 0,-4 3 2 16,1 6-19-16,-1-3-23 0,-4 7-59 15,0 0-37-15,0 0-30 16,0 0-41-16,0 7 9 0,-4 7-68 15,-1 9-52-15,1 11 0 16,0 4 0-16,-9 6 0 0,9 0 0 16,-9 0 0-16,5 0 0 15,4 0 0-15,4-4 0 0,0-2 0 16,4-5 0-16,0-5 0 0,0-1 0 16,9-4 0-16,-5-6 0 15,5-7 0-15,8 1 0 0,-4-5 0 16,4-6 0-16,9-10 0 0,-9-7 0 15,9-6 0-15,-5-4 0 16,1-7 0-16,-1-10 0 0,5-4 0 16,-18-9 0-16,1-4 0 0,-4 0 0 15,-5 0 0-15,-8-4 0 16,-5 11 0-16,-4-3 0 16,1 13 0-16,-14 6 0 0,5 4 0 15,-4 11 0-15,4 9 0 0,4 7 0 16,-5 7 0-16,5 11 0 15,-4 12 0-15,-4 15 0 0,8 12 0 16,-13 5 0-16,13 6 0 0,-4-1 0 16,9-5 0-16,3 6 0 15,1-11 0-15,8 1 0 0,0-14 0 16,0 8-578-16,4-18-224 16,9 0 42-16,3-10-85 0,6-7-106 15,7-3 34-15,1-14 27 16,8-3 380-16,-13-11 249 0,14-2 127 15,-6-4 79-15,1-1 10 16,-4-5 42-16,-5 5-13 0,1 1 10 16,-9 0 40-16,-5 10 366 0,-3 0 337 15,-1 11 189-15,-8 6 45 16,0 0-416-16,4 6-277 0,-4 11 198 16,0 0 187-16,0 0 64 0,-4 4 6 15,4 2-460-15,4-2-273 16,1 6 0-16,-1-4 0 15,0-2 0-15,5 2 0 0,3-6 0 16,1 4 0-16,4-4 0 0,0-7 0 16,8-3 0-16,-4 3 0 15,13-10 0-15,-8 0-79 0,8 0-637 16,-1-10-129-16,10-7-73 0,-1-4-290 16,5-9-285-16,-1-1 477 15</inkml:trace>
  <inkml:trace contextRef="#ctx0" brushRef="#br0" timeOffset="133546.3199">11633 13677 1439 0,'0'-10'91'0,"0"-7"300"0,0 6 132 16,-4 1 149-16,4 4 45 16,0 6-49-16,0 0-131 0,0 0-275 15,0 0-130-15,-4 6-35 16,4 11 189-16,4 4 190 0,-4 12 20 15,0 5-34-15,0 2-30 0,0 15-25 16,-4-5-304-16,4 11-103 16,0-7 0-16,-4 1 0 0,4 2 0 15,0-9 0-15,-5-4 0 16,5-10 0-16,0-1 0 0,0-6 0 16,0-6 0-16,0-4 0 15,0 0 0-15,0-11 0 0,0 1 0 16,0-7 0-16,0 0 0 0,0 0 0 15,0-13 0-15,5 3 0 16,3-18 0-16,0-5 0 0,5-11 0 16,4-17-193-16,4 0-58 0,9-4 46 15,-5 4 64-15,5 0 43 16,4 4 35-16,-5 9 12 0,1 4 30 16,0 10-2-16,-5 7 7 15,-4 4-2-15,-4 12 18 16,-4 1 13-16,0 4 42 0,-1 12 82 15,-3 4 64-15,-1 7 27 0,-4 11 54 16,1 5-118-16,-1 5-164 16,-4 12 0-16,0 1 0 0,-4 3 0 15,-1 1 0-15,1-1 0 0,0 3 0 16,4-13 0-16,-4 0 0 16,4-6 0-16,0-11 0 0,0-4 0 15,0-2 0-15,4-4 0 0,0-4 0 16,-4-9 0-16,4 2-55 15,5-12-333-15,4-4-52 16,4-7-134-16,-1-17 23 0,10-4 253 16,-1-12 142-16,5-5 73 0,4 1 31 15,-5-7 33-15,1 0 19 16,0 11-12-16,-5 6 5 0,-8 0 12 16,0 16-9-16,-4 1 17 0,-5 10 12 15,1 11 110-15,-5-5 124 16,-4 11 72-16,0 11 65 0,0 6 67 15,0 10 25-15,-4 7-4 0,-5 10-444 16,5 6-40-16,-5 5 0 16,5-5 0-16,0 5 0 0,4-5 0 15,0-6 0-15,4-6 0 16,0-5 0-16,5 1 0 0,4-13 0 16,-5-4 0-16,1-7-587 15,-1 3-149-15,5-13 99 0,-5-13 189 16,5 3-573-16,-5-18-173 15,5-5 115-15,-5-5 410 0,1-12-78 16</inkml:trace>
  <inkml:trace contextRef="#ctx0" brushRef="#br0" timeOffset="133697.57">12366 13314 4787 0,'-9'-17'385'0,"1"11"-186"0,3-5-97 15,1 5-51-15,4 6-27 0,0 0-12 16,4 6-12-16,5 1-10 16,-1 3-329-16,1 7-586 0,-1 4-195 15,5 2 241-15,-5 15 401 0</inkml:trace>
  <inkml:trace contextRef="#ctx0" brushRef="#br0" timeOffset="134324.73">12641 13954 5359 0,'21'-27'124'0,"0"-7"33"16,4 1 154-16,1-5-57 0,4 4-134 15,-1-10-64-15,1 0-44 0,4-6-4 16,-5 6-8-16,1-11 0 16,0 5-3-16,-5-5 7 0,-4-6-4 15,-4 1 0-15,0-8-3 16,-4 3-5-16,-5-2 3 0,-4 6-3 16,1 7-2-16,-10 3 2 15,1 13 98-15,-4 5 88 0,-1 6 13 16,-3 16-20-16,-5 5 12 0,0 12 40 15,-5 21 99-15,-3 17 124 16,0 11-419-16,-1 12-27 0,1 11 0 16,-1 10 0-16,5 0 0 0,0 7 0 15,4-3 0-15,5 3 0 0,-1-7 0 16,9-11 0-16,-1 5 0 16,10-15 0-16,-1 1 0 15,4-14 0-15,1-6 0 0,3-1 0 16,5-16 0-16,0 3 0 0,0-18 0 15,0 1 0-15,9-17 0 16,-5 0 0-16,4-10 0 0,1-7 0 16,-1-10 0-16,0-7-26 0,-3-6-21 15,-6 2 28-15,-3-6 4 16,-4 0 12-16,-1 0 27 0,-8 4 20 16,-4 3-2-16,0 9-42 0,-9 5 0 15,0 2 0-15,1 15 0 16,-10 2 0-16,-3 8 0 15,0 2 0-15,-1 15-8 0,-3 6-615 16,3 7-277-16,5 6 330 0,0-2-722 16,4 12-316-16,0-6 574 15</inkml:trace>
  <inkml:trace contextRef="#ctx0" brushRef="#br0" timeOffset="135404.03">14105 13988 1654 0,'-12'0'478'0,"-5"0"155"16,4 0 196-16,0-6 26 0,1 6-312 15,-1 0-253-15,5 0-133 16,-1-7-45-16,1 7 188 0,3 0 87 16,1-4-12-16,0-2-45 0,0 6-63 15,4-11-61-15,4 5-100 16,-4-5-49-16,4-5-25 0,5-12-26 16,-1 1-3-16,9 0-1 0,0-13 4 15,4 2-4-15,5-2-12 16,-1 2 1-16,5 1 2 0,-5 3-10 15,0 1 7-15,1 5-8 16,-5 5 7-16,-4 6 5 0,-4 7 3 16,-5-1-7-16,1 11 14 15,-1 0-2-15,-4 11 33 0,-4 12 61 16,0 8 80-16,0 16 72 0,-4 7-147 16,-4 11-101-16,-5 9 0 15,4-3 0-15,1 0 0 0,-5 7 0 16,5-6 0-16,3-12 0 0,1 1 0 15,4-6 0-15,0-15 0 16,4-2 0-16,1-11 0 0,-1-4 0 16,4-2 0-16,1-15 0 0,4 5 0 15,-1-18 0-15,5-3 0 16,0-11 0-16,9-6-96 16,-1-13-273-16,5-15-47 0,3-12-74 15,6-4-21-15,-1-7 194 0,4 7 151 16,-4-1 83-16,-4 11 45 15,-4 7 16-15,-9 10 19 0,0 10 13 16,-4 7 43-16,-9 10 175 0,-3 0 122 16,-1 17 6-16,-4 0-27 15,0 11 41-15,-4 16 122 0,-5 7-169 16,-4 16-323-16,-4 5 0 0,5 5 0 16,-9 1 0-16,4 4 0 15,4 3 0-15,0-8 0 16,5-5 0-16,4-11 0 0,4 0 0 15,4-4 0-15,0-6 0 16,4-13 0-16,1 2 0 0,4-9 0 16,-1-7 0-16,1-1 0 0,4-12 0 15,0-5 0-15,0-6 0 16,4-16 0-16,4-5 0 0,-3-12 0 16,3-5-126-16,0-6-43 0,-3-6 68 15,-6-4 49-15,-3-7 29 16,-4 13 18-16,-5-2 5 15,-4 12-13-15,-4 5 13 0,-5-1 26 16,1 14 59-16,-9 3 21 0,0 7 19 16,0 10 22-16,-4 6-147 15,-5 5 0-15,1 12 0 0,0 5 0 16,-1 12 0-16,1 11 0 0,-1 3 0 16,5 7-129-16,0 11-475 15,0-5-305-15,8 5 415 0,0 6-480 16,5 0-688-16,0 6 663 0,-1-2-48 15</inkml:trace>
  <inkml:trace contextRef="#ctx0" brushRef="#br0" timeOffset="137606.9199">15320 13937 436 0,'-16'34'-36'0,"-1"-7"77"15,4 1 42-15,0-1-6 16,-4-4 4-16,5-6-58 0,3 0 22 16,1-7-45-16,-5 1 18 15,4-5-51-15,1 4-14 0,-5-3-65 16,5-7-23-16,-1 4-38 0</inkml:trace>
  <inkml:trace contextRef="#ctx0" brushRef="#br0" timeOffset="139065.73">15138 13673 1398 0,'0'-13'25'0,"0"3"225"16,0-1 166-16,0 1 74 0,0 10 34 16,0 0-37-16,0 0-15 0,-4 0 49 15,0 10-24-15,0 11-258 16,-5 9-103-16,1 8 78 0,-1 6 93 16,5 6 50-16,-4 5-88 0,3-1-91 15,-3 3-68-15,8-9-56 16,-4 3-13-16,4-7 5 0,4 0-9 15,4-11-73-15,-3 1 18 0,3-7 1 16,1-10 1-16,3 4-2 16,-3-11-14-16,8-3-11 15,-5-1-37-15,1-6-73 0,8-6-22 16,-4-11-16-16,4-10 1 0,-4-1 4 16,4-9 59-16,-4-14 53 15,-4 1 37-15,0-5 14 0,-5-6 15 16,-4 0 4-16,-4 1-1 0,-4 5 5 15,-4 5 0-15,-5 6-3 16,0 6 10-16,-8 4 154 0,4 7 53 16,-4 10-19-16,0 7-13 0,0 3-49 15,4 18-37-15,-4 6-7 16,-1 10 46-16,1 6-37 0,4 18-26 16,-4-3-25-16,9 13-26 15,-1 0 0-15,4-4-6 0,5-3 1 16,4-6-4-16,4 3-24 15,1-11-44-15,7-3-61 0,1-9-203 16,0-5-95-16,4-6 110 0,4-7 137 16,4-6 75-16,5-8 38 15,-5-2 41-15,5-11-29 0,-1-4 3 16,1-2-83-16,0-15 55 16,-5-6 68-16,1 0 21 0,-10 0-16 15,6-6-11-15,-10 5 77 0,-3 1-5 16,-1 17-29-16,-3 0-6 15,-1 4-1-15,-4 12 15 16,0 1-14-16,0 10-7 0,-4 4 44 16,-5 13 287-16,1 10 124 0,-1 17-54 15,1 6-79-15,-5 18-101 16,4 3-115-16,-3 0 104 0,3 18-109 16,1-8-61-16,-1 14-30 0,1 6-20 15,-1-3-14-15,-3 7 0 16,3 0 0-16,-8 0-8 0,5 0-98 15,-10-6 4-15,1 2 12 0,0-9-22 16,0-4-2-16,-4-10-7 16,-1-1 62-16,5-16 25 15,0-6 23-15,4-22 0 0,4 1 4 0,1-13-18 16,3-15-48-16,5 5-37 16,0-15 37-16,-1-19 29 15,1-11 20-15,4-21-7 0,4-12-66 16,5-15 7-16,4-12 15 0,-1-11-188 15,9-11-44-15,1-5 30 16,7-1 120-16,1 0 69 0,8 7 40 16,4 6 22-16,5 4 12 0,-1 4 6 15,5 6 3-15,-4 7 5 16,4 6-3-16,-5 5 0 0,-4 5 6 16,1 5 15-16,-9 13-10 15,-5 3-8-15,-8 13-5 0,1 5 5 16,-10 12 6-16,-3 4 5 15,-1 0 8-15,-4 11 137 0,1-5 89 16,-5 11 53-16,0 0-50 0,4 11 85 16,-4 6 82-16,-4 10 27 15,4 13-45-15,-5 15-375 0,-3 5-22 16,0 1 0-16,-1 11 0 0,1-11 0 16,3-1 0-16,1-5 0 15,0-5 0-15,4-6 0 0,0-10 0 16,4 0 0-16,0-13 0 15,1-5 0-15,-1 1-288 0,0-13-97 16,5 3 62-16,-1-14 11 16,5-3-24-16,4-17-23 0,4-7 73 15,0-10 128-15,4-11 67 0,1-6-36 16,-1-10 105-16,-4 4 51 16,-4-4-24-16,4 3 7 0,-4 10 15 15,-4 1-42-15,-4 19 15 0,-1-2 22 16,-4 13 123-16,-4 6 136 15,0 8 23-15,4 9-22 0,-4 4-54 16,-4 4-10-16,4 13 53 0,-4 17 64 16,-4 10-28-16,-1 6-91 15,1 11-196-15,-1 10-20 16,1-3 0-16,3 3 0 0,-3-10 0 16,8 0 0-16,0-7 0 0,0-10-27 15,0 1-231-15,4-8-65 16,0-3-71-16,1-11-105 0,-1-6-51 15,4-7 109-15,5 1-136 0,-4-11-180 16,7-11-104-16,1-6-74 16,5-6 375-16,3-8 245 0,0-13-45 15,1-17-280-15</inkml:trace>
  <inkml:trace contextRef="#ctx0" brushRef="#br0" timeOffset="140255.76">16379 13612 3244 0,'0'-17'860'0,"0"11"-155"16,0 6-329-16,0 0-173 0,-4 6-71 16,-1 22 289-16,-3-1 104 0,-1 6-36 15,1 12-45-15,-1 5-15 16,1 5-111-16,-5-1-273 0,5 7-45 16,-1 0 0-16,1 0 0 0,-1 0 0 15,-3-11 0-15,3 5 0 16,1-11 0-16,-1 0 0 15,1 0 0-15,4-17 0 0,-1 7 0 16,1-11 0-16,4-13 0 0,-4 7 0 16,4-6 0-16,0-11 0 15,0 0 0-15,0 0 0 0,4 0 0 16,0-11 0-16,1-6 0 0,3-10 0 16,5 0 0-16,-1-7 0 15,5-6 0-15,0 2 0 0,0 5 0 16,0-5 0-16,0 4 0 0,0 1 0 15,0 6 0-15,0 6 0 16,-4-2 0-16,-5 6 0 0,5 0 0 16,-5 0 0-16,1 7 0 0,-1 3 0 15,1-3 0-15,-5-1 0 16,4 5 0-16,1-4 0 16,-1-1 0-16,1 1 0 0,-1-7 0 15,5-6 0-15,-5 6 0 0,5-4 0 16,0-2 0-16,0-4 0 15,-5 10 0-15,5-11 0 0,-5 12 0 16,-4-12 0-16,5 12 0 0,-5-5 0 16,-4 4 0-16,0 0 0 15,4 11 0-15,-4-5 0 0,0 11 0 16,0 0 0-16,0 0 0 0,0 4 0 16,-4 9 0-16,-4 14 0 15,-5 7 0-15,0 10 0 16,-4 0 0-16,-4 17 0 0,4-7 0 15,0 14 0-15,0-14 0 0,5 7 0 16,-1-13 0-16,4 3 0 16,1-11 0-16,4-9 0 0,4 3 0 15,4-7 0-15,0-4 0 0,0-6 0 16,5-7 0-16,4 1 0 16,4-11-214-16,-1-4-100 0,6-13-21 15,3-6-9-15,5-15-2 16,-1-2 46-16,1-14 20 0,8-1 37 15,-4-12 78-15,4-5 78 16,-8 5 59-16,4 2 8 0,-9 11 14 16,-4 3 19-16,-4 7 152 0,-9 11 97 15,1 5 66-15,-9 5 26 16,0 13-29-16,0-1-30 0,0 5-57 16,0 6-58-16,-4 0 3 0,-5 17 64 15,1 16-155-15,-5 5-92 16,-4 6 0-16,0 7 0 0,0 9 0 15,-4-5 0-15,4 2 0 0,0-3 0 16,5-3 0-16,3-7 0 16,-4-7 0-16,9 1 0 15,0-4 0-15,8-1 0 0,0-5 0 16,1-5 0-16,7-2 0 0,5-4 0 16,0-11-26-16,4 4-161 15,1-10-17-15,3 0-20 0,5-16-29 16,3-1-37-16,1-17-20 0,4-4 26 15,0-12 52-15,5-11 95 16,-1-4 50-16,-4 4 41 0,-4-6 33 16,-4 2 8-16,-1 8 25 0,-3 3 64 15,-9 10 151-15,-9 10 73 16,1 7 39-16,-5 10 2 0,-4 0-7 16,0 7-34-16,0 10-72 15,-4 0-167-15,-5 6-69 0,1 15 0 16,-5 13 0-16,-8 10 0 15,4 0 0-15,-8 10 0 0,3 3 0 16,1 8 0-16,0-8 0 0,0 4 0 16,4-7 0-16,0 1 0 15,4-5 0-15,1-2 0 0,3 3 0 16,1-1-105-16,-5 1-526 0,0-3-221 16,1-4-114-16,-5 0-320 15,0-4-87-15,-4-2-18 0</inkml:trace>
  <inkml:trace contextRef="#ctx0" brushRef="#br0" timeOffset="-213620.9499">682 5671 3000 0,'0'0'869'0,"-17"0"-29"0,-9 0-420 16,5 0-208-16,4 0-93 16,9 0-34-16,-5-4-51 15,5 4-15-15,8 0 20 0,0 0 164 16,0 0 73-16,0 0-14 16,8-7-64-16,-4-3-43 0,5 4-32 15,-1-5-4-15,9 5-9 16,4-11-42-16,-4-4-41 0,0 4-18 15,4-10-20-15,5-7-15 16,3 1 4-16,-3-11 2 0,-5 0-17 16,4 0 24-16,5-1-7 0,-13 8 1 15,0-7 21-15,4-3-12 16,-13 10-2-16,9-1 32 16,-8-2-32-16,-9 6 12 0,8 3 7 15,-8 8-10-15,0-4 7 0,0 10 2 16,0-4 15-16,0 4 340 0,0 11 101 15,0-5-136-15,0 5-326 16,0 2 0-16,0 4 0 0,0 10 0 16,-8-6 0-16,8 9 0 0,0 8 0 15,0 13 0-15,-9 3 0 16,9 14 0-16,-8-1 0 0,-1 11 0 16,9 4 0-16,-8 2 0 0,-1 5 0 15,5 9 0-15,4 3 0 16,-8-6 0-16,8 4 0 15,-9-4 0-15,9 6 0 0,0-9 0 0,0 3 0 16,-8-11 0-16,8-2 0 16,0-4 0-16,0-11 0 0,-9-6 0 15,9-10 0-15,9-7-589 16,-9-10-409-16,0-6 473 0,0-5-145 16,0-12-889-16,8-11 351 0,-8-11 579 15</inkml:trace>
  <inkml:trace contextRef="#ctx0" brushRef="#br0" timeOffset="-213215.06">1058 4191 4809 0,'13'-10'391'0,"-4"10"-201"16,7 0-74-16,-3 16 125 16,4 12 343-16,8 16 72 0,-3 10 73 15,-5 24-254-15,8 6-475 16,-4 8 0-16,-4 20 0 0,0 3 0 15,-4 17 0-15,4 13 0 0,-17 4 0 16,8-6 0-16,-8 12 0 16,-8 5 0-16,-9-1 0 0,-4 3 0 15,-5-9 0-15,-3-4 0 0,-14-4 0 16,5-6 0-16,-8-13 0 16,-10-5 0-16,-7 1 0 0,-5-7 0 15,-4-10-744-15,-12-10-198 0,-5-7-133 16,-4-10-917-16,-1-13 969 0</inkml:trace>
</inkml:ink>
</file>

<file path=ppt/ink/ink41.xml><?xml version="1.0" encoding="utf-8"?>
<inkml:ink xmlns:inkml="http://www.w3.org/2003/InkML">
  <inkml:definitions>
    <inkml:context xml:id="ctx0">
      <inkml:inkSource xml:id="inkSrc0">
        <inkml:traceFormat>
          <inkml:channel name="X" type="integer" max="8000" units="cm"/>
          <inkml:channel name="Y" type="integer" max="8000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0078" units="1/cm"/>
          <inkml:channelProperty channel="Y" name="resolution" value="393.70078" units="1/cm"/>
          <inkml:channelProperty channel="F" name="resolution" value="1023.875" units="1/in"/>
          <inkml:channelProperty channel="T" name="resolution" value="1" units="1/dev"/>
        </inkml:channelProperties>
      </inkml:inkSource>
      <inkml:timestamp xml:id="ts0" timeString="2023-12-08T11:41:56.451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9017 5952 1373 0,'4'-4'20'15,"-4"4"28"-15,0 0 221 16,0 0 252-16,0 0 154 0,0 0 128 0,0 0 42 16,0 0-347-16,0 0-233 15,0 0-121-15,0 0-48 16,0 0 146-16,0 0 31 0,0 0-21 16,0 0-24-16,0 0-37 0,0 0-15 15,4-6-37-15,5 6-21 16,4-11 23-16,-5-6-7 0,9-6-52 15,4-4-32-15,5-4-36 0,3-16-18 16,1-1 4-16,4-9-5 16,0 3-2-16,-1-7 12 0,1 6-5 15,-8-5 0-15,3-1 4 16,-3-4-4-16,-1 8-4 0,-4 2 4 16,-4 5-5-16,0 6 8 15,-8 6 19-15,-1 11 11 0,1 4 132 16,-5 2 194-16,-4 4-331 0,0 11-28 15,0-5 0-15,0 5 0 16,0 2 0-16,0 4 0 0,0 0 0 16,-4 4 0-16,-5 2 0 0,5 21 0 15,-9 11 0-15,1 23 0 16,-10 10 0-16,1 13 0 0,0 5 0 16,-4 5 0-16,-1 5 0 15,1-5 0-15,-1 5 0 0,1-11 0 16,4 0 0-16,0-4 0 0,4-2 0 15,-4-11 0-15,4 3 0 16,4-9 0-16,0-8 0 0,1-3 0 16,3-10 0-16,5 0 0 0,0-10 0 15,4-7-146-15,-5-6-588 16,5-4-105-16,5-11 307 0,3-6-399 16,1-6-337-16,12-21 102 0,4-1 530 15</inkml:trace>
  <inkml:trace contextRef="#ctx0" brushRef="#br0" timeOffset="439.9899">9728 5969 4854 0,'0'0'357'0,"0"0"-179"15,-4-4-69-15,8-2-43 16,5-5-49-16,-5-6 22 0,9-6-47 16,4 2 33-16,4-6-40 15,4 0 32-15,1-7-32 0,-1 11 39 16,5 2 101-16,-1-2 83 16,5 6-48-16,-9 13 1 0,1-2 14 15,-1 6 6-15,1 10 50 0,-5 7 40 16,0 6 28-16,-4 4 4 15,-4 11-15-15,-5 6-147 0,-8-4-141 16,0 15 0-16,-4-5 0 0,-13 4 0 16,0 7 0-16,-4-6 0 15,-9 2 0-15,5-9 0 0,-5-4 0 16,5-10 0-16,-1-1 0 0,-3-12 0 16,8-4 0-16,-1-11 0 15,5-6-613-15,5 0-283 0,3-6 357 16,-3-11 266-16,7-4 81 15,5-2-786-15,9-15-256 0,4-2 220 16,8 3 493-16,8-7 164 0,5-1-376 16</inkml:trace>
  <inkml:trace contextRef="#ctx0" brushRef="#br0" timeOffset="831.47">10528 5793 1444 0,'5'-7'139'0,"-1"3"224"16,0-2 96-16,0-5 41 0,0 5 7 15,1 2 24-15,-1-2 80 0,-4-1-128 16,0-3-230-16,-4 6-122 16,-1-9-53-16,-3 9-36 0,-5-2-8 15,-4 6-8-15,-4 0 38 0,-4 10 250 16,-9 13 177-16,4 4 75 15,-8 7-19-15,4 4-42 0,0 6-402 16,1 6-103-16,3-6 0 0,5 0 0 16,3 0 0-16,10 1 0 15,3-8 0-15,9 3 0 16,0-12 0-16,9 5 0 0,-1-6 0 16,1-6 0-16,8-4 0 0,0 0 0 15,4 0 0-15,4-11 0 16,0 5 0-16,9-11 0 0,0 0 0 15,4-7-367-15,-4-3-656 0,9-1 416 16,-5 1 149-16,0-7-864 0,0 0-146 16,4 0 693-16,-4 1-139 15</inkml:trace>
  <inkml:trace contextRef="#ctx0" brushRef="#br0" timeOffset="1663.59">10897 5887 4509 0,'0'-17'511'0,"4"1"-219"0,0-12-151 16,5 5-69-16,7-4-26 0,1 0-23 15,5-11-11-15,7-2 0 16,1-4-16-16,-1 0 4 0,5-7 0 15,-4 3 11-15,4-2-16 0,-9-5 18 16,1 11-27-16,-9-6 34 16,-5 6-34-16,-3-7 26 0,-5 13-23 15,-8 1 24-15,-5 3-13 0,-3 17 27 16,-5 0 7-16,-5 17 163 16,-7 11 13-16,-9 16 103 15,0 24 104-15,-9 10 22 0,1 16-28 0,-5 11 12 16,4 11-342-16,1 2-81 15,7-3 0-15,1 7 0 16,9-6 0-16,3-4 0 0,14-1 0 16,3-12 0-16,9-11 0 0,9-4 0 15,8-12 0-15,4-5 0 0,4-12 0 16,9-4 0-16,4-11 0 16,0-13 0-16,5-10 0 0,3-10 0 15,1-13 0-15,-5-5 0 0,0-5 0 16,-8-5 0-16,-8-12 0 15,-5-5 0-15,-9 5 0 16,-7-5 0-16,-14 1 0 0,1 3 0 16,-9 7 0-16,-9 11 0 0,-3 5 0 15,-5 11 0-15,0 7 0 16,0 10 0-16,0 4 0 0,5 13 0 16,-1 0 0-16,9 10 0 0,0 0 0 15,8 7-236-15,5-1-433 16,8 12-128-16,4-12 319 0,4 5-507 15,1-4-254-15,3-1 59 0,5 1 591 16,0-13 23-16</inkml:trace>
  <inkml:trace contextRef="#ctx0" brushRef="#br0" timeOffset="1935.87">11616 6118 4958 0,'13'-4'437'0,"-5"8"217"15,5-4-57-15,0 0-61 0,4 0-89 16,4 0-139-16,4 6-152 16,5-6-58-16,4-6-98 15,4 6 0-15,4-4 0 0,1-2 0 16,3 6-57-16,1 0-561 0,-1-7-295 15,1 7 400-15,4-4 224 16,-5 4-1083-16,1 0-121 0,4 11 730 16</inkml:trace>
  <inkml:trace contextRef="#ctx0" brushRef="#br0" timeOffset="2670.41">14072 5190 3196 0,'-17'-21'773'0,"-9"11"12"0,1-3-373 16,-5 9-184-16,-8 4 59 15,-4 17 202-15,-5 10 84 0,-4 11 12 16,-4 12-40-16,0 11-227 0,-4 17-318 16,4 4 0-16,4 2 0 15,0 8 0-15,5-8 0 16,8 8 0-16,4 3 0 0,4-7 0 15,13-4 0-15,5-9 0 0,7-1 0 16,5-3 0-16,13-10 0 16,4-6 0-16,4-5 0 0,9-6 0 15,8-6 0-15,4-15 0 0,9-2 0 16,8-15 0-16,9-6 0 16,4-10 0-16,0-13 0 0,-4-5 0 15,-5-9 0-15,-8-7 0 0,-12-7 0 16,-5-3 0-16,-9-3 0 15,-12-8 0-15,-8 4 0 16,-13 0 0-16,-9 0 0 0,-13 11 0 16,-7 2 0-16,-10 8 0 0,-3 6 0 15,-9 13 0-15,-5 15 0 16,1 6 0-16,4 10 0 0,0 20 0 16,0 8 0-16,8 6 0 0,9 16 0 15,4-5 0-15,9 6-453 16,8 6-497-16,13-6 57 0,8 4-379 15,9 2-299-15,8-12 729 0</inkml:trace>
  <inkml:trace contextRef="#ctx0" brushRef="#br0" timeOffset="3356.82">15033 6334 1474 0,'-9'-10'178'0,"1"3"210"0,-1-3 216 15,5 10 193-15,0-6 31 0,-1 6-195 16,1 0-306-16,4 0-154 16,-4 0-70-16,4 6 129 0,-4 4 167 15,0 7 39-15,-1 0 18 0,1 4-48 16,0-4-134-16,4 0-113 15,0 6-38-15,0-9-25 0,4-1-17 16,5 4-65-16,-1-7-16 16,5 1 0-16,12-11 0 0,1-4 0 15,7-9 0-15,10-8 0 0,8-2 0 16,-5-11 0-16,5-3 0 16,-5 3 0-16,1-14 0 0,-5-3 0 15,-4-10-129-15,1 1-31 0,-6-8 68 16,-3-3 44-16,-9 0 37 15,0 6-13-15,-4-3 29 0,0 18 8 16,-8-5 39-16,-5 22 219 0,0 6-148 16,0-1-123-16,-4 18 0 15,0-3 0-15,-4 9 0 16,4 4 0-16,-4 10 0 0,-5 18 0 16,-3 5 0-16,-1 5 0 0,5 13 0 15,-5-1 0-15,4 15 0 0,5-4 0 16,-4 0 0-16,8 10 0 15,0-4 0-15,0 5 0 0,4-1 0 16,4-4 0-16,1-6 0 0,-1 0 0 16,9 0 0-16,-4-7-503 15,4-10-505-15,-4 1 444 0,-1-8-547 16,1-3-667-16,0-7 854 16</inkml:trace>
  <inkml:trace contextRef="#ctx0" brushRef="#br0" timeOffset="7691.64">9152 7493 3856 0,'0'-10'527'15,"-4"3"16"-15,4 3-188 0,0-2 293 16,0-5-180-16,-8 11-112 16,8-10-132-16,-4-3 51 15,-5 3-76-15,1-18-28 0,12 1-58 16,-4-7-48-16,8 1-38 16,-8-5-13-16,5-2-14 0,-1-4 11 15,4 13 9-15,-4-9-41 16,5 2 35-16,4 11 1 15,4-3 12-15,0 9 68 16,4 11 0-16,0-3-1 0,4 9-94 16,-4 4 0-16,-4 11 0 15,5 5 0-15,-6 1 0 0,1 4 0 16,-4 6 0-16,0 13 0 0,-5 4 0 16,-4 7 0-16,-4 3 0 15,-4 11 0-15,-8 9 0 0,-5 1 0 16,-5 3 0-16,-7 0 0 15,-1 6 0-15,-4-2 0 0,0-11 0 16,1-4-176-16,3-2-847 0,5-8 289 16,-1-9-751-16,1-4-187 15,8-4 788-15</inkml:trace>
  <inkml:trace contextRef="#ctx0" brushRef="#br0" timeOffset="8004.38">9131 8570 6051 0,'0'6'628'0,"0"-2"22"15,5 3-105-15,-5-1-228 16,4 4-317-16,4 1 0 15,-4 6 0-15,1-7 0 0,-1 7 0 16,4-4 0-16,1 1 0 0,4-1 0 16,-1-3 0-16,-3-3 0 15,-1-3-281-15,1 2-293 0,-1-12-44 16,1 2 73-16,3-13 241 0,-12 0-199 16,9-6-945-16,-5-4 197 0,0-7 593 15</inkml:trace>
  <inkml:trace contextRef="#ctx0" brushRef="#br0" timeOffset="8361.1">9826 7930 5597 0,'0'0'390'16,"0"0"35"-16,0 0 388 16,0 6 17-16,12 11-694 0,-12 4-136 15,9 12 0-15,3 1 0 0,-3 10 0 16,4 11 0-16,-9-5 0 15,9 5 0-15,3-1 0 0,6 3 0 16,-1-9 0-16,0 2 0 0,0-12 0 16,0 2 0-16,0-13-770 15,-4 1-148-15,5-12 132 0,3-5-704 16,-12-5 94-16,8-12 667 16</inkml:trace>
  <inkml:trace contextRef="#ctx0" brushRef="#br0" timeOffset="8579.03">10215 8062 5616 0,'-25'17'814'0,"-5"10"50"16,-4 13-137-16,-4 4-557 0,0 0-170 16,4 11 0-16,-4-1 0 15,0 7 0-15,0 0 0 0,0 0 0 16,4-11 0-16,4 5 0 15,-4-5 0-15,9-6-313 0,0-6-799 16,3-4 512-16,10-11-30 16,-5-2-1234-16,4-5 749 0,9 1 526 15</inkml:trace>
  <inkml:trace contextRef="#ctx0" brushRef="#br0" timeOffset="9203.62">10160 8444 5322 0,'25'-23'367'0,"5"-4"147"16,4-7 71-16,4 7-40 16,4-11-156-16,1 4-161 0,3-6-117 15,1 3-59-15,-1-7-29 16,1-1-36-16,0-5 4 0,-1 2-3 15,1-3-4-15,-5-3 30 0,0-7 9 16,-4 11-10-16,-4-5 18 0,-4-2-28 16,-5 3 18-16,-4 10-21 15,-4 0 0-15,-4 6 0 0,-9 4 0 16,-4 7 0-16,-8 0 0 0,-1 4 0 16,-8 12 0-16,5 1 0 15,-14 3 0-15,5 18 0 16,-8 6 0-16,-5 10 0 0,0 17 0 15,-4 6 0-15,0 5 0 0,0 12 0 16,-1 4 0-16,1 7 0 16,0 4 0-16,4 2 0 0,1 4 0 15,3-6 0-15,9-4 0 0,4-7 0 16,4 0 0-16,9-3 0 16,8-8 0-16,13-5 0 0,4-5 0 15,13-6 0-15,8-10 0 0,9-7 0 16,8-10 0-16,1-17 0 15,3-6 0-15,1-11 0 0,-5-10 0 16,-4-11 0-16,-8-6 0 16,-5-6 0-16,-17-5 0 0,-4-6 0 15,-8 0 0-15,-9 7 0 0,-12-3 0 16,-9 13 0-16,-4 0 0 16,-9 10 0-16,1 13 0 0,-5 4 0 15,0 17 0-15,-4 0 0 0,0 17 0 16,0 0 0-16,-1 17 0 15,6-7 0-15,3 11 0 0,5 6-39 16,3 0-1184-16,5 0 535 0,5 0-676 16,3 6-331-16,9-6 778 15</inkml:trace>
  <inkml:trace contextRef="#ctx0" brushRef="#br0" timeOffset="10406.84">13576 7699 4630 0,'-8'10'459'16,"-1"1"-199"-16,-3-1 165 0,3 3 70 0,-3-3-120 15,3 1-131-15,1-11-78 16,3 6-52-16,1-2-32 15,4-4 45-15,0 0 45 0,0 0 12 16,-4-4-52-16,4-2-65 0,0-11-35 16,4 0-13-16,-4-4-13 15,9-12 6-15,-1-1-1 0,5-4-6 16,4 5-5-16,0-5-6 0,0-2 11 16,4 6-1-16,4 3 6 15,-4-3-10-15,5 11 0 0,-1 9-12 16,5 1 30-16,-5 2-37 0,5 11 24 15,-5 7-9-15,1 10 87 16,-5 10 7-16,0 11-90 16,-8 12 0-16,-5 15 0 0,-8 13 0 15,-4 10 0-15,-9 6 0 0,-8 11 0 16,-9 0 0-16,-8 0 0 0,0 11 0 16,-8-11 0-16,-1-11 0 15,0 1 0-15,1-20 0 0,4-8 0 16,3-12 0-16,1-11 0 0,9-10 0 15,3-7 0-15,1-10 0 16,4-11 0-16,4-6 0 0,0 0 0 16,0-6 0-16,4-11 0 15,1-4 0-15,-1-13 0 0,9 1 0 16,-1-11 0-16,5 0 0 16,9-1 0-16,-5-5 0 0,9 6 0 15,-1 0 0-15,5 6 0 0,-4 15 0 16,4-4 0-16,0 16 0 15,0 1 0-15,0 10 0 0,4 4 0 16,0 9 0-16,5 1 0 0,3 16 0 16,1-3 0-16,4 11 0 0,4-5 0 15,0 5 0-15,0-4 0 16,4-1 0-16,1-5 0 0,-1-1 0 16,0-10 0-16,-4-1 0 15,-4-5-942-15,4-11 107 0,-4-4 235 16,-4-13-775-16,0 0-121 15,3-16 706-15</inkml:trace>
  <inkml:trace contextRef="#ctx0" brushRef="#br0" timeOffset="10854.41">14262 7499 4638 0,'-8'-27'506'0,"8"10"46"16,-5 7 32-16,5 3-95 16,-4-3-116-16,8 4-60 0,5 6-76 15,4 0-59-15,8 0-51 0,4 6 10 16,5-6-80-16,8 10-57 16,0-3 0-16,4 3 0 0,5-6 0 15,-5 3 0-15,1-1 0 0,-1 5 0 16,-8-5 0-16,-5-2 0 0,-3-4 0 15,-9 6 0-15,0-6 0 16,-9 0 0-16,-4 7 0 0,1-3 0 16,-5-4 0-16,0 0 0 15,0 6 0-15,-5 11 0 0,1 0 0 16,-4 10 0-16,-1 7 0 16,-4 10 0-16,-3 4 0 0,-1 13 0 15,-5 6 0-15,6 4 0 0,-6 1 0 16,-3 5 0-16,4 1 0 15,-5 4 0-15,5 2 0 0,0-2 0 16,4-5 0-16,0-5 0 0,4-1 0 16,5-10 0-16,0 0 0 15,3-17 0-15,1 0-745 0,0-10-170 16,0-7 69-16,4-10-717 16,-5-7 232-16,1-10 543 0</inkml:trace>
  <inkml:trace contextRef="#ctx0" brushRef="#br0" timeOffset="11109.44">14182 8228 5091 0,'-9'-11'579'0,"1"1"-13"0,4 3-10 15,4-3-16-15,0 10-12 0,4 0-197 16,8 0-331-16,5 0 0 0,5 10 0 15,7-10 0-15,9 11 0 16,5-5 0-16,3-2 0 16,9 3 0-16,0 3 0 0,0 3-582 15,5-3-399-15,-1 1 439 0,0 6-558 16,5 6 23-16,3-2-29 16,14 6 385-16</inkml:trace>
  <inkml:trace contextRef="#ctx0" brushRef="#br0" timeOffset="11696.34">15320 8641 1555 0,'-4'-14'486'0,"4"1"242"0,0-8 329 16,0 4-203-16,0 0-408 16,0 1-213-16,0 5-71 15,0 1 95-15,0 3 247 0,0 7 38 0,0 0-16 16,0 0-95-16,-4 0-21 15,0 11-410-15,4-5 0 0,0 11 0 16,0 4 0-16,0-4 0 16,4-7 0-16,0 7 0 0,0-11 0 15,9 1 0-15,0-3 0 0,4 2 0 16,8-6 0-16,1-10 0 16,7-14 0-16,6 8 0 0,-6-18 0 15,6 7 0-15,-6-11 0 0,-3-6 0 16,0 4 0-16,-5-8 0 0,0 4 0 15,-3-7 0-15,-5 11 0 16,-5 3 0-16,1 9 0 16,-5 1 0-16,-3 10 0 0,-1 7 0 15,0-3 0-15,-4 9 0 0,0 4 0 16,0 17 0-16,0 4 0 16,-4 6 0-16,-5 17 0 0,1 7 0 15,-1 16 0-15,1-2 0 0,8 6 0 16,-4 3 0-16,0-3 0 15,8-6 0-15,0-4 0 0,9-4 0 16,8-9 0-16,0-4 0 0,4-10-125 16,1-11-1095-16,3-13-62 15,1 1-778-15,0-22 403 0</inkml:trace>
  <inkml:trace contextRef="#ctx0" brushRef="#br0" timeOffset="58301.4">1372 5390 1509 0,'0'-7'576'0,"0"7"210"15,0 0 223-15,0 0-192 0,-9 0-394 16,9 0-206-16,0 0-99 0,0 7-35 15,0-1-61-15,-8 4-6 16,8 7 3-16,-9 0 3 0,1 10 1 16,-5-6 42-16,5 2 84 15,-1 5-7-15,-8-12 88 0,9 1 58 16,-1-6-11-16,5-5-44 0,-4 5-59 16,-1-11-29-16,1 0-49 15,-1-11-44-15,1 5-21 0,8-11-22 16,-13-4-1-16,13-6-8 0,-8-7-7 15,8 1 15-15,0-1-8 16,0-4 0-16,8-2 8 0,-8 2-4 16,13 1-4-16,-5-3-4 0,1 2-3 15,8 4 3-15,-5 7 1 0,5 4 3 16,0 2 5-16,0 4 16 16,4 11 55-16,-4 12 96 0,4 1 62 15,5 14-85-15,-9 6-149 16,4 0 0-16,-4 13 0 0,0 15 0 15,-5-5 0-15,-3 15 0 16,-9 13 0-16,0-1 0 0,-9 1 0 16,-3 10 0-16,-5 11 0 0,-9-5 0 15,-3 1 0-15,-5-7 0 0,4 4 0 16,-8-8 0-16,-8-6 0 16,12-13 0-16,-13-4 0 0,9-4 0 15,-9-9 0-15,9-8 0 0,4-13 0 16,-4 0 0-16,0-16 0 15,13-5 0-15,-5-6 0 16,-4-6 0-16,13-5 0 0,-4-12 0 16,4-4 0-16,4-7 0 0,8-3 0 15,1-7 0-15,-1-1 0 0,9 1 0 16,0 0 0-16,9 0 0 16,-1 11 0-16,1-1 0 0,8 7 0 15,-5-1 0-15,5 12 0 0,0 5 0 16,4 5 0-16,5 6 0 15,3 6 0-15,5 5 0 0,4 5 0 16,0 12 0-16,1-5 0 0,3 4 0 16,4 0 0-16,-7 7 0 15,7-7 0-15,-8 7 0 0,5-13 0 16,3 2 0-16,-8-6 0 16,0-7 0-16,-4-6 0 0,4-8-192 15,-12-6-929-15,3-13 472 0,1-11 298 16,-5-4-638-16,-3-12-543 15,-6-5 592-15,1 1 446 0,-8-13 213 16</inkml:trace>
  <inkml:trace contextRef="#ctx0" brushRef="#br0" timeOffset="58617.51">1338 4323 3403 0,'-9'-10'1018'0,"5"-1"-475"16,0 5-254-16,4 6-130 0,8 6-67 15,9 5-33-15,0 6-7 16,4 10 379-16,13 17 144 0,4 0-62 16,0 13 80-16,9 14-129 0,0 11-464 15,3 6 0-15,5 17 0 16,-4 6 0-16,0 11 0 0,-13 4 0 15,0 23 0-15,-12 0 0 16,-5 6 0-16,-13 11 0 0,-16 0 0 16,-13 10 0-16,-5 1 0 0,-20-5-647 15,-9-2-301-15,-17 2 449 16,4-12 221-16,-13-1-633 0,-3-4-809 16,-9 1 825-16</inkml:trace>
  <inkml:trace contextRef="#ctx0" brushRef="#br0" timeOffset="64303.58">7946 8603 1403 0,'-4'11'11'0,"4"-11"-11"0,0 0 25 15,0 6 11-15,0-6-39 16,0 17 160-16,-4-13 299 0,4-4 157 16,0 7 88-16,-5-1 186 0,5-6-295 15,0 4-274-15,0-4-143 16,0 0-70-16,0 0-41 0,0 0-24 16,0 6-13-16,0-6-20 15,0 0 5-15,0 0 16 0,0 0 249 16,0 0 109-16,0 0-31 15,0 0-85-15,0-6-67 0,-8-4-41 16,8-1 63-16,8-12-12 0,-8-11-84 16,0-3-45-16,0-14-29 0,5-3-14 15,-1-11-1-15,-4-9-10 16,4 3 22-16,-4-11-37 0,4-2-15 16,-4-4 0-16,4-7 0 0,-4-3 0 15,0-1 0-15,0-2 0 16,0-4 0-16,0 0 0 0,0-4 0 15,5-2 0-15,-1-5 0 0,0 11 0 16,9 0 0-16,-5 11 0 16,-3-5 0-16,3 5 0 0,0 6 0 15,-3 0 0-15,3 6 0 16,-4-2 0-16,5-4 0 0,-1 10 0 16,-3-10 0-16,3 10 0 0,1 7 0 15,-5-1 0-15,4 11 0 16,-4 7 0-16,5 3 0 0,-9 7 0 15,0 11 0-15,0-5 0 0,0 11 0 16,0-3 0-16,0 9 0 0,0 5 0 16,0-1 0-16,0 6 0 15,0-6 0-15,0 7 0 16,0 4 0-16,0-1 0 0,0 3 0 16,0-2 0-16,0 2 0 0,0 4 0 15,0 0 0-15,0 0 0 16,0 0 0-16,0 0 0 0,0 0 0 15,0 0 0-15,0 0 0 0,0 4 0 16,0 2 0-16,0 5 0 0,-9 12 0 16,5 8 0-16,-4 13 0 15,4 13 0-15,-9 14 0 0,4 1 0 16,-8 16 0-16,5-4 0 16,-5 4 0-16,0 0 0 0,0 0 0 15,0-10 0-15,4 4 0 16,-4-15 0-16,5-12 0 0,-1-5 0 15,4-12 0-15,5-5 0 0,-4-12 0 16,8-8 0-16,0-2 0 0,0-11 0 16,0 0 0-16,0 0 0 15,-9-17 0-15,9-11 0 0,0-22 0 16,0-15 0-16,9-2 0 0,-9-15 0 16,8 4 0-16,1-10 0 15,3 0 0-15,14 0 0 0,-9 0 0 16,8-3 0-16,5 3 0 0,-5 6 0 15,5-2 0-15,-5 13 0 16,1 6 0-16,-5 4 0 0,0 11 0 16,-4 12 0-16,-4 4 0 15,-5 11 0-15,1 6 0 0,-1 7 0 16,-8-1 0-16,0 5 0 0,4 2 0 16,-4 4 0-16,0 0 0 15,0 0 0-15,0 0 0 0,4 0 0 16,-4 0 0-16,0 4 0 0,0 13 0 15,5 6 0-15,-5 11 0 0,0 14 0 16,0 2 0-16,-5 22 0 16,1-1 0-16,0 7 0 15,-4 10 0-15,-5 0 0 0,4-4 0 16,-3 4 0-16,-1 0 0 0,4-10 0 16,-3 0 0-16,-1-7 0 15,0-6 0-15,5-4 0 0,8-4 0 16,-13-9 0-16,13-4 0 0,-4-10 0 15,4-7 0-15,0 0 0 0,4-10-774 16,0 0-155-16,5-11-781 16,-5-12 28-16,9-5 427 0</inkml:trace>
  <inkml:trace contextRef="#ctx0" brushRef="#br0" timeOffset="68986.84">16789 8746 1775 0,'-8'13'554'0,"-1"-9"95"15,1 2 58-15,8 1-163 16,0-7-174-16,-4 4-82 0,4-4-29 16,0 0-63-16,0 0-86 0,4-11-48 15,0 5-11-15,5 2-27 16,-5-9 90-16,4 3 210 0,-3-1 53 15,-1-6-68-15,0 1-73 16,0-18-54-16,1 3-17 0,-1-16-31 16,0-7-29-16,5-1 32 15,-1-12 86-15,0-4-16 0,1-7-118 16,-1-4-89-16,5-6 0 16,-4 0 0-16,-1-7 0 0,0 1 0 15,-3-5 0-15,3-6 0 0,-4 0 0 16,1-6 0-16,3 2 0 15,1 4 0-15,-1 0 0 0,1 0 0 16,-1 0 0-16,0 11 0 0,1-5 0 16,4 4 0-16,-5 1 0 15,1-5 0-15,-5 5 0 0,0-5 0 16,0 1 0-16,0-3 0 16,5 6 0-16,-5 3 0 0,5 8 0 0,-5 6 0 15,4 13 0-15,-3 4 0 16,-1 11 0-16,0 6 0 15,0 6 0-15,-4 11 0 0,5 4 0 16,-5 2 0-16,0 8 0 0,0 3 0 16,4 3 0-16,-4 3 0 15,0 4 0-15,0 0 0 0,0 0 0 16,0 0 0-16,0 0 0 0,0 0 0 16,0 0 0-16,0 4 0 15,0 3 0-15,4-1 0 0,-4 4 0 16,0 1 0-16,-4 6 0 0,4 0 0 15,-4 10 0-15,-1 6 0 16,1 12 0-16,-4 5 0 16,-5 15 0-16,4-4 0 0,-8 17 0 15,5-1 0-15,-5 5 0 0,0-4 0 16,0 10 0-16,0-10 0 16,4-7 0-16,1 0 0 0,-1-4 0 15,0-12 0-15,5-5 0 0,-1-12 0 16,5 2 0-16,-4-13 0 15,3 1 0-15,1-12 0 0,4-5 0 16,0-5 0-16,-4 1 0 0,4-7 0 16,0 0 0-16,0 0 0 15,0-7 0-15,0 1 0 16,-4-11 0-16,4-4 0 0,4-6 0 16,-4-13 0-16,8-15 0 0,1 1 0 15,-1-7 0-15,5-6 0 16,4-11 0-16,4 7 0 0,0-11 0 15,5 4 0-15,3 1 0 0,-3-1 0 16,3 0 0-16,1 7 0 16,-5-1 0-16,1 12 0 0,-5-1 0 15,0 17 0-15,-4 0 0 0,-4 16 0 16,-1 1 0-16,-3 4 0 16,-1 2 0-16,-3 8 0 15,-1 3 0-15,0 6 0 0,0-3 0 16,-4 7 0-16,0 0 0 0,0 0 0 15,0 0 0-15,5-6 0 16,-5 6 0-16,0 0 0 0,0 0 0 16,4 6 0-16,-4-6 0 0,0 7 0 15,0-3 0-15,0 2 0 16,0-2 0-16,0 3 0 0,0-1 0 16,0 4 0-16,0 1 0 0,0 6 0 15,0 10 0-15,0 7 0 0,-4-1 0 16,4 11 0-16,-5 7 0 15,5 3 0-15,-4-3 0 16,0 3 0-16,4-6 0 0,-4 3 0 16,4-1 0-16,-5-6 0 0,1 7 0 15,0 3 0-15,4 1 0 16,-4-5 0-16,-1 5 0 0,5-5 0 16,-4-2 0-16,0-1 0 0,4-10 0 15,0 1 0-15,-4-4 0 16,4-7 0-16,0-10 0 0,0 0 0 15,0-1 0-15,0 1 0 0,0-6 0 16,4-5 0-16,-4-6 0 16,0 4 0-16,0-4 0 15,0 7 0-15,0-7 0 0,0 0 0 16,0 0 0-16,0 0 0 0,0 0 0 16,0 0 0-16,0 0 0 15,0 6 0-15,0-6 0 0,0 0 0 16,0 0 0-16,0 0 0 0,4 4 0 15,-4-4 0-15,0 0 0 16,0 0 0-16,0 6 0 0,0-6 0 16,4 11 0-16,-4-5 0 0,0-6 0 15,0 11 0-15,5-5 0 16,-5 4 0-16,4 1 0 16,-4-5 0-16,4 5 0 0,0 5 0 15,1 1 0-15,-1 0 0 0,4 0 0 16,-3 4 0-16,-1-4 0 15,4 6 0-15,1-2 0 0,-1 2 0 16,-4-2 0-16,5 2 0 0,-1-2 0 16,1-4 0-16,-5-1 0 15,5-5 0-15,-5 2-862 0,-4-9-6 16,4-4 392-16,-4 0-1205 0,0-4 240 16,-4-9 658-16</inkml:trace>
  <inkml:trace contextRef="#ctx0" brushRef="#br0" timeOffset="72037.35">19698 6152 3122 0,'0'0'1144'16,"0"0"-533"-16,0 6-273 15,-5 4-164-15,5 18-71 0,-4-1-20 16,0 17-52-16,-4 6 35 0,-1 5-31 16,1 12 35-16,-1-6 300 15,-4 10 76-15,1-10-77 0,-1 0-143 16,0-6-94-16,5-5-62 0,-1-16-42 15,5-7 7-15,0-6-25 0,0-4 34 16,-1-11 41-16,5-6-45 16,0 0-17-16,5-6-2 15,3-11-17-15,5-10-15 0,8-24 7 16,9-7-21-16,4-10-125 0,-1-9 5 16,10-1 90-16,-9 7 37 15,4-1 14-15,-9 1 7 0,5 10 6 16,-8 11 0-16,-1 6-6 0,-4 16-3 15,-4 1 11-15,-4 10 13 16,0 17 79-16,-5 0 95 0,-4 17 56 16,5 17-19-16,-9 3-161 0,4 18-74 15,-4 2 0-15,0 8 0 0,-4-4 0 16,4 6 0-16,-5-2 0 16,5-4 0-16,0-11 0 0,5-6 0 15,-1-6 0-15,4-11 0 16,-3-4-353-16,7-6-137 0,-3-17 170 15,8 0 105-15,0-17-38 16,4-10-30-16,8-6 28 0,5-12 68 16,0-5 72-16,9-11 35 0,-1-4 38 15,9-2 27-15,-5 2 15 0,1-2-12 16,-1 2 8-16,-8 8 16 16,1 9-29-16,-10 8 17 0,1 6 9 15,-13 13 21-15,0 4 20 0,-9 11 229 16,1 12 106-16,-1 22 46 15,-8 12-2-15,-4 14 17 16,0 18-33-16,-9 16-256 0,0 6-157 16,-4 28 0-16,0 10 0 0,-4 7 0 15,0 10 0-15,-4 4 0 16,-5-4 0-16,5-4 0 0,-5-9 0 16,0-1 0-16,5-20 0 0,0-10 0 15,-1-6 0-15,5-15 0 0,0-13 0 16,0-10 0-16,8-17 0 15,0-6 0-15,5-15 0 0,4-13 0 16,-1-3 0-16,5-7 0 16,0-23 0-16,5-11 0 0,-10-21 0 15,18-16 0-15,8-23 0 16,9-22 0-16,4-12 0 0,4-8 0 16,0-9 0-16,0-4 0 0,9 6 0 15,-5 15 0-15,0 2-24 0,1 11-11 16,-5 3 8-16,4 18 8 15,-4 6 6-15,0 10-6 0,0 13-3 16,0 8 2-16,0 13 29 0,-4 13 22 16,-8 8 46-16,-1 12-15 15,-4 11-62-15,5 11 0 0,-9 12 0 16,0 8 0-16,-5 13 0 0,-3 7 0 16,-9 10 0-16,-5 6 0 15,-3-2 0-15,0 2 0 0,-5-2 0 16,-13 2 0-16,-3-6 0 15,-1-6 0-15,-8-5 0 0,0-6 0 16,-4 0 0-16,4-17 0 0,-5 1 0 16,5-5 0-16,0-13 0 15,4 1 0-15,0-11 0 0,9-4 0 16,-1-3 0-16,10-9 0 0,3-1 0 16,4-4 0-16,9-9 0 15,5-7-1116-15,16-7 365 0,8-1-373 16,10 8-247-16,7-3 179 0,5-4 221 15</inkml:trace>
  <inkml:trace contextRef="#ctx0" brushRef="#br0" timeOffset="72213.12">21289 6710 5032 0,'9'11'724'15,"-1"-1"120"-15,-3 3 96 0,-5-3-289 16,0 1-651-16,0-1 0 0,0 3 0 15,0-3 0-15,0 1 0 16,0-5 0-16,4-2 0 0,-4-4 0 16,0 6 0-16,0-6 0 0,0 0-1045 15,8 0 252-15,1-6-463 16,-1 2-570-16,9-13 871 0</inkml:trace>
  <inkml:trace contextRef="#ctx0" brushRef="#br0" timeOffset="74377.2">22445 6345 2118 0,'-8'0'691'0,"-1"0"199"0,1 0 28 16,-5 0-439-16,5 0-205 0,3 0 46 16,-3 0 210-16,-1-4 28 15,5 4-69-15,0-7-106 16,4 7-150-16,0-10-99 0,0-7-44 16,8 0-7-16,5-10-82 0,4-7-1 15,8 1 0-15,1-5 0 16,8 4 0-16,0 7 0 0,-1 4 0 15,1-4 0-15,0 10 0 0,-8 13 0 16,-1-3 0-16,-8 14 0 16,0-3 0-16,-9 19 0 0,1 4 0 15,-9 17 0-15,-4 7 0 0,-9 3 0 16,-8 7 0-16,-5 0 0 16,1 0 0-16,-5-6 0 15,5-1 0-15,4-10 0 0,0-4 0 16,4-13 0-16,4 1 0 0,4-12 0 15,5-5 0-15,-4-5 0 16,8-6 0-16,0 0 0 0,0 0 0 16,0 0 0-16,4 0 0 0,4-6 0 15,1 2 0-15,4-9 0 16,4 9 0-16,4-2 0 0,4-1 0 16,9 14 0-16,0-1 0 0,0 21 0 15,0 7 0-15,4 10 0 16,-4 10 0-16,-5 18 0 0,-8 6 0 15,-4 10 0-15,-8 6 0 16,-9 5 0-16,-9 6 0 0,-8 0 0 16,-4-7 0-16,-4 3 0 15,-9-2 0-15,0-15 0 0,-4-9 0 16,0-1 0-16,0-20 0 0,0-10 0 16,4-10 0-16,0-7 0 15,0-10 0-15,4-13 0 0,1-4 0 16,3-4 0-16,1-19 0 0,0-4 0 15,8-17 0-15,0-7 0 0,12-10 0 16,5-10 0-16,9-11 0 16,8-6 0-16,8 4 0 0,13-8 0 15,5-3 0-15,12 1 0 16,8-1-52-16,5 3-254 0,8-3-18 16,9-3 8-16,-1 3 110 15,5 1 114-15,-4 6 65 0,-9 10 35 16,-4 13 16-16,-13 4 12 0,-12 11-7 15,-13 12 2-15,-9 4 247 16,-4 18 220-16,-8-1-79 0,-4 6-419 16,-5 5 0-16,0 6 0 0,-4 0 0 15,-4 17 0-15,0 0 0 16,-9 16 0-16,0 11 0 0,1 7 0 16,-5 3 0-16,4 7 0 0,0 0 0 15,5-6 0-15,4-1 0 16,-1-10 0-16,5-4 0 15,5-6 0-15,3-7 0 0,5-6 0 16,-5-15 0-16,9-2 0 0,4-14 0 16,5-7 0-16,3-10 0 15,9-11 0-15,-4-6 0 0,4-17 0 16,0 0 0-16,1-16 0 0,-6-1 0 16,-7-4 0-16,-5-2 0 15,-13-4 0-15,-3 10 0 0,-10 7 0 16,-3 10 0-16,-9 6 0 0,-8 18 0 15,-5 3 0-15,-4 17 0 16,-4 11 0-16,-4 16 0 0,-1 14 0 16,-3 9 0-16,3 22 0 15,-3 16 0-15,-1 7 0 0,5 6 0 16,4 8 0-16,4-4 0 16,4 7 0-16,13-18 0 0,5 1 0 15,12-7 0-15,4-10 0 0,9-10 0 16,8-14 0-16,9-3 0 15,3-13-294-15,5-15-383 0,9-6 94 16,0-10 116-16,3-13 176 0,1-5 147 16,4-5 53-16,0-5 34 15,-4-2 24-15,0-4 18 16,-13 0 9-16,-4 0 3 0,-5 0 8 16,-7 6 15-16,-5 15 3 0,-9-4 10 15,1 6 21-15,-9 4 419 16,0 11 95-16,0-5-82 0,0 11-67 15,-5 11 38-15,1-1-334 0,-4 13-123 16,-1 4 0-16,5 7 0 16,-5 10 0-16,1-6 0 0,-1 6 0 15,5-4 0-15,0-2 0 0,8 2 0 16,0-9 0-16,1-8 0 16,-1 4 0-16,9-6 0 15,-5-8 0-15,9-2 0 0,0-5 0 16,8-12 0-16,1-5 0 0,3-6-247 15,1-6-104-15,4-4-19 16,4 0 77-16,0-11 85 0,-4-2 102 16,4-4 77-16,-4 0 32 0,-9 6 17 15,1-2 26-15,-9 9 148 0,-5 1 169 16,-3 9 152-16,-1 4-52 16,-3 1-463-16,-5 9 0 0,0 3 0 15,0 4 0-15,-5 0 0 0,1 11 0 16,-4 5 0-16,-1 12 0 15,1-1 0-15,-1 7 0 16,1-1 0-16,-1 1 0 0,9-7 0 16,-4 0 0-16,8-6 0 0,1-4 0 15,-1 0 0-15,8-11 0 16,1 5 0-16,4-11 0 0,4 0 0 16,9-11 0-16,4 1 0 0,0-13 0 15,4-11 0-15,0-4 0 16,4-12 0-16,0-11 0 0,-3-4-236 15,3-9-41-15,-8-7 61 0,0-1 47 16,-5-9 60-16,-8 3 49 16,1 6 33-16,-10 5 27 0,-7 5 96 15,-1 22 176-15,-4 2 159 16,0 14-136-16,-4 11-295 0,-1 2 0 16,-3 21 0-16,-1 11 0 15,1 5 0-15,-9 22 0 0,0 12 0 16,-4 11 0-16,4 11 0 0,-4 5 0 15,8 1 0-15,-4 4 0 16,9 2 0-16,-1-6 0 0,5-7 0 16,0 0 0-16,8-6 0 0,0-8 0 15,5-2 0-15,3-11 0 16,1-4-845-16,8-13-42 16,0-6-131-16,5-4-980 0,8-11 964 0</inkml:trace>
  <inkml:trace contextRef="#ctx0" brushRef="#br0" timeOffset="74585.5">25218 6765 8089 0,'4'0'102'0,"0"0"-102"15,1 0 0-15,-1 0 0 0,-4 0 0 16,0 0 0-16,0 0 0 0,0 0 0 15,4 0 0-15,-4 0 0 16,4-7 0-16,-4 7 0 16,0 0 0-16,0 0 0 0,0 0-107 15,-4 0-967-15,4 0 18 0,-4 0-537 16,-5 0 102-16</inkml:trace>
  <inkml:trace contextRef="#ctx0" brushRef="#br0" timeOffset="81944.03">11464 7432 1657 0,'-4'-4'551'16,"-5"-2"211"-16,5 6 141 0,-5 0-82 15,-3 6-407-15,3 15-191 0,-3 6-93 16,-1 17-40-16,0 17-17 15,-4 17-1-15,0 16 350 0,0 5-29 16,-4 12 282-16,4 5-201 0,0 5 17 16,0 1-451-16,1 0-40 15,3 0 0-15,4-13 0 0,5 2 0 16,0-12 0-16,4-5 0 16,0-12 0-16,8-4 0 0,1-7 0 15,-1-4 0-15,5-12 0 0,0-5 0 16,4-6-608-16,-5 0-350 15,1-16 451-15,4-1 234 0,0-10 111 16,-4-7-193-16,-1-3-702 0,5-14-233 16,0-3 520-16,0-7 388 15,4-10 165-15,0-11-50 0</inkml:trace>
  <inkml:trace contextRef="#ctx0" brushRef="#br0" timeOffset="82567.62">11591 8438 1412 0,'-9'-11'18'0,"1"5"30"15,-1-5 298-15,5 5 173 0,-4 6 35 16,4-10 14-16,-1 3 18 0,5 7-7 15,0-4-140-15,-4-2-196 16,4 2-130-16,0-3-49 0,4-3-18 16,-4 3-34-16,9-9-4 0,-5 5 2 15,4 1-1-15,-3-3 18 16,7 3-18-16,-3-7-9 0,4 6 3 16,4 1 8-16,-1 4 51 0,1-1 99 15,-4 7-4-15,0 7 73 16,4 9 131-16,-9 12 49 0,1 9 27 15,-1 14-31-15,-8 3-63 16,-8 14-343-16,-5 3 0 0,0-4 0 16,-8 11 0-16,-4-7 0 0,-1-6 0 15,1-4 0-15,-1 0 0 16,5-17 0-16,-4-4 0 0,8-13 0 16,0-6 0-16,0-4 0 0,4-11-1033 15,1-6 265-15,3-6 357 0,5-15 176 16,0-13-713-16,8-10-435 15,0 0 401-15,0-10 496 16,9-3 215-16,4-4 117 0,0 7 66 16,0-7-506-16</inkml:trace>
  <inkml:trace contextRef="#ctx0" brushRef="#br0" timeOffset="83055.4399">11836 8184 1433 0,'9'-11'338'16,"-5"11"214"-16,0 0 122 0,1 0 32 16,-5 0-86-16,4 0-56 15,0 0-261-15,0 4-138 16,5 3-72-16,-5-7-34 0,0 0-32 16,0 6-17-16,1-6 3 0,-1 0 0 15,0 0 2-15,-4 0 4 16,4 0-10-16,-4 0 3 0,0 0-1 15,9 0-2-15,-9-6 0 0,4 6-9 16,0-7-10-16,-4 3 4 0,0-2 9 16,0 2 5-16,0-3 11 15,-4 1 62-15,0 6 67 0,0-4 59 16,-5-2-1-16,1 6-14 0,-5 6-58 16,0-2-45-16,1 13-7 15,-5 0 87-15,0 10 81 0,0 13 39 16,-4 4 26-16,-1 4 0 15,1 13-269-15,4-4-46 0,0 4 0 16,0-3 0-16,5-1 0 0,3-2 0 16,5-5 0-16,0-2 0 15,4-4 0-15,4-4 0 0,0-6 0 16,5-3 0-16,-1-8 0 0,1 5 0 16,3-11 0-16,1-1 0 15,0-5 0-15,0-1 0 0,3-10-632 16,6 0-311-16,-5-4 429 15,4-13 231-15,4 1-717 0,1-12-648 16,-1-5 769-16,0-1 419 16</inkml:trace>
  <inkml:trace contextRef="#ctx0" brushRef="#br0" timeOffset="85504.66">12086 7781 3504 0,'9'37'1006'0,"3"-3"-473"0,1-11-243 16,0 4-137-16,4 24-83 15,4 3 64-15,0 11 365 16,0 19-97-16,0 5-12 0,-4 5 92 15,-8-2-184-15,-1 3-116 16,-12-7 66-16,0-4-248 0,-9-6 0 16,-4-3 0-16,-4 3 0 15,-4-11 0-15,-1 4 0 0,-3-10 0 16,-1-6-262-16,4-5-687 16,-3-6 291-16,3-10 289 0,10-7 72 15,-6-10-1372-15,10-7 410 16,-1-10 578-16</inkml:trace>
  <inkml:trace contextRef="#ctx0" brushRef="#br0" timeOffset="86072.4299">12603 8106 2383 0,'-9'-4'650'0,"1"-3"159"0,-1 1-48 16,5 2-279-16,0 4-196 0,4 0 61 16,0 0 102-16,0 0 119 15,4 4-13-15,4 2-7 0,1-6-195 16,4 11-353-16,4-5 0 0,8 1 0 16,0-3 0-16,9-4 0 15,4 6 0-15,5-6 0 0,3 0 0 16,1-6 0-16,4 6 0 15,-5-4 0-15,-3-3 0 0,-1 7 0 16,-4-6 0-16,-8 6 0 16,-5-4-538-16,-8 4-499 0,-4 0-167 15,-5 4-757-15,-4 2 509 0</inkml:trace>
  <inkml:trace contextRef="#ctx0" brushRef="#br0" timeOffset="130802.7">1621 10188 1425 0,'0'0'3'0,"0"0"1"0,0 0 50 15,0 0 122-15,0 0 115 16,0 0 50-16,0 0 28 0,0 0 84 15,0 0 53-15,-8 0 65 0,8 0-38 16,0 0-147-16,0 0-175 0,0 0-101 16,0 0-49-16,0 0-21 15,0 0-22-15,0 0-4 16,0 0-9-16,0 0 5 0,0 0 10 16,0 0-33-16,0 0 13 0,0 0 25 15,0 0-40-15,0 0 7 16,0 0 8-16,0 0 10 0,0 0 11 15,0 0-36-15,0 0 10 0,0 0 5 16,0 0 19-16,0 0-34 16,0 0 15-16,0 0 25 0,0 0-41 15,0 0 11-15,0 0 8 0,0 0 15 16,0 0-2-16,8-6-35 16,-8 6 15-16,9 0 28 0,-1-4-43 15,-3-2 19-15,11-1 3 16,-7-3-10-16,8-1 31 0,-9 1-45 15,14-7 15-15,-6 0 35 0,1 0-51 16,5 1 22-16,-6-1 23 16,1-4-43-16,13-2 20 0,-13-5 0 15,13 1-9-15,-5-6 18 0,5-1-5 16,-9 0-12-16,4-3 32 16,1 3-48-16,3-10 21 0,-12 6 32 15,4-2-53-15,5 2 18 0,-18 5 32 16,5 6-45-16,4-7 12 15,-9 13 33-15,-8-2-33 0,9 2-13 16,-9 4 17-16,0 0 30 16,0 11-9-16,-9-4-15 0,9 3 94 15,0 3 133-15,-8 4 23 0,-1-6-42 16,9 12-35-16,-12-6-38 16,3 11-12-16,1 5 33 0,-1 1 71 15,1 10 22-15,-9 7 46 0,4 4 5 16,-4 6-252-16,0 6-51 0,5 5 0 15,-5-5 0-15,0 11 0 16,4 0 0-16,-4 4 0 0,9-15 0 16,-9 11 0-16,4-6 0 0,5 6 0 15,-1-11 0-15,1-6 0 16,-1 0 0-16,1-6 0 16,-1-4 0-16,5-1 0 0,4-5 0 15,0-5 0-15,-8-2 0 0,8-5 0 16,0 1 0-16,-9 0 0 0,9 4 0 15,0-4-563-15,-8-7-445 16,8 3 477-16,0-3-793 0,-9 7-350 16,9-6 794-16</inkml:trace>
  <inkml:trace contextRef="#ctx0" brushRef="#br0" timeOffset="131921.6">1071 11049 1409 0,'-13'-4'10'0,"5"4"-10"16,-1 0 33-16,1-6 192 0,-1 6 418 15,9 0 211-15,-8 0 105 16,8-11-293-16,0 11-317 0,0 0-167 16,0 0-56-16,0 0-70 0,8 0-19 15,1-6 24-15,8 6-51 16,4 0 50-16,-4-7 286 0,13 7 177 15,3-4 34-15,6 4-42 0,7-6-18 16,1-5-424-16,16 11-73 0,1-10 0 16,-1 4 0-16,5 6 0 15,4 0 0-15,8 0 0 0,-12 0 0 16,4 0 0-16,-8 6 0 16,-5-2 0-16,-4 2 0 0,-4 5 0 15,-5-5 0-15,-8-6 0 0,-12 4 0 16,12 3 0-16,-17-1 0 15,4-6 0-15,-8 0 0 0,4 0 0 16,-4 0 0-16,0 0 0 0,-4-6 0 16,4 6 0-16,-9 0 0 0,1 0 0 15,-5 0 0-15,0-7 0 16,1 7 0-16,3 0 0 16,-8 0 0-16,-13 0 0 0,13 0 0 0,0 0 0 15,5 7 0-15,-5-7 0 16,0 0-806-16,-9 6-88 0,9-2-453 15,-4 9-459-15,-5-9 621 16</inkml:trace>
  <inkml:trace contextRef="#ctx0" brushRef="#br0" timeOffset="134039.07">1346 11811 1440 0,'-8'0'210'0,"-9"-4"637"16,13-2 381-16,-5 6-348 0,1-7-415 15,-1 3-222-15,9-9-111 16,-8 3-58-16,8-1-36 16,0-5 2-16,0-5 12 0,8-2-26 15,-8 2 143-15,9-3 107 0,-9-3 29 16,8 0-40-16,1-7-52 0,-1 7-11 15,5 4-56-15,4-4-59 16,0 10 24-16,-5-4 100 0,14 4-36 16,-9 11 5-16,12 2-14 0,-3 8-156 15,-5 2-10-15,8 21 0 16,-3 1 0-16,4 9 0 0,-5 10 0 16,-8 1 0-16,4 9 0 15,-13 1 0-15,1 10 0 0,-9-8 0 16,-9 12 0-16,1-5 0 0,-13 4 0 15,-5 1 0-15,-3-5 0 16,3-6 0-16,-3-7 0 0,-5-10 0 16,4-6 0-16,1-4 0 0,3-11 0 15,1-2 0-15,4-11 0 0,4 3 0 16,0-13 0-16,4 0 0 16,5-6-190-16,-1-5-982 0,1-12 563 15,8-4 294-15,8-1 75 0,1-9-1287 16,8-7 176-16,4-7 664 15,13-3 326-15,-5-3-300 16</inkml:trace>
  <inkml:trace contextRef="#ctx0" brushRef="#br0" timeOffset="134526.09">2083 11597 1643 0,'8'4'706'0,"1"2"272"0,-9 1 102 16,8-3-510-16,-8 2-277 0,9-6-138 16,-5 4-74-16,4 3-42 15,1-7-6-15,8 0 13 0,-9-7-52 16,-4 3 0-16,13-2 11 16,-8 2 21-16,-1-9-34 0,1 3 4 15,-1-7-3-15,1 0 26 0,-5-4-22 16,4 4-6-16,-16-6 9 15,4 2 20-15,-5-2-37 0,1 2 25 16,-9 4 2-16,-4 0-22 0,-5 7 42 16,-3 10 44-16,3 0 251 0,-12 4 53 15,4 9-5-15,5 8 3 16,-9 6 43-16,4 7 50 0,-4 3-362 16,8 14-107-16,5 10 0 15,-5 0 0-15,13-1 0 0,0 12 0 16,0-11 0-16,13 6 0 0,4-2 0 15,0-8 0-15,8-3 0 16,14-3 0-16,-6-3 0 0,1-8 0 16,13-2 0-16,0-5 0 0,4-6 0 15,-5-6 0-15,9 2 0 16,5-12 0-16,-5 2 0 0,8-9 0 16,-8 2-386-16,9-6-709 0,0-6 485 15,-5 2-816-15,4-9-192 0,-7-8 766 16</inkml:trace>
  <inkml:trace contextRef="#ctx0" brushRef="#br0" timeOffset="135183.4499">3196 11116 5162 0,'0'0'248'0,"9"0"289"16,-9 0 131-16,8 4-22 0,5-4-13 16,-5 7-336-16,9-7-297 15,9 0 0-15,-5 0 0 0,13 0 0 16,4-7 0-16,0 3 0 0,0 4 0 16,9-6 0-16,3 6 0 15,-3-4 0-15,8-3 0 0,-9 7 0 16,1 0-1003-16,-9 7 209 0,0-3 364 15,-4 2-478-15,-21 11-438 16,4-7 206-16,-9 14 541 16</inkml:trace>
  <inkml:trace contextRef="#ctx0" brushRef="#br0" timeOffset="135509.71">3133 11486 5268 0,'-5'0'203'0,"5"0"215"16,0 0 330-16,13 0 68 0,-4 0-125 0,16 0-644 15,-4 0-47-15,5 0 0 16,12 0 0-16,0-7 0 15,8 7 0-15,5-4 0 0,8 4 0 16,5 0 0-16,-1-6 0 0,1 6 0 16,-5 0 0-16,5 0 0 15,-1 0 0-15,-8 6 0 0,0-6 0 16,0 11 0-16,-17-5-928 0,0 4 89 16,5 1 252-16,-5-1-1004 15,-13 14 182-15,5-8 650 16</inkml:trace>
  <inkml:trace contextRef="#ctx0" brushRef="#br0" timeOffset="137074.4199">5495 9918 1380 0,'0'0'16'16,"0"-7"-7"-16,0 7-3 0,0 0 0 15,0 0 38-15,0 0-37 0,0 0 222 16,0 0 133-16,0 0 19 16,0 0-30-16,-9 7-23 0,9-7 8 15,-8 6 16-15,8-6-79 0,-13 4-111 16,9-4-58-16,0 6-78 15,0-6-13-15,-1 0-11 0,5 0-524 16,0 0-449-16,0 7 233 16,0-7 365-16</inkml:trace>
  <inkml:trace contextRef="#ctx0" brushRef="#br0" timeOffset="138068.1">6138 9586 1521 0,'-8'0'394'0,"8"0"157"16,-9 0 67-16,9 0 49 0,0 0-51 15,-8 0-87-15,8 0-223 16,0 0-149-16,0 0-67 0,0 0-33 16,0 0-29-16,0 0-10 0,0 6-6 15,0-2 1-15,0 3-2 0,0-7 13 16,0 0-5-16,0 6-13 15,8 4-16-15,-8-10-6 16,0 0 16-16,0 0 0 0,0 0 4 16,0 0-2-16,0 0 1 0,0 0 2 15,0 0 22-15,9-6-13 16,-9 6-17-16,0 0-18 0,0-4 6 16,0-2 11-16,0-1 4 0,-9-3 4 15,9-1-4-15,-12 1 11 0,-1 4 6 16,0-5-4-16,-4 1-24 15,-4 3-6-15,-4 7 21 0,-1 0 105 16,5 0 45-16,-13 11 63 0,5-5 21 16,3 5-9-16,5 5-25 15,-13 5-8-15,13 2-27 16,-4 11-6-16,4-7-27 0,-5 7-13 16,5-3 3-16,4 3 25 0,-4 6 20 15,4-2-10-15,9 2-161 16,-14 4 0-16,14 0 0 0,-1 4 0 15,1 2 0-15,8 5 0 0,-9-5 0 16,9 5 0-16,0-5 0 0,0 5 0 16,9-5 0-16,-1-6 0 15,5-6 0-15,13 2 0 0,-10-6 0 16,6-7 0-16,7-6 0 0,5 2 0 16,-4-13 0-16,4 1 0 15,4-11 0-15,4 0 0 16,0-11 0-16,1-5 0 0,-5-1 0 15,-4-4 0-15,0-2 0 0,-1-4 0 16,-16 3 0-16,0-3 0 0,-4 6 0 16,-5-12 0-16,-8 5 0 15,0 1 0-15,-16-7 0 0,3 7 0 16,-4-6 0-16,-17 5 0 0,4 1 0 16,-8 4 0-16,-8 2 0 15,-1 4 0-15,1 11 0 16,3-5 0-16,5 11 0 0,-8 7 0 15,7 3 0-15,6 11 0 0,-5 2 0 16,-1 4 0-16,6 11 0 0,3 2-1042 16,5 8 256-16,3 3-125 15,14-1-918-15,-1 5 715 0</inkml:trace>
  <inkml:trace contextRef="#ctx0" brushRef="#br0" timeOffset="138616.66">4983 11120 4149 0,'0'0'683'0,"8"-4"-294"16,18-2-150-16,-5 2 241 15,21-3 66-15,5 1-57 0,8 2-52 16,4-2-9-16,21-1-77 16,5 3-351-16,4 4 0 0,12-6 0 15,-7 6 0-15,-1-4 0 0,4 4 0 16,-4 0 0-16,0-7 0 15,-8 7 0-15,4 0 0 16,-17 0 0-16,4 0 0 0,-12 0 0 16,-5 0 0-16,-4-6 0 0,0 6 0 15,-8 0 0-15,-5 0-176 16,-4 0-425-16,-8 0-189 0,-5 0 259 16,-8 0-362-16,-4 6-493 0,-5 1 203 15,-12-3 51-15</inkml:trace>
  <inkml:trace contextRef="#ctx0" brushRef="#br0" timeOffset="139394.49">5186 11740 5123 0,'-13'-7'245'0,"5"3"46"15,-9-2 215-15,8-5 42 16,1 5-65-16,4-4-93 0,4-1-92 15,0 5-123-15,0-5-78 0,0-6-62 16,8-6-35-16,1 2 0 16,-1-2 0-16,5 2 0 0,4 5 0 15,-5-8 0-15,5 3 0 0,9 11 0 16,-9-3 0-16,12 9 0 16,-3 4 0-16,3 0 0 0,1 17 0 15,0 10 0-15,3 7 0 0,-11 4 0 16,3 12 0-16,-8 5 0 15,-9 12 0-15,1 4 0 16,-5 0 0-16,-12 7 0 0,-5 4 0 16,-4-4 0-16,-4-1 0 0,-5 1 0 15,-12-13 0-15,4 2 0 16,-4-12 0-16,9-11 0 0,-9-4 0 16,4-13 0-16,4 0 0 0,5-10 0 15,-1-6 0-15,5-5 0 16,0-6 0-16,4-6 0 0,0-5 0 15,0-6 0-15,4-10 0 0,5-6 0 16,0-1 0-16,-1-10 0 16,9 6 0-16,0-6 0 0,9 10 0 15,-1-3 0-15,-4 3 0 16,5 7 0-16,-1 4 0 0,9 2 0 16,0 8 0-16,4-4 0 15,5 13 0-15,3 4 0 0,5 11 0 16,4-1 0-16,9 7 0 15,-9 6 0-15,4 4 0 0,5 1 0 16,-1-1 0-16,-8-4 0 0,9 4 0 16,-9 0 0-16,0-3 0 15,5-3 0-15,-5-11 0 0,-13 7 0 16,5-11-126-16,-5-2-529 0,5 3-232 16,-13-7 386-16,8-11-459 15,-4 5-334-15,5-11 136 16,-5-4 524-16</inkml:trace>
  <inkml:trace contextRef="#ctx0" brushRef="#br0" timeOffset="139928.73">6033 11465 5393 0,'-5'-13'632'0,"-12"-4"42"16,17 7-71-16,-8 6-148 16,4-3-157-16,8 1-162 15,4 2-136-15,9-3 0 0,-4 7 0 16,12 0 0-16,5 0 0 0,4 11 0 16,0-5 0-16,4 1 0 15,0 3 0-15,0 1 0 0,0-1 0 16,-4 3 0-16,4-9 0 0,-8 2 0 15,-5-2 0-15,1-4 0 16,-5 7 0-16,-4-14 0 0,-13 7 0 16,4-4 0-16,-3 4 0 15,-1 0 0-15,-4 0 0 0,0 0 0 16,0 0 0-16,-4-6 0 16,-1 6 0-16,5 0 0 0,-4 6 0 15,4-6 0-15,-4 4 0 0,0 9 0 16,4 8 0-16,-9 6 0 15,-8 13 0-15,5 4 0 0,-1 17 0 16,0 0 0-16,-8 4 0 0,8 2 0 16,1 5 0-16,-5-5 0 15,4-2 0-15,0 2 0 0,9-2 0 16,-4-8 0-16,-1-3 0 0,9-3 0 16,-8-3 0-16,8-4 0 15,0 0 0-15,-5-4 0 16,5 4-85-16,0-6-655 0,0-5-104 15,0 1 359-15,0-7-153 0,0-10-535 16,0 0-111-16,0-7 523 16,0-10 363-16,0 0-391 0</inkml:trace>
  <inkml:trace contextRef="#ctx0" brushRef="#br0" timeOffset="140272.1">6066 12149 4448 0,'-12'-13'568'16,"3"3"-266"-16,9 6-3 0,-4-3 210 16,4 1-10-16,0 6 5 15,4-4 35-15,0 4-16 0,13 0-523 16,0 0 0-16,0 0 0 0,13 0 0 15,4 0 0-15,4-6 0 16,4 6 0-16,9 0 0 0,4 0 0 16,-4 0 0-16,4-7 0 0,4 3 0 15,0 4 0-15,1-6 0 16,-1 6 0-16,-4-4-23 16,0 4-650-16,-4-7-251 0,0 7 396 15,-5 0-772-15,-4 0-291 0,-3 7 681 16</inkml:trace>
  <inkml:trace contextRef="#ctx0" brushRef="#br0" timeOffset="151455.73">1503 13734 4616 0,'0'-6'482'0,"-9"-1"-245"15,9 7-88-15,0 0-88 16,0 0-10-16,0 0-38 0,0 0 21 16,0 0-37-16,9-4 101 0,-9 4 65 15,8 0-37-15,1 0-20 16,-9-6 1-16,8 6-11 0,-4-11-28 15,1 5-38-15,7-11-26 0,-12 7-11 16,9-18 1-16,-1 12 6 16,1-5 14-16,-9 4 61 15,-9-6 82-15,9 6 5 0,-8-4-32 16,-9 4-23-16,4 0-1 0,-12 1 1 16,4 5 42-16,-5 11-41 0,-3 0 131 15,-5 11-61-15,4 5-49 16,-8 12-24-16,4 5-105 0,5 18 0 15,-5 3 0-15,4 11 0 0,5 13 0 16,3-7 0-16,-3 13 0 16,17-6 0-16,-5 0 0 0,13-7 0 15,0 0 0-15,0-6 0 16,13-4 0-16,4-4 0 0,-1-9 0 16,14-4 0-16,-4-4 0 0,3-6 0 15,-3-13 0-15,12-4 0 16,0-7 0-16,-4-4 0 0,-5-12 0 15,9-4 0-15,-12-11 0 0,-5-9 0 16,4-1 0-16,-16-9 0 16,-1-4 0-16,-8-11 0 0,-8 11 0 15,-1-6 0-15,-8 6 0 0,-4 0 0 16,-13 10 0-16,5 7 0 16,-5-1 0-16,4 12 0 0,1 9 0 15,-5 7 0-15,13 7 0 0,-5-1 0 16,5 11 0-16,13 4 0 15,-9 6 0-15,8 7 0 0,9 3 0 16,0 3-1019-16,17 4 226 16,0-6 348-16,4 2-1402 0,5-13 518 15,12 1 636-15</inkml:trace>
  <inkml:trace contextRef="#ctx0" brushRef="#br0" timeOffset="151664.81">1943 14158 5804 0,'-8'6'890'0,"-1"5"159"0,1-1-601 16,8 7-448-16,-9 0 0 15,5 0 0-15,4 6 0 0,-8-2 0 16,8-5 0-16,0 1-139 0,0 4-1078 15,0-4 571-15,8 0-1124 16,-4-7 286-16,5 3 119 0</inkml:trace>
  <inkml:trace contextRef="#ctx0" brushRef="#br0" timeOffset="152160.13">2413 14093 4730 0,'-17'-13'422'15,"9"3"-114"-15,-1-1 107 0,5-6-70 16,-5 7-121-16,9-3-58 15,-8 3-34-15,8-7 49 0,0 0 33 16,0 3-32-16,8-3-66 16,-8 0-55-16,9 0-42 0,4 7-13 15,4-7-2-15,-1 4 22 0,6 9 51 16,3-6 57-16,-8 10 50 16,13 4 49-16,-5 2-221 0,-4 15-12 15,-4 6 0-15,0 7 0 0,-4 10 0 16,-13 6 0-16,0 11 0 15,-9 4 0-15,-3 3 0 16,-5 9 0-16,0-5 0 0,-13-5 0 16,0-2 0-16,-3-4 0 0,3-11 0 15,-4-2 0-15,-4-8 0 16,0-2 0-16,0-4 0 0,4-7 0 16,4-10 0-16,5-7 0 0,-5-3 0 15,13-7-250-15,0-7-855 0,5-3 489 16,12-18 277-16,0-5-647 15,12-5-408-15,14-2 363 0,3-8 496 16,5 4-329-16</inkml:trace>
  <inkml:trace contextRef="#ctx0" brushRef="#br0" timeOffset="152611.09">3048 14053 3834 0,'0'0'802'0,"8"6"-355"16,-8-6-217-16,0 0-107 0,9-6-37 15,-9 6-59-15,0 0-18 16,0 0 22-16,0 0-31 0,0-4 0 16,0-3 23-16,0-3-33 15,0-3 27-15,0 3-24 0,-9-7 1 16,9 7 33-16,-16-7-37 0,7 6 20 15,-8-6-4-15,4 11-2 16,-12 2 38-16,4 4 41 0,-5 10 160 16,-12 7 142-16,5 11 105 0,3 5 47 15,-8 5 82-15,4 12-470 16,4 1-149-16,1 3 0 0,-5 1 0 16,13-5 0-16,4 5 0 0,0-5 0 15,8-6 0-15,5 0 0 16,4 0 0-16,13-6 0 15,-5-4 0-15,9-7 0 0,4-4 0 16,13 4 0-16,-4-10 0 0,12-6 0 16,0-5-741-16,9-6-175 15,4-6 441-15,-8-5-202 0,12-6-439 16,0-6 19-16,1-4 213 0,3-4-256 16</inkml:trace>
  <inkml:trace contextRef="#ctx0" brushRef="#br0" timeOffset="152833.1">3747 14215 5388 0,'8'4'598'0,"0"2"164"0,14 5 38 16,3-11-180-16,-4 6-597 0,9-2-23 15,4-4 0-15,12 0 0 16,-8-4 0-16,5-2-166 0,3 6-540 16,1-11-131-16,-9 5 379 0,4 6-276 15,-4-11-730-15,0 18 262 16,-12-3 582-16</inkml:trace>
  <inkml:trace contextRef="#ctx0" brushRef="#br0" timeOffset="153060.9">3924 14473 4681 0,'5'6'452'0,"7"5"-165"0,5-5 96 16,4-2-54-16,5 2-114 15,-1-6-179-15,5 0-71 0,8 0-249 16,-4-6 45-16,12 6 101 0,-8-10-336 15,9 3-577-15,0 3-289 16,8 4 640-16,0 0 318 16</inkml:trace>
  <inkml:trace contextRef="#ctx0" brushRef="#br0" timeOffset="153631.99">5258 14093 5231 0,'-4'0'188'16,"-1"-6"-34"-16,1-1 99 15,4-3 83-15,4-1-80 0,5-12-110 16,-1 2-72-16,9-6-42 0,4-7-12 15,5 1-17-15,-5-5 1 0,4-2 7 16,-3 2 1-16,-1-6-1 16,0 0 0-16,0 4-5 0,-4 2 2 15,0 11-2-15,-9-6 3 0,-8 9 17 16,5 3 90-16,-1 11 98 16,-4-3 26-16,0 9-11 0,-4-2-28 15,4 6-78-15,0 0-39 0,-5 6-39 16,5 11 97-16,-8 21-142 15,-9 2 0-15,4 14 0 16,1 7 0-16,-1 10 0 0,-8 1 0 16,8 5 0-16,0 5 0 0,-4 2 0 15,0-6 0-15,0 0 0 16,13-7 0-16,-4-6 0 0,-1-4 0 16,1 0 0-16,4-11-644 0,8-12-342 15,4-4 33-15,1-18-636 16,3 1 289-16,10-17 49 0</inkml:trace>
  <inkml:trace contextRef="#ctx0" brushRef="#br0" timeOffset="154551.76">5855 14009 5266 0,'0'0'312'16,"0"0"23"-16,0 0 41 0,0 0-40 15,0 0-53-15,-9 0-59 0,9 0-63 16,-4 0-21-16,4 0-18 16,0 0 15-16,0-4 16 15,-4-3-13-15,4 7-7 0,0-6-60 16,0 6-73-16,-4 0 0 0,8-10 0 15,-4 10 0-15,0-11 0 16,4 5 0-16,0-5 0 0,5-6 0 16,-1 1 0-16,1 5 0 0,-1-6 0 15,5 1 0-15,-5-1 0 16,9 0 0-16,-8 7 0 0,-1-7 0 16,1 10 0-16,3-3 0 0,-12 10 0 15,9-4 0-15,-1-3 0 16,-8 7 0-16,0 0 0 0,0 0 0 15,0 0 0-15,0 0 0 16,0 0 0-16,0 0 0 0,0 0 0 16,0 0 0-16,0 0 0 15,0 0 0-15,0 11 0 0,0-11 0 16,0 6 0-16,0-2 0 0,0 3 0 16,0 10 0-16,-8-1 0 15,8 1 0-15,-9 10 0 0,1-6 0 16,-1 2 0-16,1-6 0 0,4 4 0 15,4-4 0-15,-9 0 0 0,9-11 0 16,0 5 0-16,-8-11 0 16,8 0 0-16,0 0 0 15,0 0 0-15,0 0 0 0,0 0 0 0,0 0 0 16,0-11 0-16,0 1 0 16,8-3 0-16,-8-4 0 15,0 3 0-15,0 1 0 0,-8 2 0 16,8 1 0-16,0-3 0 0,-9 3 0 15,5-1 0-15,4 5 0 16,-4-4 0-16,0-1 0 0,4 11 0 16,-5 4 0-16,5-4 0 0,-4 7 0 15,0-1 0-15,0 4 0 16,4 1 0-16,-9 6 0 16,9-11 0-16,-8 4 0 0,8 1 0 15,0-5 0-15,0 1 0 0,0-3 0 16,0-4 0-16,8 0 0 15,-8 6 0-15,9-6 0 0,-9-6-57 16,4 6-31-16,-4-4 44 0,8-3 27 16,-8 1 4-16,5 2 23 15,-5-3 74-15,0-3 41 0,-5 4-125 16,5-5 0-16,-4 5 0 0,0 6 0 16,4 0 0-16,-4-4 0 0,4 4 0 15,0 0 0-15,0 4 0 16,-9 2 0-16,9-2 0 0,-8 9-520 15,8 4-508-15,0 0-459 0,-9 4-380 16</inkml:trace>
  <inkml:trace contextRef="#ctx0" brushRef="#br0" timeOffset="155380.53">6460 13579 3661 0,'-8'10'933'16,"-1"7"-447"-16,-12 6-216 16,4-2 121-16,0 2 113 15,-8-2-32-15,4 2-34 0,4-12-31 16,4 5-42-16,0-5-101 15,9-5-264-15,-4-6 0 0,8 0 0 16,0 0 0-16,0 0 0 0,0-10 0 16,8-7 0-16,-4-6 0 15,9-5 0-15,0-5 0 0,12-5 0 16,-8 5 0-16,4-1-66 0,5-4 30 16,3 15 1-16,-8-4 17 15,5 10-11-15,-5 0 15 0,0 13-8 16,-8 4 22-16,4 10 0 15,-9 14 46-15,5 7 27 16,-13 9 28-16,-4 21-101 0,-9 4 0 16,0 13 0-16,-4 10 0 0,-8 0 0 15,4 6 0-15,-17 5 0 16,4-11 0-16,-4 0 0 0,0-4 0 16,-1-6 0-16,1-13 0 0,4-4 0 15,-4-17 0-15,5-4 0 16,3-13 0-16,4 0 0 0,10-16 0 15,3-5 0-15,-4 1 0 0,4-20 0 16,5 2 0-16,8-16 0 16,0-13 0-16,8-8 0 15,1-2 0-15,3-5 0 0,5 5-31 0,0-1 0 16,4 3 8 0,-4 14 18-16,-4 1-10 0,4 6 15 15,0 10 0-15,-4 0 4 0,-1 6 50 16,9 11-7-16,-8 7-47 15,8 3 0-15,1 11 0 0,-6 9 0 16,6 1 0-16,3 9 0 0,-8-2 0 16,13 2 0-16,-13-3 0 15,4 1 0-15,4-4 0 0,5-1 0 16,-13-5 0-16,8-11 0 16,5-1-334-16,-9-5-327 0,4-5-259 15,5-12 10-15,-5-5-234 16,5 1-98-16,4-13 330 0</inkml:trace>
  <inkml:trace contextRef="#ctx0" brushRef="#br0" timeOffset="156063.53">7087 13694 5308 0,'-26'-4'709'0,"9"4"26"0,5 0-14 16,-5 4-145-16,8-8-434 15,5 4-142-15,-5 0 0 0,9-7 0 16,0 7 0-16,0 0 0 0,0 0 0 16,0 0 0-16,0 0 0 15,5 0 0-15,-1 7 0 0,4-3 0 16,5 2 0-16,0 1 0 0,4-3 0 15,8 6 0-15,-4-3 0 16,5-7 0-16,3 6 0 0,5-12 0 16,4 6 0-16,0-11-223 0,1 5-13 15,3-11 50 1,-13 6-4-16,10-5 27 0,-6-1 163 16,-7 0-150-16,3-4 55 0,-3 11 36 15,-5-3 25-15,0-4 7 16,0 7 10-16,-8-1-2 0,4 5 9 15,-9-5 4-15,5 5 6 0,-4 2 16 16,-1-2 141-16,1-1 122 16,-9 3 75-16,4 4 66 0,-4 0-231 15,0 0-189-15,0 0 0 0,0 0 0 16,0 0 0-16,0 4 0 16,-4 9 0-16,4 8 0 15,-17 2 0-15,4 15 0 0,0 12 0 16,1-6 0-16,-14 17 0 0,5-6 0 15,0 6 0-15,0 6 0 16,-1-2 0-16,6 2 0 0,-6-2 0 16,5 2 0-16,-8-6 0 0,12 0 0 15,-12 0 0-15,8 0 0 16,4-7 0-16,-4-3 0 0,5-7 0 16,3-6 0-16,1-5 0 15,4-6 0-15,-1-3 0 16,5-10 0-16,-8-1-596 0,8-9-179 0,0-4-75 15,0 0-138-15,0-4-70 16,8-13-43-16,-8-6 96 16</inkml:trace>
  <inkml:trace contextRef="#ctx0" brushRef="#br0" timeOffset="156332.1">7167 14198 4866 0,'-4'-7'364'0,"4"7"48"16,0 0 192-16,4 0 113 15,9 0 16-15,-5 0-238 0,5 0-495 16,4 0 0-16,8 0 0 0,5 0 0 16,4 0 0-16,4 0 0 15,8 0 0-15,-7 0 0 0,11 0 0 16,1 0 0-16,8 0 0 0,9 0 0 15,-4 0 0-15,-5 0 0 16,9 7-259-16,-1-3-380 0,5-4-51 16,-12 6 56-16,3 1-205 0,-4-3-145 15,-4 6 10-15,0 3-72 16,-12-3 102-16</inkml:trace>
  <inkml:trace contextRef="#ctx0" brushRef="#br0" timeOffset="157194.63">1511 15820 3895 0,'-17'-10'824'0,"-4"-7"-396"16,13 7-207-16,-1-3-81 15,1 3 129-15,-1-7 15 16,1 6-104-16,4 1-71 0,8-7-29 16,4 4 3-16,1 3 42 0,-1-7 68 15,18 7 4-15,-5-7-42 16,4 6-16-16,5 11 19 0,0-6 8 16,3 12-32-16,-3 5 77 0,4-1-11 15,-4 13-200-15,-5 11 0 16,5 4 0-16,-14 6 0 15,-3 0 0-15,4 13 0 0,-17-3 0 16,0 7 0-16,-8 0 0 0,-5-6 0 16,-4 5 0-16,-8-5 0 15,3-5 0-15,-3-6 0 0,-5-10 0 16,-3 4 0-16,3-15 0 0,0-2 0 16,13-15 0-16,-8 5 0 15,4-11 0-15,4 0-117 0,8-11-520 16,-3 1-141-16,3-7 245 0,1 0 243 15,8-6-158-15,0-4-512 16,8-7-107-16,13 7 96 0,-4-7 456 16</inkml:trace>
  <inkml:trace contextRef="#ctx0" brushRef="#br0" timeOffset="158008.62">3158 15787 5727 0,'-8'0'613'0,"8"6"-59"0,0-6 18 15,0 0-6-15,8 11-407 16,9-5-159-16,4 4 0 0,5 1 0 15,-5-5 0-15,13 5 0 0,-5 6 0 16,9-7 0-16,-4 3 0 16,4-3 0-16,0 1 0 0,-4-1 0 15,4 3-656-15,-8-9-177 0,-5 2 296 16,5-2 225-16,-5 3-775 16,-12-7-302-16,0 6 409 0,0-2 442 15</inkml:trace>
  <inkml:trace contextRef="#ctx0" brushRef="#br0" timeOffset="158260.87">3158 16163 4976 0,'9'6'733'15,"-1"-2"43"-15,5 2-33 16,12 1 27-16,-12-3-577 0,12 2-193 15,1-6 0-15,3 0 0 0,-3 4 0 16,12 3 0-16,-13-7 0 16,5 0 0-16,8 0 0 0,-8 6 0 15,3-2 0-15,-3 2 0 16,4-6 0-16,-4 11 0 0,3-5-382 16,-3 11-438-16,-5-6 115 15,5-1 292-15,-13 13-705 0,4-6-253 16,-4 10 384-16,-8 1-205 0</inkml:trace>
  <inkml:trace contextRef="#ctx0" brushRef="#br0" timeOffset="161712.4799">1990 15810 1063 0,'0'-6'151'0,"0"-5"-86"0,8 5-30 0,-8 2-11 16,0-3-7-16,9 1-1 15,-5-4-3-15,0 3 3 0,0-3-1 16,5-1-12-16,-1 5-3 16,-8-5 0-16,9 1 0 0,-1 4 0 15,-8-5 33-15,9 5 4 16,-9 6 47-16,4-4 210 0,4-3 94 15,-8 7 46-15,0 0 50 0,0 0 72 16,0 0 68-16,0 11-42 16,0-5-280-16,9-2-145 0,-9 9-47 15,0-3-68-15,8 1-14 0,-8-5-5 16,9 5-1-16,-9-1 22 16,8 3 30-16,-8-3 66 15,9-3-6-15,-9-3 17 0,4-4-17 16,4 6-4-16,-8-6-5 0,0 0-16 15,9 0-8-15,-9 0 3 16,0 0 2-16,0 0-21 0,8-6 2 16,-8-5-14-16,0 5 28 0,0-4 16 15,0-7-5-15,-8 0 11 16,8 6 4-16,-9-5 16 0,-3 5 1 16,3-6-35-16,-8 11-109 0,0 2 0 15,5-2 0-15,-14 6 0 16,-3 6 0-16,3 4 0 0,1 1 0 15,4 6 0-15,-5 10 0 16,14 0 0-16,-14 7 0 0,9 6 0 16,5 4 0-16,-5 0 0 0,0 4 0 15,8 9 0-15,5-9 0 16,4 3 0-16,0-1 0 0,0-6 0 16,0 4 0-16,4-4 0 0,13-4 0 15,-8-2 0-15,-1-4 0 16,9-1 0-16,4-6 0 0,5-3 0 15,-5-3 0-15,13-11 0 0,-5-4 0 16,9 5 0-16,9-22 0 16,4 5-120-16,4-15-794 0,12-2-73 15,-12-11-106-15,9 3-468 16,8-3 505-16,-9 1-73 0</inkml:trace>
  <inkml:trace contextRef="#ctx0" brushRef="#br0" timeOffset="171407.63">4602 15732 724 0,'0'0'34'0,"0"0"-16"0,0 0-39 16,-9 0-17-16,9 0-96 15,0 0-47-15</inkml:trace>
  <inkml:trace contextRef="#ctx0" brushRef="#br0" timeOffset="174906.8499">4428 15715 1303 0,'0'-6'57'0,"9"2"-37"16,-9 4 6-16,0 0-20 0,0 0 25 15,0 0-40-15,0 0 50 0,0 0 443 16,0 0 209-16,0 0 49 15,0 0 78-15,0 4-177 0,0 2-283 16,-9 5-191-16,1-5-71 0,8 5-54 16,-13 6-14-16,9-7-16 15,-1-4 5-15,1 5 10 16,0-5-17-16,4-6 13 0,0 4 1 16,0-4 2-16,0 0 58 0,0 0 56 15,0 0 8-15,0 0-32 16,0 0-44-16,0-10-45 0,0-1-29 15,0-12-3-15,4 2-6 0,0-6-8 16,5 4 1-16,4-4 1 16,4-7-5-16,-5 7 12 0,14-1-4 15,-9 1 7-15,4 0 0 0,4 4 17 16,-12 2 4-16,12 4-6 16,-8 0-14-16,-4 11 16 15,4 2-3-15,0 8-9 0,-9 2 29 16,1 11 34-16,-1 10 60 0,1 7 76 15,-9 4 16-15,4 6 0 16,-8 6 1-16,-1 5 28 0,1 6-43 16,-4-1-41-16,-1 8-4 0,1-3-41 15,-9 2-115-15,0-2 0 16,-4-4 0-16,0 0 0 0,-5 6 0 16,1-13 0-16,4 7 0 0,-9-10 0 15,5-3 0-15,8-8 0 16,-9-2 0-16,5-11 0 0,4 0 0 15,0-4 0-15,4-6 0 0,5-6 0 16,0-5 0-16,-5-2 0 16,0-4 0-16,9 0 0 15,-5-4 0-15,1-2-94 0,0-5-51 16,-5-6 3-16,9 1 6 0,-1-12 20 16,-3 5 14-16,8 2 5 15,0-12 10-15,0 5 14 0,0-5-5 16,8 5-3-16,-8-5 17 0,9 6 24 15,4-1 16-15,-5 1 4 16,0 4-8-16,1 6-8 0,4 7 10 16,4-1-3-16,-1 11 3 15,-3 0 9-15,4 11 26 0,0-1 5 16,4 7 48-16,5 6 73 16,-1 4 67-16,-4 1 32 0,5 5-2 15,-5 5 5-15,4-5-25 0,-8 1-88 16,4 4-124-16,5-11 0 15,-14 7 0-15,14-7 0 0,-18-4 0 16,5-6 0-16,0 4 0 0,-1-4 0 16,5-7 0-16,-13 7 0 15,5-11 0-15,-1 5 0 0,1-11-19 16,-1 6-392-16,1-2-104 0,-1-4-100 16,1-4 100-16,-1-2 229 15,5-5-184-15,4 5-514 16,-9-15-104-16,5 8 159 0,4 3 407 15</inkml:trace>
  <inkml:trace contextRef="#ctx0" brushRef="#br0" timeOffset="176128.5799">5309 15715 1416 0,'-9'-10'7'0,"5"4"1"0,0-5 90 16,-5 1 224-16,1 3 104 0,-9-3 88 15,8 4 80-15,-3 6 57 16,3-7-63-16,1 3-111 0,-9 4-250 16,8 4-103-16,-3-4-55 0,3 7-30 15,1-7 18-15,-1 6 80 16,5-2 42-16,0-4 23 0,0 6 37 16,-1-6 17-16,5 0-4 15,0 0-11-15,0 0-54 0,-4-10-59 16,4 4-69-16,-4-1-31 15,0-3-10-15,4-11-5 0,0-2-6 16,-9-5-7-16,9 1 0 0,0 0 0 16,0 0 7-16,0 3-10 15,9 8 31-15,-9-1 5 0,0 6-22 16,0 1-11-16,8 10 3 0,1 0 18 16,3 10 50-16,5 1-3 15,0 12-13-15,4-2-18 0,-4 2-3 16,4 4-20-16,5 7-12 15,-5-13-2-15,4 6 9 16,-8-4 4-16,4-6-10 0,5 0-17 16,-5-7-11-16,4 1-47 0,-3-11-78 15,3-4-14-15,-8-9 48 16,4 3 49-16,4-11 39 0,-12-2 21 16,4-5 3-16,0 5 0 0,-9-4 4 15,-8 6-3-15,9-2 18 16,-9 6 83-16,0 13 34 0,0-3-8 15,0 7 1-15,0 0-35 0,0 17 48 16,-9 11 16-16,-7 16-154 16,-1 6 0-16,4 21 0 15,-4 1 0-15,-8 12 0 0,3-2 0 16,1 6 0-16,4 6 0 0,0-6 0 16,-4 1 0-16,4-12 0 15,9 1 0-15,-9-13 0 0,8-4 0 16,-3-7 0-16,7-3 0 0,1-18 0 15,4 1-22-15,-8-13-628 16,8 2-119-16,0-12 212 0,0-11 238 16,0 0-56-16,0-11-365 0,0-6-101 15,-9-10 46-15,9-7 62 16,0-10 287-16,-8 0 181 16,4-6 137-16,-5 6 76 0,1-7 12 0,-1 7 21 15,-8 7 19-15,0-8 25 16,-4 12 216-16,4 6 183 15,-12-1 121-15,12 11 134 0,-13-6 42 16,5 13-88-16,8-7-211 0,-4 13-180 16,12-9 104-16,-8 9 55 15,9-2-43-15,3 6-86 0,1 0-81 16,4 0-29-16,0 0 77 0,4 0 104 16,5 0 33-16,4 6-245 15,-5-2-131-15,9 3 0 0,13-1 0 16,-9-6 0-16,13 4 0 15,4-4 0-15,8 6 0 16,5-6 0-16,0 0 0 0,8 0 0 16,0 0 0-16,5 0 0 0,-1 0 0 15,1 0 0-15,-1-6 0 16,-3 6-361-16,-1 0-356 0,-8-4-38 16,0 8 341-16,-5-4-381 0,-8 6-286 15,0 5-71-15,-12-5 405 16,3 5 339-16</inkml:trace>
  <inkml:trace contextRef="#ctx0" brushRef="#br0" timeOffset="185990.06">6452 15743 1355 0,'0'0'28'0,"0"0"-5"0,0 0-2 16,0 0 12-16,0 0 83 0,0 0 64 16,0 0 10-16,0 0 42 0,4 0-6 15,-4 0-8-15,0 0-15 16,0 0-22-16,0 0-16 16,0 0-33-16,0 0-23 0,0 0-29 15,0 0-16-15,0 0 8 16,4 0-23-16,0 0-14 0,1 0-15 15,-1 0-11-15,0 0-6 0,9 0 8 16,-13-11-9-16,8 5 7 16,1 2-1-16,-5-3 89 0,4-3 59 15,-3 4 38-15,-1-5 21 0,-4 1 3 16,0-3 8-16,0 3-1 16,-4-1-26-16,-1-6-68 0,1 11-54 15,-4-4 14-15,-1-1 33 16,-8 5 18-16,5 6-40 15,-1 0-30-15,0 6-43 0,5 5-29 16,-9-1-8-16,4 13-2 0,5-6 7 16,-1 10-3-16,-4 0-4 15,5 1 5-15,8-1-119 0,0-4-35 16,0-6 47-16,4 4-729 16,0-11-315-16,9 3 81 0,-4-9 498 15,-1-4-375-15</inkml:trace>
  <inkml:trace contextRef="#ctx0" brushRef="#br0" timeOffset="186497.1">6287 16152 3939 0,'0'0'781'0,"0"0"-362"15,-9-6-206-15,9 6-103 16,0 0-26-16,0 0-61 0,0 0 2 15,0 0 1-15,0 0 18 0,9 6-2 16,-9 5-42-16,0-5 16 16,0-2-6-16,8 2-6 0,-4 1 9 15,0-3 16-15,1-4-12 0,-1 0 35 16,4 0 8-16,-3 0 10 16,3 0-6-16,-8-4 59 15,9-9 24-15,-9 3 49 0,0-1 72 16,0 1 1-16,0-3 6 0,-9 3-30 15,9-1-33-15,0 5-13 16,-8-5-24-16,3 11-134 0,1-6-41 16,4 6 0-16,0 0 0 0,-4 0 0 15,4 0 0-15,-4 6 0 16,-1-2-273-16,5 3-437 0,0-1-91 16,0-6 365-16,5 11-870 0,-1-1-269 15,4-10 711-15</inkml:trace>
  <inkml:trace contextRef="#ctx0" brushRef="#br0" timeOffset="187319.6">7324 15688 4644 0,'-5'-6'460'0,"1"6"-11"15,4 0-51-15,-4 0-87 0,4 0-103 16,0 6-21-16,-4-2 6 16,0 3 9-16,-1 9-55 0,5-9-46 15,0 3-46-15,0 1-14 0,0 6-2 16,0-7-12-16,5-4 0 16,-1 5-16-16,0-5 4 15,4-2-5-15,1-4-2 0,8 0-14 16,-9-4 2-16,9-6 4 15,4-3-4-15,-4-8 4 0,0 4-9 16,-4-6 1-16,-5 2 11 0,-8-2-10 16,0-4 17-16,-8 0-7 15,-5 3 24-15,-4 3 81 0,-8-2 47 16,0 9 51-16,-9-3-22 16,0 11-184-16,-4-1 0 0,-5 14 0 15,1 9 0-15,0 5 0 0,4 19 0 16,-9 15 0-16,5 12 0 15,4 4 0-15,8 18 0 16,-8-1 0-16,12 6 0 0,-3 1 0 16,12-3 0-16,0-8 0 15,9-2 0-15,3-5 0 0,10-5 0 16,-1-5 0-16,17-12 0 0,-4-1 0 16,12-3 0-16,5-14 0 15,13-3 0-15,4-17-382 0,4-11-10 16,4-12 117-16,9-11 114 0,-13-4 73 15,0-13 46-15,-13 1 20 16,-4-5-36-16,-8-6 25 0,-5 4 58 16,-12-8 109-16,-13-3 55 15,-4 7-4-15,-13 0-35 16,0 0-40-16,-17 11 21 0,-4-1 27 16,0 13 54-16,-9 4-53 0,1 7-159 15,3 3 0-15,-3 7 0 16,3 11 0-16,10 6 0 0,-10 6 0 15,14 4 0-15,7 7 0 0,6-3-78 16,-1 3-497-16,8 6-251 16,9-3 80-16,4 1-521 0,9 2-189 15,4 4 435-15</inkml:trace>
  <inkml:trace contextRef="#ctx0" brushRef="#br0" timeOffset="187772.3899">8043 16129 5394 0,'0'0'137'0,"0"6"386"15,9 5 97-15,8-5-108 0,4 5-170 16,4-1-153-16,9 3-99 16,9-3-51-16,-5 1-21 0,8-1-5 15,9-4-1-15,-4 5-171 0,0-5-277 16,0-6-265-16,-5 7 163 16,-3-7-290-16,-1 4-279 15,-17-4-119-15,5 0 429 0,-17 6-230 16</inkml:trace>
  <inkml:trace contextRef="#ctx0" brushRef="#br0" timeOffset="188037.71">8043 16461 4765 0,'0'0'414'0,"5"6"-6"15,-1-2 211-15,13 9-32 16,4-9-100-16,-4 2-111 0,12-6-121 16,1 11-113-16,4-11-83 0,4 6-47 15,4-6 17-15,5 0 0 16,0 4-20-16,-1 3-243 0,5-7-218 16,-5 6-137-16,-3-2-68 15,-1 2 114-15,0 1-208 0,-8 3-195 16,0-6-51-16,0 9 133 0,-9 4 41 15</inkml:trace>
  <inkml:trace contextRef="#ctx0" brushRef="#br0" timeOffset="-212179.8299">9313 15367 1914 0,'-17'50'500'0,"9"-6"-17"15,4 1-56-15,-1-8-68 16,1-3 13-16,4 0 34 16,4-11 16-16,1-2-110 15,-1 6-140-15,0-10-72 16,0 6-52-16,1-2-30 15,-10-4 4-15,5 10 9 16,-8 0-8-16,-1 7-33 0,1-1 23 16,-5-5 23-16,1-1 19 15,-1 6 25-15,4-5-6 16,1-11 0-16,4 6-6 16,0-9 12-16,-1-1 2 0,5 4-32 15,-8-7-28-15,8 1-8 16,-4-5 3-16,4-2 63 15,0-4-27-15,0 7-1 16,0-7 5-16,0 0-8 0,0 0 3 16,0 0-2-16,0 0-16 15,0 0-13-15,4 0-4 16,4 0-4-16,-3 0 11 0,-1-7 22 16,8 3-21-16,-3 4-2 15,8-6-21-15,0 6-8 16,8-11 0-16,1 5 18 0,-1-5 21 15,9 5 6-15,-5-4-20 16,10 3-4-16,-6 3-8 16,6-2-4-16,-6 2 6 0,1-3 1 15,-4 7-2-15,-5 0 4 16,1 0-12-16,-5 0 10 0,0 0 3 16,-8 0-10-16,4 0 6 15,-13 0-4-15,9 7-2 0,-9-7-9 16,0 4-13-16,-4-4-370 0,4 0-128 15,1 0 239-15,-5 0 106 16,0 6-584-16,0-6-291 0,0 0-131 16,0 0 537-16,0 0 308 15,0-6-276-15</inkml:trace>
  <inkml:trace contextRef="#ctx0" brushRef="#br0" timeOffset="-211646.67">9978 15333 2135 0,'0'-10'515'0,"0"10"-25"16,0 0-19-16,0 0-46 16,0 6-45-16,-4 5-1 15,4 6-10-15,0 10-162 0,-9 13-57 16,5 8 114-16,-9 9 62 0,1 8 13 16,-1 12 12-16,-4 1 10 15,4 10-18-15,-8-6-65 0,0 6-114 16,0-4-68-16,4 4-35 15,-4-10-41-15,4-7 4 0,4 1-24 16,-4-5-177-16,9-6-261 0,-5-7-311 16,5-3 143-16,3-7 47 15,-3-6-758-15,-1-5-93 0,5-5 639 16</inkml:trace>
  <inkml:trace contextRef="#ctx0" brushRef="#br0" timeOffset="-210958.3899">10152 16522 4315 0,'-5'10'401'16,"5"-10"-28"-16,-4 6 33 0,0 1-10 16,0 3-77-16,-1-6-89 15,5 9-33-15,-4-3-24 0,0 1-19 16,0-5-30-16,4-6-22 15,-5 11-20-15,5-11-15 0,-4 0-18 16,4 0-15-16,0 0-19 16,-4 0 0-16,4 6-8 0,0-6 2 15,0 0-2-15,-8-6-17 0,8-5-15 16,0 5 12-16,0 2 4 16,8-3 4-16,-8-3-5 15,8-3 5-15,1 3-2 0,-5-1 7 16,5 5 30-16,-1 6 31 15,9-4 49-15,-13 4 81 0,5 4 75 16,3 9-124-16,1-3-142 16,-4 11 0-16,-1 13 0 0,1-7 0 15,-5 13 0-15,-4 4 0 0,0 0 0 16,-4 4 0-16,-9 3 0 16,0 3 0-16,-12 3 0 0,-5 4 0 15,-8-7-41-15,-9 7-905 16,-3-6-174-16,-5-5-752 15,4-6 454-15</inkml:trace>
  <inkml:trace contextRef="#ctx0" brushRef="#br0" timeOffset="-210006.25">10905 15428 1887 0,'4'-4'542'16,"-4"4"88"-16,0 0 13 0,0 0-50 15,0 0-92-15,-8 10-159 16,-1 17 104-16,-3 7 48 16,-1 10-7-16,-4 4-102 0,4 3-53 15,-4 3-29-15,0-3-28 0,-4-1-64 16,9-6-91-16,-5 0-120 16,4-10 0-16,5 4 0 0,-1-11 0 15,1-10 0-15,3 0 0 0,1-7 0 16,0-4 0-16,4-6 0 15,0 0 0-15,0 0 0 0,0 0-69 16,0-10-34-16,4-7 33 16,0 0 29-16,5-6-19 0,4-4-20 15,-1 0 17-15,5-1 32 16,0 12 15-16,4-8-3 0,-4 14-5 16,0-1 3-16,4 1 7 15,0 10 0-15,1 0 14 0,-1 10-11 16,0 7 6-16,0 4 21 0,-4 2 46 15,4 11 92-15,-8-3 69 16,0 9-37-16,-1-2-186 0,-7 6 0 16,-1 0 0-16,-4 7 0 15,-4-7 0-15,-1 6 0 0,-7-6 0 16,-5 0 0-16,0 0 0 0,-4-10 0 16,-5 4 0-16,1-5 0 15,-9-12 0-15,4 2 0 16,-4-12 0-16,1-1 0 0,-1-3 0 15,0-1 0-15,0-12 0 0,4-1 0 16,5 3 0-16,0-2 0 16,8-5 0-16,0-5 0 0,0 5-591 15,4-6-369-15,5 0 29 16,3-6-472-16,5 2-21 0,5-6-15 16</inkml:trace>
  <inkml:trace contextRef="#ctx0" brushRef="#br0" timeOffset="-209726.63">10880 15489 6624 0,'12'-17'363'0,"-3"6"34"0,4-5 28 16,3 5-91-16,1 1-286 15,9-7-48-15,3 11 0 0,1-11 0 16,8 6 0-16,5-5-422 0,-1 5-455 16,4-6 217-16,5 7 38 15,0-3-676-15,0 3-142 0,0 10 494 16</inkml:trace>
  <inkml:trace contextRef="#ctx0" brushRef="#br0" timeOffset="-209167.57">12014 14842 4469 0,'-21'17'541'15,"-9"6"-250"-15,1 25 182 0,-9 20 247 16,0 26 32-16,-5 15-107 16,1 23-345-16,-5 20-300 0,5 7 0 15,4 11 0-15,4 9 0 0,0-9 0 16,13 2 0-16,0-13 0 15,8-10 0-15,9-16-184 0,8-18-587 16,5-14-165-16,12-19-42 0,0-15-97 16,9-13-25-16,8-20-104 15</inkml:trace>
  <inkml:trace contextRef="#ctx0" brushRef="#br0" timeOffset="-208791.3799">12200 15827 5085 0,'-4'10'288'0,"4"11"286"15,0 13 176-15,4 6 35 0,5 8-112 16,4 2-637-16,-1 11-36 0,5-6 0 16,0 6 0-16,4-7 0 15,5 3 0-15,-1-13 0 0,1 0 0 16,3-6 0-16,1-5 0 15,-1-5-303-15,-3-11-192 0,-5-1-333 16,-4-9-90-16,0-3-70 16,-4-4 63-16,-1-17-202 0,1-4 122 15</inkml:trace>
  <inkml:trace contextRef="#ctx0" brushRef="#br0" timeOffset="-208600.41">12526 15953 5384 0,'-33'23'710'15,"-1"4"-86"-15,-9 11-92 0,1 6-144 16,-5 0-198-16,-3 6-88 16,-1 11-158-16,0-6-264 0,-4 6-254 15,8 0-115-15,5-11 187 16,13-6-423-16,3 0-192 0,9-10-20 15,13-7 382-15</inkml:trace>
  <inkml:trace contextRef="#ctx0" brushRef="#br0" timeOffset="-207854.29">12700 16186 6035 0,'13'-13'370'0,"4"3"-28"0,4-1-55 16,0-6-50-16,4 1-83 15,5-1-82-15,4-11-32 0,0 5-18 16,4-4-19-16,-4 0 6 15,4-11-9-15,-4 4 8 0,0-10-1 16,4-6-12-16,0 2-45 0,0-9-43 16,0 2-33-16,-4-5-10 15,-5 5 13-15,1-2-11 16,0 3 16-16,-9-1 42 0,-8 11 26 16,-1 4 37-16,-7 2 4 15,-10 5-4-15,1-1 1 0,-9 7 31 16,1 0 12-16,-10 10 30 0,1 6 24 15,0 1 28-15,0 10 32 16,-9 4 17-16,5 13 26 0,-5 6 84 16,1 15 70-16,-5 12-197 0,0 11-145 15,0 10 0-15,0 7 0 16,0 4 0-16,0 12 0 16,5-6 0-16,3 1 0 0,1-1 0 15,4-11 0-15,8 1 0 16,0-6 0-16,9-12 0 0,4 1 0 15,0-6 0-15,9-5 0 0,3-6 0 16,1-6 0-16,8-4 0 16,0-7 0-16,5-10 0 0,3-7 0 15,5-10 0-15,0-4 0 16,-4-13 0-16,4-10 0 0,-5 0 0 16,-3-7 0-16,-5 1 0 0,-8-1 0 15,-5-4 0-15,-4 5 0 16,-4-5 0-16,-8 4 0 15,-5 7 0-15,-4 0 0 0,-4 4 0 16,0 6 0-16,-9 0 0 16,5 6 0-16,-1 5 0 0,-3 2 0 15,3 14 0-15,5-3 0 0,0 3 0 16,0 11 0-16,4 9-251 16,4-3-381-16,1 11-271 0,7-5-86 15,1 1-258-15,0-3-25 0,12 3 220 16</inkml:trace>
  <inkml:trace contextRef="#ctx0" brushRef="#br0" timeOffset="-207357.01">13771 14534 2738 0,'13'16'995'0,"4"12"-91"0,0 16-415 16,0 17 166-16,-1 0-22 16,-3 16-75-16,4 5 15 0,-4 13-68 15,0-1-364-15,-1 11-141 0,1-6 0 16,0-1 0-16,-5 3 0 15,5 4 0-15,-1-6 0 0,-3-1 0 16,-1-3 0-16,1-1 0 16,-9 1 0-16,4-13 0 0,-8 6 0 15,-5-11 0-15,1 1 0 16,-9 4 0-16,-4-11-480 0,-13 7-284 16,-4 0-92-16,-13-1-29 15,-12-5-37-15,-9 5 173 0,-13 1-229 16,-8-7 32-16</inkml:trace>
  <inkml:trace contextRef="#ctx0" brushRef="#br0" timeOffset="-201774.12">14817 15936 5711 0,'-5'0'441'0,"5"0"120"16,5 6 47-16,3-2-78 15,9 3-190-15,8 3-340 16,1 3 0-16,8-3 0 15,0-10 0-15,12-6 0 0,1-11 0 16,12 7 0-16,5-1-461 16,7 11-605-1,14-10 137-15,-4-3-884 0,7 9 529 16</inkml:trace>
  <inkml:trace contextRef="#ctx0" brushRef="#br0" timeOffset="-200236.65">16044 15892 4042 0,'-4'10'487'0,"0"3"-75"16,8-3-112-16,0 1-129 16,9-5-72-16,0-12-5 0,4-5 12 15,4-5 62 1,8-12-3-16,5 1-55 0,0-17-48 16,13 4-17-16,-1-15 1 15,5-5 4-15,0-1 17 0,0-11 7 16,-5 1-12-16,1-7-9 15,-9 1-9-15,-4-5-2 16,-5 4-16-16,-3 0-9 0,-9 7-17 16,-9 10-5-16,1 0-13 15,-5 11 1-15,-8 6-6 0,0 6-4 16,-1 15 27-16,-7-4 23 16,-1 16 1-16,-4 5-24 15,-4 12-25-15,-5 15-5 0,-7 19 127 16,-6 31 101-16,1 11 22 15,-8 23 9-15,-1 17 8 0,5 0 8 16,0 10-18-16,3 0-133 16,10-4-94-16,3-6 0 0,9-6 0 15,5-12 0-15,3-9 0 0,9-7 0 16,5-17 0-16,3-3 0 16,5-14 0-16,-1-3 0 0,10-14 0 15,-1-9 0-15,4-5 0 0,1-13 0 16,3-10 0-16,-3-10 0 15,7-13 0-15,-3-15 0 0,0-6 0 16,-1-7 0-16,-3-9 0 16,-5-1 0-16,-8 0 0 0,-1 6 0 15,-7-6 0-15,-10 17 0 16,1 0 0-16,-9 4 0 0,-4 13 0 16,-4 0 0-16,0 10 0 15,-4 6 0-15,-1 1 0 0,-3 10 0 16,-1 4 0-16,0 13 0 0,5 6 0 15,0 15 0-15,-1 12 0 16,5 5 0-16,4 6 0 0,9 0 0 16,3-1 0-16,5 1 0 15,9-10 0-15,4-7-36 0,8-6-338 16,4-11 36-16,5-4 5 16,8-6 14-16,0-17 32 0,9-7 71 15,3-16 101-15,5-4 35 16,9-17-128-16,-5-4-47 0,9-13 46 15,8-6 8-15,-4-5 5 0,4-12 53 16,-4 2 71-16,-13 5 27 16,-8 5 27-16,-8 11 64 0,-14 7 193 15,-12 14-31-15,-4 2-39 0,-9 11 62 16,-8 10 158-16,0 0 19 16,-5 11-59-16,1 6-73 0,-5 6-69 15,-4 11 45-15,-4 10 53 16,0 7-7-16,-5 21-230 15,1 5-68-15,0 18 0 0,-1-6 0 16,5 5 0-16,0 1 0 0,12-13 0 16,1 2 0-16,4-12 0 15,8-5 0-15,4-12 0 0,1-5 0 16,3 1 0-16,5-13 0 0,5-8 0 16,3-9-77-16,9-8-77 15,0-13-11-15,4-13-24 0,4-1-38 16,0-19-46-16,9-11-41 15,0-11-129-15,4-5 39 16,-4-5 179-16,-5 4 106 0,-3 0 65 16,-14 18 54-16,-3 5 8 0,-9 5 14 15,0 12 214-15,-9 4 148 16,-4 17 49-16,-4-6-15 0,0 13-48 16,0 6-80-16,0 4-94 0,-8 10-32 15,4 11-41-15,-5 19-123 16,-12 15 0-16,0 5 0 0,-4 12 0 15,3-1 0-15,1 3 0 0,8-9 0 16,5-4 0-16,8 0 0 16,8-11 0-16,9-6 0 15,5-10-9-15,-1-3-392 0,4-14-144 16,5-11-161-16,8-6 99 16,0-17-206-16,9-6-222 0,8-4-59 15,4-7 334-15,4-10 281 0,14-4-365 16</inkml:trace>
  <inkml:trace contextRef="#ctx0" brushRef="#br0" timeOffset="-198082.97">18161 15770 1571 0,'0'-21'387'0,"0"-2"128"16,4 2 144-16,0 4 146 0,-4 11-47 16,5-5-328-16,-5 1-189 15,0 4-129-15,0 6-47 0,0 0 93 16,0 16 235-16,0 1 98 15,0 10 3-15,-5 11-6 0,-3 13-52 16,0-1-248-16,-1 11-188 0,-4-7 0 16,5 7 0-16,-1-10 0 15,1-3 0-15,0-8 0 16,-1-13 0-16,5 0 0 0,4-10 0 16,-4 0 0-16,4-13 0 0,0-4 0 15,0-4 0-15,4-13 0 16,4-10 0-16,5-13 0 0,0-8 0 15,8-13 0-15,0 0 0 0,4-6-62 16,1 6-23-16,3 6 8 16,5 1 34-16,-4 3-1 0,4 14 18 15,-5-3 17-15,5 13-3 16,-4 10 16-16,-5 6 1 16,1 5 38-16,-5 12 63 0,-4 5 57 0,-4 16-126 15,-5 0-37-15,-4 17 0 16,-8 7 0-16,-9 10 0 15,1 0 0-15,-5 6 0 0,0-2 0 16,0-4 0-16,4-7 0 0,0-3 0 16,1-7 0-16,3-11 0 15,5-5 0-15,0-12 0 0,0-5 0 16,4-5 0-16,0-6 0 0,0-6 0 16,4-11 0-16,4-4 0 15,1-19 0-15,8-8 0 0,4-9-171 16,4 3 28-16,9-18 26 15,4 11 35-15,0 1 11 16,5 5 26-16,-1-2 20 0,0 9 2 16,1 14 16-16,-5-3 7 0,-4 14 0 15,-5-1 17-15,-3 14 39 16,-9-1 118-16,-1 18 75 0,-7 3-61 16,-1 11-188-16,-3 13 0 0,-10 6 0 15,1 8 0-15,-4 13 0 16,-1 0 0-16,-3 0 0 0,-1-1 0 15,4 1 0-15,5-6 0 0,0-5 0 16,0 1 0-16,4-14 0 16,4 1 0-16,0-4 0 0,5-7 0 15,3-10 0-15,1 0 0 16,4-11 0-16,4-2 0 16,5-8 0-16,7-13 0 0,5-6 0 15,9-8 0-15,4-13-155 0,0-7-57 16,-1-10-45-16,5 0-48 15,1-10-18-15,-6 4 86 0,-3 2 67 16,-5-2 38-16,-8 12-3 0,0-2 61 16,-13 9 43-16,-4 4 19 15,-4 4 29-15,-9 9 129 0,-4 1 96 16,-8 9 66-16,-1-2 25 0,-4 13 32 16,-4-1-19-16,0 11-60 15,1 4-286-15,-6 9 0 16,-3 14 0-16,0 11 0 0,-1 6 0 15,5 13 0-15,0 8 0 0,4-4 0 16,4 6 0-16,5-2 0 16,-1 2 0-16,5-6 0 0,0-6 0 15,8-1 0-15,0-3 0 16,5-7 0-16,3-11 0 0,5 5 0 16,5-15 0-16,-1-2 0 0,4-4 0 15,5-11 0-15,4-6 0 16,8 0 0-16,0-17 0 15,9 1 0-15,0-12 0 0,0 1 0 16,-1-7 0-16,-3-3 0 0,0-7 0 16,-9-3 0-16,0 10 0 15,-9-7 0-15,-7-1 0 0,-1 12 0 16,-9-5 0-16,-3-2 0 0,-5 9 0 16,-4-9 0-16,-4 2 0 15,0 4 0-15,-9-3 0 0,5 3 0 16,-5 1 0-16,0 5 0 0,0 1 0 15,5 4 0-15,0 6 0 16,-1-4 0-16,5 4 0 0,0 0 0 16,-1 7 0-16,1-7 0 15,4 11 0-15,4 2 0 16,-4-3 0-16,5 1 0 0,-1 12 0 16,4-6 0-16,1 11 0 0,3-5 0 15,5 15 0-15,0 2 0 16,4 5 0-16,-4 5 0 0,5 1 0 15,3 4 0-15,5-5 0 0,-1 5 0 16,1-11 0-16,4 3 0 16,0-9 0-16,-1-11 0 0,1-4 0 15,0-6 0-15,-4-6 0 0,4-11 0 16,-5 3 0-16,-3-10 0 16,-5 8 0-16,0-12 0 15,-8 1 0-15,-1 10 0 0,-3-6 0 16,-5 6 0-16,0 7 0 15,-4-1 0-15,-4 1 0 0,4 10 0 16,0 0 0-16,-4 0 0 0,0 4 0 16,-5 13 0-16,-3 6 0 15,-10 4 0-15,1 17 0 0,-4 7 0 16,-1 3 0-16,-3 7 0 0,-1 0 0 16,5 4 0-16,-1 2 0 15,1-6 0-15,8 4 0 0,0-4 0 16,9 0 0-16,3-11 0 0,10 5 0 15,3-15 0-15,5-2 0 16,4-11 0-16,8-4 0 16,5-12 0-16,-1-1 0 0,9-10 0 15,5-10 0-15,3-7 0 0,5-4 0 16,0-13 0-16,4-6 0 16,9-8 0-16,-1-13 0 0,1-6-119 15,-1-4-96-15,5-11 34 16,-1 4 34-16,-11 0 61 0,-1 1 29 15,-9 12 37-15,-8 8 6 0,-8 2 11 16,-9 11 27-16,-8 0 36 16,-9 11 56-16,-4-1 52 15,-9 7 47-15,-3 10-27 0,-1 0-117 16,-4 7-71-16,0 3 0 0,0 14 0 16,-4-1 0-16,0 15 0 15,-4 13 0-15,-1 3 0 0,-3 14 0 16,-1 10 0-16,-4 6 0 0,4 4 0 15,1 1 0-15,3-1 0 16,9 0 0-16,9-4 0 0,12 1 0 16,5-10 0-16,8-1 0 0,0-2 0 15,8-11 0-15,5 0 0 16,8-11 0-16,4-12 0 0,9-8 0 16,4-3 0-16,8-20 0 15,9-7 0-15,0-10 0 16,4-7-448-16,5-10-768 0,4-17-291 15,-1 0-279-15</inkml:trace>
  <inkml:trace contextRef="#ctx0" brushRef="#br0" timeOffset="-195352.63">23423 15776 4720 0,'-17'0'431'16,"0"11"-200"-16,0-5 155 0,-4 5 62 16,0-1-27-16,4-4-57 15,0 1-45-15,0-7-72 16,4 0-78-16,1 4-8 15,3-4 22-15,5 0-72 16,0 6-111-16,4-6 0 0,-4 0 0 16,4 0 0-16,4-6 0 15,4-5 0-15,5-12 0 16,4-4 0-16,8-17 0 16,-4 0 0-16,5 0 0 15,-1 0 0-15,-4 6-12 16,1 4-7-16,-1 7 0 0,-4 10-5 15,-5 11 14-15,1 12 10 16,0 11 37-16,-5 10 10 16,-4 17-47-16,-4 17 0 0,0 17 0 15,-12 10 0-15,-5 17 0 16,-9 4 0-16,-3 9 0 16,-5-3 0-16,0-10 0 0,-4 0 0 15,0-17 0-15,4-10 0 16,0-17 0-16,0-7 0 15,5-20 0-15,-1-7 0 0,5-10 0 16,3-17 0-16,-3-6 0 16,4-11 0-16,0-10 0 0,0-7 0 15,4-4 0-15,4-12 0 16,0 6 0-16,5-4 0 0,4 4 0 16,-1 4 0-16,10 2 0 15,-1 11 0-15,0 4 0 0,4-1 0 16,5 10 0-16,4 1 0 15,0 9 0-15,4 8 0 0,0 13 0 16,5 0 0-16,-1 6 0 16,1 4 0-16,-1 7 0 0,0 3 0 15,1-3 0-15,3 4 0 16,1-5 0-16,4-5 0 0,0-1 0 16,0-4 0-16,-1-6-285 0,1-7-365 15,4-10-145-15,5 0 44 16,-1-10-358-16,5-7-164 0,-1-10 308 15,1-7 143-15</inkml:trace>
  <inkml:trace contextRef="#ctx0" brushRef="#br0" timeOffset="-194824">23893 15461 4974 0,'-17'-27'313'0,"4"10"-45"16,5 1 56-16,4 5-141 15,4 1-13-15,0 3 43 0,8 1 22 16,9-4-29-16,4 10-60 0,9 0-35 16,4 0 32-16,4 0-10 15,0 0-54-15,8 6-31 16,1-2-20-16,4 9-9 0,0-9-11 15,-1 2-8-15,-3-2 0 0,-5 3-5 16,-4-7 8-16,-8 6 1 16,-5-6 4-16,-3 0-13 0,-5 0 13 15,-9 0 267-15,0 0 27 0,-3 0-302 16,-5 0 0-16,0 0 0 16,0 0 0-16,0 10 0 0,-5 1 0 15,1 6 0-15,0 6 0 0,-4 8 0 16,-1 13 0-16,-4 7 0 15,1 10 0-15,-1 10 0 16,-4 7 0-16,-4 10 0 0,4 0 0 16,0 6 0-16,-4 1 0 0,0 4 0 15,4-5 0-15,-4-6 0 16,4 0 0-16,4-16 0 0,0-5 0 16,5-13 0-16,-1-9 0 0,5-12 0 15,0-6-183-15,0-6-612 16,-1-8-9-16,5-13-100 0,-4-13-290 15,0-8-16-15,4-6 362 0,-4-17 24 16</inkml:trace>
  <inkml:trace contextRef="#ctx0" brushRef="#br0" timeOffset="-194616.12">23940 16058 4972 0,'-22'-11'341'15,"5"5"-56"-15,5-5 0 0,3 11 22 16,9 0 29-16,4 7-1 0,9 3-21 16,8-6-60-16,9 3-67 15,8-1-77-15,13-2-52 0,4 2-36 16,13-6-22-16,4 0-48 0,4 0-365 16,0 0-435-16,0 0 396 15,5 7-424-15,-5-3-495 16,-4 6 184-16,0 3 530 0</inkml:trace>
  <inkml:trace contextRef="#ctx0" brushRef="#br0" timeOffset="-193939.8799">25121 16440 2394 0,'-5'-13'661'0,"1"3"141"0,0 10-41 16,4-7-288-16,0 3-201 16,0 4-73-16,0 0 130 0,0 0 6 15,-4 4-12-15,4 9-20 0,0 4 12 16,0 4-31-16,0 2-92 15,4 4-89-15,-4 0-51 0,8-6-10 16,-3 2-2-16,7-6 8 0,-3-6-6 16,3-1-17-16,10-3-12 15,-5-18 5-15,4 5-27 0,4-11-14 16,1-10-13-16,3-7-23 0,1-4-38 16,-1-6-27-16,-3-6-8 15,-1-11 20-15,1 6 44 16,-5-6 27-16,0 7 24 0,-4 4 2 15,0-1 5-15,-9 13 6 0,1 1 20 16,-1 3 160-16,-4 11 144 16,-4 6 47-16,0 7-334 0,0 3-33 15,0 7 0-15,0 0 0 0,0 13 0 16,-4 8 0-16,-4 12 0 16,-1 22 0-16,1 6 0 0,-5 10 0 15,0 7 0-15,5-7 0 0,0 3 0 16,8-9 0-16,0-4 0 15,8-7 0-15,5-3-155 16,-1-18-1024-16,10-5 517 0,7-5-705 16,5-13-300-16,4-10 762 0</inkml:trace>
  <inkml:trace contextRef="#ctx0" brushRef="#br0" timeOffset="-192416.46">27034 16064 4906 0,'-8'-6'360'0,"-1"6"-175"0,5 0-14 0,4 0 34 15,0-11-48 1,4 5-51-16,0-5 75 0,9-5-7 16,8-12-97-16,5-5-89 0,3-11-11 15,9-11-7-15,9 5 2 16,0-11 15-16,3-4 25 0,1-9 27 16,0-8 5-16,0-2 1 0,-5-8-65 15,-3-9-116-15,-10 3-50 16,-3-1 59-16,-9 11 29 0,-4 4 9 15,-13 6-9-15,-4 13 11 16,-4 15 58-16,-4 6-8 0,-13 10 20 16,-1 13 9-16,-7 15 8 0,-5 6-9 15,0 23 24-15,-4 15 62 16,-9 12 181-16,5 21 138 16,-5 24 55-16,5 14-1 0,4 13-64 15,0 10-80-15,4 7-69 0,4 3-237 16,1 3 0-16,8-6 0 15,4-7 0-15,8-10 0 0,5-13 0 16,8-4 0-16,5-17 0 0,12-17 0 16,0-4 0-16,4-16 0 15,9-13 0-15,0-5 0 0,0-16 0 16,8-6 0-16,-4-22 0 16,1-6 0-16,-1-16 0 0,0-5-30 15,-9-13 2-15,1-9-1 16,-13-1 12-16,0-4 20 0,-9-3-9 15,-3-3 6-15,-10 21 10 0,-3-11 10 16,-9 6-7-16,-4 11-1 16,-5 0 40-16,-3 17-52 0,-1 4 0 15,1 12 0-15,-5 5 0 0,4 12 0 16,0 11 0-16,1 10 0 16,-1 17 0-16,5 11 0 0,4 6 0 15,-1 0 0-15,10 10 0 0,-1-4 0 16,9-6 0-16,4 0 0 15,8-6 0-15,5-5 0 16,0-12 0-16,12-5 0 0,0-5 0 16,5-12 0-16,8-5-84 15,4-11-30-15,5-17 7 0,4-4-64 16,0-12-57-16,4-12 5 0,0-5 35 16,8-4 45-16,-4-18-55 15,-3 5 58-15,-6-4 36 0,-3-1 42 16,-9 5 21-16,-8 12 22 0,-5 1 14 15,-8 10 56-15,-9 4 155 16,1 13 82-16,-9-1 12 0,-4 12-20 16,-5-1-13-16,1 6-48 0,-5 5-92 15,0 12-44-15,-4 11-77 16,-4 10-6-16,-4 17 0 16,-5 11 0-16,5 12 0 0,-1-2 0 15,1 9 0-15,8-3 0 0,4 0 0 16,5 1 0-16,4-11 0 15,4 0 0-15,4-11 0 0,4-6 0 16,5-6 0-16,4-5 0 0,8-5 0 16,1-11 0-16,8-7 0 15,4-10 0-15,8-4 0 0,5-13 0 16,8-6 0-16,1-4 0 0,7-17-74 16,-3-1 15-16,-1-5 8 15,1-4 19-15,-9-7 16 16,0 0 0-16,-8 0 13 0,-9 0 10 15,-9 6 0-15,-3 1 5 0,-14 3 9 16,-3 7 26-16,-5 0 34 16,-8 4-5-16,-13-4-76 0,0 7 0 15,-8-8 0-15,-5 8 0 0,-4-3 0 16,-4 13 0-16,-4-1 0 16,-9 5 0-16,0 13 0 0,-8 10 0 15,-5 10 0-15,-8 13 0 16,0 21 0-16,0 17 0 15,0 11 0-15,5 5 0 0,12 18-137 16,0-3-869-16,16 3 244 0,10 3-798 16,16-3-94-16,13-11 143 15</inkml:trace>
  <inkml:trace contextRef="#ctx0" brushRef="#br0" timeOffset="-190385.3299">29235 15726 1685 0,'-8'-21'545'0,"-1"15"165"15,1-5 153-15,-5 5-17 16,-4 6-383-16,0 6-232 0,-4 11-111 16,-8 4-17-16,-1 19 77 0,0 4 213 15,1 11 48-15,3 5-43 16,1 8-41-16,4-3-94 15,4 2-111-15,4-6-63 0,9-7-52 16,0-3 22-16,8-7-19 0,9-6-5 16,4-5 3-16,4-12-29 15,13-4-9-15,-1-11-32 0,14-23-26 16,0-6-5-16,8-8 3 0,-5-13 16 16,5-7 13-16,-12-10-9 15,-1 1 0-15,-4-8-12 0,-8-3 1 16,-9-11 14-16,-8 11 24 0,-13-7-1 15,-5 0 5-15,-7 11-7 16,-5 6 16-16,-9 13 11 16,1 4 11-16,-9 4 22 0,0 19-1 15,-4 11-4-15,0 10-22 16,-4 10-11-16,-1 17 19 0,1 18-25 16,0 9 6-16,4 20 2 0,0 1-4 15,8 13 6-15,5 3-24 16,8-3-151-16,4 0-268 0,9-6-177 15,4-15 155-15,12-2 216 0,5-15 110 16,13-16 41-16,4-7-122 16,4-16-127-16,4-15-73 0,1-9-11 15,-1-14 33-15,4-7 121 0,1-10 117 16,-5 0 81-16,1-17 46 16,-5 0 9-16,0-4 37 15,-8 4 164-15,-5 0 222 0,-4 7 111 16,-4-3-101-16,-4 13-46 0,-5 6 98 15,-4 11 74-15,-4 4-34 16,0 12-88-16,0 1-132 0,0 10-127 16,-4 10-19-16,-4 11-25 15,-5 26 5-15,-4 7 29 0,0 24-153 16,-4 4-1-16,0 16 0 0,0 7 0 16,0 7 0-16,4 3 0 15,-5 7 0-15,1 0 0 0,4-7 0 16,-4 7 0-16,4-11 0 15,-4-6 0-15,4 0 0 0,0-6 0 16,-4-11 0-16,4-4 0 16,-4-13 0-16,0-10 0 0,0-6 0 15,-1-11 0-15,-3-11 0 0,4-6 0 16,-5-16 0-16,5-5 0 16,0-6 0-16,4-10 0 0,0-13 0 15,0-5 0-15,5-16 0 0,7-6 0 16,-3-11 0-16,8-4 0 15,4-13 0-15,5 7 0 0,3-13 0 16,5 6 0-16,9-4 0 0,3 5 0 16,5-5 0-16,8 4 0 15,5 1 0-15,8-1 0 16,4 0 0-16,9 7 0 0,4-1-240 16,4 12-114-16,5-1-53 15,-5 0-51-15,0 6-6 0,-8 11 123 16,-5-6 156-16,-3 6 8 0,-5-7-125 15,0 3-98-15,-9-2 3 16,1 6 53-16,-5-7 71 0,0 3 121 16,-3 8 84-16,-10 9 32 0,-3-3 82 15,-14 11 183-15,1-4 150 16,-5 10-34-16,-8 0-47 0,-8 0-41 16,4 7 108-16,0-7-13 15,-5 6 3-15,5 11-14 0,-5-10-5 16,1 10-17-16,-1 0-26 15,-3 4 4-15,-1 9 0 0,-4 1-208 16,0 10-89-16,0 3 0 0,-4-4 0 16,0 15 0-16,0-11 0 15,0 7 0-15,-1 3 0 0,5-3 0 16,-4 10 0-16,9-4 0 16,-5 4 0-16,4-6 0 0,0 6 0 15,1 6 0-15,-1-6 0 0,4 0 0 16,1 7 0-16,4-7 0 15,4 0 0-15,0-6 0 0,4 2 0 16,0-9 0-16,5 3 0 16,-1-7 0-16,5-10 0 0,-1 0 0 15,5-7 0-15,0-4 0 16,0-6 0-16,0 0 0 0,0 0 0 16,4-10 0-16,0-3 0 0,5 3 0 15,4-7 0-15,-1-4 0 16,1-2 0-16,-1 2 0 0,1-6 0 15,-5 4 0-15,-3-1 0 0,-1 3 0 16,0-2 0-16,0 2 0 16,-8 5 0-16,4-1 0 0,-5 6 0 15,5-6 0-15,-4 1 0 16,0-1 0-16,-1-4 0 0,5 4 0 16,0-6 0-16,0 2 0 15,0-2 0-15,0-4 0 0,4 6 0 16,-4-9 0-16,4 3 0 0,-4 0 0 15,5-7 0-15,-6 13 0 16,-3-2 0-16,0-4 0 0,0 10 0 16,-5-4 0-16,-4 8 0 0,0 3 0 15,1-1 0-15,-5 5 0 16,0-4 0-16,0 10 0 0,-5 0 0 16,1 0 0-16,0 0 0 15,-4 10 0-15,-1-4 0 16,-4 15 0-16,-8 2 0 0,4 11 0 15,-4 0 0-15,0 3 0 0,-4 1 0 16,3 13 0-16,1-1 0 16,0-2 0-16,0 9 0 0,4-3 0 15,0 1 0-15,4-5 0 0,1-5 0 16,7 5 0-16,1-6 0 16,4-6 0-16,4 2 0 0,1-9 0 15,7 3 0-15,1-11 0 0,8-2 0 16,0-4 0-16,9-1 0 15,8-5 0-15,4-5 0 16,9-12 0-16,4 2 0 0,9-13 0 16,8-6 0-16,8-21 0 0,13-11 0 15,9-6-419-15,4-10-670 16,12-13 178-16,1 2-734 0,-5 11 161 16</inkml:trace>
</inkml:ink>
</file>

<file path=ppt/ink/ink42.xml><?xml version="1.0" encoding="utf-8"?>
<inkml:ink xmlns:inkml="http://www.w3.org/2003/InkML">
  <inkml:definitions>
    <inkml:context xml:id="ctx0">
      <inkml:inkSource xml:id="inkSrc0">
        <inkml:traceFormat>
          <inkml:channel name="X" type="integer" max="8000" units="cm"/>
          <inkml:channel name="Y" type="integer" max="8000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0078" units="1/cm"/>
          <inkml:channelProperty channel="Y" name="resolution" value="393.70078" units="1/cm"/>
          <inkml:channelProperty channel="F" name="resolution" value="1023.875" units="1/in"/>
          <inkml:channelProperty channel="T" name="resolution" value="1" units="1/dev"/>
        </inkml:channelProperties>
      </inkml:inkSource>
      <inkml:timestamp xml:id="ts0" timeString="2023-12-08T11:46:54.334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5821 6341 1455 0,'-4'0'291'0,"4"0"172"0,-9-7 51 16,1 14 42-16,8-7-27 16,0 0-61-16,0 0-23 0,0-7-113 15,0 7-79-15,0 0-106 0,0 0 32 16,8-6 109-16,-8 6 4 16,9-4-28-16,-5-3-76 0,9-3-58 15,-1-7-66-15,5-10-45 0,4 4-16 16,5-15-25-16,-1-6-3 15,13 0 0-15,-8-7-7 16,8-3 32-16,4 4-22 0,-4-5 27 16,1-6 5-16,-6 4 17 0,5 3-4 15,-8-1-10-15,4-6 7 16,-13 11 0-16,5-5-12 0,-10 5-1 16,-3 6 6-16,4 6-5 15,-8 5 3-15,-9 5 57 0,4 1 129 16,-4 10 59-16,4 0 10 0,-4 11-40 15,0 2-63-15,0 4-67 16,-8 4-96-16,8 13 0 16,-9 10 0-16,-4 13 0 0,1 15 0 0,-1 12 0 15,5 4 0-15,-14 11 0 16,5 2 0-16,1 8 0 16,-6 3 0-16,5 10 0 0,0-4 0 15,-8-3 0-15,4-3 0 0,0-13 0 16,8-5 0-16,0 1 0 15,-4-17 0-15,5-7 0 0,3-16 0 16,5-4 0-16,0-17 0 0,0-1 0 16,4-5 0-16,0-11 0 15,0 0 0-15,0 0 0 0,0 0-336 16,0-17-736-16,8-4 469 16,5-19 266-16,8 2-892 0,-4-6-287 15,12-6 674-15,-3 6 418 16</inkml:trace>
  <inkml:trace contextRef="#ctx0" brushRef="#br0" timeOffset="669.4">6977 5505 5163 0,'0'0'215'0,"0"0"-4"15,0 6 438-15,0 15 132 0,-9 9-125 16,9 1-159-16,-17 13-478 0,4 7-19 16,-3-7 0-16,-1 6 0 15,0 5 0-15,4-5 0 0,-8-6 0 16,4-6 0-16,4 2 0 0,0-9 0 15,1-1 0-15,-1-13 0 16,9-3 0-16,0-7 0 0,-1 3 0 16,5-10 0-16,0 0 0 0,0 0 0 15,0-10 0 1,0-1 0-16,5-6 0 0,-1-6 0 16,9 2 0-16,3-6 0 0,-7 0 0 15,8-3 0-15,4 9 0 16,-4-6 0-16,4 4 0 0,5 6 0 15,-10 0 0-15,14 7 0 0,-13-1 0 16,4 11 0-16,5 7 0 16,-5 3 0-16,4 1 0 0,-4 5 0 15,0 12 0-15,1-1 0 0,-1 7 0 16,4 10 0-16,-12 0 0 16,0 6 0-16,-1 5 0 0,-3 6 0 15,-9-1 0-15,0 1 0 16,-9 0 0-16,1 0 0 0,-5-6 0 15,-4 5 0-15,-8-5 0 16,4-5 0-16,-5-12 0 0,-3 2 0 16,3-13 0-16,-3 1 0 0,-5-12 0 15,4-5 0-15,-4-11 0 16,0 0 0-16,0-11 0 0,5-5 0 16,3-5 0-16,-7-2 0 0,3-5 0 15,5-5 0-15,3-1 0 16,5 7 0-16,9 0 0 0,0-7 0 15,3 7-524-15,10-11-448 16,7 4 127-16,9 7-507 0,-4-7-177 16,13 1 736-16</inkml:trace>
  <inkml:trace contextRef="#ctx0" brushRef="#br0" timeOffset="986.54">7053 5566 5231 0,'-4'-21'212'16,"-1"8"163"-16,1 3 47 0,0 6-111 15,8-3-136-15,5-3-69 0,3 4-17 16,14-5 1-16,-5 5-30 16,13 2-13-16,-5-3-20 0,14 7 9 15,-1-6 0-15,9 6-12 16,0-4-406-16,-1-2-258 0,1-1 202 16,0 3-529-16,-4 4-303 0,-9 0 223 15,0 4 300-15</inkml:trace>
  <inkml:trace contextRef="#ctx0" brushRef="#br0" timeOffset="1577.1499">7743 5765 5127 0,'-17'0'236'0,"4"7"45"0,-12 3 271 16,8 1 26-16,4 16-73 0,-8 0-81 15,4 17-33-15,-4 7-294 16,4 10-97-16,0 10 0 0,-4-4 0 15,8 5 0-15,0 5 0 0,5-5 0 16,8-5 0-16,-9-2 0 16,9-11 0-16,9 3 0 15,-5-9 0-15,9-8 0 0,0-2 0 16,4-4 0-16,4-7 0 0,13-10 0 16,-9-1 0-16,13-16 0 15,9-10 0-15,-1-7 0 0,9-10 0 16,0-13 0-16,0 2 0 0,0-12 0 15,0-11 0-15,-4-10 0 16,0-7 0-16,-17-4 0 0,4 4 0 16,-8-6 0-16,-14 3 0 0,-3 3 0 15,-9 7 0-15,-4-1 0 16,-8 5 0-16,-9 2 0 0,-4-2 0 16,-13 12 0-16,0 11 0 15,-4 10 0-15,0 7 0 0,-9 10 0 16,5 11 0-16,-5 12 0 15,5 22 0-15,-9 5 0 0,5 22 0 16,-1 6 0-16,5 16 0 0,4 1 0 16,8 14 0-16,-8 3-304 15,13 6-797-15,8-3 149 0,4 1-670 16,5 6 237-16</inkml:trace>
  <inkml:trace contextRef="#ctx0" brushRef="#br0" timeOffset="3555.55">8700 6378 3142 0,'-9'-6'442'16,"-4"6"121"-16,5 0 117 15,8 0-300-15,-9-4-193 0,9-2-86 16,0-1-58-16,0-3 2 0,9-7-48 16,4-4 7-16,4-2-9 15,8-11 5-15,0 3 10 0,5-3-14 16,0 1 10-16,-1-1-4 0,5 7 48 16,-4-1-7-16,4 5 11 15,-13 9 52-15,0-3 61 16,-4 17 46-16,-9-6 25 0,1 12 51 15,-5 4-8-15,-4 11-10 0,-4 19-5 16,-5 4-23-16,-3 11-13 16,-10 12-83-16,1-6-147 0,0 4 0 15,4-4 0-15,4-11 0 0,5 5 0 16,8-11 0-16,-8-10 0 16,8-7 0-16,8-4 0 0,0-2 0 15,5-4 0-15,0-11 0 16,8-6 0-16,4-13-196 0,5-8-4 15,4-6 11-15,4-13-21 16,0 2 7-16,4-16-61 0,1 4-69 16,-1-11-60-16,5-11 114 15,-1 1 137-15,1-3 93 0,-5 3 28 16,1 6 2-16,-5 8 2 0,-9 9-6 16,-3 4 5-16,-5 17 18 15,-8 4 23-15,-5 12 130 0,0 1 52 16,-3 3 36-16,-1 14 79 0,-4 3 17 15,0 17 34-15,-4 7-21 16,-5 14-37-16,-3 9-70 16,-1 14-243-16,-4 7 0 0,0 4 0 0,0 6 0 15,-4 6 0-15,4 1 0 16,0 10 0-16,-8-6 0 16,3-5 0-16,-3 5 0 0,4-11 0 15,4 0 0-15,-8-4 0 0,3-2 0 16,-3-5 0-16,8-5 0 15,-4-5 0-15,0-12 0 0,8-5 0 16,0-12 0-16,1-5 0 0,-1-5 0 16,0-12 0-16,5-5 0 15,-1-5 0-15,9-2 0 0,-8-8 0 16,8-6 0-16,-4-13 0 16,4-11 0-16,4-21 0 0,4-12 0 15,-4-8 0-15,9-13 0 16,4-3 0-16,4-1 0 0,-4-9 0 15,9 9 0-15,-1-3 0 0,0 7 0 16,5 0 0-16,4 4 0 16,-4 2 0-16,3-2-36 0,1 9-48 15,4-3 10-15,0 11 30 0,1 2 16 16,-1 8 18-16,-4 2 2 16,4 18-1-16,-13 3-1 0,5 11-6 15,-5 6 9-15,0 7 25 0,-8 10 54 16,0 0 69-16,0 10-46 15,-12 7-95-15,3 6 0 0,-4 11 0 16,-4 3 0-16,-4 8 0 16,0 9 0-16,-5 7 0 0,-8 0 0 15,0 0 0-15,-4 0 0 0,0-7 0 16,-4 3 0-16,-1-9 0 16,1 3 0-16,-1-14 0 0,1 3 0 15,0-6 0-15,4-13 0 0,-5-4 0 16,1-1 0-16,4-9 0 15,-1-7 0-15,1-7 0 0,4 1 0 16,5-4 0-16,-1-7 0 0,9 0 0 16,-1-10 0-16,10-1 0 15,-1 1 0-15,9-6 0 16,12-1-156-16,-4 0-264 0,13 3 23 16,0 4-20-16,4-7-9 0,13 7 58 15,-5-3 168-15,9 3 89 16,0 6 57-16,0-6-102 0,0-7 111 15,1 7 94-15,-6 4-24 0,-3-11-10 16,-1 7-1-16,1 0-5 16,-17-1 5-16,-5 1 1 0,0 4-15 15,-8 2 0-15,0-2 12 0,-8 6 51 16,-5 7 150-16,0-1 95 16,0 5 29-16,-4-5-11 15,0 5-7-15,0 6-38 0,0 0-53 16,0 0-50-16,-4 6 16 0,0 1-44 15,-4 7-150-15,-1 9 0 16,-4 11 0-16,-4 0 0 0,1 3 0 16,-6 7 0-16,5 7 0 0,0-7 0 15,-4 10 0-15,4-3 0 16,-4-7 0-16,4 11 0 0,-4-11 0 16,0 0 0-16,4 0 0 0,4-11 0 15,1 1 0-15,3-13 0 16,5 2 0-16,0-12 0 15,-1-1 0-15,1-4 0 0,4-6 0 16,0 0 0-16,0 0 0 0,4-10 0 16,1-7 0-16,7 0 0 15,5-10 0-15,4-7 0 0,5 7 0 16,4-17 0-16,3 4 0 0,5 2 0 16,1-6 0-16,3 11 0 15,-4-1 0-15,9-4 0 0,-5 5 0 16,-4-5 0-16,4 11 0 0,-4-7 0 15,1 0 0-15,-6 1 0 16,1 6 0-16,0-7 0 0,-4 7 0 16,-5-7 0-16,-4 13 0 15,-4-2 0-15,0-4 0 0,-8 10 0 16,-1-4 0-16,1 4 0 16,-5 0 0-16,0 11 0 0,-4-4 0 15,0-1 0-15,-4 5 0 0,4 6 0 16,-4 0 0-16,-5 0 0 15,1 10 0-15,-5 13 0 0,-4 5 0 16,-4 5 0-16,-5 11 0 0,1 0 0 16,0 11 0-16,-5 6 0 15,5-11 0-15,-5 11 0 0,5 4 0 16,3 2 0-16,-3-6 0 0,4 0 0 16,-5 0 0-16,10-6 0 15,-6-1 0-15,10-3 0 16,-9-7 0-16,8 0 0 0,4-11 0 15,5-12-1134-15,0 2 386 0,4-12-792 16,-4 6-135-16,4-17 325 16</inkml:trace>
  <inkml:trace contextRef="#ctx0" brushRef="#br0" timeOffset="4258.67">11214 6219 3430 0,'-4'0'772'16,"0"4"-115"-16,4-4-303 0,-5 0-143 15,5 0-115-15,0 0-32 0,0 0 284 16,5 0 230-16,3 0-31 16,5 6 2-16,4-6 15 0,8 0-543 15,1 0-21-15,7 0 0 0,6 7 0 16,7-7 0-16,5 0 0 15,4 0 0-15,8 0 0 16,1 0 0-16,-1-7 0 0,1 7 0 16,-1 0 0-16,-3 0 0 0,-1 0 0 15,-8 0 0-15,-5 7 0 16,-8-7 0-16,-8 0 0 0,-9 4 0 16,-4-4 0-16,-4 0-472 0,-9 0-598 15,0 6-15-15,-4-6-978 16,-8 0 892-16</inkml:trace>
  <inkml:trace contextRef="#ctx0" brushRef="#br0" timeOffset="9197.28">13106 5688 1401 0,'5'-17'66'0,"3"-4"329"0,-4 8 167 15,1 3 70-15,-1-7 40 16,0 7-8-16,0-1-116 0,5 5-240 16,-9-5-138-16,4 11-82 15,0 0 91-15,0 11 153 0,1 16 86 16,-1 0-12-16,-4 13-64 16,-4 15-56-16,-5-1-53 0,-3 7-16 15,-1 6 7-15,-4 5-176 0,0-11-48 16,-4 6 0-16,4-13 0 15,0 1 0-15,4-11 0 0,-4-4 0 16,9-13 0-16,-5-6 0 0,9-4 0 16,0-4 0-16,-1-9 0 15,5-4 0-15,-4 6 0 0,4-6 0 16,0 0 0-16,0 0 0 16,0 0 0-16,4-6 0 0,1 2 0 15,-1-9 0-15,4 3 0 16,1-1 0-16,8-6 0 0,0 0 0 15,8 1 0-15,0-1 0 16,1 0 0-16,8 0 0 0,0 7 0 16,4-1 0-16,-4 5 0 0,4 2 0 15,-4-2 0-15,-1 6 0 16,-3 6 0-16,0-2 0 0,-5 2 0 16,-4-6 0-16,0 11 0 0,-8-11-168 15,0 6-364-15,-9-2-30 16,0 3-71-16,1-7 179 15,-5 0-246-15,0 0-201 0,0-7-33 16,-5 3 48-16,1-6 389 0,4-7 104 16,4-6 19-16,-4-5-64 15</inkml:trace>
  <inkml:trace contextRef="#ctx0" brushRef="#br0" timeOffset="9447.69">13589 5705 3251 0,'0'-17'840'15,"0"6"-166"-15,0 1-268 0,-4 3-35 16,4 7 83-16,0 0 86 0,0 17 71 16,-4 4 35-16,-1 19-248 15,1 4-398-15,-4 11 0 16,-1 12 0-16,-8 4 0 0,5 1 0 16,-5 12 0-16,0-2 0 0,0-5 0 15,0 11 0-15,4-6 0 16,-4 2 0-16,0-6 0 0,5-7 0 15,3 1 0-15,-4-12-311 0,5 1-376 16,-1-6-195-16,5-15-142 16,0-2-242-16,8-11-44 0,0-4 154 15</inkml:trace>
  <inkml:trace contextRef="#ctx0" brushRef="#br0" timeOffset="10481.62">14186 6097 3500 0,'0'-6'604'0,"-4"-5"-78"0,4 11-100 0,0-6 106 16,0 6-6-16,0 0-32 16,-5 6-46-16,1 5 17 15,-8 12 6-15,-1 15-272 0,-4 6-199 16,0 6 0-16,-4 11 0 0,0 4 0 16,8-8 0-16,-4 4 0 15,9-7 0-15,-1-10 0 0,5 7 0 16,4-14 0-16,4-3 0 0,5 0 0 15,3-13 0-15,1-5 0 16,4-5 0-16,8-5 0 0,-4-12 0 16,9-5 0-16,4-5 0 0,0-12 0 15,0-5 0-15,4-11 0 16,4-7-87-16,-4-3-316 16,0-11 22-16,5-9 125 0,-10 3 124 15,-3 6 78-15,-4-2 17 0,-10 12 15 16,-3 5 36-16,-4 5 47 15,-5 1 150-15,0 17 106 0,-8 0 57 16,0 4 17-16,-1 6-387 0,-3 6-4 16,4 5 0-16,-5 12 0 15,1 5 0-15,-5 12 0 0,-4 11 0 16,4 14 0-16,-8 2 0 0,4 11 0 16,0 0 0-16,5 0 0 15,-1 0 0-15,0-7 0 0,9 1 0 16,0-11 0-16,4 6 0 15,4-12 0-15,0 2 0 0,5-6 0 16,3-7 0-16,1-6 0 16,4-4 0-16,0-11 0 0,8-2 0 15,1-8 0-15,3-13 0 0,10-6-347 16,-1-4-279-16,4-11-43 16,0-6 194-16,1-6 224 0,-1-1 111 15,0-3 9-15,-4 3 48 0,-8 3 43 16,-5-2 10-16,-3 6-13 15,-5 10 35-15,-9-4 47 0,0 11 100 16,-3 4 126-16,-1 2 79 0,-4-2 32 16,-4 12-1-16,4 5-34 15,0-5-72-15,0 11-63 16,0 0 28-16,-9 11 21 0,5-1-255 16,0 13 0-16,-5 11 0 0,1 10 0 15,-1 0 0-15,-3 7 0 16,-1-3 0-16,5 2 0 0,-1 5 0 15,5-11 0-15,-5 0 0 0,9 0 0 16,-4-4 0-16,8-2 0 16,-4-5 0-16,9-5 0 0,-1-1 0 15,1-4-546-15,-1-6-139 0,9-7-8 16,0-3 56-16,0-3-273 16,4-8-52-16,5-3 48 15,-1-9 196-15,0-1-95 0</inkml:trace>
  <inkml:trace contextRef="#ctx0" brushRef="#br0" timeOffset="11374.26">15494 6124 5291 0,'0'0'171'0,"0"0"274"16,0 0 261-16,0 7 73 15,-4 3-14-15,0 7-731 0,4 10-34 16,-5 17 0-16,-3 0 0 0,-5 7 0 16,0 3 0-16,1 1 0 15,-1 6 0-15,0-11 0 0,-4 5 0 16,5-11 0-16,3 0 0 0,-3 0 0 16,3-21 0-16,5 4 0 15,0-6 0-15,-1-4 0 0,5-4 0 16,-4-9 0-16,4-4 0 0,0 0 0 15,0 0 0-15,4-4 0 16,1-13 0-16,-1-6 0 0,4-4 0 16,1-11 0-16,8-6 0 15,0-13 0-15,8 2 0 0,0-5 0 16,1 5 0-16,3-6 0 16,-3 11 0-16,4-1 0 0,-5 7 0 15,0 7 0-15,1 3 0 0,-9 13 0 16,0-2 0-16,0 12 0 15,-5 5 0-15,1 6 0 0,-5 6 0 16,1 11 0-16,-1 10 0 0,1 7 0 16,-5 10 0-16,-4 0 0 15,-4 7 0-15,0-3 0 0,-5 2 0 16,1 1 0-16,-1-3 0 16,1-4 0-16,-5-4 0 0,5-9 0 15,-1 3 0-15,5-11 0 0,-5-6 0 16,5-7 0-16,4 1 0 15,-4-5 0-15,4-6 0 0,0 0 0 16,0 0 0-16,4-6 0 0,-4-5 0 16,4 1 0-16,5-13 0 15,4-5 0-15,3-16 0 0,6-6 0 16,3-5 0-16,5-5 0 0,4-1 0 16,-5 0 0-16,1 6 0 15,-1 5 0-15,-3-1 0 0,3 14 0 16,-7 3 0-16,-1 7 0 15,0-1 0-15,0 12 0 0,-4-1 0 16,-4 13 0-16,4-3 0 16,-5 14 0-16,1 3 0 0,-4 7 0 15,-1 10 0-15,0 1 0 0,-3 16 0 16,-5 0 0-16,0 6 0 16,-5 5 0-16,1-11 0 0,4 6 0 15,-4-2 0-15,0-1 0 0,0-3 0 16,4-7 0-16,0-3 0 15,0 4 0-15,4-15 0 0,0 4 0 16,4 1 0-16,1-12 0 0,4 1 0 16,8-6 0-16,0-5 0 15,9-2 0-15,12 2 0 16,5-16 0-16,3 4 0 0,14-11 0 16,-1-4 0-16,14-13 0 0,3 7-487 15,5 0-607-15,4-3-113 16,-1 3-298-16,1 6 96 0</inkml:trace>
  <inkml:trace contextRef="#ctx0" brushRef="#br0" timeOffset="19459.97">5863 8079 733 0,'0'0'-19'16,"0"0"4"-16,-8 6 23 0,8-6-11 16,0 0-11-16,0 0-1 15,-9 0 19-15,5 4-54 0,0-4-24 16,4 0 11-16,-4 0-15 16,4 0 22-16,-5 0 35 0,5 0-13 15,0 6 17-15,0-6 23 16,-8 0 85-16,8 0 72 0,0 0 121 15,0 0 12-15,0 0-166 0,0 0-51 16,0 0-20-16,0 0 240 16,0 0 147-16,0 0 58 0,0 0 38 15,0 7 42-15,0-7 31 0,0 0-59 16,0 0-251-16,0 0-146 16,0 4-64-16,0-4 4 0,4 0 135 15,0 0 156-15,5-4 56 16,8-9-56-16,0 3-43 0,-5-7-44 15,14-4-42-15,-9-2-68 16,12-4-164-16,-8-1-29 0,13 1 0 16,-12-7 0-16,3 1 0 0,5-1 0 15,3-4 0-15,-11 1 0 16,11-3 0-16,-7 2 0 0,3-2 0 16,-3 2 0-16,4-2 0 0,-14 3 0 15,6 3 0-15,-5 7 0 0,-9-1 0 16,0 5 0-16,-3 9 0 15,-1 1 0-15,-4-4 0 16,0 13 0-16,0-6 0 0,0 3 0 16,0 7 0-16,0 0 0 0,0 0 0 15,0 0 0-15,-4 0 0 16,-1 0 0-16,1 17 0 0,0 0 0 16,-4 10 0-16,-1 11 0 0,1 12 0 15,-1 5 0-15,-8 6 0 16,5 6 0-16,3 4 0 0,-12 7 0 15,4 0 0-15,8-3 0 0,-7 3 0 16,3 0 0-16,0-7 0 16,0-4 0-16,5-6 0 15,0-6 0-15,3-5 0 0,-3-6 0 0,4 0 0 16,-1-17 0-16,5 1 0 16,-8-1 0-16,8-10 0 15,0 0 0-15,-9-7 0 0,9-4 0 16,0 1 0-16,0-7 0 0,0 0 0 15,0 0 0-15,0 0 0 16,0 0 0-16,0 0 0 0,0 0-1203 16,9-7 500-16,-9 1 290 0,8-15-1220 15,5-6 227-15,12-13 663 16</inkml:trace>
  <inkml:trace contextRef="#ctx0" brushRef="#br0" timeOffset="20826.3299">7180 7615 3716 0,'0'6'568'0,"0"-6"45"16,0 4-285-16,0 3-134 15,-9-1-46-15,5-2 126 0,0 13 44 16,-5 0 51-16,1-1 15 0,-5 1-31 16,0 0-33-16,1 0 11 15,3-7-56-15,-3 1-275 0,3-5 0 16,1-2 0-16,-1-4 0 0,1 0 0 15,4 0 0-15,-5-4 0 0,1-2 0 16,-1-11 0-16,1 0 0 16,3-4 0-16,-3-2 0 15,8-4 0-15,-4 0 0 0,4-7 0 16,0 7 0-16,8-11 0 0,1 4 0 16,8 7 0-16,-9-7 0 15,9 7 0-15,4 4 0 0,-4 2 0 16,0 4 0-16,4 11 0 0,0 2 0 15,5 4 0-15,-9 10 0 16,4 1 0-16,-4 16 0 0,4 7 0 16,-4 3 0-16,0 14 0 0,-9-1 0 15,-3 5 0-15,-5 6 0 16,0 0 0-16,-5 6 0 16,-12-2 0-16,5 2 0 0,-10-2 0 15,-3 2 0-15,0-6 0 0,-5 4 0 16,-4-4 0-16,0 0 0 0,5-11 0 15,-5-6 0-15,4 0 0 16,1-10 0-16,-1-7 0 0,5 1 0 16,3-12 0-16,1-5 0 0,0-11 0 15,4 0 0-15,0 0 0 16,4-11 0-16,1 1 0 0,3-7 0 16,1-6 0-16,-1-4 0 0,9-1 0 15,0-5 0-15,0-1 0 16,0 3 0-16,9-3 0 0,-1 1 0 15,5-1 0-15,4 0 0 16,0 3 0-16,4 8 0 0,0 2 0 16,0-2 0-16,1 12 0 0,3 5 0 15,-4 2 0-15,0 8 0 16,0 2 0-16,1 11 0 0,-5 10 0 16,4 1 0-16,-4 9 0 0,-5 3 0 15,1 11 0-15,-5-7 0 16,5 4 0-16,0-4 0 0,0 0 0 15,-1 0 0-15,5-4 0 0,-8-2 0 16,3-4 0-16,5-7 0 16,0-10 0-16,-4-1 0 15,8 1 0-15,0-17 0 0,0 0 0 16,13-10 0-16,-13-13-186 0,13-5-298 16,-4-16-139-16,4-6-3 15,8-11 271-15,1-4 173 0,-1-13-225 16,0 1-93-16,5-1 146 0,-5 7 169 15,-4 3 114-15,-4 10 27 0,-4 7 61 16,-5 1 423-16,-4 12 22 16,-12 4-227-16,-1 1-109 0,-4 12-7 15,-4 4 348-15,0 7 94 0,0-3-119 16,0 13-131-16,-4 6 63 16,0 5 89-16,-5 12-463 15,-3 8 0-15,-1 9 0 0,0 4 0 16,1 11 0-16,-5-5 0 0,4 5 0 15,5 6 0-15,-1-11 0 16,5 11 0-16,0-6 0 0,4-5 0 16,0-2 0-16,8 3 0 0,5-14 0 15,4-3 0-15,4 0 0 16,13-7 0-16,-9-10 0 0,13-11 0 16,9-6 0-16,-9-6 0 0,13-15 0 15,0-2 0-15,4-15 0 0,-5-6 0 16,1-7 0-16,0-10 0 15,-9-6 0-15,1-4 0 16,-9-11 0-16,-5 4 0 0,-3 1 0 16,-10-1 0-16,-7 0 0 0,-5 7 0 15,-8 6 0-15,-5 4 0 16,-7 0 0-16,-10 11 0 0,1 6 0 16,-9 6 0-16,0 4 0 0,0 7 0 15,0 10 0-15,0 11 0 16,1 6 0-16,-1 13 0 0,-4 14 0 15,-1 11 0-15,1 12 0 0,-4 5 0 16,4 16 0-16,0-4 0 16,4 15 0-16,0 2 0 0,9 4-963 15,8 0 135-15,0-6-664 16,8 6-254-16,9-4 465 0</inkml:trace>
  <inkml:trace contextRef="#ctx0" brushRef="#br0" timeOffset="22775.95">9152 8079 3793 0,'-12'-7'566'15,"3"3"-65"-15,1 4-98 0,4 0 60 16,-1-6-45-16,1 6-146 16,4 0-92-16,0 0-60 0,0-4-48 15,0 4-20-15,4-7-10 16,1 1-8-16,3 2 11 0,5-13-110 15,4 0 8-15,4-6-4 0,4 2-2 16,5-6-7-16,0-7 2 16,3 7 0-16,1 4 18 15,0 2 3-15,-4-2 11 0,-5 6 4 16,1 7 10-16,-9 3 54 0,-5 7 153 16,-3 7 210-16,-5-1 152 15,0 21-50-15,-12 11-284 0,-5 12-213 16,-4 5 0-16,-8 6 0 0,-1 0 0 15,5 0 0-15,0-1 0 16,0 1 0-16,4-10 0 0,8-7 0 16,1-6 0-16,8-11 0 0,8 0 0 15,-8-4 0-15,9-6 0 16,8-13 0-16,4-4 0 16,4-4 0-16,5-13 0 0,4-10-125 15,4-7-249-15,0-3 30 0,9-14 10 16,-9 1 18-16,4-15 36 15,0-2 36-15,1-5 143 0,-5 11 94 16,0-6 43-16,-8 13 11 0,-1 3-8 16,-3 7 10-16,-10 6 66 0,-3 11 114 15,-4 10 62-15,3 0 0 16,-12 7-23-16,5 4-23 0,-5 6 21 16,-5 10-17-16,5 13-249 0,-8 15 0 15,-1 12 0-15,-3 5 0 16,-1 16 0-16,0 7 0 0,-4 10 0 15,-4 13 0-15,4-2 0 16,-4 6 0-16,4 6 0 0,-4-2 0 16,0 2 0-16,0-6 0 15,4-6 0-15,-4-5 0 0,4-16 0 16,-5 0 0-16,1-7 0 0,9-10 0 16,-5 0 0-16,0-13 0 15,4-8 0-15,5-9 0 0,-9-7 0 16,8-1 0-16,1-13 0 0,3-6 0 15,5-4 0-15,-4 0 0 16,0-4 0-16,4-13 0 0,0-6 0 16,0-15 0-16,4-12 0 15,0-21 0-15,9-11 0 0,4-19 0 16,4-8 0-16,0-13 0 16,5 7 0-16,-1-3 0 0,5 9 0 15,0 4 0-15,-1 11 0 0,1-1 0 16,4 13 0-16,-5 11 0 0,5 4 0 15,0 6 0-15,-4 10 0 16,4 7 0-16,-5 13 0 0,-3 8 0 16,-1 6 0-16,-8 17 0 0,0 0 0 15,4 13 0-15,-13 8 0 16,-3 6 0-16,3 6 0 16,-8 18 0-16,-4 3 0 0,-5 7 0 0,1 11 0 15,-13-5 0-15,0 4 0 16,-1 1 0-16,1-12 0 15,-4 1 0-15,4-6 0 0,-5-11 0 16,1 0 0-16,4-10 0 0,-5-11 0 16,9-9 0-16,-4-1 0 15,9-9 0-15,-5-4 0 0,4-4 0 16,0-13 0-16,5 0 0 0,-1-10 0 16,5-6 0-16,4-12 0 15,4-5 0-15,1 6 0 0,7-11 0 16,1 11 0-16,8-6 0 15,5 2 0-15,7 4 0 0,5-3-213 16,5 10-52-16,3-7 53 16,5 6 6-16,0-2 27 0,4 2-17 15,0 5 24-15,0-1 36 0,-8 0 76 16,-1 3 24-16,-3-3 25 0,-5 7 21 16,-9 0 12-16,1 4-18 15,-5-5 50-15,-12 12 141 0,0 5 101 16,-5-2 20-16,1 3-15 0,-5 10-20 15,-4 0-74-15,0-4-207 16,0 4 0-16,0 0 0 0,0 10 0 16,-4 7 0-16,-5 4 0 15,-4 13 0-15,1-1 0 0,-5 11 0 16,0 11 0-16,0-5 0 16,-4 5 0-16,4 6 0 0,-4-7 0 15,4 3 0-15,0-2 0 0,0-1 0 16,0-4 0-16,4 1 0 15,1-13 0-15,3-1 0 0,1-3 0 16,-1-11 0-16,1-6 0 0,3-7 0 16,5 1 0-16,0-11 0 15,0 0 0-15,0 0 0 0,0 0 0 16,0 0 0-16,5-4 0 16,-1-13 0-16,9 0 0 0,4-6 0 15,8-15 0-15,9-6 0 16,0 4 0-16,8-8 0 0,0-2 0 15,1 6 0-15,3-7 0 0,1 3 0 16,-1-3 0-16,-3 7 0 0,-9 0 0 16,-1 0 0-16,-3 4 0 15,-9 3 0-15,-4 9 0 0,-4-5 0 16,0 5 0-16,-9 5 0 0,0 2 0 16,-4 5 0-16,0 5 0 15,0-2 0-15,-4 9 0 0,4 4 0 16,-4 0 0-16,-1 4 0 15,-3 13 0-15,-5 13 0 0,-4 1 0 16,-4 19 0-16,0 1 0 16,-4-3 0-16,3 13 0 0,1 0 0 15,0 0 0-15,0 0 0 0,0 0 0 16,0-7 0-16,-1 7 0 16,10-4 0-16,-5-3 0 0,4-10 0 15,5-6-781-15,3-4-145 0,5-7-608 16,0-10-229-16,0 0 480 15</inkml:trace>
  <inkml:trace contextRef="#ctx0" brushRef="#br0" timeOffset="23339.19">11582 7967 4830 0,'-21'-4'383'0,"4"4"-145"16,5-6 330-16,3 6 99 16,1-4-138-16,3 4-104 15,5 0-39-15,0 0-221 0,9 4-165 16,4-4 0-16,4 6 0 0,4 5 0 16,13-5 0-16,4-2 0 15,8 3 0-15,5 3 0 0,13-4 0 16,3 1 0-16,5-3 0 0,0 2 0 15,4-6 0-15,-4 0 0 16,0 4 0-16,-4 3 0 0,-4-7 0 16,-9 6-129-16,-9-6-742 15,-8 0-187-15,-8 0-458 0,-9 4-91 16</inkml:trace>
  <inkml:trace contextRef="#ctx0" brushRef="#br0" timeOffset="23980.3299">13310 7642 4868 0,'-22'-17'343'16,"6"3"-135"-16,3-3 59 0,0 0 178 16,9-6-86-16,-5 2-122 0,9 4-91 15,0-6-27-15,5-4-38 16,3 6-18-16,5-2-16 0,8-5 26 15,0 1 38-15,5 10 2 16,-1-6-20-16,0 13-19 0,5-1 54 16,-5 5 28-16,1 6 10 15,-5 6-72-15,0 5-94 0,-4-5 0 16,-4 15 0-16,-1 2 0 16,-3-2 0-16,-9 13 0 0,4-1 0 15,-8 5 0-15,0-4 0 0,-1 10 0 16,-7-11 0-16,-1 11 0 15,0-6 0-15,-8 6 0 0,-4 0 0 16,4 7 0-16,-5-7 0 0,1 6 0 16,-1-6 0-16,5 0-440 15,0 0-455-15,4-6 218 0,0 6-530 16,5-4-232-16,3-2 372 0,1-4 98 16</inkml:trace>
  <inkml:trace contextRef="#ctx0" brushRef="#br0" timeOffset="24369.23">13310 8593 5103 0,'0'0'294'15,"0"0"53"-15,0 0 54 0,0 0-59 16,0 0-110-16,4-6-98 0,0 6-51 16,5-11-35-16,-1 1-6 15,5-7-2-15,-1 0-16 0,1 0-24 16,-4 1 10-16,3-1 98 0,-3 0 29 16,-1 6 36-16,-4 1 48 15,1 4 30-15,-1-5-50 0,-4 5-201 16,0 6 0-16,-4-4 0 0,-1-3 0 15,1 7 0-15,0 7 0 16,0-3 0-16,-5-4 0 0,5 6 0 16,-4 5 0-16,-1 5 0 15,1-5 0-15,-1 6 0 0,5 0-251 16,4-7-562-16,0-4-144 16,0 5-311-16,4-1-169 0,5-3 56 15</inkml:trace>
  <inkml:trace contextRef="#ctx0" brushRef="#br0" timeOffset="26351.95">14359 7858 1365 0,'-4'-27'36'15,"4"4"142"-15,-4 2 265 0,4 8 100 16,0 3 86-16,0-1 27 15,0 5-11-15,0 6-122 0,0 0-228 16,4 13-116-16,-4 8 277 0,0 12 90 16,-4 11-20-16,0 11-27 15,0 6-88-15,-1 6-150 16,-3 4-261-16,-1-6 0 0,1 3 0 16,-1-1 0-16,5-13 0 0,4 1 0 15,-4-5 0-15,4-12 0 0,4-15 0 16,-4-2 0-16,0-4 0 15,4-7 0-15,-4-3 0 0,0-7 0 16,5 0 0-16,-1-7 0 0,4-3 0 16,9-17 0-16,4-11 0 15,5-13 0-15,4 1-134 0,-1-5 1 16,5 1 12-16,0-3-4 16,-4 3 39-16,3 3 40 0,-3-3 29 15,-5 10 17-15,1 0 7 16,-9-1-2-16,-5 12 57 0,-3-1 144 15,-1 7 111-15,-3 6-252 0,-5 4-65 16,0 11 0-16,0-5 0 16,-5 5 0-16,1 2 0 0,0 8 0 15,0 9 0-15,-5 8 0 0,1 12 0 16,-5 11 0-16,5 7 0 16,-5 3 0-16,4 1 0 0,1 6 0 15,-1-7 0-15,5 3 0 0,4-2 0 16,0-5 0-16,4-2 0 15,1-4 0-15,3-4 0 16,1-2 0-16,-1-15 0 0,9 4 0 16,-4-10 0-16,-1-6 0 0,10-5 0 15,-5-6 0-15,4-6 0 16,8-11 0-16,1-10 0 0,4-17 0 16,0-7-317-16,0-3-40 0,-1-1 76 15,1-6 85-15,-4 0 74 16,0 0-79-16,-9-6 88 0,0 13 48 15,-8 3 37-15,-1 3 22 0,-7 8 37 16,-1 2 156-16,-4 5 85 16,0 12 24-16,0 4-4 0,0 4-28 15,-4 3-33-15,-1 6-118 16,5 4-113-16,-4 4 0 0,4 6 0 16,-8 20 0-16,-1 1 0 15,-4 13 0-15,5 7 0 0,-5-1 0 16,5 5 0-16,-5-1 0 0,9 7 0 15,0-11 0-15,4-5 0 16,0-1 0-16,4 0 0 0,0-11 0 16,9 5 0-16,0-15 0 0,-1-6 0 15,9 0 0-15,1-7 0 16,3-10-633-16,5 0-256 16,-1-10 348-16,5-7 248 0,4-6-416 0,-4-11-568 15,4-4 78-15,0-6 583 16,0-6 299-16,0-5 165 15,-4-5 73-15,0-1 29 0,-4 0 35 16,-9 6-3-16,0 5 6 0,-4 6 17 16,-4 6 4-16,-1-2 7 15,-3 13 295-15,-5 6 336 0,0 4 185 16,1 11 129-16,-5-5-286 0,0 11-326 16,0 0-130-16,0 11-94 15,0 6 421-15,0 10 164 0,-5 6 105 16,1 11-235-16,-4 7-580 15,-1 3 0-15,1 1 0 0,-1 12 0 16,-3-6 0-16,3 4 0 0,1 2 0 16,-5-6 0-16,5-6 0 15,3-5 0-15,-3-2 0 0,4-8 0 16,-1-6 0-16,1-3 0 0,4-8 0 16,0-6 0-16,0-6 0 15,0-11 0-15,0 0 0 0,0 0 0 16,0-11 0-16,4-6 0 0,1-16 0 15,7-5 0-15,1-12 0 16,0-11 0-16,8 0 0 0,0-10 0 16,0-1 0-16,0-5 0 0,5 9 0 15,-1 10 0-15,-4 1 0 16,5 9 0-16,-5 8 0 16,0 6 0-16,-4 13 0 0,-4 4 0 15,-1 11 0-15,-3 2 0 0,-1 14 0 16,1 7 0-16,-5 10 0 15,0 7 0-15,-4 10 0 0,-4 0 0 16,0 11 0-16,0-5 0 0,-5 5 0 16,-4-1 0-16,5-3 0 0,-5-1 0 15,5-6 0-15,-1-6 0 16,1 2 0-16,4-13 0 0,-5-6 0 16,5-4 0-16,4-7 0 0,0 3 0 15,-4-13 0-15,4 0 0 16,0 0 0-16,0 0 0 15,4 0 0-15,-4-13 0 0,8-8 0 16,1-6 0-16,8-6 0 0,8-18 0 16,1-3 0-16,3-7 0 15,5-4 0-15,-9 4 0 0,9 0 0 16,4 4 0-16,-4 9 0 0,0 4 0 16,-4 10 0-16,-1 1 0 15,-7 16 0-15,-1-4 0 0,-4 8 0 16,-5 9 0-16,-3 4 0 0,4 0 0 15,-9 11 0-15,4 5 0 16,-8 12 0-16,4 5 0 0,-8 11 0 16,0 0 0-16,-4 11 0 15,-1 2 0-15,-4-3 0 0,5 7 0 16,-1-6 0-16,5-5 0 0,0 5 0 16,0-5 0-16,4-6 0 15,4 0 0-15,4-10 0 0,5-7 0 16,4 0 0-16,8-10 0 0,5-6 0 15,8-11 0-15,13 0 0 16,8-17 0-16,9-10 0 0,12-7 0 16,5-4 0-16,12-12 0 15,14-11-664-15,-1-4-379 0,8 4-402 16,1 0-119-16,-9 0 106 16</inkml:trace>
  <inkml:trace contextRef="#ctx0" brushRef="#br0" timeOffset="27861.27">17272 7107 4133 0,'-13'-4'697'16,"-4"-3"-331"-16,0 18-129 15,-8 6 224-15,-5 20 104 0,-3 20 14 16,-14 25-43-16,0 12-30 16,-3 11-395-16,-5 11-111 0,4 12 0 15,0-2 0-15,9 12 0 16,4-5 0-16,8-1 0 0,5-10 0 15,12-1 0-15,4-9 0 0,5-14 0 16,13 1 0-16,3-11 0 16,9-10 0-16,1-11 0 15,3-6-303-15,0-13-249 0,5-8-183 16,4-13 161-16,4-10-64 0,0-6-270 16,4-11-76-16,1-11-38 15,3-12 476-15,5-15-212 0</inkml:trace>
  <inkml:trace contextRef="#ctx0" brushRef="#br0" timeOffset="28329.83">17374 8163 1700 0,'-5'-17'363'0,"-3"0"110"15,4 7 133-15,-5-3 134 16,9 2-26-16,-4 1-233 0,4 4-138 15,-4 6 115-15,4 0 17 16,0 0-34-16,0 0-15 16,4 6 100-16,0 11-81 0,0 4-445 15,9 12 0-15,-4 5 0 0,8 13 0 16,-1 3 0-16,1 7 0 16,5 0 0-16,3 0 0 0,5 0 0 15,3-11 0-15,-3 5 0 0,-4-5 0 16,-1-6 0-16,0-6 0 15,-4 6 0-15,5-17 0 0,-9 3 0 16,0-9 0-16,-5 2 0 0,1-13-341 16,-4 1-594-16,-5-5 251 15,0-2-198-15,-4-4-409 16,0-4-18-16,4-13 607 0</inkml:trace>
  <inkml:trace contextRef="#ctx0" brushRef="#br0" timeOffset="28608.41">17738 8234 5110 0,'-17'17'492'0,"0"4"184"0,-4 19 17 16,-9 8-54-16,-8 2-59 0,0 15-579 15,-5 3-1-15,1-1 0 16,0-2 0-16,4-4 0 15,-5 0 0-15,5-7 0 0,4 3 0 16,1-13 0-16,3-6 0 0,5-11 0 16,8-4-509-16,0-12-251 15,8-1 81-15,5-4 60 0,4-6-261 16,8-16-74-16,9-1-55 16,5-17 338-16,7-4 74 0</inkml:trace>
  <inkml:trace contextRef="#ctx0" brushRef="#br0" timeOffset="29061.66">17996 6897 4269 0,'-4'-17'624'16,"-1"7"-292"-16,5 10-134 0,0 10-67 15,9 7 338-15,-1 27 133 16,5 13 26-16,0 14 27 0,-1 17-372 16,5 11-283-16,-4 12 0 0,4 5 0 15,-4 12 0-15,-1-2 0 16,-3 2 0-16,-1-2 0 0,1-5 0 16,-9 1 0-16,0 4 0 15,0-4 0-15,-9-1 0 0,-3 1 0 16,-1-6 0-16,-8-1 0 15,-5-4 0-15,-12 5 0 0,0-5 0 16,-13-6-822-16,-4 0-52 0,0-6 185 16,-12-1-384-16,-5-3-137 15,-13-7 149-15,0 6 145 0</inkml:trace>
  <inkml:trace contextRef="#ctx0" brushRef="#br0" timeOffset="35670.64">13923 12346 85 0</inkml:trace>
  <inkml:trace contextRef="#ctx0" brushRef="#br0" timeOffset="43920.99">5364 6179 1133 0,'-5'-11'97'16,"5"1"-33"-16,-8-3-31 16,4 9-15-16,4-6-18 0,-5 3 19 15,1-3-24-15,4 4 24 16,0-5-30-16,-8 5 26 16,8-5-31-16,-9 1-11 0,9-3-8 15,0 3 9-15,-8-1-65 0,4 1 38 16,-1-7-36-16,1 0-25 15,0 0-58-15,0 1-3 0,4-1-21 16,-9 0 43-16</inkml:trace>
  <inkml:trace contextRef="#ctx0" brushRef="#br0" timeOffset="45466.58">5245 5589 1325 0,'-4'-23'32'0,"4"2"-8"16,-4 4-13-16,4-6 9 0,0 6-14 16,0 7 11-16,-9-7 102 0,9 7 270 15,-8-1 119-15,-1 11 99 16,9-6 53-16,0 6 70 0,0 0-205 16,0 0-241-16,0 0-132 0,0 0-57 15,0 6-61-15,-8 15-10 16,8 2 4-16,-4 11 16 0,-1 14 210 15,1 2 85-15,-4 11-2 16,-1 11 18-16,1-1 22 0,-5 13 1 16,-4 15-44-16,9-1-151 15,-9 7-183-15,0 6 0 0,4-6 0 16,5 11 0-16,-1-5 0 0,1-2 0 16,-5 3 0-16,9-7 0 15,-1 10 0-15,5-10 0 0,0 6 0 16,0-6 0-16,0-6 0 0,0-5 0 15,-4 5 0-15,4-11 0 16,0 0 0-16,0-4 0 0,0-6 0 16,0 0 0-16,0-7 0 0,-4 0 0 15,4-10 0-15,0 4 0 16,0-8 0-16,0-2 0 16,0-5 0-16,-8 4 0 0,8-9 0 15,0-1 0-15,0 0 0 0,0 0 0 16,0-4 0-16,0-3 0 15,0-3 0-15,0-7 0 0,0 1 0 16,8-1 0-16,-8-4 0 0,0-6 0 16,0 0 0-16,0-7 0 15,0 1 0-15,0-1 0 0,0 3 0 16,0-9 0-16,0 2 0 0,0-6 0 16,0 0 0-16,0 0 0 15,0 0 0-15,0 0 0 16,0 0 0-16,0 0 0 0,0 0 0 15,-8 0 0-15,8-6 0 0,0-5 0 16,-9 1 0-16,1-13 0 16,-1-4 0-16,-4-7-154 0,5-4-68 15,-1-2 57-15,-7 2-44 0,7-6 18 16,-4 0 27-16,5 11 38 16,-1-5 32-16,1-2 25 0,-9 2 7 15,9 5 11-15,-5-5 7 16,4-2 4-16,1 2 0 0,-9 5 9 15,4-5-6-15,5-2 14 0,-1 6-4 16,1 3 0-16,-5 4 2 16,9 4 13-16,-4-5 5 0,3 11 7 15,5 7-11-15,-8-7 11 0,8 11 26 16,0-5 26-16,0 5 66 16,0-4 58-16,0 10 98 0,0 0 62 15,0 0 27-15,0 0-18 0,0 0-204 16,0 0-141-16,0 0 0 15,0 0 0-15,8 10 0 0,-8 3 0 16,9 8 0-16,-1 6 0 0,5 7 0 16,4 10 0-16,-9 0 0 15,1 6 0-15,3 5 0 16,-3-5 0-16,8 11 0 0,-9-13 0 16,-3 9 0-16,3-3 0 0,1 1 0 15,-1-5 0-15,0-6 0 16,-8 1 0-16,9-1 0 0,-5-11 0 15,0 5 0-15,-4-15 0 0,5 4 0 16,-1-6 0-16,0-4 0 16,0 0 0-16,-4-4 0 0,5-9 0 15,-5 2 0-15,0-6 0 0,0 0 0 16,0 0 0-16,8 4 0 16,-8-4 0-16,0-4 0 15,0-2 0-15,8 2 0 0,-8-9 0 16,9-8 0-16,-5-2 0 0,9-21 0 15,8-7 0-15,-4-14 0 16,4-6 0-16,5 0 0 0,-10-13 0 16,14 6 0-16,-13 7 0 0,4-1 0 15,5 1 0-15,-18 4 0 16,13 2 0-16,-12 8 0 0,8 2 0 16,-13 5 0-16,0 6 0 0,5 6 0 15,3 5 0-15,-12 5 0 16,0 11 0-16,9 1 0 0,-9 5 0 15,0 5 0-15,0-5 0 16,0 11 0-16,0 0 0 0,0 0 0 16,0 0 0-16,0 7 0 15,-9-3 0-15,9 2 0 0,-8 5 0 16,-1 16 0-16,1-4 0 0,4 21 0 16,-13 4 0-16,8 9 0 0,-12-2 0 15,13 12 0-15,-9-2 0 16,4 6 0-16,0-4 0 0,1 5 0 15,3-5 0-15,-8-2 0 0,9-4 0 16,-1-4 0-16,5-9 0 16,-4-4 0-16,-1 0 0 0,1-4 0 15,8-2 0-15,-9-5 0 16,5-5 0-16,0-12 0 0,-1 5 0 16,5 2 0-16,-4-6 0 15,4-6 0-15,0 6 0 0,-4-11 0 16,4-2 0-16,0-4 0 0,0 6 0 15,0-6 0-15,0 0 0 16,0 0 0-16,0 0 0 0,0 0 0 16,0 0 0-16,0 0 0 0,4 0 0 15,-4 0 0-15,0 0-775 16,0-6-144-16,4-11 135 0,-4-10-868 16,5-7 322-16</inkml:trace>
  <inkml:trace contextRef="#ctx0" brushRef="#br0" timeOffset="61049.34">19088 9034 1691 0,'0'0'277'16,"-4"0"23"-16,4 6 33 15,0-6 10-15,0 0-27 0,-4 0 3 16,4 0 27-16,0 0 8 16,0 0-3-16,-5 0 55 0,5 0-157 15,0 0-114-15,0 0-63 16,0 0-34-16,0 0 8 0,0 0-42 16,0 0 4-16,0 0 17 15,0 0-25-15,0 0 13 0,0 0 49 16,0 0 56-16,0 0 40 15,0 0 12-15,0 0-3 0,0 0-16 16,0 0-1-16,0 0-33 16,-4 4 30-16,4-4-18 0,0 0-14 15,0 0 14-15,0 0-36 0,4-4-9 16,-4 4-20-16,0-6-8 16,0 6-16-16,0 0 5 0,0-4-8 15,0-9 4-15,5 3-18 16,-5-7 0-16,4 0-1 0,0-10-4 15,0 6 6-15,-4-9-6 16,5 3-24-16,-1 0 6 0,0-7 11 16,0 7-15-16,-4-11 11 0,5 4-16 15,-1-10 9-15,0 7-3 16,0-3 6-16,0-4-12 16,1-7 17-16,-1 3-8 0,0 4-6 0,0-7 12 15,1-3-12-15,-5 4 9 16,0-5-3-16,0 5-14 15,0-11 23-15,0 6-22 0,-5 5 21 16,5-5-14-16,-4 5 9 0,4 6-6 16,0 0-2-16,-4-7 11 15,4 7-13-15,0 0 7 0,-4 0-11 16,4-4-12-16,0-3-7 0,-5 1-4 16,5-5-20-16,0 5 24 15,0 2 14-15,0-3 1 0,0 1 15 16,0 6 0-16,0 0 0 0,0 6 0 15,0-6-6-15,0 10 3 16,0-10-7-16,0 11 10 16,0-11-7-16,5 6 7 0,-5-2-5 15,4-4-1-15,-4 6 3 0,4-6 3 16,-4 4 0-16,4 2 7 16,-4 5-5-16,0-5 2 0,5-2-4 15,-5-4-3-15,0 6 7 0,0-6-12 16,0 10 8-16,0-10 0 15,0 7 0-15,0-3-3 0,4-4 6 16,-4 10-8-16,0-4 2 0,0 5 3 16,0-1-8-16,0 3 8 15,0-3-5-15,4 7 5 16,-4-3-5-16,0 3 5 0,0 0 9 16,0-1-4-16,0 1 0 0,0 0-26 15,0 4 35-15,0 2-1 16,0 4-11-16,0 0 0 0,4 0-2 15,-4 1 0-15,0 5-5 0,0-6 5 16,0 7 0-16,0 4-4 16,0-5 21-16,0 5 11 0,0-5 32 15,0 11 19-15,0 0-7 0,-4-6-11 16,4 6 32-16,0 0-8 16,0 0-43-16,0 0-25 15,0 0-3-15,0 0-4 0,0 0 1 16,0 0 19-16,0 0-5 0,0 0-25 15,0 0 0-15,0 0 0 16,0 0 0-16,0 0 0 0,0 0 0 16,0 0 0-16,0 0 0 0,0 0 0 15,0 0 0-15,0 0 0 16,0 0 0-16,0 0 0 0,4 6 0 16,-4 5 0-16,0-11 0 0,0 6 0 15,0 5 0-15,0-1 0 16,-4 3 0-16,0 14 0 15,0 11 0-15,-1 6 0 0,-3 6 0 16,-1 5 0-16,1-1 0 0,0 14 0 16,-1-8 0-16,-4 8 0 15,1-3 0-15,-1 2 0 0,0-6 0 16,5 0 0-16,-5-7 0 0,0 7 0 16,1-6 0-16,-1-5 0 15,5-2 0-15,-5-4 0 0,4-4 0 16,5-2 0-16,-4-4 0 0,3-11 0 15,1-2 0-15,0-11 0 16,4 7 0-16,-4-11 0 16,4 1 0-16,0-7 0 0,0 0 0 15,0 0 0-15,0 0 0 0,0 0 0 16,0 0 0-16,0 0 0 16,-5-7 0-16,5 1 0 0,0-11 0 15,5 7 0-15,-5-18 0 0,4 1 0 16,-4-6 0-16,4-5 0 15,5-13 0-15,-5 1 0 0,9-15 0 16,-5 8 0-16,5-8 0 0,4 4 0 16,-5 0 0-16,5 1 0 15,-4 5 0-15,0-2 0 16,-1 9 0-16,1-2 0 0,-4-5 0 0,3 5 0 16,-3-5 0-16,-1 5 0 15,1 6 0-15,-1 0 0 0,-4-1 0 16,5 8 0-16,-1 3 0 15,-3 0 0-15,-1 1 0 0,4 6 0 16,-4 6 0-16,1-2 0 0,-1-1 0 16,0 3 0-16,0 5 0 15,-4 5 0-15,5 1 0 0,-5-3 0 16,4 9 0-16,-4-2 0 0,0-1 0 16,0 7 0-16,4-4 0 15,-4 4 0-15,0 0 0 0,0 0 0 16,0 0 0-16,0 0 0 15,0 0 0-15,0 0 0 0,0 0 0 16,0 0 0-16,0 0 0 16,0 0 0-16,0 0 0 0,0 0 0 15,0 4 0-15,4 3 0 0,-4 3 0 16,0-4 0-16,5 11 0 16,-1 0 0-16,0 10 0 0,0 7 0 15,1 4 0-15,-1 6 0 0,4 0 0 16,1 6 0-16,3 5 0 15,1-1 0-15,-4 3 0 0,-1 8 0 16,0-4 0-16,-3 0 0 16,3 0 0-16,-4 0 0 0,1-1 0 15,-5 1 0-15,4-6 0 16,-4 2 0-16,0-9 0 0,4 2 0 16,-4-6 0-16,4 0 0 0,-4 0 0 15,0 1 0-15,5-8 0 16,-5-3 0-16,4 0 0 0,-4-7 0 15,0-10 0-15,4-1 0 0,-4 1 0 16,0-6 0-16,0-5 0 16,0-2 0-16,0-4 0 0,0 0 0 15,0 0 0-15,0 0 0 0,0 0 0 16,0 0 0-16,0 0 0 16,0 0 0-16,0 0 0 0,0-4 0 15,0 4 0-15,0 0 0 0,0 0 0 16,0 0 0-16,0 0-39 15,4 0-1234-15,-4 0 596 0,0 0-1037 16,0 0 208-16,5-6 700 16</inkml:trace>
  <inkml:trace contextRef="#ctx0" brushRef="#br0" timeOffset="68451">21184 6219 2019 0,'-5'-13'558'0,"-3"3"110"15,-5-1 74-15,-4 5-136 16,0 6-162-16,-4 0 96 0,0 6-16 15,-9 11-40-15,1 10-114 0,-9 17-34 16,4 0-21-16,-4 11-27 16,4 12-48-16,4-2-183 0,5 9-57 15,4-3 0-15,8-6 0 0,4 2 0 16,9-6 0-16,5-6 0 16,3-5 0-16,9-6 0 0,4-10 0 15,5-7 0-15,8 0 0 0,-1-10 0 16,5-10 0-16,5-14 0 15,3-3 0-15,5-13 0 16,4-11 0-16,0 3 0 0,5-16 0 16,-10-1 0-16,1-2 0 0,-4-11 0 15,-9 6 0-15,-9-6 0 16,-7 1 0-16,-10-1 0 0,-3 0 0 16,-13 6 0-16,-5 1 0 0,-8 3 0 15,-8 7 0-15,-1 4 0 16,-8 13 0-16,1 6 0 0,-10 15 0 15,1 6 0-15,0 10 0 0,-1 13 0 16,1 15 0-16,4 6 0 16,0 13 0-16,0-3 0 15,4 14 0-15,8-10 0 0,5 10 0 16,8-14 0-16,5 3-89 0,8-13-308 16,8 0-33-16,9-10-161 15,0-13-84-15,5-5 136 0,11-5-149 16,5-11-81-16,9-11 28 0,0-5-30 15,3-5 235-15,10-3 262 16,3-9 133-16,-4-5 76 0,1-2 5 16,-1 2-54-16,-8-6 34 0,0 0 37 15,-9 0 71-15,-4 11 175 16,-8-1 150-16,-5 0 71 16,-8 13 45-16,0 5 70 0,-9-5 96 15,-3 8-31-15,-1 9-59 0,-4-2 74 16,0 6-93-16,0 0-85 15,0 0-62-15,0 0-34 0,-4 10-22 16,-1 3-14-16,-3 8-48 0,-5 6-261 16,-4 13 0-16,-4-2 0 15,4 6 0-15,-4 6 0 0,0 5 0 16,0-5 0-16,4-6 0 0,4 0 0 16,0 0 0-16,9-6 0 15,0-4 0-15,4-7 0 0,4-4 0 16,0-2 0-16,9-4 0 0,4-7 0 15,0-3 0-15,8-7 0 16,5-11 0-16,4-6 0 16,4-6 0-16,4-4 0 0,-4-7 0 15,-4-3 0-15,0-1 0 0,-4-13 0 16,-9 1 0-16,-4-5 0 16,-9 1 0-16,-3-7 0 0,-5 11 0 15,-9-11 0-15,-8 6 0 0,-8 5 0 16,-1-1 0-16,-8 3 0 15,-4-2 0-15,-4 6 0 0,0 0 0 16,-5-1 0-16,1 8 0 0,3 3 0 16,9 1 0-16,5 9 0 15,8 3 0-15,8 11 0 0,0-7 0 16,9 7 0-16,4-3 0 16,8-4 0-16,9 7 0 0,9-11 0 15,12-2 0-15,13-5 0 16,4 1 0-16,17 4 0 0,8-11 0 15,13 3 0-15,9 4-110 0,4-7-624 16,-1 11-232-16,6-4-180 16,-1 16 58-16,-5 1-52 0,5 3 325 15</inkml:trace>
  <inkml:trace contextRef="#ctx0" brushRef="#br0" timeOffset="70358.14">22377 6754 3730 0,'-4'0'724'0,"-4"-6"-165"0,3 2-257 16,1-3-160-16,4 1-23 0,0 6 37 16,0 0 11-16,0 0-56 15,0 0-45-15,4-4 31 0,9-13 82 16,4 0-17-16,4 0-57 0,5-6-15 15,3-4-29-15,5 0-4 16,0-1-4-16,0-5-12 0,0 6 4 16,-5-11-95-16,1 4 12 0,-9-6 8 15,-4 3 13-15,0 3 23 16,-8 0-6-16,-5 3 18 16,-4-3 24-16,-4 7 46 0,-5 4 44 15,-4 2-5-15,-4 8-60 0,-4 9-36 16,-4 4-27-16,-1 11 117 15,-3 12-80-15,-5 4 34 0,4 11 40 16,-4 12 57-16,1 5 22 0,-1 6-67 16,4 0-127-16,9 6 0 15,0 4 0-15,8-6 0 0,9-4 0 16,0 0 0-16,8-11 0 0,4 1 0 16,5-3 0-16,4-14 0 15,4-1 0-15,5-6 0 16,3-10 0-16,5-6 0 0,4-5 0 15,9-6 0-15,-1-17 0 0,1-6 0 16,4-4-6-16,-1-11-252 16,1-6-94-16,0-6-18 0,0-5-23 15,-5-12 40-15,1-5 103 0,-5-5 100 16,1 5 62-16,-10-5 69 16,-3 5 9-16,0 1 25 0,-9 14-2 15,-4 13 15-15,-4 6 76 0,-5 11 180 16,0 4 97-16,-3 6-18 15,-1 7-49-15,-4-1-12 16,4 11-47-16,-4 0-84 0,0 0-152 16,-4 11-19-16,-5 16 0 0,1 13 0 15,-5 8 0-15,-4 13 0 16,0 13 0-16,1-3 0 0,-6 17 0 16,-3 0 0-16,4 0 0 0,-5 1 0 15,5-1 0-15,0 0 0 16,0-4 0-16,0-2 0 0,0 2 0 15,4-9 0-15,-5 3 0 0,6 0 0 16,-6-7 0-16,1-4 0 16,4 5 0-16,-4-5 0 15,4-2 0-15,-4-4 0 0,4 0 0 16,0-11 0-16,4-6 0 0,1 0 0 16,3-17 0-16,1 1 0 15,4-12 0-15,-1 1 0 0,1-10 0 16,-4-7 0-16,-1-7 0 0,5 1 0 15,-5-15 0-15,9-13 0 16,0-3 0-16,9-20 0 0,-5-8 0 16,5-13 0-16,3-10 0 0,1-17 0 15,4 0 0-15,4-6 0 16,9-5 0-16,-1 1 0 0,1 4 0 16,8-5 0-16,0 5 0 0,0 2 0 15,0 4 0-15,5 10 0 16,-1 7 0-16,0 11 0 0,1 5 0 15,-5 18 0-15,0 7 0 16,-4 10 0-16,0 9 0 0,-5 5 0 16,1 13 0-16,-5 6 0 0,1 4 0 15,-5 10 0-15,-4 11 0 16,-4 2 0-16,-1 15 0 0,-8 6 0 16,-4 6 0-16,-4 11 0 0,-8 0 0 15,-5 11 0-15,0-5 0 16,-9 4 0-16,1 0 0 15,-5-10 0-15,5 0 0 0,-5-10 0 16,1-3 0-16,3-8 0 0,-8-9 0 16,9-1 0-16,0-9 0 15,-1-5 0-15,5 1 0 0,0-17 0 16,4 0 0-16,0 0 0 0,8-10 0 16,1-7 0-16,8-10 0 15,4-13 0-15,9-4-433 0,4-11-465 16,12-2 279-16,5 3 287 0,0-1 150 15,4 1 33-15,5 3-314 16,-1 7-46-16,5 0 90 0,-1 0 132 16,1 4 109-16,-1 2 101 0,1 1 43 15,-1-3 24-15,1 2 2 16,-9-2 8-16,-4 6 39 16,0 3 201-16,-9 8 263 0,-8 6 62 15,0-4-267-15,-8 15-134 0,-1-5-53 16,-4 5-63-16,0 6-14 15,-4-4 230-15,0 4 195 0,0 0 111 16,0 10 2-16,-4 7-37 0,0 4-339 16,0 13-196-16,-9 3 0 15,0 14 0-15,-8 10 0 0,4 0 0 16,-8 6 0-16,-1-2 0 16,1 6 0-16,-5-4 0 0,1-2 0 15,3 3 0-15,1-18 0 0,4 5 0 16,-5-11 0-16,5 0 0 15,9-17 0-15,-1 0 0 0,4-4 0 16,5-6 0-16,0-13 0 16,0 3 0-16,4-7 0 0,0 0 0 15,0 0 0-15,4-7 0 0,0-3 0 16,9-11 0-16,8-13 0 0,4-6 0 16,9-8 0-16,4-2 0 15,9-1 0-15,0-3 0 0,-1 3 0 16,1 3 0-16,3-2 0 15,-3 6 0-15,0 0 0 0,-9 0 0 16,0-1 0-16,-4 1 0 16,-5 11 0-16,-3-5 0 0,-9 15 0 15,0-4 0-15,-9 10 0 0,0 0 0 16,-3 7 0-16,-5-1 0 16,4 11 0-16,-4 0 0 0,0 0 0 15,0 0 0-15,-9 4 0 0,1 19 0 16,-5 5 0-16,-8 5 0 15,0 11 0-15,-4 11 0 0,-1-1 0 16,-3 7 0-16,-1 6 0 0,0 1 0 16,1-10 0-16,-1 3 0 15,5-4 0-15,-1-2 0 0,5-5 0 16,0-6 0-16,4-10-606 16,8-3-378-16,1-8-172 0,4-6-610 15,4-7 621-15</inkml:trace>
  <inkml:trace contextRef="#ctx0" brushRef="#br0" timeOffset="70578.56">24160 7019 7412 0,'0'0'779'0,"0"0"-779"16,0 0 0-16,0 0 0 0,0 6 0 15,0-2 0-15,0-4 0 0,0 6 0 16,0 5 0-16,0-5 0 16,0-6 0-16,0 11-469 0,0-11-560 15,4 6 458-15,0-6-730 0,0 10-387 16,5-10 828-16</inkml:trace>
  <inkml:trace contextRef="#ctx0" brushRef="#br0" timeOffset="74917.61">25138 6561 1969 0,'-9'0'585'0,"1"4"150"0,-1-4 121 16,5 0-161-16,0 0-330 16,-1-4-153-16,5 4-101 0,-4-13-29 15,4 9 67-15,4-6 93 0,-4-3-37 16,5-4-67-16,3-4-38 16,1-2-6-16,8-4 36 15,4 0 20-15,0-7-51 0,4 7-60 16,-4-1-36-16,5 5-14 0,-1 2 1 15,1 5 10-15,-5 5 10 16,0 5 40-16,-4 6 71 0,0-4 29 16,-9 4-6-16,1 4 92 0,-5 6 97 15,0 13-124-15,-4 11-209 16,-8 4 0-16,-5 12 0 0,-4 5 0 16,-4-1 0-16,0 3 0 0,-5 4 0 15,1-13 0-15,4-4 0 16,4-4 0-16,4-6 0 15,1-13 0-15,-1-5 0 0,9-5 0 16,-1-5 0-16,1 5 0 0,4-11 0 16,0 0 0-16,0 0 0 15,0 0 0-15,4-4 0 0,1-9 0 16,-1 9 0-16,4-3 0 0,1-3 0 16,-1 4 0-16,1-1 0 15,3 3 0-15,1 4 0 0,4 4 0 16,-4 3 0-16,8 9 0 0,-4 1 0 15,0 11 0-15,0 5 0 16,0 11 0-16,0 7 0 16,-5-3 0-16,-3 13 0 0,-5 0 0 15,0 6 0-15,-8-2 0 0,-5 6 0 16,-7 3 0-16,-1-3 0 16,-5-6 0-16,-3 2 0 0,0-6 0 15,-5 0 0-15,0 0 0 0,1-13 0 16,-1 3 0-16,0-14 0 15,1-3 0-15,-1-11 0 0,1 4 0 16,-1-16 0-16,0-5 0 0,5-2 0 16,-5-8 0-16,5-2 0 15,-1-11 0-15,1-4 0 16,4-2 0-16,0-11 0 0,4-3 0 16,4-7 0-16,9-11 0 0,8-2 0 15,9-8 0-15,8-2 0 16,13-4 0-16,12-1 0 0,9 1 0 15,9-7-287-15,8 7-90 0,8 4-25 16,5-5-19-16,4 1 36 16,0 0 89-16,0-3 103 0,-5 3 97 15,-3 6 116-15,-5 4 73 0,-12 0 11 16,-14 17-15-16,-3 4-24 16,-13 2-16-16,-5 11 2 0,-12 10 68 15,0 0 119-15,-4 7 58 0,-5-3-5 16,-3 9-28-16,-5-2-21 15,0-1-38-15,8 3-58 0,-8 4-109 16,-8 4 36-16,-1 9-36 16,-4 4 2-16,-8 10-38 0,4 17-1 15,-8 11 0-15,-5 6 0 16,1 0 0-16,3 10 0 0,5-10 0 16,4 0 0-16,5-7 0 0,3-3 0 15,5-7 0-15,8-4 0 16,0-9 0-16,5-8 0 0,3-6 0 15,5 0-135-15,5-17 21 0,3-7 22 16,9-9-10-16,0-1 14 0,0-21 22 16,4 4-7-16,0-20 3 15,0-7 21-15,0-6 18 16,-8-5 5-16,-1-9 10 0,-3-3 10 16,-9-5 6-16,-9 12 0 0,0 5-4 15,-12 5 10-15,-4 13 44 16,-5 10 12-16,-8 10 31 0,-4 7 11 15,-5 16-16-15,0 11-11 0,-4 11 52 16,-4 16 38-16,0 17-71 16,-4 13-96-16,0 4 0 0,-1 4 0 15,9 6 0-15,0 3 0 0,5-3 0 16,8-6 0-16,4-4 0 16,8-11 0-16,5 1 0 15,4-14-259-15,8-3-133 0,1 0-9 16,8-13 11-16,4-5 62 0,0-5 38 15,9-5 69-15,4-12 72 16,4-5 89-16,0-5-67 0,4-12 11 16,1 1 78-16,-1-13 51 0,0 2 24 15,1 5-4-15,-5-11-12 16,-4 10-9-16,-9 7-1 0,-4 0 4 16,-4 3 9-16,-4 10 114 0,-5 1 79 15,-4 3 67-15,-4 10 24 16,0 0-57-16,0 0-23 15,-4 16 18-15,-4 1 21 0,-9 17-42 0,4 4-63 16,-8-1-58-16,4 10-47 16,0 1-34-16,0-4-20 15,0 0 2-15,5-10-2 0,3-1 1 16,1-6-4-16,8 1-29 0,4-11-37 16,0-1-59-16,5 1-25 15,7-17 12-15,1 4-24 0,9-8-20 16,-1-2-6-16,9-11-19 0,4-4-29 15,0-2-17-15,5-15 74 16,-1-2 89-16,0-4 67 0,-4 0 28 16,-4 6-1-16,-4 1 15 15,-5 3 14-15,-4 7 28 0,-4 4 137 16,-4 6 87-16,-9 6 26 16,1 5-22-16,-1 2-11 0,-4 4-51 15,0 0-69-15,0 0-46 0,-4 10 16 16,-5 7-128-16,-4 10 0 15,1 1 0-15,-5 5 0 0,0-5 0 16,0 5 0-16,4-6 0 0,5 1 0 16,3-1 0-16,-3-4 0 15,4-6 0-15,8 4 0 0,-4-11 0 16,8 3 0-16,1-3 0 16,8-10 0-16,0 0 0 0,4 0-19 15,4-16-186-15,5 5 27 16,8-16 35-16,0 4 32 0,0-15-37 15,0-6-16-15,0 0-6 0,1-17 35 16,3 0 48-16,-4 0 16 16,-4 7 33-16,-4-3 3 0,-5-4 28 15,-4 13 42-15,-4-3 102 0,-4 18 91 16,-1-5 23-16,-7 11 41 0,-5 4 53 16,0 6-122-16,4 0-223 15,-8 13 0-15,4 4 0 0,-5 4 0 16,-3 13 0-16,-5 6 0 0,-4 15 0 15,-4 6 0-15,0 10 0 16,0 3 0-16,0 4 0 16,-1 10 0-16,6-10 0 0,-1 0 0 15,4-6 0-15,4-1 0 0,1-3 0 16,4-7 0-16,4-4 0 16,0-3 0-16,8-9 0 0,1-1 0 15,-1-4 0-15,9-2 0 0,0-8 0 16,4-3 0-16,5-10 0 15,7-6 0-15,6-5 0 0,3-5 0 16,9-12 0-16,-1-5 0 0,10-5 0 16,-5-12 0-16,4-18-134 15,0 3-21-15,-4-12 85 16,5-1 32-16,-10-4 28 0,-3 4 0 16,-9 1-4-16,-4 12 5 0,-13-3 1 15,-4 8 8-15,-8 9 21 16,-9 7 54-16,-5 6 26 0,-3 5 13 15,-5 5-6-15,-4 18-79 0,0 4-29 16,-4 6 0-16,0 16 0 16,-4 8 0-16,-5 13 0 0,4 7 0 15,-3 7 0-15,3 10 0 0,1 0 0 16,4 4 0-16,0 6 0 16,0-4 0-16,4 15 0 0,4-15 0 15,0 5 0-15,5-12 0 16,-1 1 0-16,9-6 0 0,-4-5 0 15,4-12 0-15,4 2 0 16,1-13 0-16,3 1 0 0,0-5 0 16,1-9 0-16,4-1 0 0,-1-9 0 15,5 2 0-15,4-12 0 16,1 2 0-16,7-9 0 0,-3-8 0 16,7-6 0-16,6-7 0 0,-1-10 0 15,8 0 0-15,5-17 0 16,0 1 0-16,0-1 0 15,4-4 0-15,-9 4 0 0,5 0 0 0,-9 0 0 16,-4 11 0-16,1-5 0 16,-10 11 0-16,1 0 0 15,-9 4 0-15,-4 6 0 0,-4 3 0 16,-1 14 0-16,-3 0 0 0,-5 11 0 16,0-4 0-16,-4 10 0 15,0 0 0-15,0 16 0 0,-4 1 0 16,-4 21 0-16,-1 2 0 0,-4 8 0 15,-8 13 0-15,0 0 0 0,0 6 0 16,0-2 0-16,-5 6 0 16,1-3 0-16,0-1 0 15,-5-13 0-15,5 1 0 0,3 2 0 16,-3-13 0-16,4-7 0 0,4-3 0 16,0-7 0-16,4 1 0 15,5-12 0-15,-1-5 0 0,1-5 0 16,8-6 0-16,0 0 0 0,0 0 0 15,0-6 0-15,4-5 0 16,5 1 0-16,-1-13 0 0,9-11 0 16,8-4 0-16,1-16 0 0,8-7 0 15,8 0 0-15,0-10 0 16,5-7 0-16,-1 7 0 16,1-3 0-16,0 9 0 0,-5 4 0 15,0 7 0-15,1 3 0 0,-10 18 0 16,-3-1 0-16,-5 13 0 15,-8 4 0-15,0 7 0 0,-8 10 0 16,-1 4 0-16,-4 13 0 0,1 6 0 16,-10 15 0-16,-7 12 0 15,-5-2 0-15,-4 9 0 0,-1 14 0 16,-3-3 0-16,0-10 0 0,-1 3 0 16,5-4 0-16,4-9 0 15,4-8 0-15,1-2 0 0,-1-11 0 16,5-4 0-16,3-6 0 15,5 0 0-15,-4-13 0 0,4-4 0 16,0 0 0-16,0 0 0 0,9-4 0 16,-1-13 0-16,9 0 0 15,4-10 0-15,13-17 0 0,4-6 0 16,0-5-116-16,9-6-49 16,-1 0 3-16,9 0 54 0,0 0 53 15,-4 7 20-15,0 10 18 0,0 0 5 16,-9 10-1-16,1 1 5 15,-14 12 14-15,-3-3 3 0,-5 14-4 16,-4-3 24-16,-5 9 59 0,-3 4-14 16,-5-6-20-16,0 6 5 15,-4 0 8-15,0 6-22 16,5 5-21-16,-5-5-13 0,0 4-4 16,0-3 6-16,0 3 0 0,0 1-6 15,0-5-11-15,4-2-4 16,-4-4 4-16,4 7 9 0,-4-7-2 15,0 0-18-15,0 0-39 0,4 0-34 16,0-11-15-16,-4 5 0 16,0-11-7-16,0 0 36 0,5 0 24 15,-10 3 18-15,5-3 21 0,-4 0 2 16,0 7 3-16,-4-3 10 16,3 9 15-16,-7 4 9 15,-5 4 58-15,-5 9 48 0,-3 8 67 16,-5 6 38-16,1 13-107 0,-5-2-132 15,-4 6 0-15,4 6 0 0,4 5 0 16,1-5 0-16,3 5 0 16,5-5 0-16,4-6 0 0,9 4 0 15,-1-4 0-15,9-4 0 0,0-2 0 16,5-4 0-16,3-7 0 16,5-4 0-16,4-6 0 0,4-7 0 15,4 1 0-15,5-5 0 0,-1-6-159 16,5-10-121-16,0-3-34 15,4-8-23-15,9-6-6 16,-1-13 35-16,5-4 73 0,0-11 70 16,8 1 52-16,1-14 2 0,3 1 49 15,1-4-24-15,-1 6 51 16,-8-2 5-16,-4 2 10 0,-9 8 39 16,-4 9-19-16,-12 1 90 0,-5 16 134 15,-8 4 84-15,-5 4 49 16,1 6-43-16,-9 6-30 0,0 5-45 15,0-5-79-15,0 11-23 0,-9 11 53 16,1 2 80-16,-9 8-264 16,-5 12-6-16,-3 5 0 0,0 12 0 15,-5 5 0-15,-4 2 0 0,5 1 0 16,-5 10 0-16,4-8 0 16,0 12 0-16,1-5 0 15,-5-2 0-15,4-4 0 0,1 0 0 16,3 0 0-16,1-11 0 0,4 5 0 15,0-11 0-15,4-11 0 16,4-12 0-16,4 2 0 0,1-12 0 16,4-5 0-16,-1-2 0 0,5-4 0 15,0-10 0-15,0-1 0 0,5-5 0 16,3-5 0-16,1-9 0 16,8-1 0-16,0-9 0 15,4 2 0-15,0-2 0 0,4 2 0 16,1 1 0-16,-5 3 0 0,0 7 0 15,0 4 0-15,0 2 0 16,-4 8 0-16,0 3 0 0,-4 3 0 16,4 3 0-16,-4 4 0 0,-1 0 0 15,1 4 0-15,0 3 0 16,-5-7 0-16,5 10 0 0,-1-4 0 16,1 1 0-16,0-3 0 0,4-4 0 15,0 0 0-15,4 0 0 16,4-4 0-16,1-9 0 0,-1 3 0 15,5-7 0-15,4-4-210 16,-5-13-89-16,5 7 41 0,0-13 41 16,0-4 41-16,0 0 45 15,0-11 23-15,-5 5 53 0,1 2 29 16,-5-3 23-16,-4 7 14 0,1 4 11 16,-10 9 74-16,-3 8 68 15,-1 6 6-15,-4 0 4 0,1 7-9 16,-5 10-50-16,0 0 23 0,-5 10 125 15,-7 7-98-15,-1 16-165 0,-12 1 0 16,-1 10 0-16,-8 4 0 16,1 9 0-16,-1-2 0 0,0-1 0 15,0 3 0-15,4-3 0 16,-4 1 0-16,9-5 0 0,0 1 0 16,-1-7 0-16,9 0 0 15,0-6 0-15,5-5 0 0,3-5-794 16,5-5-124-16,4-2-76 0,4-4-360 15,5-1 27-15,8-5 547 16</inkml:trace>
  <inkml:trace contextRef="#ctx0" brushRef="#br0" timeOffset="75119.92">30209 7035 7672 0,'4'-6'519'15,"1"6"-519"-15,-1-4 0 0,-4 4 0 16,0 0 0-16,0 0 0 0,0 0 0 16,4-6 0-16,-4 6 0 15,0-7 0-15,0 3 0 0,0 4 0 16,0 0-7-16,0 0-1118 0,8 0-257 16,-8 0-529-16,0 0 64 15</inkml:trace>
  <inkml:trace contextRef="#ctx0" brushRef="#br0" timeOffset="84409.13">1630 10354 1433 0,'0'0'8'0,"0"-6"185"15,-9 6 276-15,9 0 92 0,0 0 63 16,0 0 30-16,0 0 19 0,0 0-214 16,0-4-229-16,0-3-110 0,0 1-59 15,9-4-32-15,4-1-13 16,3-6 0-16,1 1 4 0,13-8-17 16,-13 3-10-16,13-6 0 0,-5 0 7 15,5 0-7-15,4-7 7 16,4 7-3-16,-13-7 3 0,5 7 0 15,-5-3-3-15,5 3 8 16,-13 0 6-16,4 6 2 0,-13-2-11 16,1 2-15-16,-1 4 4 0,1 0 5 15,-9 11 6-15,0-5 4 16,0 1 9-16,0 10 0 0,0 0-7 16,-9-6-6-16,1 12 17 0,-1 4 7 15,-8 7-18-15,-4 17 197 0,4 4 242 16,-12 12 47-16,3 5 87 15,-3 5 2-15,3 1-350 0,-3 0-233 16,-5 11 0-16,4-5 0 0,5-2 0 16,3-4 0-16,6-7 0 15,-6 3 0-15,5-3 0 0,0-9 0 16,9-1 0-16,-5-11 0 16,5-5 0-16,-1-5 0 0,1-9 0 15,-1-1 0-15,9 4 0 0,0-13-460 16,0-4-526-16,0 0 426 15,0 0 214-15,9-11-1070 0,8-12-78 16,4-4 729-16,4-11 289 0</inkml:trace>
  <inkml:trace contextRef="#ctx0" brushRef="#br0" timeOffset="85013.69">2341 10100 5006 0,'-8'17'301'15,"3"4"-8"-15,-3-4 250 16,-1 6 17-16,1-2-66 0,-9 2-79 16,4 4-94-16,-4 1-63 0,0 5-258 15,1-6 0-15,3 1 0 16,-13-1 0-16,9-10 0 0,-4 6 0 15,13-6 0-15,-9-7 0 16,4 1 0-16,13-5 0 0,-8-6 0 16,8 0 0-16,0 0 0 0,0 0 0 15,0 0 0-15,0-6 0 16,8-5 0-16,1 1 0 0,3-3-42 16,5-8-185-16,0 4 72 0,13 0 58 15,-5 1 30-15,-4 5 40 0,13 1 4 16,-4 3 17-16,-5 1-24 15,-3 12 15-15,3 5 4 0,-4-1-10 16,-4 13 17-16,0 1 18 0,4 3 67 16,-12 0 133-16,-1 11 92 0,1-4-196 15,-1-1-110-15,-8 5 0 16,0 6 0-16,0-4 0 16,-8-2 0-16,-9-5 0 0,8 5 0 15,-12 2 0-15,4-13 0 0,-13 0 0 16,5 1 0-16,-5-11 0 15,5 6 0-15,-5-13 0 0,-4 1 0 16,5-5 0-16,3-6 0 0,-3 0 0 16,3 0 0-16,-3 0 0 0,12-6 0 15,-4-5 0-15,12 5 0 16,-8-5 0-16,9 1 0 0,8-7-29 16,0 0-1242-16,0-6 618 0,8-4-165 15,1 0-1147-15,8-7 959 16,12-4 461-16</inkml:trace>
  <inkml:trace contextRef="#ctx0" brushRef="#br0" timeOffset="85266.19">2358 10144 5157 0,'0'-6'232'0,"0"-5"42"0,8 1 156 16,-8-3-69-16,13 3-149 0,4-1-114 15,0 1-85-15,8-7-54 0,5 11 1 16,8-11-23-16,-4 7 10 16,13-1-2-16,-1 5-34 0,1-1-272 15,-1 3 118-15,1-2 100 0,-9-5-321 16,9 11-1035-16,-5 0 350 15,-4 0 562-15,-8 0 227 0</inkml:trace>
  <inkml:trace contextRef="#ctx0" brushRef="#br0" timeOffset="85806.45">3158 10117 5276 0,'-25'27'591'16,"4"1"300"-16,-5 5 127 0,-4 5-603 15,5 2-415-15,4 4 0 16,-4 10 0-16,3 1 0 0,5-5 0 16,0 1 0-16,5-3 0 15,3 2 0-15,9-5 0 0,0-1 0 16,0-7 0-16,5 3 0 0,3-6 0 15,9-3 0-15,-9 3 0 16,14-11 0-16,3-2 0 0,0-4 0 16,5 0 0-16,8-11 0 0,4-6 0 15,5-6 0-15,0-5 0 16,8-6 0-16,-9-6 0 0,9-4 0 16,0 0 0-16,0-11 0 0,0 4 0 15,-8-10 0-15,-1-6 0 0,9 2 0 16,-16-9 0-16,-1 2 0 15,-4 5 0-15,-5-5 0 16,-12 1 0-16,0-3 0 0,-8 13 0 16,-5-4 0-16,-4-3 0 0,-9 14 0 15,-3-10 0-15,-14 10 0 0,-3-1 0 16,-18-2 0-16,0 13 0 16,-3 10 0-16,-1 0 0 0,0 13 0 15,4 8 0-15,-8 2 0 0,9 11 0 16,-1 10 0-16,1 7 0 15,-1 4-97-15,9 6-1076 0,4 0 489 16,5 0-594-16,-14 6-480 0,14 5 839 16</inkml:trace>
  <inkml:trace contextRef="#ctx0" brushRef="#br0" timeOffset="86758.82">1164 11116 1410 0,'-13'11'0'0,"-3"-5"27"0,7-2-35 15,1 2 8-15,-1-6 6 16,5 7 0-16,4-7 4 0,0 0 17 16,0 4 9-16,0-4 266 0,0 0 152 15,0 0 59-15,0 0 148 0,0 0 147 16,0 0-202-16,0 0-271 15,0 0-162-15,0 0-73 0,0 6-44 16,4-6-21-16,5 0 8 0,-1 0-14 16,1 0-34-16,-1 0 15 15,0 0 58-15,5 0 191 0,4 0 41 16,9 0 52-16,-14 0 46 16,14 0-48-16,-1 0-66 0,-4 0-81 15,9 0-11-15,4-6-41 0,4 6-151 16,0 0 0-16,13-4 0 0,-5-3 0 15,14-3 0-15,3 10 0 16,9-6 0-16,0-1 0 0,4 3 0 16,-4-2 0-16,4 2 0 0,5-3 0 15,3-3 0-15,-12 4 0 0,13-1 0 16,-5 3 0-16,5-2 0 16,0 2 0-16,4-3 0 15,-5 7 0-15,10-6 0 0,-6 6 0 16,-3 0 0-16,4 0 0 0,4 6 0 15,0-6 0-15,-12 7 0 16,-5-3 0-16,4-4 0 0,-3 6 0 16,-14-6 0-16,-8 0 0 0,0 4 0 15,0 3 0-15,-8-7 0 0,-13 0 0 16,4 0 0-16,0 0 0 16,-13 0 0-16,-4 0 0 0,5 0 0 15,-5-7 0-15,-4 3 0 0,0 4 0 16,4 0 0-16,-4-6 0 15,0 6 0-15,-5 0 0 0,5-4 0 16,0-3 0-16,-12 7 0 16,12 0 0-16,-9 0 0 0,-8 0 0 15,8 0 0-15,1 0 0 0,-9 0 0 16,0 0 0-16,0 0 0 0,0 0 0 16,0 0-690-16,-9 0-270 15,1 0-113-15,0 11-930 0,-14-5 952 16</inkml:trace>
  <inkml:trace contextRef="#ctx0" brushRef="#br0" timeOffset="89453.67">1393 12166 1476 0,'-9'0'550'15,"9"0"294"-15,0 0 281 16,0 4-371-16,0-4-353 0,-8 0-191 15,8 0-94-15,0 0-41 0,0 0 7 16,0 0 132-16,0 0 141 16,0 0-11-16,-4-4-50 0,4 4-33 15,0 0-45-15,0-7-69 0,4-3-49 16,4 4-41-16,9-11-17 0,9 0-12 16,-5-4-20-16,13-6 1 15,-5-7-12-15,9 7-2 0,-4-7-4 16,4 1-2-16,0-11-7 15,9 6-89-15,-13-6-84 0,4 0 42 16,-8 0 65-16,4 4 26 16,-5-4 33-16,-3 6 18 0,-5-2-2 15,-4 6 2-15,0 3-4 0,-13 4 15 16,4 4-8-16,-8 2 4 0,9 4 0 16,-18 4 62-16,9 3 57 15,0-1 10-15,-4 11-13 0,0 0-2 16,4 0-48-16,-4 0-34 0,-5 11-16 15,1 12 168-15,-9 4 159 0,4 11-343 16,-12 12 0-16,8 5 0 16,-13 6 0-16,13 10 0 15,-13 0 0-15,5 3 0 0,-5-3 0 16,5 7 0-16,4-13 0 0,-5 2 0 16,5-2 0-16,4-4 0 15,0-4 0-15,1-9 0 0,3-8 0 16,4-2 0-16,-8-5 0 0,9-5 0 15,4-5 0-15,-5-9 0 0,9-1 0 16,0-2 0-16,0-5 0 16,0-6-137-16,0 0-742 0,-8-6 76 15,8-5 29-15,8-6-624 0,-4-16 15 16,5-1 662-16</inkml:trace>
  <inkml:trace contextRef="#ctx0" brushRef="#br0" timeOffset="90805.56">2383 11675 3707 0,'-4'4'843'16,"0"2"-338"-16,-5 5-216 0,1-5-115 16,-9 4 160-16,4 1 31 0,-4-5-29 15,0 11-17-15,-4 0 33 0,-4-7 41 16,8 7-24-16,4-6-164 15,-4-5-205-15,0-2 0 0,9-4 0 16,-1 0 0-16,5 0 0 0,-4 0 0 16,8-10 0-16,-9-1 0 15,9-6 0-15,0 0 0 16,9-10 0-16,-1 4 0 0,-4-4 0 16,13-7 0-16,9 7 0 0,-9 0 0 15,4-1-3-15,4 1-36 16,5 4 5-16,-13 6 24 0,4 7 1 15,4-1 1-15,-8 11 14 0,5 11 16 16,-14-1 38-16,9 13-45 0,-9 5-15 16,5 9 0-16,-13 7 0 15,0 7 0-15,-13 3 0 0,5 3 0 16,-9 8 0-16,0-4 0 0,-13 6 0 16,5-6 0-16,-13 0 0 15,0 0 0-15,0-7 0 16,4 1 0-16,-4-11 0 0,0-4 0 15,4-2 0-15,-4-11 0 0,4-4 0 16,4-2 0-16,5-8 0 0,4-3 0 16,4-10 0-16,4 4 0 15,5-8 0-15,-9 4 0 0,8-6 0 16,9-11 0-16,-8 7 0 0,-1-11 0 16,9-13 0-16,9 7 0 15,-1-13-201-15,1 2-206 0,8-6 123 16,4 4 121-16,4 2 65 15,-4 11 43-15,5 0 26 0,-5 4 15 16,4 6 18-16,1 0-4 0,-5 7 13 16,4 10-4-16,-12 6 13 15,12-2 64-15,-8 13 102 0,-4 6 64 16,4 4 28-16,0 0 1 0,-4 7-165 16,3 0-116-16,-7-3 0 15,8 9 0-15,-9-2 0 0,5-5 0 16,4-5 0-16,-9 5 0 0,9-5 0 15,5-5 0-15,-6-2 0 0,-7 2 0 16,12-13 0-16,-4 1 0 16,8-1 0-16,5-10 0 15,-5-4-51-15,14-2-496 0,-1-11-67 16,0-4-47-16,4-6 309 0,5-13 165 16,-1 2 83-16,1-12 40 15,-1-5 12-15,1-2 6 0,-1 3-67 16,-12-7 10-16,4 6 1 0,-8 5 45 15,-5 6 60-15,-3 6 175 0,-5 15-62 16,-9 2-52-16,1 4-22 16,-9 7-9-16,0 3-8 0,0 7 6 15,-9 11 192-15,1 6 211 0,-1 6 127 16,-8 4 108-16,4 11-41 16,5-5-582-16,-9 12-46 15,4-1 0-15,5 0 0 0,-1-4 0 16,1-3 0-16,8 1 0 0,-8 2 0 15,16-2 0-15,-8-5 0 16,8-5 0-16,1-1 0 0,12 0 0 16,-12-4 0-16,16-6 0 0,-4-6 0 15,5-5 0-15,3-2 0 0,-3-8 0 16,12-2 0-16,0-11 0 16,4-4 0-16,5-6 0 0,-1-7 0 15,-8-10 0-15,9 4 0 0,-9-15 0 16,-4 1 0-16,4-7 0 15,-13 0 0-15,-3 0 0 0,-6 0 0 16,-7 0 0-16,-9 1 0 16,0 5 0-16,-9-6 0 0,-16 11 0 15,4 6 0-15,-21 0 0 0,3 6 0 16,-7 8 0-16,-1 16 0 16,-8 1 0-16,9 13 0 0,-9 17 0 15,8 0 0-15,1 10 0 0,-1 13 0 16,5-2 0-16,4 12 0 15,8 5-909-15,-4 6 80 0,13-1 358 16,4 1-1776-16,-4 4 1077 0</inkml:trace>
  <inkml:trace contextRef="#ctx0" brushRef="#br0" timeOffset="91679.01">3488 10751 1680 0,'0'0'596'0,"0"0"164"15,0 6-59-15,0-6-200 0,0 0-226 16,0 0-157-16,0 0-97 0,0 0-12 15,0 0-9-15,0 0-737 16,5 11-452-16,-5-5 531 0,4-2 289 16</inkml:trace>
  <inkml:trace contextRef="#ctx0" brushRef="#br0" timeOffset="93104.23">3213 12552 1378 0,'0'0'-5'16,"0"0"-99"-16,0 0-104 0,0 0-74 16</inkml:trace>
  <inkml:trace contextRef="#ctx0" brushRef="#br0" timeOffset="96071.27">5025 10978 1381 0,'0'0'23'0,"-8"-7"-9"16,8 7 192-16,0-4 163 16,0 4 85-16,0 0 69 0,0 0 89 15,0 0 56-15,0 0-40 0,0 0-290 16,0 0-163-16,0 0-63 15,0 0-63-15,0 0 8 0,8 0 191 16,-8 0 86-16,13 0-3 0,4 0-42 16,0 4 0-16,4 3-18 15,4-7-37-15,9 6-12 0,4-2-97 16,0 2-50-16,9 1-28 16,-1-3-37-16,9 2-2 0,-8-6-29 15,-1 4 15-15,5 3-7 16,-4-1-13-16,4-6-8 0,-9 4-221 15,-4 3-164-15,-8-7-150 0,-5 0 15 16,1 0 217-16,-5 0-541 0,-13 0-273 16,1 0-46-16,-9 0 588 15,0 0-388-15</inkml:trace>
  <inkml:trace contextRef="#ctx0" brushRef="#br0" timeOffset="96434.23">5008 11303 4829 0,'0'0'373'0,"-8"-4"-171"0,8 4 98 16,0 0 64-16,0 0 19 0,0 0 36 16,0 0 12-16,17 0-5 15,-9 4 30-15,13-4-448 16,5 6-8-16,-1 1 0 0,9-3 0 16,0 2 0-16,12-2 0 0,-3 3 0 15,3 3 0-15,1-4 0 0,-1 5 0 16,9-11 0-16,-8 10 0 15,-1-3 0-15,-7-1 0 0,7 4 0 16,-8-10-375-16,5 11-495 0,-18 2 188 16,5-3-580-16,-5 7-415 15,5 0 700-15</inkml:trace>
  <inkml:trace contextRef="#ctx0" brushRef="#br0" timeOffset="98337.42">7980 10199 5247 0,'-17'-11'179'0,"8"11"-14"15,1-6 452-15,0-4 38 0,3 3-124 16,-3-3-157-16,8 6-46 16,-9-3-233-16,9 1-95 0,0-5 0 15,0 1 0-15,9-7 0 0,-9 0 0 16,8-6 0-16,5 2 0 16,4 5 0-16,8-8 0 0,1 3 0 15,3 11 0-15,-7-7 0 0,3 11 0 16,0 6 0-16,5 0 0 15,0 17 0-15,-5 10 0 0,0 0 0 16,-3 13 0-16,-6 8 0 16,-3 3 0-16,-4-1 0 0,-5 11 0 15,-8-6 0-15,-5-1 0 0,-8 7 0 16,-4-11 0-16,-4 5 0 16,4-5 0-16,-18-6 0 0,6-6 0 15,3-4 0-15,-12-1 0 0,8-5 0 16,0-11 0-16,-8-7 0 15,8-4 0-15,8-6 0 0,-3 0-378 16,12-6-660-16,-4-11 461 0,8-4 243 16,9-2-633-16,8-8-676 15,4-3 728-15,18 0 436 16</inkml:trace>
  <inkml:trace contextRef="#ctx0" brushRef="#br0" timeOffset="98837.28">8784 10222 1695 0,'13'0'247'0,"-5"-6"70"16,1-1 83-16,4 3 58 0,-5-2-62 15,-4-5-79-15,0 5-19 0,1-4 21 16,-5-1-10-16,-5-6-7 0,1 7-94 16,0-7-68-16,-13 0-75 15,0 7-24-15,0-3 3 0,-8 3-38 16,-5 3 7-16,1 14 21 0,-10-7 249 16,1 6 142-16,0 4 20 15,-4 1-48-15,4 12-30 0,0 4-9 16,-9 1-51-16,13 5-307 15,5 5 0-15,-1-4 0 0,5 3 0 16,8 3 0-16,4-2 0 16,4 6 0-16,1-10 0 0,8 3 0 15,4 3 0-15,5-6 0 0,3 4 0 16,10-5 0-16,-1 1 0 0,13-7 0 16,-1 11 0-16,6-15 0 15,7-2 0-15,5-4 0 0,8-7 0 16,5-3 0-16,3-7 0 0,5 0 0 15,0-11 0-15,5 5 0 16,-14-11-692-16,5 0-221 16,-5 0 417-16,-3 7-83 0,-5-7-780 15,-9 7 4-15,-8 3 673 0,-8-3 45 16</inkml:trace>
  <inkml:trace contextRef="#ctx0" brushRef="#br0" timeOffset="99368.97">7332 11110 2597 0,'-4'0'528'0,"4"0"-41"0,8-4 20 15,1-3 123-15,8 7-214 16,12 0-9-16,-3 0-206 16,12 0 110-16,0 0 73 0,9 11 16 15,8-11 0-15,17 6 23 0,-5 5-134 16,10-11-95-16,7 6-177 16,9-6-17-16,-4 4 0 0,4 2 0 15,5-6 0-15,3 0 0 0,1 0 0 16,0 0 0-16,-5 0 0 15,0 0 0-15,-8 0 0 0,-4 0 0 16,-1 0 0-16,-7-6 0 16,-5 6 0-16,-9-4 0 0,-8 4 0 15,-4-6-65-15,-9 6-560 16,-8 0-229-16,-4-7 336 0,-9 3 228 16,-13 4-635-16,1 0-794 0,-13 0 833 15,-9 0-261-15</inkml:trace>
  <inkml:trace contextRef="#ctx0" brushRef="#br0" timeOffset="100280.7899">8065 11232 5299 0,'-5'-7'168'15,"1"14"158"-15,0-7 216 0,-5 10 70 16,1 13 62-16,-5 15-104 0,0 2-570 16,-3 4 0-16,3 11 0 15,4-5 0-15,1 5 0 0,-1-5 0 16,5 4 0-16,4-9 0 15,0-1 0-15,4 0 0 0,1-4 0 16,3-3 0-16,5-9 0 16,0 5 0-16,3-5 0 0,1-1 0 15,9-10 0-15,-5 6 0 0,9-13 0 16,3 1 0-16,-3-5 0 16,4-6-98-16,4-6-631 0,4-5-155 15,1-6-35-15,-1 1-379 0,5-12-82 16,-13 1 650-16,8-7-320 15</inkml:trace>
  <inkml:trace contextRef="#ctx0" brushRef="#br0" timeOffset="100574.33">8636 11343 5698 0,'-4'0'768'0,"0"0"-61"16,4 0-18-16,-5 4-360 16,-3 13-329-16,-1 0 0 0,1 6 0 15,-1 8 0-15,-3 9 0 0,-5-2 0 16,0 12 0-16,0 5 0 16,-4-5 0-16,0 11 0 15,4 0 0-15,-9 0 0 0,5 10 0 16,-4-10 0-16,4 11 0 0,-5-5 0 15,5 4 0-15,0 0 0 16,-5 7 0-16,5-7 0 0,0 1-109 16,0-5-816-16,4 4 138 0,0 1 9 15,0-11-704-15,0 0 139 16,4-1 565-16</inkml:trace>
  <inkml:trace contextRef="#ctx0" brushRef="#br0" timeOffset="108137.48">1630 13595 3216 0,'-9'0'1010'0,"9"0"-354"0,-8 0-311 16,8 0-154-16,0 0-75 16,0 0-67-16,0 0-19 15,0 0 49-15,-9 0 88 0,9 0-6 16,0 0-22-16,0-6 1 0,0 2-28 15,0 4-31-15,0 0-59 16,9-6 6-16,-9-1-16 0,8 3-29 16,1-2-10-16,-1-5-18 0,5 5 13 15,4-5-7-15,0 5-1 16,4 2 5-16,-4 4-3 0,4 10 46 16,5 1 157-16,-1 6 50 0,-4 10 24 15,-4 0 42-15,4 13 45 16,5 4 60-16,-18 7-96 15,1 3-290-15,-9 1 0 0,0 6 0 16,-17 10 0-16,-9-10 0 0,5 6 0 16,-17-6 0-16,4 0 0 0,-12-7 0 15,7-3 0-15,1-13 0 16,-4-1 0-16,12-3 0 0,-8-11 0 16,13-2 0-16,4-15 0 0,4 1-609 15,0-7-358-15,8-7 448 16,9-9 202-16,0-5-1234 15,9-13 148-15,8 0 687 0</inkml:trace>
  <inkml:trace contextRef="#ctx0" brushRef="#br0" timeOffset="108602.65">2265 13744 4788 0,'0'11'390'0,"0"-5"-174"0,0-2-125 15,8 3-38-15,-8-1-25 0,0-6-10 16,5 0-2-16,3 0-5 16,0 0-5-16,-8-6 3 0,9-1 1 15,-9-3-5-15,0-1-5 16,8 5 0-16,-16-15 51 0,8 4 39 15,-9 0 49-15,-3 7-27 0,3-7-7 16,-8 17-25-16,-8-6 17 16,4 12 116-16,-13 11 89 0,4 4 36 15,5 6 72-15,-5 7 85 0,-8 10-377 16,13 6-118-16,-5 1 0 16,5 3 0-16,-5 1 0 0,13-5 0 15,0 5 0-15,13-5 0 16,-4-6 0-16,8 0 0 0,0-6 0 15,8-4 0-15,5-1 0 0,-5 1 0 16,18-7 0-16,-5-6 0 16,-4-4 0-16,12 0 0 0,5-7 0 15,-4-3-826-15,4-1-62 0,-5-12 198 16,9-5-1047-16,-4 1 414 16</inkml:trace>
  <inkml:trace contextRef="#ctx0" brushRef="#br0" timeOffset="108986.54">2540 14181 6039 0,'-8'4'873'16,"8"2"-48"-16,0 5-371 15,0-5-454-15,0-6 0 0,0 11 0 16,0-5 0-16,0 5 0 0,0-5 0 16,8-2 0-16,-4 2 0 15,5-6 0-15,-9 7 0 0,8-7 0 16,1 0 0-16,-9-7 0 16,8 1 0-16,-8 2 0 0,0-9 0 15,9 3 0-15,-9-7 0 0,0-4 0 16,-9 4 0-16,9 7 0 15,-8-7 0-15,-1 4 0 0,1 3 0 16,-5 6 0-16,5-3 0 0,-9 14 0 16,8-3 0-16,-4-4 0 15,5 17 0-15,-9-7 0 0,9 7 0 16,-1 0 0-16,-4-1 0 16,9 1 0-16,0 0-1196 0,8 0 455 15,-4-7-1330-15,0 1 662 0</inkml:trace>
  <inkml:trace contextRef="#ctx0" brushRef="#br0" timeOffset="112498.17">3128 14103 2060 0,'-4'-6'708'0,"0"6"138"16,4-4-12-16,0 4-277 0,-8-6-285 16,8 6-124-16,0 0-70 0,8-11-24 15,-4 5 53-15,13-5 168 0,-8-6 31 16,8 7-61-16,-5-7-86 16,5-6-165-16,9 2-37 0,3-6-14 15,-3-7-7-15,12 1-16 0,-9-1 13 16,14-4 1-16,-5 5 19 15,0-5 16-15,-4-2 4 0,4 2 3 16,-9-2 11-16,-3 3 5 16,-9 3 21-16,-4 0-21 0,3 7 14 15,-16 0 5-15,0 6 40 0,0-2 98 16,-8 12 51-16,0 1-3 16,-5 3-64-16,4 7-41 0,-8 11 24 15,0 12 186-15,-4 21 112 0,-4 11-15 16,-5 12-399-16,5 8 0 15,-5 9 0-15,-4 15 0 0,5-5 0 16,-5 1 0-16,4 4 0 0,5-11 0 16,4 0 0-16,-5-10 0 15,5-7 0-15,13-10 0 0,-9-7 0 16,4-7 0-16,5-20 0 16,-1 0-805-16,9-10-88 0,0-17 342 15,9 0-574-15,3-17-136 16,5-10 186-16,9-13 482 0</inkml:trace>
  <inkml:trace contextRef="#ctx0" brushRef="#br0" timeOffset="113773.39">4098 13616 5467 0,'0'13'572'0,"-9"8"13"16,1-4-91-16,-5-1-144 0,5 8-148 15,-1-3-83-15,-8-5-68 0,5 1-17 16,3 0 12-16,1-7 37 16,-9 1-24-16,13-11-18 0,-5 6 4 15,5-6-28-15,0-6-20 0,4 2-26 16,-9-13-66-16,9 0-71 0,9 0-45 15,-9-16 8-15,8 5 25 16,5-9 25-16,4-3 49 0,0 2 65 16,4 4-18-16,-4-3 1 0,0 7 12 15,4 9 13-15,-4-2-4 16,-4 13 12-16,-1 3 11 16,1 3 27-16,-5 8 101 0,1 9 92 15,-1 8 116-15,-3 2 24 0,-1 15-10 16,0 6-222-16,-4 6-116 15,0 5 0-15,-8 6 0 0,3 0 0 16,-12 6 0-16,-4-2 0 0,-4 6 0 16,-5 7 0-16,-4-7 0 0,-4 3 0 15,-4-9 0-15,4 2 0 16,0-12 0-16,4-5 0 16,4-12 0-16,1-5 0 0,3-5 0 15,5-5 0-15,-4-9 0 0,3-1 0 16,14-9 0-16,-9 3 0 15,9-14 0-15,-1-3 0 0,1-1 0 16,3-6 0-16,1-10 0 0,8 0-42 16,1-13-336-16,3-8 8 15,9-3 43-15,0 1 78 0,0-5 104 16,4 11 68-16,0 0 44 0,5 4 28 16,-9 9 9-16,4 1 9 0,4 9 9 15,-8 11-18-15,4-3 24 16,-4 9 7-16,-4 8 48 0,4 9 112 15,0 8 90-15,0 6 12 16,-5 7-13-16,5 10-15 0,-8 0-162 16,8 6-107-16,-13-6 0 15,4 1 0-15,1-1 0 0,-1 0 0 16,1-4 0-16,-1-3 0 0,1-3 0 16,-1-7 0-16,5-6 0 15,-5-4 0-15,9 0 0 0,-8-11 0 16,12-6-61-16,4-6-325 0,-4-11-121 15,13-4-211-15,-4-13 262 0,4-10 222 16,4 0 102-16,0-10 37 16,9-7-225-16,-9-6-204 15,4-5 145-15,-4 5 274 0,0 2-61 16,-8-2 63-16,4 12 68 0,-17 5 20 16,0 6 300-16,-5 6 320 15,-3 15-263-15,-1-4-153 0,-8 10-66 16,0 6-72-16,0 11-16 0,0 0-1 15,-8 7 93-15,-1 14 288 16,-8 6 118-16,5 17-6 0,-5 6 10 16,0 5-104-16,-4 6-433 0,4 6 0 15,-4-6 0-15,4 10 0 0,0-6 0 16,8-4 0-16,-3 0 0 16,7-4 0-16,1-9 0 15,8 2 0-15,5-12 0 0,8-4 0 16,0-7 0-16,0-4 0 0,12-12 0 15,9-11 0-15,-4 0 0 16,8-17 0-16,9-4 0 0,-4-13 0 16,-1 1 0-16,9-11-120 0,0-11-34 15,-8-6 27-15,8-6 24 16,-8-11 5-16,-1-4 45 0,1 1 26 16,-9-3 9-16,-4-5 8 0,-9 12 33 15,-4-1 81-15,-12 7 67 0,-1 6 42 16,-16 4-14-16,-9 0-199 15,-4 11 0-15,-13 5 0 16,-4 8 0-16,0 3 0 0,-5 11 0 16,-3 13 0-16,-1-1 0 0,1 11 0 15,-1 21 0-15,0 13 0 16,1 3 0-16,-1 20 0 0,1 8 0 16,12 9 0-16,-4 7 0 0,0-3-1233 15,12 10 546-15,-3 0-253 16,12-6-1002-16,8 2 939 0</inkml:trace>
  <inkml:trace contextRef="#ctx0" brushRef="#br0" timeOffset="114229.36">5753 13965 5634 0,'0'0'514'16,"0"0"-25"-16,9 6 32 0,-1-6-53 16,9 0-127-16,4 0-117 15,5 0-224-15,12 0 0 0,-9-6 0 16,14 6 0-16,3 0 0 15,1-4 0-15,4-3 0 0,-1 7 0 16,1 0 0-16,0 0-336 16,-13 0-302-16,0 0-128 0,-4 7 329 15,-9-7-308-15,1 4-384 0,-9-4-114 16,0 6 515-16,-9-2-73 16</inkml:trace>
  <inkml:trace contextRef="#ctx0" brushRef="#br0" timeOffset="114498.28">5681 14191 5130 0,'0'7'734'0,"9"-3"64"0,-1 2-124 16,9 5-171-16,-4-11-151 0,12 6-352 15,1 5 0-15,12-11 0 16,-9 6 0-16,14-6 0 0,-1 0 0 16,4 0 0-16,5 0 0 0,-4 0 0 15,8 0 0-15,0 4 0 16,-9-4 0-16,1 0 0 0,-9 0 0 16,4 6-616-16,-3-6-227 15,-1 0 18-15,-9 7-353 16,5-7-69-16,-13 4-32 0</inkml:trace>
  <inkml:trace contextRef="#ctx0" brushRef="#br0" timeOffset="115705.64">7273 14191 4864 0,'-17'-10'363'16,"4"-3"-152"-16,13 3 41 15,0-1 4-15,0-5-23 0,4-1 1 16,9-4 9-16,0-2-51 15,4-5-80-15,4 1-35 0,4 0-26 16,5-7-7-16,4 1-68 16,-9-5-16-16,9-2 3 0,0 2-7 15,0-2 3-15,4 3 5 16,-8-8-1-16,-5 8 12 0,5-3 4 16,-9 13 8-16,-4-7 7 15,-5 13 6-15,1 4 8 16,-4 0-4-16,-5 7 47 0,-4-3 135 15,4 3 17-15,-4 6-46 16,0 4-50-16,0 0-43 0,0 0-40 16,-4 4-5-16,0 6-6 0,-5 24 209 15,-8 10 103-15,0 6-325 16,-4 22 0-16,-9-1 0 0,5 7 0 16,-5 6 0-16,-3-2 0 0,7-1 0 15,-3 3 0-15,7-12 0 16,5-5 0-16,-4-2 0 15,9 2 0-15,7-12 0 0,-3-5 0 16,-1-12 0-16,9 2 0 0,0-13-242 16,0-6-358-16,0-4-176 15,9-11-77-15,4-6-168 0,8-10-140 16,4-20 87-16,9-7-31 0</inkml:trace>
  <inkml:trace contextRef="#ctx0" brushRef="#br0" timeOffset="116276.09">8179 13568 5200 0,'-4'4'470'0,"-1"13"221"0,-7 0-8 15,3 0-111-15,-4 10-151 16,5-4-267-16,0 4-154 0,-1 1 0 15,1-1 0-15,-5-4 0 0,4 4 0 16,-3-10 0-16,3 4 0 16,1-4 0-16,-1-7 0 0,9 3 0 15,0-9 0-15,0-4 0 0,-8 6 0 16,8-6 0-16,0 0 0 16,0 0 0-16,0 0 0 15,8 0 0-15,-3 0 0 0,7 0-109 16,-3-6-3-16,12 2 42 0,-8 4 24 15,4 0 14-15,-1 0 7 16,1 0 3-16,5 10 7 0,3 7 7 16,-12 4 0-16,8 2 8 0,0 11 5 15,-8-3 1-15,-5 3 34 16,1 10 74-16,-1-4 56 0,1 4-58 16,-9 0-112-16,0 4 0 0,-9 3 0 15,1-7 0-15,-5-4 0 16,0-3 0-16,1 1 0 15,-14 2 0-15,5-6 0 0,-4-7 0 16,-1 0 0-16,-3-6 0 0,3-8 0 16,-3-3 0-16,-1 1 0 15,4-11 0-15,-3 0 0 0,3-11 0 16,5 1 0-16,0-7 0 0,4-6 0 16,0-4-165-16,0-1-675 15,9 1 44-15,4-6 368 0,4-1-795 16,8-4-420-16,13-6 797 0</inkml:trace>
  <inkml:trace contextRef="#ctx0" brushRef="#br0" timeOffset="116540.03">8247 13589 5517 0,'0'-10'710'16,"0"10"-56"-16,0 0-114 16,0-7-139-16,0 7-145 0,0-4-143 15,8 4-113-15,-4 0 0 0,5-6 0 16,3 6 0-16,10 0 0 16,-1 0 0-16,13 0 0 15,-5 0 0-15,5 0-155 0,13 0-376 16,-9 0-220-16,4 0 160 0,9 0-155 15,-9 0-540-15,5 6-67 16,-1-2 538-16</inkml:trace>
  <inkml:trace contextRef="#ctx0" brushRef="#br0" timeOffset="117069.38">9047 13772 5881 0,'-26'6'611'16,"5"4"26"-16,0 7-42 0,0 0-128 16,0 10-467-16,-9 7 0 15,5 10 0-15,-1 0 0 0,5 11 0 16,-9-5 0-16,9 5 0 0,4-5 0 15,0 5 0-15,5-11 0 16,3 6 0-16,5-6 0 0,4-6 0 16,0-5 0-16,4 5 0 15,9-4 0-15,4-11 0 0,8 4 0 16,1-6 0-16,7-4 0 16,6-4 0-16,3-9 0 0,4-4 0 15,1-11 0-15,4-5 0 0,0-8 0 16,-1-3 0-16,5-4 0 15,-8-9 0-15,0-4 0 0,-5-11 0 16,0-2 0-16,-8-8 0 0,0-6 0 16,-17 4 0-16,0-11 0 15,-13 7 0-15,-4-1 0 0,-8 5 0 16,-9 6 0-16,-4 7 0 16,-13 3 0-16,-9 14 0 0,1-1 0 15,-9 15 0-15,0 6 0 16,5 13 0-16,-1 14 0 0,1 18 0 15,-1 5 0-15,5 11 0 0,8 11-268 16,4-1-503-16,5 7-25 16,12 6-324-16,0 5-493 0,9-5 449 15</inkml:trace>
  <inkml:trace contextRef="#ctx0" brushRef="#br0" timeOffset="117584.51">10003 14131 5162 0,'-8'-7'615'0,"4"7"25"0,-5-4-51 16,5 4-80-16,-4 4-99 0,3-4-144 15,1 7-266-15,4-7 0 16,-4 6 0-16,4-6 0 0,0 0 0 15,0 0 0-15,4 10 0 16,0-10 0-16,1 7 0 0,-1-7 0 16,4 0 0-16,-4-7 0 0,9 7 0 15,-4-10 0-15,-1 4 0 16,-4-5 0-16,1-6 0 0,-1 1 0 16,-4 5 0-16,0-6 0 15,-4 7 0-15,-1-3 0 0,1 3 0 16,0 3 0-16,0 3 0 15,-1 4 0-15,5 0 0 0,0 0 0 16,-4 11 0-16,4-5 0 16,-4-2 0-16,4 9-388 0,0-3-613 15,4 1-133-15,0-1-408 0,9 3 28 16</inkml:trace>
  <inkml:trace contextRef="#ctx0" brushRef="#br0" timeOffset="118289.03">10757 13369 4520 0,'-9'-7'560'16,"1"-3"55"-16,0 10-20 0,-1-4-91 0,1 8-65 16,-1-4 0-16,-4 10 4 15,1 7-367-15,-1 6-76 16,-4 4 0-16,-4 11 0 0,4 2 0 15,0 4 0-15,4 11 0 16,-8-5 0-16,4-6 0 0,5 11 0 16,7-11 0-16,-3 0 0 0,8 0 0 15,0-4 0-15,8-2 0 16,-3-5 0-16,7 1 0 0,1-7 0 16,4 1 0-16,0-12 0 15,4 1 0-15,9-13 0 0,-1-4-152 16,5-10-292-16,8-1 19 15,-3-16-238-15,3 4 198 0,0-15 226 16,1-6 120-16,3-6-127 0,-4-5 13 16,-3-6 70-16,-1 0 128 15,-4 11 6-15,-9 2 188 0,-4 14 38 16,-8 1-91-16,-1-1-35 0,-7 0-24 16,-5 13 138-16,0 5 269 15,-5-1 64-15,1 13-64 0,-4-3-29 16,4 7 72-16,-9 11-397 15,0 6-100-15,-4 10 0 16,-4 6 0-16,0 5 0 0,0 6 0 16,0 7 0-16,-5-1 0 0,1 5 0 15,-1-1 0-15,5 3 0 16,0 4 0-16,-4 0 0 0,3-3 0 16,1-1 0-16,0 4 0 0,0-6 0 15,4 5 0-15,0-5 0 16,-4-5 0-16,4 11-764 0,0-6-231 15,0-1-340-15,-4 3-177 0,0-2 320 16</inkml:trace>
  <inkml:trace contextRef="#ctx0" brushRef="#br0" timeOffset="120665.61">1596 15810 2623 0,'-8'-6'707'0,"8"-5"76"16,-5-6-83-16,5 1-336 15,0-5-174-15,5-3-89 0,3-3-30 16,0 4-17-16,9 2-44 0,0-2-3 16,4 6 35-16,5 7-45 15,4 3 69-15,-1 14 294 16,5 10 25-16,-9 6-45 0,5 8-17 15,0 19-53-15,-13 5-74 0,0 6-40 16,-5 6 59-16,-3 4-53 16,-18 1-93-16,-3 6-69 0,-5-7 0 15,0 0 0-15,-4-4 0 0,-13-12 0 16,12-5 0-16,-11-6 0 0,3-10-262 16,5-13-241-16,3-4-133 15,5-11 36-15,-4-12 279 0,13-5-299 16,-1-16-415-16,18-13-146 15,-1-8 374-15,13-9 394 0,13-8 144 16</inkml:trace>
  <inkml:trace contextRef="#ctx0" brushRef="#br0" timeOffset="121075.28">2438 15661 2442 0,'13'0'575'0,"-4"0"8"16,-1 0-136-16,1 0-151 0,-1 4-140 16,-4-4-68-16,5 0 152 15,-1 0 3-15,-8-4-24 16,9 4-73-16,-9-6-92 0,0-1-8 16,0-3-41-16,-9-1-10 0,9-5 12 15,-13-1-7-15,5 6 26 0,0-6-29 16,-9 1 8-16,-9 9-1 15,5 3-4-15,-9 4 12 0,5 4 34 16,-5 9 13-16,-4 8 146 0,-4 2 70 16,5 15 74-16,3 2 77 15,0 8 99-15,-4 13 31 0,5 0-392 16,12 0-164-16,-13-1 0 16,13 8 0-16,9-10 0 0,-9 3 0 15,13-4 0-15,4-2 0 16,0-11 0-16,4 0 0 0,13 0 0 15,-9-11 0-15,9 1 0 0,4-13 0 16,5 2 0-16,-9-6 0 0,12-7-428 16,1-10-417-16,4-10 167 15,12-7-212-15,-8-10-431 0,9-7 12 16,8 1 176-16</inkml:trace>
  <inkml:trace contextRef="#ctx0" brushRef="#br0" timeOffset="121493.74">2955 15993 6127 0,'-9'0'799'15,"9"0"8"-15,0 0-349 0,0 0-458 16,0 0 0-16,0 4 0 0,-8 2 0 16,8 5 0-16,0-1 0 0,0-4 0 15,0 5 0-15,0-5 0 16,8-6 0-16,-8 11 0 16,9-11 0-16,-1 6 0 0,-3-6 0 15,-1-6 0-15,0-1 0 0,5 3 0 16,-1-2 0-16,-8-5 0 15,0 5 0-15,-8-4 0 0,8-1 0 16,-9 1 0-16,1 3 0 0,3 1 0 16,-3 6 0-16,-1 0 0 15,1 0 0-15,-1 6 0 0,1 5 0 16,0-1-1212-16,8 7 501 0,-5-4-843 16,5 1-96-16,5-1 235 15</inkml:trace>
  <inkml:trace contextRef="#ctx0" brushRef="#br0" timeOffset="122029.33">3535 16020 5497 0,'-9'0'688'0,"1"0"93"16,8 0-61-16,0-6-215 15,0-1-505-15,0 3 0 0,8-6 0 16,1-7 0-16,4-6 0 0,3-11 0 16,10 7 0-16,4-17 0 15,-5 6 0-15,13-12 0 16,-8 5-15-16,4 1-79 0,-13 0 53 16,4 4 22-16,-8 9-3 0,-4-3 25 15,4 7 6-15,-17 4 0 16,8 6 25-16,-8 7 102 0,0-1-136 15,0 5 0-15,0 6 0 0,-8 6 0 16,8 5 0-16,-9 16 0 16,-4 17 0-16,-3 17 0 0,-1 6 0 15,-9 4 0-15,5 7 0 0,-4 4 0 16,3 2 0-16,-3-2 0 16,4 2 0-16,-4-9 0 15,3-1 0-15,14-13 0 0,-9-7 0 16,17-10-645-16,-9-10-328 0,9-7 449 15,9-10-728-15,-9-13-368 16,17-8 732-16,13-13 41 0</inkml:trace>
  <inkml:trace contextRef="#ctx0" brushRef="#br0" timeOffset="123132.06">4216 15556 6143 0,'0'0'902'0,"0"-6"-64"15,0 6-530-15,0 0-308 0,0-7 0 16,0 7 0-16,0 0 0 16,0 0 0-16,0-4 0 0,0 4 0 15,0 0 0-15,9-6 0 0,-9-5 0 16,8 1 0-16,1-7 0 15,4-6 0-15,3 2 0 0,6-2 0 16,3 2 0-16,-4 4 0 0,5 0 0 16,-9 11 0-16,-1 2 0 15,6 4 0-15,-5 10 0 16,-9 7 0-16,0 17 0 0,1 3 0 16,-9 18 0-16,-9 2 0 0,1 8 0 15,-9 6 0-15,-8 13 0 16,4-2 0-16,-18 2 0 0,6-2 0 15,3 2 0-15,-12-13 0 0,12 1 0 16,-8-12 0-16,4-5 0 16,4-15 0-16,1-2 0 0,3-11 0 15,5-4 0-15,4-12 0 0,9-1 0 16,-9-10 0-16,8-10 0 16,5-7 0-16,0-4 0 0,4-13 0 15,4-6 0-15,5-8 0 16,3 4 0-16,5-13 0 0,4 9 0 15,5 4-33-15,-5 4 13 16,4 2 17-16,-8 11 3 0,4 10-9 16,5 0 15-16,-13 11 1 0,3 12 13 15,1 1 12-15,-8 3-32 16,4 17 0-16,4 1 0 0,-9 5 0 16,9 5 0-16,-13 6 0 0,9 0 0 15,0 0 0-15,-5 0 0 16,9-4 0-16,-9-6 0 0,5-7 0 15,4 0 0-15,0-10 0 16,0-6 0-16,13-5 0 0,-9-12-200 16,4-5-445-16,13-6-73 15,-8-16 203-15,12-5 241 0,-4-6 114 16,0-13-234-16,9-8-27 0,-5 4 77 16,5-10 123-16,-9 4 92 15,-8 2 83-15,3 4 150 0,-11 21 163 16,-5 2 81-16,-1 11 42 0,-7 10 98 15,-9 11-51-15,0 6-49 16,-9 0-22-16,1 17 27 0,-9 10 108 16,0 7-116-16,4 10-385 15,-3 0 0-15,3 10 0 0,4 3 0 16,-8-2 0-16,9-1 0 16,8 3 0-16,0-3 0 0,0-3 0 15,8-7 0-15,9-6 0 0,-4-5 0 16,4 1 0-16,8-13 0 15,5-15 0-15,0-2 0 0,4-8 0 16,12-13 0-16,-8-10 0 0,9-7 0 16,-1-10 0-16,1-6 0 15,4-11 0-15,-5-10 0 0,-8-7 0 16,0-4 0-16,-4 4 0 0,-13 1 0 16,-4-1 0-16,-17 7 0 15,0 10 0-15,-17 0 0 16,-12-4 0-16,-9 21 0 0,-13 4 0 15,-8 13 0-15,4 6 0 0,-9 14 0 16,9 14 0-16,-8 3 0 16,16 17 0-16,0 1 0 0,5 5 0 15,8 18 0-15,9-3 0 0,-1 9 0 16,10-3 0-16,3 7 0 16,13 0-725-16,-9 0-220 0,18 0-304 15,-1-7-451-15,5-3 461 0</inkml:trace>
  <inkml:trace contextRef="#ctx0" brushRef="#br0" timeOffset="123445.86">5842 16003 5631 0,'0'0'398'0,"4"0"68"15,5 0-35-15,8 4-147 16,4-4-69-16,4 7-72 16,1-7-67-16,7 6-21 0,1-2-21 15,0-4-16-15,4 6-18 0,0-6 2 16,1 7-39-16,-1-3-304 15,-5-4-243-15,-3 0-24 0,4 0 23 16,-17 6-473-16,4-6-96 0,-12 4 165 16,-9 3 302-16,-17 9-167 15</inkml:trace>
  <inkml:trace contextRef="#ctx0" brushRef="#br0" timeOffset="123633.4">5889 16349 4263 0,'0'7'687'0,"4"-1"-26"16,4 5-69-16,9-1-193 0,-8-4-189 15,8-6-112-15,4 7-57 0,4-3-27 16,5-4-105-16,-1 0-323 16,5 0-33-16,4-4-197 0,-4 4-580 15,4-7-97-15,9 7 434 0</inkml:trace>
  <inkml:trace contextRef="#ctx0" brushRef="#br0" timeOffset="124365.7">7599 15617 3036 0,'-4'-13'644'16,"4"3"32"-16,-9-1-123 15,5 5-176-15,-5-5-14 0,1 5 25 16,-9 2 26-16,-4-2-14 16,-5 6-27-16,1 6-15 0,-5-2 7 15,-3 13-121-15,-1 0-244 16,0 10 0-16,-8 0 0 0,-1 13 0 15,-3-2 0-15,3 12 0 0,5 5 0 16,-4-5 0-16,8 11 0 16,9-6 0-16,-9 6 0 0,13 0 0 15,12 6 0-15,-8-2 0 0,13-4 0 16,0 0 0-16,8-7 0 16,9 3 0-16,4-9 0 0,-5-4 0 15,14-4 0-15,-1-2 0 0,13-5 0 16,-4-12 0-16,8 2 0 15,5-12 0-15,4-11 0 16,0 0 0-16,-1-11-125 0,-3-5-11 16,-9-1 29-16,0-10 13 0,-4-1 28 15,-4 1 22-15,-5-7 17 16,-8-10 15-16,-4 11 7 0,-9-11 14 16,0 0 55-16,-8 0 100 0,-9-1 35 15,-8 1-19-15,-4 0-180 16,-5 4 0-16,-17 9 0 0,5 4 0 15,-5 4 0-15,-3 6 0 0,3 10 0 16,5 7 0-16,-5 7 0 16,1-1 0-16,8 11 0 0,4 4 0 15,13-4 0-15,4 16-367 16,8 1-437-16,1-3-38 0,16 13-521 16,1 0-194-16,3 3 359 15</inkml:trace>
  <inkml:trace contextRef="#ctx0" brushRef="#br0" timeOffset="124997.66">7963 16024 4738 0,'-9'-4'448'16,"5"4"-61"-16,-4 0 224 0,-1 4 15 15,-8 9-13-15,0 8-5 0,0 2-448 16,-4 4-160-16,0 11 0 15,4 2 0-15,-8 4 0 16,8 4 0-16,4-4 0 0,-4 0 0 16,9 7 0-16,4-7 0 0,-1-4 0 15,5-3 0-15,9 1 0 16,-1-4 0-16,9-1 0 0,4 1 0 16,13-7 0-16,-8-6 0 0,7-4 0 15,10-4 0-15,-5-9 0 16,8-8 0-16,1-9 0 0,4-8 0 15,0-2 0-15,4-11-38 0,0-3-150 16,0-8 24-16,0 1 3 16,-4-17 25-16,-1 1 49 0,-3-8 39 15,-5 3 28-15,-12 4 25 16,-5-6 96-16,-12 6 83 0,-9 7 17 16,-8-1 30-16,-9 1-111 15,-12 3-120-15,-5 11 0 0,-16 3 0 16,-1 3 0-16,-8 13 0 0,0-2 0 15,4 12 0-15,-4 11 0 16,9 11 0-16,-1 2 0 0,5 8 0 16,8 12 0-16,4 5 0 0,5 6 0 15,4 6 0-15,0 5 0 16,16 6 0-16,-3 0 0 0,8 0 0 16,8-1-297-16,1 1-616 0,8-6 155 15,4-5-543-15,9-6-110 16,3 0 164-16</inkml:trace>
  <inkml:trace contextRef="#ctx0" brushRef="#br0" timeOffset="125558.99">9072 16058 4106 0,'-4'16'668'0,"-5"1"183"0,5 11-121 16,-4-1-104-16,-5 0-132 0,0 7-114 15,1 6-86-15,-5-3-252 16,4 7-42-16,0 1 0 0,5-8 0 15,-1 3 0-15,5-2 0 0,0-4 0 16,4-1 0-16,0-6 0 16,8 7 0-16,1-7 0 0,3-6 0 15,10 2 0-15,-5-2 0 16,4 2 0-16,13-12 0 0,-5 2 0 16,5-9 0-16,8-4 0 15,1 0 0-15,3-11 0 0,-8 5 0 16,9-15 0-16,0-2 0 0,-5-4 0 15,4-7 0-15,1-4 0 16,0-12 0-16,-9-5 0 0,0 1 0 16,0-7 0-16,-13-6 0 0,1 6 0 15,-14 0 0-15,-3 0 0 16,-13 0 0-16,-1 7 0 16,-7-1 0-16,-14 11 0 0,-3 4 0 15,-5 2 0-15,0 11 0 0,-4 10 0 16,-5 7 0-16,5 3 0 15,-4 7 0-15,4 7 0 0,-9 7 0 16,1 9 0-16,8 11 0 0,-5 0-723 16,5 3-672-16,0 14-272 15,4-3-183-15</inkml:trace>
  <inkml:trace contextRef="#ctx0" brushRef="#br0" timeOffset="126670.08">2100 17527 2136 0,'-9'0'853'0,"1"0"234"15,-1 0-365-15,-3-6-340 16,12 6-179-16,-9 0-70 0,1 0-47 15,-1 0 6-15,9 0 220 0,-8 0 114 16,8 0 15-16,-9 0-61 0,9 0-102 16,0 0-79-16,0 0-54 15,0 0-6-15,-4 0-17 0,8-11-67 16,5 5-55-16,-1 2 0 0,1-9 0 16,8 3 0-16,-5-1 0 15,14 1 0-15,-9 3-14 0,4 7 0 16,4 7 9-16,-4 3 38 15,-4 17-33-15,0 1 0 0,-8 16 0 16,3 0 0-16,-3 0 0 0,-9 6 0 16,0 5 0-16,-9 2 0 15,-3-3 0-15,-5-3 0 0,0-3 0 16,-13 2 0-16,5 5 0 0,-13-11 0 16,4-10 0-16,4-7 0 15,-8-10 0-15,4-1-95 0,13-9-758 16,-4-7 39-16,4-7 387 0,12-3 185 15,1-7-638-15,16-16-419 16,1 5 224-16,12-12 529 16,4 3 269-16,13-8-211 0</inkml:trace>
  <inkml:trace contextRef="#ctx0" brushRef="#br0" timeOffset="127171.41">2646 17548 1530 0,'8'6'426'0,"1"1"84"0,-1-3-21 15,-8 2-134-15,9-2-131 16,-9 3-40-16,0-7 13 16,8 0 35-16,-8 0 35 0,0 0-58 15,0 0-33-15,0 0-93 0,9-11-64 16,-9 1 29-16,4-3-48 15,0-4 12-15,0 3 8 0,-4-3 83 16,-4 0 90-16,0 0-72 0,0 0-48 16,-5 7-37-16,-8 4 1 0,-4-5-37 15,4 5 7-15,-8 6 22 16,-5 6-33-16,-4-2 12 16,5 9 77-16,-9-3 148 0,4 7 20 0,4 4 9 15,-4 2 16-15,5 5-4 16,7-5 15-16,-3 4 16 15,0 0 6-15,3 7 6 0,14-3-317 16,-9 3 0-16,9 6 0 0,3-9 0 16,-3 9 0-16,8-6 0 0,8-7 0 15,1 7 0-15,3-7 0 16,5 0 0-16,0 0 0 0,13-10 0 16,-5 0 0-16,5-6 0 0,8-1 0 15,0-4-602-15,13 1-375 16,-4-14 455-16,12 1-228 0,-4-15-861 15,4 11 472-15,0-14 293 16</inkml:trace>
  <inkml:trace contextRef="#ctx0" brushRef="#br0" timeOffset="127528.8">3268 17544 4854 0,'-8'0'366'0,"8"0"-16"16,0 0 113-16,0 0 59 0,8 4-25 15,1 2-84-15,-5-6-81 16,13 11-19-16,8-11-232 0,-8 6-81 16,13-2 0-16,-5-4 0 0,5 0 0 15,8 0 0-15,-8 0 0 0,12 0 0 16,-13-4 0-16,5 4-745 16,-4 0-122-16,0 0 372 15,-5 4 207-15,-4-4-745 0,-4 7-300 16,0-7 331-16,-8 6 485 0,-1-2-306 15</inkml:trace>
  <inkml:trace contextRef="#ctx0" brushRef="#br0" timeOffset="127796.63">3277 17836 4451 0,'-9'6'558'15,"18"-2"-122"-15,-5 2 167 16,13 1 29-16,0-3-66 0,0-4-39 16,4 0-109-16,4 0-418 0,-4 0 0 15,13 0 0-15,4-4 0 16,-8-3 0-16,12 1 0 0,5 2 0 16,-9-9 0-16,9 9 0 0,-9-2 0 15,4 2-184-15,-4-3-539 16,0 7-107-16,-8 0 391 0,4 0-476 15,-13 0-274-15,4 0-32 0,-8 11 411 16</inkml:trace>
  <inkml:trace contextRef="#ctx0" brushRef="#br0" timeOffset="130417.85">4788 17168 3208 0,'0'0'898'0,"-9"-6"-176"15,9 6-359-15,0 0-152 0,0 0-122 16,0 0-33-16,0 0 0 0,0 0 43 16,0 0 103-16,0-4-43 15,0 4-52-15,0-7-36 0,0 7-10 16,0-6-3-16,0 6 1 0,0 0-17 16,9 0-12-16,-9 0 0 15,0 0 24-15,0 0 116 16,0 0 47-16,-9-4-20 0,9 4-24 15,0-6 3-15,-8-1-26 0,4 3-36 16,-5 4-9-16,1 0-44 16,-9 0-5-16,-4 11 70 0,-5 5-55 15,-3 12-71-15,3-1 0 0,-12 6 0 16,4 12 0-16,5-1 0 16,-1 6 0-16,5 11 0 0,-5 0 0 15,5 4 0-15,3-4 0 0,14 0 0 16,-9-1 0-16,9 1 0 15,8-6 0-15,0-5 0 16,8 1 0-16,9-7 0 0,-4-6 0 16,12-5 0-16,0-6 0 0,14 1 0 15,-1-11 0-15,8-7 0 16,1-4 0-16,4-12 0 0,8-15 0 16,-4-2 0-16,0-4 0 0,-8-1 0 15,-5-5 0-15,-4-1 0 16,-21 3 0-16,4-9 0 0,-21-4 0 15,0 0 0-15,-21 0 0 0,4 6 0 16,-13 4 0-16,5 1 0 16,-13 5 0-16,4 12 0 0,-4-1 0 15,-4 10 0-15,3 14 0 16,1-1 0-16,9 5 0 0,-9 5 0 16,12 12 0-16,-8-5 0 15,13 4 0-15,4 0 0 0,9 1 0 16,-1 5-343-16,5-6-592 0,8 1 298 15,13-5 281-15,0-2-641 16,9-4-421-16,12-7 393 0,0 3 496 16,17-9-196-16</inkml:trace>
  <inkml:trace contextRef="#ctx0" brushRef="#br0" timeOffset="130905.65">5364 17521 5199 0,'-17'-11'742'0,"8"11"32"0,-8-6-59 16,0 6-89-16,5 13-491 16,-5 8-135-16,-4 6 0 0,8 6 0 15,0 12 0-15,-4-1 0 0,9 6 0 16,-1-6 0-16,9 4 0 15,5-4 0-15,7 3 0 16,-3-10 0-16,12-3 0 0,4 4 0 16,9-11 0-16,4-10 0 0,0-7 0 15,5 3 0-15,3-19 0 16,5-1 0-16,0-3 0 0,4-17 0 16,-4-1 0-16,-1 1-21 0,-3-17-10 15,-9 4 21-15,-4-4 10 16,-4-4 0-16,-13-3 0 0,-5 1 28 15,-3-5 6-15,-9 1-34 0,-13 3 0 16,5 1 0-16,-9 2 0 16,0 8 0-16,-13 2 0 15,-4 4 0-15,-4 7 0 0,-17 10 0 0,0 7 0 16,0 4 0-16,0 12 0 16,0 4 0-16,0 7 0 15,8 4 0-15,9 13 0 0,4 10 0 16,13 0 0-16,4 6-54 0,-4 5-837 15,17 6 51-15,8-7-410 16,5 7-418-16,12 0 619 0</inkml:trace>
  <inkml:trace contextRef="#ctx0" brushRef="#br0" timeOffset="131475.79">6320 17632 5176 0,'-25'-6'461'15,"0"6"134"-15,3 6-62 16,-3-2-85-16,4 13-43 0,4 0 8 16,-8 16-253-16,3 5-160 0,5 2 0 15,0 8 0-15,5 3 0 16,8-7 0-16,-1 6 0 0,10-6 0 16,3-6 0-16,5 2 0 0,8-2 0 15,-8-11 0-15,12-4 0 16,5-6 0-16,3 0 0 0,1-13 0 15,9-4-32-15,-1-4-180 0,-4-13 62 16,9-6 56-16,-9-4 47 16,4-7 31-16,-4-4 5 15,-12-2 4-15,3-8 18 0,-12 4 40 16,-4-13 68-16,4 3 56 0,-17-1-5 16,-9-6-127-16,1 7-43 15,-9-3 0-15,-4 13 0 0,-5 0 0 16,-3 6 0-16,-5 11 0 0,-4 4 0 15,8 12 0-15,-4 5 0 16,5 12 0-16,3 11 0 0,5 10 0 16,0 0 0-16,4 18-493 0,9-1-461 15,-1 0 240-15,9 0-782 16,0 6-65-16,9-6 98 16</inkml:trace>
  <inkml:trace contextRef="#ctx0" brushRef="#br0" timeOffset="131929.54">7188 17477 5932 0,'-8'0'696'0,"8"0"-71"0,-9 0-74 15,5 6-164-15,0-2-387 0,0 9 0 16,-5-3 0-16,9 1 0 15,-4-1 0-15,4 3 0 0,4-3 0 16,0-3 0-16,-4-3 0 0,5 2 0 16,-1 5 0-16,-4-11 0 15,4 0 0-15,-4 0 0 16,4-7 0-16,-4 3 0 0,0-2 0 16,0-5 0-16,0 5 0 15,0-4 0-15,0-1 0 0,0 5 0 16,0-5 0-16,0 11 0 0,0 0-505 15,0 0-257-15,0 0-82 16,-4 11-384-16,0 12-279 0,4 4 43 16</inkml:trace>
  <inkml:trace contextRef="#ctx0" brushRef="#br0" timeOffset="132320.01">7201 17920 6567 0,'-4'0'453'16,"4"4"-39"-16,-9-4-106 15,9 6-132-15,-8 5-59 0,8-5-36 16,-9 4-6-16,9 1-75 0,9-5 0 16,-9 5 0-16,0-5 0 15,8-2 0-15,-8 2 0 16,9-6 0-16,-9 0 0 0,0 0 0 16,0 0 0-16,0-6 0 0,0 6 0 15,0-4 0-15,0-2 0 16,0 6 0-16,-9-7 0 0,9 3 0 15,-8 4 0-15,8 0 0 16,-9 0 0-16,5-6-292 0,0 12-658 16,4-6-351-16,0 0-616 0</inkml:trace>
  <inkml:trace contextRef="#ctx0" brushRef="#br0" timeOffset="132931.4">7925 17802 5561 0,'-13'-4'637'0,"5"4"13"15,3-6-98-15,1 6-118 0,4 0-82 16,-4-7-347-16,4 3-5 15,0-2 0-15,4 6 0 0,-4-17 0 16,9 6 0-16,-1-5 0 0,13-12 0 16,-12 1 0-1,8 4 0-15,4-11 0 0,0 3 0 16,-4-3 0-16,8 1-4 0,-12-5-17 16,0 11 16-16,-1-7-6 15,-3 7 11-15,-1-3 15 0,-3 9-4 16,-5-6 4-16,4 10-15 0,-4 7 0 15,0 4 0-15,0-5 0 16,0 11 0-16,0 0 0 0,0 11 0 16,-4 5 0-16,-1 18 0 15,-3 10 0-15,-1 11 0 0,-3 12 0 16,-1-2 0-16,0 2 0 16,5-2 0-16,-5 2 0 0,5-6 0 15,-1-6 0-15,5-5 0 16,0-2 0-16,0-8-35 0,4-2-873 15,4-15 69-15,0-2-274 0,0-4-324 16,5-11 211-16,3-6 247 16</inkml:trace>
  <inkml:trace contextRef="#ctx0" brushRef="#br0" timeOffset="133905.8199">8501 17466 5881 0,'0'-17'689'15,"0"1"-127"-15,0-1-164 0,0 0-172 16,-5 0-105-16,10 0-5 0,-5 3 39 16,0-3-112-16,4 4-43 15,4 3 0-15,-4-1 0 0,9 1 0 16,0-3 0-16,4 9 0 0,4-2 0 15,0 6 0-15,0 0 0 16,0 6 0-16,5 11 0 16,-13 4 0-16,-1 6 0 0,1 13 0 15,-9 4 0-15,-4 11 0 16,-8-1 0-16,-5 7 0 0,0 0 0 16,-12-4 0-16,0-3 0 0,-1 1 0 15,-3-11 0-15,-1 0 0 16,0-4 0-16,1-9 0 0,3-8 0 15,5 1 0-15,4-14 0 0,0 1 0 16,4-1 0-16,1-10 0 16,3 0 0-16,5 0 0 15,0 0 0-15,0-10 0 0,4 3 0 16,0 3 0-16,0-6 0 16,8-7 0-16,-4 0 0 0,9-6 0 15,0 2 0-15,4-2 0 0,0 6 0 16,4 0 0-16,0 7 0 15,-4 3 0-15,8 3 0 0,-12 4 0 16,8 4 0-16,-8 3 0 0,8 3 0 16,-4 7 0-16,0 0 0 15,0 0 0-15,0 6 0 0,4-2 0 16,-4 2 0-16,8-6 0 16,1 4 0-16,3-11 0 0,5 3 0 15,0-3 0-15,0-10 0 16,-5 0-163-16,10 0-154 0,-6-6 35 15,-3-5 35-15,8-5-24 16,-8-12-11-16,4 1-3 0,-9-7-11 16,5 1 78-16,-5-5 99 0,5-6 74 15,-9 4 5-15,4 9 13 16,-8-3 44-16,-4 7 32 0,0 4 183 16,-1 12 114-16,-12 5-1 0,5-5-58 15,-5 11-46-15,0 0 97 16,0 17 60-16,-5 0-59 15,5 10-339-15,-12 7 0 0,7 4 0 16,1-1 0-16,0 3 0 0,8-2 0 16,5 2 0-16,3-9 0 15,1 3 0-15,8-11 0 0,5-2 0 16,3-8 0-16,5-9 0 16,4 2 0-16,0-12-187 0,5-5 23 15,-1 5 56-15,-4-15 48 0,0-6 31 16,-4-7 21-16,-4-6 0 15,-1-4 8-15,-8-4 8 0,-8-2 4 16,0-5 89-16,-9 5 55 0,-4-5 82 16,-13-2-189-16,-4 9-49 15,-4 4 0-15,-8 10 0 16,-5 1 0-16,-4 16 0 0,0 7 0 16,-9 3 0-16,0 20 0 15,5-3 0-15,4 11 0 0,0 2 0 16,8 11 0-16,5 0 0 0,-5 3-222 15,13 1-680-15,-4 2-250 16,4 4-471-16,13 0-8 0</inkml:trace>
  <inkml:trace contextRef="#ctx0" brushRef="#br0" timeOffset="134263.21">10456 17670 6689 0,'0'0'662'0,"5"6"-107"16,3-6-270-16,5 11-285 15,8-5 0-15,4-2 0 0,5 9 0 16,8-9 0-16,9 2 0 16,3 5 0-16,1-5-57 0,0-6-445 15,-4 10-200-15,-5-10-92 0,-8 7-211 16,-5-3-188-16,-7-4 0 15,-10 6 374-15</inkml:trace>
  <inkml:trace contextRef="#ctx0" brushRef="#br0" timeOffset="134493.9199">10503 17907 5129 0,'8'6'777'0,"9"11"-77"15,9-13-117-15,8 9-96 16,4-13-124-16,4 10-211 0,9-10-152 16,0 0 0-16,4-10 0 15,0 10 0-15,-5-6 0 0,6-5 0 16,-10 5-527-16,5-5-517 0,-9 11-315 16,-4 0-548-16,-4 0 286 15</inkml:trace>
  <inkml:trace contextRef="#ctx0" brushRef="#br0" timeOffset="145393.14">11883 17040 2240 0,'-4'0'545'0,"4"0"74"0,0 6 47 16,8 5-22-16,-4 6-231 16,5-1-170-16,-5-5-135 15,0-1-29-15,1 3 126 16,-1-13 50-16,-4 11-16 0,0-11 16 16,4 10 72-16,-4-4 11 15,0 1-26-15,0 3-36 16,4 1 11-16,-4 5-147 0,0 1-140 15,-4 4 0-15,4 2 0 16,-4 15 0-16,-5-4 0 0,1 10 0 16,-5 0 0-16,1 6 0 15,-5-6 0-15,0 0 0 0,0 0 0 16,0-6 0 0,0-4 0-16,4-1 0 0,0-16 0 15,5 4 0-15,4-4 0 0,-5-11 0 16,9 5 0-16,0-11 0 15,0 0 0-15,0 0 0 0,0 0 0 16,0 0 0-16,0-4 0 16,0-3 0-16,0 1 0 0,5-5 0 15,-1 1 0-15,0-3 0 0,4 3 0 16,5-11 0-16,4 4 0 16,0 0 0-16,0 7 0 0,4-7 0 15,5 11 0-15,-5-5 0 16,0 5 0-16,4 6 0 15,-4 0 0-15,1 6 0 0,-5 5 0 16,4-1 0-16,-4 13 0 0,4-6 0 16,-9 10 0-16,5 7 0 15,0 4 0-15,0-5 0 0,-4 5 0 16,0 6 0-16,-5 0 0 0,1 0 0 16,-5 3 0-16,0-10 0 15,-8 1 0-15,0 2 0 0,-5-6 0 16,-4-7 0-16,-8 0 0 0,0-6 0 15,-4-4 0-15,-1 0 0 16,-3-11 0-16,-1-2 0 0,5-4 0 16,-5 0 0-16,5-4 0 15,-1-2 0-15,5-5 0 16,-4 1 0-16,8-7 0 0,-4 11 0 16,-1-11 0-16,5 6 0 0,5-5 0 15,-1-1 0-15,0 6-213 16,1-5-649-16,7-1-216 0,1-4-224 15,8-9-94-15,5 3 288 0</inkml:trace>
  <inkml:trace contextRef="#ctx0" brushRef="#br0" timeOffset="145694.4199">11875 17256 5247 0,'-5'-10'290'16,"5"3"222"-16,5-3 14 0,-1 4 48 16,0-5-225-16,0 5-90 15,5 6-47-15,3-11-71 0,1 11-60 16,8-10-81-16,0 10 0 15,13-6 0-15,4-5 0 0,5 11-93 16,8-6-550-16,4-5-255 16,8 5 59-16,5 2-504 0,0-2-240 15</inkml:trace>
  <inkml:trace contextRef="#ctx0" brushRef="#br0" timeOffset="146336.3199">13310 16440 3365 0,'-17'4'777'0,"-9"19"-70"16,-3 21-329-16,-1 11-114 0,-12 16 303 15,-1 23 38-15,1 11 5 16,-9 11-23-16,5 6-256 0,-5 10-331 16,4-4 0-16,5 4 0 0,4 7 0 15,4-13 0-15,9-5 0 16,3-5 0-16,14-11 0 0,-1-4 0 15,9-13 0-15,9-6 0 0,4-11-372 16,4-10-478-16,4-4 166 16,4-9 167-16,5-8-576 15,-1-13-120-15,5-6 209 0,4-15 441 16</inkml:trace>
  <inkml:trace contextRef="#ctx0" brushRef="#br0" timeOffset="147184.4199">13483 17439 4263 0,'-8'-6'523'0,"-1"6"-20"16,5 0 16-16,0 0-39 16,0 6-75-16,-5 11-65 0,1 4-38 15,-1 12 2-15,1 5-21 16,-5 6-14-16,0 13-269 0,1-3 0 16,-1 1 0-16,0 6 0 0,9-7 0 15,0-3 0-15,4-1 0 16,0-6 0-16,4-6 0 0,4-11 0 15,1-4 0-15,-1-6 0 16,5 0 0-16,0-13 0 0,4-8 0 16,4-2 0-16,0-22-6 15,9 1-189-15,-1-17-88 0,5-13-26 16,0-8-41-16,0-6 42 0,4 0 109 16,-8-7 90-16,-1 0 44 15,-3 11 41-15,-9 2 15 0,-5 15 30 16,-7 6 195-16,-1 10 183 0,-8 7 115 15,4 6-21-15,-9 4-279 16,1 11-214-16,-1-5 0 0,-4 15 0 16,5 9 0-16,-5 8 0 15,-4 12 0-15,5 12 0 16,-5 5 0-16,0 11 0 0,0 0 0 16,4 4 0-16,-4 2 0 0,9-6 0 15,3 0 0-15,1-7 0 16,4-3 0-16,4-14 0 0,5 7 0 15,4-10 0-15,-1-7 0 0,5 1 0 16,4-18-134-16,1-4-159 16,3-6-12-16,9-16-88 0,4-12-72 15,0-5 10-15,0-11 174 16,5-7 136-16,-5-3 62 0,-5-7 65 16,-3-4-14-16,-4-2 20 0,-5 6 12 15,-4 6 0-15,-9 5 116 16,-4 6 229-16,1 6 77 0,-5 4 17 15,-5 11 46-15,1 6-31 16,0 7-99-16,0-1-355 0,-1 11 0 16,5 0 0-16,-4 17 0 15,0 4 0-15,-5 19 0 0,1 15 0 16,0 6 0-16,-5 6 0 0,0 4 0 16,0 0 0-16,5-3 0 15,4-3 0-15,4-11 0 0,0-3 0 16,8-11 0-16,5-9 0 15,4-8-18-15,8-6-483 0,5-17-180 16,8-6-423-16,9-11-270 16,-1-21-208-16</inkml:trace>
  <inkml:trace contextRef="#ctx0" brushRef="#br0" timeOffset="148234.04">14495 17571 1030 0,'0'-23'191'0,"4"-4"-107"16,-4-1-41-16,4 5 10 0,-4 2-43 15,9 5 21-15,-5-5-19 16,-4 4 188-16,4 0 90 0,1 0 64 16,-1 11 19-16,0-5 93 0,0 1 130 15,1 4 75-15,-5-1-91 16,0 7-298-16,0 0-125 15,0 0-42-15,0 0 1 0,4 7 271 16,-4 9 139-16,4 12 16 0,-4 5 29 16,-4 22-102-16,0 6-427 15,-5 0-42-15,1 10 0 0,-1 0 0 16,-4-3 0-16,5 3 0 0,-1-10 0 16,1-11 0-16,4-6 0 15,0-6 0-15,-1-15 0 0,1-2 0 16,0-4 0-16,4-7 0 0,0-3 0 15,0-7 0-15,-4 0 0 16,-1-11 0-16,1-6 0 16,4 1 0-16,0-12 0 0,0-16 0 15,4-6 0-15,5-5 0 0,8-6 0 16,0 1 0-16,4-1 0 16,4 6 0-16,1 5 0 0,3 6 0 15,-3 10 0-15,-1 7 0 0,1 10 0 16,-5 6 0-16,0 11 0 15,0 0 0-15,-4 11 0 0,0 6 0 16,0 10 0-16,-9 7 0 0,5 10 0 16,-5 0 0-16,-3 6 0 15,-1 11 0-15,-4-6 0 0,-4-1 0 16,-1 3 0-16,1-13 0 0,-4 0 0 16,4-6 0-16,-1-11 0 15,1-4 0-15,0-12 0 16,4-1 0-16,0-10 0 0,0 0 0 15,0 0 0-15,-4-10 0 0,4-7 0 16,4-10 0-16,4-7 0 16,5-10 0-16,0-11 0 0,8 5 0 15,4-5 0-15,1 5 0 0,-1 2 0 16,5 4 0-16,-1 10 0 16,-3 11-9-16,-1 2 18 0,-8 8-9 15,0 9 0-15,0 4 0 16,-4 11 0-16,-5 6 0 0,1-1 0 15,-1 18 0-15,0 4 0 16,-3 2 0-16,-5 8 0 0,0 2 0 16,-5 5 0-16,1-5 0 15,0 5 0-15,0-5 0 0,0-6 0 16,4-6 0-16,-5-4-591 0,10-11-432 16,-5-2-100-16,4-5-249 15,4 1 10-15,1-6 153 0</inkml:trace>
  <inkml:trace contextRef="#ctx0" brushRef="#br0" timeOffset="148649.26">15469 16477 1855 0,'-9'-27'611'16,"-4"4"40"-16,9 13-31 0,0-1 147 16,4 11-237-16,8 11-241 15,9 12-115-15,0 14 36 16,4 18 259-16,1 16 108 0,3 24 27 15,0 6-94-15,-3 8-186 0,3 6-324 16,-4 7 0-16,-4 0 0 16,0 0 0-16,-8-1 0 0,-1 1 0 15,-8 0 0-15,-4-7 0 0,-5-6 0 16,-8 3 0-16,-4-7 0 16,-4 0 0-16,-9 0 0 0,-4-1 0 15,-9-9 0-15,-4 4-1172 0,-8-11 249 16,-13 6-794-16,0 5-60 15</inkml:trace>
  <inkml:trace contextRef="#ctx0" brushRef="#br0" timeOffset="153963.09">16108 10232 1443 0,'-9'-10'0'0,"9"4"40"15,5 12-13-15,-14 4 53 0,-16 11 155 16,12-25 409-16,17-2-511 16,5 6 118-16,-26 23 125 15,-9 4-128-15,5 7-3 16,17-30-12-16,8-8 540 15,5 14-376-15,20 18-171 16,-12 5-126-16,4 1-45 0,-4 10-21 16,-4-6 5-16,-4 12-25 15,-5-2 24-15,-4 9-18 16,4-2-34-16,0 6 9 0,0-1 18 16,5-5 31-16,-1 6 36 15,5 0 103-15,0-7 26 16,0 3-19-16,-1-13-28 0,1 4-12 15,0 9 46-15,-1-2-50 16,-3 5-41-16,-1 8 16 0,-4-3 46 16,1 12-36-16,-1-5-45 15,-4 5 76-15,0 1-8 16,0-7-60-16,0 1-28 0,0-1-17 16,0 7 2-16,0-11-51 15,0 4 0-15,0-10 0 0,0 0 0 16,4 0 0-16,0-6 0 15,1-1 0-15,-1-3 0 0,-4-1 0 16,0 5 0-16,4-5 0 16,-4 5 0-16,-4-5 0 0,4 11 0 15,0-7 0-15,4 7 0 0,-4-6 0 16,0 6 0-16,0-7 0 16,0 7 0-16,4 0 0 15,1-4 0-15,-5 4 0 0,4-7 0 16,0 7 0-16,0 0 0 0,1 0 0 15,-5-7 0-15,4 11 0 16,0-4 0-16,-4 6 0 0,4-6 0 16,0 4 0-16,1 3 0 0,-5-8 0 15,4 8 0-15,-4-3 0 16,4-4 0-16,-4 10 0 0,0-4 0 16,4-2 0-16,-4 9 0 0,0-9 0 15,0 6 0-15,0-4 0 16,0 5 0-16,-4-1 0 15,4 0 0-15,-4 3 0 0,4 4 0 0,0-3 0 16,-4 3 0-16,4-7 0 16,0 7 0-16,0 0 0 15,0-1 0-15,0-5 0 0,4 5 0 16,-4 1 0-16,4 4 0 0,-4-5 0 16,4 1 0-16,1-7 0 15,-5 7 0-15,4-6 0 0,-4 5 0 16,4-5 0-16,-4-1 0 0,0-4 0 15,-4 4 0-15,4 1 0 16,0-1 0-16,0 3 0 0,0-9 0 16,0 6 0-16,-4 3 0 15,4-3 0-15,-5 0 0 0,1 1 0 16,-4-5 0-16,3 11 0 16,1-13 0-16,-4 6 0 0,4-10 0 15,-1 0 0-15,1 0 0 0,0-7 0 16,-5 3 0-16,5-3 0 15,0-9 0-15,0-1 0 0,-1-11 0 16,1-5-419-16,-4-5-139 0,3-13-282 16,1-6-122-16,0-8-151 15,0-23 48-15,0-17 72 0,-1-13 60 16</inkml:trace>
  <inkml:trace contextRef="#ctx0" brushRef="#br0" timeOffset="155793.8199">17209 11116 1377 0,'4'-40'26'0,"0"3"-11"0,0 3 181 16,0 0 195-16,1 7 66 0,-5 6 59 16,-5 4 137-16,5 7 47 15,0 3-125-15,0-3-260 0,0 10-124 16,-4 10-109-16,0 7 6 15,-4 21 175-15,-5 12 94 0,-4 11 27 16,-4 27-4-16,0 7-23 16,-9 10-67-16,0 17-89 0,1 4 64 15,-5 2-153-15,-4 4-112 0,0 0 0 16,-1 0 0-16,1-6 0 0,9-8 0 16,-5-3 0-16,8-16 0 15,5-11 0-15,0-10 0 0,0-11 0 16,8-6 0-16,1-17 0 0,-1-6 0 15,4-11 0-15,1-4 0 16,4-12 0-16,-5-5 0 0,5-2 0 16,-4-8 0-16,3-2 0 15,-3-11 0-15,-5 0 0 0,5-10 0 16,-1-11 0-16,-3 4 0 16,3-10 0-16,1 0 0 0,-1-6 0 15,5 2 0-15,4-9 0 0,8-8 0 16,-3-2 0-16,3-11 0 15,5-4 0-15,4 4-10 0,0-3-89 16,8-3 21-16,0-5 14 0,9 8 6 16,0-3 40-16,4 6-10 0,5-4 22 15,3 4-4-15,5 1 0 16,0 5 16-16,4 1-20 16,0 14 17-16,-4 9-3 0,-1 4-4 15,-3 10 10-15,-5 1-12 0,-8 16 26 16,-4 0 25-16,-5 13 62 15,-4 4-1-15,-4 0-6 0,0 10-88 16,-8 1-12-16,3 12 0 0,-7 4 0 16,3 7 0-16,-8 10 0 15,-4 4 0-15,0 9 0 0,-5 4 0 16,-4 4 0-16,-3 2 0 0,-1-6 0 16,-5 4 0-16,1 2 0 15,-4-12 0-15,-1-1 0 0,5-7 0 16,0-10 0-16,4-9 0 15,0-1 0-15,5-17 0 0,-1 3 0 0,4-9 0 16,5 3 0-16,-4-14 0 16,3 3 0-16,1-13 0 15,4-6 0-15,0 2 0 0,9-12 0 16,-1 5 0-16,1-12 0 0,8 9 0 16,0-3 0-16,4 7 0 15,-4 4 0-15,4 2 0 0,0 4 0 16,4 17 0-16,1-6 0 0,-1 12 0 15,1 11 0-15,3 0 0 16,1 10 0-16,8 0 0 0,-13 17 0 16,-8 0 0-16,4 1 0 15,-4 9 0-15,0 7 0 0,-21 0 0 16,-4 6 0-16,-9-2 0 0,-5 2 0 16,-3-2 0-16,0-4 0 15,-5-4 0-15,-4-2 0 0,0-11 0 16,0 0 0-16,1-11 0 0,-1-5 0 15,0-1 0-15,0-17 0 16,9 3 0-16,-5-13 0 0,5 0 0 16,8-6 0-16,0-5 0 0,4 1 0 15,5-7 0-15,-5-6 0 16,9-5 0-16,12 1 0 16,5-6 0-16,4-5 0 0,8-2 0 15,5 2 0-15,8-2-37 0,0 2-182 16,8-6 8-16,5 7 17 0,4-3 6 15,5 2 32-15,-5-2-72 16,-5 2 41-16,1 5 35 0,-4-5 34 16,-9 11 38-16,-4-3 24 0,-5 9 15 15,-3 4 19-15,-9 1 38 16,-5 5 191-16,-3 5 138 0,-1 2 30 16,-3-3-32-16,-5 7-44 0,0 0 5 15,0 0-304-15,0 11 0 16,0-5 0-16,0 11 0 0,-5 4 0 15,-3 6 0-15,-1 13 0 16,1-2 0-16,-1 12 0 0,1-6 0 16,0 11 0-16,-1-5 0 15,5-6 0-15,4 0 0 0,0 1 0 16,0-12 0-16,4-6 0 0,5-6 0 16,-5 3 0-16,4-14 0 0,1 3 0 15,3-9 0-15,1-4 0 16,8-11 0-16,-4-5 0 0,9-12-467 15,-1-5-575-15,0-5 486 0,1-13-91 16,-5-3-989-16,0-7 445 16,-4-6 546-16</inkml:trace>
  <inkml:trace contextRef="#ctx0" brushRef="#br0" timeOffset="156037.54">17954 11320 5040 0,'-5'0'298'16,"1"0"-156"-16,0 6 160 0,0 11 313 15,4-7-86-15,0 1-197 16,0 6-177-16,0-1-67 0,4 1-59 16,0 0-4-16,0 0-30 15,5 0-192-15,-5-3-636 0,5 3 369 16,3 0 202-16,-8 6-788 0,5 4-588 15,-5 7 812-15,0-3 362 16</inkml:trace>
  <inkml:trace contextRef="#ctx0" brushRef="#br0" timeOffset="157089.69">18250 11845 2863 0,'-4'-11'1017'0,"-1"-6"-202"15,1 11-382-15,0-4-184 0,4 3-121 16,-4 3-60-16,4 4 116 0,0 11 181 15,-4-1 115-15,-5 13 70 16,1 4 42-16,-1 17-145 0,-4 11-447 16,5 6 0-16,-5 6 0 15,1 4 0-15,-1 1 0 0,9-11 0 16,-5 0 0-16,9-17 0 16,0 0 0-16,4-11 0 0,1-12 0 15,3 2 0-15,5-12 0 0,8-5 0 16,-4-6 0-16,4-6 0 15,4-15 0-15,1-6 0 0,3-13 0 16,5 2 0-16,-4-12 0 0,-5-11 0 16,1 0-86-16,3 0-21 0,-7-10 47 15,-5-1 33-15,-5 5 4 16,-12-4 23-16,-4 10 3 0,0 0 3 16,-5 13 56-16,1 4 18 15,-9 10 30-15,0 11-68 0,0 2-42 16,-4 15 0-16,0 6 0 15,-5 10 0-15,1 7 0 0,4 6 0 16,-5 11 0-16,5 3 0 0,0 14 0 16,0 3 0-16,4 7 0 15,0 0 0-15,8 0 0 0,5-6 0 16,0-1 0-16,4 3 0 0,8-9 0 16,1-8 0-16,-1-2 0 15,5-5 0-15,4-5 0 0,0-12 0 16,4 1-363-16,-4-13 38 0,8-4 59 15,-3-10 29-15,3-11 16 16,0-2 35-16,1-11 29 16,-1-4 89-16,9-6-23 0,-8 0 29 15,3 0 22-15,-3-6 2 0,-10 6 30 16,1 0 85-16,-4 10 169 16,-9 7 109-16,1 6 54 0,-1 4 40 15,0 4-50-15,-4 9-272 0,0 4-127 16,0 0 0-16,-4 17 0 0,0 4 0 15,-5 13 0-15,1 10 0 16,-1 10 0-16,-4 13 0 0,-3 15 0 16,-1 6 0-16,4 7 0 0,0 6 0 15,1-3 0-15,3 7 0 16,1 0 0-16,3 4 0 16,1-4 0-16,4-4 0 0,-4-6 0 15,0-7 0-15,4 0 0 0,-5-10 0 16,1-7 0-16,0-16 0 15,-5-5 0-15,1-6 0 0,0-6 0 16,-9-11 0-16,4-10 0 0,-4-11 0 16,-4-2 0-16,0-8 0 15,-5-2 0-15,1-11 0 0,-1-10 0 16,1-11 0-16,0 4 0 0,3-10 0 16,6 0 0-16,3-10 0 15,4 3 0-15,1-10 0 16,12 7 0-16,0-7 0 0,9-6 0 15,8-5 0-15,5-5 0 0,12-11 0 16,4-7 0-16,13-4-2 16,9-12-835-16,8 2-91 0,16-2-63 15,1 6-356-15,9 6 28 0,3 5 59 16</inkml:trace>
  <inkml:trace contextRef="#ctx0" brushRef="#br0" timeOffset="158570.65">18940 12048 1263 0,'-4'-27'88'15,"4"-11"-40"-15,0-6-19 16,4 0-16-16,-4 0 147 0,0 4 148 15,0 2 50-15,-4 5 26 16,-1 5 63-16,1 12 113 0,-4-1 40 16,-1 6-86-16,5 1-131 0,0 3-184 15,4 7-88-15,-4 0-46 16,-5 17 68-16,5 11 194 0,-5 16 79 16,-3 10-7-16,3 20-34 0,-8 8-14 15,5 6 33-15,-5 6-88 16,4-6-296-16,0 1 0 15,1-12 0-15,-1-5 0 0,4-5 0 16,1-13 0-16,4-10 0 16,0-6 0-16,-1-8 0 0,1-9 0 15,4-5 0-15,0-9 0 0,0-7 0 16,0 0 0-16,4-13 0 16,5-14 0-16,3-11 0 0,1-19 0 15,8-8 0-15,0-12 0 0,5-12 0 16,-1-5 0-16,5 6 0 15,0 0 0-15,-1-1 0 0,5 12 0 16,-4 5 0-16,4 5 0 0,-1 13 0 16,-3 10 0-16,-5 10 0 15,-3 7 0-15,-10 6 0 16,1 4 0-16,-5 17 0 0,1 0 0 16,-1 17 0-16,1 10 0 0,-5 17 0 15,-4 17 0-15,0 10 0 16,-8 7 0-16,-1 4 0 0,1 6 0 15,-1-4 0-15,5-6 0 16,0-7 0-16,0-10 0 0,4 0 0 16,4-17 0-16,0-6 0 0,4-5 0 15,-3-12 0-15,7-4 0 16,-3-4 0-16,-1-9 0 16,1-4 0-16,8-4 0 0,4-9 0 15,-8-8 0-15,4-13 0 0,4-16 0 16,-4-5-164-16,8-16-305 15,0 4-13-15,5-4-73 0,0-7 145 16,-1 7 159-16,1 3 124 0,0 10 75 16,-1 7 26-16,-8 7-5 15,1 11 23-15,-5 5 24 0,-9 11-35 16,0 7 12-16,1-3 12 0,-5 9 19 16,-4-2-32-16,0 6 20 15,0 0 29-15,0 0-50 0,0 0 5 16,4 6 51-16,-4-6 84 0,0 0 113 15,5 0 55-15,-5 4 29 16,0 3-23-16,4-1 3 16,-4-2 30-16,0 2 45 0,0 5-242 15,0-5-141-15,0 5 0 0,-4 6 0 16,-1 10 0-16,1-4 0 16,-4 15 0-16,-1 6 0 0,1 0 0 15,-1 6 0-15,1 5 0 0,-1 6 0 16,-3 0 0-16,7-7 0 15,1 7 0-15,0-11 0 0,4-6 0 16,0 1 0-16,0-12 0 0,4 5 0 16,5-11 0-1,-1 3 0-15,5-9 0 0,0-11 0 16,3-4 0-16,10-6 0 0,-5-6 0 16,9-4 0-16,4-18 0 15,4-5 0-15,0-5 0 0,0-12 0 16,0-5 0-16,0-2 0 0,-4-4 0 15,-4-4 0-15,-1-6 0 16,-3 4 0-16,-10-5 0 0,1 5 0 16,-12 2 0-16,-1 4 0 0,-8 0 0 15,-5 11 0-15,-8 2 0 16,-8 8 0-16,-1 2 0 0,-7 15 0 16,-1 13 0-16,-4 10 0 15,-5 10 0-15,1 13 0 0,0 15 0 16,-5 12 0-16,5 11 0 15,-1 11 0-15,10 5 0 0,3 5 0 16,4 2-68-16,5-6-1188 0,9 4 574 16,-1-11-1245-16,9 7 508 15</inkml:trace>
  <inkml:trace contextRef="#ctx0" brushRef="#br0" timeOffset="164715.56">20100 12193 1325 0,'0'0'60'0,"-4"4"-40"0,4 3 19 15,-5-1-39-15,1-2 115 16,-4-4 296-16,3 6 122 0,-3 1 101 0,0 3 59 16,3-10 9-16,1 11-232 15,4-11-218-15,0 0-105 16,0 0-86-16,0 0-18 0,0 0-28 16,0 0 6-16,4 6-10 0,1-12 2 15,3-1 25-15,5-3-41 16,-1-1 3-16,1-16 13 0,13 0 70 15,3-13-26-15,9-15-91 0,5-6-13 16,7-6 22-16,5-8 13 16,5-9 12-16,3-4 22 0,-4-7-27 15,1 7 14-15,-9 0 36 16,-5 6-3-16,-4 4-9 16,-12 1-20-16,-9 5-35 0,-12 5 18 15,-1 6-13-15,-8 13 10 0,-8 8 27 16,-5 2 63-16,0 21 43 15,-8 1 3-15,0 9 4 0,-9 14-7 16,-4 20-26-16,1 6 27 0,-10 28 70 16,1 17 66-16,0 14 21 15,-5 26-7-15,9 8-6 0,-4 6-45 16,8 7-141-16,4-7-85 16,9-4 0-16,4-13 0 0,9-3 0 0,3-20 0 15,10-14 0-15,3-11 0 16,5-6 0-16,8-23 0 15,0-5 0-15,4-6 0 0,5-16 0 16,8-11 0-16,0-4 0 0,5-19 0 16,-1-5 0-16,0-5 0 15,1-5 0-15,-10-6 0 0,-3 4 0 16,-5-4 0-16,-8 6-23 0,-4-6 9 16,-9 4 0-16,-4-4 0 15,-12 0 19-15,-5 6-5 0,-4 5-4 16,-5 5 21-16,-3 1 2 15,-5 21-4-15,0 2-2 0,0 14-13 16,0 11 0-16,-4 13 0 16,4 16 0-16,4 5 0 0,5 5 0 15,8 1 0-15,4 0 0 0,5 0 0 16,12-6 0-16,0-11 0 16,13 0 0-16,0-11-92 0,13-12-141 15,0-8-30-15,12-9 38 0,4-8 61 16,9-19 72-16,5-4 22 15,-1-11-33-15,13-6 11 0,-9-7-72 16,-3-9-75-16,-5 5 30 0,-4-12 50 16,-9 6 45-16,-4-4 35 15,-4-2 36-15,-13 6 16 0,0 0 40 16,-8 13 239-16,-5 8 165 16,-3 2 72-16,-5 15 0 0,0 6-42 15,0 7-186-15,0 3-261 16,0 14 0-16,-5 9 0 0,-3 18 0 15,-5 21 0-15,1 12 0 0,-10 4 0 16,10 11 0-16,-5 2 0 0,4-2 0 16,5-5 0-16,-1-16 0 15,9-6 0-15,0-11 0 0,0-10 0 16,9-7-77-16,-5-17-429 16,8-3-167-16,-3-24-3 0,8-21 191 15,4-6-444-15,-4-13-134 16,0-8-29-16,0-12 470 0,0-12 311 15,-5-9 147-15,1-14 70 0,0-3 47 16,-9 4 23-16,5 2 13 16,-9 14 18-16,0 7 270 0,-5 17 415 15,-3 14 291-15,-1 9 83 0,-3 8-506 16,-1 12-254-16,5 12 235 16,-5 5 37-16,4 5-75 0,-3 6-76 15,3 6-131-15,-3 11-147 0,3 0-78 16,1 0-31-16,-1 4-21 15,5 2-31-15,4-2-169 0,0 6-256 16,8 7-264-16,-3-1 195 16,7 5 34-16,1-5-577 0,4 5-197 15,0 6 289-15,4 7 450 16</inkml:trace>
  <inkml:trace contextRef="#ctx0" brushRef="#br0" timeOffset="166158.21">21577 11662 5469 0,'-21'0'319'0,"4"6"198"0,5 1 45 16,3 3-107-16,1 7-83 0,-1 10 14 15,5 7-275-15,0 4-111 16,-1 22 0-16,1-5 0 0,0 12 0 16,0-2 0-16,-1 2 0 0,5-6 0 15,-4-6 0-15,4-1 0 16,4-7 0-16,1-10 0 0,-1-9 0 16,4-5 0-16,1-6 0 0,-1-7 0 15,1-6 0-15,8-4 0 16,0-10 0-16,8-18 0 15,0-9 0-15,5-14 0 0,0-10 0 16,-1 1 0-16,-3-18 0 0,3-4-30 16,-7-2-47-16,-1-4 47 15,-9 6 11-15,-3 4 19 0,-9 7 19 16,-4 10-2-16,-9 11 44 0,0-1-2 16,-8 14-59-16,0 9 0 15,-9 11 0-15,1 7 0 0,-1 14 0 16,-4 13 0-16,0 10 0 15,0 17 0-15,1 17 0 0,-1 6 0 16,4 11 0-16,0 4 0 0,9 2 0 16,9-2 0-16,-1 2 0 15,9-9 0-15,8 3 0 0,9-17 0 16,-1 0 0-16,9-17 0 0,5 0 0 16,3-21 0-16,1-2 0 15,0-8-176-15,-1-20-44 0,5 1 19 16,0-15 29-16,-4-6 36 0,4-7 68 15,-5-10 40-15,1 4 22 16,-5 2 12-16,-8 1 5 0,4-3 3 16,-8 12 12-16,-4 1 77 15,-1 10 60-15,0 1 40 0,-3 9-21 16,-1 3-44-16,-4 4-32 16,0 11-51-16,0 12-55 0,0 14 0 15,0 7 0-15,-4 17 0 0,4 11 0 16,-5 5 0-16,1 12 0 15,4-1 0-15,-4 6 0 0,0 11 0 16,-5 0 0-16,1 0 0 0,-1-6 0 16,-3 6 0-16,-1-11 0 15,-4-6 0-15,0-10 0 0,4-7 0 16,-8-10 0-16,4-10 0 16,0-14 0-16,0-9 0 0,1-12 0 15,-1-5 0-15,0-11 0 0,4 0 0 16,-4-11 0-16,-4-5 0 15,4-12 0-15,4-5 0 0,-4-5 0 16,5-19 0-16,3 3 0 16,5-18 0-16,0-5 0 0,8-11 0 15,9-1 0-15,-1-5 0 0,14-5 0 16,-1 5 0-16,9-5 0 16,4-2 0-16,4 3 0 0,9 3-229 15,0-3-280-15,8-1-80 0,1 4-37 16,-1-3 257-16,0 3-374 0,-4 1-202 15,-4 12 87-15,-5 4 123 16,-7 7 164-16,-6 4 278 16,-3 2 138-16,-9 4 77 0,0 4 36 15,-4 3 24-15,-4 10 10 0,0-1 5 16,-1 12 3-16,-3-1 45 16,-5 13 295-16,0 4 176 0,-4 7 52 15,0 4 30-15,-4 6 80 0,-4 6 3 16,-5 11-315-16,-4 4-148 15,0 6 178-15,-8 7 199 0,-1 3 34 16,1 10-5-16,-1 1-107 0,-3 9-517 16,3-3 0-16,1 11 0 15,4 2 0-15,0 5 0 16,4 5 0-16,0-5 0 0,4-1 0 16,5-4 0-16,3-6 0 0,1 0 0 15,4 0 0-15,0-6 0 16,4-5 0-16,5 5 0 0,-1-11 0 15,5-7 0-15,0 3 0 0,4-2 0 16,-5-11 0-16,5 7 0 16,0-17 0-16,4 6 0 0,1-13 0 15,3 1 0-15,0-11 0 0,5-11 0 16,4-12 0-16,0-4 0 16,0-7 0-16,-5-3 0 0,5-14-74 15,-4 3 9-15,-9-2 47 16,0-5 18-16,-8 11 49 0,-9 0 59 15,0 4-108-15,-8 6 0 16,-4 7 0-16,-9 0 0 0,0 10 0 16,-9 6 0-16,5 1 0 0,-8 10 0 15,3 10 0-15,-4 11 0 16,1 9 0-16,-1 1 0 0,1 9 0 16,-1 11 0-16,5-7 0 0,3 4 0 15,1 2 0-15,4-6 0 16,5 0 0-16,3-6 0 15,1-4-349-15,8-1-726 0,0-5 95 16,4-11-608-16,9-1 186 0</inkml:trace>
  <inkml:trace contextRef="#ctx0" brushRef="#br0" timeOffset="166449.9799">22983 12397 8191 0,'0'0'0'0,"0"0"0"0,0 0 0 16,-4-7 0-16,4 7 0 16,0 0 0-16,4-4 0 15,0 4 0-15,-4 0 0 0,4 0 0 16,-4 0 0-16,4 4 0 0,-4-4 0 15,0 0 0-15,0 0 0 16,0 0 0-16,0 7-352 0,0 3-771 16,0-10 78-16,0 0-1060 0,0-4 1000 15</inkml:trace>
  <inkml:trace contextRef="#ctx0" brushRef="#br0" timeOffset="169893.4499">23982 11286 1432 0,'4'-4'30'0,"0"-2"497"15,-4-1 362-15,0 7 186 0,0 0-291 16,0 0-379-16,-4 7-199 16,0 10-79-16,0 10-32 0,-5 13-61 15,-8 8 187-15,0 13 154 0,-4 10 36 16,-4 3 31-16,-1-3-36 16,1 7-67-16,4-13-134 0,0-4-88 15,4-11-46-15,0-6-71 16,4-6 0-16,5-4 0 0,-1-11 0 15,5-9 0-15,0-1 0 16,-1-9 0-16,5-4 0 0,0 0 0 16,0-4 0-16,0-9 0 0,0-8 0 15,9-6 0-15,-1-13 0 16,5 2 0-16,4-6 0 0,0 0 0 16,4 0 0-16,0 4 0 0,0 2 0 15,5 11 0-15,-5 10 0 0,4 1 0 16,-3 5 0-16,3 5 0 15,0 12 0-15,1 5 0 16,-1 5 0-16,1 5 0 0,-1 13 0 16,-4 0 0-16,4 10 0 0,-8 0 0 15,0 6 0-15,0-2 0 16,-4 9 0-16,-9-2 0 0,0 5 0 16,-8-5 0-16,-4 6 0 0,-5-11 0 15,-8 5 0-15,-5-11 0 16,-7-4 0-16,-1-9 0 0,-9-1 0 15,1-9 0-15,0-4 0 0,4-11 0 16,0-2 0-16,-5-8 0 16,9-2 0-16,0-5 0 15,5 5 0-15,8-11 0 0,-5 6 0 16,9 1 0-16,0-7 0 0,5 11 0 16,3-11 0-16,1 7 0 0,4-7 0 15,-1-4-436-15,5 4-627 16,0-6 494-16,5-4-501 0,7-1-499 15,-3 1 553-15,8 0 216 0</inkml:trace>
  <inkml:trace contextRef="#ctx0" brushRef="#br0" timeOffset="170221.04">23914 11255 5476 0,'0'-13'415'16,"0"3"321"-16,4-1 157 0,5 5-222 15,4-5-671-15,3 1 0 16,6 4 0-16,3-11 0 15,5 6 0-15,-1 1 0 0,5-7 0 16,4 4 0-16,5 3 0 0,-1-11 0 16,4 4 0-16,5 0 0 15,0 1 0-15,0 5 0 0,4-6 0 16,-4 7-590-16,-5-3-411 0,5 9 467 16,-9 4-1460-16,-3 4 680 0</inkml:trace>
  <inkml:trace contextRef="#ctx0" brushRef="#br0" timeOffset="171459.9799">24917 11994 1420 0,'0'-17'8'0,"-4"-10"63"0,4 10 779 16,-4 0 619-16,4 6-613 16,0 1-410-16,-4 4-215 0,4 6-85 15,0 0-83-15,4 6 21 16,-8 15 38-16,-1 6 444 0,1 17 174 16,0 7-49-16,-4 10-263 0,-1-1-428 15,1 8 0-15,3-3 0 16,-3-11 0-16,4-3 0 0,-1-1 0 15,5-12 0-15,0-5 0 0,0-12 0 16,0 3 0-16,0-14 0 16,0-4 0-16,0-6 0 0,0 0 0 15,0 0 0-15,0 0 0 0,5-10 0 16,3-13 0-16,5-15 0 16,4-12 0-16,4-5 0 15,4-12 0-15,1-5 0 0,3 5 0 16,5-4-229-16,0 10 84 0,0-4 79 15,0 8 18-15,0 9 40 16,-9 14-5-16,-4 7-12 0,-8 10 19 16,0 7 0-16,-9 4 64 0,4 16 84 15,-3 7 78-15,-5 6-94 0,-5 15-126 16,1 6 0-16,-4 6 0 16,-5 5 0-16,5 6 0 0,-5-1 0 15,4 1 0-15,1-6 0 0,4 2 0 16,-1-9 0-16,1-4 0 15,8-10 0-15,-4-7 0 16,5-4 0-16,3-2 0 0,1-15 0 16,3 5 0-16,5-18 0 0,0-3-148 15,9-17-331-15,-1-1-152 16,5-16 17-16,3-6 255 0,6-11 179 16,-6-4 67-16,6 4 60 0,-1 0 18 15,-5 7 13-15,-3 3 32 16,-9 7-20-16,0 17 21 0,-8 4-17 15,0 6 22-15,-5 6-16 0,-3 1 32 16,-5 10-32-16,0 4 31 0,0 13-27 16,-5 6 234-16,-3 15 215 15,-1 2 44-15,1 4 56 16,-1 0-59-16,1 10-183 0,4-9-311 16,0 5 0-16,4-6 0 0,0-6 0 15,4-5 0-15,4 1 0 16,5-13 0-16,4-4 0 0,4-7 0 15,0-3 0-15,0-7 0 0,5-7-336 16,-1-3-448-16,5-11 88 16,-5-13 288-16,1 1-48 0,-1-11-853 15,-4-7-76-15,0-3 692 0,-4-18 214 16</inkml:trace>
  <inkml:trace contextRef="#ctx0" brushRef="#br0" timeOffset="171638.91">25679 11242 4628 0,'-12'-4'457'0,"3"4"-205"0,5 4-135 15,4 2-53-15,0 5-24 0,4-5-15 16,5 5-14-16,-1 6-6 16,5-1-1-16,0 1-4 0,-1-6-12 15,5 5-14-15,-4-5-428 0,0 6-867 16,4 6 138-16,-5-2 585 15,1 6 275-15</inkml:trace>
  <inkml:trace contextRef="#ctx0" brushRef="#br0" timeOffset="172621.65">26137 11801 4132 0,'-9'0'599'16,"9"0"-188"-16,-4 0-36 0,4 0 75 15,-4 0-40-15,-1 10-44 0,1 7 8 16,-4 6 72-16,-1 15 49 15,-3 2-362-15,-1 8-133 0,0 2 0 16,-4 5 0-16,5 6 0 0,-5 0 0 16,4-7 0-16,4 3 0 15,5-13 0-15,0 0 0 0,4-6 0 16,0-5 0-16,4-12 0 0,5 2 0 16,-1-6 0-16,13-6 0 15,0-1 0-15,-4-10 0 0,13-4 0 16,4-13 0-16,4-10 0 15,4-7 0-15,1-3 0 0,3-14 0 16,5 1-66-16,-4-11-310 0,-1-10 27 16,1-7 60-16,-9-10 82 15,0 6 74-15,-4-2 69 0,-5 13 36 16,-12 10 18-16,0 6 19 0,-8 5 52 16,-5 12 131-16,0 11 102 15,-4 4 27-15,-4 6 0 0,4 6-27 16,-4 5-264-16,0 2-30 15,-1 4 0-15,-3 4 0 0,-1 6 0 16,1 14 0-16,-1-1 0 0,-3 8 0 16,-1 9 0-16,0 4 0 15,1 0 0-15,-1 0 0 0,4 0 0 16,1 0 0-16,0 0 0 0,3 7 0 16,1-13 0-16,4 6 0 15,4 0 0-15,1 6 0 0,-1-6 0 16,8 0 0-16,-3 7 0 0,4 3 0 15,4 1 0-15,0-11 0 0,-1 0 0 16,6-10 0-16,-5-7 0 16,4-4 0-16,-4 4 0 15,0-6 0-15,-5 2 0 0,5-6 0 0,-4 0 0 16,0 4 0-16,-1-4 0 16,-3-11 0-16,-1 5 0 0,-4-1 0 15,1-4 0-15,-5-6 0 16,0 0 0-16,0 0 0 0,0 0 0 15,-5 7 0-15,-3-7 0 0,-5-7 0 16,-4 7 0-16,-4 0 0 16,0 0 0-16,-9 0 0 0,5 0 0 15,-5 0 0-15,-3-6 0 0,-1 6 0 16,0-10 0-16,0 3 0 16,4 3 0-16,1-6 0 0,3 3 0 15,5-3 0-15,4-3 0 16,0 3 0-16,9 3 0 0,-1-3 0 15,5 6 0-15,4-3 0 0,0-3 0 16,9-7 0-16,-1 0 0 16,13-10 0-16,9 0 0 0,4-7 0 15,4 7 0-15,8-7 0 0,5-6 0 16,4 9 0-16,0-3 0 16,9 1 0-16,-9 5-80 0,0 1-888 15,-9 10 145-15,-3 1-773 0,-9 5-55 16,-5 5 150-16</inkml:trace>
  <inkml:trace contextRef="#ctx0" brushRef="#br0" timeOffset="173277.1">27436 12380 5391 0,'0'0'488'16,"0"0"86"-16,0 0 122 0,4 6 126 15,1 5-602-15,-1-1-220 0,4 13 0 16,1 5 0-16,-1-5 0 15,1 4 0-15,-1 0 0 16,1 7 0-16,-1-7 0 0,1 0 0 16,-5 1 0-16,0-5 0 0,-4-2 0 15,0 6 0-15,-8-10 0 16,-5 6 0-16,-4 4 0 0,-4 1-254 16,-5-5-845-16,1-9 472 0,0 3 279 15,-1-4-823-15,9-9-284 16,0-4 558-16,5-4 435 0,3-9 210 15</inkml:trace>
  <inkml:trace contextRef="#ctx0" brushRef="#br0" timeOffset="173558.6">27512 12407 4524 0,'9'-4'542'0,"-5"-2"-228"15,5-1 368-15,-5 7 225 16,4 7-10-16,1-1-572 0,-1 4-325 16,1 7 0-16,-1 0 0 0,1 4 0 15,-1 2 0-15,-4-2 0 16,9 13 0-16,-9-7 0 0,5-4 0 16,-1 4 0-16,-4-6 0 15,1 9 0-15,-1-3 0 0,-4 7 0 16,-4-3 0-16,-5 9 0 15,-3-2 0-15,-5 2 0 0,-5-3-1197 16,1-3 474-16,0-7-1037 0,-4 7 212 16</inkml:trace>
  <inkml:trace contextRef="#ctx0" brushRef="#br0" timeOffset="175103.17">28114 11408 2740 0,'-17'-4'755'0,"4"-3"81"16,0 1-236-16,1 2-280 15,3-2-146-15,5-5-30 16,0 5 120-16,-1-11 24 0,1 0-26 15,4 3-23-15,0-9-54 0,0-11-55 16,4 0-49-16,1-3-34 16,3 3-17-16,5-10-16 0,4 0-20 15,8-7 6-15,1 3 0 0,3 4-4 16,5-6-4-16,4 6 8 16,0 0 14-16,0 6 4 0,-4 4-6 15,0 11-7-15,-4 2 22 0,-5 11 81 16,-8 3 7-16,0 1-3 15,-4 12 26-15,-5 11 104 16,-4 10 66-16,1 11-307 0,-14 19-1 0,1 4 0 16,-9 4 0-16,0 6 0 15,-4 7 0-15,-5-1 0 16,5 1 0-16,0 0 0 0,4-7 0 16,0-10 0-16,4 0 0 0,5-13 0 15,4 3 0-15,-1-18 0 0,10 5 0 16,-1-15 0-16,9-2 0 15,-1-8 0-15,1-9 0 0,8-8 0 16,5-9 0-16,-1-14 0 0,9-11 0 16,8-6-328-16,-4-17-70 15,5 0-109-15,3-17-140 16,-4 1 295-16,9-11 179 0,-4 6 63 16,-5-2 54-16,0 6 43 0,-3 7-8 15,-10 10 16-15,-3 6 5 0,-5 11-10 16,-4 11 14-16,-9 5 20 15,1 5-14-15,-5 13 58 0,0-1 253 16,-4 5 0-16,0 6-110 0,-8 6-2 16,-5 15 178-16,-4 13 125 15,-4 16 21-15,-5 11-513 0,-3 4-20 16,-1 13 0-16,-4 0 0 0,0 16 0 16,5-2 0-16,-1 13 0 15,-4 0 0-15,-4 7 0 16,4-1 0-16,5-2 0 0,-5-4 0 15,8 0 0-15,1 0 0 0,4-4 0 16,4-20 0-16,8 1 0 0,1-15 0 16,4-6 0-16,0-10 0 15,8-13 0-15,0-5 0 0,0-6 0 16,5-10 0-16,3-6 0 0,5-5 0 16,0-12 0-16,13-11 0 15,0-10 0-15,-1-11 0 0,9-13 0 16,0-3-319-16,5-13-114 15,3-11-112-15,1-4-57 0,4-2 281 16,-5 2 152-16,-3-2 84 0,-5 9 43 16,-4 8 22-16,-5 6 9 15,-3 6 7-15,-5 11 12 0,-9 10 177 16,-3 7 261-16,-5 4 63 0,0 13-57 16,-4-1-105-16,5 5-57 15,-5 6-1-15,-5 6-264 0,1 11-25 16,-4 14 0-16,-5 9 0 0,0 15 0 15,-8-5 0-15,4 11 0 0,0 0 0 16,0-6 0-16,5 5 0 16,-1-5 0-16,4-5 0 15,5 5 0-15,-4-5 0 0,8-6 0 16,0-6 0-16,0 2 0 0,4-6 0 16,4-13 0-16,1 6 0 15,-1-10 0-15,5-11 0 0,4 5 0 16,0-11 0-16,8-11 0 0,5-6 0 15,4-10 0-15,4-7 0 0,4 1 0 16,1-22 0-16,-5 5 0 16,0-15 0-16,-4-2 0 0,0-11 0 15,-9-4 0-15,-4 4 0 0,-8 1 0 16,-5-1 0-16,-8 7 0 16,-4 10 0-16,-4 0 0 0,-9 17 0 15,-5 0 0-15,-3 16 0 16,-5 12 0-16,-8 16 0 0,-4 16 0 15,-5 18 0-15,1 10 0 0,-5 17 0 16,0 10 0-16,0 7 0 16,9 10 0-16,0 0-189 0,8 1-779 15,4-8 242-15,9 3 157 0,8-2-866 16,5-4 8-16,8-11 664 16</inkml:trace>
  <inkml:trace contextRef="#ctx0" brushRef="#br0" timeOffset="177889.46">29951 11479 1948 0,'-13'-10'636'16,"5"6"173"-16,-1-3 142 15,5 7-352-15,0 0-288 0,0 0-150 16,-1 11-42-16,-3 12 126 0,-5 15 287 16,-8 6 50-16,0 23-12 0,-5 4-11 15,-3 7-390-15,-5 10-169 16,4 0 0-16,1-6 0 15,3 2 0-15,1-2 0 0,-1-15 0 16,9-2 0-16,1-8 0 0,3-13 0 16,4-10 0-16,5-7 0 15,-4-6 0-15,8-11 0 0,-5-3 0 16,5-7 0-16,0 0 0 0,5 0 0 16,3-17 0-16,5-10 0 15,4-11 0-15,4-19 0 0,9-8 0 16,3-13 0-16,6-10 0 15,3 4 0-15,0-4 0 0,5 6 0 16,-1 5 0-16,-3 16 0 16,3 0 0-16,-3 13 0 0,-5 8 0 15,0 6 0-15,-4 13 0 0,-9 4 0 16,0 11 0-16,-3 6 0 16,-5 6 0-16,-1 5 0 0,-7 12 0 15,-1 4 0-15,-8 17 0 0,0 7 0 16,-8 3 0-16,-1 7 0 15,-7 4 0-15,3 2 0 0,-4-2 0 16,-4 3 0-16,0-8 0 0,4-9 0 16,0-7 0-16,4 0 0 15,0-17 0-15,1 1 0 16,7-12 0-16,-3-5 0 0,8-5 0 16,0-6 0-16,0 0 0 0,-4-6 0 15,4-5 0-15,4-12 0 0,4-4 0 16,5-21 0-16,8-9 0 15,0-8 0-15,9-6 0 0,4-7 0 16,4 0 0-16,-4 7 0 0,0 10 0 16,4 0 0-16,-4 11 0 15,-5 6 0-15,1 16 0 0,-5 1 0 16,-3 10 0-16,-1 11 0 16,-4 6 0-16,-5 6 0 0,1 11 0 15,-4 0 0-15,-5 14 0 16,0 9 0-16,-4 4 0 0,-4 11 0 15,-5-5 0-15,1 15 0 0,-5-4 0 16,0 6 0-16,-4-6 0 16,1 0 0-16,-1 0 0 0,4-6 0 15,4-5 0-15,1-12 0 0,0-5 0 16,-1-5 0-16,5-12 0 16,4 1 0-16,0-6 0 0,0-5 0 15,4-6 0-15,5-6 0 0,7-11 0 16,1-4 0-16,9-13-113 0,-1-10-439 15,9-10-64-15,0-13 31 16,8-5 237-16,1-12 203 16,-1 9 37-16,4-3 86 0,-3 0-23 15,-5 11 26-15,0 13 33 0,-8-1-31 16,-1 11 17-16,-8 10 19 16,-4 1 183-16,0 16 236 0,-8 0 37 15,-5 7-66-15,0 3-53 0,-4 7 78 16,0 13-211-16,-4 8-223 15,-4 13 0-15,-5 3 0 0,-4 14 0 16,-4 3 0-16,4 7 0 16,-4 6 0-16,-1-6 0 0,6 4 0 15,-6 2 0-15,5-12 0 0,1 2 0 16,3-9 0-16,4-4 0 16,1-4 0-16,-1-9 0 0,9 3 0 15,0-11 0-15,0-6 0 0,5 4 0 16,3-15 0-16,1-6 0 15,3 0 0-15,5-6 0 0,0-15 0 16,9-2 0-16,-1-11 0 0,5-4-309 16,-1-6-80-16,5-10 62 15,-4-7 87-15,-1-6 78 16,1-5 75-16,0 1 55 0,-1 4 0 16,-8 6 6-16,-4 13 7 0,0 4 19 15,-8 10 117-15,-1 7 93 16,-4 10 40-16,1 0 19 0,-5 7-33 15,0 3-74-15,0 7-2 0,-9 11 59 16,1 6-219-16,-5 10 0 16,-4 13 0-16,0 8 0 0,-4 9 0 15,4-3 0-15,0 7 0 0,0 0 0 16,0 0 0-16,9-6 0 0,-5-5 0 16,5-2 0-16,3-8 0 15,5 4 0-15,0-17 0 0,0 1 0 16,5-1 0-16,3-10 0 0,1-11 0 15,8 5-212-15,4-11-210 16,4-11 57-16,5-6-150 16,8-10-22-16,8-7 253 0,1-10 148 15,4-10 19-15,4-7-298 0,0-13-68 16,0 3 127-16,-4-7 129 16,-1 7 112-16,1 0 63 0,-13 10 32 15,-4 6 93-15,0 5 268 0,-13 12 225 16,0 4-249-16,-8 7-147 0,-4 10-73 15,-1 7-30-15,-8 4 122 16,0 6 144-16,-4 10 126 0,-9 13 86 16,-8 15 16-16,-4 6-26 0,-1 17-532 15,-8 10-3-15,0 13 0 16,-4 15 0-16,-4 2 0 16,-5 14 0-16,5 1 0 0,-4 5 0 15,-1 12 0-15,-8-5 0 0,4 8 0 16,0-4 0-16,1 3 0 0,-1-3 0 15,0-6 0-15,4-4 0 16,5-17 0-16,4-7 0 0,4-10 0 16,0-10 0-16,5-11 0 0,3-12 0 15,9-5 0-15,0-16 0 16,5-13 0-16,7-4 0 16,-3-11 0-16,8-6 0 0,0-6 0 15,0-5 0-15,4-12 0 0,5-15 0 16,3-12 0-16,9-11 0 0,5-21 0 15,3-6 0-15,5-13 0 16,4-4 0-16,5-10 0 0,3-1-82 16,5-5-190-16,4-12 4 0,4 1-5 15,5 10 25-15,-1 1 30 16,5-1 53-16,0 0 78 0,0 7 56 16,-9 10 38-16,0 6 34 0,-8 21 27 15,-4 7 50-15,-9 14 82 0,-13 13 62 16,0 13 52-16,-8 1 23 15,0 16-40-15,-8 1-297 16,-1 2 0-16,-4 11 0 0,1 0 0 16,-5 11 0-16,0 12 0 0,-5 15 0 15,-3 12 0-15,-5 11 0 16,-8 4 0-16,4 13 0 0,-8 0 0 16,4 3 0-16,-1-3 0 0,1-11 0 15,4-2 0-15,5-8 0 0,3-13 0 16,5 0 0-16,0-10 0 15,0-7 0-15,4-6 0 0,4-8 0 16,4-3 0-16,1-10 0 16,8 0 0-16,4-10 0 0,0-13 0 15,9-5 0-15,3-5 0 16,10-18-135-16,-1-3-107 0,5-7 72 16,-5-11 70-16,0 1 43 0,1 4 9 15,-5 6 32-15,0-4-10 0,-8 4 9 16,-1 11 20-16,-8 6 101 15,-4 6 232-15,-4 4 32 0,-5 17-368 16,1-6 0-16,-5 13 0 0,0 6 0 16,-4 4 0-16,0 0 0 15,-4 10 0-15,-4 7 0 0,-5 21 0 16,-4 2 0-16,0 8 0 16,-4 9 0-16,-4 1 0 0,3-1 0 0,1 4 0 15,4-7 0-15,0 1 0 16,5-5 0-16,3-5 0 15,1-8 0-15,3-3 0 0,5-11 0 16,0-2 0-16,5-8 0 0,3-9 0 16,-4 2 0-16,9-12 0 0,4-5 0 15,8-6-32-15,1-10-424 16,8-6-43-16,4-11-22 0,0-11 55 16,8-2 191-16,1-8 128 0,-5-2 81 15,1 2 66-15,-5 8-28 16,-4 9 31-16,-9-2 54 0,-4 16 210 15,-8 0 181-15,-5 13 84 16,1 5 5-16,-9-1-20 0,0 13-388 16,-4-3-129-16,-5 18 0 0,-4 6 0 15,1 6 0-15,-9 8 0 16,-1 9 0-16,1 8 0 0,-4 3 0 16,4-1 0-16,0 5 0 0,-1-5 0 15,5 5 0-15,0-5 0 0,5 5 0 16,-1-5 0-16,5-6 0 15,3-6 0-15,5-5 0 0,0-5 0 16,5-1 0-16,-1-10 0 0,4 0 0 16,5-7 0-16,4-4 0 15,8-6 0-15,5-10 0 16,8-3 0-16,13-8 0 0,4-2 0 16,13-4-234-16,12-17-831 0,5 0 415 15,-1-7-251-15,14-3-859 0,-5-7 676 16,4 6-93-16</inkml:trace>
  <inkml:trace contextRef="#ctx0" brushRef="#br0" timeOffset="180687.66">17162 13755 4416 0,'0'0'550'16,"0"0"-192"-16,0 0 53 15,0 0 16-15,0 0-31 0,-4 6-22 16,8-2-43-16,-4 9-48 16,4-3-55-16,0 7-82 0,1-6-61 15,-1 6-33-15,4-7-11 0,-3-4 7 16,-1 5-11-16,0-5-29 16,0-6-8-16,-4 0 0 0,5 0 0 15,-1 0 0-15,-4 0 0 0,4-6 0 16,-4-5 0-16,4 5 0 15,-4-15 0-15,0 4-102 16,-4 0 16-16,0 1 32 0,-9-5 16 16,0 4 9-16,-8 0 3 15,0 11 10-15,-4 2 1 0,-5-3 7 16,-4 18 21-16,0-5 50 0,0 15-4 16,1 2 21-16,-1 21 36 15,0 0-73-15,4 17-43 0,1 11 0 16,3-1 0-16,1-4 0 15,8 11 0-15,4-13 0 0,0 2 0 16,9-6 0-16,4-7 0 0,9-9 0 16,-5-8 0-16,13-3 0 15,0 0 0-15,4-7 0 16,4-10 0-16,5-1 0 0,0 1 0 16,8-6 0-16,0-11 0 0,8-7 0 15,1-3 0-15,4-11 0 16,4-2 0-16,0-11 0 0,4-4 0 15,0-6 0-15,9-10-179 16,-4-7-97-16,-9 0 30 0,-9-6 71 16,-4-5 71-16,-8 5 41 0,-8 2 24 15,-5 15 16-15,-13-5 15 16,1 11 8-16,-13 4 18 0,-1 3 81 16,-3 9 51-16,-5 5-2 15,5 6-21-15,-13 13-20 16,-5 4 15-16,1 11 4 0,-1 5 2 15,-3 18-40-15,3 10-88 0,1 11 0 16,0 6 0-16,-1-1 0 16,9 12 0-16,0-5 0 0,5-2 0 15,-1-4 0-15,9 0 0 0,-1-7 0 16,10-3 0-16,-1-1 0 16,0-6 0-16,9-6 0 0,-5-4 0 15,9-7 0-15,0-4 0 16,4-6 0-16,5-7 0 0,3-10 0 15,5-6 0-15,0-15 0 0,4-2 0 16,0-15 0-16,5-6 0 16,3 0 0-16,1-17 0 15,4-6 0-15,-1-4 0 0,1-1 0 16,0-6 0-16,-5 1 0 0,-3 5 0 16,-5 12 0-16,-8 5 0 15,-5 5 0-15,-4 16 0 0,-4 7 0 16,-4 6 0-16,-5 4 0 15,-4 11 0-15,1-5 0 0,-5 11 0 16,0 0 0-16,0 17 0 0,-5 4 0 16,1 13 0-16,-4 10 0 15,-9 6 0-15,4 5 0 16,-4 5 0-16,0-5 0 0,5-5 0 16,-5-6 0-16,8-6 0 0,-4-4 0 15,9-17 0-15,0-1 0 16,0 1 0-16,0-13 0 0,4 3 0 15,0-7 0-15,0 0 0 0,0 0 0 16,0 0 0-16,0-11 0 16,4 5 0-16,0-5 0 0,4 1 0 15,1-7 0-15,4 7 0 0,-5-3 0 16,5 3 0-16,-1 10 0 16,1 0 0-16,0 0 0 15,0 10 0-15,-5 7 0 0,5 6 0 16,-5 4 0-16,5 11 0 15,-9 12 0-15,5 5 0 0,-9 2 0 16,0 8 0-16,0 12 0 0,-9 1 0 16,1 4 0-16,-9 2 0 15,0 4 0-15,-4 4 0 0,-5-1 0 16,-3-3 0-16,-1-6 0 0,-4-5 0 16,0-5 0-16,0-5 0 15,1-12 0-15,3-5 0 16,0-12 0-16,5-11 0 0,-1-4 0 15,1-12 0-15,4-11 0 0,0 0 0 16,4-11 0-16,4-12 0 16,0-4 0-16,5-17 0 0,-1-7 0 15,9-14 0-15,9-13 0 0,4-10 0 16,4-6 0-16,12-5 0 16,5 5 0-16,8-11 0 0,5 10 0 15,4 3 0-15,4 8 0 16,4 6-73-16,-4 7-16 0,0 0 27 15,-4 10 25-15,-5 0 9 0,-3 6 10 16,-1 5 5-16,-4 6 18 16,-4 6-5-16,-4 11 5 15,-5 4 96-15,-8 6 60 0,-4 6-113 16,-1 5-48-16,-7 6 0 0,-1 0 0 16,-4 0 0-16,4 6 0 15,-4 11 0-15,-4 10 0 0,0 7 0 16,-5 10 0-16,1 0 0 0,-5 11 0 15,-4-5 0-15,9 5 0 16,-5-11 0-16,9 6 0 0,8-6 0 16,0-6 0-16,9-11 0 0,4 3 0 15,-4-9 0-15,3-15 0 16,6 4 0-16,3-10 0 0,0-6 0 16,9-4 0-16,0-18 0 15,4 1 0-15,0-6 0 16,5-5 0-16,-1-13 0 0,0 1 0 15,-4-11 0-15,1-4 0 0,-6-2 0 16,-3-15 0-16,-5 4 0 16,-8 1 0-16,-4 5 0 0,-9 5 0 15,-8 13 0-15,-4 9 0 0,-9 8 0 16,-9 7 0-16,-3 16 0 16,-9 14 0-16,-5 10 0 0,-3 17 0 15,-1 17 0-15,-8 17 0 0,0 11 0 16,0 12-241-16,4-2-253 15,9-5-370-15,8 5-158 0,13-4-100 16,12-7 34-16,18-4-176 16</inkml:trace>
  <inkml:trace contextRef="#ctx0" brushRef="#br0" timeOffset="182243.68">19456 13805 1407 0,'9'-17'5'0,"-1"-6"0"16,5 2 42-16,-4-2 242 0,-5 2 157 15,0 4 95-15,-4 7 164 0,4-3 110 16,-4 9-180-16,0-2-286 16,0 6-180-16,0 0-73 0,-4 6-37 15,-4 5 160-15,-1 22 245 16,-4 11 38-16,-4 11-3 15,-4 12-52-15,4 4-122 0,0 7-158 16,0-6-167-16,5 5 0 0,-1-5 0 16,5-12 0-16,-9-5 0 15,0-15 0-15,4-2 0 0,5-11 0 16,-1-4 0-16,5-12 0 0,8-1 0 16,-8-4 0-16,8 1 0 15,-4-7 0-15,4 0 0 0,1-7 0 16,-10 7 0-16,10-16 0 15,3 5 0-15,-4-12 0 0,5-4 0 16,-5-7 0-16,4 3 0 16,1-9 0-16,-5 12 0 0,5-5 0 15,-5 6 0-15,4 10 0 0,-3 0 0 16,-1 6 0-16,0 5 0 16,-4 2 0-16,4 4 0 0,0 0 0 15,1 4 0-15,-1 9 0 16,4-3 0-16,-3 1 0 0,3 6 0 15,1-7 0-15,-1 7 0 0,0-7 0 16,1 3 0-16,4-3 0 16,-5-3 0-16,9-3 0 15,-4-4 0-15,4-4 0 0,0-3-100 0,4-9-320 16,0-1-7-16,0-10-1 16,5-7-15-16,-5-4 90 15,4-6 177-15,0 0 98 0,-3-13 19 16,-1 9 13-16,-4-2 24 0,0 12 19 15,-9-2 15-15,1 13 45 16,-5-1 239-16,0 12 88 0,-4 5-11 16,4 11-60-16,-4-6-34 0,0 6-13 15,-4 10 45-15,-4 13-47 16,-1 5-264-16,1 12 0 0,-9 8 0 16,4 2 0-16,-4 5 0 15,0-1 0-15,0 3 0 0,0 4 0 16,0-6 0-16,0 5 0 15,1-5 0-15,3 2 0 0,4-9 0 16,1 2 0-16,4-12 0 0,4 2 0 16,0-13 0-16,4 1 0 15,4-12 0-15,1-5 0 0,4-5 0 16,3-6 0-16,6 0 0 0,-1-17 0 16,4-6-303-16,1-4-42 15,3-11-40-15,5-6-36 0,4-6 23 16,-4-11 89-16,4-10 107 15,0-7 82-15,-4-4 65 0,4 4 33 16,-4 7 44-16,-9 10-9 16,-8 0-13-16,0 17 28 0,-4 11 145 15,-4 5 97-15,-1 5 34 0,-4 6-8 16,-4 7-19-16,4 10-32 16,-4 0-24-16,0 0-19 0,-4 6 28 15,0 5 49-15,-4 16-279 0,-1 7 0 16,-8-1 0-16,0 11 0 15,0 11 0-15,0-5 0 0,0 11 0 16,5-6 0-16,-5-5 0 16,4 5 0-16,0-5 0 15,1 5 0-15,7-11 0 0,-3 0 0 16,4-11 0-16,4 1 0 0,-5-7 0 16,10 0 0-16,-1-10 0 15,0-6 0-15,0-5 0 0,5-2 0 16,4-4 0-16,4-4 0 0,4-13-77 15,4-6-248-15,-4-4 12 16,13-11 37-16,0-6-19 0,8-6-66 16,-4-5-13-16,5-6-7 0,-1 0 83 15,0-6 143-15,1 6 62 16,-5 7 64-16,-9-1 3 0,1 5 32 16,-9 12 62-16,0 4 95 15,-8 1 99-15,-4 5 26 0,-1 12-10 16,-4-5-11-16,-4 4-19 15,-4 0-17-15,4 11 2 0,-4-5-8 16,4 11 8-16,-4-6-48 0,-1 6-35 16,-3 13 16-16,-5 1-166 15,1 9 0-15,-10 15 0 0,1 6 0 16,-4 7 0-16,-1 9 0 0,1-5 0 16,0 12 0-16,-1-6 0 15,5-6 0-15,0 6 0 0,8-11 0 16,5-6 0-16,3 0 0 0,5-10 0 15,0-3 0-15,5-1 0 16,7-9 0-16,-3-5 0 16,4-5 0-16,-1-5 0 0,9 5 0 15,1-18 0-15,3 3 0 0,9-6 0 16,8-3-160-16,1-8-431 16,-1-2-266-16,0-11-148 0,5 3-238 15,4-13-227-15</inkml:trace>
  <inkml:trace contextRef="#ctx0" brushRef="#br0" timeOffset="182634.4199">21251 13308 5402 0,'-4'6'621'0,"-4"15"37"15,3-4-6-15,-7 16-104 16,-1 5-238-16,0 6-310 0,-4 7 0 16,0-7 0-16,1 6 0 0,3-12 0 15,-4 6 0-15,4-10 0 16,5-1-416-16,-1-12-238 0,1-4-330 16,8 0-69-16,-4-11 12 15,4-6 49-15,0 0-32 0,8-6 265 16</inkml:trace>
  <inkml:trace contextRef="#ctx0" brushRef="#br0" timeOffset="182794.78">21353 13457 5636 0,'0'10'927'16,"4"7"82"-16,-4 6-390 0,-4-2-619 15,0 13 0-15,-5-1 0 16,5 5 0-16,-4 2 0 0,3 4 0 15,-3-6 0-15,4-5-469 0,-5 1-593 16,5 0-215-16,-5-7-463 16,5 0 125-16</inkml:trace>
  <inkml:trace contextRef="#ctx0" brushRef="#br0" timeOffset="184491.4199">21531 14483 3703 0,'-4'-4'818'16,"4"4"-290"-16,-5 0-251 15,5 0 99-15,0 0 37 0,0 0-60 16,-4 4 1-16,0 3 37 16,4 9 15-16,4-5-62 15,0 6-116-15,-4 6-228 0,5-2 0 16,-1 2 0-16,0-2 0 0,0-4 0 15,0-1 0-15,1-5 0 16,3-5 0-16,5-6 0 0,0 0 0 16,3-6 0-16,10-15 0 15,4-6-12-15,8-13-297 0,0-11 62 16,4 3 33-16,0-13 6 0,-4 0 0 16,1-6 39-16,-6 2 52 15,1-6 47-15,-8 4 37 0,-9-1 4 16,0 14 29-16,-5 10 122 15,-7 10 108-15,-1 7 40 0,0 10-12 16,-4 7-45-16,-4 3-52 16,0 14-16-16,-5 9 38 0,-4 12-149 15,1 9-34-15,-5 14 0 16,-4 10 0-16,4 6 0 0,-5 4 0 16,6-10 0-16,3 10 0 0,4-16 0 15,1 2 0-15,8-9 0 16,8-4 0-16,1-10 0 0,4-7 0 15,3-10 0-15,1 0 0 0,9-17 0 16,3-11 0 0,5-6 0-16,4-10-207 0,5-13-68 0,-1-4-31 15,0-4-21-15,1-9-28 16,3-14 27-16,-3 6 119 16,-5-9 119-16,0 9 54 0,-9-2 24 15,-3 12 16-15,-5 11 40 0,-4 11 108 16,-9 5 78-16,1 12 23 15,-5 5-12-15,-4 5-63 0,0 6 14 16,-4 17 63-16,-5 10 25 16,-3 13 12-16,-5 8-268 0,0 2-24 15,0 11 0-15,-4 0 0 0,4 0 0 16,0 0 0-16,4-7 0 16,0 1 0-16,5-11 0 0,0 0 0 15,8-4 0-15,0-13 0 16,8-6 0-16,0-4 0 0,5-4 0 15,4-9 0-15,4-15-103 16,9-5-134-16,0-5 22 0,3-9 26 16,1-8-8-16,9 1-19 15,-10-7-101-15,6-13 13 0,-6 2 60 16,-3-6 78-16,0 7 47 0,-5 4 30 16,1 5 36-16,-10 1 20 15,-3 17 104-15,-4 4 150 0,-1 6 74 16,-4 7-6-16,-4 10-88 0,-4 6-24 15,0 4 93 1,-5 18 63-16,-3 5-24 0,-1 11-56 16,0 1-190-16,-4 5-63 0,5-2 0 15,-1 3 0-15,4-7 0 16,5 0 0-16,0-4 0 0,8-9 0 16,0 3 0-16,1-7 0 0,7-4 0 15,1-2 0-15,4-8 0 16,0-3 0-16,4-6 0 0,5-4 0 15,3-4 0-15,1-13 0 0,4 1 0 16,0-5 0-16,-1-9 0 16,1 3 0-16,-4-11 0 0,0-2 0 15,-1-4 0-15,-3-10 0 16,-5-1 0-16,0-12 0 16,-8 6 0-16,-5-4 0 0,-8 4 0 15,0 0 0-15,-8 11 0 0,-9 6 0 16,-4 10 0-16,-5 13 0 15,-4 4 0-15,-3 17 0 0,-5 11 0 16,-5 16 0-16,1 13 0 0,-5 15 0 16,5 5 0-16,0 8 0 15,-1 3 0-15,5 0 0 0,9 7-599 16,-1-7-326-16,13-6-182 16,4 3-169-16,5-1-142 15,12-13 97-15</inkml:trace>
  <inkml:trace contextRef="#ctx0" brushRef="#br0" timeOffset="187278.0799">23512 14185 2046 0,'-17'-4'499'0,"4"4"112"16,-4 0 135-16,0 0 48 15,5-6-345-15,-1 6-234 0,0 0-82 16,5 0-68-16,-1-7 96 0,5 3 106 15,0 4 14-15,0-6-40 16,-1 6-82-16,5-4-48 0,0-3-43 16,0-3-16-16,0 4-21 0,5-11-12 15,3 0 3-15,5-4 5 16,4-2-8-16,0-4 11 0,4 6 3 16,4-2 2-16,-4 2-27 15,5 4 15-15,-5 0 55 16,0 11 3-16,0-1 9 0,-8 3 12 15,4 8 1-15,-9 3 33 0,1 3 49 16,-5 7 2-16,0 10-103 16,-8 17-84-16,-9 13 0 0,-8 4 0 15,0 4 0-15,-4 6 0 0,-5 7 0 16,5-11 0-16,-5 5 0 16,5-12 0-16,-1-9 0 0,9-7 0 15,0-6 0-15,9-15 0 0,-5-2 0 16,9-15 0-16,0 5 0 15,4-11 0-15,0 0 0 16,0-7 0-16,4-3 0 0,4-11 0 16,5-13 0-16,4-6 0 0,4-4 0 15,0-4 0-15,9-2 0 16,-5 5 0-16,9 1 0 0,0 0 0 16,0 11 0-16,-4 5 0 0,-5 5 0 15,-4 9 0-15,0 1 0 16,-8 13 0-16,0 0 0 0,-5 6 0 15,1 11 0-15,-9 0 0 0,0 10 0 16,0 11 0-16,-9-4 0 16,1 3 0-16,4 3 0 15,-5-6 0-15,5-3 0 0,0-1 0 16,-1-9 0-16,5-4 0 16,-4-7 0-16,4-4 0 0,0-6 0 15,4 0 0-15,5-6 0 0,-1-4 0 16,5-7 0-16,8-11 0 15,0-5 0-15,9-5-67 0,4-12-241 16,4-1-10-16,4-3 65 0,1-1 97 16,3 5 39-16,-3-1 52 15,-5 3 40-15,0 15 18 0,-4-1 7 16,-9 7 10-16,-4 10-2 16,-8 6-13-16,0 5 15 0,-5-4-1 15,1 10 5-15,-5-7-4 16,0 14 4-16,0-14-6 0,0 7-4 15,-4 0 4-15,0 0-2 0,5-4-4 16,-1 4 6-16,0 0 0 16,0 0-8-16,-4-6 4 0,5 2-17 15,-5-3-34-15,4 1-75 0,-8 2-26 16,4-9 29-16,-5 3 18 16,1-1-5-16,0 5 24 0,-5-5 19 15,1 1 13-15,-5 10 14 0,5 0 1 16,-9 0 75-16,4 17 11 15,-8-3-7-15,0 9 110 16,-5 11 70-16,1 10 33 0,0 0 62 16,-1 7 26-16,-3-3-34 0,3 9-73 15,5-3-101-15,0-6-137 16,8 3 0-16,1-7 0 0,7-4 0 16,5-2 0-16,5-11 0 15,3 6 0-15,9-16 0 0,-4 0 0 16,8-6-101-16,0-1-162 0,4-10-13 15,1-4-9-15,8-13-28 16,-1 0-28-16,6-6-17 0,3-4 48 16,4-11 25-16,1-6 149 15,0-6-84-15,-1-11-133 0,5 0 54 16,0-11 145-16,-9 12 117 16,5-8 13-16,-13 14 55 0,-1-1 145 15,-3 11 235-15,-9 4-168 0,-4 9-115 16,-4 8-47-16,-5 6-23 15,1 0 76-15,-5 7 327 0,-4-1 99 16,0 5-51-16,0 6-87 0,0 0-15 16,-4 17-273-16,-9 6-134 15,0 4 0-15,-8 11 0 0,4 12 0 16,-4 1 0-16,-4 3 0 16,4 7 0-16,-1 0 0 0,1 0 0 15,4-7 0-15,0 7 0 16,5-10 0-16,-1-3 0 0,4-8 0 15,1-9 0-15,4 3 0 16,0-11 0-16,4-2 0 0,-5-15 0 16,5 5 0-16,0-11 0 0,0 0 0 15,0 0 0-15,5 0 0 16,-1-11 0-16,0 5 0 0,4-15 0 16,5 4 0-16,0-6 0 0,8-4 0 15,-4-7 0-15,4 7 0 16,5 0 0-16,-1-7 0 15,0 7 0-15,5-1 0 0,-5 1 0 16,5 4 0-16,-5-4 0 0,5 6 0 16,-5-2 0-16,5-5 0 15,-5 1 0-15,5 0 0 0,-4-7 0 16,3 1 0-16,-3-1 0 0,-1 3 0 16,0-3 0-16,-8 0 0 15,0 7 0-15,-4 4 0 0,-5 2 0 16,1 4 0-16,-5 0 0 0,0 7 0 15,-4-3 0-15,0 9 0 16,0-2 0-16,0 6 0 16,0 0 0-16,-4 0 0 0,0 0 0 0,-5 10 0 15,1 3 0-15,-9 14 0 16,0 11 0-16,-8 2 0 16,3 4 0-16,-3 11 0 0,4-5 0 15,0-2 0-15,4 3 0 0,0-1 0 16,4-6 0-16,5 0 0 15,-1-6 0-15,5-11 0 0,4 3 0 16,0-9 0-16,4-5 0 16,5 1 0-16,3-6 0 0,1-5 0 15,4-6 0-15,8-6 0 0,9-5 0 16,0-12 0-16,4-4 0 16,5-11-282-16,-1-6-50 15,5-6 20-15,-1-5 45 0,1-2 90 16,-5 3 67-16,0-1 39 0,-4 5 27 15,-8 6 18-15,0 6 10 16,-9 4 24-16,-4 11 114 0,-9 2 222 16,5 11 156-16,-9-3 59 0,0 9-455 15,-4 4-104-15,0 0 0 16,0 0 0-16,-4 10 0 0,-4 7 0 16,-1 11 0-16,-3-1 0 0,-1 13 0 15,-4-3 0-15,4 8 0 16,-4-1 0-16,5 0 0 0,-1 6 0 15,4-6 0-15,-3 7 0 16,7-7 0-16,-3-7 0 0,8 1 0 16,-4 2 0-16,4-13 0 15,4 1 0-15,0-1 0 0,5-10 0 16,-1 0 0-16,9-7 0 0,0-4 0 16,4 1 0-16,9-7 0 15,-1-13 0-15,5 3 0 0,4-7 0 16,5-11 0-16,-1-5 0 0,0-1 0 15,1-10 0-15,-1 0 0 16,0-10 0-16,-3-1 0 0,-6-2 0 16,1 3 0-16,-8-1 0 15,-9 5 0-15,0-1 0 16,-9 3 0-16,-8 4 0 0,-4 0 0 16,-9 10 0-16,-8 1 0 0,0-1 0 15,-9 13 0-15,0 4 0 16,1 7 0-16,-1 14 0 0,1 9 0 15,-5 8 0-15,0 19 0 0,-4 8 0 16,-5 6 0-16,5 14 0 16,0 3 0-16,4 0 0 0,5 7 0 15,3-11 0-15,5-6 0 0,8 0 0 16,1-6 0-16,8-11 0 16,4-11-531-16,0 5-425 0,8-15 391 15,0-6 269-15,5-7-42 16,4-10-482-16,4-6-131 0,0 2-90 15,5-9 409-15,3-1 314 16,1-10 145-16,4-3 64 0,-4 0 48 16,3 0-171-16,-3-7 11 0,4 11 81 15,-9-4 174-15,1 10 174 16,-1 0-36-16,-8 7-76 0,0-1-22 16,-4 5 362-16,-9 6 215 15,4 0 143-15,-3 6 119 0,-5-2-223 16,4 9-282-16,0-3 168 15,-4 1 89-15,4 6 12 0,-4-1 10 16,5 1-384-16,-5 11-303 16,4-12 0-16,0 12 0 0,0-12 0 15,1 5 0-15,-1-4 0 0,4 0 0 16,1 0 0-16,3-11 0 16,1 5 0-16,0-5 0 0,4-6 0 15,4 0 0-15,9-6 0 0,8-11 0 16,4 0 0-16,5-4 0 15,3-13-441-15,10 1-652 0,-1-11-420 16,4 0-349-16</inkml:trace>
  <inkml:trace contextRef="#ctx0" brushRef="#br0" timeOffset="188513.87">27546 13998 1380 0,'5'-16'18'0,"-1"-1"-2"0,0 0 0 0,0-4 88 16,-4 4 276-16,4 0 141 16,1 7 147-16,-5-7 172 15,0 7-46-15,0-3-383 0,0 3-191 0,0 3-92 16,0-3 151-16,0 10 183 16,0 0-3-16,0 0-55 15,-5 10-43-15,1 7 117 0,0 10-226 16,-9 17-252-16,1 13 0 0,-1 4 0 15,-4 4 0-15,-4 2 0 16,4 5 0-16,-4-1 0 0,4-4 0 16,0-6 0-16,0 0 0 0,4-13 0 15,5-4 0-15,-1-4 0 16,5-13 0-16,-4-10 0 16,8 0 0-16,-5-7-61 0,5-3-930 15,0-7 221-15,9-17 361 0,4-6-176 16,3-15-717-16,6-6-18 15,7-17 645-15,1 7 292 0</inkml:trace>
  <inkml:trace contextRef="#ctx0" brushRef="#br0" timeOffset="190060.05">28067 13744 2443 0,'0'0'522'0,"0"0"-54"16,0 0-38-16,4 0-9 16,-4 0-40-16,0 0-63 0,0 0-59 15,0 0-113-15,0 0-67 0,0 0-18 16,0 0-12-16,0 0-40 16,0 0-3-16,0 0 73 0,0 0 73 15,-4 7 45-15,4-3 12 0,-4 2-9 16,4-2-20-16,-4 3-24 15,-1-1-18-15,5-2-27 0,-4 2-18 16,4 1 12-16,-4-3 22 0,4-4-18 16,0 0-13-16,0 6-18 15,0-6-13-15,0 0-7 0,-4 0 0 16,-1 0-35-16,1 0-13 0,-4-6-8 16,-1 2 6-16,1-3 3 15,-5-3-19-15,-4 10-6 16,0-6 10-16,-4 6 1 0,-4-7 3 15,-5 14-15-15,0-1 8 0,1 4 7 16,-1 1 17-16,-4 12-14 16,0 4 5-16,0 7 0 0,1-3 123 15,3 9 56-15,0 4-156 0,5 0-31 16,0 7 0-16,-1-13 0 16,9 6 0-16,-4-11 0 0,8 1 0 15,1-7 0-15,3-6 0 16,1-4 0-16,-1 0 0 0,5-11 0 15,4 5 0-15,0-11 0 0,0 0 0 16,0 0 0-16,0 0 0 16,4 0 0-16,5-11 0 0,-1 5 0 15,5-11 0-15,4 0 0 0,4-4 0 16,0-2-94-16,0 2 6 16,5 4 38-16,-1 0 17 0,1-6 8 15,-5 13 1-15,-4-7 13 0,0 7 11 16,-5 10-6-16,-3-7 6 15,-1 7 0-15,1 7 43 16,-5-1 71-16,0 4 60 0,0 11-174 16,-4 2 0-16,0 5 0 0,0 5 0 15,-4 1 0-15,0 10 0 16,4-6 0-16,-9 2 0 0,5-3 0 16,0 1 0-16,0 2 0 0,-1-2 0 15,1 2 0-15,0-9 0 16,0 3 0-16,4-11 0 0,0 4 0 15,4-6 0-15,0-4 0 0,0 0 0 16,5-17 0-16,4 6 0 16,4-6 0-16,8-17 0 15,5 1-73-15,8-18-296 0,4-4-87 0,9-12-91 16,8-5-7-16,5-12 247 16,3-15 138-16,1 5 94 15,0-5 19-15,-9 4-19 0,-4 7 22 16,-4 10-2-16,-13 4-1 0,-4 13 37 15,-9 10 110-15,-4 7 194 16,-12 6 81-16,-1 4-16 0,-3 11-32 16,-5 6-40-16,0 0-97 0,0 0-33 15,-5 17 71-15,-3 0 106 16,-5 16-22-16,1 5-303 16,-1 6 0-16,-4 6 0 0,0 5 0 15,-4 2 0-15,4-3 0 0,0 7 0 16,0-6 0-16,4-5 0 15,9-6 0-15,0-6 0 0,4-4 0 16,4-7 0-16,5-4 0 0,3-2 0 16,5-15 0-16,4-6 0 15,5-6 0-15,12-15 0 0,-4-2-120 16,4-4-116-16,0-18-21 0,0 1-30 16,4-6-40-16,1-11 2 15,-1-4 40-15,-4-2 91 0,0-11 70 16,-4 7 49-16,0-1 21 15,-9 1 34-15,-4 10 2 0,1 11 33 16,-10 2 151-16,1 8 178 0,-9 12 76 16,1 5 1-16,-1 13-17 15,0-1-66-15,-4 1-124 0,0 10-214 16,-4 4 0-16,-5 19 0 0,-3 4 0 16,-5 11 0-16,-5 13 0 15,1 3 0-15,0 13 0 0,-4 11 0 16,-1 4 0-16,1 6 0 0,0 6 0 15,-1 11 0-15,-3 7 0 16,-1-3 0-16,9-4 0 16,-9 6 0-16,5-6 0 0,-5 0 0 15,5 0 0-15,3 0 0 0,-3-13 0 16,8 3 0-16,0-11 0 16,5-9 0-16,-5-1 0 0,8-9 0 15,-4-11 0-15,1-7 0 0,-1-10 0 16,0-9 0-16,1-5 0 15,-5-9 0-15,-4-7 0 0,4-7 0 16,-5-7 0-16,-3-3 0 0,-5-7 0 16,-3-4 0-16,3-2 0 15,-4-15 0-15,0 5 0 0,9-11 0 16,4 0 0-16,4-11 0 0,12-2 0 16,5-4 0-16,9-4 0 15,8-2 0-15,8-4 0 16,13-1 0-16,9-5 0 0,12-5 0 15,13-13-277-15,4 7-381 0,5-6-178 16,8-5 28-16,8-6-728 16,0 11 229-16,1 6 293 0</inkml:trace>
  <inkml:trace contextRef="#ctx0" brushRef="#br0" timeOffset="193001.3899">29320 13877 1399 0,'4'-28'16'16,"5"1"169"-16,-5 4 187 15,4 2 68-15,-3 4 22 0,-1 0 61 16,0 11 54-16,0-4 17 0,1-1-102 16,-5 11-237-16,0 0-115 15,0 0 58-15,0 4 149 16,0 13 78-16,-9 10 17 0,-4 17-23 15,1 13-6-15,-5 4-5 0,-9 10-324 16,5 7-84-16,-4 0 0 16,-1-7 0-16,1 7 0 0,4-7 0 15,-4-10 0-15,3 4 0 0,5-15 0 16,5-5 0-16,3-12 0 16,1-12 0-16,4-4 0 0,-1-7 0 15,1 3 0-15,4-13 0 16,0 0 0-16,0-6 0 0,4-11 0 15,5-4 0-15,3-19 0 16,5-4 0-16,5-11 0 0,3-12 0 16,0 2 0-16,9-6 0 15,0-3 0-15,0 9 0 0,8-2 0 16,1 2 0-16,3 15 0 0,-3-5 0 16,-1 15 0-16,-4 2 0 15,0 11 0-15,-8 4 0 0,-5 6 0 16,-8 7 0-16,-4-1 0 0,-5 11 0 15,-4 0 0-15,1 4 0 16,-5 9 0-16,4 4 0 0,-8 10 0 16,-1 11 0-16,-7 6 0 15,3 6 0-15,-3 11 0 0,-5 0 0 16,-5 10 0-16,6-10 0 16,3 4 0-16,0-8 0 0,0 4 0 15,9-13 0-15,0 3 0 0,4-14 0 16,4-3 0-16,0-11 0 15,1-2 0-15,3-4 0 0,5-11 0 16,0-6 0-16,8-6 0 0,4-11 0 16,5-4 0-16,8-13 0 15,8-10 0-15,5-6-320 0,4-15-180 16,9-2 12-16,-5-11 67 16,0 0 115-16,1 3 175 0,-14 8 111 15,1 2 31-15,-9 8-66 16,-4 13 20-16,-13 6 29 0,-4 11 58 15,-5-3 160-15,-3 9 99 0,-5 11 4 16,0-3-38-16,-4 9-54 16,0 4-44-16,-4 0-51 0,-9 4 17 15,1 13 80-15,-5 17-21 0,-9 3-204 16,5 14 0-16,-4 3 0 16,-5 7 0-16,1 6 0 0,-1-6 0 15,5 11 0-15,3-5 0 0,1-6 0 16,0-7 0-16,8 1 0 15,5-5 0-15,-1-6 0 16,5-10 0-16,4 4 0 0,0-11 0 16,9-4 0-16,-1-12 0 0,5-1 0 15,4-4 0-15,8-6 0 16,1-16 0-16,3-1 0 0,14-10 0 16,-1-7 0-16,0-10 0 0,1-4-319 15,-1-9-32-15,4-8-45 16,1-9-83-16,-5-1 18 0,5-3 187 15,-9 0 128-15,0 7 103 0,-8 4 1 16,-5 19 18-16,-4 1 10 16,-8 16 52-16,-5 4 338 0,-3 4 138 15,-5 12 14-15,0 1-52 16,0 3-97-16,-9 7-141 0,5 11-238 16,-9 6 0-16,-4 10 0 15,-4 17 0-15,0 6 0 0,-4 5 0 16,-5 6 0-16,5 6 0 0,-1-2 0 15,1 2 0-15,4-2 0 16,-1-4 0-16,10 0 0 0,-1-11 0 16,5-6 0-16,-1 1 0 0,9-12 0 15,0 1 0-15,4-13 0 16,1-4 0-16,7-1 0 16,1-5 0-16,8-11 0 0,5 0 0 15,3-11 0-15,9-12 0 0,9-4-42 16,4-7-471-16,4-10-18 15,8-4 3-15,5-13 127 0,0 0 167 16,-5-6 120-16,5-4 12 0,0-1 53 16,-9 11 2-16,0 7 15 15,-8-7 43-15,-4 17-22 0,-9 10 1 16,-9 7 42-16,-3 4-9 0,-9 6 206 16,0 7 111-16,-9-1 28 15,-4 11 1-15,0-6-14 0,-4 6 5 16,5 6 75-16,-10 11-343 0,1 0-92 15,-8 10 0-15,-5 11 0 16,0 2 0-16,-9 8 0 16,1 9 0-16,-5-3 0 0,5 7 0 15,-5 0 0-15,1 0 0 0,-1-7 0 16,5 1 0-16,-1 2 0 16,1-9 0-16,4-4 0 0,4-4 0 15,0-2 0-15,8-11 0 0,1-10 0 16,-1-7 0-16,5-3 0 15,4-7 0-15,0 6 0 0,0-6 0 16,4-6 0-16,5-5 0 16,-1-6 0-16,9-6 0 0,0-8 0 15,8-13 0-15,9-7 0 16,4-10 0-16,5-10 0 0,8-7 0 16,4 1 0-16,4-1 0 0,4 7 0 15,-8 10 0-15,5 6 0 0,-10 11 0 16,-3 0 0-16,-5 10 0 15,-8 11 0-15,0 2 0 0,-8 11 0 16,-10-3 0-16,1 9 0 0,-4 4 0 16,-4 11 0-16,-1-1 0 15,-4 7 0-15,-4 10 0 0,-4 7 0 16,0 10 0-16,-9 0 0 16,0 6 0-16,1 5 0 0,-5-1 0 15,0 3 0-15,-4-2 0 16,4-1 0-16,4-3 0 0,-4-7 0 15,4 0 0-15,1-11 0 0,3-5 0 16,5-5 0-16,-4-6 0 16,3-7 0-16,1-6 0 0,4 3 0 15,0-7 0-15,0 0 0 0,0-7 0 16,4 3 0-16,1-2 0 16,3-11 0-16,5-10 0 0,4-7 0 15,12-10 0-15,5-11 0 0,8-5 0 16,5-1 0-16,0-11 0 15,-1 11 0-15,5 1 0 16,-4 5 0-16,-1 5 0 0,-4 6 0 16,1 10 0-16,-9 13 0 0,-5-2 0 15,-3 6 0-15,-9 13 0 16,0-2 0-16,-9 6 0 0,0 6 0 16,-3 4 0-16,-5 7 0 0,-5 17 0 15,-3-3 0-15,0 9 0 0,-5 4 0 16,-4 11 0-16,0-5 0 15,-4 5 0-15,4-1 0 0,-4 3 0 16,4-2 0-16,0-11 0 0,0 0 0 16,4 0 0-16,0-4 0 15,5-13 0-15,4 7 0 16,0-13 0-16,-1-11 0 0,5 3 0 16,0-9 0-16,5 2 0 0,-1-6 0 15,0-6 0-15,9-5 0 16,8-5 0-16,4-5 0 0,13-13 0 15,0-10 0-15,9 0 0 0,8-13 0 16,0 3 0-16,0-7-20 16,0 0-218-16,0 6 79 0,-4 5 82 15,-9 6 29-15,-4 6 33 0,-8 4 12 16,-9 7 13-16,0 4 117 16,-8 2 132-16,-4 15-95 0,-1-5-164 15,-4 5 0-15,-4 2 0 16,0 4 0-16,0 0 0 0,-4 4 0 15,0 13 0-15,-9 0 0 0,0 10 0 16,-4 6 0-16,5 1 0 16,-9 10 0-16,4 0 0 0,0 0 0 15,0 0 0-15,0 0 0 0,4 0 0 16,0 1 0-16,5-12 0 16,0 5 0-16,3-4 0 0,1-7 0 15,0-4 0-15,4-6 0 0,4-7 0 16,0 7 0-16,5-13 0 15,-1 2 0-15,9-6 0 0,4 0 0 16,5-10 0-16,3 4 0 16,5-15 0-16,9-2 0 0,-1-5 0 15,0-5-155-15,5-11-149 0,-9 6 19 16,4-13 54-16,-4 7 87 0,0-6 71 16,-4 2 29-16,0-3 17 15,-8 7 18-15,-5 11 9 0,-4-5 39 16,-5 15 105-16,1-4 98 0,-9 10 65 15,1 6 54-15,-5 1-182 0,0 3-179 16,0 7 0-16,0 0 0 0,0 0 0 16,-9 7 0-16,1 3 0 15,-5 11 0-15,0 2 0 0,-4 11 0 16,0-3 0-16,0 9 0 16,-4-2 0-16,9 2 0 0,-10 4 0 15,5 0 0-15,5-6 0 0,-1 2 0 16,9-2 0-16,0-11 0 0,8 6 0 15,0-5 0-15,5-5 0 0,3-2 0 16,5-4 0-16,9-11 0 16,-1 4 0-16,9-10 0 0,0 0 0 15,8-10 0-15,5 4 0 0,8-5 0 16,4-6-193-16,4 1-644 16,1-12-239-16,-5 1-453 0,0 4-40 15</inkml:trace>
  <inkml:trace contextRef="#ctx0" brushRef="#br0" timeOffset="200949.65">16849 16003 2880 0,'-13'17'500'0,"9"-7"-27"16,8 7 141-16,4 0-168 0,5 4-25 16,-9-15-29-16,-4-2-39 15,0-4-22-15,0 0-25 16,0 0-29-16,0 0-43 15,0 0-79-15,0-4-47 16,0 4-37-16,5-6-27 16,-1 2-12-16,4-13-20 15,1 4-9-15,8-8-3 0,4-6 0 16,0 4-10-16,9-4 4 16,-5-1 2-16,5 12-2 15,4-5-2-15,-5 4 8 0,1 4-15 16,-5 9 1-16,-4-2 0 15,1-1 0-15,-5 14 16 16,-5 10-5-16,1 6 68 0,-5 8-65 16,-3 13 19-16,-5 7 24 15,-5 9 16-15,-3 1 0 16,-9 11-5-16,0-5-4 16,-4-2 3-16,-5-4-26 0,1-7-10 15,4-3 6-15,4-18-17 16,4-5-1-16,1-12 11 0,3 1 10 15,5-6 8-15,4-11-6 16,0 0-18-16,0 0 5 0,0 0-15 16,0 0 0-16,0-7 3 15,0 3-3-15,4-6-10 0,0 3 7 16,1-3-7-16,-1 4-11 16,4 6-5-16,1 0 19 15,8 0-13-15,-5 6 14 0,10 4 9 16,-1 18 12-16,0-1-19 0,0 7-2 15,0 10 9-15,0 6 8 16,1 11-1-16,-6 4-10 0,-3 2 5 16,-9 5 10-16,-4 5 36 0,-4 1-32 15,-9 4-19-15,-3-5 0 16,-6 1 0-16,-7-7 0 0,-1-3 0 16,0-10 0-16,1-7 0 0,-5-7 0 15,4-11 0-15,5-5 0 16,-5-11 0-16,9-1 0 15,0-16 0-15,0 7 0 0,4-14 0 16,4 1 0-16,-4-11 0 16,9 3 0-16,-1-10 0 0,1-9 0 15,4-5 0-15,4-12 0 0,4-5 0 16,4-6 0-16,5-10 0 16,8-7 0-16,5 1 0 0,7-5-1 15,14-13-235-15,8 1 47 0,9-5 71 16,3 11 51-16,1-7 25 15,12 7 32-15,-8 0 4 0,-8 17-12 16,-9 4-3-16,-8 6 8 0,-9 17 6 16,-9 16 3-16,-8 1 16 15,-8 17 10-15,-4-3 0 16,-1 13 40-16,-4 0 20 0,1 17 32 16,-5 6 53-16,0 8-14 15,-5 13-55-15,1 7-98 0,0-1 0 16,0 11 0-16,-5-6 0 0,5 6 0 15,-5-11 0-15,9 4 0 16,-4-3 0-16,4-7 0 0,4-6 0 16,1-11 0-16,-1-4 0 0,4-12 0 15,1-5 0-15,8-6 0 16,4-17 0-16,4-10 0 16,5-13 0-16,4-8 0 0,0-9 0 15,4-14 0-15,-4-1 0 16,0 1 0-16,-9-13 0 0,-8 2 0 15,0 4 0-15,-9 1 0 0,1 12 0 16,-9 8 0-16,-5 9 0 16,-3 14 0-16,0 7 0 0,-9 10 0 15,0 11 0-15,-9 16 0 0,-3 13 0 16,-1 15 0-16,-8 12 0 16,0 11 0-16,0 11 0 0,4 5 0 15,0 5 0-15,0 2 0 0,-4-2 0 16,8 2 0-16,5-13 0 15,0 1 0-15,12-18 0 16,0-3 0-16,9-11-256 0,8-13-246 0,5 0-115 16,8-16-59-16,4-18 193 15,0-7 128-15,9-16-88 16,-1-7-54-16,5-8-37 0,4 1 30 16,-4-6 33-16,4-5 89 15,4 1 139-15,-3 3 116 0,-6 1 56 16,-7 6 46-16,-1 6 153 0,-4 11 278 15,-8 4 215-15,-4 12 232 16,-1 5-98-16,0 6-356 16,-8 0-184-16,5 17-55 0,-5 0 231 15,-5 16 158-15,5 5 69 0,-8 2 62 16,4 4-269-16,0 11-411 16,-5-5 0-16,5 11 0 0,0 0 0 15,-1-7 0-15,5 1 0 0,5-11 0 16,-1-4 0-16,4-9 0 15,5-1 0-15,4-9 0 0,4-15 0 16,9-6 0-16,4-17 0 0,8-6 0 16,5-21 0-16,3 0-398 15,5-17-721-15,5-4-260 0,3-2-248 16,1-15-46-16</inkml:trace>
  <inkml:trace contextRef="#ctx0" brushRef="#br0" timeOffset="202259.25">19829 16030 4034 0,'0'0'757'0,"0"0"-365"0,0-6-195 15,0 6-91-15,0 0-29 0,-4 6 61 16,4 11 268-16,-9 17 133 16,1 4 43-16,-1 22 54 0,-3 8-309 15,-1 3-327-15,0 11 0 0,1-5 0 16,3 1 0-16,1-13 0 16,-1 2 0-16,5-12 0 15,4-5 0-15,4-6 0 0,0-10 0 16,5-7 0-16,-1-10 0 0,5 0 0 15,4-17 0-15,0-6 0 16,4-11 0-16,4-17 0 0,9-4 0 16,0-12 0-16,0-11 0 15,4-10 0-15,0-7 0 0,-4-10-112 16,0-11-42-16,4 5 69 0,-8-1 54 16,-5 14 13-16,-21 3 15 15,5 17 3-15,-1 13 22 0,-4 4 67 16,-8 10 60-16,-4 11-6 15,-5 2-143-15,5 8 0 0,-1 9 0 16,1 4 0-16,-5 4 0 16,5 9 0-16,-1 18 0 0,-4 9 0 15,5 15 0-15,-5 6 0 0,5 6 0 16,3 4 0-16,1 1 0 16,4-1 0-16,4-4 0 0,5-2 0 15,-1-8 0-15,5-2 0 16,4-5 0-16,8-2 0 0,-3-4 0 15,3 0 0-15,0-4 0 0,1-2 0 16,-1-4 0-16,-4-1 0 16,-4-5 0-16,0-1 0 15,-4-4 0-15,-5-6 0 0,1-3 0 16,-5-1 0-16,-4-3 0 0,-8 7 0 16,-1-6 0-16,-4-1 0 15,-8 7 0-15,-4-11 0 0,0 5 0 16,-5-5 0-16,4-6 0 0,1-6 0 15,0 6 0-15,8-11 0 16,-4 5 0-16,8-11 0 0,-4 7 0 16,8-11 0-16,5-2 0 0,4 2 0 15,4-13 0-15,5-6 0 16,8-8 0-16,4-2-316 16,9-5 42-16,8-6 32 0,4 0 44 15,9-6 58-15,0-4 59 16,4 6 31-16,4-3 33 0,-8 18 14 15,-5-5 6-15,-3 18 3 0,-9 3 10 16,-9 11 124-16,-4 2 122 16,-8 4 43-16,-5 11-36 0,1 2-26 15,-5-3-166-15,-4 7-77 0,0 0 0 16,4 11 0-16,-4-1 0 16,0 14 0-16,-4 3 0 0,0 6 0 15,0 11 0-15,-5 7 0 0,5-3 0 16,-5 3 0-16,5-1 0 15,0 4 0-15,4-9 0 16,-4-1 0-16,8 0 0 0,-4-11 0 16,4 1 0-16,5-7 0 0,-5-6 0 15,4-4 0-15,1 0 0 16,3-11 0-16,-3-6 0 0,4-6-155 16,4-5-452-16,0-12-462 15,4-8-177-15,0-13 15 0,4-13-220 16</inkml:trace>
  <inkml:trace contextRef="#ctx0" brushRef="#br0" timeOffset="202493.3799">20773 15434 5682 0,'-8'-6'618'0,"3"6"-51"0,5 0 3 15,0 0-48-15,0 0-290 0,0 0-232 16,0 6 0-16,5 5 0 16,-1-5 0-16,0 4 0 0,0-3 0 15,0 3 0-15,5 1-14 0,-5-5-585 16,0 5-292-16,5-1-129 16,-5 3-243-16,0 1-68 0,5 3 65 15</inkml:trace>
  <inkml:trace contextRef="#ctx0" brushRef="#br0" timeOffset="205751.74">22424 16129 4808 0,'-4'0'410'0,"0"0"-140"0,4 0 178 15,0 0-14-15,0 0-78 0,0 0-84 16,0 0-60-16,0 0-26 16,-5-10-33-16,5 10-18 0,0-11-16 15,5 5-42-15,-1-5-22 0,4-6-12 16,9-16-35-16,4-5-14 15,5-2-13-15,12-8 5 0,0-2 1 16,4 5 42-16,1-5-7 16,3 6-3-16,1 6-7 0,-9 5-4 15,0 5-3-15,-13 12-15 16,-4 5-8-16,-4 5 11 0,-8 6 19 16,-1 6 44-16,-8 15 37 15,-8 13-57-15,-9 26-36 0,0 12 0 16,-8 6 0-16,-1 10 0 0,-3 6 0 15,-1 5 0-15,9-5 0 16,0 1 0-16,4-13 0 0,4-11 0 16,9-4 0-16,8-19 0 15,0-8 0-15,9-6 0 0,0-13 0 16,8-15-198-16,0-12 28 16,9-11-16-16,3-10-52 0,6-17-53 15,-1-11-57-15,4-6 15 16,5-10 30-16,-1-7 90 0,5-10 213 15,-9 0-108-15,5-7 42 0,-13 18 40 16,0 12 39-16,-9 8-20 16,-8 9 54-16,-4 14 221 0,-1 7 114 15,-7 10 9-15,-1 7-23 0,-4 10-48 16,0 4 4-16,-9 23 50 16,1 13-374-16,-5 15 0 0,-4 5 0 15,-4 22 0-15,0 13 0 16,-9 16 0-16,1 15 0 15,-5 6 0-15,-4 13 0 0,4-2 0 16,-4 2 0-16,0-3 0 0,4-3 0 16,-4-7 0-16,4-10 0 15,0 0 0-15,4-17 0 0,1-7 0 16,-1-20 0-16,9 0 0 0,0-20 0 16,-1-7 0-16,10-11 0 15,-1-13 0-15,5-10 0 0,3-13 0 16,1 2 0-16,0-12 0 0,0 2 0 15,4-19 0-15,4-5 0 16,0-22 0-16,9-15 0 16,0-13 0-16,3-10 0 0,6-17 0 15,7-17 0-15,5 1 0 16,8-12 0-16,5-5 0 0,8 6-298 16,4-7 22-16,1 7 43 0,3 0 97 15,-4 10 70-15,-4 0 46 16,0 7 28-16,-8 10 5 0,0 10 18 15,-5 13-5-15,0 5 8 0,-8 16 12 16,-9 17 64-16,-3 6 62 16,-5 11 17-16,-5 3 34 0,-7 14-46 15,3 4-177-15,-4 6 0 0,0 6 0 16,-4 11 0-16,0 10 0 16,-4 11 0-16,-4 6 0 0,-1 13 0 15,1 8 0-15,-5-4 0 16,0 10 0-16,1-4 0 15,-1 4 0-15,0 1 0 0,1-11 0 16,7 0 0-16,-3-11 0 0,8-6 0 16,0-6 0-16,0-11 0 15,4 0 0-15,5-10 0 0,-5 0 0 16,9-17 0-16,-1 0 0 0,5-10 0 16,9-14 0-16,7-7 0 15,6-9 0-15,3-8 0 0,4-9 0 16,5-8-7-16,-4-2-107 15,-1 2 34-15,1-2 37 0,-5 6 31 16,-4 0-9-16,-8 6 17 16,-5 11 1-16,-3 4 3 0,-5 19 15 15,-5-2 43-15,-3 13 109 16,-5-1-123-16,0 5-44 0,-4 6 0 16,0 17 0-16,-4 6 0 0,0 15 0 15,-5 6 0-15,-3 17 0 16,-5-1 0-16,4 1 0 0,0 11 0 15,5-11 0-15,-1-1 0 0,5-5 0 16,8-5 0-16,0-6 0 16,1-10 0-16,3 4 0 0,5-15 0 15,0-2 0-15,4-11 0 16,-1-3 0-16,6-7 0 0,3-7 0 16,5-3 0-16,4-17 0 15,-1-1 0-15,5-16 0 0,5 0 0 16,-5-6 0-16,-4-5 0 15,0-12 0-15,0 2 0 0,-9-13 0 16,-4 7-26-16,-4 0-59 0,-4 3 35 16,-9 8 12-16,-8-1-1 15,-9 17 24-15,-4-1-10 0,-8 8 16 16,-9 7 115-16,4 9 14 16,-4 5-59-16,0 16-61 0,1 10 0 15,3 7 0-15,-4 16 0 16,-4 22 0-16,4 12 0 0,0 5 0 15,5 5 0-15,3 11 0 0,5 1 0 16,0-1 0-16,8-4 0 16,5-9 0-16,8-1 0 0,4-9 0 15,4-11 0-15,5-3 0 16,0-11 0-16,8-13 0 0,0 0 0 16,9-16 0-16,4-11 0 0,0-7 0 15,12-3-37-15,1-17-112 16,3-7-10-16,10-10 9 15,-1-11 18-15,4 1-22 0,5-13-20 0,-4-11 13 16,8-4 161-16,-5-2-119 16,-3 2 75-16,-5 5 74 15,-8 5-30-15,-4 11 9 0,-18 11 22 16,-3 6 139-16,-5 10 125 0,-13 13 28 16,1-2 21-16,-9 13-267 15,0-1-77-15,-5 5 0 0,-3 6 0 16,-5 0 0-16,-4 17 0 15,0 6 0-15,-4 15 0 0,-4 12 0 16,-5 11 0-16,5 4 0 0,-5 2 0 16,1 11 0-16,3-3 0 15,1-1 0-15,4-3 0 16,-1-10 0-16,10 0 0 0,3-7 0 16,1-3 0-16,4-13 0 0,4-5 0 15,4 1 0-15,0-13 0 16,0 2 0-16,5-13 0 0,8 1 0 15,0-11 0-15,4-17 0 0,4-4 0 16,9-2 0-16,4-21 0 16,4 0 0-16,1-17 0 0,3 0 0 15,1-10-116-15,-1-1-3 16,1-5 32-16,-5-1 33 0,1 0 34 16,-9 13 8-16,-5-2 6 0,-3 13 22 15,-9 3 4-15,-5 13 105 16,-3 5 128-16,-1 5-253 15,-8 5 0-15,4 13 0 0,-4-1 0 16,0 1 0-16,0 10 0 0,-8 10 0 16,-5 18 0-16,1 12 0 15,-10 8 0-15,-3 19 0 0,0 4 0 16,-1 11 0-16,-3 2 0 0,3 4 0 16,1 1 0-16,8-12 0 15,0 1 0-15,8-13 0 0,5-8 0 16,4-9 0-16,4-8 0 15,5-13 0-15,4 0 0 16,-1-16 0-16,9-5 0 0,5-12 0 16,3-11 0-16,5-4 0 0,4-12 0 15,9-12 0-15,0-15 0 16,3-1 0-16,5-17-166 0,0-4-38 16,-4-2 101-16,0 2 47 0,0-2 31 15,-13 13 15-15,0 0 7 16,-8 16 27-16,-9 11 53 0,-4 4 153 15,-9 13 6-15,1 6-236 0,-9 4 0 16,0 11 0-16,0 6 0 16,-9 0 0-16,1 16 0 15,-9 12 0-15,-4 12 0 0,0 8 0 16,-5 9 0-16,-4 8 0 16,1 2 0-16,3 4 0 0,1 7 0 15,4-7 0-15,0 1 0 0,4-5 0 16,4-6 0-16,9-7 0 15,0-3 0-15,4-7 0 0,4-13 0 16,0-1 0-16,5-9 0 0,3-5 0 16,5-9 0-16,4-3 0 15,5-15 0-15,3 1 0 0,5-13 0 16,4-4 0-16,9-7-138 0,-1-10-157 16,5-11 49-16,0-6 45 15,4-6 31-15,0 2 170 16,-4-2-162-16,-4 6 64 0,-1 7 42 15,-8-1 28-15,-4 15 10 16,-9 9 28-16,-8 1 104 0,-4 13 126 16,0 7 46-16,-9-1-25 0,-4 11-37 15,0 7 4-15,-4 3-179 16,-5 17-49-16,-8 11 0 0,-4 13 0 16,-4 10 0-16,4-1 0 0,-5 8 0 15,5-3 0-15,0-4 0 16,8-1 0-16,1-5 0 15,7-5 0-15,5-6 0 0,5-10 0 16,3 4 0-16,5-15 0 0,-1-2 0 16,10-11 0-16,-1-3 0 15,8-7 0-15,9-11 0 0,1-12 0 16,3-4-516-16,0-11-474 0,5-12-203 16,-1-11-400-16,1-21 68 15</inkml:trace>
  <inkml:trace contextRef="#ctx0" brushRef="#br0" timeOffset="205956.19">26746 15346 7229 0,'-17'11'809'15,"0"16"-656"-15,-4-4-153 16,4 4 0-16,5-6 0 0,-1 9 0 15,4-9 0-15,1 2 0 16,4-9 0-16,4 3 0 0,0-4 0 16,0-9 0-16,0 2-9 0,0-6-1154 15,0 0-80-15,4 0-686 16</inkml:trace>
  <inkml:trace contextRef="#ctx0" brushRef="#br0" timeOffset="-175558.55">20765 7892 1411 0,'-5'0'23'0,"5"4"128"0,0-4 101 16,0 0 19-16,0 0-8 15,0 0-25-15,0 0-8 0,0 0 45 16,0 0 30-16,0 0 10 0,9 0-21 16,-1 6-10-16,5-6-22 15,0 0-57-15,12 0-103 16,0 7-83-16,14-7-1 0,-1 4 216 16,4-4-30-16,5 0-94 0,12 0-41 15,0 0-57-15,13-4-3 16,4 4-2-16,5-7 3 0,3 1-1 15,5 2 35-15,4-2 29 0,13-1-124 16,4 3 23-16,9-2 18 16,8-5 10-16,12 5 215 0,1 2-320 15,4-3 53-15,9 1 42 0,3 2 5 16,5-2 42-16,8-1 363 16,5 3-604-16,8-2 90 15,13 2 226-15,-1-3 251 0,10-3-669 16,3 4 152-16,0-5 228 0,1 5 305 15,4 6-684-15,-1-11 161 16,5 5 320-16,4 6 155 0,9-10-476 16,-1 3 171-16,1-3 194 0,-9 3-558 15,0-3 130-15,-8-1 194 16,-13 5 269-16,4 2 18 0,0 4-465 16,-4-6 125-16,-4 6 178 0,-9 0 123 15,-8 6-348-15,-13-6 47 16,-4 0 55-16,-8 4 93 0,-10-4 68 15,-7 6 36-15,-1 1 11 16,-8-3-258-16,0-4 19 0,-12 6 13 16,-5-6 30-16,-4 11 33 15,-13-5 26-15,-9-6 5 0,-3 11 6 16,-5-5-13-16,-12-2-81 0,-9 2-12 16,-9 1-9-16,-8-3 4 15,-4 2-5-15,-9-6 11 0,1 4 13 16,-9 3 5-16,-4-7-1 0,-1 6 7 15,-3-6 6-15,-1 4 8 16,-4-4-1-16,-4 0 2 0,0 0-1 16,0 0 13-16,5 0-16 15,-5 0 15-15,0 0-18 0,0 0 9 16,0 0-10-16,0 0 12 16,0 0-5-16,0 0 0 0,0 0-7 15,0 0 4-15,0 0-8 0,0 0 8 16,0 0 0-16,0 0-104 0,0 0-234 15,0 0 22-15,0 0 111 16,0 0 105-16,0 0 1 0,0 0-671 16,0 0-407-16,-5 6 66 0,1-6 539 15,-9 7-153-15</inkml:trace>
  <inkml:trace contextRef="#ctx0" brushRef="#br0" timeOffset="-174847.8199">24570 8062 1964 0,'-12'6'-281'15,"-1"-2"-194"-15</inkml:trace>
</inkml:ink>
</file>

<file path=ppt/ink/ink43.xml><?xml version="1.0" encoding="utf-8"?>
<inkml:ink xmlns:inkml="http://www.w3.org/2003/InkML">
  <inkml:definitions>
    <inkml:context xml:id="ctx0">
      <inkml:inkSource xml:id="inkSrc0">
        <inkml:traceFormat>
          <inkml:channel name="X" type="integer" max="8000" units="cm"/>
          <inkml:channel name="Y" type="integer" max="8000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0078" units="1/cm"/>
          <inkml:channelProperty channel="Y" name="resolution" value="393.70078" units="1/cm"/>
          <inkml:channelProperty channel="F" name="resolution" value="1023.875" units="1/in"/>
          <inkml:channelProperty channel="T" name="resolution" value="1" units="1/dev"/>
        </inkml:channelProperties>
      </inkml:inkSource>
      <inkml:timestamp xml:id="ts0" timeString="2023-12-08T11:51:30.611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0 17582 618 0,'1520'0'4'16,"-1520"0"-7"-16,0 0-38 15,0 0 41-15,0 0-73 16,0 0 42-16,0 0 31 16,0 0-63-16,0 0-24 0,0 0 11 15,0 0 54-15,0 0-4 16,0 0-24-16,0 0 9 15</inkml:trace>
  <inkml:trace contextRef="#ctx0" brushRef="#br0" timeOffset="24532.8299">783 6416 1414 0,'-8'-4'16'15,"8"4"269"-15,-9-6 270 16,9 6 126-16,0 0 105 0,-8-7 84 15,8 7-416-15,0 0-214 0,0 0-109 16,0-4-59-16,0 4-29 0,0 0-21 16,0 0-7-16,0 0-4 15,8-6 6-15,-8 2 5 0,9-3 3 16,-1 7 47-16,5-6 52 0,4 2-37 16,-9-13-41-16,9 0-50 15,4 0-31-15,-4-10-5 0,13 0 0 16,-13-13-2-16,8 2 32 15,5-6 15-15,-5-6-16 0,-4 6 3 16,-4-11 36-16,0 11-53 0,5 0 17 16,-14 4 4-16,0 2-3 15,-8 5 7-15,0 5-10 0,0 12 322 16,0-1 108-16,-8 0 33 0,8 7-57 16,-8 3-104-16,8 3-92 0,0 4-65 15,0 0-67-15,-9 11-10 16,9-1 16-16,0 7-68 0,0 16-6 15,0 1 0-15,0 10 0 0,0 11 0 16,0 6 0-16,-8 6 0 16,3-2 0-16,5 6 0 15,-8 7 0-15,8-11 0 0,-9 4 0 16,1 1 0-16,8-5 0 0,-9-2 0 16,1-4 0-16,8-11 0 0,-8-6 0 15,3 0 0-15,5-10 0 16,-8 4 0-16,8-15-596 0,0-2-389 15,0-11 468-15,0-3 240 0,0-1 82 16,0-6-993-16,0 0-282 16,0 0 701-16,0-6 374 0,8-11 176 15,-3-10-199-15</inkml:trace>
  <inkml:trace contextRef="#ctx0" brushRef="#br0" timeOffset="24979.88">1058 5129 1958 0,'0'-14'905'0,"-8"1"361"16,8 3-580-16,0-1-304 16,0 5-189-16,0 6-109 0,0-4-24 15,0 4-23-15,8 4-31 0,-3 2 42 16,12 5-51-16,-9 16 56 0,9 6 323 16,-4 12 206-16,12 5 82 15,-8 15-25-15,-4 2-384 0,4 15-255 16,0 2 0-16,4 4 0 0,-13 7 0 15,1 3 0-15,-1 7 0 16,1 11 0-16,-9-1 0 0,-9 7 0 16,-8 0 0-16,0-1 0 15,5 1 0-15,-14-6 0 0,-4-1 0 16,-3-4 0-16,-5 5 0 0,-1-11 0 16,-7 6 0-16,-9-12-917 15,0-5 64-15,-9 5-721 0,1-5-143 16</inkml:trace>
  <inkml:trace contextRef="#ctx0" brushRef="#br0" timeOffset="35097.2599">1918 6622 1395 0,'8'-6'-22'0,"-8"6"-103"15</inkml:trace>
  <inkml:trace contextRef="#ctx0" brushRef="#br0" timeOffset="37657.78">3691 6666 1343 0,'-38'-6'-18'0,"13"-5"3"0,4 5 29 16,12 2-35-16,9-3 13 15,0 7-326-15</inkml:trace>
  <inkml:trace contextRef="#ctx0" brushRef="#br0" timeOffset="48257.6599">9398 6433 3934 0,'0'0'772'0,"0"-4"-358"0,4-3-193 16,0 1-110-16,5 2-27 16,-5-2-59-16,5 6 1 0,-1-11 27 15,5 1-49-15,8-3 27 16,-8-4 47-16,8-4-12 0,8-6-17 16,1-7-13-16,0-3 15 15,8-3 8-15,-4-11 2 0,4 3 24 16,-4-2-6-16,0 6-9 0,-1-7-4 15,1 7-9-15,-13 0-8 16,1 6-5-16,-1 5-21 0,-9-1-2 16,-3 7 6-16,-5 6 145 0,0 4 57 15,-4 4 22-15,0 3 10 16,0 10 7-16,0 0-92 16,-8 0-66-16,4 6-46 0,-5 15 0 15,-3 13-64-15,-1 16 0 0,-4 5 0 16,-4 22 0-16,4 5 0 15,-9 13 0-15,5 10 0 0,0 0 0 16,-4 0 0-16,4 6 0 0,-1-6 0 16,10-6 0-16,-10-11 0 15,10-11 0-15,-1 1 0 0,5-17 0 16,8-7 0-16,-9-9 0 0,5-12 0 16,4-12-28-16,0-4-1193 15,0-7 546-15,0-10 297 16,4-10-910-16,5-11-254 0,3-19 720 15,1-4 376-15</inkml:trace>
  <inkml:trace contextRef="#ctx0" brushRef="#br0" timeOffset="48740.6199">10245 5952 5170 0,'-9'7'347'0,"1"9"262"0,-5 12 58 15,0 5-8-15,1 11-98 16,-5 11-383-16,4 6-178 0,-4 0 0 16,0 10 0-16,4 0 0 0,5 3 0 15,-9-3 0-15,9 1 0 0,-1-5 0 16,5-2 0-16,8-11 0 15,0-3 0-15,5-1 0 0,-1-12 0 16,5-4 0-16,4-7 0 0,4-4 0 16,0-6 0-16,5-13 0 15,3-4 0-15,5-4 0 16,0-13 0-16,4-10 0 0,9-13 0 16,-9-11 0-16,8-7 0 0,-3-10 0 15,-1-9 0-15,-8-5 0 16,0-6 0-16,-9-7 0 0,-8-3 0 15,-4 3 0-15,-5 1 0 0,-8 12 0 16,-8 4 0-16,-5 11 0 16,0 12 0-16,-8 11 0 0,-4 11 0 15,-1 5 0-15,-12 18 0 0,0 4 0 16,-8 22 0-16,-1 5 0 0,-4 26 0 16,5 11 0-16,-5 20 0 15,0 10 0-15,13 13 0 16,-4-2 0-16,12-5-775 0,13 5-437 15,4-1-593-15,13-3 210 0</inkml:trace>
  <inkml:trace contextRef="#ctx0" brushRef="#br0" timeOffset="49807.5">10897 6460 3236 0,'-9'0'708'0,"-8"-4"-38"0,5 4-231 15,3-6 40-15,1-1-10 0,-1 3-68 16,9 4-110-16,-4-6-129 15,8-5-81-15,0 1-81 0,5-13-26 16,8 2-12-16,4-6-11 0,0-7 6 16,9 0-11-16,-1 7 20 15,5 0-5-15,0-3 81 0,0 9 20 16,-4 5-9-16,-5 5-7 0,-4 1 44 16,-4 3 59-16,-4 7 128 15,-9 11 109-15,-4 6 22 16,-4 10-383-16,-13 17-25 0,-9 6 0 15,1 11 0-15,-9 0 0 0,0 11 0 16,5-5 0-16,3-2 0 16,9 2 0-16,0-6 0 0,9-13 0 15,4 2 0-15,4-5 0 0,8-12 0 16,1 1 0-16,8-13 0 16,4-4 0-16,4-7 0 0,5-10 0 15,-1 0 0-15,10-17 0 0,-1 0 0 16,0-14 0-16,4-3-102 15,0-3-208-15,1-14 7 0,-5 1 51 16,4-11 60-16,-4 0 62 16,-4 0 81-16,0-4 44 0,-4 8 9 15,-5 3 2-15,-4 10 14 0,-4 6-12 16,-8 11 14-16,3 4 106 16,-7 12 96-16,-1 1 32 0,-4 3-7 15,0 7-23-15,0 0-26 0,-4 11-200 16,-5 12 0-16,1 4 0 15,-5 17 0-15,0 7 0 0,-4 3 0 16,5 7 0-16,-1 0 0 0,4 4 0 16,1-4 0-16,4-4 0 15,-1-9 0-15,5-4 0 16,5-4 0-16,3-9 0 0,1-1 0 16,3-16 0-16,5-1 0 0,0-9 0 15,4-8 0-15,9-9 0 16,0-8 0-16,-1-12 0 0,9-5 0 15,-4-12 0-15,0-1 0 0,0-10 0 16,-4-4 0-16,-5-2 0 16,-8-4 0-16,-4-1 0 0,-5 1 0 15,-4 4 0-15,-8 6 0 0,-9 13 0 16,-4-3 0-16,-8 18 0 16,0-5 0-16,-9 21 0 15,0 0 0-15,0 7 0 0,-4 14 0 16,4 13 0-16,-4 0 0 0,4 23 0 15,0 8 0-15,0 2 0 16,1 11 0-16,7 10 0 0,5-10 0 16,8 11-70-16,1-5-1177 0,12 4 373 15,4-6-1393-15,4 3 1093 16</inkml:trace>
  <inkml:trace contextRef="#ctx0" brushRef="#br0" timeOffset="50904.07">12141 6240 3938 0,'-4'0'786'0,"-4"0"-371"16,-1 6-197-16,-4 5-89 16,1 12 105-16,-5 4 301 15,-4 17 69-15,-1 0 46 0,5 11-102 16,-4 6-414-16,9-1-134 0,-1 8 0 15,4-10 0-15,5-1 0 16,4-13 0-16,4 0 0 0,5-6 0 16,-1-11 0-16,9-4 0 0,4-6 0 15,5-13 0-15,3-8 0 16,5-6 0-16,4-13 0 0,1-11 0 16,-1-4 0-16,0-6 0 15,-4-6 0-15,-5-5 0 0,1-6 0 16,-9-6 0-16,-8-4 0 15,-1-1 0-15,-12 1 0 0,0 0 0 16,-8 10 0-16,-5 4 0 0,-8 13 0 16,0 6 0-16,0 15 0 15,-9 13 0-15,5 3 0 0,-5 20 0 16,0 14 0-16,1 11 0 0,-5 12 0 16,4 11 0-16,5 11 0 15,0-1 0-15,3 0 0 16,5 7 0-16,5 0 0 0,3-11 0 15,5-2 0-15,4-8 0 0,4-9 0 16,1-8 0-16,7-2 0 16,5-11-385-16,0-10-295 0,4-11-9 15,9-6 289-15,0-6 182 0,-1-15 96 16,5-9 57-16,0-7 23 16,4-1 23-16,-4-13 8 0,0 1 4 15,0-5 3-15,-5-5 4 0,5 5 0 16,-13 5-143-16,5-1 234 15,-14 13 147-15,-3 1-53 0,-1 7 154 16,-8 9 50-16,0 11-16 16,0-3-36-16,0 9-90 0,0 4 1 15,-4 21 57-15,-4 6-272 0,-1 13-33 16,-4 15 0-16,1 6 0 16,-5 10 0-16,4 7 0 0,0-1 0 15,1 5 0-15,-1 6 0 0,5 3 0 16,8-3 0-16,-5 0 0 15,10 0 0-15,-1 0 0 0,4-6 0 16,1 2 0-16,3-2 0 0,-3-4 0 16,4-7 0-16,-5 7 0 15,0-7 0-15,1 0 0 0,-5-3 0 16,-8-1 0-16,0-6 0 0,-5-13 0 16,-3 2 0-16,-5-12 0 15,-9-4 0-15,1-11 0 16,-9-13 0-16,-4 1 0 0,-4-11 0 15,-5-11 0-15,0-12 0 0,1 2 0 16,-1-6 0-16,5-7 0 16,4 7 0-16,0-7 0 0,8-3 0 15,5-3 0-15,-1-4 0 0,14 0 0 16,-1 0 0-16,9-11 0 16,8-6 0-16,9 0 0 0,8-6 0 15,13-11 0-15,8-4 0 0,13-6 0 16,13-10 0-16,4-3-351 15,8-4-775-15,5-4-2 16,4 8-317-16,-5 2 90 0,1 5 65 16</inkml:trace>
  <inkml:trace contextRef="#ctx0" brushRef="#br0" timeOffset="52361.31">13161 6473 1405 0,'0'0'6'16,"0"0"4"-16,0 0 4 0,0 0 31 16,0 0 136-16,0 0 90 15,0 0 44-15,0-6 39 16,0 6 5-16,0 0-3 0,0 0-5 16,0 0 22-16,0 0 19 0,0 0-7 15,0 0-25-15,-4 0-164 16,4 0-113-16,0 0-35 0,0 0-13 15,0 0-11-15,0 0-4 0,0 0 2 16,4 0 87-16,1 0 82 16,-1 0 15-16,4-7 14 15,9 3 12-15,0 4-15 0,0-6-14 16,4 6 20-16,5-11 6 0,3 11-26 16,1-6-2-16,8-5 27 15,0 5-104-15,0 2-124 0,5-2 0 16,-1 6 0-16,-4 0 0 0,4 0 0 15,1-7 0-15,-5 7 0 0,-4 0 0 16,4 7 0-16,-4-7 0 16,0 0 0-16,-1 0 0 0,-3 0 0 15,0 0 0-15,-5 0 0 0,0 0 0 16,-3 0 0-16,-1-7 0 16,-4 7 0-16,-5 0 0 15,1-4 0-15,-4 4 0 0,-1 0 0 16,1 0 0-16,-5 0 0 0,0 0 0 15,0 0 0-15,-4 0 0 16,4 0 0-16,-4 0 0 0,0 0 0 16,0 0 0-16,0 0 0 0,0 0 0 15,0 0 0-15,0 0 0 16,0 0 0-16,0 0 0 0,0 0 0 16,0 0 0-16,0 0 0 0,0 0 0 15,0 0 0-15,0 0-13 16,0 0-1153-16,0 0-193 15,0 4-691-15,0-4 323 0</inkml:trace>
  <inkml:trace contextRef="#ctx0" brushRef="#br0" timeOffset="77478.36">14880 6158 1447 0,'0'0'184'16,"0"0"171"-16,0 4 78 0,0-4 34 15,-4 0-12-15,4 0 18 16,0 0-30-16,-4 6 57 0,4-6-121 16,0 0-164-16,0 0-112 15,0 0-40-15,0 0-31 0,0 0 12 16,0 0-44-16,0 0 5 0,0 0 12 15,-5-10 21-15,5 10-44 16,0-6 58-16,-4-1 2 0,4-3-61 16,0 6-9-16,-4-9 56 0,8 3-38 15,-4-7 13-15,4 0-5 16,1-4-6-16,-1-2 21 0,4 2 3 16,1 4 2-16,4-6 17 0,-1 2-1 15,5-2 27-15,0 2-20 16,4-2 24-16,0 6-3 0,5-4 7 15,-1 11-243-15,1-3 28 0,-5 9 27 16,4 4 12-16,1 4 17 16,-5 2 78-16,-4 5-32 0,-5 6 40 15,1-1 55-15,-9 5 77 16,1 13 65-16,-5 0 35 0,-5 3 17 16,-3 7-9-16,-9 7-31 0,4-1-27 15,-4 5 27-15,-4 6-1 16,4-1-38-16,0-5-10 0,5 6-51 15,-5-4-117-15,8-3 0 0,1-10 0 16,4 7 0-16,-1-14 0 16,5 1 0-16,5-4 0 15,3-7 0-15,0-4 0 0,1-2 0 16,8 2 0-16,-4-12 0 0,3-1 0 16,6 3 0-16,-5-9 0 0,8 2 0 15,-4-12 0-15,9 6 0 16,-1-10 0-16,1-7 0 0,4 0 0 15,0 0 0-15,4-4 0 0,-4-6 0 16,0 4 0-16,-1-4 0 16,-7-1 0-16,-1 5 0 0,1 2 0 15,-9-6 0-15,0 4 0 0,-9-5 0 16,5-5 0-16,-9 6 0 16,0-7 0-16,0-4 0 15,-4-2 0-15,0-4 0 0,-4 0 0 16,4-4 0-16,-4 8 0 0,-5-8 0 15,5 8 0-15,-4-4 0 0,4 6 0 16,-1 4 0-16,1 7 0 16,0 0 0-16,4-3 0 0,0 9 0 15,8-6 0-15,1 4 0 0,3-4 0 16,5-1 0-16,5 1 0 16,3-6 0-16,5 5 0 0,-5 5 0 15,9-4 0-15,0 6 0 0,0-2 0 16,-5 6 0-16,5-4 0 15,-4 11 0-15,-1-3 0 16,-3 2 0-16,-1 1 0 0,1 4 0 16,-5-5 0-16,-4 5 0 0,0 6 0 15,-5-11 0-15,-3 11 0 0,-1-6 0 16,-4 6 0-16,-4-4 0 16,0 4 0-16,0 0-494 0,0 10-566 15,0-10-268-15,-8 11-610 0,-5 6 598 16</inkml:trace>
  <inkml:trace contextRef="#ctx0" brushRef="#br0" timeOffset="78090.03">15892 6609 2954 0,'0'0'649'16,"4"-4"43"-16,0 4-129 0,1-6-213 16,3-5-107-16,1 5 7 0,-1-5 53 15,1 1-11-15,3-3-20 16,-3 3-23-16,3-1-42 0,5-5-40 16,-4-5-48-16,4-2-45 0,0-1-19 15,4 3-13-15,-4-6-12 16,0 0-10-16,-4 0 4 15,4-7 99-15,-5 7 39 0,1-3 0 16,-5 3-5-16,1 0-125 0,-1-1-32 16,-3 12 0-16,-5-1 0 15,0 0 0-15,0 7 0 0,0-1 0 16,-5 5 0-16,5 6 0 0,0 0 0 16,0 0 0-16,-4 6 0 15,0 15 0-15,0 13 0 0,-5 3 0 16,-4 10 0-16,5 1 0 0,-5 9 0 15,-4 1 0-15,5-1 0 16,-1 4 0-16,0 4 0 0,5-4 0 16,-1 0 0-16,1 0 0 15,-1-7 0-15,1-3 0 0,4-7 0 16,-5 0 0-16,5-11 0 16,0 1 0-16,0 4-1040 0,-1-11-401 15,-3 7-676-15</inkml:trace>
  <inkml:trace contextRef="#ctx0" brushRef="#br0" timeOffset="91021.34">9821 7909 4926 0,'-8'-13'314'0,"-1"9"-135"15,5-2-41-15,0-1-48 0,4 7 188 16,-4-4 72-16,4-2 13 0,0 6 15 16,0 0-23-16,0 0 10 15,0-11 39-15,0 11-353 16,0-6-51-16,0 2 0 0,0-3 0 15,0-3 0-15,0 4 0 16,0-11 0-16,0 6 0 0,4-12 0 16,0 2 0-16,5-6 0 0,-1 0 0 15,5-3 0-15,0-1 0 16,3-3 0-16,1 7 0 0,0 0 0 16,4-7 0-16,-4 11 0 0,5 2 0 15,-5-2 0-15,-1 12 0 16,1 1 0-16,-4 4 0 15,4 6 0-15,0 0 0 0,-9 6 0 0,5 4 0 16,0 7 0-16,-9 11 0 16,0-1 0-16,1 6 0 15,-10 1 0-15,1 10 0 0,-4 0 0 16,-9 0 0-16,4 7 0 0,-8-3 0 16,0 2 0-16,-1-6 0 0,1 7 0 15,4-7 0-15,-8 0 0 16,8 0 0-16,-4-6-248 0,8-5-902 15,0 1 532-15,5-7-414 0,0 1-783 16,3-5 856-16,5-2-4 16</inkml:trace>
  <inkml:trace contextRef="#ctx0" brushRef="#br0" timeOffset="91518.53">9885 8780 5283 0,'0'0'154'0,"8"0"-40"15,-8 0-68-15,0 0 109 0,0 0 21 16,0 0-74-16,0 0-45 0,0 0-5 16,0 0 46-16,0 0 13 0,5-4-30 15,3-3-2-15,0 1 69 16,1-4-15-16,4-1-29 0,-1 5 13 16,-3-5 69-16,-1 1 78 0,-3-3 118 15,-1 3-33-15,-4-1-349 16,0 5 0-16,-4-5 0 15,-5 5 0-15,1-4 0 0,3 10 0 16,-7 0 0-16,-1 0 0 0,4 0 0 16,-3 10 0-16,3 3 0 15,-3-3 0-15,3 7 0 0,1 4 0 16,3-4 0-16,1 6 0 0,4-6 0 16,0-3 0-16,0 3 0 15,4-4 0-15,1-3 0 0,-5-10 0 16,0 0 0-16,4 4 0 0,-4-4 0 15,4 0-476-15,-4 0-562 0,4-4 490 16,1-13-585-16,-1 1-647 16,4-12 304-16</inkml:trace>
  <inkml:trace contextRef="#ctx0" brushRef="#br0" timeOffset="92649.27">10592 8383 4981 0,'-9'-10'323'0,"-8"-3"-148"0,9 2 129 15,4 1 112-15,-1-7-72 0,5 0-94 16,5-6-68-16,-1 2-57 15,9-12-43-15,4-1-42 16,4 3-1-16,4-9-15 0,5 2 3 16,-1 4 0-16,5 1-1 0,4-1-26 15,-8 7 13-15,4 6 76 16,-9 4 15-16,1 11 19 0,-9-5 37 16,-5 11 35-16,-3 0-53 0,-1 7-142 15,-8 7 0-15,-4 16 0 16,-4 8 0-16,-1 6 0 0,-12 10 0 15,4 13 0-15,-8 5 0 0,3-1 0 16,-3 7 0-16,4-1 0 0,4 1 0 16,0-13 0-16,4 2 0 15,5-12 0-15,4-11 0 16,4 0 0-16,4-10 0 0,4 6 0 16,1-19 0-16,3-11 0 0,1-4 0 15,8-6 0-15,0-16 0 16,5-1 0-16,4-11 0 0,-1-5 0 15,9-11-417-15,0-11-132 0,5-6-66 16,3-10 152-16,5 0 212 16,-4 3 140-16,-5-3 37 0,-4 10 50 15,-8 11-1-15,-1 6 31 0,-16 6-18 16,4 11 26-16,-9 4 101 16,1 6 228-16,-5 6 30 0,-4 11 4 15,0 0 4-15,0 7 130 16,-8 7-90-16,-1 9-421 0,1 11 0 15,-9 4 0-15,0 6 0 16,0 6 0-16,-4 1 0 0,0 3 0 16,4-6 0-16,4 9 0 0,0-13 0 15,1 7 0-15,3-14 0 0,5 7 0 16,4-10 0-16,0 0 0 16,4 3 0-16,5-9 0 0,-5-1 0 15,4-10 0-15,5-7 0 0,0 3 0 16,-1-9 0-16,5-4 0 15,4-10 0-15,5-7 0 16,3-4 0-16,1-19 0 0,4-4 0 16,4-7 0-16,-8-3 0 0,-1-7 0 15,1-4 0-15,-9-2 0 16,-4-5 0-16,-4 5 0 0,-5 2 0 16,-8 4 0-16,-4 0 0 0,0 11 0 15,-9 6 0-15,-4 6 0 16,-4 11 0-16,4 4 0 0,-8 12 0 15,3 5 0-15,-3 12 0 0,0 5 0 16,-1 12 0-16,-3 8 0 16,3 9 0-16,1 15 0 0,-1-5 0 15,5 5 0-15,0 6 0 16,4-7 0-16,4 7 0 0,5-11 0 16,0 1 0-16,3-7 0 0,5-6 0 15,0 2 0-15,0-9-348 16,5-8-742-16,-1-2 494 0,0-4 36 15,0 0-1079-15,5-7 374 0,-1-3 600 16</inkml:trace>
  <inkml:trace contextRef="#ctx0" brushRef="#br0" timeOffset="93984.32">11870 8014 1474 0,'0'-7'478'0,"0"7"218"16,0 0 188-16,-4 0 42 0,-4 0-378 15,-1 17-262-15,-4 0-122 16,1 10 155-16,-5 17 198 0,0 7 27 16,0 3-20-16,4 11-57 0,-4 2-109 15,9-6-352-15,-1 0-6 0,5 0 0 16,0-13 0-16,8-1 0 16,0-10 0-16,1-3 0 15,3-7 0-15,5-6 0 0,-1-4 0 16,5-11 0-16,5 1 0 0,-1-20 0 15,8 3 0-15,1-18 0 16,4-12 0-16,4-4 0 0,-4-10 0 16,-5-1 0-16,1-6 0 0,-5-6 0 15,-3-4 0-15,-10-7 0 16,1 0 0-16,-9 7 0 0,-8 10 0 16,-4 7 0-16,-5 3 0 0,-4 13 0 15,-4 5 0-15,0 12 0 16,-5 14 0-16,1 7 0 15,-5 11 0-15,1 23 0 0,-1 10 0 16,0 10 0-16,5 13 0 0,-5 5 0 16,5 5 0-16,4 1 0 15,4 4 0-15,8-11 0 0,5-3 0 16,0-1 0-16,8-13 0 0,0-10 0 16,9 0 0-16,4-10 0 15,0-13 0-15,4-4-430 0,0-11-128 16,5-12-131-16,3-11 268 0,1-4 181 15,4-13 102-15,0-10 56 16,-1-6 29-16,1-5 17 16,0 1 10-16,-4-13 15 0,-5 6 6 0,-4 0 5 15,1 0 0-15,-10 6 17 16,-3 11 7-16,-1 7-4 16,-8 3 10-16,4 17 225 0,-4 7 207 15,0-3-37-15,0 13-22 0,-4 6 103 16,0 5 41-16,4 6-547 15,-9 16 0-15,5 11 0 0,-4 0 0 16,4 11 0-16,-1 6 0 0,1 6 0 16,0-2 0-16,0 9 0 15,-5-3 0-15,5 11 0 0,0 2 0 16,-5 4 0-16,1 0 0 0,-1-6 0 16,-3 6 0-16,-1 0 0 15,4-4 0-15,-3 4 0 16,-1 1 0-16,0-5 0 0,-4-9 0 15,5 3 0-15,-1-11 0 0,0-6 0 16,1 4 0-16,-1-8 0 16,-4-9 0-16,4-4 0 0,-4-4 0 15,5-13 0-15,-5 0 0 0,0-16 0 16,0 2 0-16,0-13 0 0,-4-7 0 16,4 1 0-16,-4-15 0 15,-1 4 0-15,6-10 0 0,-6-7 0 16,10 1 0-16,-5-1 0 0,0-4 0 15,8-12 0-15,1 6 0 16,-1-11 0-16,14-6 0 16,-1-6 0-16,13-4 0 0,8-11 0 15,9-2 0-15,13-15 0 0,12 5 0 16,13-5 0-16,8 1 0 16,1 7-1-16,8 9-1246 0,0 5 324 15,-9-1-595-15,5 13-29 0,-9 4 103 16</inkml:trace>
  <inkml:trace contextRef="#ctx0" brushRef="#br0" timeOffset="94718.18">13119 8326 5231 0,'-13'-4'537'16,"5"4"249"-16,-1 0 52 15,5 0-39-15,4 0-799 0,-4-6 0 16,4 6 0-16,0 0 0 0,4 0 0 15,5 0 0-15,3-4 0 16,10 4 0-16,-1 0 0 16,8 0 0-16,9 0 0 0,9-7 0 0,0 7 0 15,12-6 0-15,4 2 0 16,1 4 0-16,4 0 0 16,-1-6 0-16,-3 6 0 0,-9 0 0 15,-4 0 0-15,-9 0 0 0,-4 0 0 16,-12 0 0-16,-5 0 0 15,-4 0 0-15,-9-7 0 0,1 7 0 16,-1 0 0-16,-8 0 0 0,0 0 0 16,0 0 0-16,0 0 0 15,0 0 0-15,0 0 0 0,0 0 0 16,0 0 0-16,0 0 0 0,-4 0-1058 16,4 0-148-16,-4 7-1012 15</inkml:trace>
  <inkml:trace contextRef="#ctx0" brushRef="#br0" timeOffset="96016.85">14825 8261 2636 0,'-4'0'775'15,"0"0"102"-15,-1 0-252 0,1-6-302 16,4 6-155-16,0 0-48 0,0-4-64 16,0 4 8-16,0-6 155 15,-4-1 75-15,4 3 5 0,-4-2 4 16,4-1-21-16,-4-3-39 0,4-1-32 15,4-5-37-15,0-1-62 16,0 0-37-16,5-10-41 0,3-1 5 16,1 1-30-16,4 0 9 15,0 0-25-15,4-3 14 0,0 3-7 16,5 6 37-16,-5-2 1 0,4 6 7 16,-4 0-32-16,5 3 9 15,-9 1 58-15,4 13-80 0,-8 0 0 16,-1 0 0-16,1 13 0 0,0 8 0 15,-1 2 0-15,-3 8 0 16,-5 9 0-16,-4 4 0 16,0 11 0-16,-8-5 0 0,3 11 0 15,-3-6 0-15,-1 12 0 0,-3-6 0 16,-1-3 0-16,0-1 0 16,5-2 0-16,-1-1 0 0,1-3 0 15,8-7 0-15,0-11 0 0,0 5 0 16,0-4 0-16,4-7 0 0,5 0 0 15,-1-4 0-15,5-2 0 16,0 2 0-16,-1-12 0 0,5-1 0 16,4-3 0-16,1-1 0 0,-1-6 0 15,8 0 0-15,1-13 0 16,4-8 0-16,0 5 0 16,8-18 0-16,-4 7 0 0,0-11 0 15,5-2 0-15,-10-4 0 0,6 0 0 16,-6-4 0-16,-3-3 0 15,-5 1 0-15,1-1 0 0,-9 3 0 16,0-2 0-16,-5 6 0 0,-7-11 0 16,-1 11 0-16,0-6 0 15,-8 6 0-15,0-7 0 0,-5 3 0 16,-4 8 0-16,1-4 0 0,-1 0 0 16,0 0 0-16,1 6 0 15,-1 4 0-15,4 7 0 0,1 0 0 16,4-3 0-16,0 9 0 15,4 5 0-15,0-5 0 0,8 4 0 16,0-6 0-16,9 6 0 0,9-4 0 16,-1 4 0-16,9 0 0 15,8 1 0-15,1-1 0 0,3 0 0 16,1 7 0-16,-1-1 0 0,1-6 0 16,0 11 0-16,-5 2 0 15,0-3 0-15,-8 7 0 0,0 0 0 16,-9 0 0-16,-3 0 0 0,-1 7 0 15,-9-3 0-15,-3 2-847 16,-5 5-50-16,-4 6-598 0,-8 10-266 16,-9 0 265-16</inkml:trace>
  <inkml:trace contextRef="#ctx0" brushRef="#br0" timeOffset="97373.31">16002 8603 2378 0,'0'0'412'0,"0"0"22"0,0 0 67 0,0 0 67 16,0 0-33-16,0 0-174 16,0 0-148-16,0 11-112 15,0-5 33-15,-4 1 117 0,4-3 68 16,-4 2 9-16,-1 5-23 0,1-5-37 15,0-2-33-15,0 2-46 16,-1 1 6-16,1-3-24 0,0-4-27 16,4 0-30-16,-4 0-79 0,4 0-35 15,-5-4 0-15,1-3 0 16,4 1 0-16,0-4 0 0,-4-7 0 16,4 0 0-16,0 0 0 0,0-4 0 15,4-2 0-15,0 2 0 16,1-2 0-16,-1 2 0 15,4-2 0-15,1 2 0 0,4 4 0 16,-5 0 0-16,9 1 0 0,-4 5 0 16,4 5 0-16,-5 2 0 15,1-3 0-15,4 18 0 0,-9-5 0 16,5 15 0-16,-4 2 0 0,-1 15 0 16,-8-4 0-16,0 16 0 0,-4-2 0 15,-5 13 0-15,-8-4 0 16,5 8 0-16,-9-4 0 0,-5 0 0 15,5-1 0-15,-9-5 0 0,1-5 0 16,-1-6 0-16,5-6 0 16,-5-8 0-16,9-3 0 0,-5-10 0 15,5-7 0-15,4 1 0 16,0-11 0-16,0 0 0 0,1-11 0 16,7 5 0-16,-4-5 0 15,1-5 0-15,3 5 0 0,1-6 0 16,4 1 0-16,-1-1 0 0,5-4 0 15,0 4 0-15,0 0 0 16,5 0 0-16,-1 1 0 0,4-1 0 16,1 0 0-16,3 7 0 0,5-7 0 15,0 6 0-15,4 1 0 16,5 3 0-16,-5 7 0 16,9 0 0-16,-5 11 0 0,5-5 0 15,-5 11 0-15,5 0 0 0,-1 4 0 16,-3-4 0-16,3 10 0 15,-3-10 0-15,-1 10 0 0,-4-10 0 16,0 0 0-16,-4-1 0 0,0-5 0 16,-4-1 0-16,4-3 0 0,-4-1 0 15,4-2 0-15,0-8 0 16,-1 4 0-16,1-6 0 0,9-11 0 16,-1 0 0-16,1-4 0 0,-1-2-3 15,5-4-1194-15,-5-1 482 16,0 1-602-16,-3-6-430 15,-1 5 761-15</inkml:trace>
  <inkml:trace contextRef="#ctx0" brushRef="#br0" timeOffset="104152.0399">16904 9051 1764 0,'0'0'335'0,"0"0"59"15,0 0 52-15,0 0 3 0,0 6-22 16,0-6-16-16,0 0 6 15,0 0 9-15,0 0-172 0,0 0-135 16,-9 0-32-16,9 0-60 0,4 0 14 16,-4 0-21-16,5-6 119 15,-5 6 65-15,0 0 18 0,0 0-7 16,0 0-15-16,0 0-39 0,0 0-28 16,0 0-25-16,4-7 14 15,-4 7 15-15,0 0 31 0,0-4 32 16,0 4-1-16,4-6 22 15,-4 6-76-15,0 0-145 0,0 0 0 16,0-4 0-16,0 4 0 16,0 0 0-16,4-7 0 0,-4 7 0 15,0-6 0-15,5 2 0 16,-5-2 0-16,0-5 0 0,4 5 0 16,-4-1 0-16,4-3 0 0,-4-1 0 15,4 1 0-15,1-7 0 16,-1 0 0-16,0-6 0 0,0 2 0 15,1-6 0-15,3 4 0 0,-4-4 0 16,5-7 0-16,-5 7 0 16,4-7 0-16,-3 7 0 0,-1-7 0 15,4 7 0-15,-3-11 0 16,-1 5 0-16,4-1 0 0,-4-4 0 16,1-6 0-16,-1 0 0 15,4 0 0-15,-3-6 0 0,-1-1 0 16,4-3 0-16,-3-1 0 0,3 5 0 15,-4 6 0-15,5-11 0 16,-5 11 0-16,4 0 0 0,-3-7 0 16,-5 7 0-16,4 0 0 0,0-6 0 15,0-5 0-15,-4-6 0 16,0 1 0-16,5-1 0 16,-5 0 0-16,0 0 0 0,4 6 0 0,-4 5 0 15,0 6 0-15,0 0 0 16,0 0 0-16,0 6 0 15,0 4 0-15,0-10 0 0,0 0 0 16,0 0 0-16,0-6 0 0,-4-1 0 16,4 3 0-16,4 4 0 15,-4 0 0-15,0 4 0 0,4-4 0 16,-4 10 0-16,4 3 0 0,1-3 0 16,-5 1 0-16,4 5 0 15,0-5 0-15,-4 6 0 0,4-7 0 16,0-4 0-16,1 5 0 15,3-1 0-15,-4-4 0 0,1 5 0 16,3-1 0-16,-4-4 0 16,1 11 0-16,-1 0 0 0,0-3 0 15,0 9 0-15,-4-2 0 0,5 2 0 16,-5-2 0-16,0 2 0 16,4-2 0-16,-4-4 0 0,0 6 0 15,0-2 0-15,0 6 0 0,0-4 0 16,0 4 0-16,0 0 0 0,0 7 0 15,0-7 0-15,0 11 0 16,0-11 0-16,0 0 0 0,-4 0 0 16,4 3 0-16,0 1 0 15,0 3 0-15,0-1 0 0,-5 5 0 16,5-5 0-16,0 11 0 16,0-6 0-16,0 2 0 0,0-3 0 15,0 1 0-15,0 6 0 0,0 0 0 16,0 0 0-16,0-4 0 15,0 4 0-15,0 0 0 0,0 0 0 16,0 0 0-16,0 0 0 0,-4 10 0 16,4-10 0-16,0 0 0 15,0 11 0-15,-4-5 0 0,0 11 0 16,-1 4 0-16,1 6 0 16,-4 13 0-16,-1-2 0 0,-4 6 0 15,1 6 0-15,-5 1 0 16,4 3 0-16,0 1 0 0,-3 2 0 15,-1-3 0-15,-5 7 0 0,5-6 0 16,1-5 0-16,-1 5 0 16,0-5 0-16,4 5 0 0,-4-11 0 15,4 6 0-15,1-6 0 0,-1 0 0 16,4 0 0-16,-3 0 0 16,3-6 0-16,1 2 0 0,-1-13 0 15,1 7 0-15,4-13 0 0,-5-4 0 16,5 0 0-16,0-7 0 15,4-4 0-15,-4 1 0 0,4-7 0 16,0 0 0-16,0 0 0 16,0 0 0-16,0 0 0 0,0 0 0 15,0 0 0-15,4-7 0 16,-4 1 0-16,0-4 0 0,0-1 0 16,4-6 0-16,-4-10 0 0,4-7 0 15,5 1 0-15,-1-11 0 0,1 0 0 16,3-7 0-16,1 3 0 15,4-9 0-15,0 3 0 0,0-7 0 16,4 0 0-16,0 6 0 0,0-5 0 16,0-1 0-16,1 6 0 15,-5-6 0-15,4 11 0 16,-9-1 0-16,5 3 0 0,-4 8 0 16,0-4 0-16,-1 6 0 0,-3 5 0 15,-1 6 0-15,1-1 0 16,-1 1 0-16,-3 4 0 0,-1 6 0 15,4-4 0-15,-3 4 0 0,-1 7 0 16,0-7 0-16,-4 11 0 16,4-5 0-16,-4 11 0 0,4-6 0 15,-4 2 0-15,0-3 0 0,0 7 0 16,0 0 0-16,5-6 0 16,-5 6 0-16,0 0 0 15,0 0 0-15,0 0 0 0,0 0 0 16,0 0 0-16,0 0 0 0,0 0 0 15,0 0 0-15,0 0 0 16,0 6 0-16,0-6 0 0,0 0 0 16,0 0 0-16,0 11 0 0,0-11 0 15,0 6 0-15,4 5 0 16,-4-5 0-16,0 11 0 0,0 0 0 16,4 4 0-16,0 6 0 0,1 6 0 15,-5 1 0-15,4 4 0 16,0 12 0-16,0-6 0 0,-4 0 0 15,5 11 0-15,-1 2 0 16,0-3 0-16,-4 7 0 0,4 0 0 16,-4-6 0-16,4 5 0 0,1-5 0 15,-1 6 0-15,0-11 0 16,0 5 0-16,1-5 0 0,-1 1 0 16,4-3 0-16,-3-4 0 0,3-4 0 15,-4-9 0-15,5 3 0 16,-5-11 0-16,4 4 0 0,-3-10 0 15,-1-6 0-15,0-1 0 0,0-4 0 16,-4 1 0-16,0-7 0 16,0 0 0-16,0 0 0 15,5 4 0-15,-5-4 0 0,0 0 0 16,4-4 0-16,-4 4 0 0,0-7 0 16,0 7 0-16,0 0 0 15,0 0 0-15,0 0 0 0,0 0 0 16,0 0 0-16,0 0 0 0,0 0 0 15,0 0 0-15,0 0-153 16,0 0-1066-16,0 0-61 0,0 7-771 16,0-7 651-16</inkml:trace>
  <inkml:trace contextRef="#ctx0" brushRef="#br0" timeOffset="108972.61">18153 6467 1460 0,'0'-11'-12'16,"4"5"155"-16,0-5 502 0,0 5 197 16,-4-5-28-16,4-5-121 15,1 5-237-15,-1-6-213 0,0 7-106 16,5-7-58-16,-9 0-41 0,4 11-12 16,0-5 8-16,-4 1 3 15,4 4-17-15,-4-5-27 0,0 11 27 16,0 0 105-16,0 0 7 15,0 11 8-15,0-5 60 0,0 11-14 16,0 4 30-16,0 6 90 16,-4 13-21-16,0 4-4 0,4 0-13 15,-4 4-81-15,-1 3-78 0,5-7-43 16,0 6-44-16,0-6-22 0,5 0 0 16,-1-10 0-16,4 0 0 15,-3-13 0-15,3 2 0 0,1-13 0 16,-1 7 0-16,0-17 0 0,5 0 0 15,-4 0 0-15,8-17 0 16,-1 0 0-16,6-16 0 16,-1-5 0-16,0 4 0 0,0-16 0 0,-4 6 0 15,0-4 0-15,-4-3 0 0,4-3 0 16,0 3 0-16,0-3 0 16,-5 3 0-16,1 7 0 15,-5 4 0-15,-3 9 0 0,-1-3 0 16,-4 11 0-16,0 6 0 0,0 7 0 15,0 6 0-15,0 4 0 16,0 0 0-16,0 10 0 0,-4 7 0 16,-5 17 0-16,1 3 0 0,-5 18 0 15,5 2 0-15,-1 8 0 16,5 12 0-16,-5 5 0 0,5 13 0 16,0-1 0-16,0 5 0 0,-1 6 0 15,1 0 0-15,4-7 0 16,-4-3 0-16,4-1 0 0,0-12 0 15,0-4 0-15,0-11 0 16,0-6 0-16,-4-6 0 0,-1-5 0 16,1-12 0-16,0-11 0 0,-4 0 0 15,-1-10 0-15,1 0 0 16,-5-11 0-16,0-6 0 0,1 0 0 16,-5-10 0-16,4-3 0 0,-8-8 0 15,4-6 0-15,-4-7 0 0,-1 1 0 16,6-5 0-16,-1-6 0 15,0 4 0-15,4-4 0 16,0 0 0-16,5 0 0 0,8 6 0 16,4-13 0-16,9 1 0 0,12-5 0 15,9 1 0-15,13-13 0 16,16 6 0-16,17-17 0 0,18 7-507 16,16-11-557-16,9 4-528 0,8 7-272 15</inkml:trace>
  <inkml:trace contextRef="#ctx0" brushRef="#br0" timeOffset="109924.08">20024 6341 3280 0,'0'0'795'0,"0"0"-79"16,-5-7-328-16,5 7-177 15,-4 0-109-15,4 0-34 0,-4 11 88 16,-4-5 172-16,3-2 41 0,-3 9 1 16,4-9 1-16,-1 2 18 15,1 1-36-15,4-7-58 0,0 4-295 16,0-4 0-16,0 0 0 0,-4-4 0 16,0-3 0-16,-1-3 0 15,5-7 0-15,0 0 0 0,0 0 0 16,0-10 0-16,0 0 0 0,0-7 0 15,9 1 0-15,-5-5 0 16,5 11 0-16,-1-7 0 0,1 11 0 16,3-4 0-16,-3 10 0 0,-1 0 0 15,5 7 0-15,-5 10 0 16,5 0 0-16,0 10 0 0,-1 13 0 16,-3 11 0-16,-1 4 0 15,1 12 0-15,-9 11 0 0,-4 4 0 16,-5 2 0-16,-4 4 0 0,-4 1 0 15,-4 5 0-15,0 1 0 16,-8-6 0-16,3-5 0 0,-4-6 0 16,1-13 0-16,-1-4 0 0,5-4 0 15,-1-13 0-15,5-6 0 16,0-4 0-16,-4-17 0 16,8 0 0-16,0-11 0 0,0 1 0 15,0-13 0-15,4 2 0 0,5-9 0 16,4-1 0-16,-1-3 0 0,10 7 0 15,-1 4 0-15,0-4 0 16,4-1 0-16,1 12 0 0,4-1 0 16,-1 0 0-16,1 13 0 0,4 4 0 15,0 4 0-15,4 13 0 16,0 6 0-16,5-2 0 0,-5 6 0 16,4 7 0-16,-4-7 0 0,5 7 0 15,3-7 0-15,1-4 0 16,0-2 0-16,-5-4 0 0,9-11 0 15,4-6 0-15,9-6 0 16,-1-5 0-16,9-16 0 0,4 4 0 16,1-15 0-16,-1-2-538 0,5-4-347 15,-1-4-70-15,-4-9-415 16,1 3-96-16,-1-1 129 0</inkml:trace>
  <inkml:trace contextRef="#ctx0" brushRef="#br0" timeOffset="112737.13">18212 8394 2188 0,'8'-45'744'0,"1"-9"222"16,-1 14-125-16,1-4-425 16,-5 17-179-16,0-1-118 0,0 18 4 15,1-3 141-15,-5 13 83 0,0 17 98 16,-5 10 82-16,5 24 85 15,-8 26-250-15,-5 18-362 0,-4 4 0 16,-4 16 0-16,0 7 0 0,-4-1 0 16,-1 1 0-16,5-13 0 15,0-4 0-15,0-10 0 16,4-7 0-16,0-10 0 0,4-7 0 16,5-10 0-16,-5-17 0 0,9-10 0 15,-1-7 0-15,1-10 0 16,0-7 0-16,4-4 0 0,0-6 0 15,4-16 0-15,-4-12 0 0,9-16 0 16,-1-23 0-16,5-15 0 0,4-12 0 16,4-11 0-16,4-4 0 15,5 4 0-15,0-7 0 0,3 1 0 16,1 2-7-16,0 15-86 0,4 5 30 16,0 5 17-16,-4 13 21 15,-8 6 1-15,8 15 9 16,-5 6 15-16,-3 10-9 0,-5 13 16 15,-4 4 6-15,-5 11 58 0,1 6 60 16,-4 6-71-16,-1 11-60 16,-8 10 0-16,4 11 0 0,-8 6 0 15,0 6 0-15,0 5 0 0,-1-5 0 16,1 1 0-16,0-7 0 0,4 0 0 16,0-6 0-16,0-11 0 15,4 0 0-15,0-4 0 0,1-6 0 16,3-13 0-16,5 3 0 15,-1-7 0-15,5-11 0 0,5-16 0 16,7 0 0-16,5-17 0 16,4-7-86-16,4 1-161 0,1-5 6 15,3 1 33-15,-3-3 63 0,3 9 65 16,-8-3 42-16,0 18 31 16,-8-1 1-16,-5 13 2 0,-3 4 4 15,-10 7 0-15,-3 4 21 0,-1 6 41 16,-8 10 70-16,5 3 7 15,-10 14 24-15,1 11 37 0,-4 2-28 16,-5 8-46-16,4 2-79 0,1-6-47 16,-1 0 0-16,9 1 0 15,0-12 0-15,0 5 0 0,5-15 0 16,3-2 0-16,1-8 0 16,3-9 0-16,1-4 0 0,8-11 0 15,5-6 0-15,7-10 0 0,1-6 0 16,0-11 0-16,-8-1 0 15,-1-5-9-15,-8-5-78 0,4-5 42 16,-4-1-14-16,-4 6 1 0,-5-6 15 16,-4 11-3-16,-4 6 13 15,-4 6-5-15,0 4 21 0,-4 7-4 16,-1 10 18-16,-8 11-3 16,-8 6 13-16,-5 13 19 0,0 8 20 15,1 12 109-15,-5 5 27 16,4 12-133-16,-4 5-49 0,5 6 0 15,-1-7 0-15,9 3 0 0,0-2 0 16,8-5 0-16,9-12 0 0,4 2 0 16,4-9 0-16,5-8 0 15,8-2 0-15,4-8-163 0,4-13-72 16,5-6-4-16,16-11 21 0,-3-10-101 16,-5-1-60-16,0-12-81 15,-4 3 176-15,4-14 155 0,-4 3 31 16,0-2 59-16,-5-1 10 0,-3 7 18 15,-5 0 2-15,0 10 9 16,-8 7 15-16,-5 6-24 16,1 4 19-16,-5 11 16 0,-4 2-10 15,0 4 102-15,0 0 150 0,0 10 154 16,-4 7 89-16,-5 4-54 0,5 13-75 16,-5-1-14-16,-3 5-340 15,3 2-28-15,1 4 0 0,-1 0 0 16,1 0 0-16,4-6 0 0,-1 2 0 15,5-13 0-15,0 0 0 16,0 1 0-16,5-11 0 0,-1-11 0 16,4-2 0-16,1 2 0 0,3-6 0 15,5-10 0-15,0-7 0 16,4-6 0-16,9-15 0 16,0-2 0-16,-1-8 0 0,9-9 0 15,1-8 0-15,-1 4 0 0,0-6 0 16,0 13 0-16,0-1 0 15,-4 5 0-15,0 6-17 0,-5 10-24 16,1 7 25-16,0 10-10 0,-9 0 14 16,0 7 8-16,-4 10 12 0,-4 0 87 15,-5 6-82-15,-4 4-13 16,1 18 0-16,-1-1 0 0,-8 7 0 16,-1 3 0-16,-3 3 0 15,-1 4 0-15,-3-6 0 0,3 2 0 16,-4-6 0-16,1-3 0 15,-1 3 0-15,0-11 0 0,5-2 0 16,-1-4 0-16,5-7 0 0,0 3 0 16,0-9 0-16,4-4 0 15,0 0 0-15,0 0 0 0,0 0 0 16,0 0 0-16,0 0 0 0,4-4 0 16,4-3 0-16,-3 7 0 0,3-6 0 15,-4 6 0-15,5 0 0 16,-1 0 0-16,1 6 0 15,-1 5 0-15,1-1 0 0,-1 13 0 16,1 5 0-16,-1-1 0 0,-4 13 0 16,1 4 0-16,-5 11 0 15,0 5 0-15,-5 8 0 0,1 3 0 16,0 7 0-16,-5 3 0 0,1 1 0 16,-1 9 0-16,-3-10 0 15,-1 1 0-15,0-4 0 0,-4-11 0 16,1-6 0-16,-1-6 0 0,0-5 0 15,-5-12 0-15,1-5 0 16,0-5 0-16,-4-12 0 0,-5-5 0 16,5-11 0-16,-5-11 0 0,0 1 0 15,1-13 0-15,3-4 0 16,1-11 0-16,0-2 0 0,8-4 0 16,0-11 0-16,13 5 0 15,4-11 0-15,4 0 0 0,13 0 0 16,8 0 0-16,9-4 0 0,8 4 0 15,5-6 0-15,8 2 0 16,0-2 0-16,0-4 0 0,8 6 0 16,5-3 0-16,0 1 0 0,-5 6 0 15,5 7 0-15,-9-1 0 16,1 5 0-16,-5-1 0 0,-4 3 0 16,-9 8 0-16,-4-4 0 15,-4 6 0-15,-9 5 0 0,1-1 0 16,-9 7 0-16,-5 6 0 15,-8 4 0-15,1 0 0 0,-5 1 0 16,-5-1 0-16,1 6 0 0,0 11 0 16,-4-6 0-16,3 12 0 0,-7 5 0 15,-1 6 0-15,-4 10 0 16,0 13 0-16,-4 8 0 0,0 2 0 16,0 5 0-16,-1 6 0 0,5-7 0 15,1 3 0-15,-1-2 0 16,4-5 0-16,4-6 0 15,5 0 0-15,0 0 0 0,4-10 0 16,4-7 0-16,5 0 0 0,-1-10 0 16,9 0 0-16,0-6 0 15,4-11 0-15,5-7 0 0,3-7 0 16,9-10 0-16,0-3 0 0,5-6 0 16,-1-11 0-16,5-7 0 0,3-10 0 15,-3-4-150-15,0 4 14 16,-5-10 56-16,-4 10 49 0,-4 0 5 15,-5 11 22-15,-3 6 1 0,-9 6 6 16,-4-2-3-16,-5 9 14 16,-4 7 100-16,0 1 40 0,-4 13-9 15,0-1-145-15,-4 1 0 16,0 10 0-16,0 0 0 0,-5 10 0 16,-3 11 0-16,-5 13 0 15,0 6 0-15,0 4 0 0,-4 0 0 16,-5 4 0-16,5 3 0 0,0-1 0 15,4-6 0-15,0 4 0 16,4-1 0-16,5-3 0 0,-1-7 0 16,9-3 0-16,0 0 0 0,5-7 0 15,12-6 0-15,-1-4 0 0,6 0 0 16,3-11 0-16,5-12 0 16,12-5 0-16,5-6 0 0,8-10 0 15,8-7-307-15,1-3-680 16,-1-10 304-16,5-1-705 0,0-2-169 15,-5-5 195-15</inkml:trace>
  <inkml:trace contextRef="#ctx0" brushRef="#br0" timeOffset="141984.84">8848 5935 1255 0,'0'-10'61'0,"0"6"-38"0,4-9 0 15,-4 3 10-15,4-7-33 16,0 6 6-16,-4-5 17 16,5-1-30-16,-1 6 10 0,0-6 33 15,-4 7-15-15,9-7-8 16,-9 7 226-16,0-3 142 0,0 9 67 15,0-2 57-15,0-5 57 0,0 11 41 16,8-6-24-16,-8 2-233 16,0-3-164-16,0 7-77 0,0-6-47 15,0 6-22-15,0 0-13 0,0 0-3 16,0 0-11-16,0 0-1 16,0 0 0-16,0 0 2 0,0 0 15 15,0 0 43-15,0 0 49 16,0 6 24-16,0-6 9 0,0 11 13 15,0-5 21-15,-8 5 26 16,8 5 26-16,0 12 7 0,0 5 10 16,0 5-28-16,-9 6-27 0,5 7-28 15,0-1-6-15,-1-2-132 16,-3 13-32-16,4-11 0 0,-5 11 0 16,9 0 0-16,-4 0 0 0,4 0 0 15,-8 0 0-15,8 4 0 0,-5-4 0 16,5 6 0-16,-4-2 0 15,4 2 0-15,0-6 0 16,0 0 0-16,-4 0 0 0,8-7 0 16,-4 1 0-16,0-5 0 0,4 5 0 15,-4-11 0-15,0 6 0 16,5-6 0-16,-5 1 0 0,8-1 0 16,-8 0 0-16,0 0 0 0,0 0 0 15,0 0 0-15,0 0 0 16,0-4 0-16,0 8 0 0,0-4 0 15,0 7 0-15,0-7 0 0,-8 6 0 16,8-6 0-16,0 0 0 16,0 0 0-16,0 0 0 0,-5 1 0 15,5-8 0-15,0 3 0 0,-4 4 0 16,4-10 0-16,-4 4 0 16,4 2 0-16,0-9 0 15,0 3 0-15,0-7 0 0,0-4 0 16,0 4 0-16,0-6 0 0,0-4 0 15,0 0 0-15,0-7 0 16,0-3 0-16,0-1 0 0,0 4 0 16,0-10 0-16,0 0 0 0,0 0 0 15,0 0 0-15,0 0 0 16,0 0 0-16,0 0 0 16,0 0 0-16,0 0 0 0,0 0 0 15,0 0 0-15,0 0 0 0,0 0 0 16,0 0 0-16,0 0 0 15,0 0 0-15,0 0 0 0,0 0 0 16,0 0 0-16,0 0 0 0,0 0 0 16,0 0 0-16,0 0 0 15,0 0 0-15,0 0 0 0,-4 0 0 16,4 0 0-16,-5-6 0 0,1 2 0 16,4-2 0-16,-4-11 0 0,-5-4 0 15,1-6 0-15,-5-7 0 16,1-10 0-16,-1-6 0 15,0-1 0-15,9 3 0 0,-9-2 0 0,5 5 0 16,-1 1 0-16,1 7 0 16,4-3 0-16,-1 2 0 15,-3 4 0-15,8 1 0 0,-9 5 0 16,5 5 0-16,0 2 0 0,0 5 0 16,4-1 0-16,-5 6 0 15,5 1 0-15,0 3 0 0,0-3 0 16,0 4 0-16,0 6 0 0,0 0 0 15,0 0 0-15,0 0 0 16,0 0 0-16,0 0 0 0,0 0 0 16,0 0 0-16,0 0 0 15,0 0 0-15,0 0 0 0,0 0 0 16,0 0 0-16,0 6 0 16,0-6 0-16,5 10 0 0,-5 1 0 15,4-5 0-15,0 22 0 0,0-5 0 16,5 8 0-16,-1 3 0 15,-8 6 0-15,9-3 0 0,-5 7 0 16,0 1 0-16,5 5 0 0,-5-2 0 16,0 3 0-16,0-1 0 15,5-2 0-15,-9 3 0 0,0-1 0 16,4-6 0-16,-4 0 0 16,0 0 0-16,4-6 0 0,-4 2 0 15,0-2 0-15,5-11 0 16,-5 7 0-16,0-11 0 0,0-2 0 15,0-5 0-15,0 1 0 0,4-6 0 16,-4-5 0-16,0 5 0 16,0-5 0-16,0-6 0 0,0 0 0 15,0 0 0-15,0 0 0 0,0-6 0 16,0-1 0-16,0 3 0 0,4-13 0 16,-4 0 0-16,4-16 0 15,5-11 0-15,-1-11 0 0,5-16 0 16,4-7 0-16,4 1 0 0,0-1 0 15,0-4 0-15,9-2 0 16,-13 6 0-16,13 7 0 16,-13 0 0-16,4 3 0 0,-4 10 0 15,0 1 0-15,-5 2 0 0,1 5 0 16,0 6 0-16,-9 0 0 16,4 6 0-16,-3-2 0 0,-1 13 0 15,0 0 0-15,0 10 0 0,1 0 0 16,-5 7 0-16,0-1 0 15,0 5 0-15,0 6 0 0,0 0 0 16,0 0 0-16,0 0 0 16,0 0 0-16,0 0 0 0,0 6 0 15,0-6 0-15,0 11 0 16,0-5 0-16,-5 4 0 0,1 7 0 16,0 10 0-16,0 7 0 0,-5 4 0 15,1 6 0-15,-5 6 0 16,0 5 0-16,5 6 0 0,-5 0 0 15,5 6 0-15,-14-2 0 0,10 2 0 16,-1-2 0-16,5 2 0 16,-5-2 0-16,4 2 0 0,-3 1 0 15,-1-10 0-15,5-1 0 0,-5-2 0 16,9-5 0-16,-5-6 0 16,5 0 0-16,-5 0 0 0,5-10 0 15,0 4 0-15,4-11 0 16,0-4 0-16,-8-6 0 0,8 4 0 15,-5-11 0-15,5-3 0 0,0 3 0 16,0-4 0-16,-4 5 0 16,4-11 0-16,0 0 0 0,0 0 0 15,0 6 0-15,0-6 0 0,0 11 0 16,0-11 0-16,0 0 0 16,0 6 0-16,0-6 0 0,0 0 0 15,0 0 0-15,0 0 0 0,0 0 0 16,0 0 0-16,0 0 0 15,0 0 0-15,0 0 0 16,0 0 0-16,0 0 0 0,0 0 0 16,0 0 0-16,0 0 0 0,0 0 0 15,0 0 0-15,0 0 0 16,0 0 0-16,0 0 0 0,0 0 0 16,0 0 0-16,0 0 0 0,0 0 0 15,0 0 0-15,0 0-193 16,0 0-1010-16,4-6 473 0,-4-5-1569 15,-4-6 1108-15</inkml:trace>
  <inkml:trace contextRef="#ctx0" brushRef="#br0" timeOffset="171297.3299">21260 6152 838 0,'-4'-7'108'16,"4"3"-32"-16,0-2 23 15,0 6-47-15,-5 0 9 0,5 0-46 16,0-11 6-16,0 11-35 0,0 0-14 16,0 0-59-16,0 0-221 15</inkml:trace>
  <inkml:trace contextRef="#ctx0" brushRef="#br0" timeOffset="197676.12">5516 6317 1434 0,'0'-16'4'0,"0"5"-8"0,0-6 51 15,4 1 118-15,-4-1 160 16,0 6 62-16,0 1 39 0,0-7 86 16,0 4 72-16,0 9 81 0,0-2-177 15,5 2-229-15,-5-3-118 16,0 7-49-16,0 0-41 16,0 0-17-16,0 0-24 0,-5 7 8 15,5 3 125-15,-4 7 110 0,4 10 69 16,-4 1 9-16,0 16-15 15,-1-4-19-15,5 4-31 0,0-7-10 16,0 8-56-16,0-8-41 0,0 3-149 16,0-2-10-16,9-11 0 15,-5 3 0-15,5-9 0 0,-1-5 0 16,9 1 0-16,-9 0 0 0,5-13 0 16,4-4 0-16,0-4 0 15,0-13 0-15,13 0 0 16,-9-16 0-16,4-5 0 0,0-6 0 15,-3-6 0-15,-1-5-29 0,0-6-7 16,0 7 5-16,-12-3 17 16,-1 2 21-16,-4 5 1 0,5 6-16 15,-9 6 20-15,0 11 56 0,-4 4-45 16,4 6-23-16,-5 0 0 16,5 7 0-16,0 10 0 0,0 0 0 15,0 0 0-15,0 0 0 0,-4 6 0 16,0 21 0-16,0 7 0 15,-5 14 0-15,9 13 0 16,-8 10 0-16,-1 13 0 0,5 4 0 16,-4 1 0-16,3 16 0 0,5-11 0 15,0 11 0-15,0 0 0 16,-4 0 0-16,0 0 0 0,0-6 0 16,-5-1 0-16,1-3 0 0,-1-7 0 15,-4-11 0-15,5-5 0 16,0-11 0-16,-9-11 0 0,4-12 0 15,4-5 0-15,1-16 0 0,-9 0 0 16,0-13 0-16,0-4 0 16,4-4 0-16,-12-2 0 0,4-11 0 15,4-4 0-15,-8-2 0 16,12-4 0-16,-4-1 0 0,-4-5 0 16,12-1 0-16,-8-4 0 15,9 1 0-15,8-14 0 0,8 1 0 16,9-5 0-16,-4-12 0 0,21 2 0 15,4-6 0-15,0-7 0 16,17-6 0-16,0 2-1022 0,17-12 207 16,-8 5-818-16,12 1-7 0,8-6 253 15</inkml:trace>
  <inkml:trace contextRef="#ctx0" brushRef="#br0" timeOffset="198674.64">6922 5793 3661 0,'0'0'840'0,"0"0"-318"15,0 6-241-15,-9 11 66 16,9 0 196-16,-13-3 17 16,5 9-21-16,-5-6-31 0,0 0-118 15,5 4-390-15,-5-4 0 16,5 0 0-16,-1-7 0 0,1-4 0 15,-1 1 0-15,1-3 0 0,4-4 0 16,-9-11 0-16,5 5 0 16,3-11 0-16,-3-4 0 0,-9-6 0 15,8 0 0-15,5-13 0 0,0 2 0 16,4-2 0-16,4 2 0 16,0 5 0-16,13-5 0 15,-8 11 0-15,4 4 0 0,4 6 0 16,8 6 0-16,-8 5 0 15,12 6 0-15,-7 6 0 0,3 22 0 16,-4-1 0-16,0 17 0 0,1 0 0 16,-10 17 0-16,-3 10 0 15,-5 7 0-15,-8 10 0 0,-9 7 0 16,5 3 0-16,-18-3 0 0,5-1 0 16,-13 1 0-16,4-7 0 15,-3-6 0-15,-1-15 0 0,0-2 0 16,0-15 0-16,4-6 0 0,-3-10 0 15,3-7 0-15,4-10 0 16,1-6 0-16,0-11 0 16,8 0 0-16,-9-11 0 0,14-6 0 15,-5 0 0-15,0-10 0 16,4 0 0-16,5 0 0 0,8-7 0 16,-9 11 0-16,9-4 0 0,0-1 0 15,9 12 0-15,-5-1 0 16,0 0 0-16,9 6 0 0,4 5 0 15,0 6 0-15,4 6 0 0,4 5 0 16,5 6 0-16,-1 6 0 16,5-2 0-16,0 2 0 15,4 4 0-15,-8 0 0 0,8 1 0 0,-4-1 0 16,4-4 0-16,-4-6 0 16,4 4 0-16,-8-4 0 15,3 0 0-15,6-7 0 0,-14 3 0 16,9-9 0-16,0-8 0 15,0-9 0-15,4-4 0 0,0-4 0 16,-9-2-819-16,5-4-221 0,-4-11-365 16,0-2-133-16,3 2 109 15</inkml:trace>
  <inkml:trace contextRef="#ctx0" brushRef="#br0" timeOffset="-212833.46">5690 8119 1421 0,'8'-24'136'0,"1"8"253"0,-9-1 88 0,8 0 37 15,-8 7 32-15,4-7 9 16,0 6 9-16,1 5-85 0,-1 2-241 15,-4 4-115-15,4 0-26 16,-4 0-55-16,0 10 57 0,9 11 218 16,-18 19 90-16,1 15 12 15,-5 12 2-15,5 15 27 0,-9 6-63 16,-5 6-271-16,6 1-114 0,-1-7 0 16,0 0 0-16,4 0 0 0,-4 1 0 15,9-12 0-15,-1-12 0 16,1 2 0-16,-1-12 0 0,5-5 0 15,4-5 0-15,-9-12 0 0,9 5 0 16,0-15 0-16,0-2 0 16,0-4 0-16,-8-7 0 0,8-3 0 15,0 3 0-15,0-10 0 16,0 0 0-16,0-4 0 0,0-9 0 16,-8 3 0-16,8-18 0 15,0-5 0-15,8-5 0 0,-8-19 0 16,8-1 0-16,1-10 0 0,4-3 0 15,-1 0 0-15,1-3-14 16,4-1-164-16,0-3-18 0,4 0 43 16,-4 1 58-16,13-1 34 0,-13-4 27 15,8 15-2-15,-4-4 20 16,-4 10-6-16,0 0-3 0,4 17 16 16,0 0-9-16,-4 6-4 15,0 11 14-15,0 10-21 0,-4 0 32 16,4 11 10-16,-9-1 84 0,5 7 92 15,-5 13-1-15,1 4 74 16,-1 10-98-16,-8 11-164 0,0 2 0 16,-8 8 0-16,-1 9 0 0,5-3 0 15,-4 7 0-15,-1 0 0 16,1-6 0-16,-1-5 0 0,5 5 0 16,0-18 0-16,0 3 0 0,4-12 0 15,0-5 0-15,4-13 0 16,-4 7 0-16,4-13 0 15,0-4 0-15,13-4 0 0,-8-19 0 16,12-4 0-16,4-7 0 0,-4-14-280 16,13-9-170-16,-8 2 126 15,3-5 90-15,-3-1 82 0,3 6 80 16,-3 5 42-16,-5 6 9 0,-4 10 16 16,-4 7 19-16,-5 6 61 15,0 4 101-15,1 11 133 0,-9 6 101 16,0 0-18-16,0 6-200 0,0 15-192 15,0 2 0-15,0 15 0 0,-9 6 0 16,9 0 0-16,-8 6 0 16,0-6 0-16,3 7 0 0,1-7 0 15,0 0 0-15,4-6 0 16,0-5 0-16,4-5 0 0,0-1 0 16,9-10 0-16,-13 0 0 15,8-7 0-15,1-4 0 0,-1-6 0 16,5 0 0-16,4-10 0 0,0-13 0 15,0-5 0-15,4-16 0 0,-4 0 0 16,0-17 0-16,4 1 0 16,-12-1 0-16,3-4 0 0,1 4 0 15,-9 4 0-15,-4 13 0 0,-4 0 0 16,0 10 0-16,-5 13 0 16,-3-2 0-16,3 13 0 15,-8 3 0-15,4 7 0 0,5 7 0 16,-9 10 0-16,0 6 0 0,0 4 0 15,5 11 0-15,-5 6 0 16,4 0 0-16,0 0 0 0,0 6 0 16,5-6 0-16,0 0 0 0,8-6 0 15,0 2 0-15,0-6 0 0,8-7 0 16,0 0 0-16,1-6 0 16,-5-8 0-16,5 4 0 0,3-13 0 15,1-4 0-15,4-4 0 0,0-13-32 16,4 0-339-16,-4-16 5 15,4-1 80-15,5-4 63 16,-5-6 96-16,4 0 75 0,-12 0 32 16,4 4 20-16,0 2 12 0,-9 11-5 15,1 10 38-15,-9 0 73 0,4 11 55 16,-4 2 71-16,0 4 25 16,0 10 47-16,0 7-23 0,0 4-293 15,-4 13 0-15,4 6 0 0,0-3 0 16,-9 7 0-16,9 1 0 15,0-1 0-15,0 0 0 0,0-11 0 16,9-5 0-16,-9-1 0 16,8-10 0-16,-4-1 0 0,5-9 0 15,-1-7 0-15,9-7 0 16,-4-9 0-16,4-12 0 0,8-5 0 16,-8-11 0-16,13-11 0 0,-5 1 0 15,13-14 0-15,-8-3 0 0,4-7 0 16,4 7 0-16,-4 10 0 15,-5 0 0-15,1 17 0 0,-13 11 0 16,4 5 0-16,-4 11 0 0,-8 7 0 16,-1 4 0-16,-8 12 0 15,4 4 0-15,-4 14 0 0,-4 7 0 16,4 9 0-16,-8 4 0 0,-1 4 0 16,-4 3 0-16,5-1 0 15,-1-6 0-15,1-6 0 16,0 2 0-16,-1-13 0 0,9-6 0 15,-8-4 0-15,-1 0 0 0,9-11 0 16,-4 4 0-16,4-10 0 0,0 0 0 16,0 0 0-16,0 0 0 15,0 0 0-15,0-6 0 0,4 2 0 16,0-9 0-16,1 3 0 0,3-11 0 16,9 4 0-16,-9 0 0 15,5 7 0-15,-4-3 0 0,8 9 0 16,-9-2 0-16,5 6 0 15,-5 6 0-15,9 5 0 0,-8-1 0 16,-1 7 0-16,5 6 0 0,-1 4 0 16,1 0 0-16,-4 7 0 15,-1 4 0-15,-4 6 0 0,5 0 0 16,-5 6 0-16,-4 5 0 0,0-5 0 16,-4 11 0-16,-5-6 0 15,-3 6 0-15,3 0 0 0,-12-7 0 16,0-3 0-16,0-1 0 0,-1-6 0 15,-3-6 0-15,4-11 0 16,4-4 0-16,-8-6 0 16,8 0 0-16,4-13 0 0,-8 2 0 15,8-6 0-15,5 0 0 0,-1-6 0 16,5 2 0-16,-5-13 0 0,9-6 0 16,0-15 0-16,0-6 0 15,9-17 0-15,8-6 0 0,12-4 0 16,-3-18 0-16,12 1 0 0,0 4 0 15,0 2 0-15,9-2 0 16,-1 9 0-16,5-3 0 0,0 11 0 16,-5 2 0-16,5 8 0 0,-4 3 0 15,-1 3 0-15,-16 14 0 16,4 3 0-16,-13 7 0 0,-4 6 0 16,0 8 0-16,-13 3 0 15,5 3 0-15,-9 3 0 0,0 4 0 16,0 0 0-16,0 4 0 0,0 9 0 15,-5 4 0-15,-3 4 0 16,-1 6 0-16,9 0 0 0,-12 7 0 16,3 6 0-16,-3-3 0 0,3 1 0 15,5 2 0-15,-5-2 0 16,9 2 0-16,0-9 0 0,-8 3 0 16,8-1 0-16,8-5 0 0,-8-5 0 15,9-2 0-15,-5-4 0 16,0-1 0-16,5-5 0 0,-1-5 0 15,5 5 0-15,4-18 0 16,0 3 0-16,4-13 0 0,0-10 0 16,5 0 0-16,-1-13 0 0,5-4 0 15,-1-17 0-15,-3-4 0 16,3 4 0-16,-3-6 0 0,-1 6 0 16,-4 6 0-16,-4 5 0 0,-4 12 0 15,-5 11 0-15,1 4 0 16,-9 6 0-16,4 13 0 0,-4 4 0 15,-8 0 0-15,3 21 0 0,-7 2 0 16,3 11 0-16,-12 3 0 0,8 7 0 16,1 1 0-16,3-1 0 15,-8 0 0-15,9 0 0 16,-1 0 0-16,5 0 0 0,4-10 0 16,4-1 0-16,1-6 0 0,7 1 0 15,14-5 0-15,-5-6 0 16,13-7 0-16,4-10 0 0,0-6 0 15,8-11 0-15,5-4 0 0,0-6-619 16,4-7-406-16,4-10-643 16,-4 0-76-16</inkml:trace>
  <inkml:trace contextRef="#ctx0" brushRef="#br0" timeOffset="-210748.23">3234 10205 4390 0,'-8'0'574'0,"4"11"-280"0,4-5-133 16,-9-2-84-16,9-4-31 15,0 6-15-15,0-6 33 0,9 7 136 16,-9-7 115-16,4 4-91 0,0-4-7 16,0-4-26-16,1 4-58 15,-1-7-33-15,4-3-46 0,9 4-33 16,-4-11-37-16,12 0-19 0,1-10 4 16,12-1-1-16,-9-5-10 15,9-5 5-15,5-2 10 0,3-4 18 16,1 0-164-16,0 0-255 0,-9-4 140 15,4-3 171-15,-4 1 31 16,0 6 30-16,-4 0 66 16,-13 0-7-16,5 6-21 0,-14 11 28 15,-3-3-22-15,-1 9-5 0,1-2 89 16,-18 13 79-16,9-1 92 0,-8 5-30 16,-1 6-72-16,-3 6 32 15,-5 11 65-15,-5 10 155 0,6 17 174 16,-18 7-258-16,13 10-309 0,-18 10 0 15,14 0 0-15,-13 17 0 0,4 7 0 16,4-3 0-16,-8-1 0 16,13-10 0-16,-5-3 0 0,13 0 0 15,-8-13 0-15,12 2 0 0,-4-6 0 16,9-7 0-16,-1-3 0 16,5-13 0-16,0-1 0 0,4-7-469 15,4-9-587-15,0-11 502 16,5-3 229-16,8-18-1552 0,0-6 637 15,12-16 590-15</inkml:trace>
  <inkml:trace contextRef="#ctx0" brushRef="#br0" timeOffset="-210184.66">4170 9840 5226 0,'-9'17'201'0,"-12"10"215"0,4-4 261 16,0 11 82-16,0 3-17 0,-4 8-572 16,4 9-170-16,0-4 0 15,-4 5 0-15,4 2 0 0,0-3 0 16,5 1 0-16,-5 2 0 0,0-9 0 15,8 2 0-15,1 1 0 16,4-7 0-16,4-7 0 0,0-3 0 16,8 4 0-16,1-15 0 15,3 4 0-15,5-10 0 0,0 4 0 16,4-15 0-16,5 1 0 0,3-14 0 16,5-3 0-16,9-13 0 15,-1-11 0-15,13-4 0 0,-9-6 0 16,9-6 0-16,-8-11 0 0,8 0 0 15,-8-4 0-15,-1-2 0 0,-8-4 0 16,5 3 0-16,-14 3 0 16,-12 4 0-16,0 1 0 0,-4 5 0 15,-5 5 0-15,-16-5 0 0,-1 11 0 16,1 4 0-16,-5-4 0 16,-16 10 0-16,3 7 0 0,-8 0 0 15,5 6 0-15,-9 8 0 16,-9 13 0-16,-4 13 0 0,0 8 0 15,1 19 0-15,-10 8 0 0,5 13 0 16,0 6 0-16,9 11 0 16,-1 4 0-16,13-1 0 0,5 3-744 15,12-6-206-15,-4 4-1554 0,12-4 1192 16</inkml:trace>
  <inkml:trace contextRef="#ctx0" brushRef="#br0" timeOffset="-203574.9">6371 9752 1438 0,'0'0'0'0,"0"0"94"0,0 0 334 0,0 0 146 16,0 0 59-16,0 6 91 0,-4 5 67 16,0-5-349-16,-1 4-228 15,-3 1-101-15,0-1-42 16,-1 3-10-16,1 4-19 0,-1-7-11 15,1 1-17-15,3-1 29 0,1-4 125 16,0 1 73-16,4-7 21 16,0 4 15-16,0-4-38 0,0 0-14 15,0 0-9-15,0 0-18 0,-8 0-97 16,8-11-39-16,0 1-29 0,8-7-20 16,-8-6-9-16,4 2-8 15,9-6 7-15,-5-3-3 0,5 3 0 16,4 0-9-16,0-7 9 0,4 7-11 15,-4 6 14-15,0-2-8 16,4 2-1-16,0 4 6 16,-4 11 0-16,9-5 29 0,-14 5 95 15,5 6 47-15,0 0-27 0,-4 0-144 16,0 17 0-16,-1-7 0 0,-3 13 0 16,-9 11 0-16,8 0 0 15,-8 10 0-15,-8 4 0 0,-1 2 0 16,-3 5 0-16,-5 6 0 0,-9 0 0 15,-3 6 0-15,3-2 0 16,-3-4 0-16,-5 0 0 0,4 0 0 16,-8-11 0-16,4 4 0 0,5-3 0 15,-1-7 0-15,4-13 0 16,-3 3 0-16,12-11 0 0,-13-6 0 16,13 0 0-16,0-13 0 15,0 2 0-15,1-6 0 0,3-6 0 16,4 2 0-16,-8-9 0 0,9 3 0 15,0-7 0-15,3 0 0 16,5 0 0-16,-8-4 0 0,16 4 0 16,-8 1 0-16,5-1 0 0,3 0 0 15,0-4 0-15,9 11 0 0,0-3 0 16,4 9 0-16,5-3 0 16,-5 7 0-16,4 0 0 15,1 0 0-15,3 11 0 0,-7-5 0 16,3 5 0-16,0 6 0 0,5-1 0 15,-13 1 0-15,4 0 0 16,5 4 0-16,-14 2 0 0,5 4 0 16,0-6 0-16,-8 2 0 0,8 5 0 15,-5-1 0-15,5-4 0 0,-8-2 0 16,3-4 0-16,1 6 0 16,0-6 0-16,4-7 0 0,0 1 0 15,-5-5 0-15,5-6 0 0,4 0 0 16,5-6 0-16,3-11 0 15,5-4 0-15,13-6 0 16,-9-7 0-16,9-10 0 0,-1 0-1248 16,1-6 525-16,3-5-1290 0,-3 5 608 15</inkml:trace>
  <inkml:trace contextRef="#ctx0" brushRef="#br0" timeOffset="-195419.31">5376 9846 2318 0,'-8'0'769'16,"8"0"141"-16,0 0-164 0,0 0-343 16,0 0-204-16,0 0-93 15,0 0-36-15,0 0-49 0,0 0-1 16,-4 4 4-16,4 3 3 0,0-1 7 16,4 4-31-16,-4-3-12 15,8-3 9-15,-8 2 5 0,0 5 4 16,9-5-4-16,-9-2 1 15,8 3 21-15,-8-7 38 0,9 6-2 16,-5-6 43-16,4 0-3 0,-3 0-4 16,7 0-16-16,-3-6-14 15,-1-5-7-15,-3 1 30 0,-1-3 74 16,4-4 98-16,-4 7 83 0,-4-7 44 16,9 6 29-16,-9 1-252 15,-9 4-168-15,18-5 0 0,-9 5 0 16,-13 6 0-16,9 0 0 0,0 0 0 15,0-4 0-15,4 4 0 0,0 0 0 16,-5 10 0-16,5 1 0 16,0-5 0-16,0-6 0 0,0 10 0 15,0-10-127-15,0 0-1073 16,0 11 522-16,0-11-1501 0,5 0 880 16</inkml:trace>
  <inkml:trace contextRef="#ctx0" brushRef="#br0" timeOffset="-194920.4499">5241 10381 5057 0,'-4'0'270'15,"4"0"-90"-15,0 0 185 16,0 0 81-16,-9 11-74 0,9-5-53 15,0 1-49-15,0-3-93 0,0 6-52 16,0-3-36-16,9 3-14 16,-9-4 7-16,4-6-27 15,0 0 16-15,0 0 41 0,13 0-30 16,-8-6-38-16,8-4-44 0,-5-1 0 16,5-6 0-16,-8 0 0 15,3 7 0-15,-7-7 0 0,-1 0 0 16,0 7 0-16,-8 4 0 0,0-5 0 15,-1 5 0-15,1-5 0 0,-13 5 0 16,9 6 0-16,4 0 0 16,-5 0 0-16,1 0 0 0,8 6 0 15,-9 5 0-15,1-1 0 16,8 3-1142-16,0-3 56 0,0 7-1181 16</inkml:trace>
  <inkml:trace contextRef="#ctx0" brushRef="#br0" timeOffset="-194266.16">7785 10144 5843 0,'0'0'697'0,"0"0"167"15,0-6-77-15,9 6-787 0,3 0 0 16,5-4 0-16,4 4 0 0,5-7 0 16,8 7 0-16,0-6 0 15,8 6 0-15,-4-4 0 0,4 4 0 16,5 4 0-16,-5-4 0 0,1 6-24 16,-5-6-824-16,0 7-71 15,-13-3-278-15,1 9-271 16,-10-3 294-16</inkml:trace>
  <inkml:trace contextRef="#ctx0" brushRef="#br0" timeOffset="-193984.71">7806 10365 5689 0,'0'6'904'16,"5"-2"159"-16,16 2-528 0,-9 5-535 16,14-5 0-16,-1 1 0 0,13-3 0 15,0 2 0-15,5-6 0 16,3 4 0-16,5 3 0 0,-4-7 0 16,3 6 0-16,-3-2 0 0,0 2 0 15,-1 1 0-15,-8 3-340 16,0-6-780-16,-4 9 321 0,-4-9-750 15,-5 13 65-15,1 6 275 0</inkml:trace>
  <inkml:trace contextRef="#ctx0" brushRef="#br0" timeOffset="-191637.1">9673 9708 2997 0,'-8'-7'1170'0,"-1"7"-492"16,-3 7-321-16,3-1-164 0,1 11-81 15,-9-3-16-15,0 10 335 0,4-1 90 16,-4 4 46-16,0 0-6 15,0 7-75-15,-4-7-464 0,0 11-22 16,4-5 0-16,-4-5 0 16,0-1 0-16,8 0 0 0,-4-4 0 15,4-6 0-15,1-6 0 0,3-1 0 16,5 3 0-16,4-9 0 0,-9 2 0 16,5 1 0-16,4-7 0 15,0 0 0-15,0 0 0 0,0 0 0 16,0 0 0-16,4-7 0 0,5 7 0 15,-9-6 0-15,8-5 0 16,5 1 0-16,4 4 0 0,0-11 0 16,8 6 0-16,-3-5 0 0,7 5 0 15,-3 5 0-15,-5 2 0 16,4-3 0-16,1 18 0 0,-5-5 0 16,-4 5 0-16,4 5 0 15,-9 5 0-15,10 2 0 0,-18 5 0 16,4 5 0-16,1-5 0 0,-5 5 0 15,0 5 0-15,-8 2 0 0,0-9 0 16,-5 9 0-16,-3-2 0 16,-10-4 0-16,1-1 0 15,-8 1 0-15,3-7 0 0,-3 0 0 16,-1-6 0-16,-4-4 0 0,0 0 0 16,5-4 0-16,-5-9 0 0,8 2 0 15,-3-6 0-15,3 0 0 16,1-6 0-16,0-5 0 0,3 1 0 15,5-3 0-15,1 3 0 0,-1-7 0 16,0 6 0-16,4 1 0 16,4-3 0-16,5 3 0 0,-8-1 0 15,7 5 0-15,1 2 0 0,4-2 0 16,0 6 0-16,0 0 0 0,0-11 0 16,0 11-760-16,4-6-186 15,5-1-178-15,3-3-583 0,1-11 576 16</inkml:trace>
  <inkml:trace contextRef="#ctx0" brushRef="#br0" timeOffset="-191279.3299">9652 9769 4354 0,'-4'-11'597'0,"4"11"-289"15,0 0-138-15,0-6-63 0,0 6 93 16,0 0 293-16,4 0 131 0,0 6 12 15,5-6-91-15,8 4-388 0,-5 3-157 16,5-1 0-16,9-2 0 16,3 2 0-16,5 1 0 0,4-3 0 15,9 2 0-15,4 5 0 0,-1-11-947 16,5 6 113-16,1-2-396 16,-6 9-611-16,1-3 840 15</inkml:trace>
  <inkml:trace contextRef="#ctx0" brushRef="#br0" timeOffset="-182432.06">11345 9227 2603 0,'-17'-11'1416'16,"5"22"-646"-16,-1 12-374 15,0-6-189-15,-4 0-87 0,-4-3-21 16,-8 26-52-16,-18 21 489 16,-16 17 165-16,3 10-163 0,9 21-117 15,13 13-84-15,4-11-337 16,13-6 0-16,-4 0 0 0,0-6 0 15,3-1 0-15,1-3 0 16,0-1 0-16,4 1 0 16,4-13 0-16,5-5 0 0,-1-12-649 15,9-4-313-15,0-4 445 16,9-13-574-16,8 0-171 16,4-17 119-16,4 1 561 0</inkml:trace>
  <inkml:trace contextRef="#ctx0" brushRef="#br0" timeOffset="-180667.53">11430 10503 5169 0,'-4'-6'208'16,"0"-5"-101"-16,4 1-38 15,4 4-41-15,0-5 14 0,4-6-53 16,9 1 13-16,0-1 4 0,9 0-13 16,-1 0 25-16,5 7-29 0,-5-7 29 15,5 13-31-15,-1-3 9 16,-7-3 31-16,-1 10-42 15,0 0 24-15,-8 10 8 0,-1-10 46 0,-3 11 160 16,-1 6 133-16,-3-1 28 16,-10 1 22-16,1 11-40 15,-9 5-78-15,1 5-18 0,-5 6-94 16,0 0-176-16,0 0 0 0,0 0 0 16,0-4 0-16,4-2 0 15,5 2 0-15,4-13 0 0,-1 0 0 16,10-6 0-16,3 2-59 0,1-12-319 15,12-5 44-15,4-6-118 0,5-6-131 16,8-15 194-16,4 4 195 16,5-10 108-16,8-7 14 15,-4-6 35-15,8 3 14 0,0-7 17 16,0 6-5-16,-8 4 17 0,-4 1-14 16,-9 5 8-16,-9 12-3 15,-7-1 21-15,-5 6-11 0,-9 5 12 16,0 6 35-16,-3 0 279 0,-5 10 158 15,-5 3 61-15,1 14 24 16,-8 1-97-16,-1 5-379 0,0 5-100 16,-4 6 0-16,0-4 0 0,5 4 0 15,-1-6 0-15,4 6 0 16,1-11 0-16,4 1 0 0,4 0 0 16,4-7 0-16,9 0 0 15,-5-10 0-15,9 0 0 0,0-7 0 16,8-10 0-16,5 0-74 0,4-6-148 15,4-15 51-15,4 4 40 16,1-16 0-16,-1-1 35 0,0-10 38 16,-4 0 27-16,-4-11 7 0,-4 5 8 15,-5-5 11-15,-8 11 5 16,-8-6 57-16,-9 12 53 0,-5-2 56 16,-7 13 43-16,-1 0-26 0,-8-1-25 15,-4 18-82-15,-1 4-76 16,-4 6 0-16,-3 10 0 0,-1 7 0 15,-4 6 0-15,0 15 0 16,-1 2 0-16,1 4 0 0,0 4 0 16,9 2 0-16,3 5 0 0,5-11 0 15,4 6 0-15,9-12 0 16,3 2 0-16,10-2 0 0,3-15 0 16,5 4-71-16,12-10-520 0,5-13 49 15,12 3 75-15,5-14 135 16,8-3 57-16,0-11 99 0,13-9 89 15,-1-7 30-15,5-8 33 0,4-9-14 16,1-7 6-16,-5 0-52 16,-5 0 47-16,-7 7 98 15,-14 3-9-15,-12 7-6 0,-9 11-15 0,-8 5 191 16,0 1 212-16,-12 17 59 16,-1-3-15-16,-4 2-55 0,-9 11-17 15,1 11-239-15,-9 2-167 16,-4 8 0-16,-5 12 0 0,-3 5 0 15,-1 6 0-15,5-4 0 0,-1 14 0 16,5-9 0-16,8-1 0 16,5 0 0-16,4-4 0 0,8-9 0 15,0 3 0-15,5-7 0 0,8-4 0 16,0-6 0-16,8-7 0 16,0-10 0-16,9 0 0 0,0-10 0 15,8-7 0-15,1-6-77 16,3-15-19-16,1-2 57 0,-1-8 12 15,-3-9 22-15,-5-1 5 0,-9-3-7 16,-3 4 45-16,-13 2 72 16,-9 11-7-16,-13 0-103 0,-3 11 0 15,-10 5 0-15,-3 12 0 0,-5 5 0 16,-3 5 0-16,-6 12 0 16,1 11 0-16,-4 10 0 0,4 11 0 15,0 6 0-15,0 0 0 0,8 7 0 16,5-1 0-16,8-2 0 15,4-4 0-15,5 7 0 0,8-18 0 16,4 5 0-16,4-4 0 16,5-11 0-16,0-2-233 0,8-5-204 15,4-16 50-15,9 0 48 0,0-10 62 16,8-13 122-16,5-4-73 16,-1-7-13-16,5-4 105 0,-4-6 69 15,4 0 54-15,-9 4-22 0,-4 2 35 16,-13 5 333-16,-3 6 216 15,-10 10 12-15,-3 0-9 0,-5 6-72 16,-4 1-407-16,0 10-73 0,-8 0 0 16,-1 17 0-16,-8 4 0 15,-4 12 0-15,0 5 0 0,-5 12 0 16,5 11 0-16,-4 0 0 16,-1 0 0-16,5 4 0 0,0 9 0 15,0-9 0-15,0 2 0 0,4 4 0 16,-4 1 0-16,4-11 0 15,0-1 0-15,0-5 0 0,0-5 0 16,0-12 0-16,-4-4 0 0,4-7 0 16,-4-4 0-16,0-12 0 15,-1-5 0-15,-3-6 0 0,-5-6 0 16,5-5 0-16,0-6 0 0,-1-6 0 16,1-4 0-16,-1 0 0 15,9-11 0-15,1-2 0 16,7 2 0-16,1-6 0 0,8 4 0 15,8-8 0-15,5 4 0 0,12-7 0 16,5-3 0-16,12 4 0 0,5-5 0 16,4 5 0-16,4-5 0 15,8 11 0-15,1 0 0 0,8 0 0 16,-5 4-341-16,5 2-784 0,0 4 517 16,0 1-994-16,-8 12 58 15,-5 4 297-15</inkml:trace>
  <inkml:trace contextRef="#ctx0" brushRef="#br0" timeOffset="-180069.31">14393 9630 1448 0,'9'-21'253'16,"4"-2"171"-16,-5 12 111 16,5 1 81-16,-1 4 74 0,5 6 47 15,-4 6-326-15,4 15-185 0,0 12-98 16,0 18-47-16,0 10 122 16,-9 10 238-16,-4 17 148 0,-4 17 51 15,-4 0-48-15,-8 4-415 0,-5 9-177 16,-5 8 0-16,-11 2 0 0,-10-2 0 15,-8 6 0-15,-4 7 0 16,-8-1 0-16,-9-12-408 16,0 2-683-16,-8-6 363 0,-1-13-1469 15,-4-4 1006-15</inkml:trace>
  <inkml:trace contextRef="#ctx0" brushRef="#br0" timeOffset="-174713.11">1008 13175 1453 0,'0'0'249'0,"-5"0"414"15,5 0 207-15,0 7 207 16,-8-3-480-16,8 2-283 0,-9 5-148 15,9 6-64-15,-8-1-58 0,-1 1-5 16,1 0-7-16,0 4-14 0,3-4 44 16,-3-7 143-16,-1 7 123 15,1-4-14-15,-1-3 10 0,1-6-112 16,-5 9-41-16,-4-9-38 0,9 2-33 16,-1 5-6-16,-3-11-1 15,-5 0 16-15,8-4-40 0,1-3-17 16,8-3-33-16,-9-7-3 15,9 0-16-15,0-6 74 0,0-4-116 16,9 0 42-16,8-7-14 0,-9 7 16 16,13-7-9-16,-4 7 25 15,0 0-26-15,4 10 10 0,5 6-18 16,-13 5 27-16,12 6 11 0,-8 6 202 16,-4 11-224-16,3 4 0 0,1 13 0 15,0 6 0-15,-12 4 0 16,3 10 0-16,-8 1 0 15,0 6 0-15,-13 6 0 0,-4-2 0 16,0 2 0-16,-12 4 0 0,3 7 0 16,-12-13 0-16,4 2 0 0,-4 1 0 15,0-14 0-15,0 1 0 16,-4-11 0-16,4-4 0 0,0-9 0 16,0-1 0-16,4-16 0 0,4 3 0 15,-4-11 0-15,5-6 0 0,3-6 0 16,5-4 0-16,-4-7 0 15,12-4 0-15,-4-2 0 0,8-5 0 16,1 1 0-16,0 0 0 0,16-7 0 16,-8 1 0-16,17-1 0 0,0-4 0 15,-4 11 0-15,12-7 0 16,-4 7 0-16,5 10 0 16,3 1 0-16,5 5 0 0,-4 11 0 15,-5 0 0-15,5 4 0 0,-5 13 0 16,5-4 0-16,-5 8 0 0,-4-5 0 15,5 1 0-15,3 10 0 16,-3-3 0-16,-5 3 0 0,4 0 0 16,5 0 0-16,-13-6 0 0,8 9 0 15,5-9 0-15,-5 2 0 0,-4-2 0 16,5-4 0-16,-5-1 0 16,4-5 0-16,-12-5 0 0,13-6 0 15,-10 0 0-15,-3-6 0 16,4-5-623-16,0-16-355 0,0 0 465 15,4-13-21-15,-4-8-1144 0,0-9 458 16,-4-4 598-16,-5-10 241 16</inkml:trace>
  <inkml:trace contextRef="#ctx0" brushRef="#br0" timeOffset="-174415.0799">1198 12359 1951 0,'0'-6'1335'16,"9"12"-225"-16,-1 4-518 15,5 11-287-15,4 13-90 0,0 6 161 16,4 8 295-16,4 13 60 0,-8 10-7 16,4 7-543-16,-4 6-181 15,4 8 0-15,-12 3 0 0,8 6 0 16,-17 4 0-16,8 10 0 0,-8 0 0 15,-8 1 0-15,-1 12 0 0,-8 4 0 16,-4 11 0-16,-13 2 0 16,-4 8 0-16,-8 2 0 0,-9 1 0 15,-9-3-1034-15,-12 2 240 16,-5 22-135-16,-12-18-737 0,-8 7 488 16,-18-11 554-16</inkml:trace>
  <inkml:trace contextRef="#ctx0" brushRef="#br0" timeOffset="-166294.78">10211 13883 1362 0,'0'0'32'0,"0"4"-19"15,0-4-7-15,0 0 5 0,0 0 50 16,0 0 281-16,0 0 178 0,0 0 147 16,0 0 187-16,0 0-12 15,-4 6-408-15,-1-6-225 0,5 0-97 16,-4 0-50-16,4 0-24 0,0 0-3 16,0 0 3-16,0 0 2 15,0 0 6-15,0 0 0 16,0 0 70-16,0 0 24 0,0 0 43 15,0 0 13-15,0 0-2 0,0 0-22 16,0 0-16-16,0 0-26 16,0 0-25-16,0 0-20 0,0 0-6 15,0 0-16-15,0 0-6 0,0 0-6 16,0 0-4-16,0 0-12 16,0 0-8-16,4-10-15 0,5 4-7 15,4-11-1-15,3-4 9 0,10-13-13 16,3 1-4-16,10-11-5 15,-1-1-10-15,4 1-206 16,5-10-75-16,-1-3 16 0,1 3 62 16,-5-1 87-16,0 5 83 0,-8 6 55 15,0-1 2-15,-13 18 4 16,0 4-3-16,-12-4-9 0,-1 10 0 16,-3 6-3-16,-5-5 15 0,0 5 25 15,-5 5 28-15,1 6-24 16,-4 0-26-16,-1 6-28 0,-3 5-6 15,-5 16 77-15,0 7 79 0,-9 10 52 16,5 6 69-16,-4 15 35 16,-5 13 66-16,5-7 41 0,-5 13-397 15,0-2 0-15,1 2 0 16,-1 4 0-16,5-6 0 0,-1 2 0 16,1-13 0-16,4 1 0 15,4-1 0-15,0-14 0 0,4-9 0 16,0-4 0-16,5-4 0 0,4-13 0 15,0 1 0-15,-1-12 0 16,5 1 0-16,-4-13 0 0,4 3-586 16,0-7-356-16,0 0 410 0,9-11 241 15,3-6-394-15,5-16-727 16,9-5 248-16,3-12 564 0,5-5-22 16</inkml:trace>
  <inkml:trace contextRef="#ctx0" brushRef="#br0" timeOffset="-165875.0799">11074 13734 1349 0,'5'-6'17'15,"-1"-1"-4"-15,0 3-1 0,-4-2-2 16,4 2-3-16,1-3-1 0,-5 1-6 16,0 2 0-16,4-3 0 15,-4 7 8-15,0 0-4 16,0 0 18-16,0 0-32 0,-4-6 7 16,4 6-8-16,0 0 5 0,0 0 11 15,0 0-8-15,0 0 16 0,0 0-25 16,0 0-5-16,0 0-4 15,0 6-203-15</inkml:trace>
  <inkml:trace contextRef="#ctx0" brushRef="#br0" timeOffset="-165151.5799">11151 13629 1393 0,'4'0'10'16,"0"0"-2"-16,-4 0-5 15,0-6-3-15,4-1 0 0,1 3 3 0,-5 4 4 16,0-6 36-16,4 6 12 16,-4 0 189-16,0 0 143 0,0-4 64 15,0-3 73-15,0 7 125 16,0 0 81-16,0 0-233 0,0 0-238 16,0 0-115-16,0 0-56 0,0 0-47 15,0 0-12-15,-4 7-18 16,-5-3 2-16,1 6-13 0,-5 13 22 15,-4 5-18-15,-4 16 27 0,0 0 162 16,-5 6 115-16,1 11-30 16,-1 0-38-16,5 0-49 15,0 0-71-15,4-7-43 0,4 7-27 16,5-10-29-16,0-3 1 0,8-4-17 16,4-4-2-16,0-9 2 15,4 3-10-15,5-11 5 0,4-2 19 16,0-4-11-16,4 0-8 0,5-17-4 15,3 0-15-15,9-17 12 16,5 0-6-16,-1-10 2 0,9-11 24 16,0-2 1-16,-1-8 3 0,-3-9 10 15,0-4-6-15,-1-4 8 16,-8-2-11-16,0-4 0 16,-8-7 3-16,-5 0-12 0,-8 7 5 15,-4-1 34-15,-9 12 230 0,-4-1 108 16,-4 0-235-16,-13 17-151 0,0 0 0 15,-8 6 0-15,-9 15 0 16,-4 6 0-16,0 7 0 0,-9 10 0 16,-4 16 0-16,0 12 0 0,1 9 0 15,3 20 0-15,-4 4 0 16,5 10 0-16,8 1 0 0,4 5 0 16,0 12 0-16,9-8-518 0,8 3-515 15,4-6 198-15,4-7-871 16,5 1 353-16</inkml:trace>
  <inkml:trace contextRef="#ctx0" brushRef="#br0" timeOffset="-163092.16">11968 14263 2772 0,'-13'0'721'0,"0"0"109"0,1 0-222 15,7-4-294-15,1-3-151 16,0 7-76-16,8-6-42 15,0-4-24-15,5-7-11 0,3 0-7 16,10-10-3-16,7-1 0 0,5-5 0 16,4-5 3-16,5 4-3 0,-1-3 0 15,4-3-5-15,1 6 5 16,0 7 0-16,-9 0 0 0,-9-1 2 16,-3 12 5-16,-5-1 53 0,-4 6 198 15,-9 5 67-15,-3 6-8 16,-1 0-31-16,-4 0-105 15,-9 10-90-15,-3 20-31 0,-10 8 128 16,1 12 55-16,-8 5-30 0,-1 5-48 16,5 12-47-16,-1-11-44 15,1 0-43-15,8-7-31 0,4-3 0 16,5-7 0-16,3-7 0 0,1-3 0 16,8-7 0-16,5-4-61 15,-1-12-116-15,5-5-22 0,8-6-21 16,5-6-60-16,3-11-21 0,9-14 23 15,5-9 41-15,-1-4 44 16,5-11-113-16,-1-2 126 0,5-8 87 16,-4 11 45-16,-1-3 25 15,-4 9 15-15,-8 8 8 0,-4 2-4 16,-9 15 4-16,-8 2 11 16,0 4 22-16,-5 11 177 0,-4-5 36 15,-4 11-40-15,-4 17 42 0,0 4 87 16,-9 19 53-16,0-2-16 15,-4 12-11-15,-4 11-163 0,0-6-198 16,4 6 0-16,0-11 0 0,5-2 0 16,-1 9 0-16,9-13 0 15,4-6 0-15,0-11 0 0,4-10 0 16,4 0 0-16,1-7 0 16,3-4 0-16,5-6 0 0,5-10 0 15,7-13-73-15,5-4-77 16,4-7-16-16,5-10-10 0,-5-11 3 15,0 1 72-15,0-7 56 0,-9-6 34 16,-3 6 1-16,-9 0 23 16,-5 6-11-16,-3 11 40 0,-5-6 66 15,-8 12 92-15,-9 15 49 0,1-4-12 16,-5 6-183-16,-9 4-54 16,1 4 0-16,-5 13 0 0,1 7 0 15,-5 9 0-15,0 12 0 0,-4 5 0 16,8 11 0-16,-4 11 0 15,9-5 0-15,-1 11 0 16,5-6 0-16,9-1 0 0,-1-3 0 16,9-1 0-16,4-6 0 0,4-6 0 15,9-4-266-15,-1-7-154 16,9-10-16-16,9-1-84 0,0-16 78 16,12-6 182-16,5-15 118 0,3-2 56 15,10-15-246-15,-1-2-168 16,4-14 14-16,1-1 179 0,-5-16 142 15,-4 4 95-15,-8 2 84 0,-9-3 275 16,-8 14 172-16,-9 4-12 16,-4 5-131-16,-5 12-124 0,-7-1 161 15,-5 13 101-15,0 4-53 16,-5 7-108-16,-3 10-66 0,4 4 32 16,-9 13 74-16,-4 10 17 15,-4 13-331-15,0 4-21 0,-5 11 0 16,1 6 0-16,4-7 0 0,0 7 0 15,4 0 0-15,0-4 0 16,8-3 0-16,1-10 0 0,3 0 0 16,10-6 0-16,-1-4 0 0,4-11 0 15,5-2 0-15,0-4 0 16,8-11-97-16,4-6-104 16,5-13 3-16,8-8-41 0,0-6-13 0,5-6 5 15,-1-12 28-15,-4-5 54 16,4-11 56-16,-8-4 43 15,0-2 27-15,-4-4 21 0,-9 3 47 16,-8 10 145-16,-5 1 110 0,-8 2 69 16,-4 11 42-16,-5 4-27 15,1 9-121-15,-9 14-247 0,-4 11 0 16,0 2 0-16,-9 14 0 0,-8 17 0 16,0 7 0-16,-5 14 0 15,1 9 0-15,0 8 0 0,4-4 0 16,4 6 0-16,4-6 0 15,9 4 0-15,0-8 0 0,8-3 0 16,9-10 0-16,0 0 0 16,4-10 0-16,4 0 0 0,4-13 0 15,5-5-92-15,4-5-232 0,8-15 11 16,1-9-36-16,12-8-110 16,0-2-22-16,4-15 205 0,5-6 116 15,-1-6 77-15,1-11 39 0,-5 6 22 16,1-6 25-16,-9 11 6 15,-5 2 5-15,-8 8-11 0,-4 6 53 16,-8 7 275-16,-5 6 124 16,0 4 48-16,-4 11-62 0,0 2-113 15,0 4-120-15,-4 4 5 16,-9 13-174-16,-4 16-39 0,-4 5 0 16,0 12 0-16,-9 5 0 0,5 6 0 15,-5 0 0-15,5 10 0 16,-5 7 0-16,5 6 0 0,-5-2 0 15,5 6 0-15,-5 0 0 0,1 0 0 16,3 0 0-16,-3-4 0 16,3 4 0-16,5-10 0 0,-4 0 0 15,-1-7 0-15,1 1 0 0,-1-12 0 16,5 1 0-16,0-17 0 16,0 0 0-16,0-16 0 15,0-5 0-15,4-6 0 0,-5-13 0 16,1-4 0-16,4-4 0 0,-4-9 0 15,0-8 0-15,0 4 0 16,-5-10 0-16,5-7 0 0,-4 7 0 16,4-13 0-16,0 2 0 0,4 1 0 15,0-7 0-15,4-3 0 16,9 3 0-16,0-4 0 0,8-2 0 16,8-1 0-16,14-3 0 0,12-7 0 15,13 0 0-15,8-4 0 16,17-2 0-16,5-5 0 15,12 1 0-15,4 4-224 0,1 6-963 16,7 6 332-16,-3 1-885 0,4 3 294 16</inkml:trace>
  <inkml:trace contextRef="#ctx0" brushRef="#br0" timeOffset="-162168.25">14753 14059 2172 0,'0'0'738'16,"-4"0"204"-16,4 0-104 0,0 0-400 15,0 0-209-15,0 0-94 16,-4-6 114-16,4 6 180 0,0 0 123 16,4 0 23-16,4 0-14 0,1 6-228 15,8-6-333-15,-4 4 0 16,8 3 0-16,0-7 0 0,4 6 0 16,5 5 0-16,0-5 0 15,3-2 0-15,5 9 0 0,9-9 0 16,0 2 0-16,-5-6 0 15,5 11 0-15,-1-11 0 0,1 6 0 16,-5-6 0-16,5 4 0 0,-5 2 0 16,-4 1 0-16,0-7 0 15,-8 4-81-15,-5-4-1159 0,-8 6 597 16,-8-6-811-16,-1 4-219 0,5 3 230 16</inkml:trace>
  <inkml:trace contextRef="#ctx0" brushRef="#br0" timeOffset="-161013.9799">16273 13975 1736 0,'-4'-10'485'0,"-1"6"112"0,1-9 150 16,4 2 81-16,-4 1-263 0,4-3-275 16,4-1-113-16,-4-3-100 15,4 0-38-15,5-6-1 0,-1 2-26 16,1 4 14-16,-1-6-37 0,9 2 38 16,-4 4-39-16,8 1 35 0,0-5-40 15,0 8 39-15,5-4-41 16,-1 7 41-16,-4-1 14 0,-4 11 13 15,0 0 43-15,-4 0 27 0,-5 4 1 16,1 9 21-16,-5 8 73 16,0 2-4-16,-8 11-6 0,-4 3 19 15,-5 18 16-15,-4-5 53 16,-4 11 2-16,0 0-21 0,0 0-240 16,-1 0-33-16,1 4 0 15,0-15 0-15,4 5 0 0,4-5 0 16,1-6 0-16,8-6 0 0,-1 2 0 15,5-6 0-15,0-7 0 16,5 0 0-16,3 1 0 0,5-12 0 16,4 1 0-16,0-6 0 0,8-5 0 15,0-6 0-15,9-6 0 16,0-11 0-16,4-10 0 16,0-1 0-16,5-5 0 0,-5-11 0 15,0-1 0-15,0-5 0 0,0-4 0 16,-4-7 0-16,-9 6 0 0,1-6 0 15,-9-6 0-15,-5 12 0 16,-7-5 0-16,-1 5 0 0,-4 5 0 16,-4-5 0-16,-5 11 0 0,5-6 0 15,-5 5 0-15,1 12 0 16,4-5 0-16,-5 5 0 0,5-1 0 16,4 7 0-16,0 6 0 0,4-2 0 15,5 6 0-15,-1-4 0 16,5-2 0-16,8 6 0 15,0-4 0-15,5 4 0 0,7 0 0 16,1 1 0-16,4 5 0 0,9-6 0 16,0 11 0-16,-1-5 0 15,5 1 0-15,0 10 0 0,-5-6 0 16,1 6 0-16,-5 0-238 0,-8 6-423 16,-4 4-338-16,4-3-119 15,-22 3-92-15,-3 7-259 0</inkml:trace>
  <inkml:trace contextRef="#ctx0" brushRef="#br0" timeOffset="-160507.59">16938 14513 4839 0,'12'-7'451'0,"1"-3"41"0,4-7 16 16,4 7-102-16,4-7-131 15,9-6-111-15,0-5-62 0,4 1-36 16,0 4-14-16,1-11-19 0,-1 3 33 16,4-3 43-16,-4 1 54 15,-8-5-127-15,-1 4 80 0,-3 7 63 16,-9 0-45-16,-5 4-134 0,1-5 0 16,-9 12 0-16,1-1 0 15,-5 0 0-15,0 0 0 0,-5 7 0 16,5 6 0-16,-4-3 0 15,4 1 0-15,-4 6 0 16,-5 0 0-16,5 13 0 0,-9 1 0 16,-4 16 0-16,-4 7 0 0,-4 14 0 15,0-3 0-15,-5 13 0 16,-4 0 0-16,4 0 0 0,1-7 0 16,-1 13 0-16,0-6 0 0,1 4 0 15,3 3 0-15,1-8-88 16,0 8-757-16,3-14-404 0,1 1-351 15,0-1-186-15</inkml:trace>
  <inkml:trace contextRef="#ctx0" brushRef="#br0" timeOffset="-140492.6">10418 15438 5635 0,'-8'-10'503'16,"4"-7"-79"-16,-1 0-121 15,5 3-143-15,5-16-77 16,3 3-38-16,5 0 44 0,4-7-96 16,4-4 20-16,4 5 10 15,1 5-5-15,7 1 14 16,1 4-18-16,-4 2 9 0,0 4-12 16,-1 11 3-16,1-5 26 15,-9 11 52-15,0 0 19 16,-4 11-1-16,-4-5 25 0,-5 11 32 15,-3 4-14-15,-5 2-153 16,0 11 0-16,-9 3 0 16,-4 8 0-16,-4 5 0 15,-4 5 0-15,-4 5 0 0,-5 1 0 16,-4 4 0-16,1 3 0 16,3-1 0-16,-4-2 0 0,4-4-507 15,5 0-541-15,4-1 233 16,4-5-779-16,0-5 190 0,8-6 623 15</inkml:trace>
  <inkml:trace contextRef="#ctx0" brushRef="#br0" timeOffset="-140149.4">10533 16339 5774 0,'0'0'546'0,"0"0"-31"0,0 0-145 15,0 0-152-15,0-11-99 16,4 11-43-16,0-6-23 16,4 2-22-16,5-2-10 0,0-11-8 15,0 6-8-15,-1 1 5 16,1-3-4-16,0 9 17 0,-9-6 71 15,4 3 78-15,-8-3-27 0,0 3-145 16,-4-3 0-16,0 4 0 16,0-11 0-16,-9 13 0 0,5-3 0 15,-5 1 0-15,4 12 0 0,-12 5 0 16,4-1 0-16,0 13 0 16,0-6 0-16,5 11-356 0,3-5-770 15,5-2 73-15,4-5-868 16,8 5 644-16</inkml:trace>
  <inkml:trace contextRef="#ctx0" brushRef="#br0" timeOffset="-138351.55">11582 15909 5119 0,'-12'-7'350'15,"3"3"242"-15,5 4 25 0,-4-6-114 16,8 6-161-16,-5-4-94 16,5-3-101-16,5 1-80 0,-1-11-37 15,0 0-14-15,9-4-16 16,4-6-17-16,4-6-1 0,4 5-1 15,1 1 31-15,3 4 5 16,5-4-3-16,-4 6-4 0,4-2-3 16,-9 12-4-16,5 5-13 15,-9-5 10-15,-4 11 9 0,-5 0-2 16,1 11 39-16,-9-1 53 0,1 13-99 16,-10 11 0-16,-3 10 0 15,-9 11 0-15,0 5 0 0,-8 1 0 16,-1 0 0-16,5 4 0 0,0-8 0 15,8-9 0-15,1-4 0 16,3-4 0-16,5-13 0 16,8 1 0-16,0-5 0 0,5-13 0 15,8 1 0-15,4-15-27 16,4-9-406-16,5-14-81 0,8-1-17 16,4-16 54-16,1 0 185 0,7-6 131 15,1-11 65-15,4 6 69 16,0 1 2-16,-4 4 4 0,-4-1 3 15,-9 13 8-15,-9 11 15 0,-7 10 32 16,-5 0 56-16,-9 11 180 16,-4 6 97-16,-8 13 62 15,-4 8 40-15,-5 6 92 0,-4 13-178 16,-4 8-386-16,0 9 0 0,-1-3 0 16,1 1 0-16,4 2 0 15,5-3 0-15,7-10 0 0,1 0 0 16,4-6 0-16,9-4 0 15,-1-11 0-15,5-6 0 0,4-7 0 16,4-10 0-16,0-17-171 0,9 1-55 16,4-18 33-16,4-4 28 15,4-6-4-15,0-10 4 0,1-14 21 16,-1-3 53-16,-4 4 31 16,-8 2 16-16,-5-2 17 0,-4 12 29 15,-12 5 28-15,-5-1 77 16,-4 14 46-16,-13 3 65 0,-4 7-1 15,-4 10 1-15,-4 6-19 16,-9 11-18-16,0 17-51 0,-4 4-130 16,0 13 0-16,-5 10 0 0,1 10 0 15,8 7 0-15,0 0 0 16,5 6 0-16,8-6 0 0,8-6 0 16,9-1 0-16,4-3 0 0,8-7 0 15,5-11-333-15,4-5-224 16,4-1 73-16,4-14 48 0,9-9 48 15,4-4-7-15,5-11 111 16,3-12 69-16,5-4-10 0,8-11-60 16,1-12-37-16,3-1 94 15,-4-3 112-15,1-1 67 0,-10 5 31 16,-3-1 139-16,-13 7 267 16,-5 7 170-16,-7 3-232 0,-14 7-87 15,-4-1 261-15,-4 12 59 0,-4 5-26 16,-9 5-22-16,1 12-12 15,-5 5-398-15,-9 16-101 0,1 6 0 16,-5 12 0-16,5 5 0 0,-5 11 0 16,9 0 0-16,0-7 0 15,8 7 0-15,5-6 0 16,8-5 0-16,0-12 0 0,4-5 0 16,9 1 0-16,-1-13-207 15,5-4-154-15,0-17 10 0,9 0 60 16,3-17 30-16,1-10 60 0,0-7 84 15,-1-10 61-15,1 0 48 16,-5-11 8-16,-4-5 5 0,1 5 68 16,-10-2 107-16,1 3 85 0,-9 10 70 15,0 0 56-15,-8 10-18 16,0 13-142-16,-4 4-231 16,-5 7 0-16,4 3 0 0,-8 14 0 0,0 3 0 15,-4 17 0-15,0 1 0 16,-4 12 0-16,4-3 0 15,-1 1 0-15,1 2 0 0,9-2 0 16,-1 2 0-16,4-2 0 0,5-11 0 16,4 6 0-16,4-5-173 15,1-1-258-15,-1-4 12 0,4-6 59 16,1 4 86-16,3-4 104 16,-3-7 62-16,-1 3 55 0,5-3 30 15,-4 1 4-15,-1 6 10 0,-4-7-2 16,5 13 21-16,-9 4 10 15,4 1-8-15,-4 5-4 16,-4 11 2-16,0 0 11 0,-9 11 21 16,4 6 25-16,-3 0 25 0,-5 10 26 15,0 7 27-15,-4 0 46 16,-1-1-50-16,1 5 34 0,0-11 13 16,0 3 23-16,0 4 16 0,0-13 26 15,-5-4-134-15,5-7-119 16,0-4 0-16,0-5 0 0,0-18 0 15,-1-4 0-15,1-13 0 16,0 1 0-16,4-11 0 0,-4-4 0 16,0-13 0-16,0 4 0 15,-5-8 0-15,9-2 0 0,-4-4 0 16,4 0 0-16,0-11 0 16,9 4 0-16,-1-10 0 0,9-6 0 15,9-11 0-15,12-10 0 0,13-7 0 16,12-14 0-16,14-9 0 15,16-15 0-15,13 5-47 0,4 6-1035 16,0 13-7-16,4 8-295 0,1 19-74 16,3 14 130-16</inkml:trace>
  <inkml:trace contextRef="#ctx0" brushRef="#br0" timeOffset="-137793.21">14783 16305 4809 0,'0'-4'388'0,"0"-2"-140"16,0-5 244-16,0 5 75 15,4 6 2-15,5-10-72 0,-1 10-66 16,9 0-241-16,0-7-190 0,0 3 0 15,8 4 0-15,1 0 0 16,3 0 0-16,9 0 0 0,9 0 0 16,8 0 0-16,4 4 0 0,9-4-899 15,8 0 34-15,0 7-357 16,1 3-456-16,-1-4 547 16</inkml:trace>
  <inkml:trace contextRef="#ctx0" brushRef="#br0" timeOffset="-136837.46">16294 15919 2765 0,'-8'-4'704'16,"3"-9"96"-16,1 9-165 0,-4-6-284 15,8-3-172-15,-5 3-94 16,5-1-35-16,5-2 31 0,-5-1 80 16,4-3 7-16,4-6-9 0,5 6-40 15,-4-4-55-15,8-2-19 16,-1-4-15-16,6-1-6 16,3 5 4-16,0-4 10 0,5 6 1 15,0-2 13-15,4 6 1 16,-5 7 4-16,1-1 9 0,-5 11 4 15,1 0 28-15,-5 11 13 0,0-1 12 16,-8 13-7-16,-1-2 15 16,-7 19 33-16,-1-2 19 0,-8 12 43 15,-5 5-10-15,1-1-216 0,-9 14 0 16,0-8 0-16,0 12 0 16,-4-11 0-16,8 0 0 0,-4-1 0 15,4-5 0-15,5-11 0 0,4-4 0 16,4-2 0-1,0-5 0-15,8-5 0 0,-4-5 0 16,9-2 0-16,0-4 0 0,8-7 0 16,0-4 0-16,0 1 0 15,9-14 0-15,4 1 0 0,4-15 0 16,4-2 0-16,1-11 0 0,-1-3 0 16,0-1 0-16,-4-13 0 15,0 1 0-15,-4 2 0 0,-4-13 0 16,-9 11 0-16,-4-5 0 0,-4-6 0 15,-5 4 0-15,-8 3 0 16,-4-7 0-16,-5 0 0 0,1 6 0 16,-5 1 0-16,-4 4 0 15,0-5 0-15,9 11 0 16,-5 4 0-16,5 2 0 0,4 11 0 16,-1 4 0-16,10-4 0 0,-1 3 0 15,8 10 0-15,10-3 0 16,7 0 0-16,5 0 0 0,4 7 0 15,9-3 0-15,4 9 0 0,-5-2 0 16,9 6-320-16,0 10-343 16,0 7-393-16,-4 0-117 0,-4 6-74 15,-9 4-106-15</inkml:trace>
  <inkml:trace contextRef="#ctx0" brushRef="#br0" timeOffset="-136059.3299">17238 16505 5111 0,'0'-17'328'0,"4"-10"20"16,5 6-69-16,4-9-96 0,3 3-79 16,6-7-15-16,-1 3 26 15,0 4-13-15,4-3 19 0,-3 9 12 16,3-2-16-16,-4 6-17 0,-4 3-18 16,4 1-16-16,-8 9-8 15,0-2-13-15,4 6 9 0,-9 0 15 16,0 0 6-16,1 6 25 15,-1 4 28-15,1 1 19 0,-5 6-8 16,0 6-42-16,-4 4-96 0,0 7-1 16,-4 3 0-16,-9 8 0 15,5-1 0-15,-9 6 0 16,0-6 0-16,-4 4 0 0,0 3 0 16,0-7 0-16,-9-4 0 15,5-3 0-15,-5-3 0 0,0 4 0 16,-4-15 0-16,5-2 0 0,-1 2 0 15,5-6 0-15,-1-7 0 16,1 1 0-16,8-5 0 0,0-2 0 16,4 3 0-16,1-7 0 15,3-7 0-15,1 3 0 0,-1-2 0 16,5-5 0-16,0 5 0 16,4-4 0-16,0-7 0 0,4 0 0 15,0-4 0-15,5 4 0 16,-1-6 0-16,5 2 0 0,4 4 0 15,0-6 0-15,0 13 0 16,4-7 0-16,0 6 0 0,0 5 0 16,-4 2 0-16,4 4 0 0,0 4 0 15,-4 9 0-15,5-3 0 16,-5 7 0-16,-1 4 0 0,1-4 0 16,0 0 0-16,0 10 0 15,0-10 0-15,-4 6 0 0,4-9 0 16,-4 3 0-16,-5 0 0 15,9-11 0-15,-4 5 0 0,4-11 0 16,4 0 0-16,4-11 0 16,-4 5-139-16,5-11-480 0,-1-10-440 15,0-7-176-15,9-3-227 16,0-18 41-16</inkml:trace>
  <inkml:trace contextRef="#ctx0" brushRef="#br0" timeOffset="-127054.12">18546 13474 1588 0,'0'-11'241'15,"4"5"30"-15,-4 2-31 16,0-3-2-16,0 1 28 0,5 2 42 15,-1-3 74-15,-4 1 67 16,0 6 11-16,0 0-38 0,0 0-128 16,0 0-87-16,0 0-57 15,0 0 20-15,0 0 10 16,0 0-21-16,0 0-21 0,0 0-9 16,0 0-15-16,0 0-20 15,0 0 2-15,0 0 10 0,0 0-8 16,0 0 3-16,0 0-12 0,0 0-8 15,0 0-1-15,0 0-8 16,0 0-3-16,0 0-11 0,0 0-10 16,0 0-10-16,0-4-6 15,0 4-11-15,0-6-9 0,0-1-9 16,4-3-3-16,-4-1-5 0,4-5 5 16,1-1-9-16,-1-4 11 15,-4 4 10-15,4 0-15 16,0 0 3-16,-4 7 9 0,0 4 107 15,5-5-3-15,-5 5-5 0,0 6-6 16,0 0-33-16,0 0-10 16,0 0-1-16,0 0-12 0,0 0-36 15,0 0-10-15,0 0 0 16,0 6 0-16,0 5 0 0,0-1 0 16,0 13 0-16,4 11 0 0,-4 4 0 15,-4 12 0-15,4 5 0 16,0 5 0-16,0 1 0 0,-5 11 0 15,1-1 0-15,0-4 0 16,4 11 0-16,-4-7 0 0,4 11 0 16,0-4 0-16,-5 6 0 15,1-2 0-15,4-5 0 0,-4 1 0 16,0 4 0-16,4-4 0 16,-5-1 0-16,5 1 0 0,0-7 0 15,0 1 0-15,0-12 0 0,0 1 0 16,0 0 0-16,0-6 0 15,0-1 0-15,5 3 0 0,-1-9 0 16,0 3 0-16,0-1 0 16,1-6 0-16,-1 7 0 0,0-7 0 15,5 4 0-15,-5-4 0 16,0-4 0-16,0 4 0 0,1 0 0 16,-1-6 0-16,0 6 0 0,0 0 0 15,0-4 0-15,-4 4 0 16,0-6 0-16,5 2 0 0,-5-3 0 15,0-3 0-15,0 4 0 0,-5-5 0 16,5 1 0-16,0-7 0 16,0 1 0-16,0-1 0 0,0-4 0 15,0 4 0-15,0-6 0 16,0 2 0-16,0-2 0 0,0 2 0 16,0-6 0-16,-4 0 0 0,4 4 0 15,0-4 0-15,0 0 0 16,0-7 0-16,-4 7 0 15,4-7 0-15,0 3 0 0,-4-3 0 16,4-10 0-16,0 0 0 0,0 0 0 16,0 11 0-16,0-11 0 15,0 0 0-15,0 0 0 0,0 0 0 16,-4-11 0-16,4 5 0 0,-5-4 0 16,1 3 0-16,0-3 0 15,0-1 0-15,-5-5 0 0,5-5 0 16,-5-9 0-16,1 3 0 15,-1-11 0-15,-3 5 0 16,-1-12 0-16,0 1 0 0,1-6 0 16,-1-11 0-16,5 7 0 0,-1-1 0 15,1 5 0-15,3 5 0 16,-3 1 0-16,4 11 0 0,4-1 0 16,-5 7 0-16,1 6 0 0,4-2 0 15,-4 6 0-15,4-4 0 16,0 11 0-16,-4-3 0 0,4 2 0 15,-5 1 0-15,5 4 0 0,0 6 0 16,0-11 0-16,0 11 0 16,0 0 0-16,0 0 0 15,0 0 0-15,0 0 0 0,0 0 0 16,0 0 0-16,5 11 0 16,-5-5 0-16,4 4 0 0,0 7 0 15,0 11 0-15,1 5 0 0,-1 11 0 16,4 0 0-16,5 7 0 15,-4 3 0-15,-1 1 0 0,5-5 0 16,-5 5 0-16,1-1 0 0,-1-3 0 16,1-1 0-16,-1-2 0 15,0-1 0-15,-3-3 0 0,-1-7 0 16,0-3 0-16,0 4 0 16,1-11 0-16,-1 7 0 15,-4-7 0-15,4-4 0 0,0-2 0 16,-4-4 0-16,0 0 0 0,0-11 0 15,5 4 0-15,-5-3 0 16,0-7 0-16,0 0 0 0,0 0 0 16,0 0 0-16,0 0 0 0,0 0 0 15,0 0 0-15,0-7 0 16,4 1 0-16,0 2 0 0,-4-9 0 16,4-1 0-16,5-16 0 0,3-7 0 15,1-24 0-15,8-11 0 16,0-16 0-16,1-6 0 15,7-5 0-15,1-2 0 0,0 3 0 16,-1 9 0-16,-3 1 0 16,-5 11 0-16,0 5 0 0,0 5 0 15,-8 6 0-15,4 7 0 0,-9 9 0 16,1 1 0-16,-1 11 0 16,-4 6 0-16,1 10 0 0,-5 0 0 15,4 6 0-15,-4 11 0 0,0 0 0 16,0 0 0-16,0 0 0 15,0 0 0-15,-4 0 0 0,-1 17 0 16,1 0 0-16,-4 21 0 16,-5 6 0-16,-4 13 0 0,-4-3 0 15,4 18 0-15,-4 5 0 16,0 1 0-16,-1-3 0 0,-3 3 0 16,8 6 0-16,-4-6 0 15,0-7 0-15,4 0 0 0,0-3 0 16,4-10 0-16,0-1 0 0,5-9 0 15,-5 3 0-15,5-11 0 16,-1-3 0-16,1-3 0 0,-1-7 0 16,5 1 0-16,0-5 0 0,0-9 0 15,0-1 0-15,4-3 0 16,-5-3 0-16,5-3 0 16,0-4 0-16,0 0 0 0,0 0 0 15,0 0 0-15,0 0 0 0,0 0 0 16,0 0 0-16,0 0 0 15,0 0 0-15,0 0 0 0,0 0 0 16,0 0 0-16,0 0 0 16,0 0 0-16,0 0 0 0,0 0 0 15,5-4 0-15,-5 4 0 0,0 0 0 16,0 0 0-16,4-7 0 16,-4 7 0-16,0 0 0 0,0 0 0 15,0 0 0-15,0 0 0 0,0 0 0 16,0 0 0-16,0 0 0 15,0 0 0-15,0 0 0 0,0 0 0 16,0 0 0-16,0-6 0 16,0 6-322-16,0 0-291 0,0 0-273 15,0-4-89-15,0-2-200 16,0-15-332-16</inkml:trace>
  <inkml:trace contextRef="#ctx0" brushRef="#br0" timeOffset="-124266.64">19478 13954 1432 0,'4'-10'3'16,"0"-3"6"-16,-4 3 261 0,0 3 378 16,4 3 222-16,-4 4 146 0,0 0-375 15,0 0-314-15,0 0-156 16,-4 4-72-16,4 9-24 0,-4 4-49 15,0 10 11-15,-5 11 237 0,5 2 27 16,0 4-72-16,-5 0-13 16,5 0-64-16,0 0-61 0,4 0-30 15,0-6-1-15,0-4-24 0,4-7-5 16,0-4-12-16,0-2-3 16,5-4-7-16,-1-1 1 0,1-9 10 15,-1-3-1-15,5-8-10 0,-5-3 4 16,9-9-17-16,-4-1-5 15,8-17 6-15,0 3-22 16,5-13 9-16,-5-7-48 0,4 1-16 16,-3-11 16-16,3 7 20 0,-8-1 16 15,4 5 9-15,-4 5 22 16,-4 1-13-16,-5 11 10 0,1 6 13 16,-5-1-6-16,0 11 95 0,-4 7 106 15,4 4 25-15,-4-1-13 0,0 7-91 16,0 0-35-16,0 0-28 15,0 7-41-15,0 9 41 16,-4 12 56-16,4 5-43 0,-8 11-79 16,3 11 0-16,-3 6 0 0,4 6 0 15,-5 4 0-15,5 7 0 16,-4 4 0-16,3-4 0 0,1 6 0 16,4-3 0-16,-4-3 0 0,8 4 0 15,-4-4 0-15,0 6 0 16,4-9 0-16,-4 3 0 0,0-11 0 15,0 4 0-15,0-10 0 0,-4-6 0 16,0-11 0-16,4-4 0 16,-9-13 0-16,5 0 0 15,0-10 0-15,-5-6 0 0,5-11 0 16,-9 0 0-16,1-11 0 0,-1-6 0 16,-4-10 0-16,0-6 0 15,0-5 0-15,0-2 0 0,5 2 0 16,-5-2 0-16,4 2 0 0,0 5 0 15,5-1 0-15,-1 7 0 0,9 0 0 16,-4-7 0-16,8 3 0 16,9-3 0-16,4-10 0 0,4 0 0 15,13-7 0-15,8 1 0 0,5-5 0 16,4 11 0-16,0-6 0 16,4-5-115-16,4 5-956 15,-4 6 136-15,4-4-541 0,9 4-199 16</inkml:trace>
  <inkml:trace contextRef="#ctx0" brushRef="#br0" timeOffset="-122733.78">20582 14334 1400 0,'0'0'144'16,"0"0"127"-16,0 0 45 15,0 0 10-15,0 0 6 0,0 0 50 16,0 0 4-16,0 0 25 0,0 0 8 16,0 0-46-16,0 0-65 15,0 0-80-15,0 0-87 0,0 0-35 16,0 0 46-16,0 0 10 15,0 0 19-15,0 0 7 16,0 0-11-16,0 0-23 0,0 0-8 16,0 0-8-16,0 0-7 0,0 0-6 15,0 0-14-15,0 0-8 16,0 0-5-16,5-4-23 0,-5 4-13 16,4-6-19-16,4-5-18 0,9 5-12 15,0-15-2-15,4-2-2 16,1-4-4-16,3-7-5 0,5-4 0 15,-1 5 4-15,1-11-8 0,4-7 7 16,-5 7-1-16,10-4 6 16,-10-3-11-16,1 7 3 15,-13 0 0-15,0 11 3 0,-9 5 1 16,1 1 3-16,-5 4 41 0,0 2 23 16,0 8 10-16,-4 3 0 15,0-1 5-15,0 5-10 0,0 2-18 16,0 4-44-16,0 0-14 0,0 10 0 15,-8 1 0-15,-5 16 0 16,-8 13 0-16,4 15 0 0,-4 16 0 16,0 0 0-16,-5 13 0 0,1 5 0 15,-1 5 0-15,-3-6 0 16,3 0 0-16,1-10 0 16,4 4 0-16,4-11 0 0,0-4 0 15,4-12 0-15,1-5 0 0,-1-6 0 16,4-10 0-16,5-7-361 15,0-10-581-15,0 0-207 0,4-13-344 16,0-4-19-16</inkml:trace>
  <inkml:trace contextRef="#ctx0" brushRef="#br0" timeOffset="-122443.58">20976 14733 6591 0,'13'-6'602'0,"0"6"-85"16,-5 0-90-16,5 0-373 0,-1 0-54 15,1 6 0-15,-4 5 0 16,-1 5 0-16,1 1 0 0,-5 10 0 15,-8 7 0-15,-1 4 0 0,-3 6 0 16,-9 6 0-16,-4-6 0 16,0 0 0-16,-1 1-18 15,5-8-542-15,1-3-459 0,7-11-282 16,-4-2 2-16,13-15-261 0</inkml:trace>
  <inkml:trace contextRef="#ctx0" brushRef="#br0" timeOffset="-121652.15">21797 13788 6227 0,'0'0'390'16,"0"0"-14"-16,0 0-2 16,0 0-48-16,0 11-90 0,-4-5-68 15,0-2-74-15,-9 3-94 0,5 3 0 16,-1-3 0-16,-3 3 0 16,3-4 0-16,1 1 0 0,-1-7 0 15,5 0 0-15,0 0 0 0,0-7 0 16,-1 1 0-16,1-4 0 15,4-7 0-15,0 0 0 16,0-4 0-16,4-2 0 0,1-4 0 16,3-1 0-16,0 1 0 0,1 4 0 15,-1-4 0-15,5 10 0 16,-4 0 0-16,3 7 0 0,1 10 0 16,0 0 0-16,-1 6 0 0,5 11 0 15,0 4 0-15,0 12 0 16,0 18 0-16,-4-3 0 0,-5 13 0 15,1 6 0-15,-9 4 0 16,-4 7 0-16,-9 4 0 16,0 2 0-16,-12-2 0 0,-1-5 0 15,-3-5 0-15,-1-1 0 0,-4-10 0 16,0-4 0-16,0-9 0 16,5-15 0-16,-1 1 0 0,5-7 0 15,-1-10 0-15,1-13 0 0,4 3 0 16,4-14 0-16,4-3 0 15,0-1 0-15,1-5 0 0,3-12 0 16,5 11 0-16,4-10 0 0,0-6 0 16,4 5 0-16,1 1 0 15,3 4 0-15,5 2 0 0,4-2 0 16,0 2 0-16,4 4 0 16,0 7 0-16,0 3 0 0,4 1 0 15,5 12 0-15,0 5 0 16,-5-1 0-16,9 13 0 0,-4-2 0 15,-1 2 0-15,5 5 0 0,-4-1 0 16,-1-4 0-16,1-6 0 16,4 4 0-16,-9-4 0 0,9-7 0 15,-4-4 0-15,4 1 0 0,0-7 0 16,4-7 0-16,4-3 0 16,0 4 0-16,5-11 0 0,-5-4-863 15,1-2-210-15,-1 2-375 16,-4-2-149-16</inkml:trace>
  <inkml:trace contextRef="#ctx0" brushRef="#br0" timeOffset="-118527.52">19867 15875 1524 0,'4'-27'545'16,"1"10"260"-16,-5-4 224 0,0 8-194 15,0 9-419-15,0-6-198 16,0 10-95-16,0 0-9 0,0 4 186 16,0 19 202-16,-5 15 94 15,-3 12 22-15,-1 21-52 0,-3 7-566 16,-1 10 0-16,-8 17 0 0,0 0 0 16,-1 4 0-16,1 3 0 15,0-1 0-15,0-6 0 0,4-6 0 16,-4-11 0-16,4-4 0 0,4-9 0 15,1-8 0-15,-1-6 0 16,4 0 0-16,-3-17 0 16,7 0 0-16,-3-16 0 0,4-1 0 15,4-17 0-15,-5 3 0 0,5-13 0 16,0 0 0-16,5-17 0 16,-1-10 0-16,4-17 0 0,5-17 0 15,4-17 0-15,8-16 0 16,1-11 0-16,-1-11-297 0,9-12-21 15,0 2 62-15,4 5 78 0,0-1 45 16,0 6 71-16,0 11 53 16,0 7 19-16,1 14 21 0,-6 2 0 15,-3 21-2-15,-5 11-5 0,-3 6-1 16,-10 16 3-16,1 5 51 16,-4 13 85-16,-1 6 16 15,-4 4-12-15,0 10 34 0,-4 17 6 16,0 7-116-16,0 14-90 15,0 3 0-15,-4 9 0 0,0 1 0 16,0 0 0-16,-5 4 0 0,5-8 0 16,-4 4 0-16,3-17 0 15,1-6 0-15,4-5 0 0,0-12 0 16,0-4 0-16,0-11 0 0,4 1 0 16,1-14 0-16,3-9 0 15,9-12 0-15,8-16-87 0,9-6-196 16,9-5-9-16,-1-6 24 15,9 1 41-15,0-1 79 0,-5 0 68 16,1 0 36-16,-5 17 26 16,-4 0 18-16,-13 16 0 0,-3 1 19 15,-5 17 94-15,-9-3 48 0,1 13 14 16,-5 0 29-16,-4 13 15 16,-4 8 12-16,-1 12 14 0,-3 5-165 15,-1 2-80-15,-3 14 0 16,-1 1 0-16,0-5 0 0,5 5 0 15,-5-11 0-15,0 6 0 0,9-5 0 16,-4-1 0-16,3-7 0 16,1-3 0-16,4-11 0 0,4-2 0 15,1-4 0-15,3-7 0 16,1-3 0-16,8-7 0 0,-1-11 0 16,10 1 0-16,4-20 0 15,8-1-4-15,0-13-224 0,4-7-1 16,0-3 41-16,-4-7 58 0,5-6 48 15,-9 6 4-15,0-11 4 16,-13 12 33-16,-4-1 23 0,-5 10 10 16,-3 3 8-16,-13 4 34 15,-5 10 63-15,-8 11 3 0,0 2-4 16,-4 11-14-16,0 4-9 16,0 6 26-16,-5 10 3 0,-3 13 29 15,-1 15 45-15,0 6-86 16,-3 13-90-16,-1 1 0 0,4 10 0 15,0-1 0-15,5-2 0 0,8-4 0 16,0-11 0-16,4 5 0 16,9-5 0-16,0-12 0 0,8-5 0 15,0-12 0-15,5 3 0 0,4-14 0 16,4-10 0-16,4 0-149 16,8-21-65-16,1-2 10 0,4-4 7 15,4-11 15-15,0-2 10 16,4-8 39-16,1-3 68 0,-9 1 31 15,-1-5 18-15,-7 11 2 16,-1 4 7-16,-8 9 11 0,-4 8 96 16,0 2 61-16,-5 4 65 15,-8 11 13-15,4-5-33 0,-4 11-7 16,0 11 28-16,0 6-202 0,-4-1-25 16,-4 12 0-16,3 5 0 15,1 5 0-15,-4 6 0 0,3-4 0 16,-7 8 0-16,3-4 0 0,5-4 0 15,4-2 0-15,0-4 0 16,0-1 0-16,4-6 0 16,-4-10 0-16,5 0 0 0,-1-6 0 15,0-1 0-15,0-10 0 16,9-10 0-16,0-7 0 0,8-11 0 16,4-5 0-16,9-11 0 0,4-11 0 15,9-6 0-15,-1-10 0 16,5 0 0-16,0-3 0 0,0 9 0 15,-5 4 0-15,-3 7 0 0,-5 3 0 16,-4 18 0-16,-9-1 0 16,-4 13 0-16,-4 4 0 0,-8 7 0 15,-1 3 0-15,-4 7 0 0,-4 11 0 16,0-1 0-16,0 14 0 16,-4 3 0-16,0 6 0 15,-9 11 0-15,5 1 0 0,-5-1 0 16,0 0 0-16,0 6 0 15,5-12 0-15,-5 2 0 0,9-9 0 16,-4 3 0-16,3-11 0 0,-3-2 0 16,4-11 0-16,4 3 0 15,-5-13 0-15,5 0 0 0,0 0 0 16,0 0 0-16,0 0 0 0,5 0 0 16,-1 0 0-16,0-13 0 15,5 3 0-15,3-1 0 16,1-5 0-16,0-1 0 0,4 0 0 15,-5 7 0-15,1-1 0 0,0 1 0 16,-1 3 0-16,-3 7 0 16,-1 11 0-16,1-5 0 0,-1 11 0 15,1 4 0-15,-5 2 0 0,4 4 0 16,1 11 0-16,-5 2 0 16,0 4 0-16,5 11 0 0,-5-5 0 15,0 15 0-15,1-4 0 16,-5 0 0-16,0 6 0 0,-5-2 0 15,-3 2 0-15,-1-6 0 0,-3 0 0 16,-1 0 0-16,-4-7 0 16,0-3 0-16,-4-7 0 15,0-6 0-15,0-5 0 0,4-5 0 16,-4-5 0-16,4-13 0 0,0 1 0 16,0-5 0-16,0-6 0 15,0-6 0-15,0-1 0 0,0-3 0 16,0-1 0-16,0-12 0 0,0-4 0 15,0 0 0-15,0-7 0 16,5-4 0-16,-1-2 0 0,9 3 0 16,-1-7 0-16,1-1 0 15,13 1 0-15,-1 0 0 0,5-6 0 16,12-5 0-16,5 5 0 16,4-5 0-16,8-6 0 0,9 1 0 15,4-8 0-15,0 3 0 16,8 4 0-16,1 1 0 0,4-1 0 15,-5 0 0-15,-4 6 0 0,-3 11 0 16,-10 0 0-16,-4 4 0 16,-12 9 0-16,0-3 0 0,-13 7 0 15,0 4 0-15,-9-5 0 0,-4 12 0 16,0-1 0-16,-4-4 0 16,0 8 0-16,-4 3 0 0,0 10 0 15,0-11 0-15,0 11 0 16,-1 0 0-16,-3 0 0 0,-1 11 0 15,1 6 0-15,-5-1 0 16,-4 12 0-16,0 5 0 0,0 5 0 16,0 2 0-16,1-2 0 15,3 6 0-15,-4 0 0 0,4 0 0 16,1 0 0-16,3-10 0 0,1 3 0 16,8 3 0-16,0-12 0 15,4 5 0-15,0-12 0 0,9 2 0 16,-5-6 0-16,9-6 0 0,4-1 0 15,5-10 0-15,3-10 0 16,5-7 0-16,4-4 0 0,0-13 0 16,5 1 0-16,-5-11 0 15,0-1 0-15,-8-5 0 16,-1-5 0-16,-3 1 0 0,-9-3 0 16,-1 9 0-16,-7-2 0 0,-5 5 0 15,-4 1 0-15,-4 11 0 16,-5 6 0-16,-3-1 0 0,-1 5 0 15,-4 13 0-15,-4 3 0 0,0 7 0 16,0 7 0-16,-5 9 0 16,-3 12 0-16,3 5 0 0,-3 5 0 15,-1 12 0-15,9 5 0 0,0-5 0 16,-1 1 0-16,6-7 0 16,7 0 0-16,-4 0 0 0,13-6 0 15,-4-15-418-15,4 4-144 16,9-6-198-16,-1-4 31 15,9-11 45-15,4-6 18 0,5-6 102 16,3-11 148-16,1-4 142 0,-1 4 104 16,5 1 81-16,-4-5 50 15,-5-2 31-15,1 6 60 0,-1 6 127 16,-8 1 156-16,0 3-30 0,-4 7 103 16,-5 0 5-16,1 11 46 15,-1 2 140-15,1 1 10 0,-1 9-48 16,-4-2-15-16,5 2-39 15,-5 5-101-15,9-1-406 16,-5-10 0-16,9 6 0 0,0-6 0 16,8-3 0-16,5-7 0 0,0-1 0 15,8-12 0-15,0-5 0 16,4-6 0-16,5 1 0 0,-1-12 0 16,5-5 0-16,0-11-575 0,0 0-435 15,0-17 21-15,4 0-634 16,-5 0 316-16</inkml:trace>
  <inkml:trace contextRef="#ctx0" brushRef="#br0" timeOffset="-92452.59">9394 16677 1321 0,'0'0'28'0,"4"-6"-10"0,-4 6-7 15,4-11-5-15,-4 5 1 0,0 6 3 16,0 0-6-16,0 0-1 15,0 0 1-15,0 0-4 0,0 0 0 16,0 0 23-16,0 0-23 0,0 0 5 16,0 0 56-16,0 0 197 15,0 0 103-15,0 0 77 0,0 0 80 16,0 6 67-16,0-6 25 16,0 0-64-16,0 0-186 15,0 0-177-15,0 0-68 0,0 0-61 16,-4 4-33-16,4-4 3 0,0 0-8 15,0 0 26-15,0 0-38 16,0 0 118-16,0-4 131 0,4-2 49 16,-4 2 4-16,4-3-13 0,-4 1-14 15,9-4-23-15,-5-1-52 16,0-6-35-16,1 7-32 0,-1 3-8 16,4-9-24-16,-3-5-105 0,-1-9 0 15,4 3 0-15,-3-7 0 16,3-3 0-16,-4 3 0 15,0-10 0-15,5 0 0 0,-1 6 0 16,-3-6 0-16,-1 0 0 16,4 4 0-16,-3-4 0 0,3 0 0 15,-8 0 0-15,4 0 0 0,0 6 0 16,1-2 0-16,-5 2 0 16,4-2 0-16,0-4 0 0,0 0 0 15,-4-4 0-15,5 4 0 0,-1-7 0 16,0 7 0-16,-4-10 0 15,9 3 0-15,-9-3 0 0,4-3 0 16,0 9 0-16,-4-9 0 16,4 9 0-16,1-2 0 0,-5-5 0 15,4 5 0-15,0-1 0 16,0 3 0-16,0-2 0 0,1-5 0 16,-1 5 0-16,0 5 0 0,5-9 0 15,-9 14 0-15,4-4 0 16,0-4 0-16,0 4 0 0,1-3 0 15,-1 3 0-15,0 7 0 16,0-8 0-16,0 1 0 0,1 7 0 16,-1-10 0-16,0 10 0 0,5-7 0 15,-9-1 0-15,0 1 0 16,0 0 0-16,4 4 0 16,0 3 0-16,-4-7 0 0,4 10 0 15,1-4 0-15,-5 5 0 0,4-5 0 16,-4 4 0-16,0 1 0 15,4 5 0-15,-4 1 0 0,4 4 0 16,-4 2 0-16,5-2 0 0,-1 6 0 16,-4 7 0-16,4-7 0 15,-4 6 0-15,0 1 0 0,0-3 0 16,0 9 0-16,0-2 0 0,0-1 0 16,0 3 0-16,0-2 0 15,0 2 0-15,4-3 0 0,-4-3 0 16,9 4 0-16,-9-1 0 0,0 3 0 15,0-2 0-15,0 6 0 16,0 0 0-16,0 0 0 16,0 0 0-16,0 0 0 0,0 0 0 15,0 0 0-15,0 0 0 0,0 0 0 16,0 0 0-16,0 0 0 0,0 0 0 16,0 0 0-16,0-11 0 15,0 11 0-15,0 0 0 0,0 0 0 16,-9 0 0-16,9 0 0 0,0 0 0 15,9-6 0-15,-9-4 0 16,0-1 0-16,0-6 0 16,0 0 0-16,0 1 0 0,0-1 0 0,4 6 0 15,-4-5 0-15,4 5 0 16,-4 5 0-16,0-5 0 16,0 1 0-16,0 3 0 0,0-3 0 15,4 10 0-15,-4 0 0 0,0-6 0 16,0 6 0-16,0 0 0 15,0 0 0-15,0 0 0 0,0 0 0 16,0 0 0-16,0 0 0 0,0 0 0 16,0 0 0-16,-4 6 0 15,4-2 0-15,0 2 0 0,0 1 0 16,-4 3 0-16,0 7 0 0,-5 4 0 16,1 13 0-16,-1-1 0 15,-3 11 0-15,-1 0 0 16,0 7 0-16,0-3 0 0,1 13 0 15,-5-4 0-15,0-3 0 0,4 7 0 16,-4 0 0-16,5 0 0 16,-5-7 0-16,4-3 0 0,4-3 0 15,1-8 0-15,0-2 0 0,-1-11 0 16,5-4 0-16,0-6 0 16,4 0 0-16,-5-7 0 0,5-6 0 15,-4 3 0-15,4-7 0 0,0 0 0 16,0 0 0-16,0 0 0 15,0 0 0-15,0 0 0 16,4 0 0-16,-4-11 0 0,0 5 0 16,0-5 0-16,5-5 0 0,-1-1 0 15,0-10 0-15,0-7 0 16,9-4 0-16,-9-2 0 0,5 2 0 16,3 1 0-16,-3-7 0 0,4-7 0 15,4 1 0-15,-5-5 0 0,1 5 0 16,4-5 0-16,0 5 0 15,-5-5 0-15,1 11 0 0,0 0 0 16,0 4 0-16,-5 3 0 0,5-1 0 16,-5 4 0-16,1 1 0 15,-1 5 0-15,-4-5 0 16,5 5 0-16,-5 5 0 0,0 2 0 16,1 5 0-16,-1 5 0 0,-4-6 0 15,4 11 0-15,-4 6 0 16,4-4 0-16,-4 4 0 0,0 0 0 15,0 0 0-15,0 0 0 0,0 0 0 16,0 0 0-16,0 0 0 16,0 0 0-16,0 0 0 0,0 0 0 15,0 4 0-15,4 2 0 0,-4-2 0 16,0 9 0-16,0-2 0 16,5 12 0-16,-5 4 0 15,0 0 0-15,4 7 0 0,-4-3 0 16,0 9 0-16,0-2 0 0,0 6 0 15,0 6 0-15,0 5 0 16,0-5 0-16,0 5 0 0,0 2 0 16,-4-3 0-16,4 1 0 0,0-5 0 15,0 5 0-15,0-11 0 16,-5 0 0-16,5 0 0 0,5 0 0 16,-5-10 0-16,0 3 0 0,0-3 0 15,0-7 0-15,4-4 0 16,-4-2 0-16,0 2 0 0,0-6 0 15,0-6 0-15,4-1 0 16,-4 3 0-16,0-9 0 0,0-4 0 16,0 6 0-16,0-6 0 0,0 0 0 15,0 0 0-15,0 7 0 16,0-7 0-16,0 0 0 0,0 0 0 16,0 0 0-16,0 0 0 0,0 0 0 15,0 0 0-15,0 0 0 16,0 0 0-16,0 0 0 0,0 0 0 15,0 0 0-15,0 0 0 0,-4 0-496 16,4 0-565-16,-4 0-55 16,-1-7-927-16,-3 7 874 15</inkml:trace>
  <inkml:trace contextRef="#ctx0" brushRef="#br0" timeOffset="-90338.6">7197 13998 1414 0,'0'-6'16'0,"0"2"71"16,0-2 352-16,0-1 121 15,0 3 53-15,0-2 62 0,0 2 17 16,-9-9-179-16,9 9-242 0,0-9-123 15,0 9-64-15,0-2-31 16,0 6 13-16,0 0 175 0,0 0 109 16,0 0-3-16,0 0-73 15,0 6-105-15,0 4-10 0,0 18 178 16,0 12 117-16,0 4-225 16,0 4-229-16,0 2 0 0,0 1 0 15,9-3 0-15,-9-4 0 0,4 0 0 16,4-4 0-16,1-6 0 15,-1-3 0-15,1-1 0 0,3-9 0 16,-3-5 0-16,4 1 0 0,-1-6 0 16,5-5 0-16,-4-12 0 15,4-5 0-15,0-12 0 0,4-4 0 16,4-11 0-16,1-12 0 16,3-5-146-16,-7-6-102 0,11-6 17 15,-11 2 36-15,-1-2 74 16,0 6 63-16,-8 6 30 0,-5 5 6 15,5 12 13-15,-9 5 9 0,5 5 54 16,-9 11 129-16,0 1 88 16,0 9 33-16,0 3-58 0,0 4-246 15,0 0 0-15,-9 0 0 0,5 4 0 16,4 9 0-16,-4 8 0 16,-1 2 0-16,1 11 0 0,0 3 0 15,0 1 0-15,-1 13 0 0,5-7 0 16,-4 6 0-16,4 5 0 0,0-1 0 15,0 7 0-15,4 6 0 16,1-2 0-16,-1 9 0 16,-4-3 0-16,4 1 0 0,-4-1 0 15,0-4 0-15,0 4 0 0,-4-10 0 16,0 0 0-16,-1-6 0 16,1-5 0-16,0-6 0 0,-4-6 0 15,-5-4 0-15,0-11 0 0,0-2 0 16,-4-11 0-16,-8 3 0 15,4-9 0-15,-9-8 0 0,5-9 0 16,-9-4 0-16,4 3 0 0,1-9 0 16,3-11 0-16,1 7 0 15,12-11 0-15,-8-2 0 16,13-4 0-16,3 0 0 0,10-11 0 16,3-6 0-16,13 1 0 0,-4-1 0 15,13 0 0-15,12-4 0 16,0-2 0-16,9 6 0 0,0-4-832 15,4-3-45-15,9 8 387 0,-1 5-1415 16,1 5 586-16,-9 12 228 16</inkml:trace>
  <inkml:trace contextRef="#ctx0" brushRef="#br0" timeOffset="-89599.56">8166 14164 4770 0,'0'0'408'0,"4"-6"-191"16,5-5 106-16,4 1 95 16,-5-7-3-16,0-6-47 0,5 2-49 15,4-2-50-15,0-4-66 0,0-7-84 16,4-4-41-16,0-2-22 15,5 3-23-15,-5-7-18 0,4-1 5 16,1 1-2-16,-5 0-15 0,4 0 5 16,-12 0 6-16,0 11-14 15,-1-1 4-15,5 7 1 0,-17-1 42 16,4 12 14-16,-4-1-61 16,5 0 0-16,-10 13 0 0,5-9 0 15,-4 9 0-15,4 4 0 16,0 0 0-16,0 0 0 0,0-6 0 15,-8 12 0-15,4-2 0 0,-1 19 0 16,-3 5 0-16,-1 16 0 16,-3 0 0-16,3 17 0 0,-3-1 0 15,-1 1 0-15,0 4 0 0,5 3 0 16,-9 3 0-16,4-4 0 16,5-6 0-16,-5 0 0 0,9 0 0 15,-5-13 0-15,1 2 0 16,-1-12 0-16,5-4 0 0,0-1 0 15,4-12 0-15,-4-4 0 16,4 0-415-16,-5-11-585 0,5 5-202 16,-4-11-397-16,4 0 248 0</inkml:trace>
  <inkml:trace contextRef="#ctx0" brushRef="#br0" timeOffset="-88950.08">8589 14391 4984 0,'0'0'318'0,"0"0"222"0,0 0 92 15,0 0-20-15,0 0-21 0,0 0-77 16,-4 4-514-16,4-4 0 15,0 6 0-15,0-6 0 0,-4 0 0 16,4 0 0-16,0 11 0 16,0-11 0-16,-4 6 0 0,0-6 0 15,-1 4 0-15,5 3 0 0,-8-7 0 16,4 6 0-16,-1-6 0 16,5 0 0-16,-4 0 0 0,4 0 0 15,0 0 0-15,-4-6 0 0,4 6 0 16,0-11 0-16,0 11 0 15,0-10 0-15,0 3 0 16,0-3 0-16,0 4 0 0,4-5 0 16,-4 5 0-16,4 2 0 0,1-3 0 15,-1 1 0-15,4 6 0 16,5 0 0-16,-5 6 0 0,5 5 0 16,8 6 0-16,-16-1 0 0,7 1 0 15,-3 10 0-15,-1 1 0 16,-8 5 0-16,-4 11 0 0,-13 1 0 15,-4 9 0-15,-9 7 0 0,-8 0 0 16,-8 0-16-16,-9-7-1020 16,-1-3-229-16,1-1-802 15,-4-12 846-15</inkml:trace>
  <inkml:trace contextRef="#ctx0" brushRef="#br0" timeOffset="-87965.02">9174 13467 4954 0,'0'7'316'0,"-5"3"-62"16,5-4 48-16,-8 5-26 16,4-1 67-16,-5 3-49 15,1 4-39-15,-1-7-41 0,1 7-29 16,-5 4-34-16,5-8-15 16,-1-3-15-16,-3 1-29 0,3-5-25 15,1 4-27-15,3-10-5 0,-3 0-8 16,4 0-12-16,4-6-12 15,0 2-3-15,0-13-6 0,0-6-17 16,0-4-19-16,0-1-13 16,0 1 20-16,4-6 23 0,4-1-6 15,9 0 7-15,-8 7 6 16,8 0-3-16,-9 0 0 0,5 10 11 16,0 0 8-16,-1 6-18 15,-8 1 14-15,9 10 95 0,-4 4 103 16,3 2-192-16,-3 15-13 0,4 9 0 15,-5 1 0-15,-4 20 0 16,0-1 0-16,1 11 0 0,-10 4 0 16,-3 2 0-16,0 5 0 0,-9-1 0 15,0 0 0-15,-5 3 0 16,1-9 0-16,0-4 0 16,-4-7 0-16,-1-3 0 0,1-11 0 15,4-9 0-15,0-4 0 0,-5-4 0 16,5-6 0-16,4-13 0 15,0 3 0-15,0-7 0 0,5-7 0 16,3 3 0-16,-4-6 0 0,9-7 0 16,-4 4 0-16,3-1 0 15,5-9 0-15,0 6 0 0,0-11 0 16,5 5 0-16,-1 2 0 16,4-6 0-16,1 10 0 0,4 1 0 15,-5-1 0-15,5 6 0 0,-1 5 0 16,10 2 0-16,-5 8 0 15,4 2 0-15,4 5 0 16,-4-1 0-16,5 13 0 0,-1-6 0 16,5 0 0-16,-13 4 0 0,12-4 0 15,-12-1 0-15,0 8 0 16,4-14 0-16,-4 7 0 0,-4-7 0 16,0-3 0-16,-1-3 0 0,1 2 0 15,0-6 0-15,4-6 0 16,0 2 0-16,4-13 0 0,0-6-501 15,0 2-543-15,4-9 493 0,1-1-827 16,-1-9-258-16,-4 2 768 16</inkml:trace>
  <inkml:trace contextRef="#ctx0" brushRef="#br0" timeOffset="-84454.26">6938 15390 1699 0,'5'-10'488'16,"-5"-3"82"-16,4 13 85 0,-4 0 16 15,0 0 28-15,4 0-311 16,0 13-173-16,1 8 67 0,3 12 235 16,-8 18 67-16,0 7 12 0,0 20-41 15,0 0-283-15,-8 16-272 16,-1 5 0-16,1 12 0 16,-1 5 0-16,-3-1 0 0,3 7 0 15,-8-11 0-15,9-6 0 0,-5-6 0 16,4-15 0-16,9-13 0 15,-12-10 0-15,8-13 0 0,-1-8 0 16,5-6 0-16,-4-13 0 0,4-5 0 16,0-5 0-16,-4-11 0 15,4 0 0-15,0 0 0 0,0-4 0 16,-4-13 0-16,4-6 0 0,-5-15 0 16,5-12 0-16,5-11 0 15,-1-11 0-15,0-5-198 0,5-1-16 16,7-10 23-16,-7 0 25 15,8 0 4-15,4-1 31 0,0 12 40 16,5-5 38-16,-1 4 22 16,0 11 20-16,1 2 7 0,-1 8 4 15,1 3 2-15,-1 10-2 0,5 10 7 16,-13 0 15-16,4 7 89 16,-4 10 70-16,-5 7 29 0,1-1 13 15,0 5-27-15,-1 6-37 16,1 0-18-16,-4 13-141 0,3-3 0 15,-3 7 0-15,-1 4 0 0,1 6 0 16,-1 7 0-16,-4 6 0 16,-4-3 0-16,-4 8 0 15,0 5 0-15,-4 4 0 0,3-9 0 16,-3-1 0-16,8 0 0 0,-9-11 0 16,9-5 0-16,-4-5 0 15,4-9 0-15,0-1 0 0,4-9 0 16,-4-4 0-16,9 6 0 0,-9-6 0 15,13-10 0-15,-1-7 0 16,9-10 0-16,5-13 0 0,3-4 0 16,-7-11-249-16,3-6 42 0,5 7 55 15,3-7 58-15,-11 11 41 16,3-5 23-16,0 11 18 16,-8 10 7-16,-4 1 5 0,4 16 11 15,-17 0 61-15,4 13 90 0,0-2 53 16,-4 6 29-16,0 0-146 15,0 10-98-15,0 13 0 0,0 5 0 16,0 16 0-16,0-4 0 0,-4 4 0 16,8 4 0-16,-4-4 0 15,0-4 0-15,5 4 0 0,-1-6 0 16,0-5 0-16,5-5 0 0,-1-5 0 16,1-9 0-16,3-1 0 15,-3-9 0-15,3-4 0 0,1-4 0 16,0-13 0-16,8 0 0 15,0-16 0-15,-4-5 0 0,4-12 0 16,-4-1 0-16,4-3 0 16,-8-7 0-16,0 0 0 0,-5 6 0 15,-8 1 0-15,0 3 0 0,-8 7 0 16,-5 17 0-16,0 4 0 16,1 2 0-16,-14 15 0 0,5 6 0 15,4 6 0-15,-12 11 0 0,3 4 0 16,1 2 0-16,4 4 0 15,-1 17 0-15,5-6 0 0,9 6 0 16,0 6 0-16,-5-5 0 0,9-1 0 16,8-7 0-16,0 3 0 15,5-6 0-15,-1-7 0 16,0 0 0-16,5-10 0 0,4 0 0 16,-4-13 0-16,0 3 0 0,3-1 0 15,6-12-196-15,-5-5-127 16,4-6 14-16,-4-10 50 0,4 0 76 15,4-7 84-15,-8 1 37 0,-4-1 30 16,4 13 21-16,-9-2 14 16,1 6 86-16,-1 0 107 0,-4 7 103 15,1 6 93-15,-5 4 49 0,0 0-387 16,0 0-54-16,0 10 0 16,4 11 0-16,-4 6 0 15,0 7 0-15,4 0 0 0,-4-1 0 16,4 5 0-16,5-5 0 0,-9-5 0 15,8-5 0-15,-8-2 0 16,5-11 0-16,-1 3 0 0,0-9 0 16,0 2 0-16,5-12 0 0,-1-4 0 15,5-7 0-15,4-10 0 16,0-11 0-16,12-13 0 0,-12 1 0 16,13-11 0-16,-9-4 0 0,13-6 0 15,-13 4 0-15,5 6 0 16,-1 10 0-16,-8 13 0 0,4 5 0 15,-13 12 0-15,5 8 0 0,-9 9 0 16,5 8 0-16,-9 9 0 16,4 14 0-16,-8 11 0 15,0 6 0-15,-5 0 0 0,1 13 0 16,-5-3 0-16,5 1 0 16,-9-5 0-16,4 1 0 0,0-13 0 15,9-1 0-15,-4-3 0 0,-5-11 0 16,9-2 0-16,-1-4 0 15,1-11 0-15,0 5 0 0,4-11 0 16,0 0 0-16,0 0 0 0,0 0 0 16,0-11 0-16,0 5 0 15,4-5 0-15,0-6 0 16,1-6 0-16,3-4 0 0,1 6 0 16,-1 4 0-16,0 1 0 0,1-1 0 15,-1 10 0-15,1 3 0 16,4-2 0-16,-5 6 0 0,0 6 0 15,1 11 0-15,-1 0 0 0,5 4 0 16,-4 12 0-16,-1 1 0 16,1 10 0-16,-5 4 0 0,0 9 0 15,-4 4 0-15,-4 10 0 0,-5 7 0 16,-3 4 0-16,-5-5 0 16,0 1 0-16,-4 0 0 15,-1-7 0-15,1-10 0 0,9-6 0 16,-14-11 0-16,9-11 0 0,4-5 0 15,-3-12 0-15,3 1 0 16,0-17 0-16,9 0 0 0,-9-6 0 16,1-5 0-16,7-16 0 0,-3-6 0 15,8-18 0-15,0-3 0 16,4-18 0-16,5-5 0 0,3-12 0 16,5 1 0-16,9 0 0 0,-1 0 0 15,5 4 0-15,3-4 0 16,6 10 0-16,-1 7 0 15,0 6 0-15,4 4 0 0,-4 0 0 16,0 0 0-16,-4 4 0 0,4 9 0 16,-8-2 0-16,4 6 0 15,-5-1 0-15,-3 12 0 0,-1 6 0 16,1-1 0-16,-5 12 0 0,-9-1 0 16,1 6 0-16,0 11 0 15,-5 0 0-15,-3 0 0 0,3 11 0 16,-8 6 0-16,4 6 0 0,-8-2 0 15,0 12 0-15,0 1 0 16,-1 4 0-16,-3-5 0 16,4 11 0-16,-1-10 0 0,5-3 0 0,-4-1 0 15,4-3 0-15,0-6 0 16,0 2 0-16,4-6 0 16,1-7 0-16,-1 1 0 0,0-5 0 15,0-6 0-15,1 0 0 0,3-6 0 16,9-5 0-16,-4-5 0 15,8-12 0-15,4-16 0 0,-4 0 0 16,1-6 0-16,-1-5 0 0,-4-12 0 16,0 2 0-16,-9 4 0 15,-4 0 0-15,1 11 0 0,-10-1 0 16,-3 14 0-16,4 9 0 16,-18 1 0-16,5 21 0 0,-8 6 0 15,4 6 0-15,-4 21 0 16,-1 7 0-16,5 10 0 0,-4 0 0 15,3 4 0-15,5 3 0 0,5-7 0 16,3 0 0-16,1-11 0 16,8 1 0-16,0 0 0 0,4-13 0 15,5-5 0-15,-1 1 0 0,9-6-63 16,-9-5-516-16,9-6-57 16,-4-6 36-16,4-5 233 0,4-6 174 15,-4 1 96-15,4-5 67 0,-4-2-11 16,0 6 9-16,0 0 43 15,-4 6-22-15,-1 5 16 16,1 2 79-16,0 14 213 0,-5 1 170 16,1 6 93-16,-5 10 76 15,4 7-55-15,-3-7-573 0,3 7-8 16,1-1 0-16,-5-6 0 0,0-6 0 16,5 2 0-16,-5-12 0 15,4 6 0-15,5-11 0 0,0 5 0 16,-5-11 0-16,5 0 0 0,0-11 0 15,8-6 0-15,0-6 0 16,4-8 0-16,9-9 0 0,0-4-477 16,8-17-593-16,-8 0-787 15,4-10 155-15</inkml:trace>
  <inkml:trace contextRef="#ctx0" brushRef="#br0" timeOffset="-82481.23">5321 17609 1446 0,'0'0'293'0,"-8"6"213"16,8-6 81-16,0 0 71 15,0 0 87-15,0 0-100 0,0 0-304 16,0 0-164-16,0 0-84 0,0 0-37 16,0 0 15-16,0 0 47 15,0 0 98-15,0 0 48 0,0 0 14 16,0 0 17-16,8-6-12 0,-8 2-36 16,9-3-29-16,3-3-22 15,5-7-74-15,0 0-49 0,9-10-39 16,3 4-24-16,5-15-23 15,4 5 1-15,0-11 3 0,9-1-3 16,0 1-5-16,-1 0 32 0,-4-6-8 16,-3 6-2-16,-1 0-5 15,-9 6 13-15,-3 15-13 0,-9-11 11 16,-9 13 3-16,1 4-14 0,-5 7-3 16,0-7 65-16,-8 11 50 15,4-5-66-15,-4 5-46 0,-1 6 0 16,1 6 0-16,-4 5 0 15,-1 12 0-15,-12 21 0 0,-4 11 0 16,-9 12 0-16,4 8 0 16,-4 9 0-16,-4 5 0 0,0 5 0 15,0-12 0-15,0 6 0 0,12-4 0 16,-3-13 0-16,12-10 0 16,0 0 0-16,0-13 0 0,13-8 0 15,0-6 0-15,8-7-1150 0,0-16 414 16,4-1-237-16,9-14-499 15,0-9 252-15,13-8 423 0</inkml:trace>
  <inkml:trace contextRef="#ctx0" brushRef="#br0" timeOffset="-81933.57">6100 17273 5385 0,'-12'21'636'0,"-1"2"156"15,4 11-32-15,-8 4-174 0,1 12-554 16,3-2-32-16,-8 13 0 16,-1 0 0-16,10 0 0 15,-9-7 0-15,8 7 0 0,0-4 0 16,5-9 0-16,8 3 0 0,-9-7 0 15,9-4 0-15,9-9 0 16,-1 3 0-16,1-7 0 0,3-10 0 16,5 0 0-16,4-1 0 0,13-16 0 15,-8 0 0-15,12-16 0 16,8-8 0-16,1-7 0 0,8-9 0 16,0-4 0-16,-8-11 0 0,8 1 0 15,0-7 0-15,-17 4 0 16,4-4 0-16,-4 7 0 0,-12-1 0 15,-5 5 0-15,-4-5 0 0,-9 5 0 16,1 6 0-16,-14 0 0 16,1 0 0-16,-4 6 0 0,-1 4 0 15,-12 1 0-15,0 5 0 16,0 1 0-16,-9 10 0 0,5 11 0 16,-13-4 0-16,0 16 0 0,-1 4 0 15,6 7 0-15,-10 4 0 16,5 13 0-16,0-1 0 0,0 18 0 15,0-3 0-15,4 2 0 0,4 11 0 16,5 0 0-16,4 0 0 16,4-6 0-16,8 5-4 0,-8-16-1212 15,17 1 344-15,5-1-1041 16,7 0 518-16</inkml:trace>
  <inkml:trace contextRef="#ctx0" brushRef="#br0" timeOffset="-79851.87">7705 17720 1743 0,'0'0'481'16,"-5"0"127"-16,5 0 142 0,0 0 33 16,0 0-190-16,0 0-286 15,0 0-141-15,0 0 72 0,0 0 145 16,0 0 43-16,-4 0-23 15,4 0-25-15,0 0-18 0,0 0-39 16,0 0-71-16,-4-6-249 16,4 2-1-16,4-3 0 0,0 1 0 15,9-4 0-15,-4-1 0 0,3-6 0 16,9 1 0-16,1-8 0 16,3-3 0-16,5 0 0 0,-1-7 0 15,5 7 0-15,4-11 0 0,-8 5 0 16,0-5 0-16,3-2 0 15,-3 2 0-15,-5-6 0 16,1 10 0-16,-9 1 0 0,4 6 0 16,-13-1 0-16,1 5 0 0,-5 2 0 15,0 11 0-15,-4-7 0 16,-4 11 0-16,4-5 0 0,-4 5 0 16,0 2 0-16,-5-3 0 0,5 7 0 15,-5 11 0-15,1-1 0 16,-5 13 0-16,1 5 0 0,-10 16 0 15,-3 6 0-15,4 5 0 0,-9-1 0 16,5 7 0-16,-5 6 0 16,5-6 0-16,-5 0 0 0,13 0 0 15,-8-6 0-15,8-1 0 16,4-3 0-16,-4-7 0 0,5 0 0 16,3 0 0-16,5-11 0 15,0 1 0-15,4-13 0 0,-9 2 0 16,9-12 0-16,0-1 0 0,0-4-57 15,0 1-861-15,0-7 94 16,0-7 123-16,9 7-725 0,-9-10 33 16,8-13 553-16</inkml:trace>
  <inkml:trace contextRef="#ctx0" brushRef="#br0" timeOffset="-79389.32">8128 17930 4213 0,'0'-6'676'0,"0"6"-265"15,0 0 167-15,0-4 20 16,0 4-40-16,0 0-27 0,0 0-27 16,0 0-382-16,8 0-122 15,1 4 0-15,-9 2 0 0,4-6 0 16,0 11 0-16,5-5 0 0,-5 4 0 15,5 1 0-15,-5 6 0 16,-4-7 0-16,0 7 0 0,0 0 0 16,-4 10 0-16,-5-4 0 0,-8 11 0 15,4 4 0-15,-16-5 0 16,-1 5 0-16,-4 2 0 16,-4-9 0-16,0 3-484 0,4-11-555 15,0-2 234-15,13-11-1132 0,0-10 669 16</inkml:trace>
  <inkml:trace contextRef="#ctx0" brushRef="#br0" timeOffset="-78442.86">8788 17246 3577 0,'-4'10'786'0,"0"-3"-169"16,-5 3-307-16,5 1-122 0,-4-1 67 16,4 3 78-16,-9-3 30 15,4 1-46-15,1-5-46 0,-1 4-42 16,5 1-7-16,-4-5-27 0,-1-2-45 16,5 3-39-16,0-7-26 15,0 0-34-15,4 0-18 0,-5 0 0 16,5-7-25-16,0-3-19 0,0-1-2 15,0 1 8-15,5-7 8 16,3-6-29-16,1 2 10 0,-1-2 16 16,9 2-12-16,-4 4 12 0,4 0-13 15,-5 1 17-15,5 5-19 16,0 1 6-16,0 3 9 16,0 1-13-16,-4 6 10 0,-1 6-5 15,1 5 19-15,4 6 47 16,-9 6 30-16,1 4-51 0,-1 0-37 15,-3 11 0-15,-5 6 0 0,-5 0 0 16,1 7 0-16,-9-1 0 16,5 5 0-16,-13-1 0 0,-5 3 0 15,1-3 0-15,-5 1 0 0,1-5 0 16,-5-6 0-16,4-6 0 16,5 2 0-16,-9-6 0 15,13-7 0-15,-9-6 0 0,13-8 0 16,-4-3 0-16,4-6 0 15,0-4 0-15,5-4 0 0,3-6 0 16,-4-7 0-16,5 0 0 0,4 0 0 16,4-6 0-16,-9 2 0 15,9-2 0-15,0-4-3 0,9 10-47 16,-9-10 14-16,4 10 23 0,0 6 9 16,5-5-13-16,-5 5 8 15,4 5 15-15,1 2-15 0,3 4 1 16,1 0 8-16,0 4 14 0,4 2-14 15,0 5 11-15,0 5 20 16,4 1-8-16,0 0 24 16,4 4-30-16,-3 2-17 0,3-2 0 15,-4 2 0-15,0 4 0 16,9-10 0-16,-13 10 0 0,0-10 0 16,4 4 0-16,-4 2 0 0,0-6 0 15,4 0 0-15,-13 4 0 16,9-4 0-16,-4-11 0 0,0 5 0 15,0-1 0-15,-1-10 0 0,5 0 0 16,0 0 0-16,0-10 0 16,4-1 0-16,5-6 0 0,3-6-433 15,-12 2-521-15,4-6-95 16,0 4-385-16,1-11-63 0</inkml:trace>
  <inkml:trace contextRef="#ctx0" brushRef="#br0" timeOffset="-76400.31">9580 17510 1401 0,'-4'0'0'15,"0"-6"5"-15,-5 2 9 0,5-3 29 16,0 1 94-16,-5 2 246 16,5-2 144-16,0 6 118 0,-1-7 180 15,5 7-53-15,0 0-375 0,0 0-187 16,0 0-89-16,-4 0 19 16,4 0 164-16,0 0 80 0,0 0 60 15,4 0 30-15,1 0-12 0,7-4-51 16,1 4-319-16,4 0-92 15,4 0 0-15,5 0 0 0,3 0 0 16,1 4 0-16,4 3 0 0,4-7 0 16,0 6 0-16,-4-2 0 15,8 2 0-15,0 5 0 16,-3 2 0-16,-1-3 0 0,-4 1 0 16,-1-1-81-16,-3 7-559 0,-9-11-242 15,0 5-90-15,-8-5-279 16,-4 4 8-16,-1 1 121 0</inkml:trace>
  <inkml:trace contextRef="#ctx0" brushRef="#br0" timeOffset="-76060.35">9597 17710 5404 0,'-4'0'335'0,"4"0"216"0,0 0 170 15,0 0 93-15,8-7-448 16,9 7-366-16,0 0 0 0,0 0 0 16,4 0 0-16,5 0 0 0,3 0 0 15,5 7 0-15,-4-3 0 0,4-4 0 16,-1 6 0-16,6 5 0 15,-6-5 0-15,6 4 0 16,-1 1 0-16,-5-5 0 0,1 5-196 16,-4 6-577-16,0-7-191 0,-5 7-318 15,-4 6-181-15,-4-2 203 16</inkml:trace>
  <inkml:trace contextRef="#ctx0" brushRef="#br0" timeOffset="-71702.08">7146 17548 823 0,'0'0'90'0,"0"-10"-38"16,0 10 14-16,0 0 24 16,0 0-23-16,0 0 15 0,0 0-27 15,0 0-12-15,0 0-25 0,0-7-9 16,0 7 17-16,0-4-22 16,0 4 27-16,0 0 23 0,0-6 155 15,0 2 93-15,0 4 66 16,0 0 30-16,0 0 26 15,-4 0 62-15,4 0 8 0,0-7-1 16,0 7-82-16,0 0-176 0,0 0-109 16,-9 7-35-16,9-7 2 15,0 10 131-15,0 1 58 0,0-1-17 16,-8 3-43-16,8-3-55 0,0 1-58 16,0-1-40-16,8-4-3 15,-8 5-18-15,0-5-15 0,9-2-7 16,-5 3-4-16,4-1-6 0,-3-6 1 15,3 0-8-15,-4 0 6 16,5 0-6-16,-1-6 10 16,-8-1-6-16,0 3-9 0,9-2-1 15,-9-5-3-15,0-5 2 0,4-1 2 16,-8 0 0-16,4 7-4 16,0-7 0-16,0 6 65 0,-9 1 42 15,9-3-7-15,-8 9-4 0,-1-2-14 16,5 6-3-16,-4-7-14 15,3 7-31-15,1 7-25 0,0-7-9 16,4 6 5-16,-4 4 6 0,4 1 0 16,-9 6-11-16,9 0 0 15,0-1 2-15,0-5 12 16,0 6-18-16,0-7 37 0,0 3-52 16,9-3 8-16,-9-6 7 0,8 3-18 15,-4-7-3-15,5 0-8 16,-1 0-4-16,1-11 0 0,-1 5-15 15,1-5 22-15,-1 1 17 0,1-7 13 16,-5 7 0-16,-4-3 0 16,0 3 0-16,0-1 8 0,-4 5 26 15,-1-5 16-15,-3 11 33 0,4-6 10 16,-5 6-12-16,1 0-27 16,-1 0-27-16,1 6-20 0,4 5 0 15,-5-5 6-15,5-2 7 0,0 9-20 16,-5-3 0-16,9 1-6 15,0-5 12-15,0 5-45 16,9-5-298-16,-9-2-417 0,0 2-12 16,8-6-636-16,-4 7-309 15</inkml:trace>
  <inkml:trace contextRef="#ctx0" brushRef="#br0" timeOffset="-59073.87">10795 17792 1343 0,'-8'6'263'0,"8"-6"28"0,0 0-6 16,0 0-5-16,0 0 14 15,0 0 26-15,0 0 45 0,-5 0 35 16,5 0-22-16,0 0-34 0,0 0-61 15,0 0-92-15,0 0 4 16,0 0 4-16,5-6-13 0,-5 6-6 16,8 0-17-16,-8 0-29 0,0-7 25 15,8 3-17-15,1-2-42 16,4-5-123-16,-1 5 17 16,1-15 0-16,8 4-26 0,0 0-19 15,5 1-10-15,3-12 4 16,1 1-8-16,0 4 13 0,4-11-3 15,-1 3 22-15,1-3-6 0,0 1 14 16,-4-5 2-16,-1 4 23 16,1 7-5-16,-9 0 5 0,-4-3 3 15,0 9 0-15,-4-6 3 0,-5 4-6 16,1 2 9-16,-5 4 18 16,0 7 160-16,0-7 81 0,-4 11-8 15,0-5 19-15,-4 5-38 16,4 6-86-16,-8 0-80 0,3 6-47 15,-7 11-12-15,-5 14-8 16,0 9 73-16,-8 15 175 0,3 6-38 16,-7 0-109-16,-1 10-109 0,0 0 0 15,5 3 0-15,-5-9 0 16,5-4 0-16,0 0 0 0,-1-11 0 16,5-2 0-16,4-8 0 0,4-2 0 15,1-11 0-15,-1-4 0 16,5-6 0-16,3-6 0 15,1-5-414-15,4-2-214 0,0-4-96 0,0 0 142 16,4-4-340-16,5-19-152 16,-1-4-118-16,13-11 561 15,1-6 40-15</inkml:trace>
  <inkml:trace contextRef="#ctx0" brushRef="#br0" timeOffset="-58339.67">11794 17273 4037 0,'0'4'677'16,"0"9"-249"-16,-4-3-84 0,4 1 5 15,-4-1-35-15,-1-3-59 0,1 3-30 16,-4-4-28-16,3 5-43 15,1-5-31-15,-4-2-19 0,4 3-28 16,-1-7-29-16,1 0-18 0,4 0-8 16,-4-7-5-16,0 3 1 15,-1-2-14-15,1-5-8 0,0 1-8 16,4-7 22-16,4 0-52 0,5-6 12 16,-1 2-6-16,1-2-7 15,7 2 6-15,-3 4 9 16,8 1-5-16,-4 5 3 0,4 1 8 15,-4 3 2-15,5 7-4 0,-6 0 5 16,1 11-5-16,-4-1 13 16,0 13 7-16,-5 5 18 0,-4 12 21 15,-4 4 56-15,-4 4 95 0,-8 9 56 16,-1 1 3-16,-8 3-63 16,-5 17-64-16,-8-11-38 0,-4 4-61 15,0-10-18-15,-4 17 0 0,-5-17 0 16,5-7 0-16,-5 1 0 15,5-15 0-15,0 4 0 16,4-17 0-16,4 1 0 0,4-5 0 16,5-13 0-16,4 1 0 0,8-11 0 15,0 0 0-15,0-11-252 16,9-6-54-16,0-10 3 0,4 0 31 16,8-7 36-16,1 1 45 0,-1-5 64 15,9 4 61-15,-4 1 36 16,4 5 23-16,0 5 10 0,0 9 3 15,-4 1-2-15,3 3 2 0,1 10 8 16,0 0-2-16,-4 6 25 16,4 4 31-16,0 11 59 15,0 2 28-15,0 5-10 0,0-1 7 16,0 7-2-16,0-1-33 0,0-6-36 16,-1 7-34-16,1-7-20 15,5 1-12-15,-6-1-5 0,6-10-4 16,3 10-6-16,0-14-163 0,5 1-412 15,8-1-63-15,5-9-241 16,3 2-547-16,9-12 176 0,9 2-11 16</inkml:trace>
  <inkml:trace contextRef="#ctx0" brushRef="#br0" timeOffset="-57808.28">13564 17334 2855 0,'-17'-6'499'16,"-4"-1"53"-16,-1 7-76 15,-3 7-10-15,-5 9 49 16,-4 5-41-16,1 13-129 0,-10 6-20 16,1 14 1-16,0 7-22 0,-5 11 82 15,0 5-190-15,1 1-86 16,-1 21-46-16,5-11-24 0,0 6-21 15,-1-5-19-15,9 5-6 0,5-6-26 16,8-6-252-16,4-15-297 16,12 5-159-16,10-18 163 0,3-3-467 15,13-7-125-15,13-11 130 0,4-16 309 16</inkml:trace>
  <inkml:trace contextRef="#ctx0" brushRef="#br0" timeOffset="-55826">13665 18001 4466 0,'-17'0'494'0,"5"0"-75"0,-1 0 18 16,4 0-81-16,1 0-133 16,8 0-87-16,0-6-71 0,0 2-34 15,4-2-26-15,9-11-16 16,4 6-8-16,4-12-2 0,4 9-6 15,5-9 16-15,4 6-4 0,-4 0 18 16,-1 0-3-16,1 7 10 16,-1-7-1-16,-7 13-3 0,-1-9 3 15,-9 9-12-15,1 4 3 16,-9-6 16-16,1 12 31 0,-1-2 48 16,-8 9-7-16,-1 1 56 15,-7 16 56-15,-5-3 6 0,-4 17 28 16,-1 0-2-16,5 0-59 0,-8 0-58 15,8 7-42-15,-4-13-67 16,4 6-6-16,4-11 0 0,5 1 0 16,4-7 0-16,4-6 0 0,0 2 0 15,4-6-41-15,9 0-124 16,4-13-34-16,4-4-44 16,4-11-59-16,9-5-9 0,4-1 20 15,4-21 30-15,1 4 3 0,8-16-45 16,-1-4 31-16,5-1 146 15,0 5 80-15,-4-5 60 0,-4 5 78 16,-5 6-56-16,-8-1-18 0,0 18-3 16,-9-6-15-16,-4 16 10 15,-8 0-1-15,0 0 75 0,-9 13 119 16,0-2 86-16,-4 6-13 16,0 0-39-16,-4 6-21 0,-4 11 47 15,-5 4 33-15,-4 12-3 0,0 1-74 16,-4 4-87-16,0 2-47 15,-1-3-54-15,1 7-31 16,9-6 0-16,-5 2 0 0,4-2 0 16,0-4 0-16,9-1 0 0,0-6 0 15,4 1 0-15,4-5 0 16,0-2 0-16,1-4 0 0,7-7 0 16,5-4-37-16,0 1 1 0,8-14-54 15,5-9-39-15,0-1 9 16,8-4 44-16,4-13 11 0,1 1-82 15,-1-11 37-15,-4 6 50 0,0-13 31 16,0 7 20-16,-8 0 9 16,-9 0 0-16,0 0 0 15,-8 10 25-15,-9-3 39 0,0 3 5 16,-12 11 51-16,-1-4 47 0,-3 6-41 16,-5 4-30-16,-4 4 3 15,-5 13 13-15,-3 7-82 0,-1 3-30 16,-4 13 0-16,0 4 0 0,0 7 0 15,-4 4 0-15,9 6 0 16,-1 0 0-16,0 6 0 0,9-6 0 16,4 1 0-16,9-12 0 0,-1 5 0 15,5-4 0-15,8-1 0 16,5-6-151-16,-1-6-154 16,9-4 12-16,9-4-72 0,7-9-3 15,14-15-89-15,4 1 122 16,4-7 157-16,8-6-37 0,5-4-84 15,0-7-67-15,4-4 6 0,0-12 209 16,0 2 110-16,-5-3 31 16,-3 1 39-16,-9 2-17 0,-9 4 99 15,-12 4 185-15,-4 12 5 0,-9 1-48 16,-8 4-96-16,-5 6-80 16,1 7 175-16,-9-1 129 0,0 5-2 15,0 6-81-15,-4 0-10 16,-5 6 57-16,-8 5 61 0,0 12-97 15,-4 4-309-15,-9 7 0 16,5 4 0-16,-5-5 0 0,1 11 0 16,3 0 0-16,5 0 0 0,0 0 0 15,8-6 0-15,1-4 0 16,3-1 0-16,5 1 0 0,0-13 0 16,8 2 0-16,0-6 0 0,5-7 0 15,3-3 0-15,9-7 0 16,5-7 0-16,4-9-182 0,3-12-93 15,5 1 8-15,9-7-2 0,0-10 20 16,-1-6 61-16,5-5 83 16,-9 1 57-16,1-3 35 15,-9 9 9-15,-9-3 14 0,-8 7 30 16,-4 7 18-16,-13 3 47 0,-5 0 47 16,-7 7 40-16,-5 10 44 15,-9 1 20-15,-8 16 41 0,-8 0-43 16,0 10-254-16,-5 13 0 0,-4 4 0 15,5 11 0-15,-5 13 0 16,4-7 0-16,9 6 0 0,0-2 0 16,13 3 0-16,4-1 0 0,4-6 0 15,13-6 0-15,-1-4 0 16,10-1-109-16,3-6-217 0,5 1 22 16,4-18-126-16,4-3 7 0,4-7-19 15,9-7 156-15,0-3 130 16,4-7 63-16,0-10-71 15,9-1-35-15,-5-5 19 0,9-5 58 16,-5-2 61-16,-3 2 31 0,-1 5-12 16,-8-1 28-16,-4 7 221 15,-9 6 56-15,-4 4-120 0,-5 0-26 16,-3 11 142-16,-5 2 108 0,0-3-33 16,-4 7-78-16,-4 11-28 15,-4 6 26-15,-1 6-18 0,-8 4-53 16,0 7-49-16,0 4-25 15,-4 12 52-15,0-2-31 0,4 9-130 16,-4-3 0-16,0 1 0 16,4 6 0-16,-4 0 0 0,4 0 0 15,-4 0 0-15,-1-7 0 0,5 7 0 16,-4-11 0-16,0-6 0 16,0 1 0-16,-4-12 0 0,-1 1 0 15,1-13 0-15,-5 2 0 0,-4-13 0 16,5-3 0-16,-1-7 0 15,0-7 0-15,5-3 0 0,0-7 0 16,3-6 0-16,5 2 0 0,0-13 0 16,9 1 0-16,4-5 0 15,8-2 0-15,4-8 0 16,5-3 0-16,8 7 0 0,9-6 0 16,4 6 0-16,8 0 0 0,5 0 0 15,4 0 0-15,8 0-573 16,9 6-300-16,-1-2 288 0,5 2 10 15,-4 4-215-15,0 7-113 0,-5 0 145 16,-8 4 21-16,0 2 29 16,-8-9 199-16,-5 9 34 0</inkml:trace>
  <inkml:trace contextRef="#ctx0" brushRef="#br0" timeOffset="-55421.74">16209 16925 2136 0,'0'-11'340'0,"0"5"3"0,0 6 133 16,5 6 144-16,-1 5-19 16,0 5-98-16,5 12-213 0,-5-5 81 15,4 15 71-15,-8 12 17 0,5 5-24 16,-5 12-4-16,0-2-14 16,0 6-90-16,-5 3-327 0,5-3 0 15,-8 7 0-15,-1-3 0 0,-3 9 0 16,-1-6 0-16,-4 4 0 15,-4 6 0-15,-5-10 0 0,1 10 0 16,-9-11 0-16,-4 1 0 0,-8 4 0 16,-5-4 0-16,-13-1 0 15,-8 1-79-15,-17 0-887 16,-8-7 167-16,-17 7-665 0,-13-7-114 16,-13-6 109-16</inkml:trace>
</inkml:ink>
</file>

<file path=ppt/ink/ink44.xml><?xml version="1.0" encoding="utf-8"?>
<inkml:ink xmlns:inkml="http://www.w3.org/2003/InkML">
  <inkml:definitions>
    <inkml:context xml:id="ctx0">
      <inkml:inkSource xml:id="inkSrc0">
        <inkml:traceFormat>
          <inkml:channel name="X" type="integer" max="8000" units="cm"/>
          <inkml:channel name="Y" type="integer" max="8000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0078" units="1/cm"/>
          <inkml:channelProperty channel="Y" name="resolution" value="393.70078" units="1/cm"/>
          <inkml:channelProperty channel="F" name="resolution" value="1023.875" units="1/in"/>
          <inkml:channelProperty channel="T" name="resolution" value="1" units="1/dev"/>
        </inkml:channelProperties>
      </inkml:inkSource>
      <inkml:timestamp xml:id="ts0" timeString="2023-12-07T23:27:33.237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Group>
    <inkml:annotationXML>
      <emma:emma xmlns:emma="http://www.w3.org/2003/04/emma" version="1.0">
        <emma:interpretation id="{1F3AB664-CAE2-4883-8452-2F079A2BBA3E}" emma:medium="tactile" emma:mode="ink">
          <msink:context xmlns:msink="http://schemas.microsoft.com/ink/2010/main" type="inkDrawing"/>
        </emma:interpretation>
      </emma:emma>
    </inkml:annotationXML>
    <inkml:trace contextRef="#ctx0" brushRef="#br0">17056 1895 6531 0,'4'6'662'0,"-4"-6"-151"16,5 0-197-16,-5 0-144 16,0 0-167-16,4-6-3 0,-4 6 0 15,0-11-34-15,0 11-384 0,4-6-266 16,-4-5-340-16,4 1-176 15,-4-3-101-15,5 3-161 16</inkml:trace>
    <inkml:trace contextRef="#ctx0" brushRef="#br0" timeOffset="103933.76">5063 9244 1416 0,'-8'0'65'0,"-5"-17"183"16,9 13 78-16,-5-3-5 0,5 7-28 15,4 0-7-15,-8 0 11 16,8 0 35-16,0 0 26 0,0 0-20 16,0 0-24-16,0 0-44 0,0 0-49 15,0 0-52-15,0 0-29 16,0 0-50-16,0-6 6 16,8 2 39-16,0 4 66 0,5 0 29 15,4 0-4-15,4 0-17 0,5 0 6 16,3 0 11-16,14 4-10 15,-5-4-27-15,17 6-37 0,0-12-27 16,8 6-14-16,13-4-28 16,5-2-41-16,4-5 50 0,8 1-23 15,8-7-15-15,1 0-18 16,8 0-36-16,4 7-34 0,9-7 20 16,-4 0 62-16,8 0-48 15,12 1 0-15,1 5 0 0,8 1 0 16,9-3 0-16,-1 9 0 15,5-2 0-15,4-1 0 16,0 14 0-16,5-7 0 0,-5 0 0 0,-8 10 0 0,8-4 0 16,-17 5 0-16,0-5 0 0,-8-2 0 15,-5 3 0-15,-4-1 0 16,-8-6 0-16,-9 4 0 16,-3-4 0-16,-14 0 0 0,-4 0 0 15,-8-4 0-15,-22 4 0 0,-4 0 0 16,-8-6 0-16,-13 6 0 15,-16 0 0-15,-1-7 0 0,-9 3 0 16,-3 4 0-16,-5 0-409 0,0-6-211 16,-4 2-280-16,-17-3 132 15,5 1-264-15,-9 6-136 0,-1 0 227 16,-3 6-52-16</inkml:trace>
    <inkml:trace contextRef="#ctx0" brushRef="#br0" timeOffset="133713.41">3759 13213 1730 0,'0'0'472'15,"0"0"-9"-15,0 0-35 0,0 0 26 16,0 0 183-16,4-4 15 0,1 4-301 16,3-6-167-16,9 6-85 15,0 0-44-15,4 0-19 0,5 0-12 16,-5 0 64-16,13 0 174 0,4 0 72 15,-4 6-66-15,8-6-67 16,0 0-32-16,13 0-42 16,-8 0-35-16,8-6-22 0,4 6-5 15,5-4-13-15,8-3-4 0,-9 1 1 16,9-5-2-16,4 1-10 0,0 4-6 16,5-11-17-16,4 6-20 15,3-5 0-15,-3 5 6 0,8-6 0 16,5 7 8-16,3-7 6 0,1 0-3 15,-1 7-6-15,1-7-16 16,8 0 3-16,-8 7 4 16,8-3-1-16,0-4 5 0,4 7 18 15,0-7-1-15,9 6-17 0,4-5 0 16,-8 5-9-16,12 1 9 0,-4-3 8 16,4 3 10-16,-4 3-18 15,-8 3-13-15,-1-2-5 0,1 2 8 16,-5-3 3-16,-4 7 11 0,-8-6 7 15,-5 6 8-15,-4-10 0 16,-4 3-8-16,-4 3-11 0,-5-2 78 16,1-5 52-16,-5 5-17 0,-4-5-40 15,0 1-28-15,-9 4-1 16,-3-5 39-16,-5 5-63 0,-5-5-20 16,-3 11 0-16,-9-6 0 15,-4 2 0-15,-4-2 0 0,-5-1 0 16,5 3 0-16,-9 4 0 0,4-6 0 15,-4 6 0-15,1-4 0 0,-6-3 0 16,1 1 0-16,0 6 0 16,0 0 0-16,-12-4 0 0,3-3-215 15,-4 7-161-15,0-10-41 0,1 10-99 16,-5 0-18-16,4 0 118 16,-4 0-342-16,0 0-258 0,-9 10-119 15,5-10 258-15</inkml:trace>
    <inkml:trace contextRef="#ctx0" brushRef="#br0" timeOffset="153773.75">4906 17317 1352 0,'-8'0'319'0,"0"0"68"16,-1 0-33-16,9 0-44 15,-4 0-44-15,4 0 17 16,0 0 25-16,0 0 17 0,0 0 18 16,0 0 18-16,8 0-65 0,5 0 29 15,-5 0 34-15,9 0-1 16,5 0-46-16,3 0-50 0,13-6-22 15,-4 6-10-15,12-4-50 0,5-3-22 16,9 1-14-16,7-4-13 16,9-1-38-16,1-6-41 0,12 7-28 15,-1-7-1-15,14 0 3 0,0 0-9 16,8 1 0-16,8-5-11 16,1-2-6-16,12-1-10 15,9 3 41-15,4 5-9 0,12-5-9 16,9 4-13-16,5 0 5 0,-1 7 54 15,9 3-27-15,-5 1-32 16,1-5-28-16,4 11 20 16,-13 0 14-16,0 0 1 0,-4 7-11 15,-9-3 42-15,-4-4-18 0,-8 6 40 16,-13-6 1-16,-4 0-35 0,-13 0-26 16,-4 0 0-16,-13 0 0 0,-17 0 0 15,-12-6 0-15,-14 6 0 16,-11 0 0-16,-10 0 0 0,-8 0 0 15,-8 0-217-15,-4 0-221 0,-5 0-250 16,-4 0 43-16,-4-11-368 16,-9 11-403-16,-8-10 242 0</inkml:trace>
    <inkml:trace contextRef="#ctx0" brushRef="#br0" timeOffset="103933.76">5063 9244 1416 0,'-8'0'65'0,"-5"-17"183"16,9 13 78-16,-5-3-5 0,5 7-28 15,4 0-7-15,-8 0 11 16,8 0 35-16,0 0 26 0,0 0-20 16,0 0-24-16,0 0-44 0,0 0-49 15,0 0-52-15,0 0-29 16,0 0-50-16,0-6 6 16,8 2 39-16,0 4 66 0,5 0 29 15,4 0-4-15,4 0-17 0,5 0 6 16,3 0 11-16,14 4-10 15,-5-4-27-15,17 6-37 0,0-12-27 16,8 6-14-16,13-4-28 16,5-2-41-16,4-5 50 0,8 1-23 15,8-7-15-15,1 0-18 16,8 0-36-16,4 7-34 0,9-7 20 16,-4 0 62-16,8 0-48 15,12 1 0-15,1 5 0 0,8 1 0 16,9-3 0-16,-1 9 0 15,5-2 0-15,4-1 0 16,0 14 0-16,5-7 0 0,-5 0 0 0,-8 10 0 0,8-4 0 16,-17 5 0-16,0-5 0 0,-8-2 0 15,-5 3 0-15,-4-1 0 16,-8-6 0-16,-9 4 0 16,-3-4 0-16,-14 0 0 0,-4 0 0 15,-8-4 0-15,-22 4 0 0,-4 0 0 16,-8-6 0-16,-13 6 0 15,-16 0 0-15,-1-7 0 0,-9 3 0 16,-3 4 0-16,-5 0-409 0,0-6-211 16,-4 2-280-16,-17-3 132 15,5 1-264-15,-9 6-136 0,-1 0 227 16,-3 6-52-16</inkml:trace>
    <inkml:trace contextRef="#ctx0" brushRef="#br0" timeOffset="154761.7">6566 17731 1887 0,'0'-11'432'0,"-4"11"-41"16,4 0-18-16,0-6 2 0,-9 6 9 15,9 0-23-15,0 0-24 0,0 0-3 16,0 0-31-16,-8 6 57 16,8 5 80-16,-9 12-42 0,5 4-83 15,0 0-81-15,0 1-35 16,4 5-28-16,0 1-37 0,4-7-18 16,0 0-14-16,9 1-21 0,-5-1-19 15,1-4-12-15,8-2-10 16,4-15-5-16,-4 5-9 15,8-5-13-15,5-6-6 0,-1-10 1 16,5-3-46-16,4-14-62 0,0 6-35 16,5-13 35-16,-5 1 44 15,0-1 32-15,-13-4-14 0,-3 5-28 16,-1-1 12-16,-9-4 26 16,1 5 9-16,-13-5 2 0,0 4 3 15,-13 1 3-15,1-1 2 0,-1 7 12 16,-12 0 6-16,3 10 27 15,-3 0-10-15,-5 6-4 16,-3 5 5-16,-6 12-3 0,1 5-2 16,-4 6 12-16,4 10-12 0,0 7-4 15,0 3 2-15,8 14-14 16,5-1-1-16,-5 5-5 16,9 6 5-16,0 0-3 0,8 6 1 15,0-6-76-15,5-7-194 0,4 7-237 0,8-13-232 16,4-4-51-16,5-4-109 15,8-6 28-15,-8-13-173 0,12-4 93 16</inkml:trace>
    <inkml:trace contextRef="#ctx0" brushRef="#br0" timeOffset="153773.75">4906 17317 1352 0,'-8'0'319'0,"0"0"68"16,-1 0-33-16,9 0-44 15,-4 0-44-15,4 0 17 16,0 0 25-16,0 0 17 0,0 0 18 16,0 0 18-16,8 0-65 0,5 0 29 15,-5 0 34-15,9 0-1 16,5 0-46-16,3 0-50 0,13-6-22 15,-4 6-10-15,12-4-50 0,5-3-22 16,9 1-14-16,7-4-13 16,9-1-38-16,1-6-41 0,12 7-28 15,-1-7-1-15,14 0 3 0,0 0-9 16,8 1 0-16,8-5-11 16,1-2-6-16,12-1-10 15,9 3 41-15,4 5-9 0,12-5-9 16,9 4-13-16,5 0 5 0,-1 7 54 15,9 3-27-15,-5 1-32 16,1-5-28-16,4 11 20 16,-13 0 14-16,0 0 1 0,-4 7-11 15,-9-3 42-15,-4-4-18 0,-8 6 40 16,-13-6 1-16,-4 0-35 0,-13 0-26 16,-4 0 0-16,-13 0 0 0,-17 0 0 15,-12-6 0-15,-14 6 0 16,-11 0 0-16,-10 0 0 0,-8 0 0 15,-8 0-217-15,-4 0-221 0,-5 0-250 16,-4 0 43-16,-4-11-368 16,-9 11-403-16,-8-10 242 0</inkml:trace>
    <inkml:trace contextRef="#ctx0" brushRef="#br0" timeOffset="154761.7">6566 17731 1887 0,'0'-11'432'0,"-4"11"-41"16,4 0-18-16,0-6 2 0,-9 6 9 15,9 0-23-15,0 0-24 0,0 0-3 16,0 0-31-16,-8 6 57 16,8 5 80-16,-9 12-42 0,5 4-83 15,0 0-81-15,0 1-35 16,4 5-28-16,0 1-37 0,4-7-18 16,0 0-14-16,9 1-21 0,-5-1-19 15,1-4-12-15,8-2-10 16,4-15-5-16,-4 5-9 15,8-5-13-15,5-6-6 0,-1-10 1 16,5-3-46-16,4-14-62 0,0 6-35 16,5-13 35-16,-5 1 44 15,0-1 32-15,-13-4-14 0,-3 5-28 16,-1-1 12-16,-9-4 26 16,1 5 9-16,-13-5 2 0,0 4 3 15,-13 1 3-15,1-1 2 0,-1 7 12 16,-12 0 6-16,3 10 27 15,-3 0-10-15,-5 6-4 16,-3 5 5-16,-6 12-3 0,1 5-2 16,-4 6 12-16,4 10-12 0,0 7-4 15,0 3 2-15,8 14-14 16,5-1-1-16,-5 5-5 16,9 6 5-16,0 0-3 0,8 6 1 15,0-6-76-15,5-7-194 0,4 7-237 0,8-13-232 16,4-4-51-16,5-4-109 15,8-6 28-15,-8-13-173 0,12-4 93 16</inkml:trace>
    <inkml:trace contextRef="#ctx0" brushRef="#br0" timeOffset="150844.41">6104 16373 5365 0,'17'-28'394'16,"5"-5"-141"-16,-1-1-122 15,0-10-55-15,9 0-30 0,-5 6 5 0,5-12-3 0,-1 6 10 16,5 0-13-16,-9-11-10 0,5 5 0 16,-9-5-4-16,5 5-11 15,-9-1-1-15,0 3-8 0,-5 4-11 16,-3 0 9-16,-1 4 19 15,-8 2 2-15,0 5 1 0,0 5 29 16,0 5 22-16,-8 6 16 0,8 7 6 16,0-1-10-16,-9 11-36 15,9 0-22-15,-4 0 42 16,0 11 112-16,0 12 70 0,-1 11-57 16,-3 3-86-16,4 7-44 0,-5 11-51 15,1 6-22-15,-5 0 0 16,9 0 0-16,-9 6 0 0,5-2 0 15,-1 2 0-15,-4-6 0 16,5 10 0-16,4-6 0 0,-5 3 0 16,5-8 0-16,-4 8 0 0,8-10 0 15,-9-1 0-15,9 4 0 16,-8-6 0-16,3-1-441 16,1-4-365-16,0-12-102 0,4 2-299 15,0-2-78-15,-4-4 32 16</inkml:trace>
    <inkml:trace contextRef="#ctx0" brushRef="#br0" timeOffset="151534.74">7311 16058 2290 0,'-8'0'441'0,"3"0"28"15,-3 0 38-15,8 0 14 0,0 0-119 16,0 0-13-16,0 0 10 16,-9 0-31-16,9 0-48 0,0 0-81 15,0 0-52-15,0 0-31 0,0 0-14 16,0 0 3-16,9 6-12 16,-9-2-50-16,0 2-28 15,8-6-19-15,-8 7-15 0,5-3-3 16,-1-4-2-16,0 0-11 15,0 0-2-15,0-4-20 0,5-3 11 16,-5 7 6-16,0-10 0 0,5 4 0 16,-9-1 0-16,0 3 9 15,0 4 38-15,0-6 38 0,0 6 3 16,-13 0-20-16,9-4-5 16,-5 4-11-16,5 4-16 0,-4-4-21 15,4 6-4-15,-1-2 4 0,-3 3-7 16,8 9-8-16,0-5-4 15,-9 6-104-15,5 6-250 16,4-2-401-16,4 2-283 0,5-6-221 16,4-3-248-1</inkml:trace>
    <inkml:trace contextRef="#ctx0" brushRef="#br0" timeOffset="152112.9">7950 16291 6140 0,'-4'-17'424'0,"4"0"-128"0,8-6-101 15,1 2-61-15,8-13-41 16,0 7-33-16,4-6-21 0,9-5-3 16,-5-2-6-16,5-4-5 15,3 0-10-15,-3 0-6 0,4-7-2 16,-9-3-1-16,5 3-1 15,-5-3-1-15,-3 3 2 0,-5 3-6 16,-1-2 0-16,-3 6-8 0,-4-1 0 16,-9 8 2-16,0 3 3 15,0 17 14-15,0 1 30 0,-9-1-3 16,9 6-14-16,-8 5-15 16,8 6-5-16,-9 6 6 15,5 5 68-15,0 12 49 0,-5 15-32 16,-3 12-31-16,-1 5-16 0,4 16-5 15,-3 0-11-15,-1 7-3 16,5 0-7-16,-9 10-5 0,4-4-17 16,0 4 0-16,9 0 0 0,-13 0 0 15,4-6 0-15,1 2 0 16,-1-2 0-16,-4-11-58 0,9-3-201 16,-1-8-239-16,1-5-230 15,3-11 2-15,1-10-187 0,4-1-175 16,0-12-75-16,4-4 233 15</inkml:trace>
    <inkml:trace contextRef="#ctx0" brushRef="#br0" timeOffset="152425.38">8450 16549 6568 0,'0'0'548'0,"8"0"-127"15,-8 0-160-15,9 6-116 16,-9 5-66-16,4-5-31 16,-4 4-18-16,4 7-17 0,-4 0 1 15,-4 4-14-15,0 6-3 16,4 3-12-16,-17 1 1 0,4 9-10 15,-4 4-14-15,0-6-49 0,0-4-153 16,5-1-183-16,-5-12-342 16,8-4-76-16,9-11-69 0,-8 5 55 15,8-11-29-15,8-11-221 16</inkml:trace>
    <inkml:trace contextRef="#ctx0" brushRef="#br0" timeOffset="153052.86">9047 15438 5623 0,'-9'-10'716'0,"9"-7"-187"15,-4 13-192-15,4-2-115 16,0 6-70-16,0 0-60 0,0 0-13 16,0 6 57-16,0 4-52 0,4 11-39 15,-4 9-14-15,9-3-11 0,-9 11-5 16,4 2 1-16,0 4-4 16,5 0-2-16,-1 0-1 0,1-6 6 15,3 6-8-15,5-11 1 16,-4 1 17-16,4-7-17 15,-5 1-8-15,10-12 0 0,-5-5 0 16,4-11-53-16,4-4-106 0,5-13-12 16,4 0-79-16,-5-16-19 15,5 5 13-15,-4-16-3 0,-1 4 40 16,-3-8 55-16,-5-2 56 16,0 6 56-16,-8-11 9 0,0 5 40 15,-5 5 110-15,-4 12 105 0,-4-1 55 16,-4 13-16-16,4-2 0 15,0 6-23-15,-8 7-65 16,3-1-22-16,5 11-36 0,-4 0-34 16,0 11-35-16,-5 6 20 0,1 10-24 15,-5 7 10-15,1 10-17 16,-5 10-6-16,0 3-19 0,4 14 0 16,-8 1 0-16,4-1 0 0,0 0 0 15,-4 3 0-15,4 4 0 16,0-3 0-16,0 3 0 0,0-7 0 15,4 3 0-15,1-9-1 16,-5 2-42-16,8-6-11 0,1-7-114 16,-1 1-284-16,-3-11-519 15,7-4-194-15,-12-9-17 0,5 3-220 16,-5-7 90-16</inkml:trace>
    <inkml:trace contextRef="#ctx0" brushRef="#br0" timeOffset="150047.0499">5182 15841 4362 0,'0'0'495'16,"0"13"-159"-16,0-2-142 0,0-1-92 31,0-4-9-31,0-6 69 15,0 0 48-15,-9 0 29 16,9-6 6-16,-8 6-81 0,8-10-77 0,-13 3-38 16,9-3-23-16,-5 3-15 0,5-3-5 15,0-7 2-15,0 0-14 16,4-4-4-16,0 5 3 16,0-5-12-16,4 4 3 15,9-6-2-15,-1 12-2 16,5-6 8-16,0 11 5 15,4 6 92-15,5 6 113 0,3 5 38 16,-3 6-19-16,-9-1 4 16,4 12-27-16,0 12-35 15,-8-3-50-15,-1 14-50 0,-3-3-20 16,-9 13-39-16,-9 0 0 16,-8 10 0-16,-4 7 0 15,-4 0 0-15,-5-1 0 0,-8 5 0 16,4-4 0-16,-12-11 0 15,8-6-16-15,-9-13-29 0,5-4 8 16,4-4 10-16,-1-19-73 16,1-4-62-16,13-11-21 15,-5-6-5-15,13-6 25 16,-4-5 5-16,9-5 30 0,-1-5 42 16,13-3 32-16,-9 1 27 15,9 2 20-15,9-6 10 0,-9 10 3 16,8-6 8-16,1 6 0 0,-1 3 11 15,13-3 61-15,-12 11 60 16,8-5 32-16,4 11 1 0,4 0-6 16,5 4-2-16,-5 3-7 15,5 3-25-15,4 7-56 0,4-7-83 16,-8 7 0-16,-1 0 0 0,5 0 0 16,4-7 0-16,-12 3 0 15,3 4 0-15,1-7 0 16,-5 1 0-16,-4-5 0 0,-4 4 0 15,0-10-33-15,0 7-491 16,-8-3-218-16,-5-4 28 0,4 0-174 16,-3 0-323-16,-5 0-89 0,4 6 399 15</inkml:trace>
    <inkml:trace contextRef="#ctx0" brushRef="#br0" timeOffset="150844.41">6104 16373 5365 0,'17'-28'394'16,"5"-5"-141"-16,-1-1-122 15,0-10-55-15,9 0-30 0,-5 6 5 0,5-12-3 0,-1 6 10 16,5 0-13-16,-9-11-10 0,5 5 0 16,-9-5-4-16,5 5-11 15,-9-1-1-15,0 3-8 0,-5 4-11 16,-3 0 9-16,-1 4 19 15,-8 2 2-15,0 5 1 0,0 5 29 16,0 5 22-16,-8 6 16 0,8 7 6 16,0-1-10-16,-9 11-36 15,9 0-22-15,-4 0 42 16,0 11 112-16,0 12 70 0,-1 11-57 16,-3 3-86-16,4 7-44 0,-5 11-51 15,1 6-22-15,-5 0 0 16,9 0 0-16,-9 6 0 0,5-2 0 15,-1 2 0-15,-4-6 0 16,5 10 0-16,4-6 0 0,-5 3 0 16,5-8 0-16,-4 8 0 0,8-10 0 15,-9-1 0-15,9 4 0 16,-8-6 0-16,3-1-441 16,1-4-365-16,0-12-102 0,4 2-299 15,0-2-78-15,-4-4 32 16</inkml:trace>
    <inkml:trace contextRef="#ctx0" brushRef="#br0" timeOffset="150328.25">5673 16755 5661 0,'4'10'642'16,"0"1"-103"-16,5-1-80 0,8 7-102 15,-9 0-85-15,0-1-114 16,5 1-77-16,4 4-59 0,-8 2-22 15,-5-2 0-15,0 2 0 0,0 5 0 16,-8 5 0-16,-4 1-3 16,-1 4-16-16,-12-1-185 0,4 3-234 15,0-6-350-15,-8-3-207 16,4-8-271-16,4-6-68 16,4 0 91-16</inkml:trace>
    <inkml:trace contextRef="#ctx0" brushRef="#br0" timeOffset="140683.47">3234 16996 5397 0,'0'0'558'16,"5"-4"-254"-16,7-3-106 0,-3-3-62 16,12 10-36-16,4-6-44 15,1 6-37-15,3-11-29 0,1 5 4 16,4 2-11-16,-5-9-16 0,5 9-171 15,-4-2-172-15,0-5 114 16,-5 11 128-16,0 0-313 16,-3 0-361-16,-6 0-170 0,-3 11-40 15,-4-5 482-15,-5 4 272 0,-8 7-389 16</inkml:trace>
    <inkml:trace contextRef="#ctx0" brushRef="#br0" timeOffset="140339.72">2218 16339 1284 0,'0'-4'67'0,"0"-9"-46"0,0 3-14 16,0-7 19-16,0 0-22 0,0 0-4 16,0-4 31-16,0 4-26 15,5 1 128-15,-1-12 160 0,-4 12 61 16,0-1 40-16,4-4 96 16,-4 4 87-16,0 0 60 0,-4 0-86 15,4 1-196-15,-4 5-186 16,-1 1-74-16,5-3-46 0,0 3 23 15,-8 3 130-15,8 3 19 0,0 4-25 16,0 0-41-16,0 0-23 16,0 4 101-16,0 13 118 0,0 6 74 15,0 15-34-15,0 12-120 0,0 5-271 16,0 6 0-16,0 6 0 0,8 4 0 16,-8-10 0-16,5 0 0 15,3 0 0-15,0-6 0 16,1-11 0-16,8 0 0 0,-9-4 0 15,1-3 0-15,3-9 0 0,5-1 0 16,-8-10 0-16,12 0 0 16,-12-7 0-16,-1 3 0 0,9-9 0 15,-13 2 0-15,0-6 0 0,9-6 0 16,-4-5 0-16,7-12-104 16,-3-4-187-16,4-11-44 0,0-6-15 15,4 0-16-15,-4-13 11 16,9 3 47-16,-14-1 115 0,5-6 73 15,0 11 55-15,-8 2 51 16,-5 8-18-16,4 2 25 0,1 11 41 16,-9 4 130-16,0 6 71 0,0 6 28 15,0 1-26-15,0 3-49 0,-9 1-60 16,9 6-51-16,-4 6 121 16,0 11 121-16,0 17 43 0,4 10-88 15,-9 4-213-15,1 9-61 0,8 8 0 16,-9 13 0-16,1 6 0 15,8 8 0-15,-9 2 0 0,5 11 0 16,-4-6 0-16,8 2 0 0,-9-3 0 16,1 1 0-16,8 2 0 15,-9-2 0-15,9-5 0 16,-8-6 0-16,3 7 0 0,1-7 0 16,0-13 0-16,-4 3 0 0,8-11 0 15,-9-6 0-15,1 0 0 16,-1-13 0-16,-4-4 0 15,5-4 0-15,-1-12 0 16,1-12 0-16,8 1 0 0,-17-13 0 16,9 3 0-16,-5-7 0 0,4-11 0 0,-7 1 0 15,-1-7 0-15,4-6 0 0,-4-11 0 16,-4 3 0-16,4-13 0 0,0-3 0 16,8-1 0-16,-7-2 0 15,11-1 0-15,-3 3 0 0,-1 4 0 16,9-6 0-16,0 6 0 0,9-1 0 15,-1 1 0-15,5-6 0 16,4 2 0-16,8-3 0 0,5 1 0 16,0-5 0-16,12-6 0 0,4 7 0 15,1 4-249-15,0-1-347 16,8 3-188-16,0 4 293 16,0 0 215-16,0 4-628 0,8 2-189 15,-8 4-2-15,0 7 441 0,0 0-72 16</inkml:trace>
    <inkml:trace contextRef="#ctx0" brushRef="#br0" timeOffset="140933.45">3298 17277 2858 0,'-9'7'502'0,"1"3"-1"15,8-4-13-15,0 1-70 0,4-3-74 16,9-4-101-16,4 0-74 16,0 0 29-16,4 0 23 0,4-4-39 15,5-3-92-15,-5 1-52 0,13-4-27 16,0-1-11-16,1-6 6 15,3 0-3-15,4 7-105 0,1-7-155 16,-9 0 82-16,9 7-113 0,-5-3-372 16,-4 3-191-16,0 6-36 15,-4-3-28-15,-4 1-49 0</inkml:trace>
    <inkml:trace contextRef="#ctx0" brushRef="#br0" timeOffset="136831.28">9906 12607 3550 0,'0'0'718'16,"0"0"-136"-16,0 0-228 0,0 0-167 16,0 0-74-16,4 6 223 0,0-6 116 15,5 4-31-15,8-4-65 16,0 6-67-16,0-6-58 0,8 0-45 15,5 0-40-15,-1 0-60 16,5 0-34-16,4-6-12 16,0 2-20-16,1 4-9 0,3-6-8 15,0-1-129-15,-4 3-275 0,5-2-249 16,-9 2-10-16,-5-3 178 16,1 7-568-16,-9 0-230 0,-8 0 241 15,-5 0 246-15</inkml:trace>
    <inkml:trace contextRef="#ctx0" brushRef="#br0" timeOffset="137097.44">9974 12966 4303 0,'0'10'595'16,"0"-10"-112"-16,0 6 62 0,12 1-19 15,-3-3-92-15,4-4-107 16,8 6-73-16,0-6-55 0,4 0-67 16,5 0-54-16,0 0-27 0,3 0-25 15,6-6-12-15,3 6-88 16,4 0-288-16,5-4-249 0,0 4-48 16,0-7 211-16,4 7-354 0,-4 11-232 15,-5-5-43-15,5 5-11 16</inkml:trace>
    <inkml:trace contextRef="#ctx0" brushRef="#br0" timeOffset="138413.44">11807 12552 2461 0,'-26'11'334'0,"1"-11"128"16,4 10 90-16,0-4 4 16,4 1-125-16,4-3-118 0,-4 2-69 15,4 5-137-15,1-5-50 0,-1 4-3 16,-4-3-46-16,4-3 4 16,1 2-1-16,-1-2 17 0,-4-4-28 15,4 0-12-15,1-4 14 16,-1-2 2-16,0-5 2 0,5 1 21 15,4-7-11-15,-5 0-28 16,9-10 4-16,-4 4 25 0,8-4-24 16,0-7 30-16,5 7-11 0,-1-1 18 15,5 1 8-15,4 4 9 16,0 2 17-16,0 11 33 0,4-3 25 16,0 9 54-16,0 8 47 0,5 13-25 15,-1 6 19-15,-4 8 5 16,5 16 27-16,-1 7 17 15,-8 7-20-15,0 4-42 0,-4 13-110 16,-5-1-94-16,-8 12 0 0,0-1 0 16,-13 0 0-16,-4 6 0 15,-4-5 0-15,-4 5 0 0,-5-12 0 16,1-4 0-16,-5-18 0 16,4 1 0-16,0-17 0 0,5-10 0 15,0-7 0-15,-1-10 0 0,5-6 0 16,0-11 0-16,4-11 0 15,0-6-78-15,0-10-187 0,4-13 15 16,5-4 58-16,-1-4 73 0,5-9 49 16,0 2 35-16,4-5 12 15,0 5 4-15,4 5 13 16,5 6 3-16,-1 10 5 0,1-4 5 16,3 5-2-16,1 12 18 0,4-2 27 15,4 6 51-15,5 6 38 16,-1 11 19-16,9 0-8 0,0 0-28 15,4 11 10-15,0 6 6 0,4 6-105 16,1 4-33-16,-5 0 0 16,0 0 0-16,0 7 0 0,-4 4 0 15,0-5 0-15,-5-5 0 0,1 5 0 16,-1-12 0-16,1 2 0 16,0-6 0-16,-5 0-125 15,5-13-324-15,-5-4 39 0,5-4-69 16,-1-2-36-16,1-15 200 0,4-9 124 15,4-7-90-15,0-8-84 16,-4-5-20-16,4-15 8 0,-8-2 110 16,-1-5 124-16,1 5 87 0,-5 2 29 15,-3 4 52-15,-6 11 152 16,-3 12 169-16,-4 11 31 0,-1 4-97 16,-4 6 9-16,-4 6-6 0,5 1-22 15,-5 10-30-15,0 0 50 16,0 10 44-16,0 7 1 0,-5 11-30 15,5 5-40-15,0 5-40 0,0 6-36 16,0 0-45-16,0 6-34 16,5-5-101-16,-1-1 0 0,4 0 0 15,5-4 0-15,0-3 0 0,4-3 0 16,4-7 0-16,4-10 0 16,5 0 0-16,-1-7 0 0,10-10 0 15,3-6 0-15,4-4 0 0,1-18 0 16,0 1-56-16,3-13-64 15,-3-4 43-15,-5-11-17 16,1-5 35-16,-10-1 1 0,-3-11 18 16,-4-5 17-16,-10-1-6 0,-3-4 8 15,-13-2-2-15,-4 2 10 16,-5 11 23-16,-7 10 39 0,-10 0-2 16,-4 17-30-16,-3 0-17 0,-10 21 3 15,-3 2-11-15,-5 15 5 16,-4 6-12-16,-4 16-155 0,-1 18-170 15,-3 4-90-15,-1 16-196 16,1 14 69-16,-1 3-174 0,-3 7-259 16,-10 16-177-16,1-6 537 0,-4 11-160 15</inkml:trace>
    <inkml:trace contextRef="#ctx0" brushRef="#br0" timeOffset="133713.41">3759 13213 1730 0,'0'0'472'15,"0"0"-9"-15,0 0-35 0,0 0 26 16,0 0 183-16,4-4 15 0,1 4-301 16,3-6-167-16,9 6-85 15,0 0-44-15,4 0-19 0,5 0-12 16,-5 0 64-16,13 0 174 0,4 0 72 15,-4 6-66-15,8-6-67 16,0 0-32-16,13 0-42 16,-8 0-35-16,8-6-22 0,4 6-5 15,5-4-13-15,8-3-4 0,-9 1 1 16,9-5-2-16,4 1-10 0,0 4-6 16,5-11-17-16,4 6-20 15,3-5 0-15,-3 5 6 0,8-6 0 16,5 7 8-16,3-7 6 0,1 0-3 15,-1 7-6-15,1-7-16 16,8 0 3-16,-8 7 4 16,8-3-1-16,0-4 5 0,4 7 18 15,0-7-1-15,9 6-17 0,4-5 0 16,-8 5-9-16,12 1 9 0,-4-3 8 16,4 3 10-16,-4 3-18 15,-8 3-13-15,-1-2-5 0,1 2 8 16,-5-3 3-16,-4 7 11 0,-8-6 7 15,-5 6 8-15,-4-10 0 16,-4 3-8-16,-4 3-11 0,-5-2 78 16,1-5 52-16,-5 5-17 0,-4-5-40 15,0 1-28-15,-9 4-1 16,-3-5 39-16,-5 5-63 0,-5-5-20 16,-3 11 0-16,-9-6 0 15,-4 2 0-15,-4-2 0 0,-5-1 0 16,5 3 0-16,-9 4 0 0,4-6 0 15,-4 6 0-15,1-4 0 0,-6-3 0 16,1 1 0-16,0 6 0 16,0 0 0-16,-12-4 0 0,3-3-215 15,-4 7-161-15,0-10-41 0,1 10-99 16,-5 0-18-16,4 0 118 16,-4 0-342-16,0 0-258 0,-9 10-119 15,5-10 258-15</inkml:trace>
    <inkml:trace contextRef="#ctx0" brushRef="#br0" timeOffset="135062.98">5732 13507 1086 0,'-13'0'154'0,"9"11"-27"0,-4-11 128 15,-1 10 113-15,1-4 35 16,-5 5 11-16,0-1 10 0,9 3 45 16,-4-2 13-16,-9-1-37 0,8 3-71 15,1-3-101-15,-1 1-125 16,5-5-62-16,-5 4-41 0,1-3 19 15,8-3 74-15,-8-4 43 0,3 0-4 16,5 0-7-16,0 0-21 16,-4 0-30-16,4 0-23 0,0 0-20 15,-4-11-26-15,0 1-19 16,4-3-14-16,0 3-14 0,0-7-10 16,0-4 7-16,8-2 3 15,1 2 13-15,7-2-8 0,-3 2 2 16,0-2 6-16,8 12 2 15,-4-6 1-15,-4 7-2 0,4 10 4 16,0 0 10-16,-1 0 55 0,6 10 44 16,-5 7 37-16,-5 11 3 15,1-1 15-15,0 6 17 0,4 12-26 16,-17-1-77-16,4 0-99 0,-4 6 0 16,-4 5 0-16,-5 6 0 15,1-7 0-15,-18 13 0 0,5-6 0 16,-9 4 0-16,-3 2 0 15,-5-6 0-15,-1-6 0 0,-3-5 0 16,4-6 0-16,0 0 0 16,0-16 0-16,0-1 0 0,12-10 0 15,-8-7 0-15,13-3 0 0,-8-7 0 16,12-11 0-16,-9-6-153 16,9-6-55-16,5 2-7 0,3-12 76 15,-8 5 41-15,17 1 18 0,-8-7 21 16,8 1 22-16,0 6 19 15,8-1 7-15,-8 1 4 16,9 4 4-16,-1 2-10 0,1-2 1 31,3 6 12-31,5 7 16 0,0-7 81 16,4 6 63-16,5 5 47 0,-1 6 38 16,5 0-31-16,-1 6-100 0,5 5-114 0,4-5 0 15,-4 11 0-15,9-7 0 0,-1 7 0 16,-4-6 0-16,-4 5 0 0,4 1 0 15,-8 0 0-15,-5-7 0 16,5 7 0-16,-9-6-198 0,0 6-510 16,0-7-118-16,-12 3 310 0,3-3-265 15,-3 1-298-15,-1-1-120 16,1-4 445-16,-1 5-175 0</inkml:trace>
    <inkml:trace contextRef="#ctx0" brushRef="#br0" timeOffset="140339.72">2218 16339 1284 0,'0'-4'67'0,"0"-9"-46"0,0 3-14 16,0-7 19-16,0 0-22 0,0 0-4 16,0-4 31-16,0 4-26 15,5 1 128-15,-1-12 160 0,-4 12 61 16,0-1 40-16,4-4 96 16,-4 4 87-16,0 0 60 0,-4 0-86 15,4 1-196-15,-4 5-186 16,-1 1-74-16,5-3-46 0,0 3 23 15,-8 3 130-15,8 3 19 0,0 4-25 16,0 0-41-16,0 0-23 16,0 4 101-16,0 13 118 0,0 6 74 15,0 15-34-15,0 12-120 0,0 5-271 16,0 6 0-16,0 6 0 0,8 4 0 16,-8-10 0-16,5 0 0 15,3 0 0-15,0-6 0 16,1-11 0-16,8 0 0 0,-9-4 0 15,1-3 0-15,3-9 0 0,5-1 0 16,-8-10 0-16,12 0 0 16,-12-7 0-16,-1 3 0 0,9-9 0 15,-13 2 0-15,0-6 0 0,9-6 0 16,-4-5 0-16,7-12-104 16,-3-4-187-16,4-11-44 0,0-6-15 15,4 0-16-15,-4-13 11 16,9 3 47-16,-14-1 115 0,5-6 73 15,0 11 55-15,-8 2 51 16,-5 8-18-16,4 2 25 0,1 11 41 16,-9 4 130-16,0 6 71 0,0 6 28 15,0 1-26-15,0 3-49 0,-9 1-60 16,9 6-51-16,-4 6 121 16,0 11 121-16,0 17 43 0,4 10-88 15,-9 4-213-15,1 9-61 0,8 8 0 16,-9 13 0-16,1 6 0 15,8 8 0-15,-9 2 0 0,5 11 0 16,-4-6 0-16,8 2 0 0,-9-3 0 16,1 1 0-16,8 2 0 15,-9-2 0-15,9-5 0 16,-8-6 0-16,3 7 0 0,1-7 0 16,0-13 0-16,-4 3 0 0,8-11 0 15,-9-6 0-15,1 0 0 16,-1-13 0-16,-4-4 0 15,5-4 0-15,-1-12 0 16,1-12 0-16,8 1 0 0,-17-13 0 16,9 3 0-16,-5-7 0 0,4-11 0 0,-7 1 0 15,-1-7 0-15,4-6 0 0,-4-11 0 16,-4 3 0-16,4-13 0 0,0-3 0 16,8-1 0-16,-7-2 0 15,11-1 0-15,-3 3 0 0,-1 4 0 16,9-6 0-16,0 6 0 0,9-1 0 15,-1 1 0-15,5-6 0 16,4 2 0-16,8-3 0 0,5 1 0 16,0-5 0-16,12-6 0 0,4 7 0 15,1 4-249-15,0-1-347 16,8 3-188-16,0 4 293 16,0 0 215-16,0 4-628 0,8 2-189 15,-8 4-2-15,0 7 441 0,0 0-72 16</inkml:trace>
    <inkml:trace contextRef="#ctx0" brushRef="#br0" timeOffset="135391.0799">6075 14330 4701 0,'8'0'469'0,"1"11"-73"15,-1-1 216-15,5-4 33 0,-5 5-44 16,9-1-36-16,-12 3-363 0,3-3-202 16,1 1 0-16,-1-1 0 15,0 3 0-15,1 4 0 0,-9-7 0 16,0 7 0-16,0 4 0 16,0 2 0-16,-9-2 0 0,-7 13 0 15,-6-1 0-15,-3 1 0 16,0 4 0-16,-9 2-119 0,0-3-490 15,-13-3-128-15,5-7-158 0,0 1-133 16,8-5-82-16,-4-13-199 16</inkml:trace>
    <inkml:trace contextRef="#ctx0" brushRef="#br0" timeOffset="136003.18">6663 13971 4526 0,'5'-10'607'0,"3"3"-124"16,0-10-183-16,1 7-89 15,8-3 4-15,-4-1-35 16,3-9-57-16,10 2-33 0,-13-2-75 16,8-5-9-16,0-5-18 15,0 5 5-15,4-5 0 0,-12-5-1 16,4 4 8-16,0 1 0 0,0-5-10 15,-13-2 15-15,0 2 1 16,1 5 9-16,-5-5 25 0,0 11 17 16,-5 4 38-16,5 2 35 0,-4 4-18 15,0 4-13-15,4 3-15 16,0 3-31-16,0 7-25 16,-8-4-17-16,8 4-4 0,0 11 59 15,0-5 153-15,0 21 96 0,-9 1-178 16,1 9-137-16,3 14 0 15,1-1 0-15,0-2 0 0,0 9 0 16,-5-2 0-16,5 6 0 0,4 6 0 16,-9-2 0-16,1 2 0 15,0 4 0-15,3 1 0 16,1-11 0 0,0-1 0-16,-5 1 0 0,5 0-67 15,0-6-409-15,-5-5-56 16,9 1-258-16,0-14-149 0,-8-3-184 15,8 4-8-15,-4-5 1 16</inkml:trace>
    <inkml:trace contextRef="#ctx0" brushRef="#br0" timeOffset="136831.28">9906 12607 3550 0,'0'0'718'16,"0"0"-136"-16,0 0-228 0,0 0-167 16,0 0-74-16,4 6 223 0,0-6 116 15,5 4-31-15,8-4-65 16,0 6-67-16,0-6-58 0,8 0-45 15,5 0-40-15,-1 0-60 16,5 0-34-16,4-6-12 16,0 2-20-16,1 4-9 0,3-6-8 15,0-1-129-15,-4 3-275 0,5-2-249 16,-9 2-10-16,-5-3 178 16,1 7-568-16,-9 0-230 0,-8 0 241 15,-5 0 246-15</inkml:trace>
    <inkml:trace contextRef="#ctx0" brushRef="#br0" timeOffset="137097.44">9974 12966 4303 0,'0'10'595'16,"0"-10"-112"-16,0 6 62 0,12 1-19 15,-3-3-92-15,4-4-107 16,8 6-73-16,0-6-55 0,4 0-67 16,5 0-54-16,0 0-27 0,3 0-25 15,6-6-12-15,3 6-88 16,4 0-288-16,5-4-249 0,0 4-48 16,0-7 211-16,4 7-354 0,-4 11-232 15,-5-5-43-15,5 5-11 16</inkml:trace>
    <inkml:trace contextRef="#ctx0" brushRef="#br0" timeOffset="138413.44">11807 12552 2461 0,'-26'11'334'0,"1"-11"128"16,4 10 90-16,0-4 4 16,4 1-125-16,4-3-118 0,-4 2-69 15,4 5-137-15,1-5-50 0,-1 4-3 16,-4-3-46-16,4-3 4 16,1 2-1-16,-1-2 17 0,-4-4-28 15,4 0-12-15,1-4 14 16,-1-2 2-16,0-5 2 0,5 1 21 15,4-7-11-15,-5 0-28 16,9-10 4-16,-4 4 25 0,8-4-24 16,0-7 30-16,5 7-11 0,-1-1 18 15,5 1 8-15,4 4 9 16,0 2 17-16,0 11 33 0,4-3 25 16,0 9 54-16,0 8 47 0,5 13-25 15,-1 6 19-15,-4 8 5 16,5 16 27-16,-1 7 17 15,-8 7-20-15,0 4-42 0,-4 13-110 16,-5-1-94-16,-8 12 0 0,0-1 0 16,-13 0 0-16,-4 6 0 15,-4-5 0-15,-4 5 0 0,-5-12 0 16,1-4 0-16,-5-18 0 16,4 1 0-16,0-17 0 0,5-10 0 15,0-7 0-15,-1-10 0 0,5-6 0 16,0-11 0-16,4-11 0 15,0-6-78-15,0-10-187 0,4-13 15 16,5-4 58-16,-1-4 73 0,5-9 49 16,0 2 35-16,4-5 12 15,0 5 4-15,4 5 13 16,5 6 3-16,-1 10 5 0,1-4 5 16,3 5-2-16,1 12 18 0,4-2 27 15,4 6 51-15,5 6 38 16,-1 11 19-16,9 0-8 0,0 0-28 15,4 11 10-15,0 6 6 0,4 6-105 16,1 4-33-16,-5 0 0 16,0 0 0-16,0 7 0 0,-4 4 0 15,0-5 0-15,-5-5 0 0,1 5 0 16,-1-12 0-16,1 2 0 16,0-6 0-16,-5 0-125 15,5-13-324-15,-5-4 39 0,5-4-69 16,-1-2-36-16,1-15 200 0,4-9 124 15,4-7-90-15,0-8-84 16,-4-5-20-16,4-15 8 0,-8-2 110 16,-1-5 124-16,1 5 87 0,-5 2 29 15,-3 4 52-15,-6 11 152 16,-3 12 169-16,-4 11 31 0,-1 4-97 16,-4 6 9-16,-4 6-6 0,5 1-22 15,-5 10-30-15,0 0 50 16,0 10 44-16,0 7 1 0,-5 11-30 15,5 5-40-15,0 5-40 0,0 6-36 16,0 0-45-16,0 6-34 16,5-5-101-16,-1-1 0 0,4 0 0 15,5-4 0-15,0-3 0 0,4-3 0 16,4-7 0-16,4-10 0 16,5 0 0-16,-1-7 0 0,10-10 0 15,3-6 0-15,4-4 0 0,1-18 0 16,0 1-56-16,3-13-64 15,-3-4 43-15,-5-11-17 16,1-5 35-16,-10-1 1 0,-3-11 18 16,-4-5 17-16,-10-1-6 0,-3-4 8 15,-13-2-2-15,-4 2 10 16,-5 11 23-16,-7 10 39 0,-10 0-2 16,-4 17-30-16,-3 0-17 0,-10 21 3 15,-3 2-11-15,-5 15 5 16,-4 6-12-16,-4 16-155 0,-1 18-170 15,-3 4-90-15,-1 16-196 16,1 14 69-16,-1 3-174 0,-3 7-259 16,-10 16-177-16,1-6 537 0,-4 11-160 15</inkml:trace>
    <inkml:trace contextRef="#ctx0" brushRef="#br0" timeOffset="128816.34">5283 11828 5221 0,'-8'-11'172'16,"-1"1"-89"-16,9-7-32 0,-8 11-31 15,4-11-5-15,8 0-15 16,4-4 6-16,1 4-6 0,-1-6 4 16,1 2-9-16,8 4 10 0,-5 7 6 15,5-7-15-15,-4 11 8 16,4 6-4-16,0 0 4 16,4 6 11-16,4 11 9 0,-8 0 25 15,0 4 64-15,4 6 38 0,-12 7 40 16,4 3 74-16,-5 3 1 15,-4 4-18-15,-4 0-53 0,-4 7-16 16,-9-3 6-16,5 3-23 0,-9-1-36 16,-8-6-19-16,3-6-44 15,1-5 0-15,4-5 2 0,0-1-20 16,-4-10-9-16,4 0 5 0,9-11-26 16,-9-2-15-16,8 2 0 0,1-6 0 15,4-6 0-15,-5 2 0 16,1-2 0-16,8-5-63 15,0 5 13-15,0-5-3 0,0-6 25 16,0 7 6-16,8 4-19 0,1-5-8 16,-5 5-7-16,9 2-19 15,8 4 8-15,-4 0 3 0,4 4-3 16,4 2 21-16,-4 11 31 0,5 0 1 16,3 4 16-16,5 2 10 15,-4 4-7-15,-9 0-1 0,5 7 4 16,-1-7 9-16,-4 11-6 0,-4-4 69 15,-8-1 11-15,3 5 133 16,-8-4 3-16,1-1-198 16,-10 5-29-1,-3-4 0-15,-9-1 0 0,-4 1 0 16,4-7 0-16,-8-6 0 0,-1-4 0 16,-3 0 0-16,-1-11 0 15,0-2 0-15,-4-8 0 0,1-2 0 16,-1-5 0-16,0 1 0 0,4-13 0 15,5-1 0-15,-1-7 0 16,5 8 0-16,4-11-386 0,5 13-142 16,-1-6-186-16,9 4 221 15,4 2 232-15,4-2-367 0,4 6-520 16,9-4-118-16,0 4 585 16,9 0 4-16</inkml:trace>
    <inkml:trace contextRef="#ctx0" brushRef="#br0" timeOffset="129253.78">6130 12214 5239 0,'0'-4'247'0,"-9"-2"189"16,9 6 21-16,0 0-43 15,0 0-33-15,0 0-21 0,0 0-63 16,0 0-37-16,0 0-160 0,0 0-100 16,0 6 0-16,0-6 0 15,9 4 0-15,-18-4 0 0,9 0 0 16,0 0 0-16,9 0 0 0,-1-4 0 15,-3-2 0-15,3-11 0 16,1 0 0-16,7 0 0 16,-7 0-17-16,-9-4 10 0,0 5 4 15,0-5 0-15,-9 4 33 0,1 0-30 16,0 0 0-16,-1 11 0 0,1-5 0 16,-5 11 0-16,4 0 0 15,-3 17 0-15,3 0 0 0,-3 4 0 16,-1 6-27-16,4 7-689 0,1-1-210 15,4 1 433-15,4 0-934 16,0 3-158-16,4-3 525 0</inkml:trace>
    <inkml:trace contextRef="#ctx0" brushRef="#br0" timeOffset="128031.7">4686 12518 4899 0,'0'7'347'0,"0"3"-131"16,9 7 52-16,-9 0 303 0,0 4 52 16,8 2-17-16,-8-2-76 15,0 6-399-15,4-4-131 0,1 5 0 16,-1-5 0-16,-4-2 0 0,0 2 0 16,-4-2 0-16,-1 6 0 0,1 0 0 15,-13 3 0-15,5-3 0 16,-5 0-317-16,0 1-790 15,-9-1 518-15,14-10 270 0,-14-7-802 16,5-4-528-16,4 1 812 0,9-14 376 16</inkml:trace>
    <inkml:trace contextRef="#ctx0" brushRef="#br0" timeOffset="127719.23">4153 11983 2498 0,'-17'-6'570'0,"9"6"92"16,-5 6 24-16,4-2-141 0,1 3-253 15,-5 9-131-15,0 12-68 0,9 5-13 16,-4 11 61-16,-1 7 171 15,1-3 60-15,-1 9-19 16,9-9-54-16,0 2-118 0,9-6 63 16,-1-10-100-16,1 4-39 0,-1-15 2 15,5 4-24-15,4-10-8 16,-9-6 29-16,9-1-20 0,4-4-84 16,5-12 0-16,-5-4 0 0,13-7 0 15,-4-17 0-15,-1-4 0 16,13-6 0-16,-3-10 0 0,-6-3 0 15,6-8 0-15,-1-2-170 0,-17-5 18 16,4 1 48-16,-8 4 33 16,-8-5 13-16,-9 12 33 0,0-1 2 15,-9 6 23-15,-8 5-4 16,-8 12 83-16,4 4 75 0,-9 11-47 16,5 9-13-16,-13 1-65 0,-1 13-16 15,6 13-13-15,-6 8-10 16,1 6 5-16,0 17-20 0,4 0 19 15,1 17 11 1,11 6 5-16,-7 4 12 16,12 7-22-16,0 10 11 0,0-6-22 15,13 6-43-15,-5-4-262 0,1-6-295 0,8-7-123 0,8-6 353 16,1-8 3-16,-1-13-564 16,5 0-194-16,12-10 99 0,-8-13 508 15,13-4-116-15</inkml:trace>
    <inkml:trace contextRef="#ctx0" brushRef="#br0" timeOffset="122832.29">2248 13341 3743 0,'0'0'863'0,"8"7"-368"15,1-7-235-15,8-7-71 16,4 7 131-16,4-6-31 0,5 2-5 15,-5-2-55-15,5-5-49 0,0 5-29 16,4-5-51-16,4 5-57 16,0-5-31-16,-4 1-12 0,4 4 0 15,0-5-21-15,4 5-288 0,5 2-260 16,-9-3 231-16,8 7 138 0,-8-6-757 16,1 6-264-16,3 6 165 15,-4 5 421-15</inkml:trace>
    <inkml:trace contextRef="#ctx0" brushRef="#br0" timeOffset="122582.32">2311 13037 4796 0,'0'0'384'0,"0"0"-133"0,0 0 123 16,17-4 34-16,5-3-101 0,-6 7-62 15,6-6-64-15,3 2-55 16,5-2-62-16,4-1-38 0,-5 3-20 16,-3-2-12-16,12-5-16 15,-9 5-163-15,5-4-374 0,-4 3 152 16,-5 3 177-16,-8 4-550 0,4 0-484 16,-12 11 121-16,-9-1 553 0,0 3-111 15</inkml:trace>
    <inkml:trace contextRef="#ctx0" brushRef="#br0" timeOffset="125477.42">1173 12447 1433 0,'-9'0'3'0,"9"0"17"0,0 0-23 15,-4-6 30-15,4 6 12 16,0 0 509-16,0 0 847 16,-9 27-395-16,9 13-465 0,0 15-264 15,0-5-125-15,-8 4-68 16,0-9-34-16,-1-1-20 0,1-7 6 16,-1-3-33-16,5-11 3 15,-5 4 0-15,1-16 25 0,8 6-33 16,0-11 13-16,0 4 9 15,0-10-8-15,-8 7-6 0,8-7 31 16,0 0-48-16,0 0 6 0,0 0 4 16,0-7 31-16,0 1-28 15,8-4 27-15,-8 3-33 0,0-3 3 16,0-1 7-16,8 1 13 16,-8 4-20-16,9-5-6 0,-5 1 32 15,5 3-32-15,-1 1 0 0,1 2 36 16,-1 4-33-16,0 0-6 15,5 4 41-15,4 2-29 0,-8 5 4 16,8 12 57-16,-5-2 188 0,5 6 201 16,0 7-17-16,-8 10 28 0,-1 6-92 15,5 5-52-15,-5-1-93 16,-8 14-216-16,0 3-4 0,-8 0 0 16,-5 7 0-16,5 0 0 0,-9-1 0 15,-9 1 0-15,5 4 0 16,-13-4 0-16,5-7 0 0,-1 0 0 15,-4-4 0-15,4-6 0 16,-3-17 0-16,11 0 0 0,-3-16 0 16,-5-11 0-16,13-1 0 0,-4-16-416 15,4-6-323-15,0-4 48 16,5-7 335-16,-5-21 157 0,8 4 93 16,1-16 36-16,-1-5-3 0,9-5-726 15,0-1-407-15,0 0 167 16,9 0 497-16,8-4 272 0,0 4 78 15</inkml:trace>
    <inkml:trace contextRef="#ctx0" brushRef="#br0" timeOffset="126105.4">1566 12871 2143 0,'0'13'764'0,"9"-3"-13"16,-9 7 2-16,8-7-210 0,5 1-242 16,-13 2-150-16,8-3-78 0,1-6-33 15,-9 3 2-15,8 3-33 0,-8-10-9 16,9 6 9-16,-9-6-9 15,8 0 20-15,-3 0-26 0,3-6 17 16,-8 6-14-16,8-10 30 0,-8-1-38 16,9-6 31-16,-1 0-35 15,1-6 18-15,-9-4-7 0,8 0 7 16,-8 0-7-16,0-1 14 16,-8 1-14-16,8 4 13 0,-9 6 15 15,1-4 120-15,-9 11 35 0,4-3 30 16,5 9-27-16,-9 4-39 15,-8 4-17-15,12 2-82 0,-4 15 9 16,-4 2 17-16,4 11 42 0,0 10 54 16,-4 4 83-16,4 9 63 0,0 8 61 15,8 2-203-15,-12 11-170 16,13 0 0-16,-9-3 0 16,8 9 0-16,1-2 0 0,4-4 0 15,4-1 0-15,0-5 0 0,4-1 0 16,4-10 0-16,9 6 0 0,-8-12 0 15,8-5 0-15,4-12 0 16,4 2 0-16,-4-13 0 0,5 0 0 16,3-10 0-16,-3-6 0 0,12-11 0 15,-8 0 0-15,3-11 0 0,14-12 0 16,0-4 0-16,-1-7 0 16,1-4-1216-16,8-12 535 0,-9-5 281 15,18-5-1125-15,-9 5 54 0,0-6 697 16</inkml:trace>
    <inkml:trace contextRef="#ctx0" brushRef="#br0" timeOffset="127719.23">4153 11983 2498 0,'-17'-6'570'0,"9"6"92"16,-5 6 24-16,4-2-141 0,1 3-253 15,-5 9-131-15,0 12-68 0,9 5-13 16,-4 11 61-16,-1 7 171 15,1-3 60-15,-1 9-19 16,9-9-54-16,0 2-118 0,9-6 63 16,-1-10-100-16,1 4-39 0,-1-15 2 15,5 4-24-15,4-10-8 16,-9-6 29-16,9-1-20 0,4-4-84 16,5-12 0-16,-5-4 0 0,13-7 0 15,-4-17 0-15,-1-4 0 16,13-6 0-16,-3-10 0 0,-6-3 0 15,6-8 0-15,-1-2-170 0,-17-5 18 16,4 1 48-16,-8 4 33 16,-8-5 13-16,-9 12 33 0,0-1 2 15,-9 6 23-15,-8 5-4 16,-8 12 83-16,4 4 75 0,-9 11-47 16,5 9-13-16,-13 1-65 0,-1 13-16 15,6 13-13-15,-6 8-10 16,1 6 5-16,0 17-20 0,4 0 19 15,1 17 11 1,11 6 5-16,-7 4 12 16,12 7-22-16,0 10 11 0,0-6-22 15,13 6-43-15,-5-4-262 0,1-6-295 0,8-7-123 0,8-6 353 16,1-8 3-16,-1-13-564 16,5 0-194-16,12-10 99 0,-8-13 508 15,13-4-116-15</inkml:trace>
    <inkml:trace contextRef="#ctx0" brushRef="#br0" timeOffset="106532.16">10503 9135 4752 0,'0'0'409'0,"8"4"-200"0,9-4-53 15,0 6 93-15,9-2 28 16,3 3-14-16,9-7-32 0,5 0-42 16,3 6-58-16,9-6-222 0,-4-6-6 15,0 6 9-15,-5 0-111 16,1-7-196-16,-13 3 179 0,-4 4-224 15,-14 0-638-15,-3 0-169 0,-9 4 453 16,-8 3 384-16,-13 9 22 16,-8 1-266-16</inkml:trace>
    <inkml:trace contextRef="#ctx0" brushRef="#br0" timeOffset="106766.48">10482 9454 1799 0,'-13'6'458'0,"5"-2"86"0,3 2 116 16,5 1 80-16,5-3-94 0,3-4-292 16,5 0-167-16,4 6-79 15,4-6 1-15,0 0 158 0,9 0 58 16,-5 0 6-16,9 0-56 16,4-6-94-16,4 6-70 0,1-4-114 15,3-3-32-15,5-3-14 0,0 4-22 16,4-5-305-16,0 5-107 15,0-5 230-15,0 5-9 0,-4 2-890 16,0-2-327-16,-5 6 723 0,1 0-66 16</inkml:trace>
    <inkml:trace contextRef="#ctx0" brushRef="#br0" timeOffset="107783.29">12112 9359 3109 0,'0'-4'984'15,"-5"-2"-254"-15,5 6-364 0,0-11-162 16,5 5-100-16,-1-5-36 16,4-5-44-16,1-1-1 0,-1-4-4 15,5-9 45-15,4-1 6 0,0-3-30 16,4-3 19-16,0-3-9 15,0-4 3-15,5-11 10 0,-1 5-6 16,-4-11 3-16,5 6-10 0,-5-6-10 16,-4 7-10-16,-5-3-15 15,1 2-8-15,-9 11 1 16,1 0-8-16,-1 0 8 0,-4 11 45 16,-4-1 3-16,-1 7 53 0,1 10 12 15,0 0-48-15,4 13-43 16,-4-2-14-16,4 6-13 0,-5 6 59 15,1 15 168-15,-4 13 120 0,-1 10-9 16,1 17-25-16,-1 10-190 16,-3 13-126-16,3 4 0 0,1 11 0 15,-1-5 0-15,1 5 0 0,4 2 0 16,-1-9 0-16,1 2 0 16,0-5 0-16,0-1 0 0,-1-4 0 15,1-13 0-15,0 7 0 16,0-13 0-16,-1-4 0 0,1-7 0 15,-4-3-335-15,4-18-776 16,-1-5 521-16,-3-5-195 0,4-9-633 16,-5 3 177-16,5-11 581 0</inkml:trace>
    <inkml:trace contextRef="#ctx0" brushRef="#br0" timeOffset="103933.76">5063 9244 1416 0,'-8'0'65'0,"-5"-17"183"16,9 13 78-16,-5-3-5 0,5 7-28 15,4 0-7-15,-8 0 11 16,8 0 35-16,0 0 26 0,0 0-20 16,0 0-24-16,0 0-44 0,0 0-49 15,0 0-52-15,0 0-29 16,0 0-50-16,0-6 6 16,8 2 39-16,0 4 66 0,5 0 29 15,4 0-4-15,4 0-17 0,5 0 6 16,3 0 11-16,14 4-10 15,-5-4-27-15,17 6-37 0,0-12-27 16,8 6-14-16,13-4-28 16,5-2-41-16,4-5 50 0,8 1-23 15,8-7-15-15,1 0-18 16,8 0-36-16,4 7-34 0,9-7 20 16,-4 0 62-16,8 0-48 15,12 1 0-15,1 5 0 0,8 1 0 16,9-3 0-16,-1 9 0 15,5-2 0-15,4-1 0 16,0 14 0-16,5-7 0 0,-5 0 0 0,-8 10 0 0,8-4 0 16,-17 5 0-16,0-5 0 0,-8-2 0 15,-5 3 0-15,-4-1 0 16,-8-6 0-16,-9 4 0 16,-3-4 0-16,-14 0 0 0,-4 0 0 15,-8-4 0-15,-22 4 0 0,-4 0 0 16,-8-6 0-16,-13 6 0 15,-16 0 0-15,-1-7 0 0,-9 3 0 16,-3 4 0-16,-5 0-409 0,0-6-211 16,-4 2-280-16,-17-3 132 15,5 1-264-15,-9 6-136 0,-1 0 227 16,-3 6-52-16</inkml:trace>
    <inkml:trace contextRef="#ctx0" brushRef="#br0" timeOffset="104766.86">6295 10083 1367 0,'-8'-10'19'0,"8"-3"-5"0,-9 3-2 15,9-1 80-15,-8 1 240 0,8 4 107 16,-5-5 92-16,1 5 105 16,4 6 31-16,-4 0-19 15,0 0-263-15,-1 0-159 0,-3 0-123 16,-1 10-49-16,1 7 17 0,-5 6-20 15,1 4 210-15,-1 7 116 16,4 0 2-16,-3 3-22 0,3 1-59 16,1 2-38-16,4-2 4 0,4-5-60 15,4 1-60-15,4 0-144 16,1-7 0-16,3-6 0 16,5 2 0-16,0-6 0 0,4-7 0 15,5-6 0-15,4-4 0 0,-1-10 0 16,5-1 0-16,13-12 0 15,-9-4 0-15,0-11 0 0,4-6 0 16,-4 0 0-16,0 0-51 0,-8 0-10 16,4-6 16-16,-13 5 2 15,4-5 30-15,-8 6-7 0,-17-4 14 16,5-3-11-16,-10 7 6 0,-3 0-3 16,-9 0 11-16,0 11-10 15,-4-5 19-15,-5 8-4 0,5 3 13 16,-4 10-11-16,-5 7 12 0,1 6-11 15,-5 8 15-15,0 2 36 16,0 11 39-16,0 4-17 0,-4 6-78 16,8 7 0-16,5-1 0 15,-5 11 0-15,5 0 0 0,8 11 0 16,-8 2 0-16,12 4 0 0,-4-7 0 16,9 7 0-16,3 0 0 15,5-13-197-15,0 9-449 0,5-13-201 16,3 0 385-16,9 0 211 0,-4-10-565 31,4-7-403-31,8 0 54 0,-4-6 584 16,5-8-189-16</inkml:trace>
    <inkml:trace contextRef="#ctx0" brushRef="#br0" timeOffset="105076.15">6985 10371 4973 0,'0'0'341'16,"0"0"205"-16,4 10 101 0,0-3-38 16,-4 3-18-16,5 1-107 15,-1-1-484-15,0 7 0 0,0 0 0 16,-4 0 0-16,-4 6 0 0,0 4 0 15,-9 7 0-15,1 3 0 0,-5 1 0 16,-9 2 0-16,5 4 0 16,-9-6 0-16,-3 2-367 0,3-9-309 15,-4-1-108-15,13-9 19 0,-9-11-292 16,13 7-42-16,9-17 40 16,-9-4 132-16</inkml:trace>
    <inkml:trace contextRef="#ctx0" brushRef="#br0" timeOffset="105875.95">7700 9653 5121 0,'-4'-6'223'16,"-4"-5"-95"-16,4 1-66 15,-1-3 0-15,1 3 32 0,4 3 10 16,-4-3 15-16,4-1-5 0,0 1-56 16,4-7-34-16,5 7-28 15,-1-3-17-15,5-8 1 0,4 8-3 16,-5 3-11-16,5-1 17 0,0 1 10 15,4 10 41-15,1 0 70 16,-1 4 52-16,-4 9 41 0,4 1 24 16,0 10-6-16,-8 3-13 15,-1-4-20-15,-3 8-26 0,-1 9 21 16,-8-2 40-16,0 2-80 0,-8-2-39 16,-9 2 14-16,4-3-112 15,-4 1 0-15,-8 2 0 0,4-6 0 16,-5-7 0-16,5 0 0 0,-4 1 0 15,8-12 0-15,0-5 0 16,4-1 0-16,5-3 0 0,-1-7 0 16,5 0 0-16,0-7 0 15,4-3-182-15,0-1 0 0,0 1 65 16,4-13 38-16,4 6 38 16,5 0 19-16,-4-4-2 0,-5 11 15 15,9-3 5-15,-5 3-19 0,13-1 20 16,-12 11 3-16,8-6-17 0,4 6 13 15,0 0 9-15,0 6-13 16,4 5 4-16,1-1 11 0,4 13 1 16,3-2-2-16,1 6 6 0,4 7 1 15,-12 6-6-15,3-2 21 16,-3 6-4-16,-5 0 20 16,-4 0 17-16,-4 6 61 0,-5-6-42 15,-8 0 57-15,-4-6 28 0,-5 2-165 16,-3-6 0-16,-10-7 0 15,6-6 0-15,-6 2 0 0,-3-12 0 16,-5-1 0-16,-4-4 0 0,-8-12 0 31,0 2 0-31,-5-9 0 0,-8-1 0 16,0-9 0-16,0-1 0 0,0 3 0 16,-4-6 0-16,8 4 0 0,13 2 0 0,0 4 0 0,12 0-241 15,-3 7-182-15,12-7-174 16,8 11-170-16,1-5-231 0,4 11-226 15,4-10-115-15</inkml:trace>
    <inkml:trace contextRef="#ctx0" brushRef="#br0">17056 1895 6531 0,'4'6'662'0,"-4"-6"-151"16,5 0-197-16,-5 0-144 16,0 0-167-16,4-6-3 0,-4 6 0 15,0-11-34-15,0 11-384 0,4-6-266 16,-4-5-340-16,4 1-176 15,-4-3-101-15,5 3-161 16</inkml:trace>
    <inkml:trace contextRef="#ctx0" brushRef="#br0" timeOffset="102227.1">8340 7797 2690 0,'-21'11'490'0,"4"-1"133"15,-13 3 75-15,5 8-169 0,-5-4-265 16,5-7-117-16,3 3-52 0,1-3-32 16,8-10-19-16,1 7 40 0,3-7 2 15,5-7-20-15,-4-3-21 0,8-7-27 16,4-6 16-16,0-11-7 15,5-3 11-15,7 3 13 0,-3-4 2 16,8-2 4-16,1 3-1 0,-6 9-8 16,6 1 3-16,3 4-7 15,-12 6-13-15,4 7 31 16,0-1-46-16,-5 5 11 0,1 6 85 16,0 6 40-16,4 5-6 15,-9 12 8-15,9-2 34 0,-4 19-3 16,-5 4 10-16,1 4-8 0,-5 13-25 15,-4 0-25-15,-4 10-101 16,-5 7-36-16,-8-1 0 0,-4 12 0 16,-4-8 0-16,-9 10 0 0,0-9 0 15,-4-1 0-15,4-7 0 16,-13-13 0-16,9-7 0 0,0-16 0 16,4-4 0-16,-8-7 0 0,8-14 0 15,0-9 0-15,0-4 0 16,5-11 0-16,3-5 0 15,5-8-5-15,0-3-119 0,4-4 48 16,9-9 23-16,-1 2 37 0,9 4-6 16,-8-3 4-16,8-3 13 15,0 6-13-15,8 3 11 0,1-3 11 16,-1 7-16-16,5-3 7 0,4 9 7 16,8 5-9-16,5 5 16 15,-5 1-7-15,5 3 52 0,8 14 121 16,0 3-53-16,4 7-122 0,-8 10 0 15,9 0 0-15,-1 7 0 16,0-7 0-16,1 7 0 16,-5-3 0-16,0 3 0 0,0-7 0 15,4 7 0-15,-16-11 0 0,3-2 0 16,-3-4 0-16,-5 0-334 16,-9-7-546-16,1 3 180 0,-4-9 46 15,-1 2-465-15,-4 5-114 0,-4-5 304 16,5-6 89-16</inkml:trace>
    <inkml:trace contextRef="#ctx0" brushRef="#br0" timeOffset="102539.56">8814 8593 4982 0,'4'10'372'0,"0"1"172"15,1 2 55-15,3 1 27 0,-4 9 39 16,5-6-262-16,-5 10-403 0,0 1 0 16,0-1 0-16,-4 7 0 15,0-1 0-15,-8 5 0 0,-5 6 0 16,1 0 0-16,-10 0 0 15,-3 0 0-15,0-4 0 0,-5-2-461 16,5-4-423-16,3-7 238 16,1-10-171-16,8-7-374 0,1 3-99 15,3-13 551-15,1-7 107 0</inkml:trace>
    <inkml:trace contextRef="#ctx0" brushRef="#br0" timeOffset="103071.73">9161 8238 4973 0,'13'-21'326'15,"8"4"29"-15,-4-10 34 0,4 4-23 16,4-4-79-16,1-1-71 0,3 1-74 15,-3-6-41-15,3-1-24 0,1-10-20 16,0 6-35-16,-1-6-2 16,1 4-7-16,-9-4 3 0,0 6-3 15,-4-6 50-15,-4 0-21 0,-9 4-3 16,5 2-10-16,-18-6-8 16,5 11 8-16,-5-5 52 15,1 15 8-15,-1-4 36 0,1 10-4 16,0 0-31-16,3 7-1 0,-3 3-89 15,4 3 0-15,-5 4 0 0,5 0 0 16,0 11 0-16,-5 12 0 16,-3 4 0-16,-1 17 0 0,0 0 0 15,0 17 0-15,5 0 0 0,-9 4 0 16,4 6 0-16,5 3 0 16,-1-3 0-16,1 7 0 0,-1-7 0 15,5 1 0-15,0 5 0 0,0-12 0 16,4 2 0-16,0-6 0 15,0 0 0-15,4-6 0 0,0-5 0 16,0-6 0-16,5 0 0 16,-9-10-80-16,0-7-676 0,0 1-127 15,4-12 426-15,-4 1-247 16,0 0-294-16,-4 0-24 0,-5-3 93 16,1-1 446-16,-9 8-103 0</inkml:trace>
    <inkml:trace contextRef="#ctx0" brushRef="#br0" timeOffset="100002.87">5503 8631 5060 0,'5'0'274'0,"3"6"181"16,1-2 119-16,-1 9-2 16,0-3-37-16,1 7-56 0,-1 0-237 15,5 4-242-15,-9 2 0 0,1 4 0 16,3 1 0-16,-8 5 0 16,0 1 0-16,0 4 0 15,-17 6 0-15,4 0 0 0,-4 0 0 16,-8 6 0-16,-5 5 0 0,-8-11-583 15,0 0-401-15,4-10 400 0,-4-7-855 16,-4-4-145-16,12-6 783 16</inkml:trace>
    <inkml:trace contextRef="#ctx0" brushRef="#br0" timeOffset="99690.4">4928 8062 2728 0,'-9'6'637'16,"-4"5"59"-16,-3 5 43 15,-1 8-336-15,4 7-193 0,-4 9-104 16,-8 15 46-16,12-5 279 0,-4 15 73 16,0-4 31-16,4 6-23 15,5-6-51-15,-1 4-384 16,9-15-77-16,0 5 0 0,0-5 0 15,9-6 0-15,-1 0 0 0,1-10 0 16,12 4 0-16,-4-15 0 16,8-2 0-16,5-4 0 0,-5-11 0 15,9-6 0-15,8-6 0 0,-3-11 0 16,3-10 0-16,9-1 0 16,-5-16 0-16,1 0 0 0,4-6 0 15,-13-5 0-15,8-12 0 16,-12-4 0-16,-4-1 0 0,-5 1 0 15,-4 0 0-15,-12-3 0 0,-9 9 0 16,-9 4 0-16,-3 0 0 16,-9 0 0-16,-1 11 0 0,-7 12 0 15,-5 5 0 1,-4 12 0-16,0 4 0 16,-13 0 0-16,9 17 0 0,-5 0 0 15,5 11 0-15,4 5 0 16,-1 5 0-16,6 13 0 0,3 10 0 15,0 6 0-15,13 5 0 16,-8 12 0-16,4 5 0 0,4 5 0 16,8-5 0-16,1 5 0 0,-5 1-570 15,13-7-320-15,0 7 313 16,13-13 269-16,-5-4-556 0,9-4-281 16,0-9-32-16,13-15 484 0</inkml:trace>
    <inkml:trace contextRef="#ctx0" brushRef="#br0" timeOffset="122582.32">2311 13037 4796 0,'0'0'384'0,"0"0"-133"0,0 0 123 16,17-4 34-16,5-3-101 0,-6 7-62 15,6-6-64-15,3 2-55 16,5-2-62-16,4-1-38 0,-5 3-20 16,-3-2-12-16,12-5-16 15,-9 5-163-15,5-4-374 0,-4 3 152 16,-5 3 177-16,-8 4-550 0,4 0-484 16,-12 11 121-16,-9-1 553 0,0 3-111 15</inkml:trace>
    <inkml:trace contextRef="#ctx0" brushRef="#br0" timeOffset="98264.79">2129 8664 1376 0,'-8'0'13'0,"4"-6"-5"0,4-4 2 16,-9-1-7-16,9 5 0 0,0-5-3 0,0 1 0 0,0-7 21 15,-8 0-7-15,8 0-14 16,0 1 9-16,0-5 17 0,0-2 390 16,0 6 241-16,0-4 159 0,0 4 171 15,0 0-426-15,0 11-255 0,0-5-150 16,-9 5-51-16,9 6-65 15,0 0-2-15,0 0-32 16,0 17 19-16,0 6-21 0,0 15 11 16,0 12-8-16,0 5 16 0,-8 16-6 15,8 0 166-15,0 13 72 0,0-6-4 16,0 4-32-16,0-4-80 16,8-7-60-16,-8 0-30 0,9-3-10 15,-1-14-5-15,1-10 1 0,3-4-7 16,5-13-12-16,-8-6-16 15,8-8-58-15,4-9-86 0,-4-14 50 16,12-11 10-16,-3-19-42 16,3-15-65-16,5-6-147 0,4-16 183 15,1-1 48-15,-10-14 46 0,5-3 37 16,4 1 18-16,-12-1-11 16,3 13 8-16,-12 5 17 0,0 12-13 15,-4 8-1-15,-5 9 17 0,-8 8-11 16,0 12 4-16,0 1 1 0,0 10 17 15,0 1-19-15,0 9 17 16,0 7-24-16,0 0 23 0,-8 13-25 16,8 18 27-16,0 20 107 15,0 16 185-15,-9 15 108 0,5 12 52 16,-4 15-66-16,8 13-199 0,-9 17-44 16,1-1-57-16,-1 11-68 15,1-6-16-15,-5 2 3 0,5-2-4 16,-1-5 26-16,9-6 22 0,-8-10 5 15,-1 0-75-15,1-7 0 16,3-10 0-16,-3 7 0 0,0-14 0 16,-1-10 0-16,1-10 0 0,-1 4 0 15,-4-25 0-15,9-13 0 0,0-17 0 16,-5-6 0-16,1-4 0 16,-9-17 0-16,-4-4 0 15,4-19 0-15,-13-5 0 0,5-12 0 16,0-8 0-16,3-13 0 0,-11 0 0 15,11-10 0-15,-7 10 0 0,12-6 0 16,-9 6 0-16,5 0 0 16,13 0 0-16,-9 0 0 0,8 3 0 15,9-3 0-15,9-6 0 0,-1 6 0 16,9-11 0-16,13 5 0 0,-1 2 0 16,22-2-365-16,-4-4-140 15,8 3-182-15,4 3 180 16,13 11 233-16,0-3 123 0,4 2-380 15,5 5-1065-15,-1 6 520 0,5 0 523 16,-13 10-419-16</inkml:trace>
    <inkml:trace contextRef="#ctx0" brushRef="#br0" timeOffset="29700.37">15037 7405 5454 0,'0'6'771'0,"0"-2"-121"15,0-4-83-15,0 7-170 0,0-7-182 16,0 6-100-16,0-2-93 0,0-4-22 16,4 6 0-16,-4-6-170 0,0 0-302 15,0 7-249-15,4-7-233 16,-4 0-317-16,0 0-141 16,0 0-18-16</inkml:trace>
    <inkml:trace contextRef="#ctx0" brushRef="#br0" timeOffset="23062.35">11079 4665 2128 0,'0'-4'541'0,"0"4"8"16,-5-6 2-16,5 6 13 0,0 0 35 15,0 6-279-15,-4 11-149 0,0 4-21 16,4 6 237-16,-4 7 112 16,-1-1 7-16,1 12-9 0,0-1-35 15,0 0-195-15,-5 6-267 0,5 5 0 16,-4-1 0-16,-5 3 0 16,0-2 0-16,9-1 0 0,0-4 0 15,-5 5 0-15,5-5 0 16,-4-5 0-16,3-1 0 0,-3 6 0 15,4-12 0-15,-5-5 0 16,5 1 0-16,-5-7 0 0,5-10-131 16,0 4-430-16,-4-8-188 0,3-9 105 15,1 2-549-15,0-2-257 16,-5-8 260-16</inkml:trace>
    <inkml:trace contextRef="#ctx0" brushRef="#br0" timeOffset="29700.37">15037 7405 5454 0,'0'6'771'0,"0"-2"-121"15,0-4-83-15,0 7-170 0,0-7-182 16,0 6-100-16,0-2-93 0,0-4-22 16,4 6 0-16,-4-6-170 0,0 0-302 15,0 7-249-15,4-7-233 16,-4 0-317-16,0 0-141 16,0 0-18-16</inkml:trace>
    <inkml:trace contextRef="#ctx0" brushRef="#br0" timeOffset="98264.79">2129 8664 1376 0,'-8'0'13'0,"4"-6"-5"0,4-4 2 16,-9-1-7-16,9 5 0 0,0-5-3 0,0 1 0 0,0-7 21 15,-8 0-7-15,8 0-14 16,0 1 9-16,0-5 17 0,0-2 390 16,0 6 241-16,0-4 159 0,0 4 171 15,0 0-426-15,0 11-255 0,0-5-150 16,-9 5-51-16,9 6-65 15,0 0-2-15,0 0-32 16,0 17 19-16,0 6-21 0,0 15 11 16,0 12-8-16,0 5 16 0,-8 16-6 15,8 0 166-15,0 13 72 0,0-6-4 16,0 4-32-16,0-4-80 16,8-7-60-16,-8 0-30 0,9-3-10 15,-1-14-5-15,1-10 1 0,3-4-7 16,5-13-12-16,-8-6-16 15,8-8-58-15,4-9-86 0,-4-14 50 16,12-11 10-16,-3-19-42 16,3-15-65-16,5-6-147 0,4-16 183 15,1-1 48-15,-10-14 46 0,5-3 37 16,4 1 18-16,-12-1-11 16,3 13 8-16,-12 5 17 0,0 12-13 15,-4 8-1-15,-5 9 17 0,-8 8-11 16,0 12 4-16,0 1 1 0,0 10 17 15,0 1-19-15,0 9 17 16,0 7-24-16,0 0 23 0,-8 13-25 16,8 18 27-16,0 20 107 15,0 16 185-15,-9 15 108 0,5 12 52 16,-4 15-66-16,8 13-199 0,-9 17-44 16,1-1-57-16,-1 11-68 15,1-6-16-15,-5 2 3 0,5-2-4 16,-1-5 26-16,9-6 22 0,-8-10 5 15,-1 0-75-15,1-7 0 16,3-10 0-16,-3 7 0 0,0-14 0 16,-1-10 0-16,1-10 0 0,-1 4 0 15,-4-25 0-15,9-13 0 0,0-17 0 16,-5-6 0-16,1-4 0 16,-9-17 0-16,-4-4 0 15,4-19 0-15,-13-5 0 0,5-12 0 16,0-8 0-16,3-13 0 0,-11 0 0 15,11-10 0-15,-7 10 0 0,12-6 0 16,-9 6 0-16,5 0 0 16,13 0 0-16,-9 0 0 0,8 3 0 15,9-3 0-15,9-6 0 0,-1 6 0 16,9-11 0-16,13 5 0 0,-1 2 0 16,22-2-365-16,-4-4-140 15,8 3-182-15,4 3 180 16,13 11 233-16,0-3 123 0,4 2-380 15,5 5-1065-15,-1 6 520 0,5 0 523 16,-13 10-419-16</inkml:trace>
  </inkml:traceGroup>
</inkml:ink>
</file>

<file path=ppt/ink/ink45.xml><?xml version="1.0" encoding="utf-8"?>
<inkml:ink xmlns:inkml="http://www.w3.org/2003/InkML">
  <inkml:definitions>
    <inkml:context xml:id="ctx0">
      <inkml:inkSource xml:id="inkSrc0">
        <inkml:traceFormat>
          <inkml:channel name="X" type="integer" max="8000" units="cm"/>
          <inkml:channel name="Y" type="integer" max="8000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0078" units="1/cm"/>
          <inkml:channelProperty channel="Y" name="resolution" value="393.70078" units="1/cm"/>
          <inkml:channelProperty channel="F" name="resolution" value="1023.875" units="1/in"/>
          <inkml:channelProperty channel="T" name="resolution" value="1" units="1/dev"/>
        </inkml:channelProperties>
      </inkml:inkSource>
      <inkml:timestamp xml:id="ts0" timeString="2023-12-07T23:30:39.109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Group>
    <inkml:annotationXML>
      <emma:emma xmlns:emma="http://www.w3.org/2003/04/emma" version="1.0">
        <emma:interpretation id="{AF48AB32-76A5-43D4-BF20-F4BBE62323ED}" emma:medium="tactile" emma:mode="ink">
          <msink:context xmlns:msink="http://schemas.microsoft.com/ink/2010/main" type="inkDrawing"/>
        </emma:interpretation>
      </emma:emma>
    </inkml:annotationXML>
    <inkml:trace contextRef="#ctx0" brushRef="#br0">13564 16146 1675 0,'0'0'387'0,"0"0"3"15,0 0-27-15,0 0 28 16,0 0 35-16,0 0-7 0,0 0-26 16,0 0-58-16,0 0-18 0,0 6 39 15,0-6-27-15,4 11-58 16,0-11-88-16,-4 6-51 0,4-2-37 16,1 2-31-16,-1-6-11 15,4 0-20-15,-4 0-16 0,1 0-2 16,3 0-18-16,1-6-35 0,-1 2-37 15,1-13-27-15,3 7-28 16,-3-7-1-16,-5-6-1 16,4 6 19-16,-8-4 0 0,-4-2-28 15,0 2 20-15,-9-6 25 16,-4 3 32-16,0 1 36 16,-8 9 20-16,0-3-3 15,-5 4 13-15,-4 9 10 0,0 4 77 16,-4 0-22-16,4 11-11 0,-4-1 7 15,9 7 38-15,-1 6-20 16,0 4 16-16,5 7-25 16,-1 4 19-16,10-1 8 0,-1 3 26 15,4 4 16-15,4 0 25 16,1 1 0-16,4-1-24 0,4 0-13 16,0 0-46-16,4-11-3 15,0 1-2-15,5-7-31 0,-1-6-18 16,1 2-13-16,3-6-2 0,1-6-12 15,4-5-27-15,-4 4-21 16,8-10-26-16,0 0-34 0,0-10-49 16,0 4-70-16,5-15-60 15,-1-2-61-15,5-11-35 16,-1-4 38-16,1-2 81 0,-5 3 94 16,-3-8 75-16,-1 8 34 0,-4-3 36 15,-5 6 19-15,1 3-2 16,-4 8 41-16,-5-5 25 0,0 12 46 15,0 5 23-15,-4 5-37 16,0-1 31-16,0 3 8 0,0 4 5 16,0 0 9-16,0 0 15 0,0 0-53 15,0 0-20-15,0 0-8 16,0 11 24-16,0-1 20 0,0 13-23 16,0-6-16-16,-4 17-14 15,4-3 4-15,-4 9-4 16,4 4-22-16,-4 0-17 0,-1 11-6 15,1-5-13-15,0 11 2 0,-5 0-4 16,5 0 4-16,-4 0-2 16,-5 4 4-16,5-4 3 0,-5 0-6 15,-4-11 4-15,4 4-9 16,-4-9 2-16,0-1 27 0,-4-11 17 16,4 1 26-16,0-13 32 0,-4-4 16 15,0-1-16-15,0-5 83 16,0-11-2-16,-1 0-73 0,1 0-52 15,-4-11-26-15,-1 1-42 16,5-3 0-16,0-1 0 16,-4 1 0-16,8-8 0 0,-4 8 0 15,8-1 0-15,0 1 0 16,1 9 0-16,7-2-216 0,1-5-154 16,4 11-108-16,0 0-123 0,0 0-74 15,4 0-15-15,5 0-129 16,3 0-6-16,1 0-33 0,4 11-19 15,4-5 85-15</inkml:trace>
    <inkml:trace contextRef="#ctx0" brushRef="#br0" timeOffset="406.9">13873 17002 5213 0,'0'-6'547'0,"0"6"-67"0,4 0-62 15,0-4-3-15,0 4-2 16,1 0 7-16,3 0-135 0,-4 4-285 15,1-4 0-15,-1 0 0 0,0 6 0 16,0 1 0-16,5-3 0 16,-5 2 0-16,0 5 0 0,0-1 0 15,1 3 0-15,-5-3 0 16,0 11 0-16,-5 2 0 16,1 5 0-16,-4-1 0 0,-5 6 0 15,0 1 0-15,-8 10 0 0,0-6 0 16,-4 6 0-16,-5 0-47 15,0 6-354-15,-4-6-184 0,1 1-378 16,-1-12-103-16,0 1-38 16,8-7-188-16,5-16 35 0</inkml:trace>
    <inkml:trace contextRef="#ctx0" brushRef="#br0" timeOffset="1396.62">14817 16152 2809 0,'-13'-10'701'16,"5"-3"-31"-16,-5 3-137 0,4-7-195 15,1 0-86-15,-5 0-30 0,5 0-6 16,-1 7 70-16,-3-7 13 16,3-4-112-16,1 4-6 0,-1 0 23 15,5 7-38-15,0-7-59 16,4 0-38-16,0 7-46 0,4-13-23 16,4 2-14-16,1 4 1 0,8-6 8 15,0 6 1-15,4 0 4 16,4 3 3-16,1 1 7 15,-1 3 7-15,5-1-10 0,-1 5 5 16,-3 6-6 0,-1 6 11-16,-4 5-10 15,-4 12 51-15,-4 4-29 0,-5 11 28 16,-3 6 30-16,-10 6 9 16,-7 11 37-16,-1 4-27 0,-8 2-7 0,-5 11-18 0,1 0-30 15,-5-3-9-15,1 3-6 0,-1 0-26 16,1-7-10-16,-1 0 0 0,9 3 0 15,0-13 0-15,4-7 0 16,8 1 0-16,1-11 0 16,3 0 0-16,5-10 0 0,0-1 0 15,9-6 0-15,4-10 0 16,-1 0 0-16,5-6 0 0,4-5 0 16,1-12 0-16,3-5 0 0,5-6 0 15,-5 0-13-15,0-10-16 16,1-6 15-16,-9-1 8 0,0-4 6 15,-5-2 34-15,-3-4-6 16,-5-4-28-16,-4 4 0 0,-4-7 0 16,-9 1 0-16,0 2 0 0,-12-3 0 15,0 1 0-15,-5 2 0 16,0-3 0-16,-8 7 0 16,4-6 0-16,5 12 0 0,-1-6 0 15,5 10 0-15,4 1-328 16,8 6-233-16,4-7-198 0,5-4 181 15,13-2-415-15,3-4-276 0,10-10 122 16,7 3 12-16</inkml:trace>
    <inkml:trace contextRef="#ctx0" brushRef="#br0">13564 16146 1675 0,'0'0'387'0,"0"0"3"15,0 0-27-15,0 0 28 16,0 0 35-16,0 0-7 0,0 0-26 16,0 0-58-16,0 0-18 0,0 6 39 15,0-6-27-15,4 11-58 16,0-11-88-16,-4 6-51 0,4-2-37 16,1 2-31-16,-1-6-11 15,4 0-20-15,-4 0-16 0,1 0-2 16,3 0-18-16,1-6-35 0,-1 2-37 15,1-13-27-15,3 7-28 16,-3-7-1-16,-5-6-1 16,4 6 19-16,-8-4 0 0,-4-2-28 15,0 2 20-15,-9-6 25 16,-4 3 32-16,0 1 36 16,-8 9 20-16,0-3-3 15,-5 4 13-15,-4 9 10 0,0 4 77 16,-4 0-22-16,4 11-11 0,-4-1 7 15,9 7 38-15,-1 6-20 16,0 4 16-16,5 7-25 16,-1 4 19-16,10-1 8 0,-1 3 26 15,4 4 16-15,4 0 25 16,1 1 0-16,4-1-24 0,4 0-13 16,0 0-46-16,4-11-3 15,0 1-2-15,5-7-31 0,-1-6-18 16,1 2-13-16,3-6-2 0,1-6-12 15,4-5-27-15,-4 4-21 16,8-10-26-16,0 0-34 0,0-10-49 16,0 4-70-16,5-15-60 15,-1-2-61-15,5-11-35 16,-1-4 38-16,1-2 81 0,-5 3 94 16,-3-8 75-16,-1 8 34 0,-4-3 36 15,-5 6 19-15,1 3-2 16,-4 8 41-16,-5-5 25 0,0 12 46 15,0 5 23-15,-4 5-37 16,0-1 31-16,0 3 8 0,0 4 5 16,0 0 9-16,0 0 15 0,0 0-53 15,0 0-20-15,0 0-8 16,0 11 24-16,0-1 20 0,0 13-23 16,0-6-16-16,-4 17-14 15,4-3 4-15,-4 9-4 16,4 4-22-16,-4 0-17 0,-1 11-6 15,1-5-13-15,0 11 2 0,-5 0-4 16,5 0 4-16,-4 0-2 16,-5 4 4-16,5-4 3 0,-5 0-6 15,-4-11 4-15,4 4-9 16,-4-9 2-16,0-1 27 0,-4-11 17 16,4 1 26-16,0-13 32 0,-4-4 16 15,0-1-16-15,0-5 83 16,0-11-2-16,-1 0-73 0,1 0-52 15,-4-11-26-15,-1 1-42 16,5-3 0-16,0-1 0 16,-4 1 0-16,8-8 0 0,-4 8 0 15,8-1 0-15,0 1 0 16,1 9 0-16,7-2-216 0,1-5-154 16,4 11-108-16,0 0-123 0,0 0-74 15,4 0-15-15,5 0-129 16,3 0-6-16,1 0-33 0,4 11-19 15,4-5 85-15</inkml:trace>
    <inkml:trace contextRef="#ctx0" brushRef="#br0" timeOffset="406.9">13873 17002 5213 0,'0'-6'547'0,"0"6"-67"0,4 0-62 15,0-4-3-15,0 4-2 16,1 0 7-16,3 0-135 0,-4 4-285 15,1-4 0-15,-1 0 0 0,0 6 0 16,0 1 0-16,5-3 0 16,-5 2 0-16,0 5 0 0,0-1 0 15,1 3 0-15,-5-3 0 16,0 11 0-16,-5 2 0 16,1 5 0-16,-4-1 0 0,-5 6 0 15,0 1 0-15,-8 10 0 0,0-6 0 16,-4 6 0-16,-5 0-47 15,0 6-354-15,-4-6-184 0,1 1-378 16,-1-12-103-16,0 1-38 16,8-7-188-16,5-16 35 0</inkml:trace>
    <inkml:trace contextRef="#ctx0" brushRef="#br0" timeOffset="99138.51">7366 17941 1970 0,'0'0'253'0,"0"0"-30"16,0 0-32-16,0 0-32 15,0 0-33-15,0 0-33 0,0 0-38 16,0 0-17-16,0 0-21 15,0 0-6-15,0 0 2 16,-4 0 28-16,0-7 11 0,4 7 15 16,-5 0-17-1,5 0-16-15,0 0-5 0,0 0-15 16,0 0-8-16,-8 0-2 16,8 0-7-16,0 0-10 0,0 0-109 15,0 7-78-15,0-7-79 16,0 0-61-16,0 0-119 15,0 0-37-15,0 0 59 0,0 0-95 16</inkml:trace>
    <inkml:trace contextRef="#ctx0" brushRef="#br0" timeOffset="99764.77">7256 17897 1979 0,'-4'0'398'0,"-5"0"-17"15,9 0 1-15,-8 0 10 0,8 6 37 16,-9-12-16-16,9 6-75 16,0 0-88-16,-4 0-86 0,4 0-21 15,0 0 1-15,4 0 106 16,5-7 56-16,-1 3 21 15,1 4-11-15,8 0-24 0,-5 0-46 16,5 0-21-16,0 11-37 0,0-1-17 16,4-4-10-16,-12 11 3 15,3 0-32-15,5 10-132 0,-8 0 0 16,-9 7 0-16,-9 10 0 16,1 4 0-16,-13 9 0 0,-5 4 0 15,-3 4 0-15,-5 2 0 0,-4-2 0 16,-9 2-175-16,1 1-499 15,-9-14-202-15,0-3 128 16,8-14-438-16,-4-16-127 0,17-8 293 16</inkml:trace>
    <inkml:trace contextRef="#ctx0" brushRef="#br0" timeOffset="100533.32">7789 17233 3731 0,'-8'-4'659'0,"4"4"-188"0,-5 0-136 16,9 0-159-16,-8-6-84 16,8 6-43-16,-5 0-11 0,5-7-28 15,0 7 15-15,13-4-23 0,-4-2 3 16,-1 6 19-16,5-4-19 15,4-3 18-15,4 1 85 16,-4 6 43-16,8 0 26 0,-8 6 18 16,4 5 21-16,-4-5-31 15,0 5-25-15,-4 5 3 0,-5 8 3 16,1 3 23-16,-9 0 9 0,0 7-23 16,-9 4-34-16,-3-1-43 15,-5 3-27-15,8-2-18 0,-12 2-18 16,4-9-15-16,0 3-17 0,9-17-12 15,-9 6 19-15,8-13-2 16,1 1-8-16,4-5-14 16,4-6-21-16,0 0-45 0,0 0-36 15,4 0 15-15,4 0 17 16,5-6 16-16,8 2 17 0,-4-9 25 16,4 9 10-16,5-2 0 0,-1-5 5 15,5 11 6-15,-5 0 9 16,1 4-8-16,-1 9-1 15,0-3 5-15,1 7 5 16,-5 4 2-16,-4 2 1 0,-4 4-1 16,4 1 17-16,-9 5 66 0,-8-5 68 15,0 5 38-15,0 1-30 0,-8-3-166 16,-5 3 0-16,-4-11 0 0,0 11 0 16,-13-7 0-16,5-6 0 0,-13-4 0 15,-5-1 0-15,-3-5 0 16,-9-5 0-16,-4-2-296 0,-5-4-242 15,-8-4-130-15,-4-2-155 0,4-5 203 16,-4-5-94-16,8 5-382 16,5-6 78-16,12 1 317 15</inkml:trace>
    <inkml:trace contextRef="#ctx0" brushRef="#br0" timeOffset="100533.32">7789 17233 3731 0,'-8'-4'659'0,"4"4"-188"0,-5 0-136 16,9 0-159-16,-8-6-84 16,8 6-43-16,-5 0-11 0,5-7-28 15,0 7 15-15,13-4-23 0,-4-2 3 16,-1 6 19-16,5-4-19 15,4-3 18-15,4 1 85 16,-4 6 43-16,8 0 26 0,-8 6 18 16,4 5 21-16,-4-5-31 15,0 5-25-15,-4 5 3 0,-5 8 3 16,1 3 23-16,-9 0 9 0,0 7-23 16,-9 4-34-16,-3-1-43 15,-5 3-27-15,8-2-18 0,-12 2-18 16,4-9-15-16,0 3-17 0,9-17-12 15,-9 6 19-15,8-13-2 16,1 1-8-16,4-5-14 16,4-6-21-16,0 0-45 0,0 0-36 15,4 0 15-15,4 0 17 16,5-6 16-16,8 2 17 0,-4-9 25 16,4 9 10-16,5-2 0 0,-1-5 5 15,5 11 6-15,-5 0 9 16,1 4-8-16,-1 9-1 15,0-3 5-15,1 7 5 16,-5 4 2-16,-4 2 1 0,-4 4-1 16,4 1 17-16,-9 5 66 0,-8-5 68 15,0 5 38-15,0 1-30 0,-8-3-166 16,-5 3 0-16,-4-11 0 0,0 11 0 16,-13-7 0-16,5-6 0 0,-13-4 0 15,-5-1 0-15,-3-5 0 16,-9-5 0-16,-4-2-296 0,-5-4-242 15,-8-4-130-15,-4-2-155 0,4-5 203 16,-4-5-94-16,8 5-382 16,5-6 78-16,12 1 317 15</inkml:trace>
    <inkml:trace contextRef="#ctx0" brushRef="#br0" timeOffset="99764.77">7256 17897 1979 0,'-4'0'398'0,"-5"0"-17"15,9 0 1-15,-8 0 10 0,8 6 37 16,-9-12-16-16,9 6-75 16,0 0-88-16,-4 0-86 0,4 0-21 15,0 0 1-15,4 0 106 16,5-7 56-16,-1 3 21 15,1 4-11-15,8 0-24 0,-5 0-46 16,5 0-21-16,0 11-37 0,0-1-17 16,4-4-10-16,-12 11 3 15,3 0-32-15,5 10-132 0,-8 0 0 16,-9 7 0-16,-9 10 0 16,1 4 0-16,-13 9 0 0,-5 4 0 15,-3 4 0-15,-5 2 0 0,-4-2 0 16,-9 2-175-16,1 1-499 15,-9-14-202-15,0-3 128 16,8-14-438-16,-4-16-127 0,17-8 293 16</inkml:trace>
    <inkml:trace contextRef="#ctx0" brushRef="#br0" timeOffset="99138.51">7366 17941 1970 0,'0'0'253'0,"0"0"-30"16,0 0-32-16,0 0-32 15,0 0-33-15,0 0-33 0,0 0-38 16,0 0-17-16,0 0-21 15,0 0-6-15,0 0 2 16,-4 0 28-16,0-7 11 0,4 7 15 16,-5 0-17-1,5 0-16-15,0 0-5 0,0 0-15 16,0 0-8-16,-8 0-2 16,8 0-7-16,0 0-10 0,0 0-109 15,0 7-78-15,0-7-79 16,0 0-61-16,0 0-119 15,0 0-37-15,0 0 59 0,0 0-95 16</inkml:trace>
  </inkml:traceGroup>
</inkml:ink>
</file>

<file path=ppt/ink/ink46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28.34025" units="1/cm"/>
          <inkml:channelProperty channel="Y" name="resolution" value="28.33948" units="1/cm"/>
          <inkml:channelProperty channel="T" name="resolution" value="1" units="1/dev"/>
        </inkml:channelProperties>
      </inkml:inkSource>
      <inkml:timestamp xml:id="ts0" timeString="2025-12-30T12:36:43.016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 contextRef="#ctx0" brushRef="#br0">0 0 0</inkml:trace>
</inkml:ink>
</file>

<file path=ppt/ink/ink47.xml><?xml version="1.0" encoding="utf-8"?>
<inkml:ink xmlns:inkml="http://www.w3.org/2003/InkML">
  <inkml:definitions>
    <inkml:context xml:id="ctx0">
      <inkml:inkSource xml:id="inkSrc0">
        <inkml:traceFormat>
          <inkml:channel name="X" type="integer" max="8000" units="cm"/>
          <inkml:channel name="Y" type="integer" max="8000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0078" units="1/cm"/>
          <inkml:channelProperty channel="Y" name="resolution" value="393.70078" units="1/cm"/>
          <inkml:channelProperty channel="F" name="resolution" value="1023.875" units="1/in"/>
          <inkml:channelProperty channel="T" name="resolution" value="1" units="1/dev"/>
        </inkml:channelProperties>
      </inkml:inkSource>
      <inkml:timestamp xml:id="ts0" timeString="2023-12-07T23:31:04.914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16074 5488 819 0,'0'-4'98'0,"0"4"-27"16,0 0-12-16,0 0-31 0,4-6-17 16,-4 6-6-16,0 0-50 0,0-4-77 15,0 4-125-15</inkml:trace>
  <inkml:trace contextRef="#ctx0" brushRef="#br0" timeOffset="6247.54">2028 7073 1394 0,'0'-4'9'0,"8"-2"-3"15,-8-5-1-15,0 11-1 16,0 0-4-16,0 0 26 0,0 0-31 15,0 0 1-15,0 0 10 0,0-6 36 16,0 6-30-16,0 0 158 16,0 0 43-16,0 0 24 0,0 0-14 15,9 0-22-15,-9 0-27 0,0 0-18 16,0 0-32-16,0 0 9 16,0 0 0-16,0 0 18 0,0 0-22 15,0 0-41-15,0 0-37 0,0 0-20 16,0 0-18-16,0 0-13 0,0 0-12 15,0 0 12-15,0 0-10 16,0 0-268-16,0 0-369 16,0 0-24-16,-9 0 348 0,9 0 132 15,0 6 30-15</inkml:trace>
  <inkml:trace contextRef="#ctx0" brushRef="#br0" timeOffset="31175.66">11142 10077 1305 0,'-13'27'6'0,"5"-4"19"16,0 1-29-16,-1-10 4 0,1-1-7 16,-1-3 1-16,5 1 26 15,0-5-60-15,-1 5-183 16,1-5-50-16,4-6-89 0</inkml:trace>
  <inkml:trace contextRef="#ctx0" brushRef="#br0" timeOffset="55031.23">10626 5572 1411 0,'0'0'113'0,"-5"-6"95"0,5 6 8 16,-4 0-30-16,0 0-80 0,4 0-52 16,0 0-29-16,0-11-61 0,0 11-113 15,0 0-57-15,0 0-23 16,0 0 91-16,0 0 61 16,0 0 47-16,0 0-38 0,0 11-130 15,-4-11-145-15</inkml:trace>
  <inkml:trace contextRef="#ctx0" brushRef="#br0" timeOffset="56221.99">10236 4756 864 0,'0'-7'139'15,"0"1"10"-15,0 2-9 16,0 4-79-16,0-6-26 0,0 6-12 15,4 0 53-15,-4 0 145 0,0-11 56 16,0 11 34-16,0 0-15 16,0 0-2-16,0 0-19 15,0 0-11-15,-4 0-20 0,4 0-44 16,0 0-14-16,-4 11 113 16,0-1-25-16,-5 7-62 0,1 6-39 15,-5 4-58-15,-4 1-21 0,0 5-36 16,-4 5-48-16,0-4 37 15,-4 10 33-15,-1-11 17 0,-4 5-53 16,5 2-25-16,0-13 8 0,4 7 7 16,4-13 6-16,0 2 3 15,4-6 22-15,4-7-9 16,1 1 14-16,4-5-4 0,0-2 2 16,4-4 13-16,0 0 11 0,0 0 0 15,0 0-9-15,0 0 1 16,0 0 0-16,0 0 15 0,0 0-16 15,0 0-20-15,0 0-11 0,0 0-13 16,4-4-5-16,0 4 4 16,9-6 31-16,-1-5 4 0,5 5 5 15,0-5-1-15,4 5-1 0,5-4 8 16,3-1-23-16,1 5-10 16,4-1 15-16,-4 3 20 15,3 4-6-15,-3-6 1 0,4 6 32 16,-9 0-14-16,5 0-22 0,-9 0-27 15,0 0-50-15,1 0 0 16,-1 0 0-16,-13 6 0 0,5-6 0 16,0 0 0-16,-5 0 0 0,0 0 0 15,-3 0 0-15,3 0 0 16,-4 0 0-16,1 0 0 0,-1 0 0 16,0 0 0-16,-4 0-73 0,0 4-486 15,0-4-102-15,0 0 6 16,0 0 304-16,0 0-306 15,4 7-337-15,-4-7-78 0,0 6 201 16,0-6 431-16,5 0-123 16</inkml:trace>
  <inkml:trace contextRef="#ctx0" brushRef="#br0" timeOffset="56599.78">10715 4621 3038 0,'0'0'604'0,"0"0"59"0,-5 13-86 16,-3 4-169-16,-1 4 30 15,1 6 17-15,-5 7 33 0,-4 3 25 16,0 10-25-16,0 1-68 15,-4 2-321-15,-4 11-99 0,-1-6 0 16,5 6 0-16,-8-7 0 0,8 3 0 16,-1-3 0-16,1-3 0 15,0-3 0-15,4-4 0 0,0-4 0 16,0 4 0-16,0 0 0 0,5-6 0 16,-1 2 0-16,0-9 0 15,0 3 0-15,5-11 0 16,-5 4 0-16,5 1-38 0,-1-1-637 15,1-10-186-15,-1 6 346 0,5-6-248 16,0-3-322-16,0 3-75 16,0-11 316-16,4 5 120 0</inkml:trace>
  <inkml:trace contextRef="#ctx0" brushRef="#br0" timeOffset="65084.31">2760 6893 817 0,'-4'4'-77'0,"4"-4"-130"0</inkml:trace>
  <inkml:trace contextRef="#ctx0" brushRef="#br0" timeOffset="137185.91">2028 6588 1419 0,'0'0'0'15,"0"0"0"-15,0 0 6 16,0 0 9-16,0 0 21 0,0 0 176 16,0 0 138-16,0 7 84 0,-9 3 64 15,5 1 89-15,0 5-20 0,0 5-10 16,-5 2-144-16,1-6-202 15,-1 0-92-15,9 4-52 0,-8 13-34 16,-5-18-17-16,5 1-2 16,8-6 11-16,-9-5-25 0,1-2 3 15,-1 2 18-15,9-6-26 16,0 0-6-16,0 0 11 0,0 0 0 16,0 0 4-16,-8 0 15 0,8-10-7 15,0 4-29-15,-13-5 12 16,13-6 5-16,0 7 21 0,0-13-37 15,4 2 16-15,5-2 0 0,-9-5 17 16,8 12-37-16,9-12 20 16,-8 12 0-16,-1-1 23 0,5 0-38 15,-5 6 20-15,9 1 27 16,-8-3-43-16,3 9 69 0,5 4 174 16,0 0 100-16,-8 11 2 0,3-1 1 15,5 7-26-15,0 6 31 16,-4 11 14-16,4-3-93 0,-9 9-261 15,1 8 0-15,-1 3 0 0,-8 10 0 16,0-7 0-16,-8 7 0 16,-1 0 0-16,1 0 0 0,-9 6 0 15,4-12 0-15,-4 5 0 0,-8-9 0 16,12-7 0-16,-12-6 0 16,4-5 0-16,4-5 0 0,-9-12 0 15,5 1 0-15,-4-6 0 16,4-11 0-16,-13 0 0 0,13-11 0 15,-5 5 0-15,-4-11-111 0,5 0-2 16,4-4 18-16,4 4 2 16,0-6 26-16,4 2 8 0,5 5 6 15,-1-1-4-15,1 0 16 0,8-4 12 16,8 4 2-16,-8 0 4 16,9-6 10-16,4 9-2 0,4-9 6 15,-1 6-4-15,14 0-7 0,-13 6 7 16,13 1 6-16,4-3 2 15,-5 9-1-15,5-2 6 0,-4 6 9 16,8 6-5-16,-4-2 5 16,4 9 3-16,-9-3 3 0,5 7 3 15,4-6-6-15,-8 12 4 0,12-6-3 16,-12-3 22-16,-5 3-27 16,5 0-1-16,-5 0-19 0,-3-7 1 15,3 3-4-15,-4-9 2 0,4 2-21 16,5-6-19-16,-4-6-65 0,3-5-124 15,-3-5-113-15,3-5-73 16,1-9 150-16,4-7 131 0,-9-1 86 16,5-6 24-16,-1-7 2 15,-3 7 8-15,-5-6 11 0,-4 6 9 16,0 0 7-16,-9 10 0 16,1 7 6-16,3 6 7 0,-12 4 15 15,0 4 219-15,0 9 114 0,0-2-34 16,0 6-98-16,0 0-94 0,-8 6-54 15,4 5-4-15,4 5 95 16,0 8 85-16,0 3 4 0,0 0-28 16,0 11-60-16,4-4-173 0,4-1 0 15,-8-6 0-15,9 7 0 16,-9-7 0 0,8-6 0-16,9 2 0 0,-12-2 0 15,11-4 0-15,1 0 0 16,0-11 0-16,-4-2 0 0,12 3 0 15,-3-14 0-15,11-3 0 0,-3-1 0 0,4-12 0 0,-4 2 0 16,3-6 0-16,6 0 0 0,-10-7 0 16,-3 1 0-16,-5-1 0 15,4 7 0-15,-12-7 0 0,4-4 0 16,-9 5 0-16,-8-11 0 0,0 0 0 16,-8 0 0-16,-5-1 0 15,-4 8 0-15,0-3 0 16,-4 2 0-16,-4 11 0 0,-5-7 0 15,5 11 0-15,-5 6 0 0,-4 7 0 16,4-1 0-16,-3 11 0 0,3 4 0 16,0 9 0-16,5 4 0 15,0 4 0-15,3 12 0 0,5 18 0 16,-4-3 0-16,13 2 0 0,-9 1 0 16,8 3-1091-16,1-3 352 15,4 3 317-15,-1 1-1111 0,1 6 51 16,4 0 710-16</inkml:trace>
  <inkml:trace contextRef="#ctx0" brushRef="#br0" timeOffset="140441.13">1651 7787 835 0,'0'0'164'0,"0"0"0"15,0 4-43-15,0-4-67 0,0 0-28 16,0 0-10-16,0 0-7 0,0 0 19 16,0 0-26-16,0 0-6 15,0 0 15-15,0 0-2 16,0 0 99-16,0 0 123 0,0 0 49 16,0 0 9-16,0-4-22 0,0 4-28 15,0 0-20-15,0 0-16 16,0 0-3-16,0 0 8 0,0 0-35 15,0 4 12-15,0-4-26 0,0 0 6 16,0 0-6-16,0 0-19 0,0 0 3 16,0 0-38-16,0 0-2 15,0 0-14-15,0 0-31 0,0 0 24 16,0 0-32-16,0 0 28 16,0 0-23-16,0 0-6 0,0 0-20 15,0-4-11-15,0 4 13 16,0 0-36-16,0 0 9 0,0 0 2 15,0 0-3-15,0 0 15 0,0 0-27 16,0 0 9-16,0 0 10 16,0 0-15-16,0 0 5 0,0 0-4 15,0 0 9-15,0 0 7 0,0 0-21 16,0 0 9-16,0 0 5 16,0 0 15-16,0 0-20 0,0 0-12 15,0 0 12-15,0 0 6 0,0 0-1 16,0 0 19-16,0 10-14 0,0-10-27 15,0 0 17-15,0 0 3 16,-8-6 18-16,8 6-18 0,8-4-3 16,-8 4 20-16,0 0-4 0,0 0 2 15,8-6 45-15,-8 6 41 16,17 0 9-16,0 0 1 16,5 0-15-16,3-7-15 0,5 3 29 15,-1 4 15-15,14-6-9 0,-5 2-7 16,8-3-14-16,9-3-3 0,0-3 17 15,9 3-12-15,-1-7-9 16,13 6-79-16,-4-5-5 0,5-5 18 16,3 4 21-16,13-6 14 0,-8 6-4 15,4-4-10-15,4-2-4 16,-13 2-4-16,5 4 3 16,0 0 6-16,-5 7 17 0,-8-7-12 15,-4 11 0-15,-5-5 0 0,1 5-6 16,-18 2-30-16,1-3 17 15,-9 7 8-15,-4-6 63 0,-4 2-36 16,-5 4-68-16,-12 0 0 0,4 0 0 16,-9 0 0-16,0 0 0 0,-8 0 0 15,0-6 0-15,0 6 0 16,0 0 0-16,0 0 0 0,0 0 0 16,0 0 0-16,0 0-77 0,-8-7-674 15,-9 3-122-15,4-2 415 16,-4 6-566-16,-16 0-658 0,3 6 714 15</inkml:trace>
  <inkml:trace contextRef="#ctx0" brushRef="#br0" timeOffset="141349.44">2341 8035 1801 0,'0'-7'441'0,"0"3"-51"0,0 4-62 16,0 0-54-16,0 0 62 15,0 0-41-15,0 4 181 0,-8 9 64 16,3 8-199-16,5 2-164 0,0 11-51 16,-8-3 29-16,-9 3 101 15,8 10 33-15,-7 6-9 0,3-6-37 16,-4 0-40-16,0 0-47 0,4-6-21 15,-4-4-30-15,9-1-30 16,-9-12-26-16,8 2-10 16,-3-12-5-16,12-1-9 0,-9-3-10 15,9-1 3-15,0-6-2 0,-8 0 9 16,8 0-7-16,0-6-15 0,0-1-23 16,-9-3-34-16,18-1-14 15,-9-5 10-15,0-1 25 0,8-4 14 16,1-2 14-16,-1 2 5 0,1-2 4 15,12 6 1-15,-13 0-2 16,9-4-1-16,4 11-2 0,-4-3 5 16,0 2 2-16,4 11 4 15,5-6 0-15,-5 6-23 0,-4 6 0 16,0-6-3-16,4 11 7 0,4 6 14 16,-12 0 55-16,13-1 66 15,-9 12 48-15,-5-1 30 0,5 0-1 16,-8 7-199-16,-1-1-5 15,-8 1 0-15,9 4 0 0,-18 6 0 16,9 0 0-16,-8-4 0 16,-9 4 0-16,4-6 0 0,-4 6 0 0,0-11 0 15,-4 5 0-15,-4-4 0 0,3-7 0 16,5-4 0-16,-8-2 0 16,4-4 0-16,4 0 0 0,-8-11 0 15,3-2 0-15,5-4 0 0,-4-4 0 16,-4 4 0-16,-1-13 0 15,5 3 0-15,-4-1 0 0,4 1 0 16,-5-3 0-16,5 3 0 0,4-7 0 16,-8 7 0-16,12-7 0 15,-4 6 0-15,0-6 0 0,9 7 0 16,4 4 0-16,-5-5 0 16,9 5 0-16,-8-5 0 0,8 5 0 15,0 6-525-15,0-4-309 0,8-2 225 16,-8-5 294-16,9-6 96 15,3 0-870-15,5 1-231 0,0-5 388 16,13-2 449-16,-5 2-291 0</inkml:trace>
  <inkml:trace contextRef="#ctx0" brushRef="#br0" timeOffset="141786.87">2413 8051 3068 0,'0'0'763'0,"0"-6"-74"16,0 6-175-16,0 0-229 15,-8-4-154-15,8 4-26 0,0 0 89 16,0 0 55-16,0 0 68 0,8 0 10 16,-8 4-38-16,8-4-14 15,1 6-12-15,-1-6 3 0,5 0-7 16,4 0-62-16,0 0-197 0,4 0 0 15,5 0 0-15,3 0 0 16,-3-6 0-16,3 2 0 0,1 4 0 16,4-6 0-16,4 6 0 15,-4-11 0-15,-5 11 0 0,9-6-247 16,-4 2-565-16,4-3 57 0,0 7 355 16,1-6-423-16,3 6-429 15,-4 0 12-15,0 6 348 0</inkml:trace>
  <inkml:trace contextRef="#ctx0" brushRef="#br0" timeOffset="142664.73">4255 7587 3281 0,'0'0'908'0,"0"0"-230"16,0-10-330-16,0 4-162 0,8-1-67 16,0 3 161-16,5 4 164 15,0-6 30-15,8 6 8 16,-4-4-12-16,13-3-12 0,-5 7-395 15,5 0-63-15,3-6 0 0,-3 2 0 16,8 4 0-16,-8-6 0 0,4 6 0 16,0 0 0-16,-5-7 0 15,1 3 0-15,-5 4-461 0,5 0-356 16,-13 0 139-16,0 4-146 0,-5 3-356 16,-3-1-95-16,-1 11 491 15,-8-3-227-15</inkml:trace>
  <inkml:trace contextRef="#ctx0" brushRef="#br0" timeOffset="142992.79">4098 7886 4696 0,'8'-7'461'0,"9"3"79"16,0-2 50-16,4 2-33 0,9-3-49 15,4 1 20-15,-4-5-217 16,-1 5-311-16,5 2 0 0,4-2 0 16,-4-1 0-16,4 3 0 0,9-2 0 15,-9 2 0-15,0-3 0 16,4-3 0-16,-4 4 0 0,5 6 0 15,-5-7 0-15,8 3-45 0,-8 4-536 16,0 0-115-16,5 0-165 0,-5 0-48 16,0 11-147-16,0-1-95 15,0 7 267-15</inkml:trace>
  <inkml:trace contextRef="#ctx0" brushRef="#br0" timeOffset="144575.09">10236 3584 2018 0,'-4'-6'272'15,"0"-4"-5"-15,-5 10-96 0,5-7-91 16,4 7-43-16,0 0-12 16,0 0-11-1,0 0-10-15,9 13-119 16,3 14-354-16,14-6 19 0,3 2-29 15</inkml:trace>
  <inkml:trace contextRef="#ctx0" brushRef="#br0" timeOffset="144965.7">15105 3435 2003 0,'0'0'54'16,"0"0"-19"-16,-5 0-44 15,5 0-206-15,-4 0-229 16</inkml:trace>
  <inkml:trace contextRef="#ctx0" brushRef="#br0" timeOffset="146501.43">6397 7229 1367 0,'0'0'47'0,"0"0"-33"0,0 0 69 16,0 0 243-16,0 0 120 0,0 0 99 15,0 0 76-15,0 0 23 16,0 0-24-16,0 0-208 0,0 0-172 15,0-7-130-15,0 7-57 0,0-4-7 16,4 4 73-16,0-6 100 16,5-1-9-16,3-3-47 0,5-1-64 15,-4 1-18-15,8-7-14 16,0-6 2-16,5-4-5 0,3-11 11 16,5 4-104-16,-4 1-8 0,8-5-1 15,-9 4-8-15,5-10 13 16,4 11 0-16,-12-5 6 0,3-6-8 15,-3 4-53-15,-5 2 42 0,0 5 14 16,-8-1 20-16,0-4 1 16,4 11 19-16,-17 0-12 0,8-3 12 31,-8 9 11-31,0 5 84 0,0 5 21 16,0-6 15-16,0 11 6 15,-8 2-26-15,8-3-23 0,0 7-29 0,0 0-25 0,0 7-24 0,-9 3 127 16,9 7 106-16,-13 21-10 15,5 6-23-15,-5 13-39 0,0 8-179 16,1 6 0-16,-1 0 0 16,0 7 0-16,5-7 0 0,-9 3 0 15,4 8 0-15,5-15 0 16,-1 4 0-16,1-6 0 0,-1 3 0 16,-3-18 0-16,7 5 0 0,1-11 0 15,0-7 0-15,0-3 0 16,4-11 0-16,0-2 0 0,0-4 0 15,0-11-251-15,0 5-152 0,0-5-37 16,0-6-62-16,0 0 21 0,8-6 123 16,1-5-166-16,12-12-348 15,-8-8-166-15,12-9 92 16,5-15 326-16</inkml:trace>
  <inkml:trace contextRef="#ctx0" brushRef="#br0" timeOffset="147239.73">7959 6477 2337 0,'4'0'526'15,"4"0"-7"-15,1-4-55 16,-1-2-81-16,1 6-93 0,3-11-117 16,-3 11-39-16,8-6 8 0,-9-5-67 31,1 5-14-31,4 2 7 16,-5-3-27-16,-4-3 87 0,0 10-8 0,5-6-73 15,-9 6-18-15,0-7-10 16,0 3-7-16,-9 4 5 0,5-6-14 15,-4 2 16-15,-5-3-27 0,0 7 29 16,-8 0-32-16,0 0 24 16,0 7 39-16,-13-3 125 0,0 13 64 15,0-1 35-15,0 1-5 16,-4 11 11-16,0-1 6 0,4 13 26 16,0-3 12-16,1 14-48 0,3 3-214 15,5 1-64-15,-1 6 0 16,5 0 0-16,0 0 0 0,4 0 0 15,4-1 0-15,9 1 0 0,-5-6 0 16,9 6 0-16,9-7 0 16,-5-3 0-16,9-11 0 0,0-3 0 15,4-3 0-15,4-3 0 0,4-1 0 16,0-9 0-16,5-4 0 16,4-11 0-16,4 4 0 15,0-20 0-15,9 4 0 0,-1-11 0 16,1-10 0-16,-1-7 0 0,1 0 0 15,-5-3 0-15,-8 3 0 16,-8-4 0-16,-5-2 0 0,-9 3 0 16,-3 3 0-16,-5-4 0 0,-4 5 0 15,-4 5 0-15,-5 1 0 16,-12 4 0-16,0 2 0 0,-4 4 0 16,-1 7 0-16,-16 3 0 0,-5 1 0 15,1 12 0-15,-9 5 0 0,-4-1 0 16,-5 13 0-16,5-6 0 15,0 10-128-15,4-3-164 16,8-3-74-16,-4 6-128 0,9 0-132 16,8 0 113-16,4 7-289 0,1-7-208 15,3 7-134-15,5-1 360 16</inkml:trace>
  <inkml:trace contextRef="#ctx0" brushRef="#br0" timeOffset="147814.8499">6287 7967 2376 0,'8'-4'703'0,"0"-6"100"0,9 3-40 15,13-3-291-15,-9-3-229 0,9 3-121 16,12-1 144-16,-8 5 92 16,8-11-10-16,5 7-172 15,-1-1-44-15,10 1-22 0,3-7-1 16,0 11 31-16,13-5 51 0,4 5-8 16,5-5-21-16,8 5-56 15,8-4-22-15,5 3 70 0,3 3-40 16,1-2-38-16,8 2-76 0,1-9 0 15,-1 9-3-15,9-2-48 16,-13-1 51-16,0 3 23 0,-8 4-4 16,-1 4-13-16,-12-4-4 0,-8 0 2 15,-14 7-4-15,-7-7 0 16,-14 0-7-16,-12 0-59 16,-9 6-219-16,-8-6-112 0,-4 0-96 15,-13 0-143-15,0 0 207 0,-13 4-417 16,-8-4-227-16,-13 6-55 15,0 5 406-15,-8 6-76 0</inkml:trace>
  <inkml:trace contextRef="#ctx0" brushRef="#br0" timeOffset="148741.34">6748 8610 1324 0,'0'0'41'16,"0"0"-18"-16,0 0-3 0,0 0 12 15,8-7-10-15,-8 7-17 16,9-6 61-16,-1 2 58 0,-8-2 48 16,5 6 20-16,-1 0 17 0,0 0 4 15,-4 0 11-15,0-7 28 16,0 7 21-16,4-4 29 0,-4 4 24 15,5-6 11-15,-5 2-18 0,4-3-20 16,0-3-22-16,-4-3-43 16,8 3-92-16,-8-1-70 0,0 5-35 15,9-11-18-15,-9 7 24 0,0-1 27 16,0-6 21-16,0 7 32 16,0-3 11-16,4 3 8 15,-4 6 6-15,0-3-16 0,0 1-23 16,0 2-10-16,0-2-23 0,0 6-33 15,0 0-2-15,0 0 3 16,0 0 5-16,0-7-7 0,0 7 3 16,0 0 22-16,0 0 10 0,0 0-1 15,0 0 7-15,4 0 4 16,-4 0 21-16,0 0-6 0,0 0-4 0,0-4-16 16,5 4 22-16,-1-6 1 15,4 2-10-15,1-3-26 0,3 1-26 16,1-5-35-16,0 5-8 15,8-4 0-15,-12 3 0 0,7-3 0 16,6-1 0-16,-5 5 0 16,8 2 0-16,5-9 0 0,-5 9 0 15,5-2 0-15,3 2 0 0,1-3 0 16,9 14 0-16,-14-3 0 0,5 6 0 16,4 3 0-16,-8 8 0 15,-5 2 0-15,1 4 0 0,3 1 0 16,-16 5 0-16,0 5 0 0,-1-4 0 15,-12 10 0-15,0 0 0 16,-16-4 0-16,3 4 0 16,-4-7 0-16,-13 8 0 0,5-1 0 15,-9-7 0-15,4 3 0 0,-4-6 0 16,-4-7 0-16,9 0 0 16,-9-10 0-16,4 0 0 0,4-6 0 15,-4-11 0-15,13 0-65 0,-9 0-318 16,14-11-106-16,-6-6-88 15,10 0 43-15,-1 1 247 0,13-5 21 16,-8-2-275-16,16-5-203 0,-8 5-71 16,13 2-64-16,-1-2 286 15,10 2 276-15,3-6-224 16</inkml:trace>
  <inkml:trace contextRef="#ctx0" brushRef="#br0" timeOffset="149288.18">7840 8295 2515 0,'13'0'591'0,"-5"-6"-63"0,9-1-87 15,-8 3-72-15,3 4-2 0,5-10-45 16,0 3-158-16,0 1-64 15,-4-4-70-15,4-1-11 16,-9 5 4-16,-3-1-28 0,-1 3 32 16,0-2 13-16,0 6-28 0,-4-4-12 15,-4-3 15-15,0 1-18 16,-5 2-2-16,1 4 9 0,-13 0-1 16,0 0 1-16,-5 4 15 0,-4 2-19 15,-3 5 26-15,-5 6-26 0,-5 0 149 16,1 6 166-16,0 4 70 15,-1 0-21-15,5 7-71 0,4 4-9 16,0-5 0-16,9 11-24 0,4-6-95 16,4 6-79-16,4 0-86 15,0 0 0-15,13 0 0 16,-8 0 0-16,16-4 0 0,-8 4 0 16,9-6 0-16,-1 2 0 0,5-2 0 15,4-5 0-15,0 1 0 16,0 0 0-16,13-7 0 0,-14-6 0 15,14 2 0-15,-5-2 0 0,14-8 0 16,-1-3 0-16,8 1 0 16,5-11 0-16,4-11 0 0,13 1 0 15,-5-14 0-15,9-3 0 16,13-6 0-16,-9-1-518 0,9-10-434 16,4 0 242-16,0 0-457 15,0-7-137-15,-5 3 237 0,1 8-21 16</inkml:trace>
  <inkml:trace contextRef="#ctx0" brushRef="#br0" timeOffset="151918.3499">10651 3198 2175 0,'-8'11'412'16,"3"-5"-18"-16,5-6-25 0,0 0-4 15,0 0-21-15,0 0 20 16,0 0-3-16,-4 4-32 16,4-4-111-16,0 0-77 0,0 0-83 15,0 0 19-15,0 0 35 16,0 0 41-16,0-4 5 0,0 4-36 16,0 0-34-16,0 0-6 0,4-6 8 15,5-1 3-15,-1 3-32 16,1-2 48-16,8-5-16 0,-5 5-10 15,10-11-5-15,-1 7 1 0,4-7-7 16,1 0-59 0,3 0-3-16,1-4-13 0,4 5-7 15,0-12-5-15,8 5-4 0,0-4-4 16,1 6-1-16,7-13 11 16,1 7 13-16,4 0 4 0,0-7 16 15,4 11 4-15,1-8 13 0,3 1 9 16,1 9 5-16,-5-6-43 15,5 4-31-15,-1 6-4 0,-4-10-6 16,5 10 8-16,4-10-3 0,-1 16 22 16,5-12 12-16,0 2 14 15,0 4 18-15,4 0 13 16,1 1 4-16,-5-1-30 0,4-4-31 16,4 4-17-16,1 0-1 0,-1 7 0 15,0-7 19-15,5 0 10 16,-4 7 9-16,-5-3 17 0,0 3 4 15,0 3 2-15,-4 3-37 0,0-2-19 16,0 2-9-16,4 4 2 16,0 0-1-16,1 0 16 0,-1 4 15 15,4 2 5-15,-4 5 14 0,1-1 7 16,-5 7 2-16,-5 0-2 16,-7 6-53-16,-1-13-1 0,-8 11 0 15,0 2 0-15,-5-6-7 16,-4 10 9-16,1 1 2 0,-1-11 4 15,0 10 2-15,1-10 5 16,-1 10 16-16,-4-10-7 0,5 10 8 16,-5-10 14-16,0 0-6 0,-4 6-4 15,-1-2-3-15,1-5 13 16,-4 1 25-16,-5 0-9 0,-3-6-17 16,-6 5-12-16,1-5 81 0,0-1-36 15,-8-3-26-15,3-1-10 16,-7-2-15-16,3 2 4 0,-4 1 3 15,-4-7-10-15,0 0 14 0,5 0 37 16,-5 0 4-16,0 0-19 16,0-7-22-16,0-3 1 15,0 10-10-15,0-6-10 0,-5-5-8 16,5 5-41-16,-4-11-62 0,0 7-13 16,0-7-17-16,-5 6 8 15,1-6 13-15,-1-6 8 0,-3 2-8 16,-1 5 15-16,0-5 8 0,-4-2 21 15,0-5 19-15,0 5 24 16,-4 2 6-16,4-6 1 0,0 4 7 16,-4-5 15-16,0 12-2 0,0-18 5 15,0 13-5-15,4-6 7 16,0 4 10-16,0 2 58 16,4-2 51-16,1 6-4 0,3 0-14 15,-4 7 0-15,9-1-5 0,-4 5-19 16,3 6-2-16,1-4-25 15,4 4-16-15,0 0-11 16,-4-7-4-16,4 7-10 16,0 0 7-16,0 0 6 0,0 0 14 15,0 0 34-15,4 11 24 0,0-1 18 0,5 7 41 16,-1-4-7-16,1 8-14 0,4 2-29 16,3-2 4-16,1 6 29 15,5-4-72-15,-1 4-60 0,0 7 0 16,4 4 0-16,-4-15 0 0,5 4 0 15,-1 11 0-15,-4-15 0 16,5 4 0-16,-5 1 0 0,0-5 0 16,5 4 0-16,-5-6 0 0,0 2 0 15,0 4 0-15,0-10 0 16,-4 4 0-16,0-4 0 16,-4 6 0-16,4-2 0 0,-5-4 0 15,1-7 0-15,0 3 0 0,-5-3 0 16,1 1 0-16,-5-5 0 15,-4-6 0-15,0 0 0 0,0 0 0 16,0 11 0-16,0-11 0 0,-4 6 0 16,0-6 0-16,-13-6 0 15,-5-1 0-15,-11 3 0 0,-6-2 0 16,-7-5 0-16,-9 1 0 0,-9-3 0 16,-8 3 0-16,-4-1 0 15,-4 5 0-15,4-4 0 16,-1 3 0-16,10 7 0 0,3 7 0 15,9-7 0-15,9 0 0 0,7 6 0 16,10-6 0-16,3 0 0 16,5 0 0-16,4 0 0 0,0 4 0 15,5-4 0-15,-1 0 0 0,-4 0 0 16,0 0 0-16,0 0-488 16,-4 0-222-16,0 0-5 0,0 0-130 15,8 0-392-15,0 6-143 0,1 5 108 16</inkml:trace>
  <inkml:trace contextRef="#ctx0" brushRef="#br0" timeOffset="155420.61">15591 5532 1383 0,'0'0'17'0,"0"0"-6"0,0 0-11 15,0 0 30-15,0 0-6 0,0 7-24 16,0-7 140-16,0 6 143 16,0-6 78-16,0 10 41 0,0-3 18 15,0-3 12-15,-4 2 12 16,0 5 25-16,-5-5-28 0,1 11-110 15,-5-7-158-15,5 7-79 16,-9 0-31-16,0 4-39 0,-4 2 5 16,0-2-22-16,-5 2 10 0,1 4-9 15,-1 1 18-15,-3-1 101 16,-1 7 104-16,-4-7 42 0,5 6-16 16,-1-5-52-16,-4-1-44 0,0 0-16 15,0 7-23-15,1-11-39 0,-1 4-19 16,0 1-20-16,0-1-7 15,0-4-8-15,0 4 3 16,-4 1-14-16,0-5 24 0,0-2 1 16,-4 6-10-16,-1-4-25 0,1-2 9 15,-5 2-10-15,-3-2-7 16,-1 2 9-16,0-2 0 0,0 2 3 16,-8-6 19-16,0 4-39 0,-1-4-5 15,-7 0 13-15,-1 6-12 16,-4-9 12-16,-4 9-10 0,0-6 15 15,-5 0-5-15,-4 4 11 0,-3-4-6 16,-1 0 1-16,-5-7-14 16,6 7 8-16,-6-7-18 15,1 3 18-15,0-2-14 0,0-5 14 16,4-2-12-16,-4-4-35 0,8 0-85 16,1-4-16-16,3-9 9 15,5 3 32-15,0-1-25 0,4-6-13 16,0 1 29-16,0-1 60 0,4-4 42 15,5-2 4-15,-1-5 24 16,5 5 28-16,4 2 25 0,0-6 7 16,4 4-104-16,0 2-21 0,9-2-15 15,-5-4 1-15,5 6-1 16,4-2 5-16,-4-5 14 16,4 5-1-16,-1 2 11 0,1-2 17 15,0 2 14-15,4-2-3 0,5-4 23 16,-1 10-7-16,9-4 14 0,0-2 1 15,4 2-22-15,4-2 22 16,5 6-17-16,-1-10 1 0,5 10-10 16,4-4 12-16,-4 4-17 0,4-6 6 15,4 6 3-15,-4-4-6 16,4 11-4 0,0-7 7-16,1 0-10 0,-1 0 1 15,0 1 17-15,0-1-5 16,1 0-5-16,-1 6 7 15,-4-5 1-15,4-1-7 0,-4-4 1 0,4 4-6 0,-4-6 9 0,0 6 0 16,5-4 7-16,-5 4 1 16,0 1-12-16,0-1 4 0,0 0 0 15,0-4-12-15,0 4 18 0,0 0-6 16,0 1 0-16,0-5 3 16,0 4-8-16,0 0-1 15,0-6 6-15,0 6 3 0,0 7-3 16,0-7 0-16,0 6 3 0,0-5 5 15,0 9 3-15,-5-3 33 16,5 6 41-16,0-3 25 0,0 7-22 16,0 0-40-16,0-6-25 0,0 6-23 15,0 0 0-15,0 0 0 0,0 0-6 16,0 0 33-16,5 13 129 16,-5-9 9-16,0 13-1 0,4-1-6 15,-4 1 60-15,0 0-8 0,0 10-34 16,0-6-4-16,-4 13-120 15,4-17-52-15,0 16 0 16,-5 5 0-16,1-4 0 0,0 10 0 16,-5 0 0-16,1-4 0 0,-1 4 0 15,1 0 0-15,-1 0 0 16,-3 0 0-16,3-6 0 0,1 6 0 16,-1-11 0-16,1 1 0 0,-1 0 0 15,1-7 0-15,4 0 0 16,-5 1 0-16,1-5 0 0,4-2 0 15,-5-5 0-15,5-5 0 0,0-1 0 16,-1-3 0-16,5-1 0 16,0-6 0-16,-4 4 0 15,4-4 0-15,0 0 0 0,0 0 0 16,0 0 0-16,-4 0 0 0,0 0 0 16,-1 0 0-16,1-4 0 15,0 4 0-15,-4-6 0 0,3 6 0 16,-3-7 0-16,4 3 0 0,-5 4 0 15,5-6 0-15,0 6 0 0,-1-4 0 16,1 4 0-16,0-7 0 16,0 7 0-16,4-6 0 0,0 6 0 15,-4-4 0-15,4 4 0 0,-5-6 0 16,1-1 0-16,0 3 0 16,4-2 0-16,-4-5 0 15,4 5 0-15,-5-4 0 0,1-7 0 16,4 6 0-16,-4 1 0 0,0-7 0 15,-1 0 0-15,1 0 0 16,0-6 0-16,0 2 0 0,-5-2 0 16,5 2 0-16,0-2 0 0,-5 2 0 15,5-2 0-15,4 2 0 16,-4-2 0-16,4 2 0 0,0 4 0 16,-4-6 0-16,4 6 0 0,0 7 0 15,0-7 0-15,0 0 0 16,0 7 0-16,0-1 0 0,-5-6 0 15,5 7 0-15,5 4 0 16,-5-5 0-16,0 1 0 0,-5-3 0 16,10 3 0-16,-5-1 0 0,0 5 0 15,0-1 0-15,0 3 0 16,0-2 0-16,0 6 0 0,0 0 0 16,0 0 0-16,0 0 0 0,0 0 0 15,0 0 0-15,0 0 0 16,0 0 0-16,0 0 0 0,0 0 0 15,0 0 0-15,0 6 0 0,0-6 0 16,0 0 0-16,0 0 0 16,0 0 0-16,0 0 0 15,0 0 0-15,0 0 0 0,0 0 0 16,0 4 0-16,0 3 0 0,0 3 0 16,0 7 0-16,4-4 0 15,0-3 0-15,-4 11 0 0,4 2 0 16,5 4 0-1,-5 1 0-15,0 5 0 16,5 1 0-16,-5-3 0 16,4 9 0-16,-3-6 0 0,3 10 0 15,-4-6 0-15,5 6 0 0,-5 0 0 16,5 0 0-16,-5-4 0 0,0-2 0 16,0 6 0-16,0-4 0 15,5-3 0-15,-5-3 0 0,0 0 0 16,1-7 0-16,-1 0 0 0,0 0 0 15,0-3 0-15,-4-10 0 16,5 3 0-16,-5-4 0 0,0-9 0 16,0 2 0-16,0-6 0 0,0 4 0 15,0-4 0-15,0 0 0 16,0 0 0-16,0 0 0 0,0 0 0 16,0 0 0-16,0 0 0 0,0-4 0 15,0-2 0-15,-5-5 0 16,5-5 0-16,-4-1 0 0,0 0 0 15,0-4 0-15,-1-6 0 0,1-3 0 16,0 3 0-16,-5 0 0 16,5-1 0-16,-4-5 0 0,4 6 0 15,-1-7 0-15,1 7 0 0,-4-11 0 0,3 4 0 16,1 1 0-16,-4-5 0 0,3 4 0 16,1-3 0-16,0 3 0 15,0 0 0-15,4 1 0 16,-5 6 0-16,1-1 0 0,0 1 0 15,0 10 0-15,4-6 0 0,0 6 0 16,-4 3 0-16,4 1 0 0,0 2 0 16,0 5 0-16,0 2 0 15,0-2 0-15,4-1 0 0,-4 7 0 16,0 0 0-16,0 0 0 0,0 0 0 16,0 0 0-16,0 0 0 15,0 0 0-15,0 0 0 0,4 0 0 16,0 0 0-16,0 0 0 0,5 0 0 15,4 7 0-15,-1-7 0 16,10 6 0-16,-1-6 0 16,4 10 0-16,5-3 0 0,-1 3 0 15,1 1 0-15,8-5 0 0,-4 5 0 16,4 5 0-16,-4 1 0 16,4 0 0-16,0-7 0 0,0 7 0 15,-4 0 0-15,4 0 0 0,0-7 0 16,0 7 0-16,0-6 0 15,1 5 0-15,-1-5 0 0,-9-5 0 16,5 5 0-16,-4-5 0 0,-5 4 0 16,1-10 0-16,-1 7 0 15,-8-3 0-15,4-4 0 16,0 0 0-16,-4 0 0 0,0-4 0 16,0-3 0-16,0-3 0 0,0 4 0 15,-4-1 0-15,-1 3 0 0,1-2 0 16,0-5 0-16,-5 11 0 15,1-10 0-15,-5 10 0 0,0-6 0 16,-4 6 0-16,0 0 0 0,4-7 0 16,-4 7 0-16,5-4 0 15,-5 4 0-15,0 0 0 0,0 0 0 16,0 0 0-16,0 0 0 0,-5 0 0 16,-3-6-1271-16,8-5 487 15,-9 1-1014-15,1-7 331 16</inkml:trace>
  <inkml:trace contextRef="#ctx0" brushRef="#br0" timeOffset="157398.54">1528 10277 4168 0,'-17'0'714'15,"0"-11"-332"-15,5 5-204 0,3 6-56 16,9 0 14-16,0 0 548 16,9 17 83-16,3 16-90 0,-3 11-322 15,-1 11-347-15,1 12-8 16,-1 4 0-16,-8 7 0 0,13 0 0 16,4 4 0-16,8-5 0 15,-4-5 0-15,-4-5 0 16,13-2 0-16,-5-4 0 0,-3 0 0 15,3-11 0-15,0 5 0 0,5-11 0 16,-9-11 0-16,5 1 0 16,-9-7 0-16,-5 0-1055 0,5-10 297 15,0 0 343-15,-8-13-203 0,-1 2-743 16,-4-6 89-16,5-16 617 16,-1-5 310-16</inkml:trace>
  <inkml:trace contextRef="#ctx0" brushRef="#br0" timeOffset="157744.19">1943 10486 5070 0,'-8'-10'278'0,"-1"10"124"16,-8 0 232-16,5 4 69 15,-5 9-28-15,-9 8-246 0,5 6-429 16,-4 7 0-16,-5 10 0 0,0 6 0 16,5 11 0-16,-13 4 0 15,4 6 0-15,4 7 0 0,-8-7 0 16,13 13 0-16,-13-2 0 16,12 2 0-16,-12-6 0 0,13 4 0 15,4-11 0-15,-5-10 0 0,14-11 0 16,-5-6-274-16,8-10-862 15,1-7 542-15,8-10 275 16,0-6-125-16,0-11-633 16,0 0-194-16,8-17 470 0,1 0 370 15,-1-10 188-15</inkml:trace>
  <inkml:trace contextRef="#ctx0" brushRef="#br0" timeOffset="158041.03">2294 10818 5200 0,'26'0'267'16,"-13"0"-40"-16,12 0-88 15,-4 0-4-15,13 0 139 0,4 0-135 16,-4-6-104-16,13 2-51 0,-1-3-11 16,1 1 8-16,-9-4-123 15,4 3-160-15,-4 3 151 0,-8-2 36 16,-5 12-761-16,5-6-420 0,-22 11 276 16,1 5 497-16,-9 1 218 0</inkml:trace>
  <inkml:trace contextRef="#ctx0" brushRef="#br0" timeOffset="158275.4">2451 11177 3986 0,'-8'4'775'0,"3"3"-373"0,5-7-189 16,0 6-47-16,13-2 235 0,-13-4 72 15,17 6-29-15,-8-6 4 16,7 0 6-16,6 0-111 0,3 0-257 15,-4 0-86-15,9-6 0 0,4 2 0 16,4-2 0-16,-4-1 0 16,4 3-186-16,8-2-625 0,1-5 23 15,-1 5 364-15,9-5 114 16,-8 5-703-16,8-4-129 0,0-1 67 16,9 5 334-16</inkml:trace>
  <inkml:trace contextRef="#ctx0" brushRef="#br0" timeOffset="162157.62">4081 10195 2616 0,'0'0'492'0,"-9"-7"-111"0,-3 14 63 16,12-7-51-16,-17 4 18 15,8-4-21-15,1 10-163 0,4-3-126 16,-5-1-46-16,9-6-17 15,0 10-21-15,0-10-5 0,0-6 3 16,9 2 18-16,3-13-17 16,5 0-26-16,0 1-3 0,0-12 32 15,4 1-40-15,-4 0 10 0,4-7 8 16,5 1 20-16,-9-1-27 16,12 7 13-16,-12-7 7 0,5 7-15 15,-14-7-1-15,9 7 6 16,-9 0 0-16,1 6-5 0,4-2 7 15,-13-5-5-15,8 5 6 16,-8 2-7-16,0 4 9 0,-8 1-10 16,8 5 14-16,0 1-9 0,0 3 10 15,0 1-10-15,0 6 11 16,0 0 7-16,0 0-29 0,0 0 17 16,0 0 21-16,-9 6-43 0,5 1 127 15,0 3 136-15,-1 11 32 16,-3 2-23-16,-1 4-26 0,1 7-6 15,0 4-7-15,-5-5-17 16,4 1-38-16,-8 10-23 0,9-6 3 16,-5 6-34-16,1 0-17 0,-1 0-11 15,-4 0-33-15,4-4-47 16,1 4 0-16,7 0 0 0,-12 0 0 16,0-10 0-16,5 4 0 0,3-5 0 15,-8-5 0-15,9-1 0 16,-1-10 0-16,1-1 0 0,4 1 0 15,4-6 0-15,-9-1 0 0,9-3 0 16,-8 3 0-16,8-10 0 16,0 0 0-16,0 0 0 0,0 0 0 15,0 0 0-15,0 0 0 16,0 0 0-16,0 0 0 0,0 0 0 16,0-10 0-16,0 10 0 0,0-11 0 15,0 5 0-15,0-5 0 16,0 5 0-16,0-15 0 0,8 4 0 15,-8 0 0-15,9-6 0 0,-1 2-30 16,5-6-112-16,-5 10 32 16,1-6 22-16,3 2 15 0,1-2-9 15,0 2-11-15,4-2 32 0,0 2 23 16,4 4 21-16,-4 7 1 16,-9-3 10-16,9 9-12 15,-4-2 0-15,4-5 4 0,-9 11 4 16,14 4 10-16,-14 3 6 0,9 3-3 15,0-4-9 1,4 11 8-16,-4-6 14 16,-4 12 20-16,4-2 71 0,0 6 51 15,-9-4 31-15,9 11 10 0,-4-3-93 0,-5 9-106 0,1-2 0 16,-9-5 0-16,8 5 0 16,-16 2 0-16,8-2 0 0,-9 6 0 15,1-10 0-15,-9 3 0 0,4-3 0 16,-4 0 0-16,-4-7 0 0,4-4 0 15,0-2 0-15,-8-4 0 16,3-7 0-16,-3 3 0 0,4-3 0 16,-9-10 0-16,5 0 0 0,-9 0 0 15,13-6 0-15,-13 2 0 16,13-3 0-16,-9-3 0 16,5-3 0-16,-1 9 0 0,5-13 0 15,4 7 0-15,5 4 0 0,-1-5 0 16,0 5 0-16,5 6 0 15,-1-4 0-15,9 4 0 0,0 0 0 16,0 0 0-16,0 0 0 0,0 0-656 16,0 0-269-16,0 0 425 0,9-7 215 15,-1 7-437-15,1 0-432 16,-1 0-87-16,5 0 594 0,12 0 147 16</inkml:trace>
  <inkml:trace contextRef="#ctx0" brushRef="#br0" timeOffset="162501.3199">4326 9762 5350 0,'0'-21'132'0,"0"15"-52"0,9-5 193 16,-1 5 127-16,5 2-18 0,4-2-20 16,4-1-63-16,5 3-112 15,-1 4-76-15,13 0-46 0,-8-6-44 16,8 6-6-16,4 0-1 0,-4 6-14 15,5-6-218-15,-1 0-350 0,0 4-87 16,5 3 238-16,-9-1-344 16,0 4-268-16,0 1-208 15,4 6 529-15</inkml:trace>
  <inkml:trace contextRef="#ctx0" brushRef="#br0" timeOffset="162782.57">5275 10327 5510 0,'0'0'439'15,"0"0"-120"-15,0 0-150 16,0 0-88-16,0 10-33 0,-9 1-27 16,9-5 11-16,0 11-49 0,-8 4-415 15,4-4 144-15,-1 0 124 16,1 10-657-16,-4-4-319 0,8-2 0 16,-9-4 551-16,9 0 76 0</inkml:trace>
  <inkml:trace contextRef="#ctx0" brushRef="#br0" timeOffset="163299.81">5575 10337 4948 0,'13'-16'331'0,"4"-1"62"0,-4 0-9 16,4-4-21-16,8-2-39 0,5 2-36 15,-5-6-72-15,-4-3-80 0,9 3-38 16,-5-11 0-16,5 5-5 16,4-1-30-16,-13 0-23 0,4-3-6 15,1 3-20-15,3-4-14 0,-12-2 0 16,4 3 12-16,-4-7-2 15,0 10-15-15,-8 0 5 0,-1 7 4 16,-4 0 15-16,1-1 20 16,-5 12 28-16,0-1-16 0,-5 6 0 15,5 1-2-15,0 10-34 16,-4-6 4-16,4 6-25 0,0 0 6 16,0 6 3-16,-8 4 37 0,-1 11-40 15,1 13 0-15,-1 6 0 16,-8 8 0-16,0 9 0 0,5 4 0 15,-14 4 0-15,14 6 0 0,-14 7 0 16,5-7 0-16,4 7 0 16,-4-7 0-16,4-4 0 0,9 5 0 15,-9-11 0-15,-4-7 0 16,12 3 0-16,1-13-212 0,-1-6-362 16,9-11-118-16,0-4-27 15,0-6 14-15,9-7-108 0,-5-10-40 16,4 0-46-16,9-16 238 0,9-5 53 15</inkml:trace>
  <inkml:trace contextRef="#ctx0" brushRef="#br0" timeOffset="163974.69">6672 9586 3873 0,'4'-11'628'16,"4"1"-197"-16,-3-3-132 0,7 9-127 15,-12-2-67-15,9 6 77 16,-9-11 71-16,0 11 43 0,0 0-7 16,0 0-23-16,0 0-39 0,0 0-51 15,0 0-46-15,0 0-54 16,-9 0-35-16,-3 7 36 0,3 3 42 15,-8 1 14-15,0 12 30 0,-4 4 39 16,-4 7-149-16,-1 3-53 16,5 7 0-16,-8 7 0 15,3 3 0-15,1 1 0 0,4 6 0 16,-5 0 0-16,5 6 0 0,4-2 0 16,0-4 0-16,4 0 0 15,5 0 0-15,0-11 0 0,8 5 0 16,0-5 0-16,0-6 0 0,8 0 0 15,-4-6 0-15,9 2 0 0,8-13 0 16,-8 7 0-16,8-13 0 16,0-5 0-16,5 1 0 0,3-6 0 15,-8-5 0-15,13-6 0 16,0-6 0-16,0-5 0 0,0-6 0 16,4 1 0-16,0-12 0 15,-4 1 0-15,0-7 0 0,-5 1 0 16,-3-1 0-16,-5 3 0 0,-8-9 0 15,-1 6 0-15,-7 3 0 16,-5-3 0-16,-5 1 0 0,-3-1 0 16,-5 3 0-16,0 1 0 0,-25 3 0 15,9 6 0-15,-14-2 0 16,5 12 0-16,-17 5 0 0,4 6 0 16,1 6 0-16,-14 11 0 15,9 0 0-15,0 10 0 0,0 7-51 16,9-3-625-16,-1 9-147 15,-4-2 291-15,9 6 54 0,-1 0-766 0,5 7-122 16,-8 3 565-16,-1 3-224 16</inkml:trace>
  <inkml:trace contextRef="#ctx0" brushRef="#br0" timeOffset="164521.53">3823 11320 2146 0,'-9'-4'743'0,"5"-3"7"0,4 7-41 15,4 0-132-15,5-6-263 16,8 2-157-16,4-2-64 0,13-5-30 16,-5 5 169-16,14-5 176 0,3 1-153 15,9-3 22-15,0 3 40 0,9-1 28 16,12-6 34-16,9 11-17 15,12-4-298-15,-4-1-64 0,9 1 0 16,8-3 0-16,8 2 0 0,14 1 0 16,-1-7 0-16,21 0 0 15,-4 7 0-15,-4-7 0 16,9 7 0-16,3-3 0 0,-7 9 0 16,3-2 0-16,-12-1 0 0,-5 3 0 15,5 4 0-15,-17 4 0 16,-9-4 0-16,-4 7 0 0,-13-7 0 15,-8 6 0-15,-13-6 0 0,-8 4 0 16,-9-4 0-16,-4 0 0 0,-16 0 0 16,-10 0-372-16,-3 0-104 15,-10 0-142-15,-3 0 51 0,-4-4-28 16,-9 4-453-16,-9-6-81 0,-12-5-46 16,-13 11 201-16</inkml:trace>
  <inkml:trace contextRef="#ctx0" brushRef="#br0" timeOffset="165835.26">5220 11574 4240 0,'-17'0'657'0,"4"-4"-325"16,9-3-149-16,0 7-98 0,-5 0-35 15,9 0-9-15,0-6 58 16,0 6 110-16,-8 0 38 0,8 0-18 15,0-10-86-15,0 3-36 16,0-3-40-16,8-1-13 0,-8-6 6 16,9 1 18-16,-5-1-5 0,4 0-29 15,9-4-10-15,0 4-6 0,-4 0 24 0,12-6 8 16,-8 9 7-16,0 7-1 16,4-3-15-16,0 10 10 0,1 4 47 15,-1 2 29 1,-8 11 6-16,3 4 30 15,1 9 40-15,-8 1-213 16,-1 9 0-16,-8 4 0 0,-8 11 0 16,-1-1 0-16,-3 7 0 0,-9 6 0 15,-1 5 0-15,-7-1 0 0,3-4 0 16,-12-2 0-16,-4 2 0 0,4 1 0 16,0-14 0-16,-9 1 0 15,9-11 0-15,4-11 0 0,5-5 0 16,3-12 0-16,5 1 0 0,4-10 0 15,-4-7-4-15,8-7-62 16,0 1-15-16,-3-15-21 16,3 4-6-16,4-10 8 0,1-7 18 15,-1 7 2-15,1-13 8 0,-1 9 12 16,9-3 17-16,-4 0 21 16,8 1 9-16,5 6 1 0,-9-7 9 15,8 7 6-15,9-1 12 0,-8 5-7 16,12 2 1-16,-4-2 1 15,4 9-10-15,4 1 0 0,1 2 9 16,4 1 30-16,-1 10 24 16,5 0-15-16,-4 4 11 0,4 13 30 15,4 0 33-15,-9 6 7 0,-3-2 0 16,3 6-48-16,-3 7-46 16,3-7-35-16,-3 7 0 15,3-1 0-15,-12 1 0 0,4-7 0 16,5 7 0-16,-9-7 0 0,4 0 0 15,4-10 0-15,-8 4 0 16,4-8-182-16,1-3-125 0,-5-10-29 16,8 4 19-16,-4-8-21 0,5-6 39 15,3-13-31-15,-3-5-11 16,3-12 149-16,1 3 87 0,4-18 33 16,-9 5 37-16,5-5 57 0,-9-6-5 15,4 11 33-15,-8 6-15 16,-4 6 28-16,-5 4-37 15,-3 7 2-15,7 4 32 0,-12 2 144 16,0 15 19-16,0-5-19 0,0 11-17 16,0 0 24-16,0 0 58 15,0 11 45-15,-8-1 6 0,8 13-8 16,0 5-17-16,0 5-281 0,0 5-14 16,0-5 0-16,8 5 0 15,-8 2 0-15,9-2 0 0,-1-4 0 16,-4-7 0-16,5 6 0 15,4-5 0-15,8-1 0 16,-4-10 0-16,4 0 0 0,4-7 0 16,5 3 0-16,0-9 0 0,12-4 0 15,-12-4 0-15,3-3 0 16,6-9 0-16,-1-1 0 0,0-11 0 16,0-5 0-16,4-5 0 0,-12-6 0 15,4 0 0-15,-9-6 0 16,-4-5 0-16,0-6 0 0,-8 0 0 15,0 7 0-15,-5-3 0 0,-8 2 0 16,-8 5 0-16,-1 2 0 16,-8-3 0-16,-4 14 0 0,-4 3 0 15,-5 0 0-15,-16 7 0 0,-1 10 0 16,-4 11 0-16,-4 2 0 16,0 8 0-16,0 13 0 15,4 0 0-15,-4 16 0 0,5 5 0 16,3 6 0-16,5 6-77 0,8 11-386 15,4 0-221-15,5 4-212 16,4 2-297-16,8 5-134 0,0-1 15 16</inkml:trace>
  <inkml:trace contextRef="#ctx0" brushRef="#br0" timeOffset="166713.56">8115 10866 1690 0,'0'0'558'16,"0"0"136"-16,-4 0 130 15,4 0 37-15,0 0-394 0,4 7-221 16,-4-7-105-16,9-7 201 0,3 7 118 15,-3-4-18-15,4 4-48 16,4 0-74-16,8 0-41 16,-8 4-43-16,13-4-94 0,-1 0-48 15,9 7-93-15,5-7-1 0,-10 0 0 16,10 6 0-16,3-6 0 16,-3 4 0-16,3-4 0 0,-8 6-60 15,-4-6-401-15,4 0-139 0,-12 7-96 16,-1-7 284-16,-8 4-163 15,-4-4-410-15,-5 6-139 0,-4-6 195 16,5 11 365-16</inkml:trace>
  <inkml:trace contextRef="#ctx0" brushRef="#br0" timeOffset="167009.8799">8276 11198 4777 0,'-4'0'421'0,"4"0"32"0,0 0-17 15,0 0-30-15,0 6-3 0,0 1-3 16,8-3-34-16,-8 2-22 16,13 5-159-16,8-5-185 0,0-6 0 15,5 10 0-15,3-10 0 0,10 0 0 16,-1 0 0-16,8-6 0 15,1 2 0-15,8-9 0 16,0 3 0-16,4-1 0 0,5-5-377 16,-1 5-322-16,5-6-239 0,0 7 49 15,-5 3-376-15,1-3-14 0,-5 10 420 16</inkml:trace>
  <inkml:trace contextRef="#ctx0" brushRef="#br0" timeOffset="167496.3199">9699 10801 521 0,'-13'0'85'0,"0"0"3"0,5 0-103 15,-1 0-162-15</inkml:trace>
  <inkml:trace contextRef="#ctx0" brushRef="#br0" timeOffset="168091.4199">9809 10050 1772 0,'0'-11'631'0,"4"1"63"15,-4 4 12-15,0-1-84 16,0 7-71-16,0 7-239 0,4 9-163 15,-4 12-50-15,0 9 180 0,0 14 125 16,-4 10 19-16,-5 10-13 16,1-4-45-16,-1 15-37 0,1 2-71 15,-5 4-68-15,1-6-189 0,-1 2 0 16,0-13 0-16,5 1 0 0,-5-11 0 16,5 0 0-16,-1-17 0 15,1 0 0-15,-1-11 0 0,5-12 0 16,0-4 0-16,4 0 0 15,-5-11 0-15,5-2 0 0,0-4 0 16,0 0 0-16,0 0 0 16,0 0 0-16,0-4 0 0,0-2 0 15,0-5 0-15,5 5 0 0,-1-11 0 16,-4 7 0-16,13-7 0 16,-13 6 0-16,4 1 0 0,0-7 0 15,5 11 0-15,-5-5 0 0,9 5 0 16,-1 2 0-16,5-2 0 0,4 6 0 15,5 0 0-15,-1 0 0 16,1 0 0-16,3 6 0 16,1-2 0-16,-5 2 0 0,5 1 0 15,-9-3 0-15,0 2 0 0,0-6 0 16,-8 4 0-16,4 3-408 16,-9-7-128-16,-3 0-97 0,-1 6 45 15,0-6-15 1,-4 0-181-16,4 0-36 0,-4-6-9 15,5-1 50-15,3-7 331 16,-4-9 22-16,9 2-151 0</inkml:trace>
  <inkml:trace contextRef="#ctx0" brushRef="#br0" timeOffset="168372.62">10190 10541 3126 0,'-5'-10'857'16,"1"-1"-112"-16,0 5-312 0,4-1-218 15,0 7 3-15,-4 7 187 0,-5 10 113 16,5 6 1-16,-4 14-51 16,-1 7-42-16,1 11-165 15,3 6-261-15,-3 0 0 0,-1 6 0 16,1 4 0-16,0 7 0 0,-1 0 0 16,1 4 0-16,-5-5 0 0,4 11 0 15,1-6 0-15,-9 6 0 16,9 3 0-16,-5 1 0 0,4-8 0 15,-3 4-212-15,3-6-430 0,-3-11-158 16,7 3 256-16,1-9-446 16,0-15-183-16,0 5-28 15,4-21 116-15</inkml:trace>
  <inkml:trace contextRef="#ctx0" brushRef="#br0" timeOffset="173352.9799">16205 5623 1151 0,'0'0'112'0,"-4"0"-59"15,4 0-20-15,0 0-7 0,0 0 5 16,0 0-38-16,-4 0 12 15,4 0 3-15,0 0-1 0,0 0 2 16,0 0-16-16,-4 0 2 0,4 0 8 16,0 0 9-16,0 0-1 15,0 0 33-15,0 0 58 0,0 0 43 16,0 0 28-16,0 0 15 0,0 0-11 16,0 0 19-16,0 0-15 15,0 0 17-15,0 0 10 16,0 0 7-16,0 0 9 0,0 0-7 15,0 0-6-15,-5 0-30 16,5 0-25-16,0 0-16 0,0 0 3 16,0 0-4-16,0 0 2 0,0 0-8 15,0 0 8-15,0 0-13 16,0 0 7-16,0 0-52 0,0 0-39 16,0 0-19-16,0 0-11 0,0 0-4 15,0 0-6-15,0 0 3 16,9 4 3-16,-5 2 0 0,0 5-1 15,0-5 5-15,5 4-20 16,4 1 2-16,-1-5 31 0,1 5-23 16,0-1-11-16,4 3 0 15,0-3 13-15,0 1 19 16,4 6-30-16,0-7 5 0,0 3 0 0,4-3 70 16,1 7-49-16,3 0 42 15,1 0 39-15,4-3 47 0,0 3 23 16,8 0-12-16,0 0-14 0,5-1-115 15,4-5-53-15,8 6-16 16,0 0-8-16,5-1 17 0,4-5 19 16,4-1 20-16,0 3 21 0,4-9 27 15,0 9 23-15,4-9 6 16,-3-4-138-16,-1 6-54 0,0-6-28 16,0 0 4-16,0 0 18 0,9 0 49 15,-5-6 69-15,5 6 72 16,0-11 46-16,-5 11 34 0,5-10 9 15,4 10-144-15,0-6-56 16,0 6-3-16,4-7 10 0,0 3 31 16,0-2 18-16,0 2 30 0,0-3 16 15,-4 7-146-15,-4-6-47 16,-13 2-33-16,4-2-6 0,-8 6 1 16,4-11 35-16,-5 5 46 0,1-1 35 15,0 3 60-15,-5-6 44 16,1-3 25-16,-5 3 45 0,0-1 7 15,-4 5 10-15,-8-5-13 0,8-5-3 16,0 5-59-16,-4-6-57 16,0 0-20-16,0 7-15 15,-1-7 6-15,-3 0-1 0,-1-6 8 16,-7 2 11-16,-1 5-3 0,-4-1 0 16,-5 0 8-16,-3-4-5 15,-5 4-3-15,-4-6 6 0,0 6-2 16,-9 7-4-16,1-11 2 0,-5 4-2 15,4 11-4-15,-4-1 4 16,-4 3 0-16,5 4 0 0,-5 0 0 16,4-6 0-16,-4 6 0 0,0 0-6 15,0 0 3-15,0 0 6 16,0 0-3-16,0 0 17 0,0 0 3 16,0 0 18-16,-4 0-2 15,4 0-13-15,-9-4-15 0,1 4-11 16,-1 0 3-16,-3 0-7 15,-1 4 11-15,-4-4-10 0,-4 0 9 16,-5 6 0-16,-3-6 8 0,-1 4 8 16,-8 3 6-16,-4-7 10 15,-1 6 0-15,-3-6-3 0,-1 0-136 16,1 4 5-16,3-4 19 0,-3 6 54 16,8-6 26-16,0 0 31 15,4 0 12-15,4 0 32 0,9 0 16 16,0 0-29-16,8 0-29 15,0 0-12-15,1 0-4 0,7 0 14 16,1 0-7-16,4 0 4 16,0 0 1-16,0 0-4 0,0 0-2 15,0 0 6-15,0 0-19 0,0 0 4 16,9-6 7-16,3 6-4 16,1 0 3-16,8-4 5 0,9 4 6 15,-1 0-4-15,1-6 1 0,4 6 8 16,4 0-16-16,9-7-17 15,-1 7-3-15,5-4-7 0,0 4-1 16,4 0 5-16,-4-6 6 0,-1 6-6 16,1 0 9-16,-4-4 5 0,-1 4 16 15,-3-7 10-15,-5 7 10 16,-4 0 40-16,-5 0-6 16,-3 0-21-16,-5 0 7 0,-4 0 42 15,-5 0 8-15,1 0 8 0,-9 0-116 16,1 0-9-16,-5 0 0 15,0 0 0-15,0 0 0 0,0 0 0 16,0 0 0-16,0 0 0 0,-5 0 0 16,1 11 0-16,-9-5 0 15,-3 11 0-15,-6 4 0 16,-3 13 0-16,-9-1 0 16,-4 1 0-16,0 4 0 0,0-5 0 15,-5 1 0-15,10 3 0 0,-5-3 0 16,4 4 0-16,4-5 0 0,0 1 0 0,1 4 0 15,-1-5-168-15,5 5-647 16,-5 2-608-16,0-6-206 16,1-7-350-16</inkml:trace>
  <inkml:trace contextRef="#ctx0" brushRef="#br0" timeOffset="174971.62">15989 7598 527 0,'-4'0'136'16,"-4"-4"16"-16,3-3-8 0,1 7-9 15,0 0-26-15,0 0-4 0,-1 0-12 16,5 0 100-16,-4 0 78 16,4 0 50-16,0 0 19 0,0 0 6 15,0 0 0-15,0 0 8 0,0 0 38 16,-4-6 16-16,4 6-23 15,0 0-97-15,0 0-71 0,0 0-62 16,4-4-28-16,0-2-11 0,5-5-26 16,4 1-66-16,4-13-53 15,4-5-5-15,4-5-6 16,9-5 40-16,-4-2-27 0,-1 2 42 16,5-6-37-16,-4 0 40 0,-5 0-39 15,5 0 44-15,-9-6-44 16,0 5 39-16,-4 1-38 0,-4 0 40 15,-5 4-41-15,-4-4 21 0,1 7-11 16,-5 3 27-16,0 0-20 0,-5 13 31 16,1-2 45-16,0 9 43 15,0 1-20-15,4 9-25 0,-4-2-40 16,-1 6-18-16,1 6-5 16,-4 11-3-16,-1 10 99 0,1 11 172 15,-5 12 27-15,-4 11 41 16,4 17-27-16,-4 3 4 0,5 8-46 15,-5 5-82-15,0 5-192 0,0 6 0 16,0 0 0-16,0-7 0 16,4-3 0-16,1-7 0 0,-1-4 0 15,4-13 0 1,1-10 0-16,4 0 0 0,0-17 0 16,4-6 0-16,0-4 0 15,-5-18 0-15,5 1-143 0,5-6-397 16,-5-5-128-16,4-6 43 0,4-17 295 15,5-6-64-15,8-15-625 16,4-6-262-16,5-17 392 0,4 0 430 16,4-16-462-16</inkml:trace>
  <inkml:trace contextRef="#ctx0" brushRef="#br0" timeOffset="175732.5">17145 7029 2329 0,'0'13'481'16,"0"-3"-39"-16,0 7-52 0,4 0-54 16,0-7-83-16,1 7-41 15,-1-6-36-15,4 5-6 0,1-5-64 16,-1-5 7-16,1-6-47 0,-1 4 5 15,1 3-45-15,-1-7 14 16,1-7-11-16,-5 3-7 0,4-2 9 16,1-5 0-16,-5 5 54 0,0-11-44 15,1 7 0-15,-5-7-15 0,0-4-3 16,-5 4-14-16,1-6-9 16,-4 2 13-16,-5 4-13 15,-4 1 11-15,0-1 12 0,-4 0-31 16,0 6 19-16,-5 1 60 0,-3 4 49 15,3-5 28-15,1 11 3 16,-1-6 1-16,1 12-20 0,0-6 18 16,-1 17 17-16,1-7 2 0,-1 18 6 15,1-1-2-15,0 13 14 16,-1 4-8-16,1 11-21 0,-1-1 2 0,5 13 2 16,0-6-24-16,8 0-138 0,1 0 0 15,-1 0 0-15,0-7 0 0,9-3 0 16,0-3 0-16,4-4 0 0,4 0 0 15,0-4 0-15,9-6 0 16,-4-7 0-16,7 7 0 0,1-7 0 16,5-6 0-16,7-4 0 0,1-11 0 15,4-2 0-15,8-8 0 16,0-2 0-16,9-5 0 0,-4-6 0 16,-1-6 0-16,1 2 0 0,-13-2 0 15,-5 2 0-15,-7-2 0 16,-6 2 0-16,-7-2 0 15,-5-4 0-15,-4 6 0 0,-8-9 0 16,-5 3 0-16,-4 6 0 0,-8-2 0 16,-9 2 0-16,0 4 0 0,0 11 0 15,-8-5 0-15,-1 11 0 16,1 7 0-16,-5 3 0 0,5 1 0 16,4 5 0-16,4 12 0 0,0-1 0 15,9 7 0-15,0-1 0 16,3 5-280-16,5-4-241 0,9 10-165 15,-1-4 126-15,5-3 100 16,4-3-398-16,9-7-154 0,-1 1-33 16,5-1 283-16,0-10-86 15</inkml:trace>
  <inkml:trace contextRef="#ctx0" brushRef="#br0" timeOffset="176656.12">15723 8305 1433 0,'0'0'49'15,"4"-6"365"-15,0 2 134 0,9 4 105 16,-5-6 22-16,5-1 7 0,0 3-146 15,4-2-257-15,4 6-126 16,0-4-78-16,9-3 62 0,-1 7 17 16,5-6-14-16,0 6 27 0,8 0 25 31,5 0 16-31,-1 0 10 0,9 0 3 16,5 0-19-16,3 0-42 15,1 0-27-15,3 0-14 0,5 0-1 0,5-4-19 0,-1-2-2 16,13-1-15-16,0 3 18 0,12-2-10 15,1-1-33-15,4 3-57 16,8-2 0-16,-8 2 0 0,-5-3 0 16,-3 7 0-16,-5 0 0 0,-4 0 0 15,-5 0 0-15,-7 0 0 16,-5 0 0-16,-5-6 0 0,-7 2 0 16,-10 4 0-16,-3 0 0 0,-13-6 0 15,-5 6 0-15,-3 0 0 16,-9 0 0-16,-5-7 0 0,-3 7 0 15,-1 0 0-15,-3 0 0 0,-5 0 0 16,0 0 0-16,0 0 0 16,0 0-435-16,0 0-288 0,0 0-5 15,0 0 54-15,-5 0-656 16,1 7-104-16,-9-7 601 0</inkml:trace>
  <inkml:trace contextRef="#ctx0" brushRef="#br0" timeOffset="177844.31">16785 8868 3867 0,'-8'-11'488'16,"3"1"-112"-16,1-7-15 16,0 7 5-16,-4-7-36 0,3 0-55 15,-3 0-33-15,4-6-69 0,-1 2-43 16,1 4-17-16,4-6 7 15,0 9-27-15,4-9-27 16,1 2-15-16,-1 4-17 0,9 0-11 16,-1 0-28-16,5 0-6 0,4 7-6 15,1-3-4-15,3 9-2 16,0-2 1-16,5 6 1 0,-5 6-2 31,1-2 14-31,-1 9 2 0,-4-3-6 16,0 11 9-16,-4 2 14 15,-4 5 7-15,0-1 35 0,-9 7 45 16,0 3 10-16,-8 10-11 0,-4 1 7 16,-9 2 1-16,-5 5 22 15,-3 6 5-15,-5-7-6 0,1 3-8 16,-5 4-47-16,4 0-20 0,1-7-6 16,-1-3-34-16,9-7-10 15,0 0 0-15,4-6 0 0,8-5 0 16,-3 1 0-16,7-7 0 0,5-10 0 15,0 4 0-15,0-4 0 16,5-1 0-16,3-5 0 16,5-5 0-16,4-6 0 0,4 0 0 15,9 0 0-15,3-6 0 0,1-11 0 16,9 0 0-16,3-4 0 16,1-2 0-16,-1 2 0 0,-8-6 0 15,-4 4 0-15,0 2 0 0,-8-2 0 16,-10-4 0-16,1 6 0 15,-8-13 0-15,-1 11 0 0,-8-15 0 16,0 5 0-16,-8 5 0 0,-5-12 0 16,-4 3 0-16,0-8 0 15,-8 1 0-15,-1 0 0 16,-7 0 0-16,3 0 0 0,-8 0 0 0,4 0 0 0,-4 10 0 0,0 1 0 16,4-1 0-16,0 7-28 15,4 6-180-15,5-2-93 0,8 12-122 16,4 1-210-16,5-3-187 15,4 9-189-15,4-6-60 0,17-3-139 16,4 2 210-16</inkml:trace>
  <inkml:trace contextRef="#ctx0" brushRef="#br0" timeOffset="178439.9199">18872 8035 4678 0,'-4'0'461'0,"0"0"-110"16,4 0-24-16,0 0 94 0,4 0 27 15,9 6-53-15,8-2-61 16,8 2-79-16,10-6-79 16,3 7-80-16,4-3-59 0,14-4-31 15,-5 0 51-15,0-11-22 0,0 11-270 16,-4-10-490-16,-5 4-23 16,-8 6 299-16,-4 0-949 0,-8-7-121 15,-9 14 721-15,-9-7-25 0</inkml:trace>
  <inkml:trace contextRef="#ctx0" brushRef="#br0" timeOffset="178660.93">18889 8278 4318 0,'-13'4'589'0,"9"3"-152"16,8-1 27-16,13 4-10 0,9-3-53 15,3-3-52-15,10 2-67 0,7-6-49 16,5 0-50-16,4 0-66 16,0-6 9-16,-4-5-41 0,4 5-26 15,-4 2-3-15,4-9-24 0,0 9-26 16,0-2-396-16,0 2-528 16,4-3 276-16,-4 1 283 0,4 6-831 15,1 0-392-15,-1-4 721 0</inkml:trace>
  <inkml:trace contextRef="#ctx0" brushRef="#br0" timeOffset="180586.15">21040 2789 3440 0,'4'0'464'15,"0"0"-83"-15,5 0-69 16,-1 0-28-16,-4-4 6 16,1-3 33-16,-1 7 18 15,0-6-4-15,0 6-79 0,-4-11-63 16,0 1-40-16,4-3-22 16,-8 3-30-16,4-7-32 0,-8-4-24 15,4 4-12-15,-9-6-6 0,4 2-7 16,-8-2-3-16,-8 2-23 15,-5-12-13-15,-3 5-10 16,-6 1 5-16,-7-7 3 0,-9-3-6 16,-4 3-12-16,-9-6 14 15,-8 9-8-15,-5-9-1 0,-8 2-10 16,0 4-183-16,-4 1-32 0,0-5 17 16,-4 15 76-16,-5-11 109 15,1 13 115-15,-9-2 97 0,-1 13 52 16,-7-11-109-16,-1 8-109 0,1 9-28 15,-5-2 31-15,5-5 37 16,-1 5 41-16,5 6-14 0,4 0-142 16,8 0-49-16,0 6-5 15,5 5 30-15,0-5 59 0,-1 11 58 16,1 4 87-16,0-4 48 16,-5 10 20-16,0-4-145 0,1 8-71 15,-5 3-10-15,0 6 9 0,5 4 45 16,-5 0 39-16,8 4 42 15,1 3 12-15,8-7-6 0,9 0-137 16,12 0 4-16,9-4 0 0,8-2 4 16,9-11 5-16,8 0 4 15,8-4 13-15,5-2 10 0,4 2-1 16,4-12 12-16,5 6 0 16,0-11-5-16,-1 4-184 0,5-3-15 15,4-3 69-15,-9-4 54 16,9 0 29-16,0 0-122 0,0 0-142 15,5 0-135-15,7-11-83 0,-3-5 41 16,12-12 86-16,4-5 65 16,5-5 15-16,4-2-107 0,4-4 50 15,0 6 118-15,4-6 110 0,-4 4 82 16,1 9 50-16,-6-9 28 16,-3 6 20-16,0 13-2 0,-9-6 39 15,-4 10 19-15,-5 0 58 0,-3 1 48 16,-5 5 49-16,-4 5-16 15,0 2-2-15,-8-3-6 16,3 7-10-16,-7 0 2 0,-1 7 4 16,5-3 19-16,-5 2 16 0,-4-2 7 15,4 9 17-15,-4-3-11 16,-4 14-25-16,4-14-31 0,-8 11-18 16,-1 6-3-16,-3 7 8 0,3-7 36 15,1 7-8-15,0 6-63 16,-1-3-40-16,-3 8-15 0,3-8-4 15,-3 7 5-15,3-4-23 0,1 4 22 16,-5 0-7-16,-4 1 87 16,5 5-37-16,-5-6-4 0,4 0 3 15,-4 0 4-15,9-10-2 16,4-7-56-16,4 0-34 0,0-10-11 16,8-6-9-16,1-1 44 0,4-4-3 15,4-6 19-15,0 0 2 16,0 11 8-16,0-11 0 0,0 0-11 15,4 0 16-15,0 0-19 0,5 0 9 16,3 0-54-16,1-11-34 16,8 5 0-16,5 2 0 0,3-2 0 15,9-5 0-15,5 5 0 0,7-11 0 16,1 7 0-16,13-1 0 16,3 5 0-16,1-5 0 15,4 5 0-15,-4 6 0 0,-5-4 0 16,1 4 0-16,-9 0 0 0,-9 0 0 15,-3 4 0-15,-9-4 0 0,-5 0 0 16,-8 0 0-16,-4 0 0 16,0 6 0-16,-8-6 0 0,-1 0 0 15,1 0 0-15,-5 7 0 0,-4-7 0 16,0 0 0-16,0 0 0 16,0 0 0-16,0 0 0 15,4 4 0-15,-4-4-404 16,0 6-358-16,0-6-15 0,0 0-99 15,0 0-259-15,4 4 15 0,5 3 167 0,4-7-128 16</inkml:trace>
  <inkml:trace contextRef="#ctx0" brushRef="#br0" timeOffset="181791.02">21302 6802 3697 0,'13'13'785'0,"8"8"-247"16,0 6-258-16,9 7 22 15,4-1 119-15,8 12 24 0,0 5-22 16,5 11-93-16,-1 4-99 15,-3 2 42-15,-1-6-139 0,0 4-78 16,1-8-26-16,3-3 10 16,5-3-18-16,0-3-1 15,-4-8-3-15,3-9-104 16,-7 3-277-16,-1-11-201 0,-8-2-122 16,0-11 194-16,-5-3-265 15,-7-1-292-15,-6-12-160 0,6-5 340 16</inkml:trace>
  <inkml:trace contextRef="#ctx0" brushRef="#br0" timeOffset="182134.77">22094 6632 5211 0,'-26'7'681'0,"1"3"-91"16,-5 7-118-16,-4 10-83 0,1 11-80 15,-1 2-27-15,-9 8-96 0,1 9-115 16,0-3-71-16,-1 1 0 16,-3 6 0-16,-5 0 0 0,4-7 0 15,-3 7 0-15,-5 0 0 16,4 0 0-16,0 0 0 0,0-11 0 15,5 5 0-15,-1-5-104 16,9-6-320-16,4-6-152 0,9-11-306 16,-1-4-38-16,9-2-49 15,0-4 88-15,9 0-89 0,0-17 82 16</inkml:trace>
  <inkml:trace contextRef="#ctx0" brushRef="#br0" timeOffset="182621.02">20582 7825 3190 0,'-4'0'504'0,"0"0"-76"16,4 0-1-16,0 0-30 16,8 6-22-16,1-2 7 0,-1 2-5 15,9 1 9-15,-4-3-18 0,8 2-31 16,5 5-25-16,3-5-30 16,5 5-43-16,8-5-53 15,13-2-185-15,5 2-1 0,3 1 0 16,13-7 0-16,9 0 0 0,12 0 0 15,5-7 0-15,8 7 0 16,9 0 0-16,-1 0 0 0,9 0 0 16,4 0 0-16,5 7 0 0,8-3 0 15,-17 6 0-15,-4 3 0 16,-9-9 0-16,-8 9 0 0,-5-3 0 16,-3-6 0-16,-5 3 0 15,-4-1 0-15,-13-6 0 0,-4 0 0 16,-9 0 0-16,-12 0 0 15,-4 0 0-15,-13 0-467 0,-9 0-181 16,-8-6-73 0,-4 6 151-16,-9 0-507 0,-8-11-302 15,-5 5 412-15</inkml:trace>
  <inkml:trace contextRef="#ctx0" brushRef="#br0" timeOffset="183558.4499">21730 8217 3311 0,'0'0'559'15,"0"0"-64"-15,0 0-105 16,0 0-54-16,0 4 59 0,0 3-26 16,-5 10-33-16,-3-1-23 0,0 12-13 15,-5 5-8-15,0 1-28 16,-4 4-5-16,-4 6-29 0,-4 0-15 15,3 0-88-15,-3 6-127 0,4-12 0 16,0 6 0-16,0-17 0 16,8 7 0-16,0-17 0 0,5 0 0 15,-5-1 0-15,9-9 0 0,0-3 0 16,4 2 0-16,0-6 0 16,0 0 0-16,0 0 0 15,0 0 0-15,4-6 0 0,0 2 0 16,0-9 0-16,9-4 0 0,4-4 0 15,4 4-16-15,0 1-25 16,0-1 15-16,5-4 8 0,-5 4 2 16,4 0-5-16,5 7 4 0,-5 3-1 15,5-3 3-15,-5 10 3 16,5 0 1-16,0 0 11 0,-1 10 16 16,1 1 12-16,-5 2 7 15,5 1 10-15,0 9 6 0,-9 5-15 16,4-1-36-16,-8-4 0 15,0 15 0-15,-4-11 0 0,-9 13 0 16,0-6 0-16,-8 3 0 0,-4 7 0 16,-5 1 0-16,-4-8 0 15,-9 3 0-15,1 4 0 0,-9-6 0 16,5-4 0-16,-5-1 0 0,0 1 0 16,-4-3 0-16,4-1 0 15,-4-9 0-15,0-5 0 0,-5 1 0 16,5-6 0-16,0-5 0 0,0-6 0 15,4 0 0-15,5-6 0 16,3-5 0-16,1 5 0 16,8-5 0-16,0 1 0 0,0-3 0 15,4 3 0-15,5-1 0 0,-5-5 0 16,9 5 0-16,-5-6-127 16,1 7-431-16,4-7-144 0,-1-6 89 15,1 2-52-15,4-2-352 16,0-4-73-16,4-7 98 0,1 7 334 15</inkml:trace>
  <inkml:trace contextRef="#ctx0" brushRef="#br0" timeOffset="183935.12">21679 8316 5523 0,'13'-11'532'0,"-5"1"-51"0,9 4-108 16,0-1-61-16,8 3-32 0,1 4 5 15,-1-6-2-15,5 6-161 16,-5-4-122-16,1 4 0 0,-1 0 0 15,0 0 0-15,5 4 0 0,0-4 0 16,8 0 0-16,0 0 0 16,8 0 0-16,5 0 0 0,4-4 0 15,5 4 0-15,3-7 0 16,1 1 0-16,3 2 0 16,-7-2-492-16,-1-1-293 0,0 3 102 15,-8-2-403-15,0 6-510 0,-5-7 519 16</inkml:trace>
  <inkml:trace contextRef="#ctx0" brushRef="#br0" timeOffset="184921.3299">15464 10707 3754 0,'0'0'884'16,"0"0"-411"-16,0 0-250 16,0 0-93-16,5 6-63 0,-1 5 3 15,4 5 399-15,5 12 93 0,-5 5 51 16,1 1-26-16,4 10-228 0,-1 0-359 16,5 0 0-16,-4 4 0 15,4 3 0-15,0-1 0 16,0-6 0-16,-5 7 0 0,10-7 0 15,-10 0 0-15,5-6 0 0,0 6 0 16,0-11 0-16,-4 5 0 0,0-11-57 16,-5 3-641-16,5-9-122 15,-9-4 329-15,4-7 209 0,1-4-137 16,-5 5-323-16,5-11-103 16,-1-4-91-16,5-9 196 0,-1-8 358 15,5-13-122-15</inkml:trace>
  <inkml:trace contextRef="#ctx0" brushRef="#br0" timeOffset="185233.79">15968 10835 2819 0,'-8'-6'624'0,"-1"-1"-50"16,-3 7 122-16,-5 7-266 15,0 9-187-15,-5 12-117 0,-3-1 5 16,0 13 173-16,-1 4 80 0,-8 11 17 15,1 5-16-15,-1 8-39 16,-4-3-50-16,-5 12-55 0,1-5-88 16,0-1-115-16,-5 0-38 0,5 3 0 15,-5-3 0-15,1-6 0 16,-1 3 0-16,0-1-4 0,5-13-21 16,0 1-112-16,8-11-156 15,8-10-117-15,5-7-95 0,4-4-63 16,9-13 157-16,4 1-84 0,4-11-161 15,0 0-74-15,4-4 29 16,9-13-213-16,8-6 446 0,4-4 212 16,5-1-500-16</inkml:trace>
  <inkml:trace contextRef="#ctx0" brushRef="#br0" timeOffset="185608.79">16421 11387 4766 0,'0'0'404'0,"0"0"-187"16,4 0-42-16,9 0 178 0,4 0 47 15,0 0-22-15,4 0-51 16,4-6-67-16,5 6-57 0,4 0-85 16,0-7-59-16,4 7-30 0,0-4-11 15,4 4-11-15,1-6-7 16,-1 6-107-16,-4 0-297 0,0 0-216 15,-8-4-32-15,-5 8-15 0,-8-4-198 16,-8 6 60-16,-5 11 137 0,-8 4-17 16,-13 2 21-16,-9-2 19 15</inkml:trace>
  <inkml:trace contextRef="#ctx0" brushRef="#br0" timeOffset="185892.3599">16447 11706 2211 0,'-26'13'734'16,"5"-9"76"-16,4 2-69 16,4-2-204-16,5 3-281 15,8-7-110-15,0 6-51 0,8-2 236 16,1 2 133-16,3 1 20 0,10-3-48 16,-1-4-57-16,4 0-73 0,1-4-103 15,3-3-145-15,5-3-58 16,4 4 0-16,5-5 0 0,-1 1 0 15,9-3 0-15,-1-4 0 0,6 7-184 16,-1-1-291-16,0 5-244 16,0-5 10-16,0 11-61 0,-9 0-219 15,1 7-65-15,-1 3 38 0,-3 1-92 16</inkml:trace>
  <inkml:trace contextRef="#ctx0" brushRef="#br0" timeOffset="187019.63">18013 10381 4685 0,'0'0'460'0,"0"-6"-242"15,0 2-86-15,4-2-56 0,0-5-42 16,5-6 76-16,3 7 129 15,5-7-14-15,5-6-57 16,-1 2-69 0,0-2-37-16,4-4-9 0,1-7-6 15,-1 7-10-15,1-7-6 16,-1 7 2-16,-4-7 0 0,0 7-3 16,-4 0-10-16,-4-1-4 15,-5 1-8-15,1 4-6 0,-5 2 1 0,0 4-1 16,-4 0 0-16,0 7-6 15,-4-3-5-15,0 3 1 16,4 6 5-16,-4-3-4 0,4 7 7 16,0 0-10-16,-5 0-4 0,1 0 1 15,0 11-2-15,-5 6 10 16,-3 10 161-16,-5 17 36 0,0 6-46 16,-4 11 10-16,-5 11 43 0,5 5 10 15,-4 12-104-15,-1-1-37 16,1 0-40-16,4-10-15 0,0-1 6 15,8 1-19-15,0-13-11 0,5-4-157 16,3-11-315-16,5-6-283 16,5-6 256-16,-1-4 246 15,4-18-42-15,5 1-577 0,0 0-189 16,8-17 38-16,0 0 473 0,5-17 157 16</inkml:trace>
  <inkml:trace contextRef="#ctx0" brushRef="#br0" timeOffset="187582.12">19114 9951 3880 0,'-13'-6'610'0,"0"6"-186"16,-4 6-104-16,4-2-38 0,-8 9-4 16,0 8 92-16,-4 2 17 0,-5 15 1 15,0 6-17-15,1 6-4 16,-1 5-31-16,1-5-158 0,-1 11-178 16,5 0 0-16,-1 0 0 0,5 4 0 15,0-4 0-15,-5 0 0 16,9 0 0-16,9-1 0 15,4-5 0-15,4-11 0 0,4 0 0 16,0-4 0-16,5-13 0 0,3 1 0 16,5-12 0-16,0 1 0 15,9-6 0-15,3-11 0 0,5 0 0 16,4-17 0-16,0 0 0 0,5-4 0 16,-1-2 0-16,-4-8 0 0,-4-9 0 15,0 2 0-15,-4-2 0 16,-9 2 0-16,-4-6 0 0,-5 4 0 15,-7 2 0-15,-5 5 0 16,0 6 0-16,-9-1 0 0,-4 1 0 16,-4 10 0-16,1 0 0 15,-10 7 0-15,-4 4 0 0,1 6 0 16,-5 6 0-16,0 4 0 0,0 7 0 16,0 4 0-16,1 9 0 15,3-3 0-15,4 11-59 0,1-5-303 16,4 1-190-16,4-3-174 0,9 3-49 15,3-7-232-15,5 3-33 0,5-3-3 16,7-6 248-16</inkml:trace>
  <inkml:trace contextRef="#ctx0" brushRef="#br0" timeOffset="187865.34">19787 10436 6344 0,'0'0'578'0,"0"0"-230"16,0 0-140-16,-5 6-94 15,1 5-48-15,0 6-29 0,0-7-37 16,4 7-117-16,-5 0-343 15,1 0-270-15,0-7 339 0,4 7 178 0,0-11 82 16,0 5-590-16,0-1-414 0,0 3-13 16,4-9 540-16,5 2 276 15,3-6-495-15</inkml:trace>
  <inkml:trace contextRef="#ctx0" brushRef="#br0" timeOffset="188505.9199">20443 9962 5209 0,'0'6'603'15,"-4"11"-91"-15,-1-3-109 0,1 16-78 16,-4-3-63-16,-5 11-61 0,0-11-45 15,1 7-8-15,-5-7-39 16,4 0-33-16,-4-4-30 16,0 5-18-16,0-5-15 0,0-6-5 15,4-3-8-15,5-1 3 0,0-9-3 16,3 2 3-16,1 5 6 16,4-11-9-16,0 0 0 0,0 0 3 15,0 0-23-15,0 0-50 0,0 0-8 16,9-11 5-16,3 1 16 0,5-7 7 15,4 0-2-15,0 7 4 16,1-7 17-16,-1 11 10 16,0-11 9-16,0 13-1 0,0 4 2 15,0 4 1-15,1-4 6 0,-1 10-1 16,0 3 5-16,0 4 0 16,0 4 0-16,0 2 6 0,1 4 4 15,-1 0 52-15,-4 1 92 0,0 5 60 16,-5 1-60-16,1-7-125 0,-9 11-29 15,1-11 0-15,-5 7 0 16,-5-1 0-16,-3 1 0 0,-5 0 0 16,-4-7 0-16,-8 0 0 0,-1 1 0 15,1-1 0-15,-5-4 0 16,-3 4 0-16,3-6 0 16,0 2 0-16,-4-6 0 0,5-6 0 15,-5-1 0-15,0-4 0 0,0 5 0 16,0-11 0-16,5 0 0 15,3 0 0-15,5-4 0 0,4-3 0 16,4 1 0-16,1-4-126 0,-1-1-483 16,9-6-268-16,-5-6 344 0,9 2-511 15,0-12-187-15,9-1 77 16,-5-4 170-16</inkml:trace>
  <inkml:trace contextRef="#ctx0" brushRef="#br0" timeOffset="188852.06">20481 9928 5210 0,'4'-10'452'0,"0"-1"-73"0,5 5-40 15,4-5-11-15,3 11-23 0,6-6-34 16,7-5-33-16,1 11-30 16,4-6-54-16,4 2-34 0,0 4-35 15,9 0-42-15,-1 0-23 16,5-6-15-16,-5 6 22 0,1-7-20 16,0 7-7-16,-5-4 0 15,4 4 0-15,1 0-181 0,-5 0-319 16,1 4-231-16,-5 3 146 15,0-1 93-15,-8 4-482 0,-1 1-186 16,-8 6 91-16,-8 0 414 0</inkml:trace>
  <inkml:trace contextRef="#ctx0" brushRef="#br0" timeOffset="189399.74">17784 11276 1307 0,'4'0'153'0,"5"0"195"0,-5 0 60 16,9 0 43-16,-5-7 74 0,5 7 132 15,0 0 64-15,4-4-228 16,4 4-239-16,4 0-118 0,1-6-53 16,12 6 39-16,0 0 195 0,8 0 89 15,5-4 14-15,4 4-53 16,5-7-88-16,11 1-66 15,14 2-18-15,13-2-58 0,7-5-60 16,18 1-34-16,13-3-46 0,3 3 85 16,1 3-82-16,4 3 0 15,4-2 0-15,0 12 0 0,-8-6 0 16,8 4 0-16,5 3 0 0,-1 3 0 16,9-10-10-16,0 6-35 15,-5-6 80-15,-8 7-15 0,-8-3-20 16,-9-8 0-16,-8 4 0 0,-13-7 0 15,-8 1 0-15,-13-4 0 16,-17-1 0-16,-5 5 0 16,-16-5-147-16,-8 1-151 0,-10 3-137 15,-7-3-229-15,-5-3-212 0,-13 3-188 16,-3-1-174-16,-10-5-55 0</inkml:trace>
  <inkml:trace contextRef="#ctx0" brushRef="#br0" timeOffset="190172.65">19787 11696 4652 0,'-17'-11'458'0,"4"5"-219"16,5 2-118-16,3-3-49 0,1 1-18 16,4-5 1-16,0 5-9 15,4 2 75-15,1-2 52 0,3-5-28 16,5 1-29-16,-1 3 1 0,5-3 45 15,0 4 33-15,0-1 4 16,4 3-13-16,5 4-27 16,-1 0-21-16,1 0 6 0,-1 4-16 15,0 3-40-15,-3-1-38 0,-1-2-25 16,-4 2-15-16,0 5-7 16,-5-5 15-16,-8 5 6 0,5-5 18 15,-9 4 27-15,-4 14 17 0,-1-3 9 16,-7 12-94-16,-9 1-1 15,-5 4 0-15,-3 6 0 0,-5 6 0 16,-4-2 0-16,-5 9 0 16,1-2 0-16,-5-5 0 15,9 4 0-15,-4 1 0 16,8 2 0-16,4-9 0 0,5-8 0 16,4-2 0-16,8-5 0 0,0 1 0 0,9-13 0 0,0 2 0 15,4-6 0-15,4-13 0 0,0 13 0 16,9-7 0-16,0 3 0 15,8-9 0-15,9 2 0 0,-1-6 0 16,5-6 0-16,9 2 0 16,-5-9 0-16,4 3 0 0,-4-1 0 15,0-6 0-15,0 1 0 16,-4-1 0-16,-8-4 0 0,-1-2 0 16,-8 6 0-16,-4-10 0 0,-5-1 0 15,0 1 0-15,-8 0 0 16,-4-13 0-16,-4 2 0 0,-1-2 0 15,-8 2 0-15,0 1 0 0,-4-3 0 16,-4-4 0-16,-5 0 0 16,-4 0 0-16,1-1 0 0,-1 12 0 15,0-5 0-15,4 5-498 0,5 9-331 16,8 3 199-16,0-6 289 16,13 10-649-16,4-10-681 15,8 4 756-15,9-11-189 0</inkml:trace>
  <inkml:trace contextRef="#ctx0" brushRef="#br0" timeOffset="190735.12">22581 10923 3578 0,'-5'11'600'0,"5"-11"-130"15,-4 0-107-15,4 0-33 16,0 0 22-16,0 0-51 0,0 6-5 16,0-6 18-16,4 4-6 0,5 2-40 15,8 5-54-15,4-5-65 16,0-2-61-16,9 3-40 0,8-7-18 16,0 6-15-16,9-6-8 0,3 0 40 15,1-6-285-15,0 6-395 16,-5 0-15-16,1-7 313 15,-5 3-241-15,-12 4-653 0,-5 4-109 16,-12 3 657-16,-9-1 314 0,-12 4-466 16</inkml:trace>
  <inkml:trace contextRef="#ctx0" brushRef="#br0" timeOffset="190980.75">22526 11326 3091 0,'-5'0'598'0,"-3"4"-98"16,8-4-58-16,0 0-90 0,8 7-6 15,5-7 63-15,4 0-24 16,4-7-58 0,9 3-80-16,-1 4-170 15,1-6-70-15,4-5-40 0,4 11-34 16,0-10-118-16,4-3-225 0,1 3 152 0,-1 3 106 0,0 3-761 15,1-2-445-15,-5 6 382 0,0 0 442 16</inkml:trace>
  <inkml:trace contextRef="#ctx0" brushRef="#br0" timeOffset="191527.59">23681 11265 4928 0,'13'-10'316'15,"8"-7"-158"-15,0 0-71 16,9-6-41-16,0 2-26 0,3-2-9 15,-3 2-11-15,0-6 6 0,-5-7-6 16,5 7 5-16,-5-7 19 16,1-6-34-16,-5 3 7 0,-4-8 3 15,-5 1-5-15,1-6 5 0,0 2 13 16,-1-3 10-16,-3 1-23 16,-5 6 8-16,0 0 134 0,1 6 127 15,-5 15 25-15,4-4-31 0,-4 10-36 16,0 6-24-16,-4 5-28 15,4-4-49-15,0 10-32 16,0-7 27-16,0 14 157 0,-5 9 81 16,-3 5-346-16,-5 13-13 0,1 16 0 15,-5 1 0-15,-5 10 0 16,1 4 0-16,0 6 0 0,-4 7 0 16,4-1 0-16,-5 1 0 0,1 4 0 15,-1-4 0-15,5-1 0 16,0 1 0-16,0-7 0 0,4 1 0 15,0-1 0-15,4-10 0 0,1-4 0 16,-1-9 0-16,9-4 0 16,-5-4 0-16,5-13 0 0,0 0-515 15,-1-10-282-15,5 0 148 16,0-7 143-16,0 1-413 0,5-11-212 16,3 6 16-16,5-12 523 0</inkml:trace>
  <inkml:trace contextRef="#ctx0" brushRef="#br0" timeOffset="192156.02">24337 11028 4545 0,'-4'-6'507'0,"4"-5"-216"16,0 5-95-16,0 6 34 0,0 0 46 16,0 0 29-16,0 0-2 0,0 0-3 15,0 0 19-15,-4 10 24 16,-4 3 10-16,-1 8-130 0,-4 2-223 16,1 4 0-16,-1 7 0 0,-4 4 0 15,0 6 0-15,4 0 0 0,-4 0 0 16,5 6 0-16,-1 1 0 15,0-3 0-15,9-4 0 16,-4 0 0-16,3-4 0 0,5-2 0 16,0-5 0-16,0 1 0 0,5-13 0 15,3 2 0-15,-4-2 0 16,9 2 0-16,0-12 0 0,-1-1 0 16,5 3 0-16,5-9 0 0,3 2 0 31,5-6 0-31,3-6 0 0,10-4 0 15,-5-7 0-15,8-11 0 0,1 5 0 16,0-4 0-16,-5-11 0 0,0-6 0 0,1 0 0 0,-5-6 0 16,-4-5 0-16,-5-6 0 15,-8 7 0-15,1-13 0 0,-10 6 0 16,-3 0 0-16,-5 6 0 0,-4 1 0 16,-9-3 0-16,1 9 0 15,-9-3 0-15,0 7 0 0,-8 0 0 16,-1 11 0-16,1 5 0 0,-5 1 0 15,1 14 0-15,-1 3 0 16,-4 10 0-16,-4 6 0 0,-9 15 0 16,1 6 0-16,-5 13 0 15,0 15 0-15,-4-5-302 0,4 11-594 16,5-6 179-16,4-1-114 16,3 3-644-16,1-2 202 0,9-5 396 15</inkml:trace>
  <inkml:trace contextRef="#ctx0" brushRef="#br0" timeOffset="193486.15">20413 3889 4416 0,'4'4'476'0,"-4"-4"-10"0,0 0-60 16,0 0-29-16,5 0-54 15,-1 0-47-15,4-4-41 0,-3-3-44 16,7-3-37-16,1 4-42 0,4-11-38 16,0 0-33-16,8-4-19 15,5-6-8-15,-1-7 38 0,1 1-72 16,4-1 16-16,-4-4 4 0,3 5 2 15,-3-5-2-15,-4 4 0 16,-1-6 13-16,-4 9-8 0,-4-9 3 16,0 13 16-16,-4-1 21 15,-5 5 3-15,1 9-7 16,-5-3 6-16,0 4 10 0,-4 9 0 16,0-2-5-16,0 6-9 0,0 0-6 15,0 0-13-15,0 0-9 16,0 0-3-16,0 0-12 0,0 0 0 15,-4 6 5-15,0 21 8 0,-9 7 19 16,0 4-32-16,-4 23 0 16,0-1 0-16,-4 18 0 0,0 4 0 15,0-4 0-15,4 6 0 16,0-2 0-16,0-5 0 0,4-5 0 16,5-1 0-16,4-10 0 15,-1-7 0-15,5-3 0 0,5-7 0 16,-1-11-168-16,0 1-338 15,0-13-91-15,5-4-109 0,3-11 42 16,1-2-128-16,8-8-51 0,9-13 44 16,4-6-206-16,8-4 119 15</inkml:trace>
  <inkml:trace contextRef="#ctx0" brushRef="#br0" timeOffset="194034.69">21421 3618 2854 0,'-5'0'703'0,"1"10"18"16,-4 7-136-16,4 0-223 0,-5 10-78 16,1 7 116-16,-1 4 43 0,1 6-35 15,-1 0-51-15,1 0-55 16,-1 6-51-16,5 1-48 0,0-3-40 15,4-4-29-15,0-4-113 0,0 4-21 16,4-6 0-16,0-5 0 16,0 1 0-16,9 4 0 15,0-11 0-15,0-4 0 0,4-2 0 16,-1-4 0-16,6-11 0 0,3 5 0 16,5-11 0-16,4-11 0 15,8-6 0-15,0 1 0 0,1-12 0 16,3-5 0-16,-4-5 0 0,-3-6 0 15,-1-6 0-15,0-5 0 16,-9-6 0-16,1-6 0 0,-5 6 0 16,-8-4 0-16,-4-2 0 0,-5 6 0 15,-3 0 0-15,-10 6 0 16,-3 5 0-16,-5 2 0 16,-4 4 0-16,-8 4 0 0,-5 2 0 15,-4 11 0-15,1-3 0 0,-5 9 0 16,-1-2 0-16,-3 13 0 15,0-1 0-15,-1 11 0 0,5 0 0 16,-4 11 0-16,8 6 0 0,0 6 0 16,0 4 0-16,5 11 0 15,3 6 0-15,1 10-395 0,4 7-357 16,0 6-51-16,4 11-130 0,4 0-229 16,0 4-84-16,1-5 167 15</inkml:trace>
  <inkml:trace contextRef="#ctx0" brushRef="#br0" timeOffset="204085.19">21882 2938 763 0,'0'0'78'0,"0"0"12"0,0 0-18 16,0 0 11-16,4 6 21 15,-4-6 10-15,0 0 13 0,5 0-1 16,-5 0 5-16,0 0 2 0,0 0 6 15,0 0-4-15,0 0-2 16,0 0-2-16,0 0-15 0,0 0 11 16,0 0-8-16,0 0-1 0,0 0-10 15,0 0 0-15,0 0-4 16,0 0 13-16,0 0 2 0,0 0 5 16,0 0-6-16,0 0-7 15,0 0 6-15,0 0 4 16,0-6 13-16,0 6-21 0,0 0 2 15,4-4-31-15,-4 4 16 0,4 0-25 16,-4-7-4-16,0 7 2 16,4 0-20-16,-4 0 1 0,5-6-16 15,-1 6 12-15,-4-4-29 0,0 4 24 16,4 0-30-16,0-6 25 16,0-1-12-16,1 3 21 0,-1-2-4 15,0-1 1-15,5 3 7 0,-5-2-20 16,4 2 21-16,1-9-8 15,3 3 19-15,-3-1-37 16,8 1 1-16,-4-7-29 0,4 0 7 16,4 0-12-16,0 0 11 0,0 1-6 15,4-1 3-15,5-4 17 16,0-2-29-16,-1 6 6 0,9-10-1 16,1 10 6-16,-1-10 20 15,4-1-28-15,0 1 3 0,5 4-12 16,4-4-83-16,-1-1 153 0,1-5-29 15,4 6-6-15,0-7-6 16,0 7-19-16,5-7 9 0,3 7 9 16,1-1-27-16,-1 1 14 15,1 0 16-15,-1 0-27 0,5 4 7 16,-5-5 17-16,1 5-110 16,4 2 140-16,-1-2-5 0,1 6-42 15,4-4 4-15,0 4 11 0,4 7-18 16,5-7 7-16,-5 11 20 15,4-5-30-15,1 1-42 0,3 10-4 16,-3-6 109-16,3-5-26 0,1 11-19 16,-4 0 0-16,3 0 7 15,1 0-25-15,0 11 13 0,-5-5 9 16,5-2-28-16,-1 9-47 0,-3-9 115 16,3 13-47-1,1-7 3-15,-4 7 14 0,3 0-33 16,-3 0 11-16,-1-1 18 0,0 1-11 15,-8 0 69-15,5 4 23 16,-10-4-38-16,5 10 6 0,-8-10 29 16,-1 0-16-16,-8-1-26 0,5 5-21 15,-10 2 8-15,-3-6 9 16,0 0 9-16,-5 4-19 0,-4-4-10 0,-4-7 20 16,-4 7 24-16,-1 0 17 15,-3 0-11-15,-5-7 3 16,0 7-22-16,-4-4 4 0,0-3-25 15,-5 1-4-15,5-1 4 0,-8 3-15 16,4-9 16-16,-5 2 31 16,5 5-30-16,-5-5-15 0,-4-6-10 15,5 0-11-15,-5 4 2 0,-4-4 6 16,0 0-4-16,0 0 6 16,0 0-3-16,0 0 2 0,0-4-8 15,0 4 3-15,-8-17-18 0,3 7-1 16,-7-7-5-16,3 0-7 15,-3 0-34-15,-1 1-51 0,0-8-18 16,-4-3 30-16,0 6 37 16,0-6 25-16,0 0 14 0,0-7 8 15,1 7 2-15,-1-7 10 16,0 1-2-16,4 5 0 0,-4-5 4 16,0-1 8-16,4 13-9 15,1-13 2-15,-5 7 6 0,4 4-4 16,0 2 3-16,1-2-5 0,3 13 11 15,-3-14 9-15,3 14 21 16,5-1 3-16,-5 1-10 0,5 4-14 16,4 6-16-16,-4 0-5 0,4 0-4 15,0 0-5-15,0 0-3 16,0 0 2-16,4 6 6 16,0-2 3-16,-4 9 23 0,9-3 53 15,-5 7 40-15,9 0 12 0,-1 0 2 16,5 10-15-16,5-6-10 15,3 2-3-15,0 4-3 0,5 1-31 16,4 5-26-16,-5-6-7 0,5 1-5 16,0-1-12-16,0 7-13 15,-4-7-6-15,-1 0 10 0,-3 3-12 16,-1-3 0-16,-4-6 0 0,0 6 0 16,1-4 0-16,-5-2 0 15,-5 2 0-15,1-6 0 0,-5 0 0 16,1-13 0-16,-5 9 0 15,-4-9 0-15,4 2 0 0,-4-6 0 16,-4 11 0-16,0-11 0 16,-5 6 0-16,-3-6 0 0,-5 0 0 15,-9 4 0-15,-3 2 0 16,-9 5 0-16,-5-5 0 0,-3 5 0 16,-9-5 0-16,-5 5 0 0,5 5 0 15,-4 1 0-15,4 0 0 16,4 4 0-16,5-4-420 0,8 0-460 15,4 6-230-15,4 4-77 0,1 0-26 16,7 0-205-16</inkml:trace>
  <inkml:trace contextRef="#ctx0" brushRef="#br0" timeOffset="206123.56">9787 14341 1413 0,'0'0'6'0,"0"0"-1"0,0 0 1 15,0 0 21-15,0 0-24 16,0 0-3-16,0 0 173 0,0 0 121 16,0 0 27-16,0 0 16 0,0 0 29 15,0 0 42-15,0 0 22 16,0 0 10-16,0 0-19 0,-4-7-19 15,4 7-142-15,0-4-125 0,0 4-80 16,4-6-11-16,1-1-19 16,3 3-25-16,1-6-3 15,3-3 3-15,5 3 11 16,4-7-2-16,1 0-17 0,-1 7-4 0,0-11-4 16,4 4-50-16,-3-6 12 0,3 2 78 15,0-2 19-15,5-5-20 0,-5 5-4 16,5 2-11-16,-9-6-8 15,5 4 0-15,-5-4 6 0,0-1 3 16,-4 1 4-16,0 4-2 0,-5 2-22 16,-3-2 1-16,-1 2 5 15,-3-2 5-15,-1 6-4 0,0-4 4 16,-4 4 0-16,0 7 5 16,-4-3 1-16,4 3 4 0,-4 3 4 15,4 3-3-15,0 4 1 16,-5 0-3-16,5 0 51 0,-4 0-31 15,-4 11 138-15,-1 5 167 0,-3 18 57 16,-5 10-37-16,0 4-40 16,-5 13-25-16,1 6-35 0,-4 5-40 15,8-5-81-15,-13 11-106 0,13-7-27 16,-4 0 0-16,4-6 0 16,5-4 0-16,-1-4 0 0,4-2 0 15,1-11 0-15,4-7 0 0,0-3 0 16,4-7-67-16,-5-4-452 15,5-6-116-15,0-6-28 16,0-5 161-16,5 4-108 0,-1-10-126 16,0 0-25-16,4-10-10 0,14-13-68 15,-1-11 197-15</inkml:trace>
  <inkml:trace contextRef="#ctx0" brushRef="#br0" timeOffset="206653.3299">10486 14120 3545 0,'0'-6'761'0,"0"6"-213"0,0 0-199 16,-4 17-154-16,-5-1 44 0,5 12 141 16,-9 5 65-16,5 11 12 15,-1-6-44-15,1 2-28 0,-1 4-38 16,1 0-220-16,0 7-127 0,3-7 0 15,1 0 0-15,4-6 0 16,0-1 0-16,4-3 0 0,1-1 0 16,3-5 0-16,0-1 0 0,5-4 0 15,4-6 0-15,0 4 0 16,4-11 0-16,5-3 0 16,3-1 0-16,9-12 0 0,-8-1 0 15,12-7 0-15,5-9 0 0,-1 2 0 16,1-13 0-16,0 0 0 15,-1 1 0 1,-4-11 0-16,1 0 0 0,-5 0 0 16,-8 0 0-16,-5-11 0 15,-8 5 0-15,0-1 0 0,-9 3 0 0,-3-2 0 16,-5-1 0-16,-9 3 0 0,-4 4 0 16,1 0 0-16,-10 4 0 0,-3 6 0 15,-5 7 0-15,-3 0 0 16,-10 10 0-16,1 6 0 0,-9 11 0 15,0 7 0-15,5 3 0 0,-5 11 0 16,0 9 0-16,5 1 0 16,-1 3-155-16,5 10-355 0,4 0-152 15,4 6 28-15,4-6 220 0,5 7-535 16,4-3-222-16,4 9 40 16,4-9 456-16</inkml:trace>
  <inkml:trace contextRef="#ctx0" brushRef="#br0" timeOffset="207168.9499">9233 15086 3881 0,'0'0'633'0,"0"-7"-162"0,4 3-179 15,9-2-102-15,8-5-25 0,4 1 119 16,5 4 23-16,4-1 26 15,8 3-2-15,9-2-20 0,0-5-43 16,8 11-22-16,5-6 37 16,3 6-87-16,10 0-196 0,3-4 0 15,5 4 0-15,8-6 0 0,4 6 0 16,9 0 0-16,0 0 0 16,4 0 0-16,0 0 0 15,0 0 0-15,-4 6 0 0,0-6 0 16,-5 4 0-16,-3-4 0 0,-9 6 0 15,-9 5 0-15,-4-5 0 16,-12 5 0-16,-5-5 0 0,-8 4 0 16,-5 1 0-16,-8-5 0 0,-8-2 0 15,-9 3 0-15,0-1 0 16,-12-6-10-16,-1 4-560 0,-3 3-291 16,-5-7-101-16,-5 0-161 0,-7 10-153 15,-14-4 131 1</inkml:trace>
  <inkml:trace contextRef="#ctx0" brushRef="#br0" timeOffset="208015.44">10249 15655 5843 0,'-17'0'607'0,"4"-11"-157"0,1 5-113 16,-1 2-93-16,4-3-73 0,5 1-27 16,0-4 7-16,-5-1-12 15,5-2-34-15,4 3-105 0,-4-1 0 16,4 1 0-16,0 4 0 15,0-5 0-15,0 5 0 0,4-5 0 16,5 1 0-16,-1-3 0 16,9 3 0-1,0-7 0-15,8 6 0 0,-3 1 0 16,3-3 0-16,5 9 0 0,-13-2 0 16,4 6 0-16,0 6 0 15,0-2 0-15,-8 9 0 0,4-3 0 0,-5 14 0 0,-7 3 0 16,-1 4 0-16,-8 9 0 15,-5 15 0-15,-8 6 0 0,-4 6 0 16,-4-2 0-16,-9 6 0 0,-4 7 0 16,-5-11 0-16,-3 11 0 15,-1-7 0-15,-4-6 0 16,1 2 0-16,7-16 0 0,1-7 0 16,4-6 0-16,8-11 0 0,1-4 0 15,7-6 0-15,6-7 0 16,-1-10 0-16,4 0 0 0,0-6 0 15,5-4 0-15,3-7 0 16,-3-11 0-16,8 5 0 0,0-8 0 16,0-3 0-16,8-6 0 0,1 3 0 15,-1-7 0-15,5 10 0 16,-4-4 0-16,8 5 0 16,-5-1 0-16,5 7 0 0,4-1 0 15,0 1 0-15,1 4 0 16,3 6 0-16,0 7 0 0,5-1 0 15,4 5 0-15,-9 2 0 0,5 4 0 16,0 4 0-16,-1 2 0 16,1 1 0-16,0 3 0 0,-5 1 0 15,0 5 0-15,1 1 0 0,-5 0 0 16,4 0 0-16,1 4 0 16,-9-4 0-16,4 6 0 0,0-2 0 15,4-5 0-15,-3 1 0 0,-1 0 0 16,8-7 0-16,-12 7 0 15,0-10 0-15,4-3 0 16,1-4 0-16,-1-4-121 0,4-3-165 16,-4-3-31-16,5-7-109 15,3 0-234-15,5-10-58 0,0 4-21 16,-4-4-147-16,4-7-100 0,-1 7 16 16</inkml:trace>
  <inkml:trace contextRef="#ctx0" brushRef="#br0" timeOffset="209485.8599">12302 14937 1563 0,'0'0'455'16,"-4"0"92"-16,0-7 103 0,4 7 75 15,0 0-1-15,0 0-275 0,0-4-213 16,0 4-72-16,-5 0 61 15,5 0 4-15,0 0 11 0,5 0 52 16,3 0-9-16,9 0-68 0,0 0-51 16,4 0-11-16,5 0-33 15,3 0-52-15,9-6-27 16,0 6-17-16,0-4-18 0,5-3-6 16,3 1 0-16,-3 2-10 0,-1 4-2 15,-8-6-24-15,0 6-310 16,-5-7-238-16,-7 7 68 0,-6 0-67 15,1 0-262-15,-8 7-93 16,-5-7 14-16,-4 6 260 0,-4 11 141 16,-13-3-117-16</inkml:trace>
  <inkml:trace contextRef="#ctx0" brushRef="#br0" timeOffset="209768.78">12298 15191 3545 0,'-9'0'653'15,"5"0"-153"-15,4 0-131 16,4 0-99-16,5 0-13 0,4 0 130 16,3 0 0-16,6 0-15 15,3 0-41-15,0 0-38 0,5 0-55 16,0 0-52-16,4-7-34 0,4 3-45 15,-4-2-45-15,4 6-12 16,0-4-19-16,0-3-30 0,0 1-1 16,0 2 0-16,-4-2 0 0,0-1-341 15,0 3-270-15,-5-2-170 16,-3 6 151-16,3-4-295 16,-8 4-176-16,-4 4-85 0,-4 2 269 15</inkml:trace>
  <inkml:trace contextRef="#ctx0" brushRef="#br0" timeOffset="212336.03">15011 13944 1520 0,'0'-30'372'0,"5"9"28"16,-5-2 22-16,0 2 93 16,0 5 80-16,0 5 6 15,0 5-150-15,0-5-119 0,0 5-60 16,0 6-24-16,0 0-3 0,0 0-17 15,0 0 78-15,0 17 31 16,8 0 3-16,-4 6-26 0,9 8-78 16,0 9-88-16,-1 8 21 15,5 3-29-15,0 3-140 0,9 3 0 16,-5-9 0-16,4 9 0 0,5-13 0 16,0 0 0-16,-1 0 0 15,5-6 0-15,0 2 0 0,0-9-634 16,-5-1-314-16,-3-9 417 15,3-5-315-15,-7 1-409 0,-5-6-14 16,-5-5 632-16,5-2 30 16</inkml:trace>
  <inkml:trace contextRef="#ctx0" brushRef="#br0" timeOffset="212661.8299">15486 13805 5130 0,'-22'4'240'0,"1"9"134"16,-4 14 199-16,-1 1 16 0,-3 5-65 16,3 5-115-16,-3 6-115 0,-1 0-236 15,0 0-58-15,1 7 0 16,-1-7 0-16,-4 6 0 0,5-6 0 15,-5 11 0-15,0-5 0 0,0-6 0 16,-4 11 0-16,0-5 0 16,0 5 0-16,4-5-44 0,0-12-437 15,4 6-164-15,1-17-68 0,12-4 261 16,4-6-697-16,5-6-289 16,3-5 501-16,5-6-59 15</inkml:trace>
  <inkml:trace contextRef="#ctx0" brushRef="#br0" timeOffset="213133.43">14580 15031 3274 0,'-5'0'662'0,"5"0"-129"16,-4 0-75-16,4 0-147 0,0 0-144 15,0 0 42-15,4 0 228 0,5 0 4 16,4 0-44-16,3 0-17 15,1 0-37-15,5 0-41 0,7 0-70 16,5 0-187-16,8 0-45 0,5 0 0 16,8 0 0-16,9 0 0 0,7 0 0 15,6 0 0-15,7-6 0 16,1 6 0-16,8-4 0 16,-4-3 0-16,4 7 0 0,-4-6 0 15,-4 2 0-15,-1-2 0 0,-3 6 0 16,-9 0 0-16,0 0 0 15,-9 0 0-15,-8 0 0 0,0 6 0 16,-8-2 0-16,-5 2 0 0,-4 5-388 16,-8-1-242-16,-5 3-90 15,-8-3 121-15,0 1-362 0,-8-1-206 16,-5 14 17-16,-8 3 139 16</inkml:trace>
  <inkml:trace contextRef="#ctx0" brushRef="#br0" timeOffset="214121.3299">15206 15793 2819 0,'-4'-6'511'15,"4"-5"-28"-15,-4-5-22 0,4-1-51 16,0 6-58-16,0-6-43 16,0 1-12-16,0-1-23 0,0-4-30 15,0-2-34-15,0 6-33 0,0-4-22 16,4-2-49-16,4 2-40 16,-3-2-24-16,3-4-26 15,1 10-6-15,3-4-10 0,5-2-4 16,0 6-9-16,-4 0 6 15,4 7-1-15,0-1-8 0,0 1 10 16,4 3-3-16,0 1 4 0,0 2-6 16,-4 4 6-16,4 0-2 15,-4 0 7-15,-4 0 0 0,0 4 4 16,-1-4 6-16,-3 6 42 16,-1 1 41-16,-4 3 42 0,1 1-11 15,-1-1-13-15,-4 7-17 16,-4 6 35-16,-1-2 64 0,-3 13-4 15,-5-7-15-15,-4 6-142 0,0 5-32 16,0 2 0-16,-4-2 0 16,4-5 0-16,-4 1 0 15,0 10 0-15,4-6 0 0,0-4 0 16,0-7 0-16,5 6 0 16,-1-5 0-16,4 5 0 0,-3 1 0 0,3-7 0 0,1 0 0 15,3 1 0-15,-3 5 0 16,8-12 0-16,-4 2 0 0,4-2 0 15,0-4 0-15,0 0 0 16,4 0 0-16,0-7 0 0,0 7 0 16,5-11 0-16,-1 5 0 15,5-5 0-15,4-2 0 0,0 3 0 16,4-7 0-16,5-7 0 16,-1 3 0-16,5-2 0 0,-1 2 0 15,-3-9 0-15,-1 3 0 0,0-1 0 16,-8 5 0-16,0-11 0 15,-4 6 0-15,0-5 0 0,-5-1 0 16,-4 0 0-16,1-4 0 0,-5-2 0 16,0-4 0-16,0-1 0 15,-5-5 0-15,-3-5 0 16,-1-2 0-16,-3 2 0 0,-5-6 0 16,0 4 0-16,-4 3 0 0,-9-7 0 15,0 6 0-15,-3-2 0 16,-6 2 0-16,6 5 0 0,-5-1 0 15,8 7 0-15,0-1-83 0,5 12-429 16,8-1-205-16,0 6-176 16,9 5-256-16,-1 2-148 0,5-3 16 15</inkml:trace>
  <inkml:trace contextRef="#ctx0" brushRef="#br0" timeOffset="-212183.03">11163 17836 2610 0,'-4'-7'670'15,"4"3"80"-15,0-6-67 16,0 3-235-16,0 1-131 0,4 2 67 16,-4 4 61-16,5 0 23 0,3 4-29 15,0 2 2-15,5 5-44 16,0 6-258-16,4 6-139 15,4 4 0-15,-4 7 0 0,0 3 0 16,4-3 0-16,0 4 0 0,0 6 0 16,1-11 0-16,-6 5 0 15,6 2 0-15,-1-2 0 0,0-11 0 16,0 7 0-16,-4-7 0 0,0-4-86 16,0-6-509-16,-9-7-105 15,1 1-90-15,-5-11 52 0,5 6-141 16,-5-12-152-16,4-11-84 0,1-4 166 15</inkml:trace>
  <inkml:trace contextRef="#ctx0" brushRef="#br0" timeOffset="-211854.91">11599 17703 3862 0,'-17'-6'641'15,"-4"12"-149"-15,4 1-60 0,-8 3 35 16,4 17 41-16,-5 1-26 16,1 12-31-16,-5 4-25 0,1 4-78 15,-1 2-266-15,0 5-82 0,-3-5 0 16,-1 11 0-16,0 0 0 16,-4-6 0-16,4-1 0 15,-4 3 0-15,4-2 0 0,0-11 0 16,0 6 0-16,9-12 0 15,-1-5 0-15,9-5-353 0,0-12-140 16,9 1-199-16,4-17-104 0,4 0-19 16,4-6-127-16,9-11 0 15,4-10 70-15,8 0 247 0</inkml:trace>
  <inkml:trace contextRef="#ctx0" brushRef="#br0" timeOffset="-211415.78">12230 17798 4894 0,'-4'-6'423'0,"0"6"-84"15,4 0-31-15,0 0 40 16,4 0 65-16,0 0 24 16,5 6-134-16,3-2-51 0,5 2-15 15,0 5-56-15,4-5-125 0,5-2-56 16,3 3 0-16,5-7 0 16,4-7 0-16,0 3 0 0,5 4 0 15,-1-6 0-15,0 2-153 0,-3-3-302 16,-6 1-247-16,-7 2-248 15,-1 4 27-15,-8 4-90 16,-4-4-124-16,-9 6 53 0</inkml:trace>
  <inkml:trace contextRef="#ctx0" brushRef="#br0" timeOffset="-211103.3299">12078 18123 4534 0,'0'0'433'15,"0"0"-63"-15,8 0 97 0,1-6 84 16,8 6-44-16,0 0-47 0,4 0-15 16,4 0-84-16,0 0-298 15,5 0-63-15,4 0 0 16,0 0 0-16,4-4 0 0,4 4 0 15,1-7 0-15,-1 1 0 0,9 2 0 16,-5 4 0-16,5-6-156 16,-4 6-281-16,3 0-157 0,-3-7-264 15,4 7-41-15,0 7-215 0,-1-1-135 16,1-2 20-16</inkml:trace>
  <inkml:trace contextRef="#ctx0" brushRef="#br0" timeOffset="-209835.49">13919 17057 2775 0,'-12'0'562'0,"3"6"-25"15,1-6-24-15,3 0-102 0,1 4-74 16,4-4-53-16,0 0 28 15,0 0 28-15,0 0 15 0,0-4-38 16,4 4-45-16,5-6-58 0,-1 6-65 16,5-11-54-1,4 1-38-15,4-13-28 0,9 6-11 16,4-10-15-16,-1-1 8 0,1-5-3 16,4-5 2-16,-4-2-10 15,4 2-15-15,-8 5 34 0,0 5-99 16,-9 1 35-16,-4 4 14 0,-5 6 10 15,-3 3 17-15,-5 1 4 16,0 3 0-16,-4 10 6 0,0 0-3 16,0 0 2-16,0 0-1 15,-8 6-4-15,-1 11 9 0,-3 14 57 16,-5 19 81-16,0 5-38 16,0 12 33-16,-4 5 6 0,4 5-28 15,-4 1-120-15,0-7 0 16,8 7 0-16,-4 0 0 0,4-13 0 15,0 2 0-15,1-6 0 16,8-13 0-16,-1 2 0 0,5-16 0 16,5 0-129-16,-1-13-328 0,4 2-60 15,5-13-252-15,4-6-58 16,4-8-76-16,4-2 45 0,5-15-121 16,0-2-21-16</inkml:trace>
  <inkml:trace contextRef="#ctx0" brushRef="#br0" timeOffset="-209270.69">14783 17053 4918 0,'0'0'589'0,"-4"10"-26"0,-1 7-10 15,1 4-42-15,-4 2-27 16,3 11-64-16,1-7-267 0,0 11-153 16,0-5 0-16,-1-5 0 0,5 5 0 15,-4-6 0-15,4 7 0 16,4-7 0-16,1-6 0 16,-1 2 0-16,4-2 0 0,1-4 0 15,4 0 0-15,4-4 0 0,4-3 0 16,0 1 0-16,8-11 0 15,5-7 0-15,4-3 0 16,5-7 0-16,3-10 0 0,5-1 0 16,0-5 0-16,4-11 0 0,-8 6 0 15,-1-12 0-15,-4 5 0 0,-8 1 0 16,-8-6 0-16,-1 6 0 16,-8 0 0-16,-8-4 0 0,-5-3 0 15,-8 7 0-15,-1 0 0 0,-7 0 0 16,-5 4 0-16,-9 9 0 15,-3-3 0-15,-1 0 0 0,-8 18 0 16,-9-1 0-16,5 6 0 0,-5 11 0 16,5 0 0-16,0 11 0 15,4 12 0-15,-5 4 0 16,5 11 0-16,4 6 0 0,0 6 0 16,5 1 0-16,3 3 0 15,10 1 0-15,-1-5-172 0,8 1-343 16,5-3-100-16,4-8-55 0,4 4 54 15,5-6-141-15,3 2-76 16,5-13 57-16,0 4-75 0,9-7 32 16</inkml:trace>
  <inkml:trace contextRef="#ctx0" brushRef="#br0" timeOffset="-208864.43">15909 17090 6042 0,'-4'0'549'15,"4"-10"-214"-15,-9 10-94 16,5 0-22-16,4 0-17 0,-4 10-47 15,-1-10-48-15,-3 11-47 0,8-11-12 16,-4 6-23-16,4-2 2 16,0 3-22-16,0-1 6 15,4-6-23-15,0 4-16 0,5 3-17 16,-1-7 11-16,5 0 8 0,-5 0 17 16,1-7 0-16,-5 3 13 15,0 4-4-15,1-6 55 0,-1-1-58 16,-4-3 22-16,0 6 2 0,0-3 7 15,0-3-19-15,0 10-17 16,-9-6-22-16,5 6-140 0,-9 6-142 16,5-6-199-16,-5 4-336 15,5 9-87-15,-5-3-109 16,9 1-7-16,4 6-108 0</inkml:trace>
  <inkml:trace contextRef="#ctx0" brushRef="#br0" timeOffset="-208143.27">16540 16870 4483 0,'-5'-34'486'0,"-3"1"-126"0,4-5-101 16,4 4-62-16,0 1-68 15,0 6-15-15,4-7-2 0,0 13-27 16,5-2-40-16,-1 2-19 0,5 4-26 16,0 0 15-16,-1 1-13 15,5 5-2-15,0 5 0 0,4 6 6 16,-4-4 18-16,0 4-44 0,0 4 20 15,0-4-13-15,-4 0 19 16,-1 6-4 0,-3-2 42-16,-5 3 21 0,0-1 47 15,1 4 3-15,-1 1 68 0,-4 6 17 16,-4-1-22-16,-5 18-43 16,-8 4-7-16,0 6 21 0,-4 0 23 0,-4 6-25 15,-1 5-15-15,1-5-23 16,-1 5-105-16,1-5-4 0,4 1 0 15,4-7 0-15,0 0 0 0,4-6 0 16,5 6 0-16,4-17 0 16,-1 7 0-16,5-7 0 0,5-10 0 15,-1-1 0-15,4 1 0 0,1-6 0 16,8-5 0-16,0-6 0 16,0-6 0-16,8-1-2 0,0-3-29 15,-3-7 14-15,3-4 11 16,-4 4 6-16,0-10 9 0,-4 4 3 15,-4-4 23-15,0-7-35 16,-1 3 0-16,-7-3 0 0,-1 0 0 16,0 1 0-16,-4-5 0 15,-4 4 0-15,0 1 0 0,-5-5 0 16,-4 5 0-16,-4-1 0 0,1-4 0 16,-6 5 0-16,5 12 0 15,0-3 0-15,1 1 0 0,3 9-229 16,-4 1-197-16,4 3-170 0,5 3-280 15,-1 3-90-15,-3 8-89 16,3 9-44-16,-4 4-5 0</inkml:trace>
  <inkml:trace contextRef="#ctx0" brushRef="#br0" timeOffset="-207422.03">14444 17825 2002 0,'-4'0'381'0,"4"0"-36"0,0 0-35 15,0 0 28-15,0 0 51 0,-4-6 8 16,4 2-25-16,4-3-48 15,-4 1 31-15,4-4 56 0,0 3-24 16,1 3-67-16,-1-2-45 16,0 2-31-16,0-3-20 15,5-3-1-15,3 3-12 0,5-3-11 16,0 4 12-16,5-5-18 0,-1 5-117 16,4-5-77-16,9 5 0 15,0 2 0-15,4-2 0 0,0-1 0 16,9 3 0-16,-1-6 0 0,9 3 0 15,4 1 0-15,9 2 0 16,8-9 0-16,9 9 0 0,8-2 0 16,9-1 0-16,-1 3 0 15,9 4 0-15,5-6 0 0,-1 6 0 16,9 0 0-16,0 0 0 16,-1 0 0-16,1 0 0 0,0 0 0 15,0 0 0-15,-5 0 0 16,1 0 0-16,-5 0 0 0,-8-4 0 15,0-3 0-15,-13 1 0 0,-4 2 0 16,-9-2 0-16,-8-5 0 16,-13 5 0-16,-8 2 0 0,-8-9 0 15,-10 9 0-15,1-2 0 0,-4-5 0 16,-5 5 0 0,-8-5 0-16,4 5 0 0,-8 6 0 15,0-4 0-15,-5-3-150 16,-4 7-484-16,-4 0-439 0,0 0-195 0,-8-6-8 15,-5 2-290-15</inkml:trace>
  <inkml:trace contextRef="#ctx0" brushRef="#br0" timeOffset="-206470.8499">15668 18018 4444 0,'0'0'519'16,"0"0"-124"-16,-5-6-82 0,5 6-8 16,0 0 2-16,0 0-4 15,0 0-54-15,0 0-59 0,0-11-62 16,-4 11-31-16,4-10-34 0,0 4-4 15,0-1-11-15,4-3-9 16,-4 10-12-16,5-11-22 0,3-5 5 16,5-5-2-16,-5-2-8 15,9 6 6-15,-4 0-1 0,4 6 2 16,0-5-7-16,0 5 0 0,-5 5 6 16,5-5 1-16,-4 5 3 15,0 6-1-15,-1 0 0 16,-3 6 8-16,-1 5 18 0,1-5 20 15,-1 5 19-15,1 5 27 16,-9 12 2-16,0 5-18 0,0 1-18 16,-9 10-21-16,-3 0-6 0,-5 4-40 15,-5 9 0-15,-3 4 0 16,-5-7 0-16,-3 7 0 0,-1-6 0 16,0 6 0-16,-4-11 0 0,0 1 0 15,0-14 0-15,4 1 0 16,0-4 0-16,4-11 0 15,5-6 0-15,4-7 0 0,4 1 0 16,0-11 0-16,4 0 0 16,5 0 0-16,-1-7-85 0,5-3 9 15,0-1-11-15,-1-5 2 0,5-1 21 16,0-4 36-16,0-2 8 16,5 2 9-16,-5-2 22 0,4 6 9 15,0-4 5-15,5-2-12 0,-1 6-11 16,5-4 7-16,-5-2 16 15,9 6 6-15,0 0-7 16,0 7 15-16,4-7 10 0,0 6 6 16,5 1-5-16,-1 10 9 15,1-6-15-15,-1 6-44 0,0 6 0 16,1-2 0-16,-1 2 0 0,1 11 0 16,-5-6 0-16,4 6 0 15,-4-7 0-15,0 7 0 0,5 0 0 16,-5-1 0-16,4 1 0 0,1-6 0 15,-5-1 0-15,4 7 0 16,1-11-78-16,3 1-254 0,-3-7-32 16,-1 0-54-16,5-7-169 15,4 1-93-15,0-5-54 16,-1-5-150-16,1-1-90 0,0-10-160 16</inkml:trace>
  <inkml:trace contextRef="#ctx0" brushRef="#br0" timeOffset="-205716.54">18343 17382 4454 0,'0'0'628'0,"-4"0"-46"16,4 0-42-16,8-4-78 16,1 4-76-16,-1 0-95 0,9 0-19 15,0 0-88-15,13 0-28 16,8 0-51-16,4 0-54 0,9 4-24 15,8-4-14-15,5 0-11 16,3 0 3-16,10-4-5 0,-1-2-200 16,-4 6-176-16,0-7-313 15,-4 3-211-15,-13 4-42 0,-9 0 33 16,-16 0 48-16,-5 0-115 16,-21 17 208-16,-12 0 132 0</inkml:trace>
  <inkml:trace contextRef="#ctx0" brushRef="#br0" timeOffset="-205450.9499">18500 17693 4081 0,'-13'0'614'0,"0"0"-33"0,5 0-33 15,4 0-102-15,4 0-91 0,0 0-65 16,8 0-32-16,5 0-37 15,8 0-54-15,4 0-41 16,9 0-50-16,9 0-38 0,7-6-13 16,5 6-18-16,5-11-7 0,7 5-62 15,1-5-185-15,4 1-219 16,8-7-279-16,-8 4-42 0,-8 3-68 16,-1-1-66-16,-8 5-101 15,1-4 103-15</inkml:trace>
  <inkml:trace contextRef="#ctx0" brushRef="#br0" timeOffset="-204777.8499">19952 16759 4161 0,'-9'0'625'0,"9"-4"-228"16,0 4-128-16,-4 4 83 0,0 2 57 15,0 5-13-15,4 5-47 16,-5 5-25-16,5 2-38 0,0 5-53 15,0-1-76-15,5-4-44 16,-1 4-37-16,0 1-33 0,4-5-42 16,1-2-1-16,4 2 0 15,4-6 0-15,4-3 0 0,4-1-92 16,5-3-85-16,4-10-10 0,0 0-5 16,4-6-9-16,0 2-21 15,0-13-8-15,-4 7 61 0,-5-7 66 16,-3 0 67-16,-5-6 4 0,0-4 6 15,-8-1 17-15,-5-5 9 16,-4-1 71-16,1 3 67 0,-5-3 32 16,0 1 2-16,0 12 0 15,-5-3-10-15,5 8-27 16,-4 5-20-16,0 5-22 0,4 2-17 16,0 4-7-16,-4 0 53 0,0 10 50 15,-5 7-163-15,-4 21-9 16,-4 12 0-16,0 5 0 0,1 6 0 15,-6 6 0-15,-7 4 0 0,3 11 0 16,5-4 0-16,0-1 0 16,4 1 0-16,0 4 0 0,0-11 0 15,5 3 0-15,-5-9 0 16,8-4 0-16,1 0 0 16,-1-11 0-16,5-2 0 0,0-8 0 15,4-2 0-15,0-15-165 0,4-2-328 16,0-4-129-16,0-11-176 15,5-2-29-15,-1 3-122 0,1-18-46 16,16-6-291-16</inkml:trace>
  <inkml:trace contextRef="#ctx0" brushRef="#br0" timeOffset="-204242.49">20841 17239 5487 0,'-9'11'739'0,"1"2"-175"0,-1 8-131 16,-3 6-88-16,3 13-52 0,1 4-30 15,-1 0-196-15,1 10-67 16,-1-3 0-16,5 3 0 0,0-3 0 15,4-3 0-15,0 2 0 0,4-5 0 16,-4-1 0-16,9-7 0 16,-1 3 0-16,5-6 0 15,-1-7 0-15,14 0 0 0,-1-10 0 16,9 0 0-16,8-6 0 16,5-1 0-16,8-10 0 0,4-10 0 15,5-1 0-15,3-12 0 0,5-4-80 16,0-7-86-16,-4-4 41 15,-9-6 55-15,-4-6 39 0,-4-5 19 16,-8-6 30-16,-5 7 61 0,-9-13 33 16,-8 6-3-16,-4 0-14 31,-12 0-24-31,-1-4-71 0,-13 8 0 16,1 9 0-16,-13-9 0 0,-5 9 0 15,-3-2 0-15,-9 6 0 16,-9-1 0-16,-4 12 0 0,5 6 0 15,-9 10 0-15,4 6 0 16,-4 11 0-16,0 17 0 0,0 10-141 16,-4 17-202-16,-1 1-179 0,1 15-386 15,4-5-108-15,4 6-22 16,0 0-158-16,13 0-101 0</inkml:trace>
  <inkml:trace contextRef="#ctx0" brushRef="#br0" timeOffset="-201785.57">26759 4617 1155 0,'4'-17'236'0,"0"1"71"16,1-1 64-16,-5 6-1 0,4 5 6 15,-8 2 7-15,4-3-29 16,0 7-23-16,0 0 53 0,-5 11 25 15,-7 12-70-15,-1 4-20 16,-8 11-61-16,0 13-22 16,-5-1 17-16,-3 4-9 0,3 7-28 15,-3 0-50-15,-1 0-21 0,-4 0-30 16,4-6-25-16,1-1-13 16,3-3-18-16,1-7-12 0,4-11-13 15,4-6-7-15,4 1-7 0,1-11 24 16,3-7 51-16,5-4 25 15,0 5-1-15,4-11 26 16,0 0 7-16,0 0-13 0,0 0-83 16,4-11-56-16,0 5 0 15,5-11 0-15,-1 7 0 0,5-7 0 16,4 0 0-16,4 0 0 0,0 7 0 16,4-1 0-16,1 1 0 15,-1 4 0-15,5-1 0 0,-1 7 0 16,5 7 0-16,0-7 0 0,0 6 0 15,4-2 0-15,-4 9 0 16,8-9 0-16,-4 6 0 0,-4 3 0 16,-4-3 0-16,-5-3 0 0,-8-3 0 15,4 2 0-15,-8 1 0 16,0-3 0-16,-5-4 0 16,1 6-49-16,-5-6-390 0,0 0-73 15,-4 0-63-15,0 0-93 16,0 0 39-16,4 0-100 0,-4 0-84 15,9-6-57-15,4-5 81 0,-1-6 198 16,1-10-132-16</inkml:trace>
  <inkml:trace contextRef="#ctx0" brushRef="#br0" timeOffset="-201441.8499">27216 4760 3409 0,'-8'0'646'0,"3"0"-62"16,-7 0-132-16,3 17-202 15,-3-1 5-15,-5 12 130 0,4 5 52 16,-8 5-23-16,4 6-14 0,-4 7-22 16,-1 3-64-16,6 3-67 15,-6-3-227-15,1 7-20 0,-4 0 0 16,-5-6 0-16,1 6 0 0,-1-7 0 15,0 3 0-15,1-3 0 16,3-9 0-16,5-1 0 0,-4-7 0 16,8-3 0-16,0 0 0 0,8-11-395 15,-3-2-75-15,7-11-65 16,1 3-16-16,0-9 71 16,4-4-93-16,4 0-164 0,5-4-37 15,3-13-30-15,14-6-57 0,-1-11 86 16</inkml:trace>
  <inkml:trace contextRef="#ctx0" brushRef="#br0" timeOffset="-200831.37">27381 5081 3795 0,'0'-6'820'15,"-4"-5"-354"-15,4 11-222 16,0 0-110-16,-4 11 104 0,-5 6 202 16,1-1 47-16,-1 12-5 15,-3 5-26-15,3 5-66 16,-4 2-151-16,1 4-239 0,-1 0 0 16,0 0 0-16,1 0 0 15,3 0 0-15,1 0 0 0,-1 0 0 16,5 1 0-16,0-8 0 0,4 3 0 0,0-6 0 15,0-7 0-15,4 0 0 0,5-6 0 16,-1 2 0-16,5-6 0 16,-1 0 0-16,10-6 0 15,-1-1 0-15,8-4 0 0,5-6 0 16,0-6 0-16,8-4 0 0,5-7 0 16,0-4 0-16,-1-2 0 15,1-11 0-15,-1 3 0 0,1-9 0 16,-1-4 0-16,-3-7 0 0,-1 3 0 15,-12-9 0-15,-1 3 0 0,-3-1 0 16,-5-6 0-16,-8 0 0 16,-5 1 0-16,1 5 0 0,-9 5 0 15,-5-5 0-15,-7 11 0 16,3-6 0-16,-8 5 0 0,-8 1 0 16,-5 11 0-16,-4-5 0 15,-4 4 0-15,-8 7 0 0,-1 10 0 16,0 1 0-16,1 9 0 0,-1 14 0 15,9-1 0-15,-4 11 0 16,8 4 0-16,0 12 0 0,0 1 0 16,9 10 0-16,0 0 0 0,3 11 0 15,1 12 0-15,4-2 0 16,-4-4 0-16,8 10-89 0,-4-4-826 16,5-2 104-16,3 2-141 0,-3 5-324 15,3-1-74-15,-4-4 596 16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169923-5F36-4D5B-B264-6E257CBA50E5}" type="datetimeFigureOut">
              <a:rPr lang="ru-RU" smtClean="0"/>
              <a:t>30.12.2025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1EE2D7-77F8-40AB-B5FD-39A5E2FCEC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96983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6C3726D-23F4-4E99-95BB-F16DA9E1AE5A}" type="slidenum">
              <a:rPr lang="ru-RU" altLang="ru-RU">
                <a:solidFill>
                  <a:srgbClr val="000000"/>
                </a:solidFill>
              </a:rPr>
              <a:pPr eaLnBrk="1" hangingPunct="1"/>
              <a:t>12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altLang="ru-RU" smtClean="0"/>
              <a:t>Шаблон для создания презентаций к урокам математики. Савченко Е.М.</a:t>
            </a:r>
          </a:p>
        </p:txBody>
      </p:sp>
    </p:spTree>
    <p:extLst>
      <p:ext uri="{BB962C8B-B14F-4D97-AF65-F5344CB8AC3E}">
        <p14:creationId xmlns:p14="http://schemas.microsoft.com/office/powerpoint/2010/main" val="36030054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EE2D7-77F8-40AB-B5FD-39A5E2FCEC2C}" type="slidenum">
              <a:rPr lang="ru-RU" smtClean="0"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82868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96A35EAA-ED80-4FF1-942C-82B1D483AF60}"/>
              </a:ext>
            </a:extLst>
          </p:cNvPr>
          <p:cNvSpPr/>
          <p:nvPr/>
        </p:nvSpPr>
        <p:spPr>
          <a:xfrm rot="21133683" flipH="1">
            <a:off x="977627" y="481134"/>
            <a:ext cx="9378187" cy="5238589"/>
          </a:xfrm>
          <a:custGeom>
            <a:avLst/>
            <a:gdLst>
              <a:gd name="connsiteX0" fmla="*/ 628580 w 1248448"/>
              <a:gd name="connsiteY0" fmla="*/ 873029 h 873038"/>
              <a:gd name="connsiteX1" fmla="*/ 820985 w 1248448"/>
              <a:gd name="connsiteY1" fmla="*/ 803115 h 873038"/>
              <a:gd name="connsiteX2" fmla="*/ 1179791 w 1248448"/>
              <a:gd name="connsiteY2" fmla="*/ 630332 h 873038"/>
              <a:gd name="connsiteX3" fmla="*/ 1178744 w 1248448"/>
              <a:gd name="connsiteY3" fmla="*/ 192753 h 873038"/>
              <a:gd name="connsiteX4" fmla="*/ 459416 w 1248448"/>
              <a:gd name="connsiteY4" fmla="*/ 32447 h 873038"/>
              <a:gd name="connsiteX5" fmla="*/ 7264 w 1248448"/>
              <a:gd name="connsiteY5" fmla="*/ 595184 h 873038"/>
              <a:gd name="connsiteX6" fmla="*/ 545617 w 1248448"/>
              <a:gd name="connsiteY6" fmla="*/ 737202 h 873038"/>
              <a:gd name="connsiteX7" fmla="*/ 628580 w 1248448"/>
              <a:gd name="connsiteY7" fmla="*/ 873029 h 873038"/>
              <a:gd name="connsiteX0" fmla="*/ 628618 w 1248446"/>
              <a:gd name="connsiteY0" fmla="*/ 873038 h 873038"/>
              <a:gd name="connsiteX1" fmla="*/ 821023 w 1248446"/>
              <a:gd name="connsiteY1" fmla="*/ 803124 h 873038"/>
              <a:gd name="connsiteX2" fmla="*/ 1179829 w 1248446"/>
              <a:gd name="connsiteY2" fmla="*/ 630341 h 873038"/>
              <a:gd name="connsiteX3" fmla="*/ 1178782 w 1248446"/>
              <a:gd name="connsiteY3" fmla="*/ 192762 h 873038"/>
              <a:gd name="connsiteX4" fmla="*/ 459454 w 1248446"/>
              <a:gd name="connsiteY4" fmla="*/ 32456 h 873038"/>
              <a:gd name="connsiteX5" fmla="*/ 7302 w 1248446"/>
              <a:gd name="connsiteY5" fmla="*/ 595193 h 873038"/>
              <a:gd name="connsiteX6" fmla="*/ 547734 w 1248446"/>
              <a:gd name="connsiteY6" fmla="*/ 751246 h 873038"/>
              <a:gd name="connsiteX7" fmla="*/ 628618 w 1248446"/>
              <a:gd name="connsiteY7" fmla="*/ 873038 h 873038"/>
              <a:gd name="connsiteX0" fmla="*/ 635867 w 1255695"/>
              <a:gd name="connsiteY0" fmla="*/ 873038 h 873038"/>
              <a:gd name="connsiteX1" fmla="*/ 828272 w 1255695"/>
              <a:gd name="connsiteY1" fmla="*/ 803124 h 873038"/>
              <a:gd name="connsiteX2" fmla="*/ 1187078 w 1255695"/>
              <a:gd name="connsiteY2" fmla="*/ 630341 h 873038"/>
              <a:gd name="connsiteX3" fmla="*/ 1186031 w 1255695"/>
              <a:gd name="connsiteY3" fmla="*/ 192762 h 873038"/>
              <a:gd name="connsiteX4" fmla="*/ 466703 w 1255695"/>
              <a:gd name="connsiteY4" fmla="*/ 32456 h 873038"/>
              <a:gd name="connsiteX5" fmla="*/ 14551 w 1255695"/>
              <a:gd name="connsiteY5" fmla="*/ 595193 h 873038"/>
              <a:gd name="connsiteX6" fmla="*/ 554983 w 1255695"/>
              <a:gd name="connsiteY6" fmla="*/ 751246 h 873038"/>
              <a:gd name="connsiteX7" fmla="*/ 635867 w 1255695"/>
              <a:gd name="connsiteY7" fmla="*/ 873038 h 873038"/>
              <a:gd name="connsiteX0" fmla="*/ 635867 w 1255695"/>
              <a:gd name="connsiteY0" fmla="*/ 873038 h 873038"/>
              <a:gd name="connsiteX1" fmla="*/ 828272 w 1255695"/>
              <a:gd name="connsiteY1" fmla="*/ 803124 h 873038"/>
              <a:gd name="connsiteX2" fmla="*/ 1187078 w 1255695"/>
              <a:gd name="connsiteY2" fmla="*/ 630341 h 873038"/>
              <a:gd name="connsiteX3" fmla="*/ 1186031 w 1255695"/>
              <a:gd name="connsiteY3" fmla="*/ 192762 h 873038"/>
              <a:gd name="connsiteX4" fmla="*/ 466703 w 1255695"/>
              <a:gd name="connsiteY4" fmla="*/ 32456 h 873038"/>
              <a:gd name="connsiteX5" fmla="*/ 14551 w 1255695"/>
              <a:gd name="connsiteY5" fmla="*/ 595193 h 873038"/>
              <a:gd name="connsiteX6" fmla="*/ 554983 w 1255695"/>
              <a:gd name="connsiteY6" fmla="*/ 751246 h 873038"/>
              <a:gd name="connsiteX7" fmla="*/ 635867 w 1255695"/>
              <a:gd name="connsiteY7" fmla="*/ 873038 h 873038"/>
              <a:gd name="connsiteX0" fmla="*/ 635867 w 1249939"/>
              <a:gd name="connsiteY0" fmla="*/ 873038 h 873038"/>
              <a:gd name="connsiteX1" fmla="*/ 828272 w 1249939"/>
              <a:gd name="connsiteY1" fmla="*/ 793767 h 873038"/>
              <a:gd name="connsiteX2" fmla="*/ 1187078 w 1249939"/>
              <a:gd name="connsiteY2" fmla="*/ 630341 h 873038"/>
              <a:gd name="connsiteX3" fmla="*/ 1186031 w 1249939"/>
              <a:gd name="connsiteY3" fmla="*/ 192762 h 873038"/>
              <a:gd name="connsiteX4" fmla="*/ 466703 w 1249939"/>
              <a:gd name="connsiteY4" fmla="*/ 32456 h 873038"/>
              <a:gd name="connsiteX5" fmla="*/ 14551 w 1249939"/>
              <a:gd name="connsiteY5" fmla="*/ 595193 h 873038"/>
              <a:gd name="connsiteX6" fmla="*/ 554983 w 1249939"/>
              <a:gd name="connsiteY6" fmla="*/ 751246 h 873038"/>
              <a:gd name="connsiteX7" fmla="*/ 635867 w 1249939"/>
              <a:gd name="connsiteY7" fmla="*/ 873038 h 873038"/>
              <a:gd name="connsiteX0" fmla="*/ 615218 w 1229290"/>
              <a:gd name="connsiteY0" fmla="*/ 861281 h 861281"/>
              <a:gd name="connsiteX1" fmla="*/ 807623 w 1229290"/>
              <a:gd name="connsiteY1" fmla="*/ 782010 h 861281"/>
              <a:gd name="connsiteX2" fmla="*/ 1166429 w 1229290"/>
              <a:gd name="connsiteY2" fmla="*/ 618584 h 861281"/>
              <a:gd name="connsiteX3" fmla="*/ 1165382 w 1229290"/>
              <a:gd name="connsiteY3" fmla="*/ 181005 h 861281"/>
              <a:gd name="connsiteX4" fmla="*/ 446054 w 1229290"/>
              <a:gd name="connsiteY4" fmla="*/ 20699 h 861281"/>
              <a:gd name="connsiteX5" fmla="*/ 5663 w 1229290"/>
              <a:gd name="connsiteY5" fmla="*/ 576828 h 861281"/>
              <a:gd name="connsiteX6" fmla="*/ 534334 w 1229290"/>
              <a:gd name="connsiteY6" fmla="*/ 739489 h 861281"/>
              <a:gd name="connsiteX7" fmla="*/ 615218 w 1229290"/>
              <a:gd name="connsiteY7" fmla="*/ 861281 h 861281"/>
              <a:gd name="connsiteX0" fmla="*/ 619617 w 1233689"/>
              <a:gd name="connsiteY0" fmla="*/ 861281 h 861281"/>
              <a:gd name="connsiteX1" fmla="*/ 812022 w 1233689"/>
              <a:gd name="connsiteY1" fmla="*/ 782010 h 861281"/>
              <a:gd name="connsiteX2" fmla="*/ 1170828 w 1233689"/>
              <a:gd name="connsiteY2" fmla="*/ 618584 h 861281"/>
              <a:gd name="connsiteX3" fmla="*/ 1169781 w 1233689"/>
              <a:gd name="connsiteY3" fmla="*/ 181005 h 861281"/>
              <a:gd name="connsiteX4" fmla="*/ 450453 w 1233689"/>
              <a:gd name="connsiteY4" fmla="*/ 20699 h 861281"/>
              <a:gd name="connsiteX5" fmla="*/ 10062 w 1233689"/>
              <a:gd name="connsiteY5" fmla="*/ 576828 h 861281"/>
              <a:gd name="connsiteX6" fmla="*/ 538733 w 1233689"/>
              <a:gd name="connsiteY6" fmla="*/ 739489 h 861281"/>
              <a:gd name="connsiteX7" fmla="*/ 619617 w 1233689"/>
              <a:gd name="connsiteY7" fmla="*/ 861281 h 861281"/>
              <a:gd name="connsiteX0" fmla="*/ 619579 w 1239236"/>
              <a:gd name="connsiteY0" fmla="*/ 863398 h 863398"/>
              <a:gd name="connsiteX1" fmla="*/ 811984 w 1239236"/>
              <a:gd name="connsiteY1" fmla="*/ 784127 h 863398"/>
              <a:gd name="connsiteX2" fmla="*/ 1170790 w 1239236"/>
              <a:gd name="connsiteY2" fmla="*/ 620701 h 863398"/>
              <a:gd name="connsiteX3" fmla="*/ 1169743 w 1239236"/>
              <a:gd name="connsiteY3" fmla="*/ 183122 h 863398"/>
              <a:gd name="connsiteX4" fmla="*/ 451887 w 1239236"/>
              <a:gd name="connsiteY4" fmla="*/ 17855 h 863398"/>
              <a:gd name="connsiteX5" fmla="*/ 10024 w 1239236"/>
              <a:gd name="connsiteY5" fmla="*/ 578945 h 863398"/>
              <a:gd name="connsiteX6" fmla="*/ 538695 w 1239236"/>
              <a:gd name="connsiteY6" fmla="*/ 741606 h 863398"/>
              <a:gd name="connsiteX7" fmla="*/ 619579 w 1239236"/>
              <a:gd name="connsiteY7" fmla="*/ 863398 h 863398"/>
              <a:gd name="connsiteX0" fmla="*/ 623569 w 1243226"/>
              <a:gd name="connsiteY0" fmla="*/ 870437 h 870437"/>
              <a:gd name="connsiteX1" fmla="*/ 815974 w 1243226"/>
              <a:gd name="connsiteY1" fmla="*/ 791166 h 870437"/>
              <a:gd name="connsiteX2" fmla="*/ 1174780 w 1243226"/>
              <a:gd name="connsiteY2" fmla="*/ 627740 h 870437"/>
              <a:gd name="connsiteX3" fmla="*/ 1173733 w 1243226"/>
              <a:gd name="connsiteY3" fmla="*/ 190161 h 870437"/>
              <a:gd name="connsiteX4" fmla="*/ 455877 w 1243226"/>
              <a:gd name="connsiteY4" fmla="*/ 24894 h 870437"/>
              <a:gd name="connsiteX5" fmla="*/ 14014 w 1243226"/>
              <a:gd name="connsiteY5" fmla="*/ 585984 h 870437"/>
              <a:gd name="connsiteX6" fmla="*/ 542685 w 1243226"/>
              <a:gd name="connsiteY6" fmla="*/ 748645 h 870437"/>
              <a:gd name="connsiteX7" fmla="*/ 623569 w 1243226"/>
              <a:gd name="connsiteY7" fmla="*/ 870437 h 870437"/>
              <a:gd name="connsiteX0" fmla="*/ 624861 w 1244518"/>
              <a:gd name="connsiteY0" fmla="*/ 869274 h 869274"/>
              <a:gd name="connsiteX1" fmla="*/ 817266 w 1244518"/>
              <a:gd name="connsiteY1" fmla="*/ 790003 h 869274"/>
              <a:gd name="connsiteX2" fmla="*/ 1176072 w 1244518"/>
              <a:gd name="connsiteY2" fmla="*/ 626577 h 869274"/>
              <a:gd name="connsiteX3" fmla="*/ 1175025 w 1244518"/>
              <a:gd name="connsiteY3" fmla="*/ 188998 h 869274"/>
              <a:gd name="connsiteX4" fmla="*/ 457169 w 1244518"/>
              <a:gd name="connsiteY4" fmla="*/ 23731 h 869274"/>
              <a:gd name="connsiteX5" fmla="*/ 15306 w 1244518"/>
              <a:gd name="connsiteY5" fmla="*/ 584821 h 869274"/>
              <a:gd name="connsiteX6" fmla="*/ 543977 w 1244518"/>
              <a:gd name="connsiteY6" fmla="*/ 747482 h 869274"/>
              <a:gd name="connsiteX7" fmla="*/ 624861 w 1244518"/>
              <a:gd name="connsiteY7" fmla="*/ 869274 h 869274"/>
              <a:gd name="connsiteX0" fmla="*/ 619558 w 1235941"/>
              <a:gd name="connsiteY0" fmla="*/ 867295 h 867295"/>
              <a:gd name="connsiteX1" fmla="*/ 811963 w 1235941"/>
              <a:gd name="connsiteY1" fmla="*/ 788024 h 867295"/>
              <a:gd name="connsiteX2" fmla="*/ 1170769 w 1235941"/>
              <a:gd name="connsiteY2" fmla="*/ 624598 h 867295"/>
              <a:gd name="connsiteX3" fmla="*/ 1164738 w 1235941"/>
              <a:gd name="connsiteY3" fmla="*/ 164190 h 867295"/>
              <a:gd name="connsiteX4" fmla="*/ 451866 w 1235941"/>
              <a:gd name="connsiteY4" fmla="*/ 21752 h 867295"/>
              <a:gd name="connsiteX5" fmla="*/ 10003 w 1235941"/>
              <a:gd name="connsiteY5" fmla="*/ 582842 h 867295"/>
              <a:gd name="connsiteX6" fmla="*/ 538674 w 1235941"/>
              <a:gd name="connsiteY6" fmla="*/ 745503 h 867295"/>
              <a:gd name="connsiteX7" fmla="*/ 619558 w 1235941"/>
              <a:gd name="connsiteY7" fmla="*/ 867295 h 867295"/>
              <a:gd name="connsiteX0" fmla="*/ 622435 w 1238818"/>
              <a:gd name="connsiteY0" fmla="*/ 868328 h 868328"/>
              <a:gd name="connsiteX1" fmla="*/ 814840 w 1238818"/>
              <a:gd name="connsiteY1" fmla="*/ 789057 h 868328"/>
              <a:gd name="connsiteX2" fmla="*/ 1173646 w 1238818"/>
              <a:gd name="connsiteY2" fmla="*/ 625631 h 868328"/>
              <a:gd name="connsiteX3" fmla="*/ 1167615 w 1238818"/>
              <a:gd name="connsiteY3" fmla="*/ 165223 h 868328"/>
              <a:gd name="connsiteX4" fmla="*/ 454743 w 1238818"/>
              <a:gd name="connsiteY4" fmla="*/ 22785 h 868328"/>
              <a:gd name="connsiteX5" fmla="*/ 12880 w 1238818"/>
              <a:gd name="connsiteY5" fmla="*/ 583875 h 868328"/>
              <a:gd name="connsiteX6" fmla="*/ 541551 w 1238818"/>
              <a:gd name="connsiteY6" fmla="*/ 746536 h 868328"/>
              <a:gd name="connsiteX7" fmla="*/ 622435 w 1238818"/>
              <a:gd name="connsiteY7" fmla="*/ 868328 h 868328"/>
              <a:gd name="connsiteX0" fmla="*/ 618931 w 1201319"/>
              <a:gd name="connsiteY0" fmla="*/ 879992 h 879992"/>
              <a:gd name="connsiteX1" fmla="*/ 811336 w 1201319"/>
              <a:gd name="connsiteY1" fmla="*/ 800721 h 879992"/>
              <a:gd name="connsiteX2" fmla="*/ 1170142 w 1201319"/>
              <a:gd name="connsiteY2" fmla="*/ 637295 h 879992"/>
              <a:gd name="connsiteX3" fmla="*/ 1164111 w 1201319"/>
              <a:gd name="connsiteY3" fmla="*/ 176887 h 879992"/>
              <a:gd name="connsiteX4" fmla="*/ 1005959 w 1201319"/>
              <a:gd name="connsiteY4" fmla="*/ 73552 h 879992"/>
              <a:gd name="connsiteX5" fmla="*/ 451239 w 1201319"/>
              <a:gd name="connsiteY5" fmla="*/ 34449 h 879992"/>
              <a:gd name="connsiteX6" fmla="*/ 9376 w 1201319"/>
              <a:gd name="connsiteY6" fmla="*/ 595539 h 879992"/>
              <a:gd name="connsiteX7" fmla="*/ 538047 w 1201319"/>
              <a:gd name="connsiteY7" fmla="*/ 758200 h 879992"/>
              <a:gd name="connsiteX8" fmla="*/ 618931 w 1201319"/>
              <a:gd name="connsiteY8" fmla="*/ 879992 h 879992"/>
              <a:gd name="connsiteX0" fmla="*/ 618931 w 1214866"/>
              <a:gd name="connsiteY0" fmla="*/ 879992 h 879992"/>
              <a:gd name="connsiteX1" fmla="*/ 811336 w 1214866"/>
              <a:gd name="connsiteY1" fmla="*/ 800721 h 879992"/>
              <a:gd name="connsiteX2" fmla="*/ 1170142 w 1214866"/>
              <a:gd name="connsiteY2" fmla="*/ 637295 h 879992"/>
              <a:gd name="connsiteX3" fmla="*/ 1164111 w 1214866"/>
              <a:gd name="connsiteY3" fmla="*/ 176887 h 879992"/>
              <a:gd name="connsiteX4" fmla="*/ 1005959 w 1214866"/>
              <a:gd name="connsiteY4" fmla="*/ 73552 h 879992"/>
              <a:gd name="connsiteX5" fmla="*/ 451239 w 1214866"/>
              <a:gd name="connsiteY5" fmla="*/ 34449 h 879992"/>
              <a:gd name="connsiteX6" fmla="*/ 9376 w 1214866"/>
              <a:gd name="connsiteY6" fmla="*/ 595539 h 879992"/>
              <a:gd name="connsiteX7" fmla="*/ 538047 w 1214866"/>
              <a:gd name="connsiteY7" fmla="*/ 758200 h 879992"/>
              <a:gd name="connsiteX8" fmla="*/ 618931 w 1214866"/>
              <a:gd name="connsiteY8" fmla="*/ 879992 h 879992"/>
              <a:gd name="connsiteX0" fmla="*/ 618871 w 1202016"/>
              <a:gd name="connsiteY0" fmla="*/ 888796 h 888796"/>
              <a:gd name="connsiteX1" fmla="*/ 811276 w 1202016"/>
              <a:gd name="connsiteY1" fmla="*/ 809525 h 888796"/>
              <a:gd name="connsiteX2" fmla="*/ 1170082 w 1202016"/>
              <a:gd name="connsiteY2" fmla="*/ 646099 h 888796"/>
              <a:gd name="connsiteX3" fmla="*/ 1164051 w 1202016"/>
              <a:gd name="connsiteY3" fmla="*/ 185691 h 888796"/>
              <a:gd name="connsiteX4" fmla="*/ 989748 w 1202016"/>
              <a:gd name="connsiteY4" fmla="*/ 54225 h 888796"/>
              <a:gd name="connsiteX5" fmla="*/ 451179 w 1202016"/>
              <a:gd name="connsiteY5" fmla="*/ 43253 h 888796"/>
              <a:gd name="connsiteX6" fmla="*/ 9316 w 1202016"/>
              <a:gd name="connsiteY6" fmla="*/ 604343 h 888796"/>
              <a:gd name="connsiteX7" fmla="*/ 537987 w 1202016"/>
              <a:gd name="connsiteY7" fmla="*/ 767004 h 888796"/>
              <a:gd name="connsiteX8" fmla="*/ 618871 w 1202016"/>
              <a:gd name="connsiteY8" fmla="*/ 888796 h 888796"/>
              <a:gd name="connsiteX0" fmla="*/ 618871 w 1202016"/>
              <a:gd name="connsiteY0" fmla="*/ 888796 h 888796"/>
              <a:gd name="connsiteX1" fmla="*/ 811276 w 1202016"/>
              <a:gd name="connsiteY1" fmla="*/ 809525 h 888796"/>
              <a:gd name="connsiteX2" fmla="*/ 1170082 w 1202016"/>
              <a:gd name="connsiteY2" fmla="*/ 646099 h 888796"/>
              <a:gd name="connsiteX3" fmla="*/ 1164051 w 1202016"/>
              <a:gd name="connsiteY3" fmla="*/ 185691 h 888796"/>
              <a:gd name="connsiteX4" fmla="*/ 989748 w 1202016"/>
              <a:gd name="connsiteY4" fmla="*/ 54225 h 888796"/>
              <a:gd name="connsiteX5" fmla="*/ 451179 w 1202016"/>
              <a:gd name="connsiteY5" fmla="*/ 43253 h 888796"/>
              <a:gd name="connsiteX6" fmla="*/ 9316 w 1202016"/>
              <a:gd name="connsiteY6" fmla="*/ 604343 h 888796"/>
              <a:gd name="connsiteX7" fmla="*/ 537987 w 1202016"/>
              <a:gd name="connsiteY7" fmla="*/ 767004 h 888796"/>
              <a:gd name="connsiteX8" fmla="*/ 618871 w 1202016"/>
              <a:gd name="connsiteY8" fmla="*/ 888796 h 888796"/>
              <a:gd name="connsiteX0" fmla="*/ 620039 w 1203184"/>
              <a:gd name="connsiteY0" fmla="*/ 874240 h 874240"/>
              <a:gd name="connsiteX1" fmla="*/ 812444 w 1203184"/>
              <a:gd name="connsiteY1" fmla="*/ 794969 h 874240"/>
              <a:gd name="connsiteX2" fmla="*/ 1171250 w 1203184"/>
              <a:gd name="connsiteY2" fmla="*/ 631543 h 874240"/>
              <a:gd name="connsiteX3" fmla="*/ 1165219 w 1203184"/>
              <a:gd name="connsiteY3" fmla="*/ 171135 h 874240"/>
              <a:gd name="connsiteX4" fmla="*/ 990916 w 1203184"/>
              <a:gd name="connsiteY4" fmla="*/ 39669 h 874240"/>
              <a:gd name="connsiteX5" fmla="*/ 406775 w 1203184"/>
              <a:gd name="connsiteY5" fmla="*/ 50168 h 874240"/>
              <a:gd name="connsiteX6" fmla="*/ 10484 w 1203184"/>
              <a:gd name="connsiteY6" fmla="*/ 589787 h 874240"/>
              <a:gd name="connsiteX7" fmla="*/ 539155 w 1203184"/>
              <a:gd name="connsiteY7" fmla="*/ 752448 h 874240"/>
              <a:gd name="connsiteX8" fmla="*/ 620039 w 1203184"/>
              <a:gd name="connsiteY8" fmla="*/ 874240 h 874240"/>
              <a:gd name="connsiteX0" fmla="*/ 620213 w 1203358"/>
              <a:gd name="connsiteY0" fmla="*/ 867642 h 867642"/>
              <a:gd name="connsiteX1" fmla="*/ 812618 w 1203358"/>
              <a:gd name="connsiteY1" fmla="*/ 788371 h 867642"/>
              <a:gd name="connsiteX2" fmla="*/ 1171424 w 1203358"/>
              <a:gd name="connsiteY2" fmla="*/ 624945 h 867642"/>
              <a:gd name="connsiteX3" fmla="*/ 1165393 w 1203358"/>
              <a:gd name="connsiteY3" fmla="*/ 164537 h 867642"/>
              <a:gd name="connsiteX4" fmla="*/ 991090 w 1203358"/>
              <a:gd name="connsiteY4" fmla="*/ 33071 h 867642"/>
              <a:gd name="connsiteX5" fmla="*/ 406949 w 1203358"/>
              <a:gd name="connsiteY5" fmla="*/ 43570 h 867642"/>
              <a:gd name="connsiteX6" fmla="*/ 10658 w 1203358"/>
              <a:gd name="connsiteY6" fmla="*/ 583189 h 867642"/>
              <a:gd name="connsiteX7" fmla="*/ 539329 w 1203358"/>
              <a:gd name="connsiteY7" fmla="*/ 745850 h 867642"/>
              <a:gd name="connsiteX8" fmla="*/ 620213 w 1203358"/>
              <a:gd name="connsiteY8" fmla="*/ 867642 h 867642"/>
              <a:gd name="connsiteX0" fmla="*/ 621220 w 1204365"/>
              <a:gd name="connsiteY0" fmla="*/ 864871 h 864871"/>
              <a:gd name="connsiteX1" fmla="*/ 813625 w 1204365"/>
              <a:gd name="connsiteY1" fmla="*/ 785600 h 864871"/>
              <a:gd name="connsiteX2" fmla="*/ 1172431 w 1204365"/>
              <a:gd name="connsiteY2" fmla="*/ 622174 h 864871"/>
              <a:gd name="connsiteX3" fmla="*/ 1166400 w 1204365"/>
              <a:gd name="connsiteY3" fmla="*/ 161766 h 864871"/>
              <a:gd name="connsiteX4" fmla="*/ 992097 w 1204365"/>
              <a:gd name="connsiteY4" fmla="*/ 30300 h 864871"/>
              <a:gd name="connsiteX5" fmla="*/ 407956 w 1204365"/>
              <a:gd name="connsiteY5" fmla="*/ 40799 h 864871"/>
              <a:gd name="connsiteX6" fmla="*/ 11665 w 1204365"/>
              <a:gd name="connsiteY6" fmla="*/ 580418 h 864871"/>
              <a:gd name="connsiteX7" fmla="*/ 540336 w 1204365"/>
              <a:gd name="connsiteY7" fmla="*/ 743079 h 864871"/>
              <a:gd name="connsiteX8" fmla="*/ 621220 w 1204365"/>
              <a:gd name="connsiteY8" fmla="*/ 864871 h 864871"/>
              <a:gd name="connsiteX0" fmla="*/ 619935 w 1204190"/>
              <a:gd name="connsiteY0" fmla="*/ 873669 h 873669"/>
              <a:gd name="connsiteX1" fmla="*/ 812340 w 1204190"/>
              <a:gd name="connsiteY1" fmla="*/ 794398 h 873669"/>
              <a:gd name="connsiteX2" fmla="*/ 1171146 w 1204190"/>
              <a:gd name="connsiteY2" fmla="*/ 630972 h 873669"/>
              <a:gd name="connsiteX3" fmla="*/ 1165115 w 1204190"/>
              <a:gd name="connsiteY3" fmla="*/ 170564 h 873669"/>
              <a:gd name="connsiteX4" fmla="*/ 967884 w 1204190"/>
              <a:gd name="connsiteY4" fmla="*/ 40405 h 873669"/>
              <a:gd name="connsiteX5" fmla="*/ 406671 w 1204190"/>
              <a:gd name="connsiteY5" fmla="*/ 49597 h 873669"/>
              <a:gd name="connsiteX6" fmla="*/ 10380 w 1204190"/>
              <a:gd name="connsiteY6" fmla="*/ 589216 h 873669"/>
              <a:gd name="connsiteX7" fmla="*/ 539051 w 1204190"/>
              <a:gd name="connsiteY7" fmla="*/ 751877 h 873669"/>
              <a:gd name="connsiteX8" fmla="*/ 619935 w 1204190"/>
              <a:gd name="connsiteY8" fmla="*/ 873669 h 873669"/>
              <a:gd name="connsiteX0" fmla="*/ 628446 w 1212701"/>
              <a:gd name="connsiteY0" fmla="*/ 842371 h 842371"/>
              <a:gd name="connsiteX1" fmla="*/ 820851 w 1212701"/>
              <a:gd name="connsiteY1" fmla="*/ 763100 h 842371"/>
              <a:gd name="connsiteX2" fmla="*/ 1179657 w 1212701"/>
              <a:gd name="connsiteY2" fmla="*/ 599674 h 842371"/>
              <a:gd name="connsiteX3" fmla="*/ 1173626 w 1212701"/>
              <a:gd name="connsiteY3" fmla="*/ 139266 h 842371"/>
              <a:gd name="connsiteX4" fmla="*/ 976395 w 1212701"/>
              <a:gd name="connsiteY4" fmla="*/ 9107 h 842371"/>
              <a:gd name="connsiteX5" fmla="*/ 246714 w 1212701"/>
              <a:gd name="connsiteY5" fmla="*/ 97247 h 842371"/>
              <a:gd name="connsiteX6" fmla="*/ 18891 w 1212701"/>
              <a:gd name="connsiteY6" fmla="*/ 557918 h 842371"/>
              <a:gd name="connsiteX7" fmla="*/ 547562 w 1212701"/>
              <a:gd name="connsiteY7" fmla="*/ 720579 h 842371"/>
              <a:gd name="connsiteX8" fmla="*/ 628446 w 1212701"/>
              <a:gd name="connsiteY8" fmla="*/ 842371 h 842371"/>
              <a:gd name="connsiteX0" fmla="*/ 628446 w 1211895"/>
              <a:gd name="connsiteY0" fmla="*/ 842371 h 842371"/>
              <a:gd name="connsiteX1" fmla="*/ 820851 w 1211895"/>
              <a:gd name="connsiteY1" fmla="*/ 763100 h 842371"/>
              <a:gd name="connsiteX2" fmla="*/ 1178477 w 1211895"/>
              <a:gd name="connsiteY2" fmla="*/ 606951 h 842371"/>
              <a:gd name="connsiteX3" fmla="*/ 1173626 w 1211895"/>
              <a:gd name="connsiteY3" fmla="*/ 139266 h 842371"/>
              <a:gd name="connsiteX4" fmla="*/ 976395 w 1211895"/>
              <a:gd name="connsiteY4" fmla="*/ 9107 h 842371"/>
              <a:gd name="connsiteX5" fmla="*/ 246714 w 1211895"/>
              <a:gd name="connsiteY5" fmla="*/ 97247 h 842371"/>
              <a:gd name="connsiteX6" fmla="*/ 18891 w 1211895"/>
              <a:gd name="connsiteY6" fmla="*/ 557918 h 842371"/>
              <a:gd name="connsiteX7" fmla="*/ 547562 w 1211895"/>
              <a:gd name="connsiteY7" fmla="*/ 720579 h 842371"/>
              <a:gd name="connsiteX8" fmla="*/ 628446 w 1211895"/>
              <a:gd name="connsiteY8" fmla="*/ 842371 h 842371"/>
              <a:gd name="connsiteX0" fmla="*/ 628446 w 1218918"/>
              <a:gd name="connsiteY0" fmla="*/ 842371 h 842371"/>
              <a:gd name="connsiteX1" fmla="*/ 820851 w 1218918"/>
              <a:gd name="connsiteY1" fmla="*/ 763100 h 842371"/>
              <a:gd name="connsiteX2" fmla="*/ 1178477 w 1218918"/>
              <a:gd name="connsiteY2" fmla="*/ 606951 h 842371"/>
              <a:gd name="connsiteX3" fmla="*/ 1173626 w 1218918"/>
              <a:gd name="connsiteY3" fmla="*/ 139266 h 842371"/>
              <a:gd name="connsiteX4" fmla="*/ 976395 w 1218918"/>
              <a:gd name="connsiteY4" fmla="*/ 9107 h 842371"/>
              <a:gd name="connsiteX5" fmla="*/ 246714 w 1218918"/>
              <a:gd name="connsiteY5" fmla="*/ 97247 h 842371"/>
              <a:gd name="connsiteX6" fmla="*/ 18891 w 1218918"/>
              <a:gd name="connsiteY6" fmla="*/ 557918 h 842371"/>
              <a:gd name="connsiteX7" fmla="*/ 547562 w 1218918"/>
              <a:gd name="connsiteY7" fmla="*/ 720579 h 842371"/>
              <a:gd name="connsiteX8" fmla="*/ 628446 w 1218918"/>
              <a:gd name="connsiteY8" fmla="*/ 842371 h 842371"/>
              <a:gd name="connsiteX0" fmla="*/ 628446 w 1223727"/>
              <a:gd name="connsiteY0" fmla="*/ 842371 h 842371"/>
              <a:gd name="connsiteX1" fmla="*/ 820851 w 1223727"/>
              <a:gd name="connsiteY1" fmla="*/ 763100 h 842371"/>
              <a:gd name="connsiteX2" fmla="*/ 1178477 w 1223727"/>
              <a:gd name="connsiteY2" fmla="*/ 606951 h 842371"/>
              <a:gd name="connsiteX3" fmla="*/ 1173626 w 1223727"/>
              <a:gd name="connsiteY3" fmla="*/ 139266 h 842371"/>
              <a:gd name="connsiteX4" fmla="*/ 976395 w 1223727"/>
              <a:gd name="connsiteY4" fmla="*/ 9107 h 842371"/>
              <a:gd name="connsiteX5" fmla="*/ 246714 w 1223727"/>
              <a:gd name="connsiteY5" fmla="*/ 97247 h 842371"/>
              <a:gd name="connsiteX6" fmla="*/ 18891 w 1223727"/>
              <a:gd name="connsiteY6" fmla="*/ 557918 h 842371"/>
              <a:gd name="connsiteX7" fmla="*/ 547562 w 1223727"/>
              <a:gd name="connsiteY7" fmla="*/ 720579 h 842371"/>
              <a:gd name="connsiteX8" fmla="*/ 628446 w 1223727"/>
              <a:gd name="connsiteY8" fmla="*/ 842371 h 842371"/>
              <a:gd name="connsiteX0" fmla="*/ 628446 w 1232687"/>
              <a:gd name="connsiteY0" fmla="*/ 842371 h 842371"/>
              <a:gd name="connsiteX1" fmla="*/ 820851 w 1232687"/>
              <a:gd name="connsiteY1" fmla="*/ 763100 h 842371"/>
              <a:gd name="connsiteX2" fmla="*/ 1178477 w 1232687"/>
              <a:gd name="connsiteY2" fmla="*/ 606951 h 842371"/>
              <a:gd name="connsiteX3" fmla="*/ 1188606 w 1232687"/>
              <a:gd name="connsiteY3" fmla="*/ 158133 h 842371"/>
              <a:gd name="connsiteX4" fmla="*/ 976395 w 1232687"/>
              <a:gd name="connsiteY4" fmla="*/ 9107 h 842371"/>
              <a:gd name="connsiteX5" fmla="*/ 246714 w 1232687"/>
              <a:gd name="connsiteY5" fmla="*/ 97247 h 842371"/>
              <a:gd name="connsiteX6" fmla="*/ 18891 w 1232687"/>
              <a:gd name="connsiteY6" fmla="*/ 557918 h 842371"/>
              <a:gd name="connsiteX7" fmla="*/ 547562 w 1232687"/>
              <a:gd name="connsiteY7" fmla="*/ 720579 h 842371"/>
              <a:gd name="connsiteX8" fmla="*/ 628446 w 1232687"/>
              <a:gd name="connsiteY8" fmla="*/ 842371 h 842371"/>
              <a:gd name="connsiteX0" fmla="*/ 628446 w 1238631"/>
              <a:gd name="connsiteY0" fmla="*/ 842371 h 842371"/>
              <a:gd name="connsiteX1" fmla="*/ 820851 w 1238631"/>
              <a:gd name="connsiteY1" fmla="*/ 763100 h 842371"/>
              <a:gd name="connsiteX2" fmla="*/ 1178477 w 1238631"/>
              <a:gd name="connsiteY2" fmla="*/ 606951 h 842371"/>
              <a:gd name="connsiteX3" fmla="*/ 1197715 w 1238631"/>
              <a:gd name="connsiteY3" fmla="*/ 163763 h 842371"/>
              <a:gd name="connsiteX4" fmla="*/ 976395 w 1238631"/>
              <a:gd name="connsiteY4" fmla="*/ 9107 h 842371"/>
              <a:gd name="connsiteX5" fmla="*/ 246714 w 1238631"/>
              <a:gd name="connsiteY5" fmla="*/ 97247 h 842371"/>
              <a:gd name="connsiteX6" fmla="*/ 18891 w 1238631"/>
              <a:gd name="connsiteY6" fmla="*/ 557918 h 842371"/>
              <a:gd name="connsiteX7" fmla="*/ 547562 w 1238631"/>
              <a:gd name="connsiteY7" fmla="*/ 720579 h 842371"/>
              <a:gd name="connsiteX8" fmla="*/ 628446 w 1238631"/>
              <a:gd name="connsiteY8" fmla="*/ 842371 h 842371"/>
              <a:gd name="connsiteX0" fmla="*/ 632386 w 1242571"/>
              <a:gd name="connsiteY0" fmla="*/ 846766 h 846766"/>
              <a:gd name="connsiteX1" fmla="*/ 824791 w 1242571"/>
              <a:gd name="connsiteY1" fmla="*/ 767495 h 846766"/>
              <a:gd name="connsiteX2" fmla="*/ 1182417 w 1242571"/>
              <a:gd name="connsiteY2" fmla="*/ 611346 h 846766"/>
              <a:gd name="connsiteX3" fmla="*/ 1201655 w 1242571"/>
              <a:gd name="connsiteY3" fmla="*/ 168158 h 846766"/>
              <a:gd name="connsiteX4" fmla="*/ 980335 w 1242571"/>
              <a:gd name="connsiteY4" fmla="*/ 13502 h 846766"/>
              <a:gd name="connsiteX5" fmla="*/ 250654 w 1242571"/>
              <a:gd name="connsiteY5" fmla="*/ 101642 h 846766"/>
              <a:gd name="connsiteX6" fmla="*/ 22831 w 1242571"/>
              <a:gd name="connsiteY6" fmla="*/ 562313 h 846766"/>
              <a:gd name="connsiteX7" fmla="*/ 551502 w 1242571"/>
              <a:gd name="connsiteY7" fmla="*/ 724974 h 846766"/>
              <a:gd name="connsiteX8" fmla="*/ 632386 w 1242571"/>
              <a:gd name="connsiteY8" fmla="*/ 846766 h 846766"/>
              <a:gd name="connsiteX0" fmla="*/ 633056 w 1243241"/>
              <a:gd name="connsiteY0" fmla="*/ 846832 h 846832"/>
              <a:gd name="connsiteX1" fmla="*/ 825461 w 1243241"/>
              <a:gd name="connsiteY1" fmla="*/ 767561 h 846832"/>
              <a:gd name="connsiteX2" fmla="*/ 1183087 w 1243241"/>
              <a:gd name="connsiteY2" fmla="*/ 611412 h 846832"/>
              <a:gd name="connsiteX3" fmla="*/ 1202325 w 1243241"/>
              <a:gd name="connsiteY3" fmla="*/ 168224 h 846832"/>
              <a:gd name="connsiteX4" fmla="*/ 981005 w 1243241"/>
              <a:gd name="connsiteY4" fmla="*/ 13568 h 846832"/>
              <a:gd name="connsiteX5" fmla="*/ 245994 w 1243241"/>
              <a:gd name="connsiteY5" fmla="*/ 86692 h 846832"/>
              <a:gd name="connsiteX6" fmla="*/ 23501 w 1243241"/>
              <a:gd name="connsiteY6" fmla="*/ 562379 h 846832"/>
              <a:gd name="connsiteX7" fmla="*/ 552172 w 1243241"/>
              <a:gd name="connsiteY7" fmla="*/ 725040 h 846832"/>
              <a:gd name="connsiteX8" fmla="*/ 633056 w 1243241"/>
              <a:gd name="connsiteY8" fmla="*/ 846832 h 846832"/>
              <a:gd name="connsiteX0" fmla="*/ 633056 w 1243241"/>
              <a:gd name="connsiteY0" fmla="*/ 848503 h 848503"/>
              <a:gd name="connsiteX1" fmla="*/ 825461 w 1243241"/>
              <a:gd name="connsiteY1" fmla="*/ 769232 h 848503"/>
              <a:gd name="connsiteX2" fmla="*/ 1183087 w 1243241"/>
              <a:gd name="connsiteY2" fmla="*/ 613083 h 848503"/>
              <a:gd name="connsiteX3" fmla="*/ 1202325 w 1243241"/>
              <a:gd name="connsiteY3" fmla="*/ 169895 h 848503"/>
              <a:gd name="connsiteX4" fmla="*/ 981005 w 1243241"/>
              <a:gd name="connsiteY4" fmla="*/ 15239 h 848503"/>
              <a:gd name="connsiteX5" fmla="*/ 245994 w 1243241"/>
              <a:gd name="connsiteY5" fmla="*/ 88363 h 848503"/>
              <a:gd name="connsiteX6" fmla="*/ 23501 w 1243241"/>
              <a:gd name="connsiteY6" fmla="*/ 564050 h 848503"/>
              <a:gd name="connsiteX7" fmla="*/ 552172 w 1243241"/>
              <a:gd name="connsiteY7" fmla="*/ 726711 h 848503"/>
              <a:gd name="connsiteX8" fmla="*/ 633056 w 1243241"/>
              <a:gd name="connsiteY8" fmla="*/ 848503 h 848503"/>
              <a:gd name="connsiteX0" fmla="*/ 633056 w 1243241"/>
              <a:gd name="connsiteY0" fmla="*/ 852489 h 852489"/>
              <a:gd name="connsiteX1" fmla="*/ 825461 w 1243241"/>
              <a:gd name="connsiteY1" fmla="*/ 773218 h 852489"/>
              <a:gd name="connsiteX2" fmla="*/ 1183087 w 1243241"/>
              <a:gd name="connsiteY2" fmla="*/ 617069 h 852489"/>
              <a:gd name="connsiteX3" fmla="*/ 1202325 w 1243241"/>
              <a:gd name="connsiteY3" fmla="*/ 173881 h 852489"/>
              <a:gd name="connsiteX4" fmla="*/ 981005 w 1243241"/>
              <a:gd name="connsiteY4" fmla="*/ 19225 h 852489"/>
              <a:gd name="connsiteX5" fmla="*/ 245994 w 1243241"/>
              <a:gd name="connsiteY5" fmla="*/ 92349 h 852489"/>
              <a:gd name="connsiteX6" fmla="*/ 23501 w 1243241"/>
              <a:gd name="connsiteY6" fmla="*/ 568036 h 852489"/>
              <a:gd name="connsiteX7" fmla="*/ 552172 w 1243241"/>
              <a:gd name="connsiteY7" fmla="*/ 730697 h 852489"/>
              <a:gd name="connsiteX8" fmla="*/ 633056 w 1243241"/>
              <a:gd name="connsiteY8" fmla="*/ 852489 h 852489"/>
              <a:gd name="connsiteX0" fmla="*/ 633056 w 1238870"/>
              <a:gd name="connsiteY0" fmla="*/ 852489 h 852489"/>
              <a:gd name="connsiteX1" fmla="*/ 825461 w 1238870"/>
              <a:gd name="connsiteY1" fmla="*/ 773218 h 852489"/>
              <a:gd name="connsiteX2" fmla="*/ 1183087 w 1238870"/>
              <a:gd name="connsiteY2" fmla="*/ 617069 h 852489"/>
              <a:gd name="connsiteX3" fmla="*/ 1202325 w 1238870"/>
              <a:gd name="connsiteY3" fmla="*/ 173881 h 852489"/>
              <a:gd name="connsiteX4" fmla="*/ 981005 w 1238870"/>
              <a:gd name="connsiteY4" fmla="*/ 19225 h 852489"/>
              <a:gd name="connsiteX5" fmla="*/ 245994 w 1238870"/>
              <a:gd name="connsiteY5" fmla="*/ 92349 h 852489"/>
              <a:gd name="connsiteX6" fmla="*/ 23501 w 1238870"/>
              <a:gd name="connsiteY6" fmla="*/ 568036 h 852489"/>
              <a:gd name="connsiteX7" fmla="*/ 552172 w 1238870"/>
              <a:gd name="connsiteY7" fmla="*/ 730697 h 852489"/>
              <a:gd name="connsiteX8" fmla="*/ 633056 w 1238870"/>
              <a:gd name="connsiteY8" fmla="*/ 852489 h 852489"/>
              <a:gd name="connsiteX0" fmla="*/ 633056 w 1237972"/>
              <a:gd name="connsiteY0" fmla="*/ 852489 h 852489"/>
              <a:gd name="connsiteX1" fmla="*/ 825461 w 1237972"/>
              <a:gd name="connsiteY1" fmla="*/ 773218 h 852489"/>
              <a:gd name="connsiteX2" fmla="*/ 1183087 w 1237972"/>
              <a:gd name="connsiteY2" fmla="*/ 617069 h 852489"/>
              <a:gd name="connsiteX3" fmla="*/ 1202325 w 1237972"/>
              <a:gd name="connsiteY3" fmla="*/ 173881 h 852489"/>
              <a:gd name="connsiteX4" fmla="*/ 981005 w 1237972"/>
              <a:gd name="connsiteY4" fmla="*/ 19225 h 852489"/>
              <a:gd name="connsiteX5" fmla="*/ 245994 w 1237972"/>
              <a:gd name="connsiteY5" fmla="*/ 92349 h 852489"/>
              <a:gd name="connsiteX6" fmla="*/ 23501 w 1237972"/>
              <a:gd name="connsiteY6" fmla="*/ 568036 h 852489"/>
              <a:gd name="connsiteX7" fmla="*/ 552172 w 1237972"/>
              <a:gd name="connsiteY7" fmla="*/ 730697 h 852489"/>
              <a:gd name="connsiteX8" fmla="*/ 633056 w 1237972"/>
              <a:gd name="connsiteY8" fmla="*/ 852489 h 8524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37972" h="852489">
                <a:moveTo>
                  <a:pt x="633056" y="852489"/>
                </a:moveTo>
                <a:cubicBezTo>
                  <a:pt x="716495" y="841059"/>
                  <a:pt x="733789" y="812455"/>
                  <a:pt x="825461" y="773218"/>
                </a:cubicBezTo>
                <a:cubicBezTo>
                  <a:pt x="917133" y="733981"/>
                  <a:pt x="1120276" y="716959"/>
                  <a:pt x="1183087" y="617069"/>
                </a:cubicBezTo>
                <a:cubicBezTo>
                  <a:pt x="1245898" y="517180"/>
                  <a:pt x="1258148" y="283568"/>
                  <a:pt x="1202325" y="173881"/>
                </a:cubicBezTo>
                <a:cubicBezTo>
                  <a:pt x="1146502" y="64194"/>
                  <a:pt x="1083676" y="36572"/>
                  <a:pt x="981005" y="19225"/>
                </a:cubicBezTo>
                <a:cubicBezTo>
                  <a:pt x="823274" y="-7425"/>
                  <a:pt x="446352" y="-23746"/>
                  <a:pt x="245994" y="92349"/>
                </a:cubicBezTo>
                <a:cubicBezTo>
                  <a:pt x="45636" y="208444"/>
                  <a:pt x="-47145" y="246094"/>
                  <a:pt x="23501" y="568036"/>
                </a:cubicBezTo>
                <a:cubicBezTo>
                  <a:pt x="51046" y="756743"/>
                  <a:pt x="510357" y="722029"/>
                  <a:pt x="552172" y="730697"/>
                </a:cubicBezTo>
                <a:cubicBezTo>
                  <a:pt x="733623" y="767368"/>
                  <a:pt x="633056" y="852489"/>
                  <a:pt x="633056" y="852489"/>
                </a:cubicBezTo>
                <a:close/>
              </a:path>
            </a:pathLst>
          </a:custGeom>
          <a:solidFill>
            <a:schemeClr val="bg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D415F49B-3CBC-46CF-AFB5-988852D0479E}"/>
              </a:ext>
            </a:extLst>
          </p:cNvPr>
          <p:cNvSpPr/>
          <p:nvPr/>
        </p:nvSpPr>
        <p:spPr>
          <a:xfrm rot="21133683" flipH="1">
            <a:off x="1010574" y="456230"/>
            <a:ext cx="9378187" cy="5238589"/>
          </a:xfrm>
          <a:custGeom>
            <a:avLst/>
            <a:gdLst>
              <a:gd name="connsiteX0" fmla="*/ 628580 w 1248448"/>
              <a:gd name="connsiteY0" fmla="*/ 873029 h 873038"/>
              <a:gd name="connsiteX1" fmla="*/ 820985 w 1248448"/>
              <a:gd name="connsiteY1" fmla="*/ 803115 h 873038"/>
              <a:gd name="connsiteX2" fmla="*/ 1179791 w 1248448"/>
              <a:gd name="connsiteY2" fmla="*/ 630332 h 873038"/>
              <a:gd name="connsiteX3" fmla="*/ 1178744 w 1248448"/>
              <a:gd name="connsiteY3" fmla="*/ 192753 h 873038"/>
              <a:gd name="connsiteX4" fmla="*/ 459416 w 1248448"/>
              <a:gd name="connsiteY4" fmla="*/ 32447 h 873038"/>
              <a:gd name="connsiteX5" fmla="*/ 7264 w 1248448"/>
              <a:gd name="connsiteY5" fmla="*/ 595184 h 873038"/>
              <a:gd name="connsiteX6" fmla="*/ 545617 w 1248448"/>
              <a:gd name="connsiteY6" fmla="*/ 737202 h 873038"/>
              <a:gd name="connsiteX7" fmla="*/ 628580 w 1248448"/>
              <a:gd name="connsiteY7" fmla="*/ 873029 h 873038"/>
              <a:gd name="connsiteX0" fmla="*/ 628618 w 1248446"/>
              <a:gd name="connsiteY0" fmla="*/ 873038 h 873038"/>
              <a:gd name="connsiteX1" fmla="*/ 821023 w 1248446"/>
              <a:gd name="connsiteY1" fmla="*/ 803124 h 873038"/>
              <a:gd name="connsiteX2" fmla="*/ 1179829 w 1248446"/>
              <a:gd name="connsiteY2" fmla="*/ 630341 h 873038"/>
              <a:gd name="connsiteX3" fmla="*/ 1178782 w 1248446"/>
              <a:gd name="connsiteY3" fmla="*/ 192762 h 873038"/>
              <a:gd name="connsiteX4" fmla="*/ 459454 w 1248446"/>
              <a:gd name="connsiteY4" fmla="*/ 32456 h 873038"/>
              <a:gd name="connsiteX5" fmla="*/ 7302 w 1248446"/>
              <a:gd name="connsiteY5" fmla="*/ 595193 h 873038"/>
              <a:gd name="connsiteX6" fmla="*/ 547734 w 1248446"/>
              <a:gd name="connsiteY6" fmla="*/ 751246 h 873038"/>
              <a:gd name="connsiteX7" fmla="*/ 628618 w 1248446"/>
              <a:gd name="connsiteY7" fmla="*/ 873038 h 873038"/>
              <a:gd name="connsiteX0" fmla="*/ 635867 w 1255695"/>
              <a:gd name="connsiteY0" fmla="*/ 873038 h 873038"/>
              <a:gd name="connsiteX1" fmla="*/ 828272 w 1255695"/>
              <a:gd name="connsiteY1" fmla="*/ 803124 h 873038"/>
              <a:gd name="connsiteX2" fmla="*/ 1187078 w 1255695"/>
              <a:gd name="connsiteY2" fmla="*/ 630341 h 873038"/>
              <a:gd name="connsiteX3" fmla="*/ 1186031 w 1255695"/>
              <a:gd name="connsiteY3" fmla="*/ 192762 h 873038"/>
              <a:gd name="connsiteX4" fmla="*/ 466703 w 1255695"/>
              <a:gd name="connsiteY4" fmla="*/ 32456 h 873038"/>
              <a:gd name="connsiteX5" fmla="*/ 14551 w 1255695"/>
              <a:gd name="connsiteY5" fmla="*/ 595193 h 873038"/>
              <a:gd name="connsiteX6" fmla="*/ 554983 w 1255695"/>
              <a:gd name="connsiteY6" fmla="*/ 751246 h 873038"/>
              <a:gd name="connsiteX7" fmla="*/ 635867 w 1255695"/>
              <a:gd name="connsiteY7" fmla="*/ 873038 h 873038"/>
              <a:gd name="connsiteX0" fmla="*/ 635867 w 1255695"/>
              <a:gd name="connsiteY0" fmla="*/ 873038 h 873038"/>
              <a:gd name="connsiteX1" fmla="*/ 828272 w 1255695"/>
              <a:gd name="connsiteY1" fmla="*/ 803124 h 873038"/>
              <a:gd name="connsiteX2" fmla="*/ 1187078 w 1255695"/>
              <a:gd name="connsiteY2" fmla="*/ 630341 h 873038"/>
              <a:gd name="connsiteX3" fmla="*/ 1186031 w 1255695"/>
              <a:gd name="connsiteY3" fmla="*/ 192762 h 873038"/>
              <a:gd name="connsiteX4" fmla="*/ 466703 w 1255695"/>
              <a:gd name="connsiteY4" fmla="*/ 32456 h 873038"/>
              <a:gd name="connsiteX5" fmla="*/ 14551 w 1255695"/>
              <a:gd name="connsiteY5" fmla="*/ 595193 h 873038"/>
              <a:gd name="connsiteX6" fmla="*/ 554983 w 1255695"/>
              <a:gd name="connsiteY6" fmla="*/ 751246 h 873038"/>
              <a:gd name="connsiteX7" fmla="*/ 635867 w 1255695"/>
              <a:gd name="connsiteY7" fmla="*/ 873038 h 873038"/>
              <a:gd name="connsiteX0" fmla="*/ 635867 w 1249939"/>
              <a:gd name="connsiteY0" fmla="*/ 873038 h 873038"/>
              <a:gd name="connsiteX1" fmla="*/ 828272 w 1249939"/>
              <a:gd name="connsiteY1" fmla="*/ 793767 h 873038"/>
              <a:gd name="connsiteX2" fmla="*/ 1187078 w 1249939"/>
              <a:gd name="connsiteY2" fmla="*/ 630341 h 873038"/>
              <a:gd name="connsiteX3" fmla="*/ 1186031 w 1249939"/>
              <a:gd name="connsiteY3" fmla="*/ 192762 h 873038"/>
              <a:gd name="connsiteX4" fmla="*/ 466703 w 1249939"/>
              <a:gd name="connsiteY4" fmla="*/ 32456 h 873038"/>
              <a:gd name="connsiteX5" fmla="*/ 14551 w 1249939"/>
              <a:gd name="connsiteY5" fmla="*/ 595193 h 873038"/>
              <a:gd name="connsiteX6" fmla="*/ 554983 w 1249939"/>
              <a:gd name="connsiteY6" fmla="*/ 751246 h 873038"/>
              <a:gd name="connsiteX7" fmla="*/ 635867 w 1249939"/>
              <a:gd name="connsiteY7" fmla="*/ 873038 h 873038"/>
              <a:gd name="connsiteX0" fmla="*/ 615218 w 1229290"/>
              <a:gd name="connsiteY0" fmla="*/ 861281 h 861281"/>
              <a:gd name="connsiteX1" fmla="*/ 807623 w 1229290"/>
              <a:gd name="connsiteY1" fmla="*/ 782010 h 861281"/>
              <a:gd name="connsiteX2" fmla="*/ 1166429 w 1229290"/>
              <a:gd name="connsiteY2" fmla="*/ 618584 h 861281"/>
              <a:gd name="connsiteX3" fmla="*/ 1165382 w 1229290"/>
              <a:gd name="connsiteY3" fmla="*/ 181005 h 861281"/>
              <a:gd name="connsiteX4" fmla="*/ 446054 w 1229290"/>
              <a:gd name="connsiteY4" fmla="*/ 20699 h 861281"/>
              <a:gd name="connsiteX5" fmla="*/ 5663 w 1229290"/>
              <a:gd name="connsiteY5" fmla="*/ 576828 h 861281"/>
              <a:gd name="connsiteX6" fmla="*/ 534334 w 1229290"/>
              <a:gd name="connsiteY6" fmla="*/ 739489 h 861281"/>
              <a:gd name="connsiteX7" fmla="*/ 615218 w 1229290"/>
              <a:gd name="connsiteY7" fmla="*/ 861281 h 861281"/>
              <a:gd name="connsiteX0" fmla="*/ 619617 w 1233689"/>
              <a:gd name="connsiteY0" fmla="*/ 861281 h 861281"/>
              <a:gd name="connsiteX1" fmla="*/ 812022 w 1233689"/>
              <a:gd name="connsiteY1" fmla="*/ 782010 h 861281"/>
              <a:gd name="connsiteX2" fmla="*/ 1170828 w 1233689"/>
              <a:gd name="connsiteY2" fmla="*/ 618584 h 861281"/>
              <a:gd name="connsiteX3" fmla="*/ 1169781 w 1233689"/>
              <a:gd name="connsiteY3" fmla="*/ 181005 h 861281"/>
              <a:gd name="connsiteX4" fmla="*/ 450453 w 1233689"/>
              <a:gd name="connsiteY4" fmla="*/ 20699 h 861281"/>
              <a:gd name="connsiteX5" fmla="*/ 10062 w 1233689"/>
              <a:gd name="connsiteY5" fmla="*/ 576828 h 861281"/>
              <a:gd name="connsiteX6" fmla="*/ 538733 w 1233689"/>
              <a:gd name="connsiteY6" fmla="*/ 739489 h 861281"/>
              <a:gd name="connsiteX7" fmla="*/ 619617 w 1233689"/>
              <a:gd name="connsiteY7" fmla="*/ 861281 h 861281"/>
              <a:gd name="connsiteX0" fmla="*/ 619579 w 1239236"/>
              <a:gd name="connsiteY0" fmla="*/ 863398 h 863398"/>
              <a:gd name="connsiteX1" fmla="*/ 811984 w 1239236"/>
              <a:gd name="connsiteY1" fmla="*/ 784127 h 863398"/>
              <a:gd name="connsiteX2" fmla="*/ 1170790 w 1239236"/>
              <a:gd name="connsiteY2" fmla="*/ 620701 h 863398"/>
              <a:gd name="connsiteX3" fmla="*/ 1169743 w 1239236"/>
              <a:gd name="connsiteY3" fmla="*/ 183122 h 863398"/>
              <a:gd name="connsiteX4" fmla="*/ 451887 w 1239236"/>
              <a:gd name="connsiteY4" fmla="*/ 17855 h 863398"/>
              <a:gd name="connsiteX5" fmla="*/ 10024 w 1239236"/>
              <a:gd name="connsiteY5" fmla="*/ 578945 h 863398"/>
              <a:gd name="connsiteX6" fmla="*/ 538695 w 1239236"/>
              <a:gd name="connsiteY6" fmla="*/ 741606 h 863398"/>
              <a:gd name="connsiteX7" fmla="*/ 619579 w 1239236"/>
              <a:gd name="connsiteY7" fmla="*/ 863398 h 863398"/>
              <a:gd name="connsiteX0" fmla="*/ 623569 w 1243226"/>
              <a:gd name="connsiteY0" fmla="*/ 870437 h 870437"/>
              <a:gd name="connsiteX1" fmla="*/ 815974 w 1243226"/>
              <a:gd name="connsiteY1" fmla="*/ 791166 h 870437"/>
              <a:gd name="connsiteX2" fmla="*/ 1174780 w 1243226"/>
              <a:gd name="connsiteY2" fmla="*/ 627740 h 870437"/>
              <a:gd name="connsiteX3" fmla="*/ 1173733 w 1243226"/>
              <a:gd name="connsiteY3" fmla="*/ 190161 h 870437"/>
              <a:gd name="connsiteX4" fmla="*/ 455877 w 1243226"/>
              <a:gd name="connsiteY4" fmla="*/ 24894 h 870437"/>
              <a:gd name="connsiteX5" fmla="*/ 14014 w 1243226"/>
              <a:gd name="connsiteY5" fmla="*/ 585984 h 870437"/>
              <a:gd name="connsiteX6" fmla="*/ 542685 w 1243226"/>
              <a:gd name="connsiteY6" fmla="*/ 748645 h 870437"/>
              <a:gd name="connsiteX7" fmla="*/ 623569 w 1243226"/>
              <a:gd name="connsiteY7" fmla="*/ 870437 h 870437"/>
              <a:gd name="connsiteX0" fmla="*/ 624861 w 1244518"/>
              <a:gd name="connsiteY0" fmla="*/ 869274 h 869274"/>
              <a:gd name="connsiteX1" fmla="*/ 817266 w 1244518"/>
              <a:gd name="connsiteY1" fmla="*/ 790003 h 869274"/>
              <a:gd name="connsiteX2" fmla="*/ 1176072 w 1244518"/>
              <a:gd name="connsiteY2" fmla="*/ 626577 h 869274"/>
              <a:gd name="connsiteX3" fmla="*/ 1175025 w 1244518"/>
              <a:gd name="connsiteY3" fmla="*/ 188998 h 869274"/>
              <a:gd name="connsiteX4" fmla="*/ 457169 w 1244518"/>
              <a:gd name="connsiteY4" fmla="*/ 23731 h 869274"/>
              <a:gd name="connsiteX5" fmla="*/ 15306 w 1244518"/>
              <a:gd name="connsiteY5" fmla="*/ 584821 h 869274"/>
              <a:gd name="connsiteX6" fmla="*/ 543977 w 1244518"/>
              <a:gd name="connsiteY6" fmla="*/ 747482 h 869274"/>
              <a:gd name="connsiteX7" fmla="*/ 624861 w 1244518"/>
              <a:gd name="connsiteY7" fmla="*/ 869274 h 869274"/>
              <a:gd name="connsiteX0" fmla="*/ 619558 w 1235941"/>
              <a:gd name="connsiteY0" fmla="*/ 867295 h 867295"/>
              <a:gd name="connsiteX1" fmla="*/ 811963 w 1235941"/>
              <a:gd name="connsiteY1" fmla="*/ 788024 h 867295"/>
              <a:gd name="connsiteX2" fmla="*/ 1170769 w 1235941"/>
              <a:gd name="connsiteY2" fmla="*/ 624598 h 867295"/>
              <a:gd name="connsiteX3" fmla="*/ 1164738 w 1235941"/>
              <a:gd name="connsiteY3" fmla="*/ 164190 h 867295"/>
              <a:gd name="connsiteX4" fmla="*/ 451866 w 1235941"/>
              <a:gd name="connsiteY4" fmla="*/ 21752 h 867295"/>
              <a:gd name="connsiteX5" fmla="*/ 10003 w 1235941"/>
              <a:gd name="connsiteY5" fmla="*/ 582842 h 867295"/>
              <a:gd name="connsiteX6" fmla="*/ 538674 w 1235941"/>
              <a:gd name="connsiteY6" fmla="*/ 745503 h 867295"/>
              <a:gd name="connsiteX7" fmla="*/ 619558 w 1235941"/>
              <a:gd name="connsiteY7" fmla="*/ 867295 h 867295"/>
              <a:gd name="connsiteX0" fmla="*/ 622435 w 1238818"/>
              <a:gd name="connsiteY0" fmla="*/ 868328 h 868328"/>
              <a:gd name="connsiteX1" fmla="*/ 814840 w 1238818"/>
              <a:gd name="connsiteY1" fmla="*/ 789057 h 868328"/>
              <a:gd name="connsiteX2" fmla="*/ 1173646 w 1238818"/>
              <a:gd name="connsiteY2" fmla="*/ 625631 h 868328"/>
              <a:gd name="connsiteX3" fmla="*/ 1167615 w 1238818"/>
              <a:gd name="connsiteY3" fmla="*/ 165223 h 868328"/>
              <a:gd name="connsiteX4" fmla="*/ 454743 w 1238818"/>
              <a:gd name="connsiteY4" fmla="*/ 22785 h 868328"/>
              <a:gd name="connsiteX5" fmla="*/ 12880 w 1238818"/>
              <a:gd name="connsiteY5" fmla="*/ 583875 h 868328"/>
              <a:gd name="connsiteX6" fmla="*/ 541551 w 1238818"/>
              <a:gd name="connsiteY6" fmla="*/ 746536 h 868328"/>
              <a:gd name="connsiteX7" fmla="*/ 622435 w 1238818"/>
              <a:gd name="connsiteY7" fmla="*/ 868328 h 868328"/>
              <a:gd name="connsiteX0" fmla="*/ 618931 w 1201319"/>
              <a:gd name="connsiteY0" fmla="*/ 879992 h 879992"/>
              <a:gd name="connsiteX1" fmla="*/ 811336 w 1201319"/>
              <a:gd name="connsiteY1" fmla="*/ 800721 h 879992"/>
              <a:gd name="connsiteX2" fmla="*/ 1170142 w 1201319"/>
              <a:gd name="connsiteY2" fmla="*/ 637295 h 879992"/>
              <a:gd name="connsiteX3" fmla="*/ 1164111 w 1201319"/>
              <a:gd name="connsiteY3" fmla="*/ 176887 h 879992"/>
              <a:gd name="connsiteX4" fmla="*/ 1005959 w 1201319"/>
              <a:gd name="connsiteY4" fmla="*/ 73552 h 879992"/>
              <a:gd name="connsiteX5" fmla="*/ 451239 w 1201319"/>
              <a:gd name="connsiteY5" fmla="*/ 34449 h 879992"/>
              <a:gd name="connsiteX6" fmla="*/ 9376 w 1201319"/>
              <a:gd name="connsiteY6" fmla="*/ 595539 h 879992"/>
              <a:gd name="connsiteX7" fmla="*/ 538047 w 1201319"/>
              <a:gd name="connsiteY7" fmla="*/ 758200 h 879992"/>
              <a:gd name="connsiteX8" fmla="*/ 618931 w 1201319"/>
              <a:gd name="connsiteY8" fmla="*/ 879992 h 879992"/>
              <a:gd name="connsiteX0" fmla="*/ 618931 w 1214866"/>
              <a:gd name="connsiteY0" fmla="*/ 879992 h 879992"/>
              <a:gd name="connsiteX1" fmla="*/ 811336 w 1214866"/>
              <a:gd name="connsiteY1" fmla="*/ 800721 h 879992"/>
              <a:gd name="connsiteX2" fmla="*/ 1170142 w 1214866"/>
              <a:gd name="connsiteY2" fmla="*/ 637295 h 879992"/>
              <a:gd name="connsiteX3" fmla="*/ 1164111 w 1214866"/>
              <a:gd name="connsiteY3" fmla="*/ 176887 h 879992"/>
              <a:gd name="connsiteX4" fmla="*/ 1005959 w 1214866"/>
              <a:gd name="connsiteY4" fmla="*/ 73552 h 879992"/>
              <a:gd name="connsiteX5" fmla="*/ 451239 w 1214866"/>
              <a:gd name="connsiteY5" fmla="*/ 34449 h 879992"/>
              <a:gd name="connsiteX6" fmla="*/ 9376 w 1214866"/>
              <a:gd name="connsiteY6" fmla="*/ 595539 h 879992"/>
              <a:gd name="connsiteX7" fmla="*/ 538047 w 1214866"/>
              <a:gd name="connsiteY7" fmla="*/ 758200 h 879992"/>
              <a:gd name="connsiteX8" fmla="*/ 618931 w 1214866"/>
              <a:gd name="connsiteY8" fmla="*/ 879992 h 879992"/>
              <a:gd name="connsiteX0" fmla="*/ 618871 w 1202016"/>
              <a:gd name="connsiteY0" fmla="*/ 888796 h 888796"/>
              <a:gd name="connsiteX1" fmla="*/ 811276 w 1202016"/>
              <a:gd name="connsiteY1" fmla="*/ 809525 h 888796"/>
              <a:gd name="connsiteX2" fmla="*/ 1170082 w 1202016"/>
              <a:gd name="connsiteY2" fmla="*/ 646099 h 888796"/>
              <a:gd name="connsiteX3" fmla="*/ 1164051 w 1202016"/>
              <a:gd name="connsiteY3" fmla="*/ 185691 h 888796"/>
              <a:gd name="connsiteX4" fmla="*/ 989748 w 1202016"/>
              <a:gd name="connsiteY4" fmla="*/ 54225 h 888796"/>
              <a:gd name="connsiteX5" fmla="*/ 451179 w 1202016"/>
              <a:gd name="connsiteY5" fmla="*/ 43253 h 888796"/>
              <a:gd name="connsiteX6" fmla="*/ 9316 w 1202016"/>
              <a:gd name="connsiteY6" fmla="*/ 604343 h 888796"/>
              <a:gd name="connsiteX7" fmla="*/ 537987 w 1202016"/>
              <a:gd name="connsiteY7" fmla="*/ 767004 h 888796"/>
              <a:gd name="connsiteX8" fmla="*/ 618871 w 1202016"/>
              <a:gd name="connsiteY8" fmla="*/ 888796 h 888796"/>
              <a:gd name="connsiteX0" fmla="*/ 618871 w 1202016"/>
              <a:gd name="connsiteY0" fmla="*/ 888796 h 888796"/>
              <a:gd name="connsiteX1" fmla="*/ 811276 w 1202016"/>
              <a:gd name="connsiteY1" fmla="*/ 809525 h 888796"/>
              <a:gd name="connsiteX2" fmla="*/ 1170082 w 1202016"/>
              <a:gd name="connsiteY2" fmla="*/ 646099 h 888796"/>
              <a:gd name="connsiteX3" fmla="*/ 1164051 w 1202016"/>
              <a:gd name="connsiteY3" fmla="*/ 185691 h 888796"/>
              <a:gd name="connsiteX4" fmla="*/ 989748 w 1202016"/>
              <a:gd name="connsiteY4" fmla="*/ 54225 h 888796"/>
              <a:gd name="connsiteX5" fmla="*/ 451179 w 1202016"/>
              <a:gd name="connsiteY5" fmla="*/ 43253 h 888796"/>
              <a:gd name="connsiteX6" fmla="*/ 9316 w 1202016"/>
              <a:gd name="connsiteY6" fmla="*/ 604343 h 888796"/>
              <a:gd name="connsiteX7" fmla="*/ 537987 w 1202016"/>
              <a:gd name="connsiteY7" fmla="*/ 767004 h 888796"/>
              <a:gd name="connsiteX8" fmla="*/ 618871 w 1202016"/>
              <a:gd name="connsiteY8" fmla="*/ 888796 h 888796"/>
              <a:gd name="connsiteX0" fmla="*/ 620039 w 1203184"/>
              <a:gd name="connsiteY0" fmla="*/ 874240 h 874240"/>
              <a:gd name="connsiteX1" fmla="*/ 812444 w 1203184"/>
              <a:gd name="connsiteY1" fmla="*/ 794969 h 874240"/>
              <a:gd name="connsiteX2" fmla="*/ 1171250 w 1203184"/>
              <a:gd name="connsiteY2" fmla="*/ 631543 h 874240"/>
              <a:gd name="connsiteX3" fmla="*/ 1165219 w 1203184"/>
              <a:gd name="connsiteY3" fmla="*/ 171135 h 874240"/>
              <a:gd name="connsiteX4" fmla="*/ 990916 w 1203184"/>
              <a:gd name="connsiteY4" fmla="*/ 39669 h 874240"/>
              <a:gd name="connsiteX5" fmla="*/ 406775 w 1203184"/>
              <a:gd name="connsiteY5" fmla="*/ 50168 h 874240"/>
              <a:gd name="connsiteX6" fmla="*/ 10484 w 1203184"/>
              <a:gd name="connsiteY6" fmla="*/ 589787 h 874240"/>
              <a:gd name="connsiteX7" fmla="*/ 539155 w 1203184"/>
              <a:gd name="connsiteY7" fmla="*/ 752448 h 874240"/>
              <a:gd name="connsiteX8" fmla="*/ 620039 w 1203184"/>
              <a:gd name="connsiteY8" fmla="*/ 874240 h 874240"/>
              <a:gd name="connsiteX0" fmla="*/ 620213 w 1203358"/>
              <a:gd name="connsiteY0" fmla="*/ 867642 h 867642"/>
              <a:gd name="connsiteX1" fmla="*/ 812618 w 1203358"/>
              <a:gd name="connsiteY1" fmla="*/ 788371 h 867642"/>
              <a:gd name="connsiteX2" fmla="*/ 1171424 w 1203358"/>
              <a:gd name="connsiteY2" fmla="*/ 624945 h 867642"/>
              <a:gd name="connsiteX3" fmla="*/ 1165393 w 1203358"/>
              <a:gd name="connsiteY3" fmla="*/ 164537 h 867642"/>
              <a:gd name="connsiteX4" fmla="*/ 991090 w 1203358"/>
              <a:gd name="connsiteY4" fmla="*/ 33071 h 867642"/>
              <a:gd name="connsiteX5" fmla="*/ 406949 w 1203358"/>
              <a:gd name="connsiteY5" fmla="*/ 43570 h 867642"/>
              <a:gd name="connsiteX6" fmla="*/ 10658 w 1203358"/>
              <a:gd name="connsiteY6" fmla="*/ 583189 h 867642"/>
              <a:gd name="connsiteX7" fmla="*/ 539329 w 1203358"/>
              <a:gd name="connsiteY7" fmla="*/ 745850 h 867642"/>
              <a:gd name="connsiteX8" fmla="*/ 620213 w 1203358"/>
              <a:gd name="connsiteY8" fmla="*/ 867642 h 867642"/>
              <a:gd name="connsiteX0" fmla="*/ 621220 w 1204365"/>
              <a:gd name="connsiteY0" fmla="*/ 864871 h 864871"/>
              <a:gd name="connsiteX1" fmla="*/ 813625 w 1204365"/>
              <a:gd name="connsiteY1" fmla="*/ 785600 h 864871"/>
              <a:gd name="connsiteX2" fmla="*/ 1172431 w 1204365"/>
              <a:gd name="connsiteY2" fmla="*/ 622174 h 864871"/>
              <a:gd name="connsiteX3" fmla="*/ 1166400 w 1204365"/>
              <a:gd name="connsiteY3" fmla="*/ 161766 h 864871"/>
              <a:gd name="connsiteX4" fmla="*/ 992097 w 1204365"/>
              <a:gd name="connsiteY4" fmla="*/ 30300 h 864871"/>
              <a:gd name="connsiteX5" fmla="*/ 407956 w 1204365"/>
              <a:gd name="connsiteY5" fmla="*/ 40799 h 864871"/>
              <a:gd name="connsiteX6" fmla="*/ 11665 w 1204365"/>
              <a:gd name="connsiteY6" fmla="*/ 580418 h 864871"/>
              <a:gd name="connsiteX7" fmla="*/ 540336 w 1204365"/>
              <a:gd name="connsiteY7" fmla="*/ 743079 h 864871"/>
              <a:gd name="connsiteX8" fmla="*/ 621220 w 1204365"/>
              <a:gd name="connsiteY8" fmla="*/ 864871 h 864871"/>
              <a:gd name="connsiteX0" fmla="*/ 619935 w 1204190"/>
              <a:gd name="connsiteY0" fmla="*/ 873669 h 873669"/>
              <a:gd name="connsiteX1" fmla="*/ 812340 w 1204190"/>
              <a:gd name="connsiteY1" fmla="*/ 794398 h 873669"/>
              <a:gd name="connsiteX2" fmla="*/ 1171146 w 1204190"/>
              <a:gd name="connsiteY2" fmla="*/ 630972 h 873669"/>
              <a:gd name="connsiteX3" fmla="*/ 1165115 w 1204190"/>
              <a:gd name="connsiteY3" fmla="*/ 170564 h 873669"/>
              <a:gd name="connsiteX4" fmla="*/ 967884 w 1204190"/>
              <a:gd name="connsiteY4" fmla="*/ 40405 h 873669"/>
              <a:gd name="connsiteX5" fmla="*/ 406671 w 1204190"/>
              <a:gd name="connsiteY5" fmla="*/ 49597 h 873669"/>
              <a:gd name="connsiteX6" fmla="*/ 10380 w 1204190"/>
              <a:gd name="connsiteY6" fmla="*/ 589216 h 873669"/>
              <a:gd name="connsiteX7" fmla="*/ 539051 w 1204190"/>
              <a:gd name="connsiteY7" fmla="*/ 751877 h 873669"/>
              <a:gd name="connsiteX8" fmla="*/ 619935 w 1204190"/>
              <a:gd name="connsiteY8" fmla="*/ 873669 h 873669"/>
              <a:gd name="connsiteX0" fmla="*/ 628446 w 1212701"/>
              <a:gd name="connsiteY0" fmla="*/ 842371 h 842371"/>
              <a:gd name="connsiteX1" fmla="*/ 820851 w 1212701"/>
              <a:gd name="connsiteY1" fmla="*/ 763100 h 842371"/>
              <a:gd name="connsiteX2" fmla="*/ 1179657 w 1212701"/>
              <a:gd name="connsiteY2" fmla="*/ 599674 h 842371"/>
              <a:gd name="connsiteX3" fmla="*/ 1173626 w 1212701"/>
              <a:gd name="connsiteY3" fmla="*/ 139266 h 842371"/>
              <a:gd name="connsiteX4" fmla="*/ 976395 w 1212701"/>
              <a:gd name="connsiteY4" fmla="*/ 9107 h 842371"/>
              <a:gd name="connsiteX5" fmla="*/ 246714 w 1212701"/>
              <a:gd name="connsiteY5" fmla="*/ 97247 h 842371"/>
              <a:gd name="connsiteX6" fmla="*/ 18891 w 1212701"/>
              <a:gd name="connsiteY6" fmla="*/ 557918 h 842371"/>
              <a:gd name="connsiteX7" fmla="*/ 547562 w 1212701"/>
              <a:gd name="connsiteY7" fmla="*/ 720579 h 842371"/>
              <a:gd name="connsiteX8" fmla="*/ 628446 w 1212701"/>
              <a:gd name="connsiteY8" fmla="*/ 842371 h 842371"/>
              <a:gd name="connsiteX0" fmla="*/ 628446 w 1211895"/>
              <a:gd name="connsiteY0" fmla="*/ 842371 h 842371"/>
              <a:gd name="connsiteX1" fmla="*/ 820851 w 1211895"/>
              <a:gd name="connsiteY1" fmla="*/ 763100 h 842371"/>
              <a:gd name="connsiteX2" fmla="*/ 1178477 w 1211895"/>
              <a:gd name="connsiteY2" fmla="*/ 606951 h 842371"/>
              <a:gd name="connsiteX3" fmla="*/ 1173626 w 1211895"/>
              <a:gd name="connsiteY3" fmla="*/ 139266 h 842371"/>
              <a:gd name="connsiteX4" fmla="*/ 976395 w 1211895"/>
              <a:gd name="connsiteY4" fmla="*/ 9107 h 842371"/>
              <a:gd name="connsiteX5" fmla="*/ 246714 w 1211895"/>
              <a:gd name="connsiteY5" fmla="*/ 97247 h 842371"/>
              <a:gd name="connsiteX6" fmla="*/ 18891 w 1211895"/>
              <a:gd name="connsiteY6" fmla="*/ 557918 h 842371"/>
              <a:gd name="connsiteX7" fmla="*/ 547562 w 1211895"/>
              <a:gd name="connsiteY7" fmla="*/ 720579 h 842371"/>
              <a:gd name="connsiteX8" fmla="*/ 628446 w 1211895"/>
              <a:gd name="connsiteY8" fmla="*/ 842371 h 842371"/>
              <a:gd name="connsiteX0" fmla="*/ 628446 w 1218918"/>
              <a:gd name="connsiteY0" fmla="*/ 842371 h 842371"/>
              <a:gd name="connsiteX1" fmla="*/ 820851 w 1218918"/>
              <a:gd name="connsiteY1" fmla="*/ 763100 h 842371"/>
              <a:gd name="connsiteX2" fmla="*/ 1178477 w 1218918"/>
              <a:gd name="connsiteY2" fmla="*/ 606951 h 842371"/>
              <a:gd name="connsiteX3" fmla="*/ 1173626 w 1218918"/>
              <a:gd name="connsiteY3" fmla="*/ 139266 h 842371"/>
              <a:gd name="connsiteX4" fmla="*/ 976395 w 1218918"/>
              <a:gd name="connsiteY4" fmla="*/ 9107 h 842371"/>
              <a:gd name="connsiteX5" fmla="*/ 246714 w 1218918"/>
              <a:gd name="connsiteY5" fmla="*/ 97247 h 842371"/>
              <a:gd name="connsiteX6" fmla="*/ 18891 w 1218918"/>
              <a:gd name="connsiteY6" fmla="*/ 557918 h 842371"/>
              <a:gd name="connsiteX7" fmla="*/ 547562 w 1218918"/>
              <a:gd name="connsiteY7" fmla="*/ 720579 h 842371"/>
              <a:gd name="connsiteX8" fmla="*/ 628446 w 1218918"/>
              <a:gd name="connsiteY8" fmla="*/ 842371 h 842371"/>
              <a:gd name="connsiteX0" fmla="*/ 628446 w 1223727"/>
              <a:gd name="connsiteY0" fmla="*/ 842371 h 842371"/>
              <a:gd name="connsiteX1" fmla="*/ 820851 w 1223727"/>
              <a:gd name="connsiteY1" fmla="*/ 763100 h 842371"/>
              <a:gd name="connsiteX2" fmla="*/ 1178477 w 1223727"/>
              <a:gd name="connsiteY2" fmla="*/ 606951 h 842371"/>
              <a:gd name="connsiteX3" fmla="*/ 1173626 w 1223727"/>
              <a:gd name="connsiteY3" fmla="*/ 139266 h 842371"/>
              <a:gd name="connsiteX4" fmla="*/ 976395 w 1223727"/>
              <a:gd name="connsiteY4" fmla="*/ 9107 h 842371"/>
              <a:gd name="connsiteX5" fmla="*/ 246714 w 1223727"/>
              <a:gd name="connsiteY5" fmla="*/ 97247 h 842371"/>
              <a:gd name="connsiteX6" fmla="*/ 18891 w 1223727"/>
              <a:gd name="connsiteY6" fmla="*/ 557918 h 842371"/>
              <a:gd name="connsiteX7" fmla="*/ 547562 w 1223727"/>
              <a:gd name="connsiteY7" fmla="*/ 720579 h 842371"/>
              <a:gd name="connsiteX8" fmla="*/ 628446 w 1223727"/>
              <a:gd name="connsiteY8" fmla="*/ 842371 h 842371"/>
              <a:gd name="connsiteX0" fmla="*/ 628446 w 1232687"/>
              <a:gd name="connsiteY0" fmla="*/ 842371 h 842371"/>
              <a:gd name="connsiteX1" fmla="*/ 820851 w 1232687"/>
              <a:gd name="connsiteY1" fmla="*/ 763100 h 842371"/>
              <a:gd name="connsiteX2" fmla="*/ 1178477 w 1232687"/>
              <a:gd name="connsiteY2" fmla="*/ 606951 h 842371"/>
              <a:gd name="connsiteX3" fmla="*/ 1188606 w 1232687"/>
              <a:gd name="connsiteY3" fmla="*/ 158133 h 842371"/>
              <a:gd name="connsiteX4" fmla="*/ 976395 w 1232687"/>
              <a:gd name="connsiteY4" fmla="*/ 9107 h 842371"/>
              <a:gd name="connsiteX5" fmla="*/ 246714 w 1232687"/>
              <a:gd name="connsiteY5" fmla="*/ 97247 h 842371"/>
              <a:gd name="connsiteX6" fmla="*/ 18891 w 1232687"/>
              <a:gd name="connsiteY6" fmla="*/ 557918 h 842371"/>
              <a:gd name="connsiteX7" fmla="*/ 547562 w 1232687"/>
              <a:gd name="connsiteY7" fmla="*/ 720579 h 842371"/>
              <a:gd name="connsiteX8" fmla="*/ 628446 w 1232687"/>
              <a:gd name="connsiteY8" fmla="*/ 842371 h 842371"/>
              <a:gd name="connsiteX0" fmla="*/ 628446 w 1238631"/>
              <a:gd name="connsiteY0" fmla="*/ 842371 h 842371"/>
              <a:gd name="connsiteX1" fmla="*/ 820851 w 1238631"/>
              <a:gd name="connsiteY1" fmla="*/ 763100 h 842371"/>
              <a:gd name="connsiteX2" fmla="*/ 1178477 w 1238631"/>
              <a:gd name="connsiteY2" fmla="*/ 606951 h 842371"/>
              <a:gd name="connsiteX3" fmla="*/ 1197715 w 1238631"/>
              <a:gd name="connsiteY3" fmla="*/ 163763 h 842371"/>
              <a:gd name="connsiteX4" fmla="*/ 976395 w 1238631"/>
              <a:gd name="connsiteY4" fmla="*/ 9107 h 842371"/>
              <a:gd name="connsiteX5" fmla="*/ 246714 w 1238631"/>
              <a:gd name="connsiteY5" fmla="*/ 97247 h 842371"/>
              <a:gd name="connsiteX6" fmla="*/ 18891 w 1238631"/>
              <a:gd name="connsiteY6" fmla="*/ 557918 h 842371"/>
              <a:gd name="connsiteX7" fmla="*/ 547562 w 1238631"/>
              <a:gd name="connsiteY7" fmla="*/ 720579 h 842371"/>
              <a:gd name="connsiteX8" fmla="*/ 628446 w 1238631"/>
              <a:gd name="connsiteY8" fmla="*/ 842371 h 842371"/>
              <a:gd name="connsiteX0" fmla="*/ 632386 w 1242571"/>
              <a:gd name="connsiteY0" fmla="*/ 846766 h 846766"/>
              <a:gd name="connsiteX1" fmla="*/ 824791 w 1242571"/>
              <a:gd name="connsiteY1" fmla="*/ 767495 h 846766"/>
              <a:gd name="connsiteX2" fmla="*/ 1182417 w 1242571"/>
              <a:gd name="connsiteY2" fmla="*/ 611346 h 846766"/>
              <a:gd name="connsiteX3" fmla="*/ 1201655 w 1242571"/>
              <a:gd name="connsiteY3" fmla="*/ 168158 h 846766"/>
              <a:gd name="connsiteX4" fmla="*/ 980335 w 1242571"/>
              <a:gd name="connsiteY4" fmla="*/ 13502 h 846766"/>
              <a:gd name="connsiteX5" fmla="*/ 250654 w 1242571"/>
              <a:gd name="connsiteY5" fmla="*/ 101642 h 846766"/>
              <a:gd name="connsiteX6" fmla="*/ 22831 w 1242571"/>
              <a:gd name="connsiteY6" fmla="*/ 562313 h 846766"/>
              <a:gd name="connsiteX7" fmla="*/ 551502 w 1242571"/>
              <a:gd name="connsiteY7" fmla="*/ 724974 h 846766"/>
              <a:gd name="connsiteX8" fmla="*/ 632386 w 1242571"/>
              <a:gd name="connsiteY8" fmla="*/ 846766 h 846766"/>
              <a:gd name="connsiteX0" fmla="*/ 633056 w 1243241"/>
              <a:gd name="connsiteY0" fmla="*/ 846832 h 846832"/>
              <a:gd name="connsiteX1" fmla="*/ 825461 w 1243241"/>
              <a:gd name="connsiteY1" fmla="*/ 767561 h 846832"/>
              <a:gd name="connsiteX2" fmla="*/ 1183087 w 1243241"/>
              <a:gd name="connsiteY2" fmla="*/ 611412 h 846832"/>
              <a:gd name="connsiteX3" fmla="*/ 1202325 w 1243241"/>
              <a:gd name="connsiteY3" fmla="*/ 168224 h 846832"/>
              <a:gd name="connsiteX4" fmla="*/ 981005 w 1243241"/>
              <a:gd name="connsiteY4" fmla="*/ 13568 h 846832"/>
              <a:gd name="connsiteX5" fmla="*/ 245994 w 1243241"/>
              <a:gd name="connsiteY5" fmla="*/ 86692 h 846832"/>
              <a:gd name="connsiteX6" fmla="*/ 23501 w 1243241"/>
              <a:gd name="connsiteY6" fmla="*/ 562379 h 846832"/>
              <a:gd name="connsiteX7" fmla="*/ 552172 w 1243241"/>
              <a:gd name="connsiteY7" fmla="*/ 725040 h 846832"/>
              <a:gd name="connsiteX8" fmla="*/ 633056 w 1243241"/>
              <a:gd name="connsiteY8" fmla="*/ 846832 h 846832"/>
              <a:gd name="connsiteX0" fmla="*/ 633056 w 1243241"/>
              <a:gd name="connsiteY0" fmla="*/ 848503 h 848503"/>
              <a:gd name="connsiteX1" fmla="*/ 825461 w 1243241"/>
              <a:gd name="connsiteY1" fmla="*/ 769232 h 848503"/>
              <a:gd name="connsiteX2" fmla="*/ 1183087 w 1243241"/>
              <a:gd name="connsiteY2" fmla="*/ 613083 h 848503"/>
              <a:gd name="connsiteX3" fmla="*/ 1202325 w 1243241"/>
              <a:gd name="connsiteY3" fmla="*/ 169895 h 848503"/>
              <a:gd name="connsiteX4" fmla="*/ 981005 w 1243241"/>
              <a:gd name="connsiteY4" fmla="*/ 15239 h 848503"/>
              <a:gd name="connsiteX5" fmla="*/ 245994 w 1243241"/>
              <a:gd name="connsiteY5" fmla="*/ 88363 h 848503"/>
              <a:gd name="connsiteX6" fmla="*/ 23501 w 1243241"/>
              <a:gd name="connsiteY6" fmla="*/ 564050 h 848503"/>
              <a:gd name="connsiteX7" fmla="*/ 552172 w 1243241"/>
              <a:gd name="connsiteY7" fmla="*/ 726711 h 848503"/>
              <a:gd name="connsiteX8" fmla="*/ 633056 w 1243241"/>
              <a:gd name="connsiteY8" fmla="*/ 848503 h 848503"/>
              <a:gd name="connsiteX0" fmla="*/ 633056 w 1243241"/>
              <a:gd name="connsiteY0" fmla="*/ 852489 h 852489"/>
              <a:gd name="connsiteX1" fmla="*/ 825461 w 1243241"/>
              <a:gd name="connsiteY1" fmla="*/ 773218 h 852489"/>
              <a:gd name="connsiteX2" fmla="*/ 1183087 w 1243241"/>
              <a:gd name="connsiteY2" fmla="*/ 617069 h 852489"/>
              <a:gd name="connsiteX3" fmla="*/ 1202325 w 1243241"/>
              <a:gd name="connsiteY3" fmla="*/ 173881 h 852489"/>
              <a:gd name="connsiteX4" fmla="*/ 981005 w 1243241"/>
              <a:gd name="connsiteY4" fmla="*/ 19225 h 852489"/>
              <a:gd name="connsiteX5" fmla="*/ 245994 w 1243241"/>
              <a:gd name="connsiteY5" fmla="*/ 92349 h 852489"/>
              <a:gd name="connsiteX6" fmla="*/ 23501 w 1243241"/>
              <a:gd name="connsiteY6" fmla="*/ 568036 h 852489"/>
              <a:gd name="connsiteX7" fmla="*/ 552172 w 1243241"/>
              <a:gd name="connsiteY7" fmla="*/ 730697 h 852489"/>
              <a:gd name="connsiteX8" fmla="*/ 633056 w 1243241"/>
              <a:gd name="connsiteY8" fmla="*/ 852489 h 852489"/>
              <a:gd name="connsiteX0" fmla="*/ 633056 w 1238870"/>
              <a:gd name="connsiteY0" fmla="*/ 852489 h 852489"/>
              <a:gd name="connsiteX1" fmla="*/ 825461 w 1238870"/>
              <a:gd name="connsiteY1" fmla="*/ 773218 h 852489"/>
              <a:gd name="connsiteX2" fmla="*/ 1183087 w 1238870"/>
              <a:gd name="connsiteY2" fmla="*/ 617069 h 852489"/>
              <a:gd name="connsiteX3" fmla="*/ 1202325 w 1238870"/>
              <a:gd name="connsiteY3" fmla="*/ 173881 h 852489"/>
              <a:gd name="connsiteX4" fmla="*/ 981005 w 1238870"/>
              <a:gd name="connsiteY4" fmla="*/ 19225 h 852489"/>
              <a:gd name="connsiteX5" fmla="*/ 245994 w 1238870"/>
              <a:gd name="connsiteY5" fmla="*/ 92349 h 852489"/>
              <a:gd name="connsiteX6" fmla="*/ 23501 w 1238870"/>
              <a:gd name="connsiteY6" fmla="*/ 568036 h 852489"/>
              <a:gd name="connsiteX7" fmla="*/ 552172 w 1238870"/>
              <a:gd name="connsiteY7" fmla="*/ 730697 h 852489"/>
              <a:gd name="connsiteX8" fmla="*/ 633056 w 1238870"/>
              <a:gd name="connsiteY8" fmla="*/ 852489 h 852489"/>
              <a:gd name="connsiteX0" fmla="*/ 633056 w 1237972"/>
              <a:gd name="connsiteY0" fmla="*/ 852489 h 852489"/>
              <a:gd name="connsiteX1" fmla="*/ 825461 w 1237972"/>
              <a:gd name="connsiteY1" fmla="*/ 773218 h 852489"/>
              <a:gd name="connsiteX2" fmla="*/ 1183087 w 1237972"/>
              <a:gd name="connsiteY2" fmla="*/ 617069 h 852489"/>
              <a:gd name="connsiteX3" fmla="*/ 1202325 w 1237972"/>
              <a:gd name="connsiteY3" fmla="*/ 173881 h 852489"/>
              <a:gd name="connsiteX4" fmla="*/ 981005 w 1237972"/>
              <a:gd name="connsiteY4" fmla="*/ 19225 h 852489"/>
              <a:gd name="connsiteX5" fmla="*/ 245994 w 1237972"/>
              <a:gd name="connsiteY5" fmla="*/ 92349 h 852489"/>
              <a:gd name="connsiteX6" fmla="*/ 23501 w 1237972"/>
              <a:gd name="connsiteY6" fmla="*/ 568036 h 852489"/>
              <a:gd name="connsiteX7" fmla="*/ 552172 w 1237972"/>
              <a:gd name="connsiteY7" fmla="*/ 730697 h 852489"/>
              <a:gd name="connsiteX8" fmla="*/ 633056 w 1237972"/>
              <a:gd name="connsiteY8" fmla="*/ 852489 h 8524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37972" h="852489">
                <a:moveTo>
                  <a:pt x="633056" y="852489"/>
                </a:moveTo>
                <a:cubicBezTo>
                  <a:pt x="716495" y="841059"/>
                  <a:pt x="733789" y="812455"/>
                  <a:pt x="825461" y="773218"/>
                </a:cubicBezTo>
                <a:cubicBezTo>
                  <a:pt x="917133" y="733981"/>
                  <a:pt x="1120276" y="716959"/>
                  <a:pt x="1183087" y="617069"/>
                </a:cubicBezTo>
                <a:cubicBezTo>
                  <a:pt x="1245898" y="517180"/>
                  <a:pt x="1258148" y="283568"/>
                  <a:pt x="1202325" y="173881"/>
                </a:cubicBezTo>
                <a:cubicBezTo>
                  <a:pt x="1146502" y="64194"/>
                  <a:pt x="1083676" y="36572"/>
                  <a:pt x="981005" y="19225"/>
                </a:cubicBezTo>
                <a:cubicBezTo>
                  <a:pt x="823274" y="-7425"/>
                  <a:pt x="446352" y="-23746"/>
                  <a:pt x="245994" y="92349"/>
                </a:cubicBezTo>
                <a:cubicBezTo>
                  <a:pt x="45636" y="208444"/>
                  <a:pt x="-47145" y="246094"/>
                  <a:pt x="23501" y="568036"/>
                </a:cubicBezTo>
                <a:cubicBezTo>
                  <a:pt x="51046" y="756743"/>
                  <a:pt x="510357" y="722029"/>
                  <a:pt x="552172" y="730697"/>
                </a:cubicBezTo>
                <a:cubicBezTo>
                  <a:pt x="733623" y="767368"/>
                  <a:pt x="633056" y="852489"/>
                  <a:pt x="633056" y="852489"/>
                </a:cubicBezTo>
                <a:close/>
              </a:path>
            </a:pathLst>
          </a:custGeom>
          <a:noFill/>
          <a:ln w="19050" cap="flat">
            <a:solidFill>
              <a:schemeClr val="tx1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80FF0C0-FC1A-4C5B-9FE5-09BA33FF7E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56392" y="1398181"/>
            <a:ext cx="7134446" cy="2870791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989092-15F8-4341-8D94-9E799301C5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70835" y="5135527"/>
            <a:ext cx="4397164" cy="1057938"/>
          </a:xfrm>
        </p:spPr>
        <p:txBody>
          <a:bodyPr anchor="ctr">
            <a:normAutofit/>
          </a:bodyPr>
          <a:lstStyle>
            <a:lvl1pPr marL="0" indent="0" algn="l">
              <a:lnSpc>
                <a:spcPct val="100000"/>
              </a:lnSpc>
              <a:buNone/>
              <a:defRPr sz="3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97328B-E858-4921-99C2-3B0BE1724C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12/30/2025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381296-9B7B-4EF3-89B3-8B33E6070F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C2FE59-6CD1-4D0F-8A06-10CA2D383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1347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CAC77D-9BA0-4A3B-B823-2059DC3C3D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B811DB-C16F-4CED-97C6-73ABD71F33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E14D3C-7343-4DD7-B816-0D4D66BD61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12/30/2025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2409C8-4D7C-40EE-A12E-59CB555C72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1222D5-7193-4F59-83B4-3C19E8B149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12289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9BEFA1-A4AB-4CF4-B02E-57AAED5719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1971" y="1709738"/>
            <a:ext cx="9165772" cy="2963271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AB406C-F19A-4393-9AD1-A300A7E452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21971" y="4875028"/>
            <a:ext cx="9165772" cy="1052623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7D7AE7-47F6-4023-8D44-8BA1DAB05F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12/30/2025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AB32FC-A974-44FC-9804-F871EE51DF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59ADE9-F40E-4E3B-AB8D-68CB1F485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08080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84D816-3E01-4EFD-AD9C-783D674DA6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F53D69-34A7-451D-A902-5F6CD13343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20722" y="2095500"/>
            <a:ext cx="4999077" cy="39732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E1E0E2-7D34-48E0-8795-546D2F00E2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81056" y="2095500"/>
            <a:ext cx="5072743" cy="39732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005476-6B6D-4BA3-919B-5335D64298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12/30/2025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DB6D41-07E2-4F6D-BB39-217957FE76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E0CA9C-BFED-484F-B765-EA8CE4B4B7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70157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474AD2-5208-4201-90A7-F961876195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702129"/>
            <a:ext cx="10326688" cy="1125675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A3FF53-BE24-42E9-BA12-BC5863CBFF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28700" y="1827804"/>
            <a:ext cx="4968875" cy="8143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A84776-6678-4D27-9BE9-5D83FC9E88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28700" y="2642191"/>
            <a:ext cx="4968875" cy="340241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8BCA2E2-5B30-43B4-8FCD-23015451F22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81054" y="1827804"/>
            <a:ext cx="5087034" cy="8143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DA7B7A1-E670-4E7E-AEBA-340893DE8EE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81054" y="2642191"/>
            <a:ext cx="5087034" cy="340241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244D3AE-982A-4CC3-8456-4D4B0E35D9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12/30/2025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6FE3087-09F9-4436-8236-8693EA4984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C8413CB-0E24-4F96-AF8C-EE269ACCE7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5215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55CAD1C-D319-4A48-8DF9-50699231C9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12/30/2025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3D0181-83E0-4AB1-B372-24D6C075B0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750352C-6317-4DD0-84C4-AE7DDAC55F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48F340C5-9EBB-43D9-91F5-F767DBD59BB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 rot="492880">
            <a:off x="2401240" y="1130240"/>
            <a:ext cx="8982171" cy="5009917"/>
          </a:xfrm>
          <a:custGeom>
            <a:avLst/>
            <a:gdLst>
              <a:gd name="connsiteX0" fmla="*/ 284628 w 960507"/>
              <a:gd name="connsiteY0" fmla="*/ 725426 h 725435"/>
              <a:gd name="connsiteX1" fmla="*/ 429979 w 960507"/>
              <a:gd name="connsiteY1" fmla="*/ 636749 h 725435"/>
              <a:gd name="connsiteX2" fmla="*/ 805646 w 960507"/>
              <a:gd name="connsiteY2" fmla="*/ 523401 h 725435"/>
              <a:gd name="connsiteX3" fmla="*/ 954521 w 960507"/>
              <a:gd name="connsiteY3" fmla="*/ 257273 h 725435"/>
              <a:gd name="connsiteX4" fmla="*/ 674486 w 960507"/>
              <a:gd name="connsiteY4" fmla="*/ 5622 h 725435"/>
              <a:gd name="connsiteX5" fmla="*/ 15261 w 960507"/>
              <a:gd name="connsiteY5" fmla="*/ 246605 h 725435"/>
              <a:gd name="connsiteX6" fmla="*/ 217286 w 960507"/>
              <a:gd name="connsiteY6" fmla="*/ 650655 h 725435"/>
              <a:gd name="connsiteX7" fmla="*/ 284628 w 960507"/>
              <a:gd name="connsiteY7" fmla="*/ 725426 h 725435"/>
              <a:gd name="connsiteX0" fmla="*/ 284667 w 961601"/>
              <a:gd name="connsiteY0" fmla="*/ 725435 h 725435"/>
              <a:gd name="connsiteX1" fmla="*/ 430018 w 961601"/>
              <a:gd name="connsiteY1" fmla="*/ 636758 h 725435"/>
              <a:gd name="connsiteX2" fmla="*/ 820834 w 961601"/>
              <a:gd name="connsiteY2" fmla="*/ 548364 h 725435"/>
              <a:gd name="connsiteX3" fmla="*/ 954560 w 961601"/>
              <a:gd name="connsiteY3" fmla="*/ 257282 h 725435"/>
              <a:gd name="connsiteX4" fmla="*/ 674525 w 961601"/>
              <a:gd name="connsiteY4" fmla="*/ 5631 h 725435"/>
              <a:gd name="connsiteX5" fmla="*/ 15300 w 961601"/>
              <a:gd name="connsiteY5" fmla="*/ 246614 h 725435"/>
              <a:gd name="connsiteX6" fmla="*/ 217325 w 961601"/>
              <a:gd name="connsiteY6" fmla="*/ 650664 h 725435"/>
              <a:gd name="connsiteX7" fmla="*/ 284667 w 961601"/>
              <a:gd name="connsiteY7" fmla="*/ 725435 h 725435"/>
              <a:gd name="connsiteX0" fmla="*/ 284667 w 961601"/>
              <a:gd name="connsiteY0" fmla="*/ 725962 h 725962"/>
              <a:gd name="connsiteX1" fmla="*/ 430018 w 961601"/>
              <a:gd name="connsiteY1" fmla="*/ 637285 h 725962"/>
              <a:gd name="connsiteX2" fmla="*/ 820834 w 961601"/>
              <a:gd name="connsiteY2" fmla="*/ 548891 h 725962"/>
              <a:gd name="connsiteX3" fmla="*/ 954560 w 961601"/>
              <a:gd name="connsiteY3" fmla="*/ 257809 h 725962"/>
              <a:gd name="connsiteX4" fmla="*/ 674525 w 961601"/>
              <a:gd name="connsiteY4" fmla="*/ 6158 h 725962"/>
              <a:gd name="connsiteX5" fmla="*/ 15300 w 961601"/>
              <a:gd name="connsiteY5" fmla="*/ 247141 h 725962"/>
              <a:gd name="connsiteX6" fmla="*/ 217325 w 961601"/>
              <a:gd name="connsiteY6" fmla="*/ 651191 h 725962"/>
              <a:gd name="connsiteX7" fmla="*/ 284667 w 961601"/>
              <a:gd name="connsiteY7" fmla="*/ 725962 h 725962"/>
              <a:gd name="connsiteX0" fmla="*/ 410902 w 1087836"/>
              <a:gd name="connsiteY0" fmla="*/ 719810 h 719810"/>
              <a:gd name="connsiteX1" fmla="*/ 556253 w 1087836"/>
              <a:gd name="connsiteY1" fmla="*/ 631133 h 719810"/>
              <a:gd name="connsiteX2" fmla="*/ 947069 w 1087836"/>
              <a:gd name="connsiteY2" fmla="*/ 542739 h 719810"/>
              <a:gd name="connsiteX3" fmla="*/ 1080795 w 1087836"/>
              <a:gd name="connsiteY3" fmla="*/ 251657 h 719810"/>
              <a:gd name="connsiteX4" fmla="*/ 800760 w 1087836"/>
              <a:gd name="connsiteY4" fmla="*/ 6 h 719810"/>
              <a:gd name="connsiteX5" fmla="*/ 5261 w 1087836"/>
              <a:gd name="connsiteY5" fmla="*/ 248982 h 719810"/>
              <a:gd name="connsiteX6" fmla="*/ 343560 w 1087836"/>
              <a:gd name="connsiteY6" fmla="*/ 645039 h 719810"/>
              <a:gd name="connsiteX7" fmla="*/ 410902 w 1087836"/>
              <a:gd name="connsiteY7" fmla="*/ 719810 h 719810"/>
              <a:gd name="connsiteX0" fmla="*/ 412791 w 1089725"/>
              <a:gd name="connsiteY0" fmla="*/ 726835 h 726835"/>
              <a:gd name="connsiteX1" fmla="*/ 558142 w 1089725"/>
              <a:gd name="connsiteY1" fmla="*/ 638158 h 726835"/>
              <a:gd name="connsiteX2" fmla="*/ 948958 w 1089725"/>
              <a:gd name="connsiteY2" fmla="*/ 549764 h 726835"/>
              <a:gd name="connsiteX3" fmla="*/ 1082684 w 1089725"/>
              <a:gd name="connsiteY3" fmla="*/ 258682 h 726835"/>
              <a:gd name="connsiteX4" fmla="*/ 802649 w 1089725"/>
              <a:gd name="connsiteY4" fmla="*/ 7031 h 726835"/>
              <a:gd name="connsiteX5" fmla="*/ 171027 w 1089725"/>
              <a:gd name="connsiteY5" fmla="*/ 85967 h 726835"/>
              <a:gd name="connsiteX6" fmla="*/ 7150 w 1089725"/>
              <a:gd name="connsiteY6" fmla="*/ 256007 h 726835"/>
              <a:gd name="connsiteX7" fmla="*/ 345449 w 1089725"/>
              <a:gd name="connsiteY7" fmla="*/ 652064 h 726835"/>
              <a:gd name="connsiteX8" fmla="*/ 412791 w 1089725"/>
              <a:gd name="connsiteY8" fmla="*/ 726835 h 726835"/>
              <a:gd name="connsiteX0" fmla="*/ 409002 w 1085936"/>
              <a:gd name="connsiteY0" fmla="*/ 726835 h 726835"/>
              <a:gd name="connsiteX1" fmla="*/ 554353 w 1085936"/>
              <a:gd name="connsiteY1" fmla="*/ 638158 h 726835"/>
              <a:gd name="connsiteX2" fmla="*/ 945169 w 1085936"/>
              <a:gd name="connsiteY2" fmla="*/ 549764 h 726835"/>
              <a:gd name="connsiteX3" fmla="*/ 1078895 w 1085936"/>
              <a:gd name="connsiteY3" fmla="*/ 258682 h 726835"/>
              <a:gd name="connsiteX4" fmla="*/ 798860 w 1085936"/>
              <a:gd name="connsiteY4" fmla="*/ 7031 h 726835"/>
              <a:gd name="connsiteX5" fmla="*/ 167238 w 1085936"/>
              <a:gd name="connsiteY5" fmla="*/ 85967 h 726835"/>
              <a:gd name="connsiteX6" fmla="*/ 7460 w 1085936"/>
              <a:gd name="connsiteY6" fmla="*/ 285590 h 726835"/>
              <a:gd name="connsiteX7" fmla="*/ 341660 w 1085936"/>
              <a:gd name="connsiteY7" fmla="*/ 652064 h 726835"/>
              <a:gd name="connsiteX8" fmla="*/ 409002 w 1085936"/>
              <a:gd name="connsiteY8" fmla="*/ 726835 h 726835"/>
              <a:gd name="connsiteX0" fmla="*/ 409002 w 1085936"/>
              <a:gd name="connsiteY0" fmla="*/ 726835 h 726835"/>
              <a:gd name="connsiteX1" fmla="*/ 554353 w 1085936"/>
              <a:gd name="connsiteY1" fmla="*/ 638158 h 726835"/>
              <a:gd name="connsiteX2" fmla="*/ 945169 w 1085936"/>
              <a:gd name="connsiteY2" fmla="*/ 549764 h 726835"/>
              <a:gd name="connsiteX3" fmla="*/ 1078895 w 1085936"/>
              <a:gd name="connsiteY3" fmla="*/ 258682 h 726835"/>
              <a:gd name="connsiteX4" fmla="*/ 798860 w 1085936"/>
              <a:gd name="connsiteY4" fmla="*/ 7031 h 726835"/>
              <a:gd name="connsiteX5" fmla="*/ 167238 w 1085936"/>
              <a:gd name="connsiteY5" fmla="*/ 85967 h 726835"/>
              <a:gd name="connsiteX6" fmla="*/ 7460 w 1085936"/>
              <a:gd name="connsiteY6" fmla="*/ 285590 h 726835"/>
              <a:gd name="connsiteX7" fmla="*/ 341660 w 1085936"/>
              <a:gd name="connsiteY7" fmla="*/ 652064 h 726835"/>
              <a:gd name="connsiteX8" fmla="*/ 409002 w 1085936"/>
              <a:gd name="connsiteY8" fmla="*/ 726835 h 726835"/>
              <a:gd name="connsiteX0" fmla="*/ 407340 w 1084274"/>
              <a:gd name="connsiteY0" fmla="*/ 726835 h 726835"/>
              <a:gd name="connsiteX1" fmla="*/ 552691 w 1084274"/>
              <a:gd name="connsiteY1" fmla="*/ 638158 h 726835"/>
              <a:gd name="connsiteX2" fmla="*/ 943507 w 1084274"/>
              <a:gd name="connsiteY2" fmla="*/ 549764 h 726835"/>
              <a:gd name="connsiteX3" fmla="*/ 1077233 w 1084274"/>
              <a:gd name="connsiteY3" fmla="*/ 258682 h 726835"/>
              <a:gd name="connsiteX4" fmla="*/ 797198 w 1084274"/>
              <a:gd name="connsiteY4" fmla="*/ 7031 h 726835"/>
              <a:gd name="connsiteX5" fmla="*/ 165576 w 1084274"/>
              <a:gd name="connsiteY5" fmla="*/ 85967 h 726835"/>
              <a:gd name="connsiteX6" fmla="*/ 5798 w 1084274"/>
              <a:gd name="connsiteY6" fmla="*/ 285590 h 726835"/>
              <a:gd name="connsiteX7" fmla="*/ 339998 w 1084274"/>
              <a:gd name="connsiteY7" fmla="*/ 652064 h 726835"/>
              <a:gd name="connsiteX8" fmla="*/ 407340 w 1084274"/>
              <a:gd name="connsiteY8" fmla="*/ 726835 h 726835"/>
              <a:gd name="connsiteX0" fmla="*/ 405193 w 1082127"/>
              <a:gd name="connsiteY0" fmla="*/ 726835 h 726835"/>
              <a:gd name="connsiteX1" fmla="*/ 550544 w 1082127"/>
              <a:gd name="connsiteY1" fmla="*/ 638158 h 726835"/>
              <a:gd name="connsiteX2" fmla="*/ 941360 w 1082127"/>
              <a:gd name="connsiteY2" fmla="*/ 549764 h 726835"/>
              <a:gd name="connsiteX3" fmla="*/ 1075086 w 1082127"/>
              <a:gd name="connsiteY3" fmla="*/ 258682 h 726835"/>
              <a:gd name="connsiteX4" fmla="*/ 795051 w 1082127"/>
              <a:gd name="connsiteY4" fmla="*/ 7031 h 726835"/>
              <a:gd name="connsiteX5" fmla="*/ 163429 w 1082127"/>
              <a:gd name="connsiteY5" fmla="*/ 85967 h 726835"/>
              <a:gd name="connsiteX6" fmla="*/ 5959 w 1082127"/>
              <a:gd name="connsiteY6" fmla="*/ 336874 h 726835"/>
              <a:gd name="connsiteX7" fmla="*/ 337851 w 1082127"/>
              <a:gd name="connsiteY7" fmla="*/ 652064 h 726835"/>
              <a:gd name="connsiteX8" fmla="*/ 405193 w 1082127"/>
              <a:gd name="connsiteY8" fmla="*/ 726835 h 726835"/>
              <a:gd name="connsiteX0" fmla="*/ 405097 w 1082031"/>
              <a:gd name="connsiteY0" fmla="*/ 727553 h 727553"/>
              <a:gd name="connsiteX1" fmla="*/ 550448 w 1082031"/>
              <a:gd name="connsiteY1" fmla="*/ 638876 h 727553"/>
              <a:gd name="connsiteX2" fmla="*/ 941264 w 1082031"/>
              <a:gd name="connsiteY2" fmla="*/ 550482 h 727553"/>
              <a:gd name="connsiteX3" fmla="*/ 1074990 w 1082031"/>
              <a:gd name="connsiteY3" fmla="*/ 259400 h 727553"/>
              <a:gd name="connsiteX4" fmla="*/ 794955 w 1082031"/>
              <a:gd name="connsiteY4" fmla="*/ 7749 h 727553"/>
              <a:gd name="connsiteX5" fmla="*/ 164686 w 1082031"/>
              <a:gd name="connsiteY5" fmla="*/ 81610 h 727553"/>
              <a:gd name="connsiteX6" fmla="*/ 5863 w 1082031"/>
              <a:gd name="connsiteY6" fmla="*/ 337592 h 727553"/>
              <a:gd name="connsiteX7" fmla="*/ 337755 w 1082031"/>
              <a:gd name="connsiteY7" fmla="*/ 652782 h 727553"/>
              <a:gd name="connsiteX8" fmla="*/ 405097 w 1082031"/>
              <a:gd name="connsiteY8" fmla="*/ 727553 h 727553"/>
              <a:gd name="connsiteX0" fmla="*/ 427815 w 1104749"/>
              <a:gd name="connsiteY0" fmla="*/ 727553 h 727553"/>
              <a:gd name="connsiteX1" fmla="*/ 573166 w 1104749"/>
              <a:gd name="connsiteY1" fmla="*/ 638876 h 727553"/>
              <a:gd name="connsiteX2" fmla="*/ 963982 w 1104749"/>
              <a:gd name="connsiteY2" fmla="*/ 550482 h 727553"/>
              <a:gd name="connsiteX3" fmla="*/ 1097708 w 1104749"/>
              <a:gd name="connsiteY3" fmla="*/ 259400 h 727553"/>
              <a:gd name="connsiteX4" fmla="*/ 817673 w 1104749"/>
              <a:gd name="connsiteY4" fmla="*/ 7749 h 727553"/>
              <a:gd name="connsiteX5" fmla="*/ 187404 w 1104749"/>
              <a:gd name="connsiteY5" fmla="*/ 81610 h 727553"/>
              <a:gd name="connsiteX6" fmla="*/ 4537 w 1104749"/>
              <a:gd name="connsiteY6" fmla="*/ 344274 h 727553"/>
              <a:gd name="connsiteX7" fmla="*/ 360473 w 1104749"/>
              <a:gd name="connsiteY7" fmla="*/ 652782 h 727553"/>
              <a:gd name="connsiteX8" fmla="*/ 427815 w 1104749"/>
              <a:gd name="connsiteY8" fmla="*/ 727553 h 727553"/>
              <a:gd name="connsiteX0" fmla="*/ 423278 w 1100212"/>
              <a:gd name="connsiteY0" fmla="*/ 727553 h 727553"/>
              <a:gd name="connsiteX1" fmla="*/ 568629 w 1100212"/>
              <a:gd name="connsiteY1" fmla="*/ 638876 h 727553"/>
              <a:gd name="connsiteX2" fmla="*/ 959445 w 1100212"/>
              <a:gd name="connsiteY2" fmla="*/ 550482 h 727553"/>
              <a:gd name="connsiteX3" fmla="*/ 1093171 w 1100212"/>
              <a:gd name="connsiteY3" fmla="*/ 259400 h 727553"/>
              <a:gd name="connsiteX4" fmla="*/ 813136 w 1100212"/>
              <a:gd name="connsiteY4" fmla="*/ 7749 h 727553"/>
              <a:gd name="connsiteX5" fmla="*/ 182867 w 1100212"/>
              <a:gd name="connsiteY5" fmla="*/ 81610 h 727553"/>
              <a:gd name="connsiteX6" fmla="*/ 0 w 1100212"/>
              <a:gd name="connsiteY6" fmla="*/ 344274 h 727553"/>
              <a:gd name="connsiteX7" fmla="*/ 355936 w 1100212"/>
              <a:gd name="connsiteY7" fmla="*/ 652782 h 727553"/>
              <a:gd name="connsiteX8" fmla="*/ 423278 w 1100212"/>
              <a:gd name="connsiteY8" fmla="*/ 727553 h 727553"/>
              <a:gd name="connsiteX0" fmla="*/ 423278 w 1100212"/>
              <a:gd name="connsiteY0" fmla="*/ 727553 h 727553"/>
              <a:gd name="connsiteX1" fmla="*/ 568629 w 1100212"/>
              <a:gd name="connsiteY1" fmla="*/ 638876 h 727553"/>
              <a:gd name="connsiteX2" fmla="*/ 959445 w 1100212"/>
              <a:gd name="connsiteY2" fmla="*/ 550482 h 727553"/>
              <a:gd name="connsiteX3" fmla="*/ 1093171 w 1100212"/>
              <a:gd name="connsiteY3" fmla="*/ 259400 h 727553"/>
              <a:gd name="connsiteX4" fmla="*/ 813136 w 1100212"/>
              <a:gd name="connsiteY4" fmla="*/ 7749 h 727553"/>
              <a:gd name="connsiteX5" fmla="*/ 182867 w 1100212"/>
              <a:gd name="connsiteY5" fmla="*/ 81610 h 727553"/>
              <a:gd name="connsiteX6" fmla="*/ 0 w 1100212"/>
              <a:gd name="connsiteY6" fmla="*/ 344274 h 727553"/>
              <a:gd name="connsiteX7" fmla="*/ 355936 w 1100212"/>
              <a:gd name="connsiteY7" fmla="*/ 652782 h 727553"/>
              <a:gd name="connsiteX8" fmla="*/ 423278 w 1100212"/>
              <a:gd name="connsiteY8" fmla="*/ 727553 h 727553"/>
              <a:gd name="connsiteX0" fmla="*/ 437503 w 1114437"/>
              <a:gd name="connsiteY0" fmla="*/ 727553 h 727553"/>
              <a:gd name="connsiteX1" fmla="*/ 582854 w 1114437"/>
              <a:gd name="connsiteY1" fmla="*/ 638876 h 727553"/>
              <a:gd name="connsiteX2" fmla="*/ 973670 w 1114437"/>
              <a:gd name="connsiteY2" fmla="*/ 550482 h 727553"/>
              <a:gd name="connsiteX3" fmla="*/ 1107396 w 1114437"/>
              <a:gd name="connsiteY3" fmla="*/ 259400 h 727553"/>
              <a:gd name="connsiteX4" fmla="*/ 827361 w 1114437"/>
              <a:gd name="connsiteY4" fmla="*/ 7749 h 727553"/>
              <a:gd name="connsiteX5" fmla="*/ 197092 w 1114437"/>
              <a:gd name="connsiteY5" fmla="*/ 81610 h 727553"/>
              <a:gd name="connsiteX6" fmla="*/ 0 w 1114437"/>
              <a:gd name="connsiteY6" fmla="*/ 341962 h 727553"/>
              <a:gd name="connsiteX7" fmla="*/ 370161 w 1114437"/>
              <a:gd name="connsiteY7" fmla="*/ 652782 h 727553"/>
              <a:gd name="connsiteX8" fmla="*/ 437503 w 1114437"/>
              <a:gd name="connsiteY8" fmla="*/ 727553 h 727553"/>
              <a:gd name="connsiteX0" fmla="*/ 463684 w 1140618"/>
              <a:gd name="connsiteY0" fmla="*/ 727553 h 727553"/>
              <a:gd name="connsiteX1" fmla="*/ 609035 w 1140618"/>
              <a:gd name="connsiteY1" fmla="*/ 638876 h 727553"/>
              <a:gd name="connsiteX2" fmla="*/ 999851 w 1140618"/>
              <a:gd name="connsiteY2" fmla="*/ 550482 h 727553"/>
              <a:gd name="connsiteX3" fmla="*/ 1133577 w 1140618"/>
              <a:gd name="connsiteY3" fmla="*/ 259400 h 727553"/>
              <a:gd name="connsiteX4" fmla="*/ 853542 w 1140618"/>
              <a:gd name="connsiteY4" fmla="*/ 7749 h 727553"/>
              <a:gd name="connsiteX5" fmla="*/ 223273 w 1140618"/>
              <a:gd name="connsiteY5" fmla="*/ 81610 h 727553"/>
              <a:gd name="connsiteX6" fmla="*/ 0 w 1140618"/>
              <a:gd name="connsiteY6" fmla="*/ 343816 h 727553"/>
              <a:gd name="connsiteX7" fmla="*/ 396342 w 1140618"/>
              <a:gd name="connsiteY7" fmla="*/ 652782 h 727553"/>
              <a:gd name="connsiteX8" fmla="*/ 463684 w 1140618"/>
              <a:gd name="connsiteY8" fmla="*/ 727553 h 727553"/>
              <a:gd name="connsiteX0" fmla="*/ 463684 w 1140714"/>
              <a:gd name="connsiteY0" fmla="*/ 719277 h 719277"/>
              <a:gd name="connsiteX1" fmla="*/ 609035 w 1140714"/>
              <a:gd name="connsiteY1" fmla="*/ 630600 h 719277"/>
              <a:gd name="connsiteX2" fmla="*/ 999851 w 1140714"/>
              <a:gd name="connsiteY2" fmla="*/ 542206 h 719277"/>
              <a:gd name="connsiteX3" fmla="*/ 1133577 w 1140714"/>
              <a:gd name="connsiteY3" fmla="*/ 251124 h 719277"/>
              <a:gd name="connsiteX4" fmla="*/ 852002 w 1140714"/>
              <a:gd name="connsiteY4" fmla="*/ 8636 h 719277"/>
              <a:gd name="connsiteX5" fmla="*/ 223273 w 1140714"/>
              <a:gd name="connsiteY5" fmla="*/ 73334 h 719277"/>
              <a:gd name="connsiteX6" fmla="*/ 0 w 1140714"/>
              <a:gd name="connsiteY6" fmla="*/ 335540 h 719277"/>
              <a:gd name="connsiteX7" fmla="*/ 396342 w 1140714"/>
              <a:gd name="connsiteY7" fmla="*/ 644506 h 719277"/>
              <a:gd name="connsiteX8" fmla="*/ 463684 w 1140714"/>
              <a:gd name="connsiteY8" fmla="*/ 719277 h 719277"/>
              <a:gd name="connsiteX0" fmla="*/ 463684 w 1140714"/>
              <a:gd name="connsiteY0" fmla="*/ 721380 h 721380"/>
              <a:gd name="connsiteX1" fmla="*/ 609035 w 1140714"/>
              <a:gd name="connsiteY1" fmla="*/ 632703 h 721380"/>
              <a:gd name="connsiteX2" fmla="*/ 999851 w 1140714"/>
              <a:gd name="connsiteY2" fmla="*/ 544309 h 721380"/>
              <a:gd name="connsiteX3" fmla="*/ 1133577 w 1140714"/>
              <a:gd name="connsiteY3" fmla="*/ 253227 h 721380"/>
              <a:gd name="connsiteX4" fmla="*/ 852002 w 1140714"/>
              <a:gd name="connsiteY4" fmla="*/ 10739 h 721380"/>
              <a:gd name="connsiteX5" fmla="*/ 223273 w 1140714"/>
              <a:gd name="connsiteY5" fmla="*/ 64441 h 721380"/>
              <a:gd name="connsiteX6" fmla="*/ 0 w 1140714"/>
              <a:gd name="connsiteY6" fmla="*/ 337643 h 721380"/>
              <a:gd name="connsiteX7" fmla="*/ 396342 w 1140714"/>
              <a:gd name="connsiteY7" fmla="*/ 646609 h 721380"/>
              <a:gd name="connsiteX8" fmla="*/ 463684 w 1140714"/>
              <a:gd name="connsiteY8" fmla="*/ 721380 h 721380"/>
              <a:gd name="connsiteX0" fmla="*/ 463684 w 1140714"/>
              <a:gd name="connsiteY0" fmla="*/ 721380 h 721380"/>
              <a:gd name="connsiteX1" fmla="*/ 609035 w 1140714"/>
              <a:gd name="connsiteY1" fmla="*/ 632703 h 721380"/>
              <a:gd name="connsiteX2" fmla="*/ 999851 w 1140714"/>
              <a:gd name="connsiteY2" fmla="*/ 544309 h 721380"/>
              <a:gd name="connsiteX3" fmla="*/ 1133577 w 1140714"/>
              <a:gd name="connsiteY3" fmla="*/ 253227 h 721380"/>
              <a:gd name="connsiteX4" fmla="*/ 852002 w 1140714"/>
              <a:gd name="connsiteY4" fmla="*/ 10739 h 721380"/>
              <a:gd name="connsiteX5" fmla="*/ 223273 w 1140714"/>
              <a:gd name="connsiteY5" fmla="*/ 64441 h 721380"/>
              <a:gd name="connsiteX6" fmla="*/ 0 w 1140714"/>
              <a:gd name="connsiteY6" fmla="*/ 337643 h 721380"/>
              <a:gd name="connsiteX7" fmla="*/ 396342 w 1140714"/>
              <a:gd name="connsiteY7" fmla="*/ 646609 h 721380"/>
              <a:gd name="connsiteX8" fmla="*/ 463684 w 1140714"/>
              <a:gd name="connsiteY8" fmla="*/ 721380 h 721380"/>
              <a:gd name="connsiteX0" fmla="*/ 463684 w 1138513"/>
              <a:gd name="connsiteY0" fmla="*/ 721380 h 721380"/>
              <a:gd name="connsiteX1" fmla="*/ 610575 w 1138513"/>
              <a:gd name="connsiteY1" fmla="*/ 643699 h 721380"/>
              <a:gd name="connsiteX2" fmla="*/ 999851 w 1138513"/>
              <a:gd name="connsiteY2" fmla="*/ 544309 h 721380"/>
              <a:gd name="connsiteX3" fmla="*/ 1133577 w 1138513"/>
              <a:gd name="connsiteY3" fmla="*/ 253227 h 721380"/>
              <a:gd name="connsiteX4" fmla="*/ 852002 w 1138513"/>
              <a:gd name="connsiteY4" fmla="*/ 10739 h 721380"/>
              <a:gd name="connsiteX5" fmla="*/ 223273 w 1138513"/>
              <a:gd name="connsiteY5" fmla="*/ 64441 h 721380"/>
              <a:gd name="connsiteX6" fmla="*/ 0 w 1138513"/>
              <a:gd name="connsiteY6" fmla="*/ 337643 h 721380"/>
              <a:gd name="connsiteX7" fmla="*/ 396342 w 1138513"/>
              <a:gd name="connsiteY7" fmla="*/ 646609 h 721380"/>
              <a:gd name="connsiteX8" fmla="*/ 463684 w 1138513"/>
              <a:gd name="connsiteY8" fmla="*/ 721380 h 721380"/>
              <a:gd name="connsiteX0" fmla="*/ 463684 w 1138513"/>
              <a:gd name="connsiteY0" fmla="*/ 721380 h 721380"/>
              <a:gd name="connsiteX1" fmla="*/ 610575 w 1138513"/>
              <a:gd name="connsiteY1" fmla="*/ 643699 h 721380"/>
              <a:gd name="connsiteX2" fmla="*/ 999851 w 1138513"/>
              <a:gd name="connsiteY2" fmla="*/ 544309 h 721380"/>
              <a:gd name="connsiteX3" fmla="*/ 1133577 w 1138513"/>
              <a:gd name="connsiteY3" fmla="*/ 253227 h 721380"/>
              <a:gd name="connsiteX4" fmla="*/ 852002 w 1138513"/>
              <a:gd name="connsiteY4" fmla="*/ 10739 h 721380"/>
              <a:gd name="connsiteX5" fmla="*/ 223273 w 1138513"/>
              <a:gd name="connsiteY5" fmla="*/ 64441 h 721380"/>
              <a:gd name="connsiteX6" fmla="*/ 0 w 1138513"/>
              <a:gd name="connsiteY6" fmla="*/ 337643 h 721380"/>
              <a:gd name="connsiteX7" fmla="*/ 396342 w 1138513"/>
              <a:gd name="connsiteY7" fmla="*/ 646609 h 721380"/>
              <a:gd name="connsiteX8" fmla="*/ 463684 w 1138513"/>
              <a:gd name="connsiteY8" fmla="*/ 721380 h 721380"/>
              <a:gd name="connsiteX0" fmla="*/ 463684 w 1136732"/>
              <a:gd name="connsiteY0" fmla="*/ 721380 h 721380"/>
              <a:gd name="connsiteX1" fmla="*/ 610575 w 1136732"/>
              <a:gd name="connsiteY1" fmla="*/ 643699 h 721380"/>
              <a:gd name="connsiteX2" fmla="*/ 999851 w 1136732"/>
              <a:gd name="connsiteY2" fmla="*/ 544309 h 721380"/>
              <a:gd name="connsiteX3" fmla="*/ 1133577 w 1136732"/>
              <a:gd name="connsiteY3" fmla="*/ 253227 h 721380"/>
              <a:gd name="connsiteX4" fmla="*/ 852002 w 1136732"/>
              <a:gd name="connsiteY4" fmla="*/ 10739 h 721380"/>
              <a:gd name="connsiteX5" fmla="*/ 223273 w 1136732"/>
              <a:gd name="connsiteY5" fmla="*/ 64441 h 721380"/>
              <a:gd name="connsiteX6" fmla="*/ 0 w 1136732"/>
              <a:gd name="connsiteY6" fmla="*/ 337643 h 721380"/>
              <a:gd name="connsiteX7" fmla="*/ 396342 w 1136732"/>
              <a:gd name="connsiteY7" fmla="*/ 646609 h 721380"/>
              <a:gd name="connsiteX8" fmla="*/ 463684 w 1136732"/>
              <a:gd name="connsiteY8" fmla="*/ 721380 h 721380"/>
              <a:gd name="connsiteX0" fmla="*/ 463684 w 1121891"/>
              <a:gd name="connsiteY0" fmla="*/ 721255 h 721255"/>
              <a:gd name="connsiteX1" fmla="*/ 610575 w 1121891"/>
              <a:gd name="connsiteY1" fmla="*/ 643574 h 721255"/>
              <a:gd name="connsiteX2" fmla="*/ 999851 w 1121891"/>
              <a:gd name="connsiteY2" fmla="*/ 544184 h 721255"/>
              <a:gd name="connsiteX3" fmla="*/ 1118177 w 1121891"/>
              <a:gd name="connsiteY3" fmla="*/ 251269 h 721255"/>
              <a:gd name="connsiteX4" fmla="*/ 852002 w 1121891"/>
              <a:gd name="connsiteY4" fmla="*/ 10614 h 721255"/>
              <a:gd name="connsiteX5" fmla="*/ 223273 w 1121891"/>
              <a:gd name="connsiteY5" fmla="*/ 64316 h 721255"/>
              <a:gd name="connsiteX6" fmla="*/ 0 w 1121891"/>
              <a:gd name="connsiteY6" fmla="*/ 337518 h 721255"/>
              <a:gd name="connsiteX7" fmla="*/ 396342 w 1121891"/>
              <a:gd name="connsiteY7" fmla="*/ 646484 h 721255"/>
              <a:gd name="connsiteX8" fmla="*/ 463684 w 1121891"/>
              <a:gd name="connsiteY8" fmla="*/ 721255 h 721255"/>
              <a:gd name="connsiteX0" fmla="*/ 463684 w 1123864"/>
              <a:gd name="connsiteY0" fmla="*/ 721255 h 721255"/>
              <a:gd name="connsiteX1" fmla="*/ 610575 w 1123864"/>
              <a:gd name="connsiteY1" fmla="*/ 643574 h 721255"/>
              <a:gd name="connsiteX2" fmla="*/ 999851 w 1123864"/>
              <a:gd name="connsiteY2" fmla="*/ 549682 h 721255"/>
              <a:gd name="connsiteX3" fmla="*/ 1118177 w 1123864"/>
              <a:gd name="connsiteY3" fmla="*/ 251269 h 721255"/>
              <a:gd name="connsiteX4" fmla="*/ 852002 w 1123864"/>
              <a:gd name="connsiteY4" fmla="*/ 10614 h 721255"/>
              <a:gd name="connsiteX5" fmla="*/ 223273 w 1123864"/>
              <a:gd name="connsiteY5" fmla="*/ 64316 h 721255"/>
              <a:gd name="connsiteX6" fmla="*/ 0 w 1123864"/>
              <a:gd name="connsiteY6" fmla="*/ 337518 h 721255"/>
              <a:gd name="connsiteX7" fmla="*/ 396342 w 1123864"/>
              <a:gd name="connsiteY7" fmla="*/ 646484 h 721255"/>
              <a:gd name="connsiteX8" fmla="*/ 463684 w 1123864"/>
              <a:gd name="connsiteY8" fmla="*/ 721255 h 721255"/>
              <a:gd name="connsiteX0" fmla="*/ 463684 w 1123864"/>
              <a:gd name="connsiteY0" fmla="*/ 721255 h 721255"/>
              <a:gd name="connsiteX1" fmla="*/ 610575 w 1123864"/>
              <a:gd name="connsiteY1" fmla="*/ 643574 h 721255"/>
              <a:gd name="connsiteX2" fmla="*/ 999851 w 1123864"/>
              <a:gd name="connsiteY2" fmla="*/ 549682 h 721255"/>
              <a:gd name="connsiteX3" fmla="*/ 1118177 w 1123864"/>
              <a:gd name="connsiteY3" fmla="*/ 251269 h 721255"/>
              <a:gd name="connsiteX4" fmla="*/ 852002 w 1123864"/>
              <a:gd name="connsiteY4" fmla="*/ 10614 h 721255"/>
              <a:gd name="connsiteX5" fmla="*/ 223273 w 1123864"/>
              <a:gd name="connsiteY5" fmla="*/ 64316 h 721255"/>
              <a:gd name="connsiteX6" fmla="*/ 0 w 1123864"/>
              <a:gd name="connsiteY6" fmla="*/ 337518 h 721255"/>
              <a:gd name="connsiteX7" fmla="*/ 396342 w 1123864"/>
              <a:gd name="connsiteY7" fmla="*/ 646484 h 721255"/>
              <a:gd name="connsiteX8" fmla="*/ 463684 w 1123864"/>
              <a:gd name="connsiteY8" fmla="*/ 721255 h 721255"/>
              <a:gd name="connsiteX0" fmla="*/ 463684 w 1123354"/>
              <a:gd name="connsiteY0" fmla="*/ 721255 h 721255"/>
              <a:gd name="connsiteX1" fmla="*/ 610575 w 1123354"/>
              <a:gd name="connsiteY1" fmla="*/ 643574 h 721255"/>
              <a:gd name="connsiteX2" fmla="*/ 999851 w 1123354"/>
              <a:gd name="connsiteY2" fmla="*/ 549682 h 721255"/>
              <a:gd name="connsiteX3" fmla="*/ 1118177 w 1123354"/>
              <a:gd name="connsiteY3" fmla="*/ 251269 h 721255"/>
              <a:gd name="connsiteX4" fmla="*/ 852002 w 1123354"/>
              <a:gd name="connsiteY4" fmla="*/ 10614 h 721255"/>
              <a:gd name="connsiteX5" fmla="*/ 223273 w 1123354"/>
              <a:gd name="connsiteY5" fmla="*/ 64316 h 721255"/>
              <a:gd name="connsiteX6" fmla="*/ 0 w 1123354"/>
              <a:gd name="connsiteY6" fmla="*/ 337518 h 721255"/>
              <a:gd name="connsiteX7" fmla="*/ 396342 w 1123354"/>
              <a:gd name="connsiteY7" fmla="*/ 646484 h 721255"/>
              <a:gd name="connsiteX8" fmla="*/ 463684 w 1123354"/>
              <a:gd name="connsiteY8" fmla="*/ 721255 h 721255"/>
              <a:gd name="connsiteX0" fmla="*/ 411324 w 1070994"/>
              <a:gd name="connsiteY0" fmla="*/ 721255 h 721255"/>
              <a:gd name="connsiteX1" fmla="*/ 558215 w 1070994"/>
              <a:gd name="connsiteY1" fmla="*/ 643574 h 721255"/>
              <a:gd name="connsiteX2" fmla="*/ 947491 w 1070994"/>
              <a:gd name="connsiteY2" fmla="*/ 549682 h 721255"/>
              <a:gd name="connsiteX3" fmla="*/ 1065817 w 1070994"/>
              <a:gd name="connsiteY3" fmla="*/ 251269 h 721255"/>
              <a:gd name="connsiteX4" fmla="*/ 799642 w 1070994"/>
              <a:gd name="connsiteY4" fmla="*/ 10614 h 721255"/>
              <a:gd name="connsiteX5" fmla="*/ 170913 w 1070994"/>
              <a:gd name="connsiteY5" fmla="*/ 64316 h 721255"/>
              <a:gd name="connsiteX6" fmla="*/ 0 w 1070994"/>
              <a:gd name="connsiteY6" fmla="*/ 339351 h 721255"/>
              <a:gd name="connsiteX7" fmla="*/ 343982 w 1070994"/>
              <a:gd name="connsiteY7" fmla="*/ 646484 h 721255"/>
              <a:gd name="connsiteX8" fmla="*/ 411324 w 1070994"/>
              <a:gd name="connsiteY8" fmla="*/ 721255 h 721255"/>
              <a:gd name="connsiteX0" fmla="*/ 391304 w 1050974"/>
              <a:gd name="connsiteY0" fmla="*/ 721255 h 721255"/>
              <a:gd name="connsiteX1" fmla="*/ 538195 w 1050974"/>
              <a:gd name="connsiteY1" fmla="*/ 643574 h 721255"/>
              <a:gd name="connsiteX2" fmla="*/ 927471 w 1050974"/>
              <a:gd name="connsiteY2" fmla="*/ 549682 h 721255"/>
              <a:gd name="connsiteX3" fmla="*/ 1045797 w 1050974"/>
              <a:gd name="connsiteY3" fmla="*/ 251269 h 721255"/>
              <a:gd name="connsiteX4" fmla="*/ 779622 w 1050974"/>
              <a:gd name="connsiteY4" fmla="*/ 10614 h 721255"/>
              <a:gd name="connsiteX5" fmla="*/ 150893 w 1050974"/>
              <a:gd name="connsiteY5" fmla="*/ 64316 h 721255"/>
              <a:gd name="connsiteX6" fmla="*/ 0 w 1050974"/>
              <a:gd name="connsiteY6" fmla="*/ 339351 h 721255"/>
              <a:gd name="connsiteX7" fmla="*/ 323962 w 1050974"/>
              <a:gd name="connsiteY7" fmla="*/ 646484 h 721255"/>
              <a:gd name="connsiteX8" fmla="*/ 391304 w 1050974"/>
              <a:gd name="connsiteY8" fmla="*/ 721255 h 721255"/>
              <a:gd name="connsiteX0" fmla="*/ 391304 w 1050974"/>
              <a:gd name="connsiteY0" fmla="*/ 721255 h 721255"/>
              <a:gd name="connsiteX1" fmla="*/ 538195 w 1050974"/>
              <a:gd name="connsiteY1" fmla="*/ 643574 h 721255"/>
              <a:gd name="connsiteX2" fmla="*/ 927471 w 1050974"/>
              <a:gd name="connsiteY2" fmla="*/ 549682 h 721255"/>
              <a:gd name="connsiteX3" fmla="*/ 1045797 w 1050974"/>
              <a:gd name="connsiteY3" fmla="*/ 251269 h 721255"/>
              <a:gd name="connsiteX4" fmla="*/ 779622 w 1050974"/>
              <a:gd name="connsiteY4" fmla="*/ 10614 h 721255"/>
              <a:gd name="connsiteX5" fmla="*/ 150893 w 1050974"/>
              <a:gd name="connsiteY5" fmla="*/ 64316 h 721255"/>
              <a:gd name="connsiteX6" fmla="*/ 0 w 1050974"/>
              <a:gd name="connsiteY6" fmla="*/ 339351 h 721255"/>
              <a:gd name="connsiteX7" fmla="*/ 323962 w 1050974"/>
              <a:gd name="connsiteY7" fmla="*/ 646484 h 721255"/>
              <a:gd name="connsiteX8" fmla="*/ 391304 w 1050974"/>
              <a:gd name="connsiteY8" fmla="*/ 721255 h 721255"/>
              <a:gd name="connsiteX0" fmla="*/ 391304 w 1050974"/>
              <a:gd name="connsiteY0" fmla="*/ 723864 h 723864"/>
              <a:gd name="connsiteX1" fmla="*/ 538195 w 1050974"/>
              <a:gd name="connsiteY1" fmla="*/ 646183 h 723864"/>
              <a:gd name="connsiteX2" fmla="*/ 927471 w 1050974"/>
              <a:gd name="connsiteY2" fmla="*/ 552291 h 723864"/>
              <a:gd name="connsiteX3" fmla="*/ 1045797 w 1050974"/>
              <a:gd name="connsiteY3" fmla="*/ 253878 h 723864"/>
              <a:gd name="connsiteX4" fmla="*/ 779622 w 1050974"/>
              <a:gd name="connsiteY4" fmla="*/ 13223 h 723864"/>
              <a:gd name="connsiteX5" fmla="*/ 201713 w 1050974"/>
              <a:gd name="connsiteY5" fmla="*/ 55929 h 723864"/>
              <a:gd name="connsiteX6" fmla="*/ 0 w 1050974"/>
              <a:gd name="connsiteY6" fmla="*/ 341960 h 723864"/>
              <a:gd name="connsiteX7" fmla="*/ 323962 w 1050974"/>
              <a:gd name="connsiteY7" fmla="*/ 649093 h 723864"/>
              <a:gd name="connsiteX8" fmla="*/ 391304 w 1050974"/>
              <a:gd name="connsiteY8" fmla="*/ 723864 h 723864"/>
              <a:gd name="connsiteX0" fmla="*/ 391304 w 1050974"/>
              <a:gd name="connsiteY0" fmla="*/ 722931 h 722931"/>
              <a:gd name="connsiteX1" fmla="*/ 538195 w 1050974"/>
              <a:gd name="connsiteY1" fmla="*/ 645250 h 722931"/>
              <a:gd name="connsiteX2" fmla="*/ 927471 w 1050974"/>
              <a:gd name="connsiteY2" fmla="*/ 551358 h 722931"/>
              <a:gd name="connsiteX3" fmla="*/ 1045797 w 1050974"/>
              <a:gd name="connsiteY3" fmla="*/ 252945 h 722931"/>
              <a:gd name="connsiteX4" fmla="*/ 779622 w 1050974"/>
              <a:gd name="connsiteY4" fmla="*/ 12290 h 722931"/>
              <a:gd name="connsiteX5" fmla="*/ 215573 w 1050974"/>
              <a:gd name="connsiteY5" fmla="*/ 58661 h 722931"/>
              <a:gd name="connsiteX6" fmla="*/ 0 w 1050974"/>
              <a:gd name="connsiteY6" fmla="*/ 341027 h 722931"/>
              <a:gd name="connsiteX7" fmla="*/ 323962 w 1050974"/>
              <a:gd name="connsiteY7" fmla="*/ 648160 h 722931"/>
              <a:gd name="connsiteX8" fmla="*/ 391304 w 1050974"/>
              <a:gd name="connsiteY8" fmla="*/ 722931 h 722931"/>
              <a:gd name="connsiteX0" fmla="*/ 382064 w 1041734"/>
              <a:gd name="connsiteY0" fmla="*/ 722931 h 722931"/>
              <a:gd name="connsiteX1" fmla="*/ 528955 w 1041734"/>
              <a:gd name="connsiteY1" fmla="*/ 645250 h 722931"/>
              <a:gd name="connsiteX2" fmla="*/ 918231 w 1041734"/>
              <a:gd name="connsiteY2" fmla="*/ 551358 h 722931"/>
              <a:gd name="connsiteX3" fmla="*/ 1036557 w 1041734"/>
              <a:gd name="connsiteY3" fmla="*/ 252945 h 722931"/>
              <a:gd name="connsiteX4" fmla="*/ 770382 w 1041734"/>
              <a:gd name="connsiteY4" fmla="*/ 12290 h 722931"/>
              <a:gd name="connsiteX5" fmla="*/ 206333 w 1041734"/>
              <a:gd name="connsiteY5" fmla="*/ 58661 h 722931"/>
              <a:gd name="connsiteX6" fmla="*/ 0 w 1041734"/>
              <a:gd name="connsiteY6" fmla="*/ 342860 h 722931"/>
              <a:gd name="connsiteX7" fmla="*/ 314722 w 1041734"/>
              <a:gd name="connsiteY7" fmla="*/ 648160 h 722931"/>
              <a:gd name="connsiteX8" fmla="*/ 382064 w 1041734"/>
              <a:gd name="connsiteY8" fmla="*/ 722931 h 7229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1734" h="722931">
                <a:moveTo>
                  <a:pt x="382064" y="722931"/>
                </a:moveTo>
                <a:cubicBezTo>
                  <a:pt x="406019" y="660055"/>
                  <a:pt x="439594" y="666515"/>
                  <a:pt x="528955" y="645250"/>
                </a:cubicBezTo>
                <a:cubicBezTo>
                  <a:pt x="618316" y="623985"/>
                  <a:pt x="833631" y="616742"/>
                  <a:pt x="918231" y="551358"/>
                </a:cubicBezTo>
                <a:cubicBezTo>
                  <a:pt x="1002831" y="485974"/>
                  <a:pt x="1059658" y="370279"/>
                  <a:pt x="1036557" y="252945"/>
                </a:cubicBezTo>
                <a:cubicBezTo>
                  <a:pt x="1013456" y="135611"/>
                  <a:pt x="908753" y="44671"/>
                  <a:pt x="770382" y="12290"/>
                </a:cubicBezTo>
                <a:cubicBezTo>
                  <a:pt x="632011" y="-20091"/>
                  <a:pt x="338916" y="17165"/>
                  <a:pt x="206333" y="58661"/>
                </a:cubicBezTo>
                <a:cubicBezTo>
                  <a:pt x="73750" y="100157"/>
                  <a:pt x="1822" y="199023"/>
                  <a:pt x="0" y="342860"/>
                </a:cubicBezTo>
                <a:cubicBezTo>
                  <a:pt x="27105" y="498943"/>
                  <a:pt x="87932" y="573770"/>
                  <a:pt x="314722" y="648160"/>
                </a:cubicBezTo>
                <a:cubicBezTo>
                  <a:pt x="367872" y="666162"/>
                  <a:pt x="382064" y="722931"/>
                  <a:pt x="382064" y="722931"/>
                </a:cubicBezTo>
                <a:close/>
              </a:path>
            </a:pathLst>
          </a:custGeom>
          <a:solidFill>
            <a:schemeClr val="bg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ECC812-F2A9-46D4-9B78-6659C68ED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12671" y="1932214"/>
            <a:ext cx="6966858" cy="3091544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B7A37F60-69E7-41AC-BC9A-9DBC3B57726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 rot="492880">
            <a:off x="2455668" y="1103025"/>
            <a:ext cx="8982171" cy="5009917"/>
          </a:xfrm>
          <a:custGeom>
            <a:avLst/>
            <a:gdLst>
              <a:gd name="connsiteX0" fmla="*/ 284628 w 960507"/>
              <a:gd name="connsiteY0" fmla="*/ 725426 h 725435"/>
              <a:gd name="connsiteX1" fmla="*/ 429979 w 960507"/>
              <a:gd name="connsiteY1" fmla="*/ 636749 h 725435"/>
              <a:gd name="connsiteX2" fmla="*/ 805646 w 960507"/>
              <a:gd name="connsiteY2" fmla="*/ 523401 h 725435"/>
              <a:gd name="connsiteX3" fmla="*/ 954521 w 960507"/>
              <a:gd name="connsiteY3" fmla="*/ 257273 h 725435"/>
              <a:gd name="connsiteX4" fmla="*/ 674486 w 960507"/>
              <a:gd name="connsiteY4" fmla="*/ 5622 h 725435"/>
              <a:gd name="connsiteX5" fmla="*/ 15261 w 960507"/>
              <a:gd name="connsiteY5" fmla="*/ 246605 h 725435"/>
              <a:gd name="connsiteX6" fmla="*/ 217286 w 960507"/>
              <a:gd name="connsiteY6" fmla="*/ 650655 h 725435"/>
              <a:gd name="connsiteX7" fmla="*/ 284628 w 960507"/>
              <a:gd name="connsiteY7" fmla="*/ 725426 h 725435"/>
              <a:gd name="connsiteX0" fmla="*/ 284667 w 961601"/>
              <a:gd name="connsiteY0" fmla="*/ 725435 h 725435"/>
              <a:gd name="connsiteX1" fmla="*/ 430018 w 961601"/>
              <a:gd name="connsiteY1" fmla="*/ 636758 h 725435"/>
              <a:gd name="connsiteX2" fmla="*/ 820834 w 961601"/>
              <a:gd name="connsiteY2" fmla="*/ 548364 h 725435"/>
              <a:gd name="connsiteX3" fmla="*/ 954560 w 961601"/>
              <a:gd name="connsiteY3" fmla="*/ 257282 h 725435"/>
              <a:gd name="connsiteX4" fmla="*/ 674525 w 961601"/>
              <a:gd name="connsiteY4" fmla="*/ 5631 h 725435"/>
              <a:gd name="connsiteX5" fmla="*/ 15300 w 961601"/>
              <a:gd name="connsiteY5" fmla="*/ 246614 h 725435"/>
              <a:gd name="connsiteX6" fmla="*/ 217325 w 961601"/>
              <a:gd name="connsiteY6" fmla="*/ 650664 h 725435"/>
              <a:gd name="connsiteX7" fmla="*/ 284667 w 961601"/>
              <a:gd name="connsiteY7" fmla="*/ 725435 h 725435"/>
              <a:gd name="connsiteX0" fmla="*/ 284667 w 961601"/>
              <a:gd name="connsiteY0" fmla="*/ 725962 h 725962"/>
              <a:gd name="connsiteX1" fmla="*/ 430018 w 961601"/>
              <a:gd name="connsiteY1" fmla="*/ 637285 h 725962"/>
              <a:gd name="connsiteX2" fmla="*/ 820834 w 961601"/>
              <a:gd name="connsiteY2" fmla="*/ 548891 h 725962"/>
              <a:gd name="connsiteX3" fmla="*/ 954560 w 961601"/>
              <a:gd name="connsiteY3" fmla="*/ 257809 h 725962"/>
              <a:gd name="connsiteX4" fmla="*/ 674525 w 961601"/>
              <a:gd name="connsiteY4" fmla="*/ 6158 h 725962"/>
              <a:gd name="connsiteX5" fmla="*/ 15300 w 961601"/>
              <a:gd name="connsiteY5" fmla="*/ 247141 h 725962"/>
              <a:gd name="connsiteX6" fmla="*/ 217325 w 961601"/>
              <a:gd name="connsiteY6" fmla="*/ 651191 h 725962"/>
              <a:gd name="connsiteX7" fmla="*/ 284667 w 961601"/>
              <a:gd name="connsiteY7" fmla="*/ 725962 h 725962"/>
              <a:gd name="connsiteX0" fmla="*/ 410902 w 1087836"/>
              <a:gd name="connsiteY0" fmla="*/ 719810 h 719810"/>
              <a:gd name="connsiteX1" fmla="*/ 556253 w 1087836"/>
              <a:gd name="connsiteY1" fmla="*/ 631133 h 719810"/>
              <a:gd name="connsiteX2" fmla="*/ 947069 w 1087836"/>
              <a:gd name="connsiteY2" fmla="*/ 542739 h 719810"/>
              <a:gd name="connsiteX3" fmla="*/ 1080795 w 1087836"/>
              <a:gd name="connsiteY3" fmla="*/ 251657 h 719810"/>
              <a:gd name="connsiteX4" fmla="*/ 800760 w 1087836"/>
              <a:gd name="connsiteY4" fmla="*/ 6 h 719810"/>
              <a:gd name="connsiteX5" fmla="*/ 5261 w 1087836"/>
              <a:gd name="connsiteY5" fmla="*/ 248982 h 719810"/>
              <a:gd name="connsiteX6" fmla="*/ 343560 w 1087836"/>
              <a:gd name="connsiteY6" fmla="*/ 645039 h 719810"/>
              <a:gd name="connsiteX7" fmla="*/ 410902 w 1087836"/>
              <a:gd name="connsiteY7" fmla="*/ 719810 h 719810"/>
              <a:gd name="connsiteX0" fmla="*/ 412791 w 1089725"/>
              <a:gd name="connsiteY0" fmla="*/ 726835 h 726835"/>
              <a:gd name="connsiteX1" fmla="*/ 558142 w 1089725"/>
              <a:gd name="connsiteY1" fmla="*/ 638158 h 726835"/>
              <a:gd name="connsiteX2" fmla="*/ 948958 w 1089725"/>
              <a:gd name="connsiteY2" fmla="*/ 549764 h 726835"/>
              <a:gd name="connsiteX3" fmla="*/ 1082684 w 1089725"/>
              <a:gd name="connsiteY3" fmla="*/ 258682 h 726835"/>
              <a:gd name="connsiteX4" fmla="*/ 802649 w 1089725"/>
              <a:gd name="connsiteY4" fmla="*/ 7031 h 726835"/>
              <a:gd name="connsiteX5" fmla="*/ 171027 w 1089725"/>
              <a:gd name="connsiteY5" fmla="*/ 85967 h 726835"/>
              <a:gd name="connsiteX6" fmla="*/ 7150 w 1089725"/>
              <a:gd name="connsiteY6" fmla="*/ 256007 h 726835"/>
              <a:gd name="connsiteX7" fmla="*/ 345449 w 1089725"/>
              <a:gd name="connsiteY7" fmla="*/ 652064 h 726835"/>
              <a:gd name="connsiteX8" fmla="*/ 412791 w 1089725"/>
              <a:gd name="connsiteY8" fmla="*/ 726835 h 726835"/>
              <a:gd name="connsiteX0" fmla="*/ 409002 w 1085936"/>
              <a:gd name="connsiteY0" fmla="*/ 726835 h 726835"/>
              <a:gd name="connsiteX1" fmla="*/ 554353 w 1085936"/>
              <a:gd name="connsiteY1" fmla="*/ 638158 h 726835"/>
              <a:gd name="connsiteX2" fmla="*/ 945169 w 1085936"/>
              <a:gd name="connsiteY2" fmla="*/ 549764 h 726835"/>
              <a:gd name="connsiteX3" fmla="*/ 1078895 w 1085936"/>
              <a:gd name="connsiteY3" fmla="*/ 258682 h 726835"/>
              <a:gd name="connsiteX4" fmla="*/ 798860 w 1085936"/>
              <a:gd name="connsiteY4" fmla="*/ 7031 h 726835"/>
              <a:gd name="connsiteX5" fmla="*/ 167238 w 1085936"/>
              <a:gd name="connsiteY5" fmla="*/ 85967 h 726835"/>
              <a:gd name="connsiteX6" fmla="*/ 7460 w 1085936"/>
              <a:gd name="connsiteY6" fmla="*/ 285590 h 726835"/>
              <a:gd name="connsiteX7" fmla="*/ 341660 w 1085936"/>
              <a:gd name="connsiteY7" fmla="*/ 652064 h 726835"/>
              <a:gd name="connsiteX8" fmla="*/ 409002 w 1085936"/>
              <a:gd name="connsiteY8" fmla="*/ 726835 h 726835"/>
              <a:gd name="connsiteX0" fmla="*/ 409002 w 1085936"/>
              <a:gd name="connsiteY0" fmla="*/ 726835 h 726835"/>
              <a:gd name="connsiteX1" fmla="*/ 554353 w 1085936"/>
              <a:gd name="connsiteY1" fmla="*/ 638158 h 726835"/>
              <a:gd name="connsiteX2" fmla="*/ 945169 w 1085936"/>
              <a:gd name="connsiteY2" fmla="*/ 549764 h 726835"/>
              <a:gd name="connsiteX3" fmla="*/ 1078895 w 1085936"/>
              <a:gd name="connsiteY3" fmla="*/ 258682 h 726835"/>
              <a:gd name="connsiteX4" fmla="*/ 798860 w 1085936"/>
              <a:gd name="connsiteY4" fmla="*/ 7031 h 726835"/>
              <a:gd name="connsiteX5" fmla="*/ 167238 w 1085936"/>
              <a:gd name="connsiteY5" fmla="*/ 85967 h 726835"/>
              <a:gd name="connsiteX6" fmla="*/ 7460 w 1085936"/>
              <a:gd name="connsiteY6" fmla="*/ 285590 h 726835"/>
              <a:gd name="connsiteX7" fmla="*/ 341660 w 1085936"/>
              <a:gd name="connsiteY7" fmla="*/ 652064 h 726835"/>
              <a:gd name="connsiteX8" fmla="*/ 409002 w 1085936"/>
              <a:gd name="connsiteY8" fmla="*/ 726835 h 726835"/>
              <a:gd name="connsiteX0" fmla="*/ 407340 w 1084274"/>
              <a:gd name="connsiteY0" fmla="*/ 726835 h 726835"/>
              <a:gd name="connsiteX1" fmla="*/ 552691 w 1084274"/>
              <a:gd name="connsiteY1" fmla="*/ 638158 h 726835"/>
              <a:gd name="connsiteX2" fmla="*/ 943507 w 1084274"/>
              <a:gd name="connsiteY2" fmla="*/ 549764 h 726835"/>
              <a:gd name="connsiteX3" fmla="*/ 1077233 w 1084274"/>
              <a:gd name="connsiteY3" fmla="*/ 258682 h 726835"/>
              <a:gd name="connsiteX4" fmla="*/ 797198 w 1084274"/>
              <a:gd name="connsiteY4" fmla="*/ 7031 h 726835"/>
              <a:gd name="connsiteX5" fmla="*/ 165576 w 1084274"/>
              <a:gd name="connsiteY5" fmla="*/ 85967 h 726835"/>
              <a:gd name="connsiteX6" fmla="*/ 5798 w 1084274"/>
              <a:gd name="connsiteY6" fmla="*/ 285590 h 726835"/>
              <a:gd name="connsiteX7" fmla="*/ 339998 w 1084274"/>
              <a:gd name="connsiteY7" fmla="*/ 652064 h 726835"/>
              <a:gd name="connsiteX8" fmla="*/ 407340 w 1084274"/>
              <a:gd name="connsiteY8" fmla="*/ 726835 h 726835"/>
              <a:gd name="connsiteX0" fmla="*/ 405193 w 1082127"/>
              <a:gd name="connsiteY0" fmla="*/ 726835 h 726835"/>
              <a:gd name="connsiteX1" fmla="*/ 550544 w 1082127"/>
              <a:gd name="connsiteY1" fmla="*/ 638158 h 726835"/>
              <a:gd name="connsiteX2" fmla="*/ 941360 w 1082127"/>
              <a:gd name="connsiteY2" fmla="*/ 549764 h 726835"/>
              <a:gd name="connsiteX3" fmla="*/ 1075086 w 1082127"/>
              <a:gd name="connsiteY3" fmla="*/ 258682 h 726835"/>
              <a:gd name="connsiteX4" fmla="*/ 795051 w 1082127"/>
              <a:gd name="connsiteY4" fmla="*/ 7031 h 726835"/>
              <a:gd name="connsiteX5" fmla="*/ 163429 w 1082127"/>
              <a:gd name="connsiteY5" fmla="*/ 85967 h 726835"/>
              <a:gd name="connsiteX6" fmla="*/ 5959 w 1082127"/>
              <a:gd name="connsiteY6" fmla="*/ 336874 h 726835"/>
              <a:gd name="connsiteX7" fmla="*/ 337851 w 1082127"/>
              <a:gd name="connsiteY7" fmla="*/ 652064 h 726835"/>
              <a:gd name="connsiteX8" fmla="*/ 405193 w 1082127"/>
              <a:gd name="connsiteY8" fmla="*/ 726835 h 726835"/>
              <a:gd name="connsiteX0" fmla="*/ 405097 w 1082031"/>
              <a:gd name="connsiteY0" fmla="*/ 727553 h 727553"/>
              <a:gd name="connsiteX1" fmla="*/ 550448 w 1082031"/>
              <a:gd name="connsiteY1" fmla="*/ 638876 h 727553"/>
              <a:gd name="connsiteX2" fmla="*/ 941264 w 1082031"/>
              <a:gd name="connsiteY2" fmla="*/ 550482 h 727553"/>
              <a:gd name="connsiteX3" fmla="*/ 1074990 w 1082031"/>
              <a:gd name="connsiteY3" fmla="*/ 259400 h 727553"/>
              <a:gd name="connsiteX4" fmla="*/ 794955 w 1082031"/>
              <a:gd name="connsiteY4" fmla="*/ 7749 h 727553"/>
              <a:gd name="connsiteX5" fmla="*/ 164686 w 1082031"/>
              <a:gd name="connsiteY5" fmla="*/ 81610 h 727553"/>
              <a:gd name="connsiteX6" fmla="*/ 5863 w 1082031"/>
              <a:gd name="connsiteY6" fmla="*/ 337592 h 727553"/>
              <a:gd name="connsiteX7" fmla="*/ 337755 w 1082031"/>
              <a:gd name="connsiteY7" fmla="*/ 652782 h 727553"/>
              <a:gd name="connsiteX8" fmla="*/ 405097 w 1082031"/>
              <a:gd name="connsiteY8" fmla="*/ 727553 h 727553"/>
              <a:gd name="connsiteX0" fmla="*/ 427815 w 1104749"/>
              <a:gd name="connsiteY0" fmla="*/ 727553 h 727553"/>
              <a:gd name="connsiteX1" fmla="*/ 573166 w 1104749"/>
              <a:gd name="connsiteY1" fmla="*/ 638876 h 727553"/>
              <a:gd name="connsiteX2" fmla="*/ 963982 w 1104749"/>
              <a:gd name="connsiteY2" fmla="*/ 550482 h 727553"/>
              <a:gd name="connsiteX3" fmla="*/ 1097708 w 1104749"/>
              <a:gd name="connsiteY3" fmla="*/ 259400 h 727553"/>
              <a:gd name="connsiteX4" fmla="*/ 817673 w 1104749"/>
              <a:gd name="connsiteY4" fmla="*/ 7749 h 727553"/>
              <a:gd name="connsiteX5" fmla="*/ 187404 w 1104749"/>
              <a:gd name="connsiteY5" fmla="*/ 81610 h 727553"/>
              <a:gd name="connsiteX6" fmla="*/ 4537 w 1104749"/>
              <a:gd name="connsiteY6" fmla="*/ 344274 h 727553"/>
              <a:gd name="connsiteX7" fmla="*/ 360473 w 1104749"/>
              <a:gd name="connsiteY7" fmla="*/ 652782 h 727553"/>
              <a:gd name="connsiteX8" fmla="*/ 427815 w 1104749"/>
              <a:gd name="connsiteY8" fmla="*/ 727553 h 727553"/>
              <a:gd name="connsiteX0" fmla="*/ 423278 w 1100212"/>
              <a:gd name="connsiteY0" fmla="*/ 727553 h 727553"/>
              <a:gd name="connsiteX1" fmla="*/ 568629 w 1100212"/>
              <a:gd name="connsiteY1" fmla="*/ 638876 h 727553"/>
              <a:gd name="connsiteX2" fmla="*/ 959445 w 1100212"/>
              <a:gd name="connsiteY2" fmla="*/ 550482 h 727553"/>
              <a:gd name="connsiteX3" fmla="*/ 1093171 w 1100212"/>
              <a:gd name="connsiteY3" fmla="*/ 259400 h 727553"/>
              <a:gd name="connsiteX4" fmla="*/ 813136 w 1100212"/>
              <a:gd name="connsiteY4" fmla="*/ 7749 h 727553"/>
              <a:gd name="connsiteX5" fmla="*/ 182867 w 1100212"/>
              <a:gd name="connsiteY5" fmla="*/ 81610 h 727553"/>
              <a:gd name="connsiteX6" fmla="*/ 0 w 1100212"/>
              <a:gd name="connsiteY6" fmla="*/ 344274 h 727553"/>
              <a:gd name="connsiteX7" fmla="*/ 355936 w 1100212"/>
              <a:gd name="connsiteY7" fmla="*/ 652782 h 727553"/>
              <a:gd name="connsiteX8" fmla="*/ 423278 w 1100212"/>
              <a:gd name="connsiteY8" fmla="*/ 727553 h 727553"/>
              <a:gd name="connsiteX0" fmla="*/ 423278 w 1100212"/>
              <a:gd name="connsiteY0" fmla="*/ 727553 h 727553"/>
              <a:gd name="connsiteX1" fmla="*/ 568629 w 1100212"/>
              <a:gd name="connsiteY1" fmla="*/ 638876 h 727553"/>
              <a:gd name="connsiteX2" fmla="*/ 959445 w 1100212"/>
              <a:gd name="connsiteY2" fmla="*/ 550482 h 727553"/>
              <a:gd name="connsiteX3" fmla="*/ 1093171 w 1100212"/>
              <a:gd name="connsiteY3" fmla="*/ 259400 h 727553"/>
              <a:gd name="connsiteX4" fmla="*/ 813136 w 1100212"/>
              <a:gd name="connsiteY4" fmla="*/ 7749 h 727553"/>
              <a:gd name="connsiteX5" fmla="*/ 182867 w 1100212"/>
              <a:gd name="connsiteY5" fmla="*/ 81610 h 727553"/>
              <a:gd name="connsiteX6" fmla="*/ 0 w 1100212"/>
              <a:gd name="connsiteY6" fmla="*/ 344274 h 727553"/>
              <a:gd name="connsiteX7" fmla="*/ 355936 w 1100212"/>
              <a:gd name="connsiteY7" fmla="*/ 652782 h 727553"/>
              <a:gd name="connsiteX8" fmla="*/ 423278 w 1100212"/>
              <a:gd name="connsiteY8" fmla="*/ 727553 h 727553"/>
              <a:gd name="connsiteX0" fmla="*/ 437503 w 1114437"/>
              <a:gd name="connsiteY0" fmla="*/ 727553 h 727553"/>
              <a:gd name="connsiteX1" fmla="*/ 582854 w 1114437"/>
              <a:gd name="connsiteY1" fmla="*/ 638876 h 727553"/>
              <a:gd name="connsiteX2" fmla="*/ 973670 w 1114437"/>
              <a:gd name="connsiteY2" fmla="*/ 550482 h 727553"/>
              <a:gd name="connsiteX3" fmla="*/ 1107396 w 1114437"/>
              <a:gd name="connsiteY3" fmla="*/ 259400 h 727553"/>
              <a:gd name="connsiteX4" fmla="*/ 827361 w 1114437"/>
              <a:gd name="connsiteY4" fmla="*/ 7749 h 727553"/>
              <a:gd name="connsiteX5" fmla="*/ 197092 w 1114437"/>
              <a:gd name="connsiteY5" fmla="*/ 81610 h 727553"/>
              <a:gd name="connsiteX6" fmla="*/ 0 w 1114437"/>
              <a:gd name="connsiteY6" fmla="*/ 341962 h 727553"/>
              <a:gd name="connsiteX7" fmla="*/ 370161 w 1114437"/>
              <a:gd name="connsiteY7" fmla="*/ 652782 h 727553"/>
              <a:gd name="connsiteX8" fmla="*/ 437503 w 1114437"/>
              <a:gd name="connsiteY8" fmla="*/ 727553 h 727553"/>
              <a:gd name="connsiteX0" fmla="*/ 463684 w 1140618"/>
              <a:gd name="connsiteY0" fmla="*/ 727553 h 727553"/>
              <a:gd name="connsiteX1" fmla="*/ 609035 w 1140618"/>
              <a:gd name="connsiteY1" fmla="*/ 638876 h 727553"/>
              <a:gd name="connsiteX2" fmla="*/ 999851 w 1140618"/>
              <a:gd name="connsiteY2" fmla="*/ 550482 h 727553"/>
              <a:gd name="connsiteX3" fmla="*/ 1133577 w 1140618"/>
              <a:gd name="connsiteY3" fmla="*/ 259400 h 727553"/>
              <a:gd name="connsiteX4" fmla="*/ 853542 w 1140618"/>
              <a:gd name="connsiteY4" fmla="*/ 7749 h 727553"/>
              <a:gd name="connsiteX5" fmla="*/ 223273 w 1140618"/>
              <a:gd name="connsiteY5" fmla="*/ 81610 h 727553"/>
              <a:gd name="connsiteX6" fmla="*/ 0 w 1140618"/>
              <a:gd name="connsiteY6" fmla="*/ 343816 h 727553"/>
              <a:gd name="connsiteX7" fmla="*/ 396342 w 1140618"/>
              <a:gd name="connsiteY7" fmla="*/ 652782 h 727553"/>
              <a:gd name="connsiteX8" fmla="*/ 463684 w 1140618"/>
              <a:gd name="connsiteY8" fmla="*/ 727553 h 727553"/>
              <a:gd name="connsiteX0" fmla="*/ 463684 w 1140714"/>
              <a:gd name="connsiteY0" fmla="*/ 719277 h 719277"/>
              <a:gd name="connsiteX1" fmla="*/ 609035 w 1140714"/>
              <a:gd name="connsiteY1" fmla="*/ 630600 h 719277"/>
              <a:gd name="connsiteX2" fmla="*/ 999851 w 1140714"/>
              <a:gd name="connsiteY2" fmla="*/ 542206 h 719277"/>
              <a:gd name="connsiteX3" fmla="*/ 1133577 w 1140714"/>
              <a:gd name="connsiteY3" fmla="*/ 251124 h 719277"/>
              <a:gd name="connsiteX4" fmla="*/ 852002 w 1140714"/>
              <a:gd name="connsiteY4" fmla="*/ 8636 h 719277"/>
              <a:gd name="connsiteX5" fmla="*/ 223273 w 1140714"/>
              <a:gd name="connsiteY5" fmla="*/ 73334 h 719277"/>
              <a:gd name="connsiteX6" fmla="*/ 0 w 1140714"/>
              <a:gd name="connsiteY6" fmla="*/ 335540 h 719277"/>
              <a:gd name="connsiteX7" fmla="*/ 396342 w 1140714"/>
              <a:gd name="connsiteY7" fmla="*/ 644506 h 719277"/>
              <a:gd name="connsiteX8" fmla="*/ 463684 w 1140714"/>
              <a:gd name="connsiteY8" fmla="*/ 719277 h 719277"/>
              <a:gd name="connsiteX0" fmla="*/ 463684 w 1140714"/>
              <a:gd name="connsiteY0" fmla="*/ 721380 h 721380"/>
              <a:gd name="connsiteX1" fmla="*/ 609035 w 1140714"/>
              <a:gd name="connsiteY1" fmla="*/ 632703 h 721380"/>
              <a:gd name="connsiteX2" fmla="*/ 999851 w 1140714"/>
              <a:gd name="connsiteY2" fmla="*/ 544309 h 721380"/>
              <a:gd name="connsiteX3" fmla="*/ 1133577 w 1140714"/>
              <a:gd name="connsiteY3" fmla="*/ 253227 h 721380"/>
              <a:gd name="connsiteX4" fmla="*/ 852002 w 1140714"/>
              <a:gd name="connsiteY4" fmla="*/ 10739 h 721380"/>
              <a:gd name="connsiteX5" fmla="*/ 223273 w 1140714"/>
              <a:gd name="connsiteY5" fmla="*/ 64441 h 721380"/>
              <a:gd name="connsiteX6" fmla="*/ 0 w 1140714"/>
              <a:gd name="connsiteY6" fmla="*/ 337643 h 721380"/>
              <a:gd name="connsiteX7" fmla="*/ 396342 w 1140714"/>
              <a:gd name="connsiteY7" fmla="*/ 646609 h 721380"/>
              <a:gd name="connsiteX8" fmla="*/ 463684 w 1140714"/>
              <a:gd name="connsiteY8" fmla="*/ 721380 h 721380"/>
              <a:gd name="connsiteX0" fmla="*/ 463684 w 1140714"/>
              <a:gd name="connsiteY0" fmla="*/ 721380 h 721380"/>
              <a:gd name="connsiteX1" fmla="*/ 609035 w 1140714"/>
              <a:gd name="connsiteY1" fmla="*/ 632703 h 721380"/>
              <a:gd name="connsiteX2" fmla="*/ 999851 w 1140714"/>
              <a:gd name="connsiteY2" fmla="*/ 544309 h 721380"/>
              <a:gd name="connsiteX3" fmla="*/ 1133577 w 1140714"/>
              <a:gd name="connsiteY3" fmla="*/ 253227 h 721380"/>
              <a:gd name="connsiteX4" fmla="*/ 852002 w 1140714"/>
              <a:gd name="connsiteY4" fmla="*/ 10739 h 721380"/>
              <a:gd name="connsiteX5" fmla="*/ 223273 w 1140714"/>
              <a:gd name="connsiteY5" fmla="*/ 64441 h 721380"/>
              <a:gd name="connsiteX6" fmla="*/ 0 w 1140714"/>
              <a:gd name="connsiteY6" fmla="*/ 337643 h 721380"/>
              <a:gd name="connsiteX7" fmla="*/ 396342 w 1140714"/>
              <a:gd name="connsiteY7" fmla="*/ 646609 h 721380"/>
              <a:gd name="connsiteX8" fmla="*/ 463684 w 1140714"/>
              <a:gd name="connsiteY8" fmla="*/ 721380 h 721380"/>
              <a:gd name="connsiteX0" fmla="*/ 463684 w 1138513"/>
              <a:gd name="connsiteY0" fmla="*/ 721380 h 721380"/>
              <a:gd name="connsiteX1" fmla="*/ 610575 w 1138513"/>
              <a:gd name="connsiteY1" fmla="*/ 643699 h 721380"/>
              <a:gd name="connsiteX2" fmla="*/ 999851 w 1138513"/>
              <a:gd name="connsiteY2" fmla="*/ 544309 h 721380"/>
              <a:gd name="connsiteX3" fmla="*/ 1133577 w 1138513"/>
              <a:gd name="connsiteY3" fmla="*/ 253227 h 721380"/>
              <a:gd name="connsiteX4" fmla="*/ 852002 w 1138513"/>
              <a:gd name="connsiteY4" fmla="*/ 10739 h 721380"/>
              <a:gd name="connsiteX5" fmla="*/ 223273 w 1138513"/>
              <a:gd name="connsiteY5" fmla="*/ 64441 h 721380"/>
              <a:gd name="connsiteX6" fmla="*/ 0 w 1138513"/>
              <a:gd name="connsiteY6" fmla="*/ 337643 h 721380"/>
              <a:gd name="connsiteX7" fmla="*/ 396342 w 1138513"/>
              <a:gd name="connsiteY7" fmla="*/ 646609 h 721380"/>
              <a:gd name="connsiteX8" fmla="*/ 463684 w 1138513"/>
              <a:gd name="connsiteY8" fmla="*/ 721380 h 721380"/>
              <a:gd name="connsiteX0" fmla="*/ 463684 w 1138513"/>
              <a:gd name="connsiteY0" fmla="*/ 721380 h 721380"/>
              <a:gd name="connsiteX1" fmla="*/ 610575 w 1138513"/>
              <a:gd name="connsiteY1" fmla="*/ 643699 h 721380"/>
              <a:gd name="connsiteX2" fmla="*/ 999851 w 1138513"/>
              <a:gd name="connsiteY2" fmla="*/ 544309 h 721380"/>
              <a:gd name="connsiteX3" fmla="*/ 1133577 w 1138513"/>
              <a:gd name="connsiteY3" fmla="*/ 253227 h 721380"/>
              <a:gd name="connsiteX4" fmla="*/ 852002 w 1138513"/>
              <a:gd name="connsiteY4" fmla="*/ 10739 h 721380"/>
              <a:gd name="connsiteX5" fmla="*/ 223273 w 1138513"/>
              <a:gd name="connsiteY5" fmla="*/ 64441 h 721380"/>
              <a:gd name="connsiteX6" fmla="*/ 0 w 1138513"/>
              <a:gd name="connsiteY6" fmla="*/ 337643 h 721380"/>
              <a:gd name="connsiteX7" fmla="*/ 396342 w 1138513"/>
              <a:gd name="connsiteY7" fmla="*/ 646609 h 721380"/>
              <a:gd name="connsiteX8" fmla="*/ 463684 w 1138513"/>
              <a:gd name="connsiteY8" fmla="*/ 721380 h 721380"/>
              <a:gd name="connsiteX0" fmla="*/ 463684 w 1136732"/>
              <a:gd name="connsiteY0" fmla="*/ 721380 h 721380"/>
              <a:gd name="connsiteX1" fmla="*/ 610575 w 1136732"/>
              <a:gd name="connsiteY1" fmla="*/ 643699 h 721380"/>
              <a:gd name="connsiteX2" fmla="*/ 999851 w 1136732"/>
              <a:gd name="connsiteY2" fmla="*/ 544309 h 721380"/>
              <a:gd name="connsiteX3" fmla="*/ 1133577 w 1136732"/>
              <a:gd name="connsiteY3" fmla="*/ 253227 h 721380"/>
              <a:gd name="connsiteX4" fmla="*/ 852002 w 1136732"/>
              <a:gd name="connsiteY4" fmla="*/ 10739 h 721380"/>
              <a:gd name="connsiteX5" fmla="*/ 223273 w 1136732"/>
              <a:gd name="connsiteY5" fmla="*/ 64441 h 721380"/>
              <a:gd name="connsiteX6" fmla="*/ 0 w 1136732"/>
              <a:gd name="connsiteY6" fmla="*/ 337643 h 721380"/>
              <a:gd name="connsiteX7" fmla="*/ 396342 w 1136732"/>
              <a:gd name="connsiteY7" fmla="*/ 646609 h 721380"/>
              <a:gd name="connsiteX8" fmla="*/ 463684 w 1136732"/>
              <a:gd name="connsiteY8" fmla="*/ 721380 h 721380"/>
              <a:gd name="connsiteX0" fmla="*/ 463684 w 1121891"/>
              <a:gd name="connsiteY0" fmla="*/ 721255 h 721255"/>
              <a:gd name="connsiteX1" fmla="*/ 610575 w 1121891"/>
              <a:gd name="connsiteY1" fmla="*/ 643574 h 721255"/>
              <a:gd name="connsiteX2" fmla="*/ 999851 w 1121891"/>
              <a:gd name="connsiteY2" fmla="*/ 544184 h 721255"/>
              <a:gd name="connsiteX3" fmla="*/ 1118177 w 1121891"/>
              <a:gd name="connsiteY3" fmla="*/ 251269 h 721255"/>
              <a:gd name="connsiteX4" fmla="*/ 852002 w 1121891"/>
              <a:gd name="connsiteY4" fmla="*/ 10614 h 721255"/>
              <a:gd name="connsiteX5" fmla="*/ 223273 w 1121891"/>
              <a:gd name="connsiteY5" fmla="*/ 64316 h 721255"/>
              <a:gd name="connsiteX6" fmla="*/ 0 w 1121891"/>
              <a:gd name="connsiteY6" fmla="*/ 337518 h 721255"/>
              <a:gd name="connsiteX7" fmla="*/ 396342 w 1121891"/>
              <a:gd name="connsiteY7" fmla="*/ 646484 h 721255"/>
              <a:gd name="connsiteX8" fmla="*/ 463684 w 1121891"/>
              <a:gd name="connsiteY8" fmla="*/ 721255 h 721255"/>
              <a:gd name="connsiteX0" fmla="*/ 463684 w 1123864"/>
              <a:gd name="connsiteY0" fmla="*/ 721255 h 721255"/>
              <a:gd name="connsiteX1" fmla="*/ 610575 w 1123864"/>
              <a:gd name="connsiteY1" fmla="*/ 643574 h 721255"/>
              <a:gd name="connsiteX2" fmla="*/ 999851 w 1123864"/>
              <a:gd name="connsiteY2" fmla="*/ 549682 h 721255"/>
              <a:gd name="connsiteX3" fmla="*/ 1118177 w 1123864"/>
              <a:gd name="connsiteY3" fmla="*/ 251269 h 721255"/>
              <a:gd name="connsiteX4" fmla="*/ 852002 w 1123864"/>
              <a:gd name="connsiteY4" fmla="*/ 10614 h 721255"/>
              <a:gd name="connsiteX5" fmla="*/ 223273 w 1123864"/>
              <a:gd name="connsiteY5" fmla="*/ 64316 h 721255"/>
              <a:gd name="connsiteX6" fmla="*/ 0 w 1123864"/>
              <a:gd name="connsiteY6" fmla="*/ 337518 h 721255"/>
              <a:gd name="connsiteX7" fmla="*/ 396342 w 1123864"/>
              <a:gd name="connsiteY7" fmla="*/ 646484 h 721255"/>
              <a:gd name="connsiteX8" fmla="*/ 463684 w 1123864"/>
              <a:gd name="connsiteY8" fmla="*/ 721255 h 721255"/>
              <a:gd name="connsiteX0" fmla="*/ 463684 w 1123864"/>
              <a:gd name="connsiteY0" fmla="*/ 721255 h 721255"/>
              <a:gd name="connsiteX1" fmla="*/ 610575 w 1123864"/>
              <a:gd name="connsiteY1" fmla="*/ 643574 h 721255"/>
              <a:gd name="connsiteX2" fmla="*/ 999851 w 1123864"/>
              <a:gd name="connsiteY2" fmla="*/ 549682 h 721255"/>
              <a:gd name="connsiteX3" fmla="*/ 1118177 w 1123864"/>
              <a:gd name="connsiteY3" fmla="*/ 251269 h 721255"/>
              <a:gd name="connsiteX4" fmla="*/ 852002 w 1123864"/>
              <a:gd name="connsiteY4" fmla="*/ 10614 h 721255"/>
              <a:gd name="connsiteX5" fmla="*/ 223273 w 1123864"/>
              <a:gd name="connsiteY5" fmla="*/ 64316 h 721255"/>
              <a:gd name="connsiteX6" fmla="*/ 0 w 1123864"/>
              <a:gd name="connsiteY6" fmla="*/ 337518 h 721255"/>
              <a:gd name="connsiteX7" fmla="*/ 396342 w 1123864"/>
              <a:gd name="connsiteY7" fmla="*/ 646484 h 721255"/>
              <a:gd name="connsiteX8" fmla="*/ 463684 w 1123864"/>
              <a:gd name="connsiteY8" fmla="*/ 721255 h 721255"/>
              <a:gd name="connsiteX0" fmla="*/ 463684 w 1123354"/>
              <a:gd name="connsiteY0" fmla="*/ 721255 h 721255"/>
              <a:gd name="connsiteX1" fmla="*/ 610575 w 1123354"/>
              <a:gd name="connsiteY1" fmla="*/ 643574 h 721255"/>
              <a:gd name="connsiteX2" fmla="*/ 999851 w 1123354"/>
              <a:gd name="connsiteY2" fmla="*/ 549682 h 721255"/>
              <a:gd name="connsiteX3" fmla="*/ 1118177 w 1123354"/>
              <a:gd name="connsiteY3" fmla="*/ 251269 h 721255"/>
              <a:gd name="connsiteX4" fmla="*/ 852002 w 1123354"/>
              <a:gd name="connsiteY4" fmla="*/ 10614 h 721255"/>
              <a:gd name="connsiteX5" fmla="*/ 223273 w 1123354"/>
              <a:gd name="connsiteY5" fmla="*/ 64316 h 721255"/>
              <a:gd name="connsiteX6" fmla="*/ 0 w 1123354"/>
              <a:gd name="connsiteY6" fmla="*/ 337518 h 721255"/>
              <a:gd name="connsiteX7" fmla="*/ 396342 w 1123354"/>
              <a:gd name="connsiteY7" fmla="*/ 646484 h 721255"/>
              <a:gd name="connsiteX8" fmla="*/ 463684 w 1123354"/>
              <a:gd name="connsiteY8" fmla="*/ 721255 h 721255"/>
              <a:gd name="connsiteX0" fmla="*/ 411324 w 1070994"/>
              <a:gd name="connsiteY0" fmla="*/ 721255 h 721255"/>
              <a:gd name="connsiteX1" fmla="*/ 558215 w 1070994"/>
              <a:gd name="connsiteY1" fmla="*/ 643574 h 721255"/>
              <a:gd name="connsiteX2" fmla="*/ 947491 w 1070994"/>
              <a:gd name="connsiteY2" fmla="*/ 549682 h 721255"/>
              <a:gd name="connsiteX3" fmla="*/ 1065817 w 1070994"/>
              <a:gd name="connsiteY3" fmla="*/ 251269 h 721255"/>
              <a:gd name="connsiteX4" fmla="*/ 799642 w 1070994"/>
              <a:gd name="connsiteY4" fmla="*/ 10614 h 721255"/>
              <a:gd name="connsiteX5" fmla="*/ 170913 w 1070994"/>
              <a:gd name="connsiteY5" fmla="*/ 64316 h 721255"/>
              <a:gd name="connsiteX6" fmla="*/ 0 w 1070994"/>
              <a:gd name="connsiteY6" fmla="*/ 339351 h 721255"/>
              <a:gd name="connsiteX7" fmla="*/ 343982 w 1070994"/>
              <a:gd name="connsiteY7" fmla="*/ 646484 h 721255"/>
              <a:gd name="connsiteX8" fmla="*/ 411324 w 1070994"/>
              <a:gd name="connsiteY8" fmla="*/ 721255 h 721255"/>
              <a:gd name="connsiteX0" fmla="*/ 391304 w 1050974"/>
              <a:gd name="connsiteY0" fmla="*/ 721255 h 721255"/>
              <a:gd name="connsiteX1" fmla="*/ 538195 w 1050974"/>
              <a:gd name="connsiteY1" fmla="*/ 643574 h 721255"/>
              <a:gd name="connsiteX2" fmla="*/ 927471 w 1050974"/>
              <a:gd name="connsiteY2" fmla="*/ 549682 h 721255"/>
              <a:gd name="connsiteX3" fmla="*/ 1045797 w 1050974"/>
              <a:gd name="connsiteY3" fmla="*/ 251269 h 721255"/>
              <a:gd name="connsiteX4" fmla="*/ 779622 w 1050974"/>
              <a:gd name="connsiteY4" fmla="*/ 10614 h 721255"/>
              <a:gd name="connsiteX5" fmla="*/ 150893 w 1050974"/>
              <a:gd name="connsiteY5" fmla="*/ 64316 h 721255"/>
              <a:gd name="connsiteX6" fmla="*/ 0 w 1050974"/>
              <a:gd name="connsiteY6" fmla="*/ 339351 h 721255"/>
              <a:gd name="connsiteX7" fmla="*/ 323962 w 1050974"/>
              <a:gd name="connsiteY7" fmla="*/ 646484 h 721255"/>
              <a:gd name="connsiteX8" fmla="*/ 391304 w 1050974"/>
              <a:gd name="connsiteY8" fmla="*/ 721255 h 721255"/>
              <a:gd name="connsiteX0" fmla="*/ 391304 w 1050974"/>
              <a:gd name="connsiteY0" fmla="*/ 721255 h 721255"/>
              <a:gd name="connsiteX1" fmla="*/ 538195 w 1050974"/>
              <a:gd name="connsiteY1" fmla="*/ 643574 h 721255"/>
              <a:gd name="connsiteX2" fmla="*/ 927471 w 1050974"/>
              <a:gd name="connsiteY2" fmla="*/ 549682 h 721255"/>
              <a:gd name="connsiteX3" fmla="*/ 1045797 w 1050974"/>
              <a:gd name="connsiteY3" fmla="*/ 251269 h 721255"/>
              <a:gd name="connsiteX4" fmla="*/ 779622 w 1050974"/>
              <a:gd name="connsiteY4" fmla="*/ 10614 h 721255"/>
              <a:gd name="connsiteX5" fmla="*/ 150893 w 1050974"/>
              <a:gd name="connsiteY5" fmla="*/ 64316 h 721255"/>
              <a:gd name="connsiteX6" fmla="*/ 0 w 1050974"/>
              <a:gd name="connsiteY6" fmla="*/ 339351 h 721255"/>
              <a:gd name="connsiteX7" fmla="*/ 323962 w 1050974"/>
              <a:gd name="connsiteY7" fmla="*/ 646484 h 721255"/>
              <a:gd name="connsiteX8" fmla="*/ 391304 w 1050974"/>
              <a:gd name="connsiteY8" fmla="*/ 721255 h 721255"/>
              <a:gd name="connsiteX0" fmla="*/ 391304 w 1050974"/>
              <a:gd name="connsiteY0" fmla="*/ 723864 h 723864"/>
              <a:gd name="connsiteX1" fmla="*/ 538195 w 1050974"/>
              <a:gd name="connsiteY1" fmla="*/ 646183 h 723864"/>
              <a:gd name="connsiteX2" fmla="*/ 927471 w 1050974"/>
              <a:gd name="connsiteY2" fmla="*/ 552291 h 723864"/>
              <a:gd name="connsiteX3" fmla="*/ 1045797 w 1050974"/>
              <a:gd name="connsiteY3" fmla="*/ 253878 h 723864"/>
              <a:gd name="connsiteX4" fmla="*/ 779622 w 1050974"/>
              <a:gd name="connsiteY4" fmla="*/ 13223 h 723864"/>
              <a:gd name="connsiteX5" fmla="*/ 201713 w 1050974"/>
              <a:gd name="connsiteY5" fmla="*/ 55929 h 723864"/>
              <a:gd name="connsiteX6" fmla="*/ 0 w 1050974"/>
              <a:gd name="connsiteY6" fmla="*/ 341960 h 723864"/>
              <a:gd name="connsiteX7" fmla="*/ 323962 w 1050974"/>
              <a:gd name="connsiteY7" fmla="*/ 649093 h 723864"/>
              <a:gd name="connsiteX8" fmla="*/ 391304 w 1050974"/>
              <a:gd name="connsiteY8" fmla="*/ 723864 h 723864"/>
              <a:gd name="connsiteX0" fmla="*/ 391304 w 1050974"/>
              <a:gd name="connsiteY0" fmla="*/ 722931 h 722931"/>
              <a:gd name="connsiteX1" fmla="*/ 538195 w 1050974"/>
              <a:gd name="connsiteY1" fmla="*/ 645250 h 722931"/>
              <a:gd name="connsiteX2" fmla="*/ 927471 w 1050974"/>
              <a:gd name="connsiteY2" fmla="*/ 551358 h 722931"/>
              <a:gd name="connsiteX3" fmla="*/ 1045797 w 1050974"/>
              <a:gd name="connsiteY3" fmla="*/ 252945 h 722931"/>
              <a:gd name="connsiteX4" fmla="*/ 779622 w 1050974"/>
              <a:gd name="connsiteY4" fmla="*/ 12290 h 722931"/>
              <a:gd name="connsiteX5" fmla="*/ 215573 w 1050974"/>
              <a:gd name="connsiteY5" fmla="*/ 58661 h 722931"/>
              <a:gd name="connsiteX6" fmla="*/ 0 w 1050974"/>
              <a:gd name="connsiteY6" fmla="*/ 341027 h 722931"/>
              <a:gd name="connsiteX7" fmla="*/ 323962 w 1050974"/>
              <a:gd name="connsiteY7" fmla="*/ 648160 h 722931"/>
              <a:gd name="connsiteX8" fmla="*/ 391304 w 1050974"/>
              <a:gd name="connsiteY8" fmla="*/ 722931 h 722931"/>
              <a:gd name="connsiteX0" fmla="*/ 382064 w 1041734"/>
              <a:gd name="connsiteY0" fmla="*/ 722931 h 722931"/>
              <a:gd name="connsiteX1" fmla="*/ 528955 w 1041734"/>
              <a:gd name="connsiteY1" fmla="*/ 645250 h 722931"/>
              <a:gd name="connsiteX2" fmla="*/ 918231 w 1041734"/>
              <a:gd name="connsiteY2" fmla="*/ 551358 h 722931"/>
              <a:gd name="connsiteX3" fmla="*/ 1036557 w 1041734"/>
              <a:gd name="connsiteY3" fmla="*/ 252945 h 722931"/>
              <a:gd name="connsiteX4" fmla="*/ 770382 w 1041734"/>
              <a:gd name="connsiteY4" fmla="*/ 12290 h 722931"/>
              <a:gd name="connsiteX5" fmla="*/ 206333 w 1041734"/>
              <a:gd name="connsiteY5" fmla="*/ 58661 h 722931"/>
              <a:gd name="connsiteX6" fmla="*/ 0 w 1041734"/>
              <a:gd name="connsiteY6" fmla="*/ 342860 h 722931"/>
              <a:gd name="connsiteX7" fmla="*/ 314722 w 1041734"/>
              <a:gd name="connsiteY7" fmla="*/ 648160 h 722931"/>
              <a:gd name="connsiteX8" fmla="*/ 382064 w 1041734"/>
              <a:gd name="connsiteY8" fmla="*/ 722931 h 7229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1734" h="722931">
                <a:moveTo>
                  <a:pt x="382064" y="722931"/>
                </a:moveTo>
                <a:cubicBezTo>
                  <a:pt x="406019" y="660055"/>
                  <a:pt x="439594" y="666515"/>
                  <a:pt x="528955" y="645250"/>
                </a:cubicBezTo>
                <a:cubicBezTo>
                  <a:pt x="618316" y="623985"/>
                  <a:pt x="833631" y="616742"/>
                  <a:pt x="918231" y="551358"/>
                </a:cubicBezTo>
                <a:cubicBezTo>
                  <a:pt x="1002831" y="485974"/>
                  <a:pt x="1059658" y="370279"/>
                  <a:pt x="1036557" y="252945"/>
                </a:cubicBezTo>
                <a:cubicBezTo>
                  <a:pt x="1013456" y="135611"/>
                  <a:pt x="908753" y="44671"/>
                  <a:pt x="770382" y="12290"/>
                </a:cubicBezTo>
                <a:cubicBezTo>
                  <a:pt x="632011" y="-20091"/>
                  <a:pt x="338916" y="17165"/>
                  <a:pt x="206333" y="58661"/>
                </a:cubicBezTo>
                <a:cubicBezTo>
                  <a:pt x="73750" y="100157"/>
                  <a:pt x="1822" y="199023"/>
                  <a:pt x="0" y="342860"/>
                </a:cubicBezTo>
                <a:cubicBezTo>
                  <a:pt x="27105" y="498943"/>
                  <a:pt x="87932" y="573770"/>
                  <a:pt x="314722" y="648160"/>
                </a:cubicBezTo>
                <a:cubicBezTo>
                  <a:pt x="367872" y="666162"/>
                  <a:pt x="382064" y="722931"/>
                  <a:pt x="382064" y="722931"/>
                </a:cubicBezTo>
                <a:close/>
              </a:path>
            </a:pathLst>
          </a:custGeom>
          <a:noFill/>
          <a:ln w="19050" cap="flat">
            <a:solidFill>
              <a:schemeClr val="tx1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32690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06D441F-9FBB-4F90-987A-39793DE0E7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12/30/2025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3C92B1E-8D5D-45CA-9A8B-53E3B7FEC4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489E71-49A9-4CE9-AD1D-780A876BC3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85152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B4053A-B2EE-4E20-9723-6BB0BBD50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553272"/>
            <a:ext cx="3932237" cy="173272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B065AB-0DF3-4C86-AB5F-EB65021FDB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15642" y="987425"/>
            <a:ext cx="5939745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D99FAE-8825-466D-9F1E-3B7BAED2C0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368550"/>
            <a:ext cx="3932237" cy="350043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3A6375-677F-4A58-B98D-18F3DEF8E6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12/30/2025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B40F2C-7AE7-481B-856A-B3E26AE8B9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E7C48C-9BD9-41CB-915E-A905B8869B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54974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B6DE4-025D-4D93-A5D0-FB4589720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15915"/>
            <a:ext cx="3932237" cy="167008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993EE21-471F-4B7B-B7AF-192243A127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46B769-8E40-42E6-8F62-C4347B0CE9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365744"/>
            <a:ext cx="3932237" cy="35032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384DC6-1AA3-4779-8EDF-F4A877508E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12/30/2025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47F83E-FAF9-43E1-95CC-6F4EDD76B3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3D8C7B-B211-4BAF-9C05-09CF993B0D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0881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6139E3-FB89-4585-A22D-15851E8DE0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94B498-70D2-4956-A576-83345B38DC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2A84CB-FF9E-43D6-8805-B4ABB520D6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12/30/2025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A7EE14-0A60-428B-BC0E-A50951E0E3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2A9A22-BBF2-4B23-B17F-B32AC87D29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16834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15CC51B-E0BE-4D50-A04A-571F8BCAE2A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099550" y="692150"/>
            <a:ext cx="2254250" cy="530993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41F5607-7A89-4981-87F4-98BC7CE0A9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692150"/>
            <a:ext cx="8108950" cy="530993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20D5BE-275A-42D5-BCE1-357D53FC50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12/30/2025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525F9A-B406-4028-AC92-D12450519F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A70F0A-5147-4274-A0A1-BD21917945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08526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FAAE2DA9-9BAF-4D46-BC97-20425C5321FD}"/>
              </a:ext>
            </a:extLst>
          </p:cNvPr>
          <p:cNvSpPr/>
          <p:nvPr/>
        </p:nvSpPr>
        <p:spPr>
          <a:xfrm>
            <a:off x="372926" y="367993"/>
            <a:ext cx="11499601" cy="6203902"/>
          </a:xfrm>
          <a:custGeom>
            <a:avLst/>
            <a:gdLst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5021779 w 11499601"/>
              <a:gd name="connsiteY10" fmla="*/ 5972741 h 6250474"/>
              <a:gd name="connsiteX11" fmla="*/ 3239306 w 11499601"/>
              <a:gd name="connsiteY11" fmla="*/ 5972741 h 6250474"/>
              <a:gd name="connsiteX12" fmla="*/ 3217554 w 11499601"/>
              <a:gd name="connsiteY12" fmla="*/ 6005912 h 6250474"/>
              <a:gd name="connsiteX13" fmla="*/ 3219866 w 11499601"/>
              <a:gd name="connsiteY13" fmla="*/ 6250474 h 6250474"/>
              <a:gd name="connsiteX14" fmla="*/ 2855432 w 11499601"/>
              <a:gd name="connsiteY14" fmla="*/ 6045972 h 6250474"/>
              <a:gd name="connsiteX15" fmla="*/ 2785655 w 11499601"/>
              <a:gd name="connsiteY15" fmla="*/ 5972741 h 6250474"/>
              <a:gd name="connsiteX16" fmla="*/ 2321880 w 11499601"/>
              <a:gd name="connsiteY16" fmla="*/ 5972741 h 6250474"/>
              <a:gd name="connsiteX17" fmla="*/ 2321880 w 11499601"/>
              <a:gd name="connsiteY17" fmla="*/ 5943328 h 6250474"/>
              <a:gd name="connsiteX18" fmla="*/ 2161451 w 11499601"/>
              <a:gd name="connsiteY18" fmla="*/ 5941720 h 6250474"/>
              <a:gd name="connsiteX19" fmla="*/ 1884575 w 11499601"/>
              <a:gd name="connsiteY19" fmla="*/ 5937508 h 6250474"/>
              <a:gd name="connsiteX20" fmla="*/ 1731597 w 11499601"/>
              <a:gd name="connsiteY20" fmla="*/ 5934968 h 6250474"/>
              <a:gd name="connsiteX21" fmla="*/ 1588500 w 11499601"/>
              <a:gd name="connsiteY21" fmla="*/ 5940418 h 6250474"/>
              <a:gd name="connsiteX22" fmla="*/ 671167 w 11499601"/>
              <a:gd name="connsiteY22" fmla="*/ 5948382 h 6250474"/>
              <a:gd name="connsiteX23" fmla="*/ 94741 w 11499601"/>
              <a:gd name="connsiteY23" fmla="*/ 5957415 h 6250474"/>
              <a:gd name="connsiteX24" fmla="*/ 37859 w 11499601"/>
              <a:gd name="connsiteY24" fmla="*/ 5876060 h 6250474"/>
              <a:gd name="connsiteX25" fmla="*/ 28975 w 11499601"/>
              <a:gd name="connsiteY25" fmla="*/ 2606888 h 6250474"/>
              <a:gd name="connsiteX26" fmla="*/ 33539 w 11499601"/>
              <a:gd name="connsiteY26" fmla="*/ 59860 h 6250474"/>
              <a:gd name="connsiteX27" fmla="*/ 39830 w 11499601"/>
              <a:gd name="connsiteY27" fmla="*/ 42028 h 6250474"/>
              <a:gd name="connsiteX28" fmla="*/ 88659 w 11499601"/>
              <a:gd name="connsiteY28" fmla="*/ 37282 h 6250474"/>
              <a:gd name="connsiteX29" fmla="*/ 301554 w 11499601"/>
              <a:gd name="connsiteY29" fmla="*/ 37282 h 6250474"/>
              <a:gd name="connsiteX30" fmla="*/ 416464 w 11499601"/>
              <a:gd name="connsiteY30" fmla="*/ 30725 h 6250474"/>
              <a:gd name="connsiteX31" fmla="*/ 907723 w 11499601"/>
              <a:gd name="connsiteY31" fmla="*/ 24269 h 6250474"/>
              <a:gd name="connsiteX32" fmla="*/ 3989089 w 11499601"/>
              <a:gd name="connsiteY32" fmla="*/ 29653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5021779 w 11499601"/>
              <a:gd name="connsiteY10" fmla="*/ 5972741 h 6250474"/>
              <a:gd name="connsiteX11" fmla="*/ 3239306 w 11499601"/>
              <a:gd name="connsiteY11" fmla="*/ 5972741 h 6250474"/>
              <a:gd name="connsiteX12" fmla="*/ 3217554 w 11499601"/>
              <a:gd name="connsiteY12" fmla="*/ 6005912 h 6250474"/>
              <a:gd name="connsiteX13" fmla="*/ 3219866 w 11499601"/>
              <a:gd name="connsiteY13" fmla="*/ 6250474 h 6250474"/>
              <a:gd name="connsiteX14" fmla="*/ 2855432 w 11499601"/>
              <a:gd name="connsiteY14" fmla="*/ 6045972 h 6250474"/>
              <a:gd name="connsiteX15" fmla="*/ 2785655 w 11499601"/>
              <a:gd name="connsiteY15" fmla="*/ 5972741 h 6250474"/>
              <a:gd name="connsiteX16" fmla="*/ 2321880 w 11499601"/>
              <a:gd name="connsiteY16" fmla="*/ 5972741 h 6250474"/>
              <a:gd name="connsiteX17" fmla="*/ 2161451 w 11499601"/>
              <a:gd name="connsiteY17" fmla="*/ 5941720 h 6250474"/>
              <a:gd name="connsiteX18" fmla="*/ 1884575 w 11499601"/>
              <a:gd name="connsiteY18" fmla="*/ 5937508 h 6250474"/>
              <a:gd name="connsiteX19" fmla="*/ 1731597 w 11499601"/>
              <a:gd name="connsiteY19" fmla="*/ 5934968 h 6250474"/>
              <a:gd name="connsiteX20" fmla="*/ 1588500 w 11499601"/>
              <a:gd name="connsiteY20" fmla="*/ 5940418 h 6250474"/>
              <a:gd name="connsiteX21" fmla="*/ 671167 w 11499601"/>
              <a:gd name="connsiteY21" fmla="*/ 5948382 h 6250474"/>
              <a:gd name="connsiteX22" fmla="*/ 94741 w 11499601"/>
              <a:gd name="connsiteY22" fmla="*/ 5957415 h 6250474"/>
              <a:gd name="connsiteX23" fmla="*/ 37859 w 11499601"/>
              <a:gd name="connsiteY23" fmla="*/ 5876060 h 6250474"/>
              <a:gd name="connsiteX24" fmla="*/ 28975 w 11499601"/>
              <a:gd name="connsiteY24" fmla="*/ 2606888 h 6250474"/>
              <a:gd name="connsiteX25" fmla="*/ 33539 w 11499601"/>
              <a:gd name="connsiteY25" fmla="*/ 59860 h 6250474"/>
              <a:gd name="connsiteX26" fmla="*/ 39830 w 11499601"/>
              <a:gd name="connsiteY26" fmla="*/ 42028 h 6250474"/>
              <a:gd name="connsiteX27" fmla="*/ 88659 w 11499601"/>
              <a:gd name="connsiteY27" fmla="*/ 37282 h 6250474"/>
              <a:gd name="connsiteX28" fmla="*/ 301554 w 11499601"/>
              <a:gd name="connsiteY28" fmla="*/ 37282 h 6250474"/>
              <a:gd name="connsiteX29" fmla="*/ 416464 w 11499601"/>
              <a:gd name="connsiteY29" fmla="*/ 30725 h 6250474"/>
              <a:gd name="connsiteX30" fmla="*/ 907723 w 11499601"/>
              <a:gd name="connsiteY30" fmla="*/ 24269 h 6250474"/>
              <a:gd name="connsiteX31" fmla="*/ 3989089 w 11499601"/>
              <a:gd name="connsiteY31" fmla="*/ 29653 h 6250474"/>
              <a:gd name="connsiteX32" fmla="*/ 9680053 w 11499601"/>
              <a:gd name="connsiteY32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5021779 w 11499601"/>
              <a:gd name="connsiteY10" fmla="*/ 5972741 h 6250474"/>
              <a:gd name="connsiteX11" fmla="*/ 3239306 w 11499601"/>
              <a:gd name="connsiteY11" fmla="*/ 5972741 h 6250474"/>
              <a:gd name="connsiteX12" fmla="*/ 3217554 w 11499601"/>
              <a:gd name="connsiteY12" fmla="*/ 6005912 h 6250474"/>
              <a:gd name="connsiteX13" fmla="*/ 3219866 w 11499601"/>
              <a:gd name="connsiteY13" fmla="*/ 6250474 h 6250474"/>
              <a:gd name="connsiteX14" fmla="*/ 2855432 w 11499601"/>
              <a:gd name="connsiteY14" fmla="*/ 6045972 h 6250474"/>
              <a:gd name="connsiteX15" fmla="*/ 2785655 w 11499601"/>
              <a:gd name="connsiteY15" fmla="*/ 5972741 h 6250474"/>
              <a:gd name="connsiteX16" fmla="*/ 2321880 w 11499601"/>
              <a:gd name="connsiteY16" fmla="*/ 5972741 h 6250474"/>
              <a:gd name="connsiteX17" fmla="*/ 1884575 w 11499601"/>
              <a:gd name="connsiteY17" fmla="*/ 5937508 h 6250474"/>
              <a:gd name="connsiteX18" fmla="*/ 1731597 w 11499601"/>
              <a:gd name="connsiteY18" fmla="*/ 5934968 h 6250474"/>
              <a:gd name="connsiteX19" fmla="*/ 1588500 w 11499601"/>
              <a:gd name="connsiteY19" fmla="*/ 5940418 h 6250474"/>
              <a:gd name="connsiteX20" fmla="*/ 671167 w 11499601"/>
              <a:gd name="connsiteY20" fmla="*/ 5948382 h 6250474"/>
              <a:gd name="connsiteX21" fmla="*/ 94741 w 11499601"/>
              <a:gd name="connsiteY21" fmla="*/ 5957415 h 6250474"/>
              <a:gd name="connsiteX22" fmla="*/ 37859 w 11499601"/>
              <a:gd name="connsiteY22" fmla="*/ 5876060 h 6250474"/>
              <a:gd name="connsiteX23" fmla="*/ 28975 w 11499601"/>
              <a:gd name="connsiteY23" fmla="*/ 2606888 h 6250474"/>
              <a:gd name="connsiteX24" fmla="*/ 33539 w 11499601"/>
              <a:gd name="connsiteY24" fmla="*/ 59860 h 6250474"/>
              <a:gd name="connsiteX25" fmla="*/ 39830 w 11499601"/>
              <a:gd name="connsiteY25" fmla="*/ 42028 h 6250474"/>
              <a:gd name="connsiteX26" fmla="*/ 88659 w 11499601"/>
              <a:gd name="connsiteY26" fmla="*/ 37282 h 6250474"/>
              <a:gd name="connsiteX27" fmla="*/ 301554 w 11499601"/>
              <a:gd name="connsiteY27" fmla="*/ 37282 h 6250474"/>
              <a:gd name="connsiteX28" fmla="*/ 416464 w 11499601"/>
              <a:gd name="connsiteY28" fmla="*/ 30725 h 6250474"/>
              <a:gd name="connsiteX29" fmla="*/ 907723 w 11499601"/>
              <a:gd name="connsiteY29" fmla="*/ 24269 h 6250474"/>
              <a:gd name="connsiteX30" fmla="*/ 3989089 w 11499601"/>
              <a:gd name="connsiteY30" fmla="*/ 29653 h 6250474"/>
              <a:gd name="connsiteX31" fmla="*/ 9680053 w 11499601"/>
              <a:gd name="connsiteY31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11590 w 11499601"/>
              <a:gd name="connsiteY9" fmla="*/ 5989374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01402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731597 w 11499601"/>
              <a:gd name="connsiteY16" fmla="*/ 5934968 h 6250474"/>
              <a:gd name="connsiteX17" fmla="*/ 1588500 w 11499601"/>
              <a:gd name="connsiteY17" fmla="*/ 5940418 h 6250474"/>
              <a:gd name="connsiteX18" fmla="*/ 671167 w 11499601"/>
              <a:gd name="connsiteY18" fmla="*/ 5948382 h 6250474"/>
              <a:gd name="connsiteX19" fmla="*/ 94741 w 11499601"/>
              <a:gd name="connsiteY19" fmla="*/ 5957415 h 6250474"/>
              <a:gd name="connsiteX20" fmla="*/ 37859 w 11499601"/>
              <a:gd name="connsiteY20" fmla="*/ 5876060 h 6250474"/>
              <a:gd name="connsiteX21" fmla="*/ 28975 w 11499601"/>
              <a:gd name="connsiteY21" fmla="*/ 2606888 h 6250474"/>
              <a:gd name="connsiteX22" fmla="*/ 33539 w 11499601"/>
              <a:gd name="connsiteY22" fmla="*/ 59860 h 6250474"/>
              <a:gd name="connsiteX23" fmla="*/ 39830 w 11499601"/>
              <a:gd name="connsiteY23" fmla="*/ 42028 h 6250474"/>
              <a:gd name="connsiteX24" fmla="*/ 88659 w 11499601"/>
              <a:gd name="connsiteY24" fmla="*/ 37282 h 6250474"/>
              <a:gd name="connsiteX25" fmla="*/ 301554 w 11499601"/>
              <a:gd name="connsiteY25" fmla="*/ 37282 h 6250474"/>
              <a:gd name="connsiteX26" fmla="*/ 416464 w 11499601"/>
              <a:gd name="connsiteY26" fmla="*/ 30725 h 6250474"/>
              <a:gd name="connsiteX27" fmla="*/ 907723 w 11499601"/>
              <a:gd name="connsiteY27" fmla="*/ 24269 h 6250474"/>
              <a:gd name="connsiteX28" fmla="*/ 3989089 w 11499601"/>
              <a:gd name="connsiteY28" fmla="*/ 29653 h 6250474"/>
              <a:gd name="connsiteX29" fmla="*/ 9680053 w 11499601"/>
              <a:gd name="connsiteY29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588500 w 11499601"/>
              <a:gd name="connsiteY16" fmla="*/ 5940418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552841 w 11499601"/>
              <a:gd name="connsiteY16" fmla="*/ 5965889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16786 w 11499601"/>
              <a:gd name="connsiteY15" fmla="*/ 5901423 h 6250474"/>
              <a:gd name="connsiteX16" fmla="*/ 1552841 w 11499601"/>
              <a:gd name="connsiteY16" fmla="*/ 5965889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1552841 w 11499601"/>
              <a:gd name="connsiteY16" fmla="*/ 5965889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71167 w 11499601"/>
              <a:gd name="connsiteY16" fmla="*/ 5948382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1499601" h="6250474">
                <a:moveTo>
                  <a:pt x="9680053" y="0"/>
                </a:moveTo>
                <a:lnTo>
                  <a:pt x="11263634" y="10894"/>
                </a:lnTo>
                <a:cubicBezTo>
                  <a:pt x="11382518" y="17609"/>
                  <a:pt x="11468807" y="-29564"/>
                  <a:pt x="11499601" y="84193"/>
                </a:cubicBezTo>
                <a:lnTo>
                  <a:pt x="11496115" y="333210"/>
                </a:lnTo>
                <a:cubicBezTo>
                  <a:pt x="11496285" y="489431"/>
                  <a:pt x="11496456" y="645651"/>
                  <a:pt x="11496626" y="801872"/>
                </a:cubicBezTo>
                <a:cubicBezTo>
                  <a:pt x="11485119" y="918570"/>
                  <a:pt x="11483798" y="1773917"/>
                  <a:pt x="11482477" y="1834579"/>
                </a:cubicBezTo>
                <a:cubicBezTo>
                  <a:pt x="11462397" y="2645173"/>
                  <a:pt x="11489491" y="2970847"/>
                  <a:pt x="11478714" y="3520214"/>
                </a:cubicBezTo>
                <a:cubicBezTo>
                  <a:pt x="11462615" y="5654060"/>
                  <a:pt x="11560172" y="6010354"/>
                  <a:pt x="11419375" y="5982433"/>
                </a:cubicBezTo>
                <a:cubicBezTo>
                  <a:pt x="9251879" y="6044921"/>
                  <a:pt x="7569480" y="6004728"/>
                  <a:pt x="5959453" y="5973386"/>
                </a:cubicBezTo>
                <a:lnTo>
                  <a:pt x="4858766" y="5999562"/>
                </a:lnTo>
                <a:lnTo>
                  <a:pt x="3239306" y="5972741"/>
                </a:lnTo>
                <a:lnTo>
                  <a:pt x="3217554" y="6005912"/>
                </a:lnTo>
                <a:cubicBezTo>
                  <a:pt x="3195952" y="6047442"/>
                  <a:pt x="3201415" y="6144511"/>
                  <a:pt x="3219866" y="6250474"/>
                </a:cubicBezTo>
                <a:cubicBezTo>
                  <a:pt x="3113618" y="6201492"/>
                  <a:pt x="2980145" y="6145854"/>
                  <a:pt x="2870715" y="6056161"/>
                </a:cubicBezTo>
                <a:lnTo>
                  <a:pt x="2785655" y="5972741"/>
                </a:lnTo>
                <a:lnTo>
                  <a:pt x="2301504" y="5967647"/>
                </a:lnTo>
                <a:lnTo>
                  <a:pt x="666073" y="5958571"/>
                </a:lnTo>
                <a:cubicBezTo>
                  <a:pt x="416338" y="5959078"/>
                  <a:pt x="199443" y="5971167"/>
                  <a:pt x="94741" y="5957415"/>
                </a:cubicBezTo>
                <a:cubicBezTo>
                  <a:pt x="-9961" y="5943663"/>
                  <a:pt x="43390" y="5957506"/>
                  <a:pt x="37859" y="5876060"/>
                </a:cubicBezTo>
                <a:cubicBezTo>
                  <a:pt x="13485" y="5737802"/>
                  <a:pt x="42281" y="4414258"/>
                  <a:pt x="28975" y="2606888"/>
                </a:cubicBezTo>
                <a:cubicBezTo>
                  <a:pt x="-19249" y="1512253"/>
                  <a:pt x="110" y="488851"/>
                  <a:pt x="33539" y="59860"/>
                </a:cubicBezTo>
                <a:cubicBezTo>
                  <a:pt x="34137" y="52184"/>
                  <a:pt x="36271" y="46366"/>
                  <a:pt x="39830" y="42028"/>
                </a:cubicBezTo>
                <a:lnTo>
                  <a:pt x="88659" y="37282"/>
                </a:lnTo>
                <a:lnTo>
                  <a:pt x="301554" y="37282"/>
                </a:lnTo>
                <a:lnTo>
                  <a:pt x="416464" y="30725"/>
                </a:lnTo>
                <a:lnTo>
                  <a:pt x="907723" y="24269"/>
                </a:lnTo>
                <a:lnTo>
                  <a:pt x="3989089" y="29653"/>
                </a:lnTo>
                <a:lnTo>
                  <a:pt x="968005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C489E99-8A12-4C4F-92F9-95B01D814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0724" y="558209"/>
            <a:ext cx="10333075" cy="14141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11B211-A6C3-4384-AA0B-7A8561A53C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20726" y="2089298"/>
            <a:ext cx="10333074" cy="38277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007E98-5ED3-41C2-BC39-EA8FB826AB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67834" y="6356350"/>
            <a:ext cx="260497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1"/>
                </a:solidFill>
              </a:defRPr>
            </a:lvl1pPr>
          </a:lstStyle>
          <a:p>
            <a:fld id="{C1691109-F4F8-4597-962C-A4F4B7960636}" type="datetimeFigureOut">
              <a:rPr lang="en-US" smtClean="0"/>
              <a:t>12/30/2025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493049-EC55-4ABD-8F77-F5A84AE384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756153" y="6356350"/>
            <a:ext cx="34441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cap="all" spc="100" baseline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21B6DF-CCDC-4ED0-A4B2-1512B668F4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00263" y="6356350"/>
            <a:ext cx="52390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42D2C6CA-56BB-4A08-A1E2-342F83955EDB}"/>
              </a:ext>
            </a:extLst>
          </p:cNvPr>
          <p:cNvSpPr/>
          <p:nvPr/>
        </p:nvSpPr>
        <p:spPr>
          <a:xfrm>
            <a:off x="403284" y="389461"/>
            <a:ext cx="11499601" cy="6203902"/>
          </a:xfrm>
          <a:custGeom>
            <a:avLst/>
            <a:gdLst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5021779 w 11499601"/>
              <a:gd name="connsiteY10" fmla="*/ 5972741 h 6250474"/>
              <a:gd name="connsiteX11" fmla="*/ 3239306 w 11499601"/>
              <a:gd name="connsiteY11" fmla="*/ 5972741 h 6250474"/>
              <a:gd name="connsiteX12" fmla="*/ 3217554 w 11499601"/>
              <a:gd name="connsiteY12" fmla="*/ 6005912 h 6250474"/>
              <a:gd name="connsiteX13" fmla="*/ 3219866 w 11499601"/>
              <a:gd name="connsiteY13" fmla="*/ 6250474 h 6250474"/>
              <a:gd name="connsiteX14" fmla="*/ 2855432 w 11499601"/>
              <a:gd name="connsiteY14" fmla="*/ 6045972 h 6250474"/>
              <a:gd name="connsiteX15" fmla="*/ 2785655 w 11499601"/>
              <a:gd name="connsiteY15" fmla="*/ 5972741 h 6250474"/>
              <a:gd name="connsiteX16" fmla="*/ 2321880 w 11499601"/>
              <a:gd name="connsiteY16" fmla="*/ 5972741 h 6250474"/>
              <a:gd name="connsiteX17" fmla="*/ 2321880 w 11499601"/>
              <a:gd name="connsiteY17" fmla="*/ 5943328 h 6250474"/>
              <a:gd name="connsiteX18" fmla="*/ 2161451 w 11499601"/>
              <a:gd name="connsiteY18" fmla="*/ 5941720 h 6250474"/>
              <a:gd name="connsiteX19" fmla="*/ 1884575 w 11499601"/>
              <a:gd name="connsiteY19" fmla="*/ 5937508 h 6250474"/>
              <a:gd name="connsiteX20" fmla="*/ 1731597 w 11499601"/>
              <a:gd name="connsiteY20" fmla="*/ 5934968 h 6250474"/>
              <a:gd name="connsiteX21" fmla="*/ 1588500 w 11499601"/>
              <a:gd name="connsiteY21" fmla="*/ 5940418 h 6250474"/>
              <a:gd name="connsiteX22" fmla="*/ 671167 w 11499601"/>
              <a:gd name="connsiteY22" fmla="*/ 5948382 h 6250474"/>
              <a:gd name="connsiteX23" fmla="*/ 94741 w 11499601"/>
              <a:gd name="connsiteY23" fmla="*/ 5957415 h 6250474"/>
              <a:gd name="connsiteX24" fmla="*/ 37859 w 11499601"/>
              <a:gd name="connsiteY24" fmla="*/ 5876060 h 6250474"/>
              <a:gd name="connsiteX25" fmla="*/ 28975 w 11499601"/>
              <a:gd name="connsiteY25" fmla="*/ 2606888 h 6250474"/>
              <a:gd name="connsiteX26" fmla="*/ 33539 w 11499601"/>
              <a:gd name="connsiteY26" fmla="*/ 59860 h 6250474"/>
              <a:gd name="connsiteX27" fmla="*/ 39830 w 11499601"/>
              <a:gd name="connsiteY27" fmla="*/ 42028 h 6250474"/>
              <a:gd name="connsiteX28" fmla="*/ 88659 w 11499601"/>
              <a:gd name="connsiteY28" fmla="*/ 37282 h 6250474"/>
              <a:gd name="connsiteX29" fmla="*/ 301554 w 11499601"/>
              <a:gd name="connsiteY29" fmla="*/ 37282 h 6250474"/>
              <a:gd name="connsiteX30" fmla="*/ 416464 w 11499601"/>
              <a:gd name="connsiteY30" fmla="*/ 30725 h 6250474"/>
              <a:gd name="connsiteX31" fmla="*/ 907723 w 11499601"/>
              <a:gd name="connsiteY31" fmla="*/ 24269 h 6250474"/>
              <a:gd name="connsiteX32" fmla="*/ 3989089 w 11499601"/>
              <a:gd name="connsiteY32" fmla="*/ 29653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5021779 w 11499601"/>
              <a:gd name="connsiteY10" fmla="*/ 5972741 h 6250474"/>
              <a:gd name="connsiteX11" fmla="*/ 3239306 w 11499601"/>
              <a:gd name="connsiteY11" fmla="*/ 5972741 h 6250474"/>
              <a:gd name="connsiteX12" fmla="*/ 3217554 w 11499601"/>
              <a:gd name="connsiteY12" fmla="*/ 6005912 h 6250474"/>
              <a:gd name="connsiteX13" fmla="*/ 3219866 w 11499601"/>
              <a:gd name="connsiteY13" fmla="*/ 6250474 h 6250474"/>
              <a:gd name="connsiteX14" fmla="*/ 2855432 w 11499601"/>
              <a:gd name="connsiteY14" fmla="*/ 6045972 h 6250474"/>
              <a:gd name="connsiteX15" fmla="*/ 2785655 w 11499601"/>
              <a:gd name="connsiteY15" fmla="*/ 5972741 h 6250474"/>
              <a:gd name="connsiteX16" fmla="*/ 2321880 w 11499601"/>
              <a:gd name="connsiteY16" fmla="*/ 5972741 h 6250474"/>
              <a:gd name="connsiteX17" fmla="*/ 2161451 w 11499601"/>
              <a:gd name="connsiteY17" fmla="*/ 5941720 h 6250474"/>
              <a:gd name="connsiteX18" fmla="*/ 1884575 w 11499601"/>
              <a:gd name="connsiteY18" fmla="*/ 5937508 h 6250474"/>
              <a:gd name="connsiteX19" fmla="*/ 1731597 w 11499601"/>
              <a:gd name="connsiteY19" fmla="*/ 5934968 h 6250474"/>
              <a:gd name="connsiteX20" fmla="*/ 1588500 w 11499601"/>
              <a:gd name="connsiteY20" fmla="*/ 5940418 h 6250474"/>
              <a:gd name="connsiteX21" fmla="*/ 671167 w 11499601"/>
              <a:gd name="connsiteY21" fmla="*/ 5948382 h 6250474"/>
              <a:gd name="connsiteX22" fmla="*/ 94741 w 11499601"/>
              <a:gd name="connsiteY22" fmla="*/ 5957415 h 6250474"/>
              <a:gd name="connsiteX23" fmla="*/ 37859 w 11499601"/>
              <a:gd name="connsiteY23" fmla="*/ 5876060 h 6250474"/>
              <a:gd name="connsiteX24" fmla="*/ 28975 w 11499601"/>
              <a:gd name="connsiteY24" fmla="*/ 2606888 h 6250474"/>
              <a:gd name="connsiteX25" fmla="*/ 33539 w 11499601"/>
              <a:gd name="connsiteY25" fmla="*/ 59860 h 6250474"/>
              <a:gd name="connsiteX26" fmla="*/ 39830 w 11499601"/>
              <a:gd name="connsiteY26" fmla="*/ 42028 h 6250474"/>
              <a:gd name="connsiteX27" fmla="*/ 88659 w 11499601"/>
              <a:gd name="connsiteY27" fmla="*/ 37282 h 6250474"/>
              <a:gd name="connsiteX28" fmla="*/ 301554 w 11499601"/>
              <a:gd name="connsiteY28" fmla="*/ 37282 h 6250474"/>
              <a:gd name="connsiteX29" fmla="*/ 416464 w 11499601"/>
              <a:gd name="connsiteY29" fmla="*/ 30725 h 6250474"/>
              <a:gd name="connsiteX30" fmla="*/ 907723 w 11499601"/>
              <a:gd name="connsiteY30" fmla="*/ 24269 h 6250474"/>
              <a:gd name="connsiteX31" fmla="*/ 3989089 w 11499601"/>
              <a:gd name="connsiteY31" fmla="*/ 29653 h 6250474"/>
              <a:gd name="connsiteX32" fmla="*/ 9680053 w 11499601"/>
              <a:gd name="connsiteY32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5021779 w 11499601"/>
              <a:gd name="connsiteY10" fmla="*/ 5972741 h 6250474"/>
              <a:gd name="connsiteX11" fmla="*/ 3239306 w 11499601"/>
              <a:gd name="connsiteY11" fmla="*/ 5972741 h 6250474"/>
              <a:gd name="connsiteX12" fmla="*/ 3217554 w 11499601"/>
              <a:gd name="connsiteY12" fmla="*/ 6005912 h 6250474"/>
              <a:gd name="connsiteX13" fmla="*/ 3219866 w 11499601"/>
              <a:gd name="connsiteY13" fmla="*/ 6250474 h 6250474"/>
              <a:gd name="connsiteX14" fmla="*/ 2855432 w 11499601"/>
              <a:gd name="connsiteY14" fmla="*/ 6045972 h 6250474"/>
              <a:gd name="connsiteX15" fmla="*/ 2785655 w 11499601"/>
              <a:gd name="connsiteY15" fmla="*/ 5972741 h 6250474"/>
              <a:gd name="connsiteX16" fmla="*/ 2321880 w 11499601"/>
              <a:gd name="connsiteY16" fmla="*/ 5972741 h 6250474"/>
              <a:gd name="connsiteX17" fmla="*/ 1884575 w 11499601"/>
              <a:gd name="connsiteY17" fmla="*/ 5937508 h 6250474"/>
              <a:gd name="connsiteX18" fmla="*/ 1731597 w 11499601"/>
              <a:gd name="connsiteY18" fmla="*/ 5934968 h 6250474"/>
              <a:gd name="connsiteX19" fmla="*/ 1588500 w 11499601"/>
              <a:gd name="connsiteY19" fmla="*/ 5940418 h 6250474"/>
              <a:gd name="connsiteX20" fmla="*/ 671167 w 11499601"/>
              <a:gd name="connsiteY20" fmla="*/ 5948382 h 6250474"/>
              <a:gd name="connsiteX21" fmla="*/ 94741 w 11499601"/>
              <a:gd name="connsiteY21" fmla="*/ 5957415 h 6250474"/>
              <a:gd name="connsiteX22" fmla="*/ 37859 w 11499601"/>
              <a:gd name="connsiteY22" fmla="*/ 5876060 h 6250474"/>
              <a:gd name="connsiteX23" fmla="*/ 28975 w 11499601"/>
              <a:gd name="connsiteY23" fmla="*/ 2606888 h 6250474"/>
              <a:gd name="connsiteX24" fmla="*/ 33539 w 11499601"/>
              <a:gd name="connsiteY24" fmla="*/ 59860 h 6250474"/>
              <a:gd name="connsiteX25" fmla="*/ 39830 w 11499601"/>
              <a:gd name="connsiteY25" fmla="*/ 42028 h 6250474"/>
              <a:gd name="connsiteX26" fmla="*/ 88659 w 11499601"/>
              <a:gd name="connsiteY26" fmla="*/ 37282 h 6250474"/>
              <a:gd name="connsiteX27" fmla="*/ 301554 w 11499601"/>
              <a:gd name="connsiteY27" fmla="*/ 37282 h 6250474"/>
              <a:gd name="connsiteX28" fmla="*/ 416464 w 11499601"/>
              <a:gd name="connsiteY28" fmla="*/ 30725 h 6250474"/>
              <a:gd name="connsiteX29" fmla="*/ 907723 w 11499601"/>
              <a:gd name="connsiteY29" fmla="*/ 24269 h 6250474"/>
              <a:gd name="connsiteX30" fmla="*/ 3989089 w 11499601"/>
              <a:gd name="connsiteY30" fmla="*/ 29653 h 6250474"/>
              <a:gd name="connsiteX31" fmla="*/ 9680053 w 11499601"/>
              <a:gd name="connsiteY31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11590 w 11499601"/>
              <a:gd name="connsiteY9" fmla="*/ 5989374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01402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731597 w 11499601"/>
              <a:gd name="connsiteY16" fmla="*/ 5934968 h 6250474"/>
              <a:gd name="connsiteX17" fmla="*/ 1588500 w 11499601"/>
              <a:gd name="connsiteY17" fmla="*/ 5940418 h 6250474"/>
              <a:gd name="connsiteX18" fmla="*/ 671167 w 11499601"/>
              <a:gd name="connsiteY18" fmla="*/ 5948382 h 6250474"/>
              <a:gd name="connsiteX19" fmla="*/ 94741 w 11499601"/>
              <a:gd name="connsiteY19" fmla="*/ 5957415 h 6250474"/>
              <a:gd name="connsiteX20" fmla="*/ 37859 w 11499601"/>
              <a:gd name="connsiteY20" fmla="*/ 5876060 h 6250474"/>
              <a:gd name="connsiteX21" fmla="*/ 28975 w 11499601"/>
              <a:gd name="connsiteY21" fmla="*/ 2606888 h 6250474"/>
              <a:gd name="connsiteX22" fmla="*/ 33539 w 11499601"/>
              <a:gd name="connsiteY22" fmla="*/ 59860 h 6250474"/>
              <a:gd name="connsiteX23" fmla="*/ 39830 w 11499601"/>
              <a:gd name="connsiteY23" fmla="*/ 42028 h 6250474"/>
              <a:gd name="connsiteX24" fmla="*/ 88659 w 11499601"/>
              <a:gd name="connsiteY24" fmla="*/ 37282 h 6250474"/>
              <a:gd name="connsiteX25" fmla="*/ 301554 w 11499601"/>
              <a:gd name="connsiteY25" fmla="*/ 37282 h 6250474"/>
              <a:gd name="connsiteX26" fmla="*/ 416464 w 11499601"/>
              <a:gd name="connsiteY26" fmla="*/ 30725 h 6250474"/>
              <a:gd name="connsiteX27" fmla="*/ 907723 w 11499601"/>
              <a:gd name="connsiteY27" fmla="*/ 24269 h 6250474"/>
              <a:gd name="connsiteX28" fmla="*/ 3989089 w 11499601"/>
              <a:gd name="connsiteY28" fmla="*/ 29653 h 6250474"/>
              <a:gd name="connsiteX29" fmla="*/ 9680053 w 11499601"/>
              <a:gd name="connsiteY29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588500 w 11499601"/>
              <a:gd name="connsiteY16" fmla="*/ 5940418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552841 w 11499601"/>
              <a:gd name="connsiteY16" fmla="*/ 5965889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16786 w 11499601"/>
              <a:gd name="connsiteY15" fmla="*/ 5901423 h 6250474"/>
              <a:gd name="connsiteX16" fmla="*/ 1552841 w 11499601"/>
              <a:gd name="connsiteY16" fmla="*/ 5965889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1552841 w 11499601"/>
              <a:gd name="connsiteY16" fmla="*/ 5965889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71167 w 11499601"/>
              <a:gd name="connsiteY16" fmla="*/ 5948382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5500 h 6255974"/>
              <a:gd name="connsiteX1" fmla="*/ 11263634 w 11499601"/>
              <a:gd name="connsiteY1" fmla="*/ 16394 h 6255974"/>
              <a:gd name="connsiteX2" fmla="*/ 11499601 w 11499601"/>
              <a:gd name="connsiteY2" fmla="*/ 64794 h 6255974"/>
              <a:gd name="connsiteX3" fmla="*/ 11496115 w 11499601"/>
              <a:gd name="connsiteY3" fmla="*/ 338710 h 6255974"/>
              <a:gd name="connsiteX4" fmla="*/ 11496626 w 11499601"/>
              <a:gd name="connsiteY4" fmla="*/ 807372 h 6255974"/>
              <a:gd name="connsiteX5" fmla="*/ 11482477 w 11499601"/>
              <a:gd name="connsiteY5" fmla="*/ 1840079 h 6255974"/>
              <a:gd name="connsiteX6" fmla="*/ 11478714 w 11499601"/>
              <a:gd name="connsiteY6" fmla="*/ 3525714 h 6255974"/>
              <a:gd name="connsiteX7" fmla="*/ 11419375 w 11499601"/>
              <a:gd name="connsiteY7" fmla="*/ 5987933 h 6255974"/>
              <a:gd name="connsiteX8" fmla="*/ 5959453 w 11499601"/>
              <a:gd name="connsiteY8" fmla="*/ 5978886 h 6255974"/>
              <a:gd name="connsiteX9" fmla="*/ 4858766 w 11499601"/>
              <a:gd name="connsiteY9" fmla="*/ 6005062 h 6255974"/>
              <a:gd name="connsiteX10" fmla="*/ 3239306 w 11499601"/>
              <a:gd name="connsiteY10" fmla="*/ 5978241 h 6255974"/>
              <a:gd name="connsiteX11" fmla="*/ 3217554 w 11499601"/>
              <a:gd name="connsiteY11" fmla="*/ 6011412 h 6255974"/>
              <a:gd name="connsiteX12" fmla="*/ 3219866 w 11499601"/>
              <a:gd name="connsiteY12" fmla="*/ 6255974 h 6255974"/>
              <a:gd name="connsiteX13" fmla="*/ 2870715 w 11499601"/>
              <a:gd name="connsiteY13" fmla="*/ 6061661 h 6255974"/>
              <a:gd name="connsiteX14" fmla="*/ 2785655 w 11499601"/>
              <a:gd name="connsiteY14" fmla="*/ 5978241 h 6255974"/>
              <a:gd name="connsiteX15" fmla="*/ 2301504 w 11499601"/>
              <a:gd name="connsiteY15" fmla="*/ 5973147 h 6255974"/>
              <a:gd name="connsiteX16" fmla="*/ 666073 w 11499601"/>
              <a:gd name="connsiteY16" fmla="*/ 5964071 h 6255974"/>
              <a:gd name="connsiteX17" fmla="*/ 94741 w 11499601"/>
              <a:gd name="connsiteY17" fmla="*/ 5962915 h 6255974"/>
              <a:gd name="connsiteX18" fmla="*/ 37859 w 11499601"/>
              <a:gd name="connsiteY18" fmla="*/ 5881560 h 6255974"/>
              <a:gd name="connsiteX19" fmla="*/ 28975 w 11499601"/>
              <a:gd name="connsiteY19" fmla="*/ 2612388 h 6255974"/>
              <a:gd name="connsiteX20" fmla="*/ 33539 w 11499601"/>
              <a:gd name="connsiteY20" fmla="*/ 65360 h 6255974"/>
              <a:gd name="connsiteX21" fmla="*/ 39830 w 11499601"/>
              <a:gd name="connsiteY21" fmla="*/ 47528 h 6255974"/>
              <a:gd name="connsiteX22" fmla="*/ 88659 w 11499601"/>
              <a:gd name="connsiteY22" fmla="*/ 42782 h 6255974"/>
              <a:gd name="connsiteX23" fmla="*/ 301554 w 11499601"/>
              <a:gd name="connsiteY23" fmla="*/ 42782 h 6255974"/>
              <a:gd name="connsiteX24" fmla="*/ 416464 w 11499601"/>
              <a:gd name="connsiteY24" fmla="*/ 36225 h 6255974"/>
              <a:gd name="connsiteX25" fmla="*/ 907723 w 11499601"/>
              <a:gd name="connsiteY25" fmla="*/ 29769 h 6255974"/>
              <a:gd name="connsiteX26" fmla="*/ 3989089 w 11499601"/>
              <a:gd name="connsiteY26" fmla="*/ 35153 h 6255974"/>
              <a:gd name="connsiteX27" fmla="*/ 9680053 w 11499601"/>
              <a:gd name="connsiteY27" fmla="*/ 5500 h 62559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59294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39374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39374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39374 h 6250474"/>
              <a:gd name="connsiteX3" fmla="*/ 11491172 w 11499601"/>
              <a:gd name="connsiteY3" fmla="*/ 31329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1499601" h="6250474">
                <a:moveTo>
                  <a:pt x="9680053" y="0"/>
                </a:moveTo>
                <a:lnTo>
                  <a:pt x="11263634" y="10894"/>
                </a:lnTo>
                <a:cubicBezTo>
                  <a:pt x="11382518" y="17609"/>
                  <a:pt x="11483635" y="5293"/>
                  <a:pt x="11499601" y="39374"/>
                </a:cubicBezTo>
                <a:lnTo>
                  <a:pt x="11491172" y="313290"/>
                </a:lnTo>
                <a:cubicBezTo>
                  <a:pt x="11491342" y="469511"/>
                  <a:pt x="11496456" y="645651"/>
                  <a:pt x="11496626" y="801872"/>
                </a:cubicBezTo>
                <a:cubicBezTo>
                  <a:pt x="11485119" y="918570"/>
                  <a:pt x="11483798" y="1773917"/>
                  <a:pt x="11482477" y="1834579"/>
                </a:cubicBezTo>
                <a:cubicBezTo>
                  <a:pt x="11462397" y="2645173"/>
                  <a:pt x="11489491" y="2970847"/>
                  <a:pt x="11478714" y="3520214"/>
                </a:cubicBezTo>
                <a:cubicBezTo>
                  <a:pt x="11462615" y="5654060"/>
                  <a:pt x="11560172" y="6010354"/>
                  <a:pt x="11419375" y="5982433"/>
                </a:cubicBezTo>
                <a:cubicBezTo>
                  <a:pt x="9251879" y="6044921"/>
                  <a:pt x="7569480" y="6004728"/>
                  <a:pt x="5959453" y="5973386"/>
                </a:cubicBezTo>
                <a:lnTo>
                  <a:pt x="4858766" y="5999562"/>
                </a:lnTo>
                <a:lnTo>
                  <a:pt x="3239306" y="5972741"/>
                </a:lnTo>
                <a:lnTo>
                  <a:pt x="3217554" y="6005912"/>
                </a:lnTo>
                <a:cubicBezTo>
                  <a:pt x="3195952" y="6047442"/>
                  <a:pt x="3201415" y="6144511"/>
                  <a:pt x="3219866" y="6250474"/>
                </a:cubicBezTo>
                <a:cubicBezTo>
                  <a:pt x="3113618" y="6201492"/>
                  <a:pt x="2980145" y="6145854"/>
                  <a:pt x="2870715" y="6056161"/>
                </a:cubicBezTo>
                <a:lnTo>
                  <a:pt x="2785655" y="5972741"/>
                </a:lnTo>
                <a:lnTo>
                  <a:pt x="2301504" y="5967647"/>
                </a:lnTo>
                <a:lnTo>
                  <a:pt x="666073" y="5958571"/>
                </a:lnTo>
                <a:cubicBezTo>
                  <a:pt x="416338" y="5959078"/>
                  <a:pt x="199443" y="5971167"/>
                  <a:pt x="94741" y="5957415"/>
                </a:cubicBezTo>
                <a:cubicBezTo>
                  <a:pt x="-9961" y="5943663"/>
                  <a:pt x="43390" y="5957506"/>
                  <a:pt x="37859" y="5876060"/>
                </a:cubicBezTo>
                <a:cubicBezTo>
                  <a:pt x="13485" y="5737802"/>
                  <a:pt x="42281" y="4414258"/>
                  <a:pt x="28975" y="2606888"/>
                </a:cubicBezTo>
                <a:cubicBezTo>
                  <a:pt x="-19249" y="1512253"/>
                  <a:pt x="110" y="488851"/>
                  <a:pt x="33539" y="59860"/>
                </a:cubicBezTo>
                <a:cubicBezTo>
                  <a:pt x="34137" y="52184"/>
                  <a:pt x="36271" y="46366"/>
                  <a:pt x="39830" y="42028"/>
                </a:cubicBezTo>
                <a:lnTo>
                  <a:pt x="88659" y="37282"/>
                </a:lnTo>
                <a:lnTo>
                  <a:pt x="301554" y="37282"/>
                </a:lnTo>
                <a:lnTo>
                  <a:pt x="416464" y="30725"/>
                </a:lnTo>
                <a:lnTo>
                  <a:pt x="907723" y="24269"/>
                </a:lnTo>
                <a:lnTo>
                  <a:pt x="3989089" y="29653"/>
                </a:lnTo>
                <a:lnTo>
                  <a:pt x="9680053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40244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88" r:id="rId5"/>
    <p:sldLayoutId id="2147483693" r:id="rId6"/>
    <p:sldLayoutId id="2147483689" r:id="rId7"/>
    <p:sldLayoutId id="2147483690" r:id="rId8"/>
    <p:sldLayoutId id="2147483691" r:id="rId9"/>
    <p:sldLayoutId id="2147483692" r:id="rId10"/>
    <p:sldLayoutId id="2147483694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800" b="1" kern="1200" spc="1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SzPct val="73000"/>
        <a:buFontTx/>
        <a:buNone/>
        <a:defRPr sz="3200" b="1" kern="1200" spc="50" baseline="0">
          <a:solidFill>
            <a:schemeClr val="tx1"/>
          </a:solidFill>
          <a:latin typeface="+mn-lt"/>
          <a:ea typeface="+mn-ea"/>
          <a:cs typeface="+mn-cs"/>
        </a:defRPr>
      </a:lvl1pPr>
      <a:lvl2pPr marL="228600" indent="-182880" algn="l" defTabSz="914400" rtl="0" eaLnBrk="1" latinLnBrk="0" hangingPunct="1">
        <a:lnSpc>
          <a:spcPct val="100000"/>
        </a:lnSpc>
        <a:spcBef>
          <a:spcPts val="500"/>
        </a:spcBef>
        <a:buSzPct val="70000"/>
        <a:buFont typeface="Arial" panose="020B0604020202020204" pitchFamily="34" charset="0"/>
        <a:buChar char="•"/>
        <a:defRPr sz="2800" b="1" kern="1200" spc="50" baseline="0">
          <a:solidFill>
            <a:schemeClr val="tx1"/>
          </a:solidFill>
          <a:latin typeface="+mn-lt"/>
          <a:ea typeface="+mn-ea"/>
          <a:cs typeface="+mn-cs"/>
        </a:defRPr>
      </a:lvl2pPr>
      <a:lvl3pPr marL="274320" indent="0" algn="l" defTabSz="914400" rtl="0" eaLnBrk="1" latinLnBrk="0" hangingPunct="1">
        <a:lnSpc>
          <a:spcPct val="100000"/>
        </a:lnSpc>
        <a:spcBef>
          <a:spcPts val="500"/>
        </a:spcBef>
        <a:buSzPct val="73000"/>
        <a:buFontTx/>
        <a:buNone/>
        <a:defRPr sz="2400" b="1" kern="1200" spc="50" baseline="0">
          <a:solidFill>
            <a:schemeClr val="tx1"/>
          </a:solidFill>
          <a:latin typeface="+mn-lt"/>
          <a:ea typeface="+mn-ea"/>
          <a:cs typeface="+mn-cs"/>
        </a:defRPr>
      </a:lvl3pPr>
      <a:lvl4pPr marL="548640" indent="-182880" algn="l" defTabSz="914400" rtl="0" eaLnBrk="1" latinLnBrk="0" hangingPunct="1">
        <a:lnSpc>
          <a:spcPct val="100000"/>
        </a:lnSpc>
        <a:spcBef>
          <a:spcPts val="500"/>
        </a:spcBef>
        <a:buSzPct val="73000"/>
        <a:buFont typeface="Arial" panose="020B0604020202020204" pitchFamily="34" charset="0"/>
        <a:buChar char="•"/>
        <a:defRPr sz="2000" b="1" kern="1200" spc="50" baseline="0">
          <a:solidFill>
            <a:schemeClr val="tx1"/>
          </a:solidFill>
          <a:latin typeface="+mn-lt"/>
          <a:ea typeface="+mn-ea"/>
          <a:cs typeface="+mn-cs"/>
        </a:defRPr>
      </a:lvl4pPr>
      <a:lvl5pPr marL="548640" indent="0" algn="l" defTabSz="914400" rtl="0" eaLnBrk="1" latinLnBrk="0" hangingPunct="1">
        <a:lnSpc>
          <a:spcPct val="100000"/>
        </a:lnSpc>
        <a:spcBef>
          <a:spcPts val="500"/>
        </a:spcBef>
        <a:buSzPct val="73000"/>
        <a:buFontTx/>
        <a:buNone/>
        <a:defRPr sz="2000" b="1" kern="1200" spc="5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Microsoft_Word.docx"/><Relationship Id="rId7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8.emf"/><Relationship Id="rId5" Type="http://schemas.openxmlformats.org/officeDocument/2006/relationships/package" Target="../embeddings/_________Microsoft_Word1.docx"/><Relationship Id="rId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13" Type="http://schemas.openxmlformats.org/officeDocument/2006/relationships/image" Target="../media/image15.jpeg"/><Relationship Id="rId3" Type="http://schemas.openxmlformats.org/officeDocument/2006/relationships/package" Target="../embeddings/_________Microsoft_Word2.docx"/><Relationship Id="rId7" Type="http://schemas.openxmlformats.org/officeDocument/2006/relationships/package" Target="../embeddings/_________Microsoft_Word4.docx"/><Relationship Id="rId12" Type="http://schemas.openxmlformats.org/officeDocument/2006/relationships/image" Target="../media/image14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1.emf"/><Relationship Id="rId11" Type="http://schemas.openxmlformats.org/officeDocument/2006/relationships/package" Target="../embeddings/_________Microsoft_Word6.docx"/><Relationship Id="rId5" Type="http://schemas.openxmlformats.org/officeDocument/2006/relationships/package" Target="../embeddings/_________Microsoft_Word3.docx"/><Relationship Id="rId10" Type="http://schemas.openxmlformats.org/officeDocument/2006/relationships/image" Target="../media/image13.emf"/><Relationship Id="rId4" Type="http://schemas.openxmlformats.org/officeDocument/2006/relationships/image" Target="../media/image10.emf"/><Relationship Id="rId9" Type="http://schemas.openxmlformats.org/officeDocument/2006/relationships/package" Target="../embeddings/_________Microsoft_Word5.docx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Microsoft_Word7.docx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7.emf"/><Relationship Id="rId5" Type="http://schemas.openxmlformats.org/officeDocument/2006/relationships/package" Target="../embeddings/_________Microsoft_Word8.docx"/><Relationship Id="rId4" Type="http://schemas.openxmlformats.org/officeDocument/2006/relationships/image" Target="../media/image16.e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emf"/><Relationship Id="rId3" Type="http://schemas.openxmlformats.org/officeDocument/2006/relationships/customXml" Target="../ink/ink1.xml"/><Relationship Id="rId7" Type="http://schemas.openxmlformats.org/officeDocument/2006/relationships/customXml" Target="../ink/ink3.xm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customXml" Target="../ink/ink2.xml"/><Relationship Id="rId10" Type="http://schemas.openxmlformats.org/officeDocument/2006/relationships/image" Target="../media/image32.emf"/><Relationship Id="rId4" Type="http://schemas.openxmlformats.org/officeDocument/2006/relationships/image" Target="../media/image52.png"/><Relationship Id="rId9" Type="http://schemas.openxmlformats.org/officeDocument/2006/relationships/customXml" Target="../ink/ink4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customXml" Target="../ink/ink7.xml"/><Relationship Id="rId3" Type="http://schemas.openxmlformats.org/officeDocument/2006/relationships/image" Target="../media/image33.png"/><Relationship Id="rId7" Type="http://schemas.openxmlformats.org/officeDocument/2006/relationships/image" Target="../media/image9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customXml" Target="../ink/ink6.xml"/><Relationship Id="rId5" Type="http://schemas.openxmlformats.org/officeDocument/2006/relationships/image" Target="../media/image8.png"/><Relationship Id="rId4" Type="http://schemas.openxmlformats.org/officeDocument/2006/relationships/customXml" Target="../ink/ink5.xml"/><Relationship Id="rId9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3" Type="http://schemas.openxmlformats.org/officeDocument/2006/relationships/customXml" Target="../ink/ink13.xml"/><Relationship Id="rId18" Type="http://schemas.openxmlformats.org/officeDocument/2006/relationships/image" Target="../media/image19.png"/><Relationship Id="rId26" Type="http://schemas.openxmlformats.org/officeDocument/2006/relationships/image" Target="../media/image230.png"/><Relationship Id="rId39" Type="http://schemas.openxmlformats.org/officeDocument/2006/relationships/customXml" Target="../ink/ink26.xml"/><Relationship Id="rId21" Type="http://schemas.openxmlformats.org/officeDocument/2006/relationships/customXml" Target="../ink/ink17.xml"/><Relationship Id="rId34" Type="http://schemas.openxmlformats.org/officeDocument/2006/relationships/image" Target="../media/image270.png"/><Relationship Id="rId42" Type="http://schemas.openxmlformats.org/officeDocument/2006/relationships/image" Target="../media/image31.png"/><Relationship Id="rId47" Type="http://schemas.openxmlformats.org/officeDocument/2006/relationships/customXml" Target="../ink/ink30.xml"/><Relationship Id="rId50" Type="http://schemas.openxmlformats.org/officeDocument/2006/relationships/image" Target="../media/image350.png"/><Relationship Id="rId55" Type="http://schemas.openxmlformats.org/officeDocument/2006/relationships/customXml" Target="../ink/ink34.xml"/><Relationship Id="rId7" Type="http://schemas.openxmlformats.org/officeDocument/2006/relationships/customXml" Target="../ink/ink10.xml"/><Relationship Id="rId12" Type="http://schemas.openxmlformats.org/officeDocument/2006/relationships/image" Target="../media/image16.png"/><Relationship Id="rId17" Type="http://schemas.openxmlformats.org/officeDocument/2006/relationships/customXml" Target="../ink/ink15.xml"/><Relationship Id="rId25" Type="http://schemas.openxmlformats.org/officeDocument/2006/relationships/customXml" Target="../ink/ink19.xml"/><Relationship Id="rId33" Type="http://schemas.openxmlformats.org/officeDocument/2006/relationships/customXml" Target="../ink/ink23.xml"/><Relationship Id="rId38" Type="http://schemas.openxmlformats.org/officeDocument/2006/relationships/image" Target="../media/image290.png"/><Relationship Id="rId46" Type="http://schemas.openxmlformats.org/officeDocument/2006/relationships/image" Target="../media/image330.png"/><Relationship Id="rId2" Type="http://schemas.openxmlformats.org/officeDocument/2006/relationships/image" Target="../media/image30.png"/><Relationship Id="rId16" Type="http://schemas.openxmlformats.org/officeDocument/2006/relationships/image" Target="../media/image180.png"/><Relationship Id="rId20" Type="http://schemas.openxmlformats.org/officeDocument/2006/relationships/image" Target="../media/image20.png"/><Relationship Id="rId29" Type="http://schemas.openxmlformats.org/officeDocument/2006/relationships/customXml" Target="../ink/ink21.xml"/><Relationship Id="rId41" Type="http://schemas.openxmlformats.org/officeDocument/2006/relationships/customXml" Target="../ink/ink27.xml"/><Relationship Id="rId54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11" Type="http://schemas.openxmlformats.org/officeDocument/2006/relationships/customXml" Target="../ink/ink12.xml"/><Relationship Id="rId24" Type="http://schemas.openxmlformats.org/officeDocument/2006/relationships/image" Target="../media/image220.png"/><Relationship Id="rId32" Type="http://schemas.openxmlformats.org/officeDocument/2006/relationships/image" Target="../media/image260.png"/><Relationship Id="rId37" Type="http://schemas.openxmlformats.org/officeDocument/2006/relationships/customXml" Target="../ink/ink25.xml"/><Relationship Id="rId40" Type="http://schemas.openxmlformats.org/officeDocument/2006/relationships/image" Target="../media/image300.png"/><Relationship Id="rId45" Type="http://schemas.openxmlformats.org/officeDocument/2006/relationships/customXml" Target="../ink/ink29.xml"/><Relationship Id="rId53" Type="http://schemas.openxmlformats.org/officeDocument/2006/relationships/customXml" Target="../ink/ink33.xml"/><Relationship Id="rId58" Type="http://schemas.openxmlformats.org/officeDocument/2006/relationships/image" Target="../media/image11.png"/><Relationship Id="rId5" Type="http://schemas.openxmlformats.org/officeDocument/2006/relationships/customXml" Target="../ink/ink9.xml"/><Relationship Id="rId15" Type="http://schemas.openxmlformats.org/officeDocument/2006/relationships/customXml" Target="../ink/ink14.xml"/><Relationship Id="rId23" Type="http://schemas.openxmlformats.org/officeDocument/2006/relationships/customXml" Target="../ink/ink18.xml"/><Relationship Id="rId28" Type="http://schemas.openxmlformats.org/officeDocument/2006/relationships/image" Target="../media/image240.png"/><Relationship Id="rId36" Type="http://schemas.openxmlformats.org/officeDocument/2006/relationships/image" Target="../media/image280.png"/><Relationship Id="rId49" Type="http://schemas.openxmlformats.org/officeDocument/2006/relationships/customXml" Target="../ink/ink31.xml"/><Relationship Id="rId57" Type="http://schemas.openxmlformats.org/officeDocument/2006/relationships/customXml" Target="../ink/ink35.xml"/><Relationship Id="rId10" Type="http://schemas.openxmlformats.org/officeDocument/2006/relationships/image" Target="../media/image15.png"/><Relationship Id="rId19" Type="http://schemas.openxmlformats.org/officeDocument/2006/relationships/customXml" Target="../ink/ink16.xml"/><Relationship Id="rId31" Type="http://schemas.openxmlformats.org/officeDocument/2006/relationships/customXml" Target="../ink/ink22.xml"/><Relationship Id="rId44" Type="http://schemas.openxmlformats.org/officeDocument/2006/relationships/image" Target="../media/image32.png"/><Relationship Id="rId52" Type="http://schemas.openxmlformats.org/officeDocument/2006/relationships/image" Target="../media/image36.png"/><Relationship Id="rId4" Type="http://schemas.openxmlformats.org/officeDocument/2006/relationships/image" Target="../media/image12.png"/><Relationship Id="rId9" Type="http://schemas.openxmlformats.org/officeDocument/2006/relationships/customXml" Target="../ink/ink11.xml"/><Relationship Id="rId14" Type="http://schemas.openxmlformats.org/officeDocument/2006/relationships/image" Target="../media/image17.png"/><Relationship Id="rId22" Type="http://schemas.openxmlformats.org/officeDocument/2006/relationships/image" Target="../media/image210.png"/><Relationship Id="rId27" Type="http://schemas.openxmlformats.org/officeDocument/2006/relationships/customXml" Target="../ink/ink20.xml"/><Relationship Id="rId30" Type="http://schemas.openxmlformats.org/officeDocument/2006/relationships/image" Target="../media/image250.png"/><Relationship Id="rId35" Type="http://schemas.openxmlformats.org/officeDocument/2006/relationships/customXml" Target="../ink/ink24.xml"/><Relationship Id="rId43" Type="http://schemas.openxmlformats.org/officeDocument/2006/relationships/customXml" Target="../ink/ink28.xml"/><Relationship Id="rId48" Type="http://schemas.openxmlformats.org/officeDocument/2006/relationships/image" Target="../media/image340.png"/><Relationship Id="rId56" Type="http://schemas.openxmlformats.org/officeDocument/2006/relationships/image" Target="../media/image38.png"/><Relationship Id="rId8" Type="http://schemas.openxmlformats.org/officeDocument/2006/relationships/image" Target="../media/image14.png"/><Relationship Id="rId51" Type="http://schemas.openxmlformats.org/officeDocument/2006/relationships/customXml" Target="../ink/ink32.xml"/><Relationship Id="rId3" Type="http://schemas.openxmlformats.org/officeDocument/2006/relationships/customXml" Target="../ink/ink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emf"/><Relationship Id="rId4" Type="http://schemas.openxmlformats.org/officeDocument/2006/relationships/customXml" Target="../ink/ink3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6.jpeg"/><Relationship Id="rId4" Type="http://schemas.openxmlformats.org/officeDocument/2006/relationships/image" Target="../media/image4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9.png"/><Relationship Id="rId4" Type="http://schemas.openxmlformats.org/officeDocument/2006/relationships/image" Target="../media/image4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png"/><Relationship Id="rId4" Type="http://schemas.openxmlformats.org/officeDocument/2006/relationships/customXml" Target="../ink/ink3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0.png"/><Relationship Id="rId4" Type="http://schemas.openxmlformats.org/officeDocument/2006/relationships/customXml" Target="../ink/ink38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png"/><Relationship Id="rId4" Type="http://schemas.openxmlformats.org/officeDocument/2006/relationships/customXml" Target="../ink/ink39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png"/><Relationship Id="rId4" Type="http://schemas.openxmlformats.org/officeDocument/2006/relationships/customXml" Target="../ink/ink40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package" Target="../embeddings/_________Microsoft_Word9.docx"/><Relationship Id="rId7" Type="http://schemas.openxmlformats.org/officeDocument/2006/relationships/image" Target="../media/image65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Microsoft_Word10.docx"/><Relationship Id="rId7" Type="http://schemas.openxmlformats.org/officeDocument/2006/relationships/image" Target="../media/image69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68.emf"/><Relationship Id="rId5" Type="http://schemas.openxmlformats.org/officeDocument/2006/relationships/package" Target="../embeddings/_________Microsoft_Word11.docx"/><Relationship Id="rId4" Type="http://schemas.openxmlformats.org/officeDocument/2006/relationships/image" Target="../media/image67.emf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emf"/><Relationship Id="rId3" Type="http://schemas.openxmlformats.org/officeDocument/2006/relationships/package" Target="../embeddings/_________Microsoft_Word12.docx"/><Relationship Id="rId7" Type="http://schemas.openxmlformats.org/officeDocument/2006/relationships/package" Target="../embeddings/_________Microsoft_Word14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71.emf"/><Relationship Id="rId5" Type="http://schemas.openxmlformats.org/officeDocument/2006/relationships/package" Target="../embeddings/_________Microsoft_Word13.docx"/><Relationship Id="rId4" Type="http://schemas.openxmlformats.org/officeDocument/2006/relationships/image" Target="../media/image70.emf"/><Relationship Id="rId9" Type="http://schemas.openxmlformats.org/officeDocument/2006/relationships/image" Target="../media/image7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Microsoft_Word15.docx"/><Relationship Id="rId7" Type="http://schemas.openxmlformats.org/officeDocument/2006/relationships/image" Target="../media/image76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75.emf"/><Relationship Id="rId5" Type="http://schemas.openxmlformats.org/officeDocument/2006/relationships/package" Target="../embeddings/_________Microsoft_Word16.docx"/><Relationship Id="rId4" Type="http://schemas.openxmlformats.org/officeDocument/2006/relationships/image" Target="../media/image74.emf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0.png"/><Relationship Id="rId4" Type="http://schemas.openxmlformats.org/officeDocument/2006/relationships/customXml" Target="../ink/ink4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1.png"/><Relationship Id="rId4" Type="http://schemas.openxmlformats.org/officeDocument/2006/relationships/customXml" Target="../ink/ink4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4.png"/><Relationship Id="rId4" Type="http://schemas.openxmlformats.org/officeDocument/2006/relationships/image" Target="../media/image83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7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0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7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3.png"/><Relationship Id="rId4" Type="http://schemas.openxmlformats.org/officeDocument/2006/relationships/customXml" Target="../ink/ink43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customXml" Target="../ink/ink46.xml"/><Relationship Id="rId3" Type="http://schemas.openxmlformats.org/officeDocument/2006/relationships/image" Target="../media/image95.png"/><Relationship Id="rId7" Type="http://schemas.openxmlformats.org/officeDocument/2006/relationships/image" Target="../media/image520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customXml" Target="../ink/ink45.xml"/><Relationship Id="rId5" Type="http://schemas.openxmlformats.org/officeDocument/2006/relationships/image" Target="../media/image510.png"/><Relationship Id="rId4" Type="http://schemas.openxmlformats.org/officeDocument/2006/relationships/customXml" Target="../ink/ink44.xml"/><Relationship Id="rId9" Type="http://schemas.openxmlformats.org/officeDocument/2006/relationships/image" Target="../media/image96.emf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0.png"/><Relationship Id="rId4" Type="http://schemas.openxmlformats.org/officeDocument/2006/relationships/customXml" Target="../ink/ink4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hyperlink" Target="http://svitppt.com.ua/matematika/vidnoshennya-osnovna-vlastivist-vidnoshennya.html" TargetMode="External"/><Relationship Id="rId2" Type="http://schemas.openxmlformats.org/officeDocument/2006/relationships/hyperlink" Target="https://www.slideshare.net/ippo-kubg/6-38444189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svitppt.com.ua/matematika/proporciya.html" TargetMode="Externa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>
            <a:extLst>
              <a:ext uri="{FF2B5EF4-FFF2-40B4-BE49-F238E27FC236}">
                <a16:creationId xmlns:a16="http://schemas.microsoft.com/office/drawing/2014/main" id="{34340C87-A124-04C9-1FDF-79F4525ED9F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832" b="11663"/>
          <a:stretch/>
        </p:blipFill>
        <p:spPr>
          <a:xfrm>
            <a:off x="169333" y="193434"/>
            <a:ext cx="11732370" cy="659945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422401" y="287616"/>
            <a:ext cx="9939866" cy="1754326"/>
          </a:xfrm>
          <a:prstGeom prst="rect">
            <a:avLst/>
          </a:prstGeom>
          <a:solidFill>
            <a:srgbClr val="FFFF00"/>
          </a:solidFill>
        </p:spPr>
        <p:txBody>
          <a:bodyPr>
            <a:prstTxWarp prst="textDeflate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uk-UA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Обернена пропорційна залежність</a:t>
            </a:r>
            <a:endParaRPr lang="ru-RU" sz="36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17863" y="3320379"/>
            <a:ext cx="4984568" cy="32316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Урок </a:t>
            </a:r>
            <a:r>
              <a:rPr lang="en-US" sz="24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65</a:t>
            </a:r>
            <a:endParaRPr lang="uk-UA" sz="2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  <a:p>
            <a:r>
              <a:rPr lang="uk-UA" dirty="0">
                <a:solidFill>
                  <a:srgbClr val="FFFF00"/>
                </a:solidFill>
              </a:rPr>
              <a:t>Складено до відповідно до Модельної навчальної програми адаптаційного циклу для закладів загальної середньої освіти( автор  </a:t>
            </a:r>
            <a:r>
              <a:rPr lang="uk-UA" b="1" dirty="0" err="1">
                <a:solidFill>
                  <a:srgbClr val="FFFF00"/>
                </a:solidFill>
              </a:rPr>
              <a:t>Істер</a:t>
            </a:r>
            <a:r>
              <a:rPr lang="uk-UA" b="1" dirty="0">
                <a:solidFill>
                  <a:srgbClr val="FFFF00"/>
                </a:solidFill>
              </a:rPr>
              <a:t> О.С.)</a:t>
            </a:r>
            <a:r>
              <a:rPr lang="uk-UA" dirty="0">
                <a:solidFill>
                  <a:srgbClr val="FFFF00"/>
                </a:solidFill>
              </a:rPr>
              <a:t>, «Рекомендовано Міністерством освіти і науки України»</a:t>
            </a:r>
            <a:endParaRPr lang="ru-RU" dirty="0">
              <a:solidFill>
                <a:srgbClr val="FFFF00"/>
              </a:solidFill>
            </a:endParaRPr>
          </a:p>
          <a:p>
            <a:r>
              <a:rPr lang="uk-UA" dirty="0">
                <a:solidFill>
                  <a:srgbClr val="FFFF00"/>
                </a:solidFill>
              </a:rPr>
              <a:t>(наказ Міністерства освіти і науки України від 12.07.2021 № 795)</a:t>
            </a:r>
            <a:endParaRPr lang="ru-RU" dirty="0">
              <a:solidFill>
                <a:srgbClr val="FFFF00"/>
              </a:solidFill>
            </a:endParaRPr>
          </a:p>
          <a:p>
            <a:pPr>
              <a:defRPr/>
            </a:pPr>
            <a:endParaRPr lang="uk-UA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  <a:p>
            <a:pPr>
              <a:defRPr/>
            </a:pPr>
            <a:r>
              <a:rPr lang="uk-UA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Підготувала </a:t>
            </a:r>
            <a:r>
              <a:rPr lang="uk-UA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вчитель математики </a:t>
            </a:r>
            <a:r>
              <a:rPr lang="uk-UA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Бондарчук К.Д.</a:t>
            </a:r>
            <a:endParaRPr lang="ru-RU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pic>
        <p:nvPicPr>
          <p:cNvPr id="4" name="Picture 4" descr="https://polinka.top/uploads/posts/2023-05/1684343855_polinka-top-p-kartinki-uchebnie-dlya-prezentatsii-krasiv-56.jpg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5428" y="4389526"/>
            <a:ext cx="3204489" cy="2403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200 белых человечков для презентации без фона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11792" y="1910979"/>
            <a:ext cx="4033636" cy="3025227"/>
          </a:xfrm>
          <a:prstGeom prst="rect">
            <a:avLst/>
          </a:prstGeom>
          <a:noFill/>
        </p:spPr>
      </p:pic>
      <p:sp>
        <p:nvSpPr>
          <p:cNvPr id="7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48889" y="5627077"/>
            <a:ext cx="2985719" cy="1045386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endParaRPr lang="uk-UA" sz="2800" b="1" dirty="0" smtClean="0">
              <a:solidFill>
                <a:srgbClr val="FF0000"/>
              </a:solidFill>
              <a:effectLst/>
            </a:endParaRPr>
          </a:p>
          <a:p>
            <a:pPr algn="ctr"/>
            <a:r>
              <a:rPr lang="uk-UA" sz="2800" b="1" dirty="0" smtClean="0">
                <a:solidFill>
                  <a:srgbClr val="FF0000"/>
                </a:solidFill>
                <a:effectLst/>
              </a:rPr>
              <a:t>6 </a:t>
            </a:r>
            <a:r>
              <a:rPr lang="uk-UA" sz="2800" b="1" dirty="0" smtClean="0">
                <a:solidFill>
                  <a:srgbClr val="FF0000"/>
                </a:solidFill>
                <a:effectLst/>
              </a:rPr>
              <a:t>клас</a:t>
            </a:r>
          </a:p>
          <a:p>
            <a:pPr algn="ctr"/>
            <a:r>
              <a:rPr lang="uk-UA" sz="2800" b="1" dirty="0" smtClean="0">
                <a:solidFill>
                  <a:srgbClr val="FF0000"/>
                </a:solidFill>
                <a:effectLst/>
              </a:rPr>
              <a:t>О. С. Істер</a:t>
            </a:r>
          </a:p>
          <a:p>
            <a:endParaRPr lang="uk-UA" sz="4400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9926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182616" y="622807"/>
            <a:ext cx="4870704" cy="123139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253067" y="2333371"/>
            <a:ext cx="8800253" cy="31959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89915" marR="5080" indent="-577850">
              <a:spcBef>
                <a:spcPts val="95"/>
              </a:spcBef>
              <a:tabLst>
                <a:tab pos="2966085" algn="l"/>
              </a:tabLst>
            </a:pPr>
            <a:r>
              <a:rPr sz="4000" b="1" spc="-195" dirty="0">
                <a:solidFill>
                  <a:srgbClr val="001F5F"/>
                </a:solidFill>
                <a:latin typeface="Trebuchet MS"/>
                <a:cs typeface="Trebuchet MS"/>
              </a:rPr>
              <a:t>«</a:t>
            </a:r>
            <a:r>
              <a:rPr sz="4000" b="1" spc="-300" dirty="0">
                <a:solidFill>
                  <a:srgbClr val="001F5F"/>
                </a:solidFill>
                <a:latin typeface="Trebuchet MS"/>
                <a:cs typeface="Trebuchet MS"/>
              </a:rPr>
              <a:t> </a:t>
            </a:r>
            <a:r>
              <a:rPr sz="4000" b="1" spc="-185" dirty="0">
                <a:solidFill>
                  <a:srgbClr val="001F5F"/>
                </a:solidFill>
                <a:latin typeface="Trebuchet MS"/>
                <a:cs typeface="Trebuchet MS"/>
              </a:rPr>
              <a:t>Пропорція	</a:t>
            </a:r>
            <a:r>
              <a:rPr sz="4000" b="1" spc="-350" dirty="0">
                <a:solidFill>
                  <a:srgbClr val="001F5F"/>
                </a:solidFill>
                <a:latin typeface="Trebuchet MS"/>
                <a:cs typeface="Trebuchet MS"/>
              </a:rPr>
              <a:t>є </a:t>
            </a:r>
            <a:r>
              <a:rPr sz="4000" b="1" spc="-210" dirty="0">
                <a:solidFill>
                  <a:srgbClr val="001F5F"/>
                </a:solidFill>
                <a:latin typeface="Trebuchet MS"/>
                <a:cs typeface="Trebuchet MS"/>
              </a:rPr>
              <a:t>основою, </a:t>
            </a:r>
            <a:r>
              <a:rPr sz="4000" b="1" spc="-185" dirty="0">
                <a:solidFill>
                  <a:srgbClr val="001F5F"/>
                </a:solidFill>
                <a:latin typeface="Trebuchet MS"/>
                <a:cs typeface="Trebuchet MS"/>
              </a:rPr>
              <a:t>на</a:t>
            </a:r>
            <a:r>
              <a:rPr sz="4000" b="1" spc="-370" dirty="0">
                <a:solidFill>
                  <a:srgbClr val="001F5F"/>
                </a:solidFill>
                <a:latin typeface="Trebuchet MS"/>
                <a:cs typeface="Trebuchet MS"/>
              </a:rPr>
              <a:t> </a:t>
            </a:r>
            <a:r>
              <a:rPr sz="4000" b="1" spc="-220" dirty="0">
                <a:solidFill>
                  <a:srgbClr val="001F5F"/>
                </a:solidFill>
                <a:latin typeface="Trebuchet MS"/>
                <a:cs typeface="Trebuchet MS"/>
              </a:rPr>
              <a:t>якій  </a:t>
            </a:r>
            <a:r>
              <a:rPr sz="4000" b="1" spc="-315" dirty="0">
                <a:solidFill>
                  <a:srgbClr val="001F5F"/>
                </a:solidFill>
                <a:latin typeface="Trebuchet MS"/>
                <a:cs typeface="Trebuchet MS"/>
              </a:rPr>
              <a:t>будується	</a:t>
            </a:r>
            <a:r>
              <a:rPr sz="4000" b="1" spc="-285" dirty="0">
                <a:solidFill>
                  <a:srgbClr val="001F5F"/>
                </a:solidFill>
                <a:latin typeface="Trebuchet MS"/>
                <a:cs typeface="Trebuchet MS"/>
              </a:rPr>
              <a:t>вся </a:t>
            </a:r>
            <a:r>
              <a:rPr sz="4000" b="1" spc="-240" dirty="0">
                <a:solidFill>
                  <a:srgbClr val="001F5F"/>
                </a:solidFill>
                <a:latin typeface="Trebuchet MS"/>
                <a:cs typeface="Trebuchet MS"/>
              </a:rPr>
              <a:t>математика</a:t>
            </a:r>
            <a:r>
              <a:rPr sz="4000" b="1" spc="-240" dirty="0">
                <a:solidFill>
                  <a:srgbClr val="001F5F"/>
                </a:solidFill>
                <a:latin typeface="Trebuchet MS"/>
                <a:cs typeface="Trebuchet MS"/>
              </a:rPr>
              <a:t>,</a:t>
            </a:r>
            <a:r>
              <a:rPr sz="4000" b="1" spc="-355" dirty="0">
                <a:solidFill>
                  <a:srgbClr val="001F5F"/>
                </a:solidFill>
                <a:latin typeface="Trebuchet MS"/>
                <a:cs typeface="Trebuchet MS"/>
              </a:rPr>
              <a:t> </a:t>
            </a:r>
            <a:r>
              <a:rPr sz="4000" b="1" spc="-165" dirty="0">
                <a:solidFill>
                  <a:srgbClr val="001F5F"/>
                </a:solidFill>
                <a:latin typeface="Trebuchet MS"/>
                <a:cs typeface="Trebuchet MS"/>
              </a:rPr>
              <a:t>а</a:t>
            </a:r>
            <a:endParaRPr sz="4000" dirty="0">
              <a:latin typeface="Trebuchet MS"/>
              <a:cs typeface="Trebuchet MS"/>
            </a:endParaRPr>
          </a:p>
          <a:p>
            <a:pPr marL="544195" marR="192405" indent="796925">
              <a:tabLst>
                <a:tab pos="2715895" algn="l"/>
                <a:tab pos="2901950" algn="l"/>
                <a:tab pos="4013200" algn="l"/>
              </a:tabLst>
            </a:pPr>
            <a:r>
              <a:rPr sz="4000" b="1" spc="-240" dirty="0">
                <a:solidFill>
                  <a:srgbClr val="001F5F"/>
                </a:solidFill>
                <a:latin typeface="Trebuchet MS"/>
                <a:cs typeface="Trebuchet MS"/>
              </a:rPr>
              <a:t>також		</a:t>
            </a:r>
            <a:r>
              <a:rPr sz="4000" b="1" spc="-235" dirty="0">
                <a:solidFill>
                  <a:srgbClr val="001F5F"/>
                </a:solidFill>
                <a:latin typeface="Trebuchet MS"/>
                <a:cs typeface="Trebuchet MS"/>
              </a:rPr>
              <a:t>метою, </a:t>
            </a:r>
            <a:r>
              <a:rPr sz="4000" b="1" spc="-170" dirty="0">
                <a:solidFill>
                  <a:srgbClr val="001F5F"/>
                </a:solidFill>
                <a:latin typeface="Trebuchet MS"/>
                <a:cs typeface="Trebuchet MS"/>
              </a:rPr>
              <a:t>до </a:t>
            </a:r>
            <a:r>
              <a:rPr sz="4000" b="1" spc="-225" dirty="0">
                <a:solidFill>
                  <a:srgbClr val="001F5F"/>
                </a:solidFill>
                <a:latin typeface="Trebuchet MS"/>
                <a:cs typeface="Trebuchet MS"/>
              </a:rPr>
              <a:t>якої  </a:t>
            </a:r>
            <a:r>
              <a:rPr sz="4000" b="1" spc="-260" dirty="0">
                <a:solidFill>
                  <a:srgbClr val="001F5F"/>
                </a:solidFill>
                <a:latin typeface="Trebuchet MS"/>
                <a:cs typeface="Trebuchet MS"/>
              </a:rPr>
              <a:t>прагнут</a:t>
            </a:r>
            <a:r>
              <a:rPr sz="4000" b="1" spc="-254" dirty="0">
                <a:solidFill>
                  <a:srgbClr val="001F5F"/>
                </a:solidFill>
                <a:latin typeface="Trebuchet MS"/>
                <a:cs typeface="Trebuchet MS"/>
              </a:rPr>
              <a:t>ь</a:t>
            </a:r>
            <a:r>
              <a:rPr sz="4000" b="1" dirty="0">
                <a:solidFill>
                  <a:srgbClr val="001F5F"/>
                </a:solidFill>
                <a:latin typeface="Trebuchet MS"/>
                <a:cs typeface="Trebuchet MS"/>
              </a:rPr>
              <a:t>	</a:t>
            </a:r>
            <a:r>
              <a:rPr sz="4000" b="1" spc="-275" dirty="0">
                <a:solidFill>
                  <a:srgbClr val="001F5F"/>
                </a:solidFill>
                <a:latin typeface="Trebuchet MS"/>
                <a:cs typeface="Trebuchet MS"/>
              </a:rPr>
              <a:t>всі</a:t>
            </a:r>
            <a:r>
              <a:rPr sz="4000" b="1" spc="590" dirty="0">
                <a:solidFill>
                  <a:srgbClr val="001F5F"/>
                </a:solidFill>
                <a:latin typeface="Trebuchet MS"/>
                <a:cs typeface="Trebuchet MS"/>
              </a:rPr>
              <a:t> </a:t>
            </a:r>
            <a:r>
              <a:rPr sz="4000" b="1" spc="-225" dirty="0">
                <a:solidFill>
                  <a:srgbClr val="001F5F"/>
                </a:solidFill>
                <a:latin typeface="Trebuchet MS"/>
                <a:cs typeface="Trebuchet MS"/>
              </a:rPr>
              <a:t>її</a:t>
            </a:r>
            <a:r>
              <a:rPr sz="4000" b="1" dirty="0">
                <a:solidFill>
                  <a:srgbClr val="001F5F"/>
                </a:solidFill>
                <a:latin typeface="Trebuchet MS"/>
                <a:cs typeface="Trebuchet MS"/>
              </a:rPr>
              <a:t>	</a:t>
            </a:r>
            <a:r>
              <a:rPr sz="4000" b="1" spc="-270" dirty="0">
                <a:solidFill>
                  <a:srgbClr val="001F5F"/>
                </a:solidFill>
                <a:latin typeface="Trebuchet MS"/>
                <a:cs typeface="Trebuchet MS"/>
              </a:rPr>
              <a:t>тве</a:t>
            </a:r>
            <a:r>
              <a:rPr sz="4000" b="1" spc="-345" dirty="0">
                <a:solidFill>
                  <a:srgbClr val="001F5F"/>
                </a:solidFill>
                <a:latin typeface="Trebuchet MS"/>
                <a:cs typeface="Trebuchet MS"/>
              </a:rPr>
              <a:t>р</a:t>
            </a:r>
            <a:r>
              <a:rPr sz="4000" b="1" spc="-160" dirty="0">
                <a:solidFill>
                  <a:srgbClr val="001F5F"/>
                </a:solidFill>
                <a:latin typeface="Trebuchet MS"/>
                <a:cs typeface="Trebuchet MS"/>
              </a:rPr>
              <a:t>д</a:t>
            </a:r>
            <a:r>
              <a:rPr sz="4000" b="1" spc="-260" dirty="0">
                <a:solidFill>
                  <a:srgbClr val="001F5F"/>
                </a:solidFill>
                <a:latin typeface="Trebuchet MS"/>
                <a:cs typeface="Trebuchet MS"/>
              </a:rPr>
              <a:t>ж</a:t>
            </a:r>
            <a:r>
              <a:rPr sz="4000" b="1" spc="-250" dirty="0">
                <a:solidFill>
                  <a:srgbClr val="001F5F"/>
                </a:solidFill>
                <a:latin typeface="Trebuchet MS"/>
                <a:cs typeface="Trebuchet MS"/>
              </a:rPr>
              <a:t>е</a:t>
            </a:r>
            <a:r>
              <a:rPr sz="4000" b="1" spc="-245" dirty="0">
                <a:solidFill>
                  <a:srgbClr val="001F5F"/>
                </a:solidFill>
                <a:latin typeface="Trebuchet MS"/>
                <a:cs typeface="Trebuchet MS"/>
              </a:rPr>
              <a:t>н</a:t>
            </a:r>
            <a:r>
              <a:rPr sz="4000" b="1" spc="-235" dirty="0">
                <a:solidFill>
                  <a:srgbClr val="001F5F"/>
                </a:solidFill>
                <a:latin typeface="Trebuchet MS"/>
                <a:cs typeface="Trebuchet MS"/>
              </a:rPr>
              <a:t>н</a:t>
            </a:r>
            <a:r>
              <a:rPr sz="4000" b="1" spc="-204" dirty="0">
                <a:solidFill>
                  <a:srgbClr val="001F5F"/>
                </a:solidFill>
                <a:latin typeface="Trebuchet MS"/>
                <a:cs typeface="Trebuchet MS"/>
              </a:rPr>
              <a:t>я</a:t>
            </a:r>
            <a:r>
              <a:rPr sz="4000" b="1" spc="-195" dirty="0">
                <a:solidFill>
                  <a:srgbClr val="001F5F"/>
                </a:solidFill>
                <a:latin typeface="Trebuchet MS"/>
                <a:cs typeface="Trebuchet MS"/>
              </a:rPr>
              <a:t>»</a:t>
            </a:r>
            <a:endParaRPr sz="4000" dirty="0">
              <a:latin typeface="Trebuchet MS"/>
              <a:cs typeface="Trebuchet MS"/>
            </a:endParaRPr>
          </a:p>
          <a:p>
            <a:pPr marL="3517900">
              <a:spcBef>
                <a:spcPts val="965"/>
              </a:spcBef>
            </a:pPr>
            <a:r>
              <a:rPr sz="4000" b="1" spc="-585" dirty="0">
                <a:solidFill>
                  <a:srgbClr val="001F5F"/>
                </a:solidFill>
                <a:latin typeface="Trebuchet MS"/>
                <a:cs typeface="Trebuchet MS"/>
              </a:rPr>
              <a:t>Г. </a:t>
            </a:r>
            <a:r>
              <a:rPr sz="4000" b="1" spc="-245" dirty="0">
                <a:solidFill>
                  <a:srgbClr val="001F5F"/>
                </a:solidFill>
                <a:latin typeface="Trebuchet MS"/>
                <a:cs typeface="Trebuchet MS"/>
              </a:rPr>
              <a:t>Віталі</a:t>
            </a:r>
            <a:r>
              <a:rPr sz="4000" b="1" spc="-660" dirty="0">
                <a:solidFill>
                  <a:srgbClr val="001F5F"/>
                </a:solidFill>
                <a:latin typeface="Trebuchet MS"/>
                <a:cs typeface="Trebuchet MS"/>
              </a:rPr>
              <a:t> </a:t>
            </a:r>
            <a:r>
              <a:rPr sz="4000" b="1" spc="-315" dirty="0">
                <a:solidFill>
                  <a:srgbClr val="001F5F"/>
                </a:solidFill>
                <a:latin typeface="Trebuchet MS"/>
                <a:cs typeface="Trebuchet MS"/>
              </a:rPr>
              <a:t>1668р.</a:t>
            </a:r>
            <a:endParaRPr sz="4000" dirty="0">
              <a:latin typeface="Trebuchet MS"/>
              <a:cs typeface="Trebuchet MS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253067" y="622807"/>
            <a:ext cx="2086356" cy="158953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000604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Прямоугольник 5"/>
          <p:cNvSpPr>
            <a:spLocks noChangeArrowheads="1"/>
          </p:cNvSpPr>
          <p:nvPr/>
        </p:nvSpPr>
        <p:spPr bwMode="auto">
          <a:xfrm>
            <a:off x="6602412" y="1265274"/>
            <a:ext cx="4751387" cy="378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uk-UA" altLang="uk-UA" sz="3200" b="1" i="1" dirty="0">
                <a:solidFill>
                  <a:srgbClr val="64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Розум полягає</a:t>
            </a:r>
          </a:p>
          <a:p>
            <a:pPr algn="ctr" eaLnBrk="1" hangingPunct="1">
              <a:lnSpc>
                <a:spcPct val="150000"/>
              </a:lnSpc>
            </a:pPr>
            <a:r>
              <a:rPr lang="uk-UA" altLang="uk-UA" sz="3200" b="1" i="1" dirty="0">
                <a:solidFill>
                  <a:srgbClr val="64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тільки в знаннях, </a:t>
            </a:r>
          </a:p>
          <a:p>
            <a:pPr algn="ctr" eaLnBrk="1" hangingPunct="1">
              <a:lnSpc>
                <a:spcPct val="150000"/>
              </a:lnSpc>
            </a:pPr>
            <a:r>
              <a:rPr lang="uk-UA" altLang="uk-UA" sz="3200" b="1" i="1" dirty="0">
                <a:solidFill>
                  <a:srgbClr val="64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але й в умінні </a:t>
            </a:r>
          </a:p>
          <a:p>
            <a:pPr algn="ctr" eaLnBrk="1" hangingPunct="1">
              <a:lnSpc>
                <a:spcPct val="150000"/>
              </a:lnSpc>
            </a:pPr>
            <a:r>
              <a:rPr lang="uk-UA" altLang="uk-UA" sz="3200" b="1" i="1" dirty="0">
                <a:solidFill>
                  <a:srgbClr val="64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застосовувати </a:t>
            </a:r>
          </a:p>
          <a:p>
            <a:pPr algn="ctr" eaLnBrk="1" hangingPunct="1">
              <a:lnSpc>
                <a:spcPct val="150000"/>
              </a:lnSpc>
            </a:pPr>
            <a:r>
              <a:rPr lang="uk-UA" altLang="uk-UA" sz="3200" b="1" i="1" dirty="0">
                <a:solidFill>
                  <a:srgbClr val="64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знання  на практиці</a:t>
            </a:r>
          </a:p>
        </p:txBody>
      </p:sp>
      <p:pic>
        <p:nvPicPr>
          <p:cNvPr id="3" name="Picture 2" descr="Древний мир Записи в рубрике Древний мир Дневник Анастасия_Павлинова : LiveInternet - Российский Сервис Онлайн-Дневников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6619" y="498211"/>
            <a:ext cx="4018347" cy="478853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124" name="Заголовок 1"/>
          <p:cNvSpPr>
            <a:spLocks noGrp="1"/>
          </p:cNvSpPr>
          <p:nvPr>
            <p:ph type="title"/>
          </p:nvPr>
        </p:nvSpPr>
        <p:spPr>
          <a:xfrm>
            <a:off x="919124" y="5559741"/>
            <a:ext cx="5312343" cy="707065"/>
          </a:xfrm>
        </p:spPr>
        <p:txBody>
          <a:bodyPr>
            <a:normAutofit fontScale="90000"/>
          </a:bodyPr>
          <a:lstStyle/>
          <a:p>
            <a:r>
              <a:rPr lang="uk-UA" altLang="uk-UA" i="1" dirty="0" err="1" smtClean="0">
                <a:solidFill>
                  <a:srgbClr val="640000"/>
                </a:solidFill>
              </a:rPr>
              <a:t>Арістотель</a:t>
            </a:r>
            <a:endParaRPr lang="uk-UA" altLang="uk-UA" i="1" dirty="0" smtClean="0">
              <a:solidFill>
                <a:srgbClr val="64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7070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75521" y="116633"/>
            <a:ext cx="1611339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b="1" i="1" dirty="0">
                <a:solidFill>
                  <a:srgbClr val="FF0000"/>
                </a:solidFill>
              </a:rPr>
              <a:t>№ </a:t>
            </a:r>
            <a:r>
              <a:rPr lang="uk-UA" sz="3600" b="1" i="1" dirty="0">
                <a:solidFill>
                  <a:srgbClr val="FF0000"/>
                </a:solidFill>
              </a:rPr>
              <a:t>563</a:t>
            </a:r>
            <a:endParaRPr lang="uk-UA" sz="3600" b="1" i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8533" y="764704"/>
            <a:ext cx="1015393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uk-UA" sz="2400" b="1" i="1" dirty="0"/>
              <a:t>За 2 год млин змолов 13 т зерна. Скільки тонн зерна можна</a:t>
            </a:r>
          </a:p>
          <a:p>
            <a:pPr>
              <a:defRPr/>
            </a:pPr>
            <a:r>
              <a:rPr lang="uk-UA" sz="2400" b="1" i="1" dirty="0"/>
              <a:t>Змолоти за 6 год, якщо продуктивність млина є сталою?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847529" y="1628800"/>
            <a:ext cx="248183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28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Розв'язання: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495601" y="2276873"/>
            <a:ext cx="1864549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uk-UA" sz="24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год – </a:t>
            </a:r>
            <a:r>
              <a:rPr lang="uk-UA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13</a:t>
            </a:r>
            <a:r>
              <a:rPr lang="uk-UA" sz="24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т</a:t>
            </a:r>
          </a:p>
          <a:p>
            <a:r>
              <a:rPr lang="uk-UA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6</a:t>
            </a:r>
            <a:r>
              <a:rPr lang="uk-UA" sz="24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год – </a:t>
            </a:r>
            <a:r>
              <a:rPr lang="uk-UA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х</a:t>
            </a:r>
            <a:r>
              <a:rPr lang="uk-UA" sz="24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т</a:t>
            </a:r>
            <a:endParaRPr lang="uk-UA" sz="24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8914" name="Object 2"/>
          <p:cNvGraphicFramePr>
            <a:graphicFrameLocks noChangeAspect="1"/>
          </p:cNvGraphicFramePr>
          <p:nvPr/>
        </p:nvGraphicFramePr>
        <p:xfrm>
          <a:off x="2643189" y="3284538"/>
          <a:ext cx="3044825" cy="2051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4" name="Документ" r:id="rId3" imgW="4200876" imgH="2823753" progId="Word.Document.12">
                  <p:embed/>
                </p:oleObj>
              </mc:Choice>
              <mc:Fallback>
                <p:oleObj name="Документ" r:id="rId3" imgW="4200876" imgH="2823753" progId="Word.Document.12">
                  <p:embed/>
                  <p:pic>
                    <p:nvPicPr>
                      <p:cNvPr id="38914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43189" y="3284538"/>
                        <a:ext cx="3044825" cy="20510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3"/>
          <p:cNvGraphicFramePr>
            <a:graphicFrameLocks noChangeAspect="1"/>
          </p:cNvGraphicFramePr>
          <p:nvPr/>
        </p:nvGraphicFramePr>
        <p:xfrm>
          <a:off x="2136775" y="4625975"/>
          <a:ext cx="7829550" cy="220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5" name="Документ" r:id="rId5" imgW="10905275" imgH="3093231" progId="Word.Document.12">
                  <p:embed/>
                </p:oleObj>
              </mc:Choice>
              <mc:Fallback>
                <p:oleObj name="Документ" r:id="rId5" imgW="10905275" imgH="3093231" progId="Word.Document.12">
                  <p:embed/>
                  <p:pic>
                    <p:nvPicPr>
                      <p:cNvPr id="6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36775" y="4625975"/>
                        <a:ext cx="7829550" cy="2209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2567608" y="5805264"/>
            <a:ext cx="304012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Відповідь: 39 т. </a:t>
            </a:r>
            <a:endParaRPr lang="uk-UA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Стрелка вниз 8"/>
          <p:cNvSpPr/>
          <p:nvPr/>
        </p:nvSpPr>
        <p:spPr>
          <a:xfrm>
            <a:off x="2063552" y="2420888"/>
            <a:ext cx="216024" cy="576064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низ 9"/>
          <p:cNvSpPr/>
          <p:nvPr/>
        </p:nvSpPr>
        <p:spPr>
          <a:xfrm>
            <a:off x="4511824" y="2420888"/>
            <a:ext cx="216024" cy="576064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4799856" y="116633"/>
            <a:ext cx="541686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3600" b="1" dirty="0">
                <a:solidFill>
                  <a:srgbClr val="0000FF"/>
                </a:solidFill>
                <a:latin typeface="Monotype Corsiva" pitchFamily="66" charset="0"/>
                <a:cs typeface="Arial" pitchFamily="34" charset="0"/>
              </a:rPr>
              <a:t>Перевіряємо домашню роботу</a:t>
            </a:r>
            <a:endParaRPr lang="uk-UA" sz="3600" b="1" dirty="0">
              <a:solidFill>
                <a:srgbClr val="0000FF"/>
              </a:solidFill>
              <a:latin typeface="Monotype Corsiva" pitchFamily="66" charset="0"/>
              <a:cs typeface="Arial" pitchFamily="34" charset="0"/>
            </a:endParaRPr>
          </a:p>
        </p:txBody>
      </p:sp>
      <p:pic>
        <p:nvPicPr>
          <p:cNvPr id="56325" name="Picture 5" descr="Символ структури млин: векторна графіка, зображення, Символ структури млин  малюнки | Скачати з Depositphotos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854030" y="1685561"/>
            <a:ext cx="2376264" cy="365002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87725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63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63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autoUpdateAnimBg="0"/>
      <p:bldP spid="4" grpId="0" autoUpdateAnimBg="0"/>
      <p:bldP spid="5" grpId="0" autoUpdateAnimBg="0"/>
      <p:bldP spid="8" grpId="0" autoUpdateAnimBg="0"/>
      <p:bldP spid="9" grpId="0" animBg="1" autoUpdateAnimBg="0"/>
      <p:bldP spid="10" grpId="0" animBg="1" autoUpdateAnimBg="0"/>
      <p:bldP spid="11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75521" y="116633"/>
            <a:ext cx="1611339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b="1" i="1" dirty="0">
                <a:solidFill>
                  <a:srgbClr val="FF0000"/>
                </a:solidFill>
              </a:rPr>
              <a:t>№ </a:t>
            </a:r>
            <a:r>
              <a:rPr lang="uk-UA" sz="3600" b="1" i="1" dirty="0">
                <a:solidFill>
                  <a:srgbClr val="FF0000"/>
                </a:solidFill>
              </a:rPr>
              <a:t>567</a:t>
            </a:r>
            <a:endParaRPr lang="uk-UA" sz="3600" b="1" i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0546" y="438923"/>
            <a:ext cx="9990667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uk-UA" sz="2000" b="1" i="1" dirty="0"/>
              <a:t>За 0,4 кг ковбаси заплатили 19,2 грн. </a:t>
            </a:r>
            <a:r>
              <a:rPr lang="uk-UA" sz="2000" b="1" i="1" dirty="0" smtClean="0"/>
              <a:t>  Скільки </a:t>
            </a:r>
            <a:r>
              <a:rPr lang="uk-UA" sz="2000" b="1" i="1" dirty="0"/>
              <a:t>треба заплатити, за 0,6 кг </a:t>
            </a:r>
            <a:r>
              <a:rPr lang="uk-UA" sz="2000" b="1" i="1" dirty="0" smtClean="0"/>
              <a:t>такої   </a:t>
            </a:r>
            <a:r>
              <a:rPr lang="uk-UA" sz="2000" b="1" i="1" dirty="0"/>
              <a:t>ковбаси? Скільки кілограмів такої </a:t>
            </a:r>
            <a:r>
              <a:rPr lang="uk-UA" sz="2000" b="1" i="1" dirty="0" smtClean="0"/>
              <a:t>ковбаси    </a:t>
            </a:r>
            <a:r>
              <a:rPr lang="uk-UA" sz="2000" b="1" i="1" dirty="0"/>
              <a:t>можна купити на 36 грн?  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847529" y="1340768"/>
            <a:ext cx="248183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28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Розв'язання: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351584" y="1844825"/>
            <a:ext cx="250741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0,4</a:t>
            </a:r>
            <a:r>
              <a:rPr lang="uk-UA" sz="24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кг – </a:t>
            </a:r>
            <a:r>
              <a:rPr lang="uk-UA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19,2</a:t>
            </a:r>
            <a:r>
              <a:rPr lang="uk-UA" sz="24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грн</a:t>
            </a:r>
          </a:p>
          <a:p>
            <a:r>
              <a:rPr lang="uk-UA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0,6 </a:t>
            </a:r>
            <a:r>
              <a:rPr lang="uk-UA" sz="24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кг – </a:t>
            </a:r>
            <a:r>
              <a:rPr lang="uk-UA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х</a:t>
            </a:r>
            <a:r>
              <a:rPr lang="uk-UA" sz="24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грн</a:t>
            </a:r>
            <a:endParaRPr lang="uk-UA" sz="24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8914" name="Object 2"/>
          <p:cNvGraphicFramePr>
            <a:graphicFrameLocks noChangeAspect="1"/>
          </p:cNvGraphicFramePr>
          <p:nvPr/>
        </p:nvGraphicFramePr>
        <p:xfrm>
          <a:off x="2420938" y="2841626"/>
          <a:ext cx="3035300" cy="2041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4" name="Документ" r:id="rId3" imgW="4240565" imgH="2853973" progId="Word.Document.12">
                  <p:embed/>
                </p:oleObj>
              </mc:Choice>
              <mc:Fallback>
                <p:oleObj name="Документ" r:id="rId3" imgW="4240565" imgH="2853973" progId="Word.Document.12">
                  <p:embed/>
                  <p:pic>
                    <p:nvPicPr>
                      <p:cNvPr id="38914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20938" y="2841626"/>
                        <a:ext cx="3035300" cy="2041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3"/>
          <p:cNvGraphicFramePr>
            <a:graphicFrameLocks noChangeAspect="1"/>
          </p:cNvGraphicFramePr>
          <p:nvPr/>
        </p:nvGraphicFramePr>
        <p:xfrm>
          <a:off x="4949826" y="2708921"/>
          <a:ext cx="5718175" cy="1374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5" name="Документ" r:id="rId5" imgW="8069946" imgH="1955516" progId="Word.Document.12">
                  <p:embed/>
                </p:oleObj>
              </mc:Choice>
              <mc:Fallback>
                <p:oleObj name="Документ" r:id="rId5" imgW="8069946" imgH="1955516" progId="Word.Document.12">
                  <p:embed/>
                  <p:pic>
                    <p:nvPicPr>
                      <p:cNvPr id="6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49826" y="2708921"/>
                        <a:ext cx="5718175" cy="1374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2423592" y="5877272"/>
            <a:ext cx="519174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Відповідь: 28, 8 грн; 0,75 кг. </a:t>
            </a:r>
            <a:endParaRPr lang="uk-UA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7" name="Прямая соединительная линия 16"/>
          <p:cNvCxnSpPr/>
          <p:nvPr/>
        </p:nvCxnSpPr>
        <p:spPr>
          <a:xfrm>
            <a:off x="7968208" y="3212976"/>
            <a:ext cx="432048" cy="216024"/>
          </a:xfrm>
          <a:prstGeom prst="line">
            <a:avLst/>
          </a:prstGeom>
          <a:ln w="28575">
            <a:solidFill>
              <a:srgbClr val="008E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8040216" y="2636912"/>
            <a:ext cx="720080" cy="288032"/>
          </a:xfrm>
          <a:prstGeom prst="line">
            <a:avLst/>
          </a:prstGeom>
          <a:ln w="28575">
            <a:solidFill>
              <a:srgbClr val="008E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Прямоугольник 22"/>
          <p:cNvSpPr/>
          <p:nvPr/>
        </p:nvSpPr>
        <p:spPr>
          <a:xfrm>
            <a:off x="8040217" y="2132856"/>
            <a:ext cx="6848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4,8</a:t>
            </a:r>
            <a:endParaRPr lang="ru-RU" dirty="0">
              <a:solidFill>
                <a:srgbClr val="0000FF"/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9098340" y="2852936"/>
            <a:ext cx="15696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28,8 грн</a:t>
            </a:r>
            <a:endParaRPr lang="ru-RU" dirty="0"/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2351584" y="3861049"/>
            <a:ext cx="259237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0,4</a:t>
            </a:r>
            <a:r>
              <a:rPr lang="uk-UA" sz="24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кг – </a:t>
            </a:r>
            <a:r>
              <a:rPr lang="uk-UA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19,2 </a:t>
            </a:r>
            <a:r>
              <a:rPr lang="uk-UA" sz="24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грн</a:t>
            </a:r>
          </a:p>
          <a:p>
            <a:r>
              <a:rPr lang="uk-UA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х    </a:t>
            </a:r>
            <a:r>
              <a:rPr lang="uk-UA" sz="24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кг – </a:t>
            </a:r>
            <a:r>
              <a:rPr lang="uk-UA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36   </a:t>
            </a:r>
            <a:r>
              <a:rPr lang="uk-UA" sz="24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грн</a:t>
            </a:r>
            <a:endParaRPr lang="uk-UA" sz="24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Object 4"/>
          <p:cNvGraphicFramePr>
            <a:graphicFrameLocks noChangeAspect="1"/>
          </p:cNvGraphicFramePr>
          <p:nvPr/>
        </p:nvGraphicFramePr>
        <p:xfrm>
          <a:off x="2349500" y="4784726"/>
          <a:ext cx="3036888" cy="2041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6" name="Документ" r:id="rId7" imgW="4240565" imgH="2852534" progId="Word.Document.12">
                  <p:embed/>
                </p:oleObj>
              </mc:Choice>
              <mc:Fallback>
                <p:oleObj name="Документ" r:id="rId7" imgW="4240565" imgH="2852534" progId="Word.Document.12">
                  <p:embed/>
                  <p:pic>
                    <p:nvPicPr>
                      <p:cNvPr id="7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49500" y="4784726"/>
                        <a:ext cx="3036888" cy="2041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" name="Object 5"/>
          <p:cNvGraphicFramePr>
            <a:graphicFrameLocks noChangeAspect="1"/>
          </p:cNvGraphicFramePr>
          <p:nvPr/>
        </p:nvGraphicFramePr>
        <p:xfrm>
          <a:off x="4800600" y="4722813"/>
          <a:ext cx="5716588" cy="1384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7" name="Документ" r:id="rId9" imgW="8069946" imgH="1957317" progId="Word.Document.12">
                  <p:embed/>
                </p:oleObj>
              </mc:Choice>
              <mc:Fallback>
                <p:oleObj name="Документ" r:id="rId9" imgW="8069946" imgH="1957317" progId="Word.Document.12">
                  <p:embed/>
                  <p:pic>
                    <p:nvPicPr>
                      <p:cNvPr id="2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0600" y="4722813"/>
                        <a:ext cx="5716588" cy="1384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8" name="Прямая соединительная линия 27"/>
          <p:cNvCxnSpPr/>
          <p:nvPr/>
        </p:nvCxnSpPr>
        <p:spPr>
          <a:xfrm>
            <a:off x="7104112" y="4797152"/>
            <a:ext cx="432048" cy="216024"/>
          </a:xfrm>
          <a:prstGeom prst="line">
            <a:avLst/>
          </a:prstGeom>
          <a:ln w="28575">
            <a:solidFill>
              <a:srgbClr val="008E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7320136" y="5301208"/>
            <a:ext cx="648072" cy="144016"/>
          </a:xfrm>
          <a:prstGeom prst="line">
            <a:avLst/>
          </a:prstGeom>
          <a:ln w="28575">
            <a:solidFill>
              <a:srgbClr val="008E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Прямоугольник 29"/>
          <p:cNvSpPr/>
          <p:nvPr/>
        </p:nvSpPr>
        <p:spPr>
          <a:xfrm>
            <a:off x="7392145" y="5445224"/>
            <a:ext cx="5854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48</a:t>
            </a:r>
            <a:endParaRPr lang="ru-RU" dirty="0">
              <a:solidFill>
                <a:srgbClr val="0000FF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8976320" y="4869160"/>
            <a:ext cx="13131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0,75 кг</a:t>
            </a:r>
            <a:endParaRPr lang="ru-RU" dirty="0"/>
          </a:p>
        </p:txBody>
      </p:sp>
      <p:sp>
        <p:nvSpPr>
          <p:cNvPr id="32" name="Стрелка вниз 31"/>
          <p:cNvSpPr/>
          <p:nvPr/>
        </p:nvSpPr>
        <p:spPr>
          <a:xfrm>
            <a:off x="2063552" y="1988840"/>
            <a:ext cx="216024" cy="576064"/>
          </a:xfrm>
          <a:prstGeom prst="downArrow">
            <a:avLst/>
          </a:prstGeom>
          <a:solidFill>
            <a:srgbClr val="FB11C9"/>
          </a:solidFill>
          <a:ln>
            <a:solidFill>
              <a:srgbClr val="D600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Стрелка вниз 32"/>
          <p:cNvSpPr/>
          <p:nvPr/>
        </p:nvSpPr>
        <p:spPr>
          <a:xfrm>
            <a:off x="4727848" y="1988840"/>
            <a:ext cx="216024" cy="576064"/>
          </a:xfrm>
          <a:prstGeom prst="downArrow">
            <a:avLst/>
          </a:prstGeom>
          <a:solidFill>
            <a:srgbClr val="FB11C9"/>
          </a:solidFill>
          <a:ln>
            <a:solidFill>
              <a:srgbClr val="D600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Стрелка вниз 33"/>
          <p:cNvSpPr/>
          <p:nvPr/>
        </p:nvSpPr>
        <p:spPr>
          <a:xfrm>
            <a:off x="2135560" y="4005064"/>
            <a:ext cx="216024" cy="576064"/>
          </a:xfrm>
          <a:prstGeom prst="down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D600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5" name="Стрелка вниз 34"/>
          <p:cNvSpPr/>
          <p:nvPr/>
        </p:nvSpPr>
        <p:spPr>
          <a:xfrm>
            <a:off x="4799856" y="4005064"/>
            <a:ext cx="216024" cy="576064"/>
          </a:xfrm>
          <a:prstGeom prst="down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D600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8" name="Прямая соединительная линия 37"/>
          <p:cNvCxnSpPr/>
          <p:nvPr/>
        </p:nvCxnSpPr>
        <p:spPr>
          <a:xfrm>
            <a:off x="7536160" y="4797152"/>
            <a:ext cx="648072" cy="14401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>
            <a:off x="7392144" y="5661248"/>
            <a:ext cx="648072" cy="14401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Прямоугольник 39"/>
          <p:cNvSpPr/>
          <p:nvPr/>
        </p:nvSpPr>
        <p:spPr>
          <a:xfrm>
            <a:off x="7680176" y="5805264"/>
            <a:ext cx="385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4</a:t>
            </a:r>
            <a:endParaRPr lang="ru-RU" dirty="0">
              <a:solidFill>
                <a:srgbClr val="0000FF"/>
              </a:solidFill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7608168" y="4149080"/>
            <a:ext cx="385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3</a:t>
            </a:r>
            <a:endParaRPr lang="ru-RU" dirty="0">
              <a:solidFill>
                <a:srgbClr val="0000FF"/>
              </a:solidFill>
            </a:endParaRPr>
          </a:p>
        </p:txBody>
      </p:sp>
      <p:graphicFrame>
        <p:nvGraphicFramePr>
          <p:cNvPr id="36866" name="Object 6"/>
          <p:cNvGraphicFramePr>
            <a:graphicFrameLocks noChangeAspect="1"/>
          </p:cNvGraphicFramePr>
          <p:nvPr/>
        </p:nvGraphicFramePr>
        <p:xfrm>
          <a:off x="8184233" y="4653136"/>
          <a:ext cx="879475" cy="1606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8" name="Документ" r:id="rId11" imgW="1029743" imgH="1879384" progId="Word.Document.12">
                  <p:embed/>
                </p:oleObj>
              </mc:Choice>
              <mc:Fallback>
                <p:oleObj name="Документ" r:id="rId11" imgW="1029743" imgH="1879384" progId="Word.Document.12">
                  <p:embed/>
                  <p:pic>
                    <p:nvPicPr>
                      <p:cNvPr id="3686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84233" y="4653136"/>
                        <a:ext cx="879475" cy="16065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7352" name="Picture 8" descr="Шокированная колбаса, рисунок, вектор Иллюстрация вектора - иллюстрации  насчитывающей рука, мило: 160182426"/>
          <p:cNvPicPr>
            <a:picLocks noChangeAspect="1" noChangeArrowheads="1"/>
          </p:cNvPicPr>
          <p:nvPr/>
        </p:nvPicPr>
        <p:blipFill>
          <a:blip r:embed="rId13" cstate="print"/>
          <a:srcRect b="7683"/>
          <a:stretch>
            <a:fillRect/>
          </a:stretch>
        </p:blipFill>
        <p:spPr bwMode="auto">
          <a:xfrm>
            <a:off x="10272463" y="132660"/>
            <a:ext cx="1829560" cy="25792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02596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73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73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"/>
                            </p:stCondLst>
                            <p:childTnLst>
                              <p:par>
                                <p:cTn id="6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00"/>
                            </p:stCondLst>
                            <p:childTnLst>
                              <p:par>
                                <p:cTn id="10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00"/>
                            </p:stCondLst>
                            <p:childTnLst>
                              <p:par>
                                <p:cTn id="10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00"/>
                            </p:stCondLst>
                            <p:childTnLst>
                              <p:par>
                                <p:cTn id="1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1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500"/>
                            </p:stCondLst>
                            <p:childTnLst>
                              <p:par>
                                <p:cTn id="12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autoUpdateAnimBg="0"/>
      <p:bldP spid="4" grpId="0" autoUpdateAnimBg="0"/>
      <p:bldP spid="5" grpId="0" autoUpdateAnimBg="0"/>
      <p:bldP spid="8" grpId="0" autoUpdateAnimBg="0"/>
      <p:bldP spid="23" grpId="0" autoUpdateAnimBg="0"/>
      <p:bldP spid="24" grpId="0" autoUpdateAnimBg="0"/>
      <p:bldP spid="25" grpId="0" autoUpdateAnimBg="0"/>
      <p:bldP spid="30" grpId="0" autoUpdateAnimBg="0"/>
      <p:bldP spid="31" grpId="0" autoUpdateAnimBg="0"/>
      <p:bldP spid="32" grpId="0" animBg="1" autoUpdateAnimBg="0"/>
      <p:bldP spid="33" grpId="0" animBg="1" autoUpdateAnimBg="0"/>
      <p:bldP spid="34" grpId="0" animBg="1" autoUpdateAnimBg="0"/>
      <p:bldP spid="35" grpId="0" animBg="1" autoUpdateAnimBg="0"/>
      <p:bldP spid="40" grpId="0" autoUpdateAnimBg="0"/>
      <p:bldP spid="41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45914" y="7937"/>
            <a:ext cx="1611339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b="1" i="1" dirty="0">
                <a:solidFill>
                  <a:srgbClr val="FF0000"/>
                </a:solidFill>
              </a:rPr>
              <a:t>№ </a:t>
            </a:r>
            <a:r>
              <a:rPr lang="uk-UA" sz="3600" b="1" i="1" dirty="0">
                <a:solidFill>
                  <a:srgbClr val="FF0000"/>
                </a:solidFill>
              </a:rPr>
              <a:t>578</a:t>
            </a:r>
            <a:endParaRPr lang="uk-UA" sz="3600" b="1" i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476672"/>
            <a:ext cx="1205653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uk-UA" sz="2400" b="1" i="1" dirty="0"/>
              <a:t>Для восьми коней на 12 днів заготовили 576 кг вівса. Скільки кілограмів вівса слід заготовити для дев'яти коней на 10 днів за такої самої норми споживання?  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847529" y="1628800"/>
            <a:ext cx="248183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28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Розв'язання: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495600" y="2276873"/>
            <a:ext cx="397333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8</a:t>
            </a:r>
            <a:r>
              <a:rPr lang="uk-UA" sz="24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коней – </a:t>
            </a:r>
            <a:r>
              <a:rPr lang="uk-UA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12</a:t>
            </a:r>
            <a:r>
              <a:rPr lang="uk-UA" sz="24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днів – </a:t>
            </a:r>
            <a:r>
              <a:rPr lang="uk-UA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576 </a:t>
            </a:r>
            <a:r>
              <a:rPr lang="uk-UA" sz="24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кг</a:t>
            </a:r>
          </a:p>
          <a:p>
            <a:r>
              <a:rPr lang="uk-UA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9</a:t>
            </a:r>
            <a:r>
              <a:rPr lang="uk-UA" sz="24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коней – </a:t>
            </a:r>
            <a:r>
              <a:rPr lang="uk-UA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10</a:t>
            </a:r>
            <a:r>
              <a:rPr lang="uk-UA" sz="24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днів – </a:t>
            </a:r>
            <a:r>
              <a:rPr lang="uk-UA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х    </a:t>
            </a:r>
            <a:r>
              <a:rPr lang="uk-UA" sz="24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кг</a:t>
            </a:r>
            <a:endParaRPr lang="uk-UA" sz="24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8914" name="Object 2"/>
          <p:cNvGraphicFramePr>
            <a:graphicFrameLocks noChangeAspect="1"/>
          </p:cNvGraphicFramePr>
          <p:nvPr/>
        </p:nvGraphicFramePr>
        <p:xfrm>
          <a:off x="2643189" y="3284538"/>
          <a:ext cx="3000375" cy="2024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2" name="Документ" r:id="rId3" imgW="4200876" imgH="2822314" progId="Word.Document.12">
                  <p:embed/>
                </p:oleObj>
              </mc:Choice>
              <mc:Fallback>
                <p:oleObj name="Документ" r:id="rId3" imgW="4200876" imgH="2822314" progId="Word.Document.12">
                  <p:embed/>
                  <p:pic>
                    <p:nvPicPr>
                      <p:cNvPr id="38914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43189" y="3284538"/>
                        <a:ext cx="3000375" cy="20240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3"/>
          <p:cNvGraphicFramePr>
            <a:graphicFrameLocks noChangeAspect="1"/>
          </p:cNvGraphicFramePr>
          <p:nvPr/>
        </p:nvGraphicFramePr>
        <p:xfrm>
          <a:off x="1847528" y="4941168"/>
          <a:ext cx="7829550" cy="220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3" name="Документ" r:id="rId5" imgW="10905275" imgH="3094672" progId="Word.Document.12">
                  <p:embed/>
                </p:oleObj>
              </mc:Choice>
              <mc:Fallback>
                <p:oleObj name="Документ" r:id="rId5" imgW="10905275" imgH="3094672" progId="Word.Document.12">
                  <p:embed/>
                  <p:pic>
                    <p:nvPicPr>
                      <p:cNvPr id="6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47528" y="4941168"/>
                        <a:ext cx="7829550" cy="2209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6960096" y="5949280"/>
            <a:ext cx="336181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Відповідь: 540 кг. </a:t>
            </a:r>
            <a:endParaRPr lang="uk-UA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4367808" y="4941168"/>
            <a:ext cx="864096" cy="43204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3935760" y="5589240"/>
            <a:ext cx="864096" cy="43204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Прямоугольник 12"/>
          <p:cNvSpPr/>
          <p:nvPr/>
        </p:nvSpPr>
        <p:spPr>
          <a:xfrm>
            <a:off x="4439817" y="4437112"/>
            <a:ext cx="5854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48</a:t>
            </a:r>
            <a:endParaRPr lang="ru-RU" dirty="0">
              <a:solidFill>
                <a:srgbClr val="0000FF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807968" y="5301208"/>
            <a:ext cx="13131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540 кг </a:t>
            </a:r>
            <a:endParaRPr lang="ru-RU" dirty="0"/>
          </a:p>
        </p:txBody>
      </p:sp>
      <p:sp>
        <p:nvSpPr>
          <p:cNvPr id="15" name="Стрелка вниз 14"/>
          <p:cNvSpPr/>
          <p:nvPr/>
        </p:nvSpPr>
        <p:spPr>
          <a:xfrm>
            <a:off x="2279576" y="2276872"/>
            <a:ext cx="144016" cy="72008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низ 15"/>
          <p:cNvSpPr/>
          <p:nvPr/>
        </p:nvSpPr>
        <p:spPr>
          <a:xfrm>
            <a:off x="7032104" y="2348880"/>
            <a:ext cx="144016" cy="72008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4799856" y="1"/>
            <a:ext cx="541686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3600" b="1" dirty="0">
                <a:solidFill>
                  <a:srgbClr val="0000FF"/>
                </a:solidFill>
                <a:latin typeface="Monotype Corsiva" pitchFamily="66" charset="0"/>
                <a:cs typeface="Arial" pitchFamily="34" charset="0"/>
              </a:rPr>
              <a:t>Перевіряємо домашню роботу</a:t>
            </a:r>
            <a:endParaRPr lang="uk-UA" sz="3600" b="1" dirty="0">
              <a:solidFill>
                <a:srgbClr val="0000FF"/>
              </a:solidFill>
              <a:latin typeface="Monotype Corsiva" pitchFamily="66" charset="0"/>
              <a:cs typeface="Arial" pitchFamily="34" charset="0"/>
            </a:endParaRPr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>
            <a:off x="3359696" y="5733256"/>
            <a:ext cx="504056" cy="216024"/>
          </a:xfrm>
          <a:prstGeom prst="line">
            <a:avLst/>
          </a:prstGeom>
          <a:ln w="28575">
            <a:solidFill>
              <a:srgbClr val="008E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4367808" y="4581128"/>
            <a:ext cx="648072" cy="288032"/>
          </a:xfrm>
          <a:prstGeom prst="line">
            <a:avLst/>
          </a:prstGeom>
          <a:ln w="28575">
            <a:solidFill>
              <a:srgbClr val="008E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Прямоугольник 22"/>
          <p:cNvSpPr/>
          <p:nvPr/>
        </p:nvSpPr>
        <p:spPr>
          <a:xfrm>
            <a:off x="5015880" y="4437112"/>
            <a:ext cx="385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6</a:t>
            </a:r>
            <a:endParaRPr lang="ru-RU" dirty="0">
              <a:solidFill>
                <a:srgbClr val="0000FF"/>
              </a:solidFill>
            </a:endParaRPr>
          </a:p>
        </p:txBody>
      </p:sp>
      <p:sp>
        <p:nvSpPr>
          <p:cNvPr id="58375" name="AutoShape 7" descr="Лошадь фон: векторные изображения и иллюстрации, которые можно скачать  бесплатно | Freepik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8379" name="Picture 11" descr="Вестфальская лошадь клипарт-картинка. Бесплатная загрузка. | Creazill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192344" y="2358216"/>
            <a:ext cx="2624241" cy="325487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15170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8" grpId="0"/>
      <p:bldP spid="13" grpId="0"/>
      <p:bldP spid="14" grpId="0"/>
      <p:bldP spid="15" grpId="0" animBg="1"/>
      <p:bldP spid="16" grpId="0" animBg="1"/>
      <p:bldP spid="17" grpId="0" autoUpdateAnimBg="0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1020724" y="558210"/>
            <a:ext cx="10333075" cy="644058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pPr eaLnBrk="1" hangingPunct="1"/>
            <a:r>
              <a:rPr lang="ru-RU" altLang="ru-RU" dirty="0" smtClean="0"/>
              <a:t/>
            </a:r>
            <a:br>
              <a:rPr lang="ru-RU" altLang="ru-RU" dirty="0" smtClean="0"/>
            </a:br>
            <a:r>
              <a:rPr lang="uk-UA" altLang="ru-RU" sz="3600" dirty="0"/>
              <a:t>Формулювання</a:t>
            </a:r>
            <a:r>
              <a:rPr lang="ru-RU" altLang="ru-RU" sz="3600" dirty="0"/>
              <a:t> мети і </a:t>
            </a:r>
            <a:r>
              <a:rPr lang="uk-UA" altLang="ru-RU" sz="3600" dirty="0"/>
              <a:t>завдань</a:t>
            </a:r>
            <a:r>
              <a:rPr lang="ru-RU" altLang="ru-RU" sz="3600" dirty="0"/>
              <a:t> уроку</a:t>
            </a:r>
            <a:r>
              <a:rPr lang="de-DE" altLang="ru-RU" sz="3600" dirty="0"/>
              <a:t/>
            </a:r>
            <a:br>
              <a:rPr lang="de-DE" altLang="ru-RU" sz="3600" dirty="0"/>
            </a:br>
            <a:endParaRPr lang="ru-RU" altLang="ru-RU" sz="3600" dirty="0"/>
          </a:p>
        </p:txBody>
      </p:sp>
      <p:sp>
        <p:nvSpPr>
          <p:cNvPr id="4" name="Rectangle 3"/>
          <p:cNvSpPr>
            <a:spLocks noGrp="1"/>
          </p:cNvSpPr>
          <p:nvPr>
            <p:ph idx="1"/>
          </p:nvPr>
        </p:nvSpPr>
        <p:spPr>
          <a:xfrm>
            <a:off x="575732" y="1500188"/>
            <a:ext cx="11159067" cy="5357812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defRPr/>
            </a:pPr>
            <a:r>
              <a:rPr lang="uk-UA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Чи є прямо пропорційними величинами: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q"/>
              <a:defRPr/>
            </a:pPr>
            <a:r>
              <a:rPr lang="uk-UA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dirty="0">
                <a:latin typeface="Times New Roman" pitchFamily="18" charset="0"/>
                <a:cs typeface="Times New Roman" pitchFamily="18" charset="0"/>
              </a:rPr>
              <a:t>відстань і час, якщо швидкість є сталою;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q"/>
              <a:defRPr/>
            </a:pPr>
            <a:r>
              <a:rPr lang="uk-UA" sz="3600" dirty="0">
                <a:latin typeface="Times New Roman" pitchFamily="18" charset="0"/>
                <a:cs typeface="Times New Roman" pitchFamily="18" charset="0"/>
              </a:rPr>
              <a:t>вартість товару, купленого за однією і тією самою ціною, і його кількість;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q"/>
              <a:defRPr/>
            </a:pPr>
            <a:r>
              <a:rPr lang="uk-UA" sz="3600" dirty="0">
                <a:latin typeface="Times New Roman" pitchFamily="18" charset="0"/>
                <a:cs typeface="Times New Roman" pitchFamily="18" charset="0"/>
              </a:rPr>
              <a:t>кількість робітників, які виконують якусь роботу з однаковою продуктивністю праці, і час виконання роботи</a:t>
            </a:r>
            <a:r>
              <a:rPr lang="uk-UA" sz="4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3207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460375" y="606551"/>
            <a:ext cx="11206692" cy="1600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МЕТА: 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сформувати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у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учнів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поняття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цієї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залежності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(коли одна величина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зростає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інша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пропорційно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зменшується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і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навпаки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),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навчити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розпізнавати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її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у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реальних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задачах (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наприклад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швидкість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і час), 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застосовувати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відповідні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формули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та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алгоритми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розв'язання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розвивати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логічне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мислення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і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зв'язок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математики з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життям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 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AutoShape 2" descr="data:image/gif;base64,R0lGODlhAQABAIAAAP///wAAACH5BAEAAAAALAAAAAABAAEAAAICRAEAOw=="/>
          <p:cNvSpPr>
            <a:spLocks noChangeAspect="1" noChangeArrowheads="1"/>
          </p:cNvSpPr>
          <p:nvPr/>
        </p:nvSpPr>
        <p:spPr bwMode="auto">
          <a:xfrm>
            <a:off x="155575" y="-2746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581880" y="1892554"/>
            <a:ext cx="10963682" cy="424114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88872" rIns="0" bIns="179331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2000" b="1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Розвивальні</a:t>
            </a:r>
            <a:r>
              <a:rPr kumimoji="0" lang="ru-RU" altLang="ru-RU" sz="2000" b="1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:</a:t>
            </a: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rgbClr val="0A0A0A"/>
              </a:solidFill>
              <a:effectLst/>
              <a:cs typeface="Arial" panose="020B0604020202020204" pitchFamily="34" charset="0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Розвивати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логічне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мислення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,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пам'ять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,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увагу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.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Формувати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вміння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аналізувати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інформацію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 та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чітко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висловлювати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 думки.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Показувати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застосування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математичних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знань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 у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фізиці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 (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швидкість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, час), 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біології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,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економіці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2000" b="1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Виховні</a:t>
            </a:r>
            <a:r>
              <a:rPr kumimoji="0" lang="ru-RU" altLang="ru-RU" sz="2000" b="1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:</a:t>
            </a: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rgbClr val="0A0A0A"/>
              </a:solidFill>
              <a:effectLst/>
              <a:cs typeface="Arial" panose="020B0604020202020204" pitchFamily="34" charset="0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Виховувати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інтерес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 до математики.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Формувати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ціннісне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ставлення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 до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пізнання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 та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праці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.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1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Очікувані</a:t>
            </a:r>
            <a:r>
              <a:rPr kumimoji="0" lang="ru-RU" altLang="ru-RU" sz="2000" b="1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ru-RU" altLang="ru-RU" sz="2000" b="1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результати</a:t>
            </a:r>
            <a:r>
              <a:rPr kumimoji="0" lang="ru-RU" altLang="ru-RU" sz="2000" b="1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: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/>
            </a:r>
            <a:b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</a:b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Учні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зможуть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описувати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обернену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пропорційність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,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наводити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приклади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 (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відстань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 і час,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кількість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робітників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 і час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виконання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роботи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),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розпізнавати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її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 та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розв'язувати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відповідні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задачі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. </a:t>
            </a:r>
            <a:endParaRPr kumimoji="0" lang="ru-RU" alt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437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25173" y="575734"/>
            <a:ext cx="8035341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k-UA" sz="4400" b="1" dirty="0">
                <a:ln w="31550" cmpd="sng">
                  <a:solidFill>
                    <a:srgbClr val="008000"/>
                  </a:solidFill>
                  <a:prstDash val="solid"/>
                </a:ln>
                <a:solidFill>
                  <a:srgbClr val="33CC33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Arial" charset="0"/>
              </a:rPr>
              <a:t>Актуалізація опорних знань</a:t>
            </a:r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>
          <a:xfrm>
            <a:off x="1997075" y="1484314"/>
            <a:ext cx="8491538" cy="4752975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uk-UA" altLang="ru-RU" sz="4000">
                <a:solidFill>
                  <a:srgbClr val="000000"/>
                </a:solidFill>
              </a:rPr>
              <a:t>Що таке пропорція?</a:t>
            </a:r>
          </a:p>
          <a:p>
            <a:pPr>
              <a:spcBef>
                <a:spcPct val="0"/>
              </a:spcBef>
            </a:pPr>
            <a:endParaRPr lang="uk-UA" altLang="ru-RU" sz="4000">
              <a:solidFill>
                <a:srgbClr val="000000"/>
              </a:solidFill>
            </a:endParaRPr>
          </a:p>
          <a:p>
            <a:pPr>
              <a:spcBef>
                <a:spcPct val="0"/>
              </a:spcBef>
            </a:pPr>
            <a:r>
              <a:rPr lang="uk-UA" altLang="ru-RU" sz="4000">
                <a:solidFill>
                  <a:srgbClr val="000000"/>
                </a:solidFill>
              </a:rPr>
              <a:t>Сформулюйте основну властивість пропорції.</a:t>
            </a:r>
          </a:p>
          <a:p>
            <a:pPr>
              <a:spcBef>
                <a:spcPct val="0"/>
              </a:spcBef>
            </a:pPr>
            <a:endParaRPr lang="uk-UA" altLang="ru-RU" sz="4000">
              <a:solidFill>
                <a:srgbClr val="000000"/>
              </a:solidFill>
            </a:endParaRPr>
          </a:p>
          <a:p>
            <a:pPr>
              <a:spcBef>
                <a:spcPct val="0"/>
              </a:spcBef>
            </a:pPr>
            <a:r>
              <a:rPr lang="uk-UA" altLang="ru-RU" sz="4000">
                <a:solidFill>
                  <a:srgbClr val="000000"/>
                </a:solidFill>
              </a:rPr>
              <a:t>Які перестановки членів пропорції можна виконувати?</a:t>
            </a:r>
          </a:p>
        </p:txBody>
      </p:sp>
    </p:spTree>
    <p:extLst>
      <p:ext uri="{BB962C8B-B14F-4D97-AF65-F5344CB8AC3E}">
        <p14:creationId xmlns:p14="http://schemas.microsoft.com/office/powerpoint/2010/main" val="1956808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8" name="Picture 4" descr="Картинки по запросу пряма та обернена пропорційна залежності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48482"/>
            <a:ext cx="11446933" cy="6897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8064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Швидкість мотоцикліст зменшив (60:45=1,3 рази), а&#10;час збільшився (4:3=1,3 рази). Такі величини&#10;називаються обернено пропор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467" y="-55840"/>
            <a:ext cx="11633200" cy="6865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8744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Прямоугольник 82"/>
          <p:cNvSpPr/>
          <p:nvPr/>
        </p:nvSpPr>
        <p:spPr>
          <a:xfrm>
            <a:off x="5879976" y="5373217"/>
            <a:ext cx="1728192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600" b="1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33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 2,8 :40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7392144" y="5373217"/>
            <a:ext cx="72008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600" b="1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33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= </a:t>
            </a:r>
            <a:r>
              <a:rPr lang="ru-RU" sz="3600" b="1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 </a:t>
            </a:r>
            <a:endParaRPr lang="ru-RU" sz="3600" b="1" kern="10" dirty="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85" name="Прямоугольник 84"/>
          <p:cNvSpPr/>
          <p:nvPr/>
        </p:nvSpPr>
        <p:spPr>
          <a:xfrm>
            <a:off x="7536160" y="5373217"/>
            <a:ext cx="1728192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600" b="1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33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 0,07</a:t>
            </a:r>
          </a:p>
        </p:txBody>
      </p:sp>
      <p:sp>
        <p:nvSpPr>
          <p:cNvPr id="7173" name="WordArt 24"/>
          <p:cNvSpPr>
            <a:spLocks noChangeArrowheads="1" noChangeShapeType="1" noTextEdit="1"/>
          </p:cNvSpPr>
          <p:nvPr/>
        </p:nvSpPr>
        <p:spPr bwMode="auto">
          <a:xfrm flipV="1">
            <a:off x="9551989" y="4221164"/>
            <a:ext cx="504825" cy="714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339933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_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9480376" y="4221089"/>
            <a:ext cx="792088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b="1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ru-RU" sz="3600" b="1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FFFFFF">
                    <a:lumMod val="75000"/>
                  </a:srgbClr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11</a:t>
            </a:r>
            <a:r>
              <a:rPr lang="ru-RU" b="1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FFFFFF">
                    <a:lumMod val="75000"/>
                  </a:srgbClr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 </a:t>
            </a:r>
            <a:endParaRPr lang="ru-RU" dirty="0">
              <a:solidFill>
                <a:srgbClr val="FFFFFF">
                  <a:lumMod val="75000"/>
                </a:srgbClr>
              </a:solidFill>
              <a:latin typeface="Arial"/>
            </a:endParaRPr>
          </a:p>
        </p:txBody>
      </p:sp>
      <p:pic>
        <p:nvPicPr>
          <p:cNvPr id="7175" name="TextBox 80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2288" y="3535363"/>
            <a:ext cx="93821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" name="TextBox 70"/>
          <p:cNvSpPr txBox="1"/>
          <p:nvPr/>
        </p:nvSpPr>
        <p:spPr>
          <a:xfrm>
            <a:off x="7824192" y="3933057"/>
            <a:ext cx="792088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600" b="1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FFFFFF">
                    <a:lumMod val="75000"/>
                  </a:srgbClr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=</a:t>
            </a:r>
            <a:r>
              <a:rPr lang="ru-RU" sz="3600" b="1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ru-RU" sz="3600" b="1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 </a:t>
            </a:r>
            <a:endParaRPr lang="ru-RU" sz="3600" b="1" kern="10" dirty="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73" name="Freeform 32"/>
          <p:cNvSpPr>
            <a:spLocks/>
          </p:cNvSpPr>
          <p:nvPr/>
        </p:nvSpPr>
        <p:spPr bwMode="auto">
          <a:xfrm rot="763444">
            <a:off x="8547101" y="4259264"/>
            <a:ext cx="360363" cy="73025"/>
          </a:xfrm>
          <a:custGeom>
            <a:avLst/>
            <a:gdLst/>
            <a:ahLst/>
            <a:cxnLst>
              <a:cxn ang="0">
                <a:pos x="0" y="10"/>
              </a:cxn>
              <a:cxn ang="0">
                <a:pos x="240" y="0"/>
              </a:cxn>
            </a:cxnLst>
            <a:rect l="0" t="0" r="r" b="b"/>
            <a:pathLst>
              <a:path w="240" h="10">
                <a:moveTo>
                  <a:pt x="0" y="10"/>
                </a:moveTo>
                <a:lnTo>
                  <a:pt x="240" y="0"/>
                </a:lnTo>
              </a:path>
            </a:pathLst>
          </a:custGeom>
          <a:noFill/>
          <a:ln w="28575">
            <a:solidFill>
              <a:srgbClr val="339933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8400256" y="4221089"/>
            <a:ext cx="792088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b="1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ru-RU" sz="3600" b="1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FFFFFF">
                    <a:lumMod val="75000"/>
                  </a:srgbClr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55</a:t>
            </a:r>
            <a:r>
              <a:rPr lang="ru-RU" b="1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FFFFFF">
                    <a:lumMod val="75000"/>
                  </a:srgbClr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 </a:t>
            </a:r>
            <a:endParaRPr lang="ru-RU" dirty="0">
              <a:solidFill>
                <a:srgbClr val="FFFFFF">
                  <a:lumMod val="75000"/>
                </a:srgbClr>
              </a:solidFill>
              <a:latin typeface="Arial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8400256" y="3717033"/>
            <a:ext cx="792088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b="1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ru-RU" sz="3600" b="1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FFFFFF">
                    <a:lumMod val="75000"/>
                  </a:srgbClr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25 </a:t>
            </a:r>
            <a:endParaRPr lang="ru-RU" sz="3600" dirty="0">
              <a:solidFill>
                <a:srgbClr val="FFFFFF">
                  <a:lumMod val="75000"/>
                </a:srgbClr>
              </a:solidFill>
              <a:latin typeface="Arial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8832304" y="3933057"/>
            <a:ext cx="792088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600" b="1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FFFFFF">
                    <a:lumMod val="75000"/>
                  </a:srgbClr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=</a:t>
            </a:r>
            <a:r>
              <a:rPr lang="ru-RU" sz="3600" b="1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ru-RU" sz="3600" b="1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 </a:t>
            </a:r>
            <a:endParaRPr lang="ru-RU" sz="3600" b="1" kern="10" dirty="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72" name="Прямоугольник 71"/>
          <p:cNvSpPr/>
          <p:nvPr/>
        </p:nvSpPr>
        <p:spPr>
          <a:xfrm>
            <a:off x="5807969" y="3933057"/>
            <a:ext cx="2276707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600" b="1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339933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0,25 : 0,55</a:t>
            </a:r>
          </a:p>
        </p:txBody>
      </p:sp>
      <p:sp>
        <p:nvSpPr>
          <p:cNvPr id="7182" name="WordArt 11"/>
          <p:cNvSpPr>
            <a:spLocks noChangeArrowheads="1" noChangeShapeType="1" noTextEdit="1"/>
          </p:cNvSpPr>
          <p:nvPr/>
        </p:nvSpPr>
        <p:spPr bwMode="auto">
          <a:xfrm>
            <a:off x="6024563" y="2708276"/>
            <a:ext cx="1511300" cy="4556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984807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12,3 :3</a:t>
            </a:r>
          </a:p>
        </p:txBody>
      </p:sp>
      <p:sp>
        <p:nvSpPr>
          <p:cNvPr id="89" name="Freeform 32"/>
          <p:cNvSpPr>
            <a:spLocks/>
          </p:cNvSpPr>
          <p:nvPr/>
        </p:nvSpPr>
        <p:spPr bwMode="auto">
          <a:xfrm rot="763444">
            <a:off x="8547101" y="4259264"/>
            <a:ext cx="360363" cy="73025"/>
          </a:xfrm>
          <a:custGeom>
            <a:avLst/>
            <a:gdLst/>
            <a:ahLst/>
            <a:cxnLst>
              <a:cxn ang="0">
                <a:pos x="0" y="10"/>
              </a:cxn>
              <a:cxn ang="0">
                <a:pos x="240" y="0"/>
              </a:cxn>
            </a:cxnLst>
            <a:rect l="0" t="0" r="r" b="b"/>
            <a:pathLst>
              <a:path w="240" h="10">
                <a:moveTo>
                  <a:pt x="0" y="10"/>
                </a:moveTo>
                <a:lnTo>
                  <a:pt x="240" y="0"/>
                </a:lnTo>
              </a:path>
            </a:pathLst>
          </a:custGeom>
          <a:noFill/>
          <a:ln w="28575">
            <a:solidFill>
              <a:srgbClr val="339933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</a:endParaRPr>
          </a:p>
        </p:txBody>
      </p:sp>
      <p:sp>
        <p:nvSpPr>
          <p:cNvPr id="7184" name="WordArt 24"/>
          <p:cNvSpPr>
            <a:spLocks noChangeArrowheads="1" noChangeShapeType="1" noTextEdit="1"/>
          </p:cNvSpPr>
          <p:nvPr/>
        </p:nvSpPr>
        <p:spPr bwMode="auto">
          <a:xfrm flipV="1">
            <a:off x="9767889" y="1700214"/>
            <a:ext cx="504825" cy="73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_</a:t>
            </a:r>
          </a:p>
        </p:txBody>
      </p:sp>
      <p:sp>
        <p:nvSpPr>
          <p:cNvPr id="7185" name="WordArt 11"/>
          <p:cNvSpPr>
            <a:spLocks noChangeArrowheads="1" noChangeShapeType="1" noTextEdit="1"/>
          </p:cNvSpPr>
          <p:nvPr/>
        </p:nvSpPr>
        <p:spPr bwMode="auto">
          <a:xfrm>
            <a:off x="7608889" y="2565400"/>
            <a:ext cx="1582737" cy="5984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984807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= 4,1  </a:t>
            </a:r>
          </a:p>
        </p:txBody>
      </p:sp>
      <p:sp>
        <p:nvSpPr>
          <p:cNvPr id="2" name="Freeform 16"/>
          <p:cNvSpPr>
            <a:spLocks/>
          </p:cNvSpPr>
          <p:nvPr/>
        </p:nvSpPr>
        <p:spPr bwMode="auto">
          <a:xfrm flipH="1">
            <a:off x="5791200" y="387350"/>
            <a:ext cx="4953000" cy="76200"/>
          </a:xfrm>
          <a:custGeom>
            <a:avLst/>
            <a:gdLst/>
            <a:ahLst/>
            <a:cxnLst>
              <a:cxn ang="0">
                <a:pos x="70" y="4"/>
              </a:cxn>
              <a:cxn ang="0">
                <a:pos x="3575" y="0"/>
              </a:cxn>
              <a:cxn ang="0">
                <a:pos x="3594" y="30"/>
              </a:cxn>
              <a:cxn ang="0">
                <a:pos x="3580" y="46"/>
              </a:cxn>
              <a:cxn ang="0">
                <a:pos x="3552" y="46"/>
              </a:cxn>
              <a:cxn ang="0">
                <a:pos x="85" y="35"/>
              </a:cxn>
              <a:cxn ang="0">
                <a:pos x="69" y="27"/>
              </a:cxn>
              <a:cxn ang="0">
                <a:pos x="0" y="16"/>
              </a:cxn>
              <a:cxn ang="0">
                <a:pos x="84" y="4"/>
              </a:cxn>
              <a:cxn ang="0">
                <a:pos x="669" y="7"/>
              </a:cxn>
              <a:cxn ang="0">
                <a:pos x="747" y="8"/>
              </a:cxn>
              <a:cxn ang="0">
                <a:pos x="70" y="4"/>
              </a:cxn>
            </a:cxnLst>
            <a:rect l="0" t="0" r="r" b="b"/>
            <a:pathLst>
              <a:path w="3594" h="46">
                <a:moveTo>
                  <a:pt x="70" y="4"/>
                </a:moveTo>
                <a:lnTo>
                  <a:pt x="3575" y="0"/>
                </a:lnTo>
                <a:lnTo>
                  <a:pt x="3594" y="30"/>
                </a:lnTo>
                <a:lnTo>
                  <a:pt x="3580" y="46"/>
                </a:lnTo>
                <a:lnTo>
                  <a:pt x="3552" y="46"/>
                </a:lnTo>
                <a:lnTo>
                  <a:pt x="85" y="35"/>
                </a:lnTo>
                <a:lnTo>
                  <a:pt x="69" y="27"/>
                </a:lnTo>
                <a:lnTo>
                  <a:pt x="0" y="16"/>
                </a:lnTo>
                <a:lnTo>
                  <a:pt x="84" y="4"/>
                </a:lnTo>
                <a:lnTo>
                  <a:pt x="669" y="7"/>
                </a:lnTo>
                <a:lnTo>
                  <a:pt x="747" y="8"/>
                </a:lnTo>
                <a:lnTo>
                  <a:pt x="70" y="4"/>
                </a:lnTo>
                <a:close/>
              </a:path>
            </a:pathLst>
          </a:custGeom>
          <a:gradFill rotWithShape="1">
            <a:gsLst>
              <a:gs pos="0">
                <a:schemeClr val="bg1">
                  <a:alpha val="44000"/>
                </a:schemeClr>
              </a:gs>
              <a:gs pos="50000">
                <a:srgbClr val="0066FF">
                  <a:alpha val="38000"/>
                </a:srgbClr>
              </a:gs>
              <a:gs pos="100000">
                <a:schemeClr val="bg1">
                  <a:alpha val="44000"/>
                </a:schemeClr>
              </a:gs>
            </a:gsLst>
            <a:lin ang="5400000" scaled="1"/>
          </a:gradFill>
          <a:ln w="9525" cap="flat" cmpd="sng">
            <a:solidFill>
              <a:srgbClr val="0099FF">
                <a:alpha val="61000"/>
              </a:srgbClr>
            </a:solidFill>
            <a:prstDash val="solid"/>
            <a:round/>
            <a:headEnd type="none" w="lg" len="lg"/>
            <a:tailEnd type="none" w="lg" len="lg"/>
          </a:ln>
          <a:effectLst/>
        </p:spPr>
        <p:txBody>
          <a:bodyPr/>
          <a:lstStyle/>
          <a:p>
            <a:pPr>
              <a:defRPr/>
            </a:pPr>
            <a:endParaRPr lang="ru-RU">
              <a:solidFill>
                <a:srgbClr val="000000"/>
              </a:solidFill>
              <a:latin typeface="Arial"/>
            </a:endParaRPr>
          </a:p>
        </p:txBody>
      </p:sp>
      <p:sp>
        <p:nvSpPr>
          <p:cNvPr id="8256" name="Rectangle 64"/>
          <p:cNvSpPr>
            <a:spLocks noChangeArrowheads="1"/>
          </p:cNvSpPr>
          <p:nvPr/>
        </p:nvSpPr>
        <p:spPr bwMode="auto">
          <a:xfrm>
            <a:off x="2063750" y="1"/>
            <a:ext cx="8001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r>
              <a:rPr lang="ru-RU" sz="2800" b="1" dirty="0">
                <a:solidFill>
                  <a:srgbClr val="0099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</a:rPr>
              <a:t> </a:t>
            </a:r>
          </a:p>
        </p:txBody>
      </p:sp>
      <p:sp>
        <p:nvSpPr>
          <p:cNvPr id="8257" name="Text Box 65"/>
          <p:cNvSpPr txBox="1">
            <a:spLocks noChangeArrowheads="1"/>
          </p:cNvSpPr>
          <p:nvPr/>
        </p:nvSpPr>
        <p:spPr bwMode="auto">
          <a:xfrm>
            <a:off x="5735960" y="1412777"/>
            <a:ext cx="2376264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600" b="1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124 : 3 </a:t>
            </a:r>
            <a:r>
              <a:rPr lang="ru-RU" sz="4400" b="1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=</a:t>
            </a:r>
          </a:p>
        </p:txBody>
      </p:sp>
      <p:sp>
        <p:nvSpPr>
          <p:cNvPr id="53" name="Прямоугольник 52"/>
          <p:cNvSpPr/>
          <p:nvPr/>
        </p:nvSpPr>
        <p:spPr>
          <a:xfrm>
            <a:off x="1992314" y="908050"/>
            <a:ext cx="3671887" cy="5857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</a:rPr>
              <a:t> </a:t>
            </a:r>
          </a:p>
        </p:txBody>
      </p:sp>
      <p:sp>
        <p:nvSpPr>
          <p:cNvPr id="54" name="AutoShape 7"/>
          <p:cNvSpPr>
            <a:spLocks noChangeArrowheads="1"/>
          </p:cNvSpPr>
          <p:nvPr/>
        </p:nvSpPr>
        <p:spPr bwMode="auto">
          <a:xfrm>
            <a:off x="1919288" y="1484314"/>
            <a:ext cx="2881312" cy="720725"/>
          </a:xfrm>
          <a:prstGeom prst="roundRect">
            <a:avLst>
              <a:gd name="adj" fmla="val 16667"/>
            </a:avLst>
          </a:prstGeom>
          <a:solidFill>
            <a:srgbClr val="FFE1FB"/>
          </a:solidFill>
          <a:ln w="9525">
            <a:solidFill>
              <a:srgbClr val="FF99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</a:rPr>
              <a:t>124 до 3</a:t>
            </a:r>
          </a:p>
        </p:txBody>
      </p:sp>
      <p:sp>
        <p:nvSpPr>
          <p:cNvPr id="7191" name="WordArt 20"/>
          <p:cNvSpPr>
            <a:spLocks noChangeArrowheads="1" noChangeShapeType="1" noTextEdit="1"/>
          </p:cNvSpPr>
          <p:nvPr/>
        </p:nvSpPr>
        <p:spPr bwMode="auto">
          <a:xfrm>
            <a:off x="7967663" y="1268413"/>
            <a:ext cx="792162" cy="4000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8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124</a:t>
            </a:r>
          </a:p>
        </p:txBody>
      </p:sp>
      <p:sp>
        <p:nvSpPr>
          <p:cNvPr id="7192" name="WordArt 23"/>
          <p:cNvSpPr>
            <a:spLocks noChangeArrowheads="1" noChangeShapeType="1" noTextEdit="1"/>
          </p:cNvSpPr>
          <p:nvPr/>
        </p:nvSpPr>
        <p:spPr bwMode="auto">
          <a:xfrm>
            <a:off x="8183564" y="1916113"/>
            <a:ext cx="288925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2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7193" name="WordArt 24"/>
          <p:cNvSpPr>
            <a:spLocks noChangeArrowheads="1" noChangeShapeType="1" noTextEdit="1"/>
          </p:cNvSpPr>
          <p:nvPr/>
        </p:nvSpPr>
        <p:spPr bwMode="auto">
          <a:xfrm flipV="1">
            <a:off x="8040689" y="1773239"/>
            <a:ext cx="503237" cy="714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_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8832304" y="1484785"/>
            <a:ext cx="576064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600" b="1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=</a:t>
            </a:r>
          </a:p>
        </p:txBody>
      </p:sp>
      <p:pic>
        <p:nvPicPr>
          <p:cNvPr id="7195" name="Прямоугольник 59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0975" y="1311275"/>
            <a:ext cx="1047750" cy="75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96" name="Прямоугольник 60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8501" y="950913"/>
            <a:ext cx="811213" cy="75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97" name="Прямоугольник 61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8501" y="1670050"/>
            <a:ext cx="811213" cy="75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" name="Group 17"/>
          <p:cNvGrpSpPr>
            <a:grpSpLocks/>
          </p:cNvGrpSpPr>
          <p:nvPr/>
        </p:nvGrpSpPr>
        <p:grpSpPr bwMode="auto">
          <a:xfrm>
            <a:off x="5310188" y="214314"/>
            <a:ext cx="5180012" cy="6440487"/>
            <a:chOff x="2064" y="192"/>
            <a:chExt cx="3599" cy="4057"/>
          </a:xfrm>
        </p:grpSpPr>
        <p:sp>
          <p:nvSpPr>
            <p:cNvPr id="3" name="Freeform 18"/>
            <p:cNvSpPr>
              <a:spLocks/>
            </p:cNvSpPr>
            <p:nvPr/>
          </p:nvSpPr>
          <p:spPr bwMode="auto">
            <a:xfrm>
              <a:off x="2064" y="365"/>
              <a:ext cx="3599" cy="3884"/>
            </a:xfrm>
            <a:custGeom>
              <a:avLst/>
              <a:gdLst/>
              <a:ahLst/>
              <a:cxnLst>
                <a:cxn ang="0">
                  <a:pos x="387" y="180"/>
                </a:cxn>
                <a:cxn ang="0">
                  <a:pos x="587" y="20"/>
                </a:cxn>
                <a:cxn ang="0">
                  <a:pos x="801" y="188"/>
                </a:cxn>
                <a:cxn ang="0">
                  <a:pos x="1034" y="4"/>
                </a:cxn>
                <a:cxn ang="0">
                  <a:pos x="1268" y="164"/>
                </a:cxn>
                <a:cxn ang="0">
                  <a:pos x="1508" y="20"/>
                </a:cxn>
                <a:cxn ang="0">
                  <a:pos x="1741" y="180"/>
                </a:cxn>
                <a:cxn ang="0">
                  <a:pos x="1981" y="20"/>
                </a:cxn>
                <a:cxn ang="0">
                  <a:pos x="2208" y="188"/>
                </a:cxn>
                <a:cxn ang="0">
                  <a:pos x="2428" y="20"/>
                </a:cxn>
                <a:cxn ang="0">
                  <a:pos x="2669" y="212"/>
                </a:cxn>
                <a:cxn ang="0">
                  <a:pos x="2882" y="44"/>
                </a:cxn>
                <a:cxn ang="0">
                  <a:pos x="3029" y="260"/>
                </a:cxn>
                <a:cxn ang="0">
                  <a:pos x="3312" y="59"/>
                </a:cxn>
                <a:cxn ang="0">
                  <a:pos x="3480" y="251"/>
                </a:cxn>
                <a:cxn ang="0">
                  <a:pos x="3488" y="827"/>
                </a:cxn>
                <a:cxn ang="0">
                  <a:pos x="3456" y="1763"/>
                </a:cxn>
                <a:cxn ang="0">
                  <a:pos x="3408" y="2499"/>
                </a:cxn>
                <a:cxn ang="0">
                  <a:pos x="3416" y="3083"/>
                </a:cxn>
                <a:cxn ang="0">
                  <a:pos x="3488" y="3419"/>
                </a:cxn>
                <a:cxn ang="0">
                  <a:pos x="3589" y="3524"/>
                </a:cxn>
                <a:cxn ang="0">
                  <a:pos x="3549" y="3572"/>
                </a:cxn>
                <a:cxn ang="0">
                  <a:pos x="3389" y="3668"/>
                </a:cxn>
                <a:cxn ang="0">
                  <a:pos x="3229" y="3668"/>
                </a:cxn>
                <a:cxn ang="0">
                  <a:pos x="2909" y="3572"/>
                </a:cxn>
                <a:cxn ang="0">
                  <a:pos x="2709" y="3764"/>
                </a:cxn>
                <a:cxn ang="0">
                  <a:pos x="2468" y="3860"/>
                </a:cxn>
                <a:cxn ang="0">
                  <a:pos x="2068" y="3668"/>
                </a:cxn>
                <a:cxn ang="0">
                  <a:pos x="1628" y="3860"/>
                </a:cxn>
                <a:cxn ang="0">
                  <a:pos x="1067" y="3668"/>
                </a:cxn>
                <a:cxn ang="0">
                  <a:pos x="627" y="3860"/>
                </a:cxn>
                <a:cxn ang="0">
                  <a:pos x="347" y="3812"/>
                </a:cxn>
                <a:cxn ang="0">
                  <a:pos x="27" y="3620"/>
                </a:cxn>
                <a:cxn ang="0">
                  <a:pos x="187" y="3524"/>
                </a:cxn>
                <a:cxn ang="0">
                  <a:pos x="307" y="3044"/>
                </a:cxn>
                <a:cxn ang="0">
                  <a:pos x="352" y="2331"/>
                </a:cxn>
                <a:cxn ang="0">
                  <a:pos x="347" y="1076"/>
                </a:cxn>
                <a:cxn ang="0">
                  <a:pos x="336" y="523"/>
                </a:cxn>
                <a:cxn ang="0">
                  <a:pos x="389" y="176"/>
                </a:cxn>
              </a:cxnLst>
              <a:rect l="0" t="0" r="r" b="b"/>
              <a:pathLst>
                <a:path w="3599" h="3884">
                  <a:moveTo>
                    <a:pt x="387" y="180"/>
                  </a:moveTo>
                  <a:cubicBezTo>
                    <a:pt x="420" y="155"/>
                    <a:pt x="518" y="19"/>
                    <a:pt x="587" y="20"/>
                  </a:cubicBezTo>
                  <a:cubicBezTo>
                    <a:pt x="656" y="21"/>
                    <a:pt x="726" y="191"/>
                    <a:pt x="801" y="188"/>
                  </a:cubicBezTo>
                  <a:cubicBezTo>
                    <a:pt x="875" y="185"/>
                    <a:pt x="957" y="8"/>
                    <a:pt x="1034" y="4"/>
                  </a:cubicBezTo>
                  <a:cubicBezTo>
                    <a:pt x="1112" y="0"/>
                    <a:pt x="1188" y="161"/>
                    <a:pt x="1268" y="164"/>
                  </a:cubicBezTo>
                  <a:cubicBezTo>
                    <a:pt x="1347" y="167"/>
                    <a:pt x="1429" y="17"/>
                    <a:pt x="1508" y="20"/>
                  </a:cubicBezTo>
                  <a:cubicBezTo>
                    <a:pt x="1587" y="23"/>
                    <a:pt x="1662" y="180"/>
                    <a:pt x="1741" y="180"/>
                  </a:cubicBezTo>
                  <a:cubicBezTo>
                    <a:pt x="1821" y="180"/>
                    <a:pt x="1904" y="19"/>
                    <a:pt x="1981" y="20"/>
                  </a:cubicBezTo>
                  <a:cubicBezTo>
                    <a:pt x="2059" y="21"/>
                    <a:pt x="2134" y="188"/>
                    <a:pt x="2208" y="188"/>
                  </a:cubicBezTo>
                  <a:cubicBezTo>
                    <a:pt x="2283" y="188"/>
                    <a:pt x="2352" y="16"/>
                    <a:pt x="2428" y="20"/>
                  </a:cubicBezTo>
                  <a:cubicBezTo>
                    <a:pt x="2505" y="24"/>
                    <a:pt x="2593" y="208"/>
                    <a:pt x="2669" y="212"/>
                  </a:cubicBezTo>
                  <a:cubicBezTo>
                    <a:pt x="2745" y="216"/>
                    <a:pt x="2822" y="36"/>
                    <a:pt x="2882" y="44"/>
                  </a:cubicBezTo>
                  <a:cubicBezTo>
                    <a:pt x="2942" y="52"/>
                    <a:pt x="2957" y="257"/>
                    <a:pt x="3029" y="260"/>
                  </a:cubicBezTo>
                  <a:cubicBezTo>
                    <a:pt x="3101" y="263"/>
                    <a:pt x="3237" y="60"/>
                    <a:pt x="3312" y="59"/>
                  </a:cubicBezTo>
                  <a:cubicBezTo>
                    <a:pt x="3387" y="58"/>
                    <a:pt x="3451" y="123"/>
                    <a:pt x="3480" y="251"/>
                  </a:cubicBezTo>
                  <a:cubicBezTo>
                    <a:pt x="3509" y="379"/>
                    <a:pt x="3492" y="575"/>
                    <a:pt x="3488" y="827"/>
                  </a:cubicBezTo>
                  <a:cubicBezTo>
                    <a:pt x="3484" y="1079"/>
                    <a:pt x="3469" y="1484"/>
                    <a:pt x="3456" y="1763"/>
                  </a:cubicBezTo>
                  <a:cubicBezTo>
                    <a:pt x="3443" y="2042"/>
                    <a:pt x="3415" y="2279"/>
                    <a:pt x="3408" y="2499"/>
                  </a:cubicBezTo>
                  <a:cubicBezTo>
                    <a:pt x="3401" y="2719"/>
                    <a:pt x="3403" y="2930"/>
                    <a:pt x="3416" y="3083"/>
                  </a:cubicBezTo>
                  <a:cubicBezTo>
                    <a:pt x="3429" y="3236"/>
                    <a:pt x="3459" y="3346"/>
                    <a:pt x="3488" y="3419"/>
                  </a:cubicBezTo>
                  <a:cubicBezTo>
                    <a:pt x="3517" y="3492"/>
                    <a:pt x="3579" y="3499"/>
                    <a:pt x="3589" y="3524"/>
                  </a:cubicBezTo>
                  <a:cubicBezTo>
                    <a:pt x="3599" y="3549"/>
                    <a:pt x="3583" y="3548"/>
                    <a:pt x="3549" y="3572"/>
                  </a:cubicBezTo>
                  <a:cubicBezTo>
                    <a:pt x="3516" y="3596"/>
                    <a:pt x="3443" y="3652"/>
                    <a:pt x="3389" y="3668"/>
                  </a:cubicBezTo>
                  <a:cubicBezTo>
                    <a:pt x="3336" y="3684"/>
                    <a:pt x="3309" y="3684"/>
                    <a:pt x="3229" y="3668"/>
                  </a:cubicBezTo>
                  <a:cubicBezTo>
                    <a:pt x="3149" y="3652"/>
                    <a:pt x="2996" y="3556"/>
                    <a:pt x="2909" y="3572"/>
                  </a:cubicBezTo>
                  <a:cubicBezTo>
                    <a:pt x="2822" y="3588"/>
                    <a:pt x="2782" y="3716"/>
                    <a:pt x="2709" y="3764"/>
                  </a:cubicBezTo>
                  <a:cubicBezTo>
                    <a:pt x="2635" y="3812"/>
                    <a:pt x="2575" y="3876"/>
                    <a:pt x="2468" y="3860"/>
                  </a:cubicBezTo>
                  <a:cubicBezTo>
                    <a:pt x="2362" y="3844"/>
                    <a:pt x="2208" y="3668"/>
                    <a:pt x="2068" y="3668"/>
                  </a:cubicBezTo>
                  <a:cubicBezTo>
                    <a:pt x="1928" y="3668"/>
                    <a:pt x="1795" y="3860"/>
                    <a:pt x="1628" y="3860"/>
                  </a:cubicBezTo>
                  <a:cubicBezTo>
                    <a:pt x="1461" y="3860"/>
                    <a:pt x="1234" y="3668"/>
                    <a:pt x="1067" y="3668"/>
                  </a:cubicBezTo>
                  <a:cubicBezTo>
                    <a:pt x="901" y="3668"/>
                    <a:pt x="747" y="3836"/>
                    <a:pt x="627" y="3860"/>
                  </a:cubicBezTo>
                  <a:cubicBezTo>
                    <a:pt x="507" y="3884"/>
                    <a:pt x="447" y="3852"/>
                    <a:pt x="347" y="3812"/>
                  </a:cubicBezTo>
                  <a:cubicBezTo>
                    <a:pt x="247" y="3772"/>
                    <a:pt x="53" y="3668"/>
                    <a:pt x="27" y="3620"/>
                  </a:cubicBezTo>
                  <a:cubicBezTo>
                    <a:pt x="0" y="3572"/>
                    <a:pt x="140" y="3620"/>
                    <a:pt x="187" y="3524"/>
                  </a:cubicBezTo>
                  <a:cubicBezTo>
                    <a:pt x="234" y="3428"/>
                    <a:pt x="280" y="3243"/>
                    <a:pt x="307" y="3044"/>
                  </a:cubicBezTo>
                  <a:cubicBezTo>
                    <a:pt x="334" y="2845"/>
                    <a:pt x="345" y="2659"/>
                    <a:pt x="352" y="2331"/>
                  </a:cubicBezTo>
                  <a:cubicBezTo>
                    <a:pt x="359" y="2003"/>
                    <a:pt x="350" y="1377"/>
                    <a:pt x="347" y="1076"/>
                  </a:cubicBezTo>
                  <a:cubicBezTo>
                    <a:pt x="344" y="775"/>
                    <a:pt x="329" y="673"/>
                    <a:pt x="336" y="523"/>
                  </a:cubicBezTo>
                  <a:cubicBezTo>
                    <a:pt x="343" y="373"/>
                    <a:pt x="378" y="248"/>
                    <a:pt x="389" y="176"/>
                  </a:cubicBezTo>
                </a:path>
              </a:pathLst>
            </a:custGeom>
            <a:gradFill rotWithShape="1">
              <a:gsLst>
                <a:gs pos="0">
                  <a:schemeClr val="accent1">
                    <a:alpha val="98000"/>
                  </a:schemeClr>
                </a:gs>
                <a:gs pos="50000">
                  <a:schemeClr val="bg1">
                    <a:alpha val="99001"/>
                  </a:schemeClr>
                </a:gs>
                <a:gs pos="100000">
                  <a:schemeClr val="accent1">
                    <a:alpha val="98000"/>
                  </a:schemeClr>
                </a:gs>
              </a:gsLst>
              <a:lin ang="0" scaled="1"/>
            </a:gradFill>
            <a:ln w="9525" cap="flat" cmpd="sng">
              <a:solidFill>
                <a:schemeClr val="tx2"/>
              </a:solidFill>
              <a:prstDash val="solid"/>
              <a:round/>
              <a:headEnd type="none" w="lg" len="lg"/>
              <a:tailEnd type="none" w="lg" len="lg"/>
            </a:ln>
            <a:effectLst/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Arial"/>
              </a:endParaRPr>
            </a:p>
          </p:txBody>
        </p:sp>
        <p:grpSp>
          <p:nvGrpSpPr>
            <p:cNvPr id="7210" name="Group 19"/>
            <p:cNvGrpSpPr>
              <a:grpSpLocks/>
            </p:cNvGrpSpPr>
            <p:nvPr/>
          </p:nvGrpSpPr>
          <p:grpSpPr bwMode="auto">
            <a:xfrm>
              <a:off x="2560" y="192"/>
              <a:ext cx="134" cy="385"/>
              <a:chOff x="275" y="191"/>
              <a:chExt cx="161" cy="385"/>
            </a:xfrm>
          </p:grpSpPr>
          <p:sp>
            <p:nvSpPr>
              <p:cNvPr id="7232" name="Oval 20"/>
              <p:cNvSpPr>
                <a:spLocks noChangeArrowheads="1"/>
              </p:cNvSpPr>
              <p:nvPr/>
            </p:nvSpPr>
            <p:spPr bwMode="auto">
              <a:xfrm>
                <a:off x="336" y="480"/>
                <a:ext cx="48" cy="96"/>
              </a:xfrm>
              <a:prstGeom prst="ellipse">
                <a:avLst/>
              </a:prstGeom>
              <a:noFill/>
              <a:ln w="9525">
                <a:solidFill>
                  <a:schemeClr val="tx2"/>
                </a:solidFill>
                <a:round/>
                <a:headEnd type="none" w="lg" len="lg"/>
                <a:tailEnd type="none" w="lg" len="lg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ru-RU" altLang="ru-RU">
                  <a:solidFill>
                    <a:srgbClr val="000000"/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8213" name="Freeform 21"/>
              <p:cNvSpPr>
                <a:spLocks/>
              </p:cNvSpPr>
              <p:nvPr/>
            </p:nvSpPr>
            <p:spPr bwMode="auto">
              <a:xfrm>
                <a:off x="275" y="191"/>
                <a:ext cx="158" cy="367"/>
              </a:xfrm>
              <a:custGeom>
                <a:avLst/>
                <a:gdLst/>
                <a:ahLst/>
                <a:cxnLst>
                  <a:cxn ang="0">
                    <a:pos x="97" y="295"/>
                  </a:cxn>
                  <a:cxn ang="0">
                    <a:pos x="88" y="363"/>
                  </a:cxn>
                  <a:cxn ang="0">
                    <a:pos x="51" y="319"/>
                  </a:cxn>
                  <a:cxn ang="0">
                    <a:pos x="6" y="216"/>
                  </a:cxn>
                  <a:cxn ang="0">
                    <a:pos x="13" y="95"/>
                  </a:cxn>
                  <a:cxn ang="0">
                    <a:pos x="37" y="25"/>
                  </a:cxn>
                  <a:cxn ang="0">
                    <a:pos x="82" y="0"/>
                  </a:cxn>
                  <a:cxn ang="0">
                    <a:pos x="130" y="25"/>
                  </a:cxn>
                  <a:cxn ang="0">
                    <a:pos x="156" y="81"/>
                  </a:cxn>
                  <a:cxn ang="0">
                    <a:pos x="159" y="198"/>
                  </a:cxn>
                  <a:cxn ang="0">
                    <a:pos x="145" y="198"/>
                  </a:cxn>
                  <a:cxn ang="0">
                    <a:pos x="133" y="195"/>
                  </a:cxn>
                  <a:cxn ang="0">
                    <a:pos x="136" y="134"/>
                  </a:cxn>
                  <a:cxn ang="0">
                    <a:pos x="129" y="85"/>
                  </a:cxn>
                  <a:cxn ang="0">
                    <a:pos x="108" y="53"/>
                  </a:cxn>
                  <a:cxn ang="0">
                    <a:pos x="82" y="43"/>
                  </a:cxn>
                  <a:cxn ang="0">
                    <a:pos x="61" y="53"/>
                  </a:cxn>
                  <a:cxn ang="0">
                    <a:pos x="42" y="111"/>
                  </a:cxn>
                  <a:cxn ang="0">
                    <a:pos x="39" y="193"/>
                  </a:cxn>
                  <a:cxn ang="0">
                    <a:pos x="58" y="264"/>
                  </a:cxn>
                  <a:cxn ang="0">
                    <a:pos x="84" y="292"/>
                  </a:cxn>
                  <a:cxn ang="0">
                    <a:pos x="97" y="295"/>
                  </a:cxn>
                </a:cxnLst>
                <a:rect l="0" t="0" r="r" b="b"/>
                <a:pathLst>
                  <a:path w="161" h="367">
                    <a:moveTo>
                      <a:pt x="97" y="295"/>
                    </a:moveTo>
                    <a:cubicBezTo>
                      <a:pt x="98" y="308"/>
                      <a:pt x="96" y="359"/>
                      <a:pt x="88" y="363"/>
                    </a:cubicBezTo>
                    <a:cubicBezTo>
                      <a:pt x="80" y="367"/>
                      <a:pt x="65" y="344"/>
                      <a:pt x="51" y="319"/>
                    </a:cubicBezTo>
                    <a:cubicBezTo>
                      <a:pt x="37" y="294"/>
                      <a:pt x="12" y="253"/>
                      <a:pt x="6" y="216"/>
                    </a:cubicBezTo>
                    <a:cubicBezTo>
                      <a:pt x="0" y="179"/>
                      <a:pt x="8" y="127"/>
                      <a:pt x="13" y="95"/>
                    </a:cubicBezTo>
                    <a:cubicBezTo>
                      <a:pt x="18" y="63"/>
                      <a:pt x="25" y="41"/>
                      <a:pt x="37" y="25"/>
                    </a:cubicBezTo>
                    <a:cubicBezTo>
                      <a:pt x="49" y="9"/>
                      <a:pt x="67" y="0"/>
                      <a:pt x="82" y="0"/>
                    </a:cubicBezTo>
                    <a:cubicBezTo>
                      <a:pt x="97" y="0"/>
                      <a:pt x="118" y="11"/>
                      <a:pt x="130" y="25"/>
                    </a:cubicBezTo>
                    <a:cubicBezTo>
                      <a:pt x="142" y="39"/>
                      <a:pt x="151" y="52"/>
                      <a:pt x="156" y="81"/>
                    </a:cubicBezTo>
                    <a:cubicBezTo>
                      <a:pt x="161" y="110"/>
                      <a:pt x="161" y="179"/>
                      <a:pt x="159" y="198"/>
                    </a:cubicBezTo>
                    <a:cubicBezTo>
                      <a:pt x="157" y="217"/>
                      <a:pt x="149" y="198"/>
                      <a:pt x="145" y="198"/>
                    </a:cubicBezTo>
                    <a:cubicBezTo>
                      <a:pt x="141" y="198"/>
                      <a:pt x="134" y="206"/>
                      <a:pt x="133" y="195"/>
                    </a:cubicBezTo>
                    <a:cubicBezTo>
                      <a:pt x="132" y="184"/>
                      <a:pt x="137" y="152"/>
                      <a:pt x="136" y="134"/>
                    </a:cubicBezTo>
                    <a:cubicBezTo>
                      <a:pt x="135" y="116"/>
                      <a:pt x="134" y="98"/>
                      <a:pt x="129" y="85"/>
                    </a:cubicBezTo>
                    <a:cubicBezTo>
                      <a:pt x="124" y="72"/>
                      <a:pt x="116" y="60"/>
                      <a:pt x="108" y="53"/>
                    </a:cubicBezTo>
                    <a:cubicBezTo>
                      <a:pt x="100" y="46"/>
                      <a:pt x="90" y="43"/>
                      <a:pt x="82" y="43"/>
                    </a:cubicBezTo>
                    <a:cubicBezTo>
                      <a:pt x="74" y="43"/>
                      <a:pt x="68" y="42"/>
                      <a:pt x="61" y="53"/>
                    </a:cubicBezTo>
                    <a:cubicBezTo>
                      <a:pt x="54" y="64"/>
                      <a:pt x="46" y="88"/>
                      <a:pt x="42" y="111"/>
                    </a:cubicBezTo>
                    <a:cubicBezTo>
                      <a:pt x="38" y="134"/>
                      <a:pt x="36" y="167"/>
                      <a:pt x="39" y="193"/>
                    </a:cubicBezTo>
                    <a:cubicBezTo>
                      <a:pt x="42" y="219"/>
                      <a:pt x="51" y="248"/>
                      <a:pt x="58" y="264"/>
                    </a:cubicBezTo>
                    <a:cubicBezTo>
                      <a:pt x="65" y="280"/>
                      <a:pt x="78" y="287"/>
                      <a:pt x="84" y="292"/>
                    </a:cubicBezTo>
                    <a:cubicBezTo>
                      <a:pt x="90" y="297"/>
                      <a:pt x="94" y="295"/>
                      <a:pt x="97" y="29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1">
                      <a:alpha val="49001"/>
                    </a:schemeClr>
                  </a:gs>
                  <a:gs pos="50000">
                    <a:srgbClr val="0000FF">
                      <a:alpha val="45000"/>
                    </a:srgbClr>
                  </a:gs>
                  <a:gs pos="100000">
                    <a:schemeClr val="bg1">
                      <a:alpha val="49001"/>
                    </a:schemeClr>
                  </a:gs>
                </a:gsLst>
                <a:lin ang="0" scaled="1"/>
              </a:gradFill>
              <a:ln w="9525" cap="flat" cmpd="sng">
                <a:solidFill>
                  <a:srgbClr val="0000FF">
                    <a:alpha val="50000"/>
                  </a:srgbClr>
                </a:solidFill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solidFill>
                    <a:srgbClr val="000000"/>
                  </a:solidFill>
                  <a:latin typeface="Arial"/>
                </a:endParaRPr>
              </a:p>
            </p:txBody>
          </p:sp>
        </p:grpSp>
        <p:grpSp>
          <p:nvGrpSpPr>
            <p:cNvPr id="7211" name="Group 22"/>
            <p:cNvGrpSpPr>
              <a:grpSpLocks/>
            </p:cNvGrpSpPr>
            <p:nvPr/>
          </p:nvGrpSpPr>
          <p:grpSpPr bwMode="auto">
            <a:xfrm>
              <a:off x="3011" y="193"/>
              <a:ext cx="135" cy="385"/>
              <a:chOff x="275" y="191"/>
              <a:chExt cx="161" cy="385"/>
            </a:xfrm>
          </p:grpSpPr>
          <p:sp>
            <p:nvSpPr>
              <p:cNvPr id="7230" name="Oval 23"/>
              <p:cNvSpPr>
                <a:spLocks noChangeArrowheads="1"/>
              </p:cNvSpPr>
              <p:nvPr/>
            </p:nvSpPr>
            <p:spPr bwMode="auto">
              <a:xfrm>
                <a:off x="336" y="480"/>
                <a:ext cx="48" cy="96"/>
              </a:xfrm>
              <a:prstGeom prst="ellipse">
                <a:avLst/>
              </a:prstGeom>
              <a:noFill/>
              <a:ln w="9525">
                <a:solidFill>
                  <a:schemeClr val="tx2"/>
                </a:solidFill>
                <a:round/>
                <a:headEnd type="none" w="lg" len="lg"/>
                <a:tailEnd type="none" w="lg" len="lg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ru-RU" altLang="ru-RU">
                  <a:solidFill>
                    <a:srgbClr val="000000"/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5" name="Freeform 24"/>
              <p:cNvSpPr>
                <a:spLocks/>
              </p:cNvSpPr>
              <p:nvPr/>
            </p:nvSpPr>
            <p:spPr bwMode="auto">
              <a:xfrm>
                <a:off x="278" y="191"/>
                <a:ext cx="158" cy="367"/>
              </a:xfrm>
              <a:custGeom>
                <a:avLst/>
                <a:gdLst/>
                <a:ahLst/>
                <a:cxnLst>
                  <a:cxn ang="0">
                    <a:pos x="97" y="295"/>
                  </a:cxn>
                  <a:cxn ang="0">
                    <a:pos x="88" y="363"/>
                  </a:cxn>
                  <a:cxn ang="0">
                    <a:pos x="51" y="319"/>
                  </a:cxn>
                  <a:cxn ang="0">
                    <a:pos x="6" y="216"/>
                  </a:cxn>
                  <a:cxn ang="0">
                    <a:pos x="13" y="95"/>
                  </a:cxn>
                  <a:cxn ang="0">
                    <a:pos x="37" y="25"/>
                  </a:cxn>
                  <a:cxn ang="0">
                    <a:pos x="82" y="0"/>
                  </a:cxn>
                  <a:cxn ang="0">
                    <a:pos x="130" y="25"/>
                  </a:cxn>
                  <a:cxn ang="0">
                    <a:pos x="156" y="81"/>
                  </a:cxn>
                  <a:cxn ang="0">
                    <a:pos x="159" y="198"/>
                  </a:cxn>
                  <a:cxn ang="0">
                    <a:pos x="145" y="198"/>
                  </a:cxn>
                  <a:cxn ang="0">
                    <a:pos x="133" y="195"/>
                  </a:cxn>
                  <a:cxn ang="0">
                    <a:pos x="136" y="134"/>
                  </a:cxn>
                  <a:cxn ang="0">
                    <a:pos x="129" y="85"/>
                  </a:cxn>
                  <a:cxn ang="0">
                    <a:pos x="108" y="53"/>
                  </a:cxn>
                  <a:cxn ang="0">
                    <a:pos x="82" y="43"/>
                  </a:cxn>
                  <a:cxn ang="0">
                    <a:pos x="61" y="53"/>
                  </a:cxn>
                  <a:cxn ang="0">
                    <a:pos x="42" y="111"/>
                  </a:cxn>
                  <a:cxn ang="0">
                    <a:pos x="39" y="193"/>
                  </a:cxn>
                  <a:cxn ang="0">
                    <a:pos x="58" y="264"/>
                  </a:cxn>
                  <a:cxn ang="0">
                    <a:pos x="84" y="292"/>
                  </a:cxn>
                  <a:cxn ang="0">
                    <a:pos x="97" y="295"/>
                  </a:cxn>
                </a:cxnLst>
                <a:rect l="0" t="0" r="r" b="b"/>
                <a:pathLst>
                  <a:path w="161" h="367">
                    <a:moveTo>
                      <a:pt x="97" y="295"/>
                    </a:moveTo>
                    <a:cubicBezTo>
                      <a:pt x="98" y="308"/>
                      <a:pt x="96" y="359"/>
                      <a:pt x="88" y="363"/>
                    </a:cubicBezTo>
                    <a:cubicBezTo>
                      <a:pt x="80" y="367"/>
                      <a:pt x="65" y="344"/>
                      <a:pt x="51" y="319"/>
                    </a:cubicBezTo>
                    <a:cubicBezTo>
                      <a:pt x="37" y="294"/>
                      <a:pt x="12" y="253"/>
                      <a:pt x="6" y="216"/>
                    </a:cubicBezTo>
                    <a:cubicBezTo>
                      <a:pt x="0" y="179"/>
                      <a:pt x="8" y="127"/>
                      <a:pt x="13" y="95"/>
                    </a:cubicBezTo>
                    <a:cubicBezTo>
                      <a:pt x="18" y="63"/>
                      <a:pt x="25" y="41"/>
                      <a:pt x="37" y="25"/>
                    </a:cubicBezTo>
                    <a:cubicBezTo>
                      <a:pt x="49" y="9"/>
                      <a:pt x="67" y="0"/>
                      <a:pt x="82" y="0"/>
                    </a:cubicBezTo>
                    <a:cubicBezTo>
                      <a:pt x="97" y="0"/>
                      <a:pt x="118" y="11"/>
                      <a:pt x="130" y="25"/>
                    </a:cubicBezTo>
                    <a:cubicBezTo>
                      <a:pt x="142" y="39"/>
                      <a:pt x="151" y="52"/>
                      <a:pt x="156" y="81"/>
                    </a:cubicBezTo>
                    <a:cubicBezTo>
                      <a:pt x="161" y="110"/>
                      <a:pt x="161" y="179"/>
                      <a:pt x="159" y="198"/>
                    </a:cubicBezTo>
                    <a:cubicBezTo>
                      <a:pt x="157" y="217"/>
                      <a:pt x="149" y="198"/>
                      <a:pt x="145" y="198"/>
                    </a:cubicBezTo>
                    <a:cubicBezTo>
                      <a:pt x="141" y="198"/>
                      <a:pt x="134" y="206"/>
                      <a:pt x="133" y="195"/>
                    </a:cubicBezTo>
                    <a:cubicBezTo>
                      <a:pt x="132" y="184"/>
                      <a:pt x="137" y="152"/>
                      <a:pt x="136" y="134"/>
                    </a:cubicBezTo>
                    <a:cubicBezTo>
                      <a:pt x="135" y="116"/>
                      <a:pt x="134" y="98"/>
                      <a:pt x="129" y="85"/>
                    </a:cubicBezTo>
                    <a:cubicBezTo>
                      <a:pt x="124" y="72"/>
                      <a:pt x="116" y="60"/>
                      <a:pt x="108" y="53"/>
                    </a:cubicBezTo>
                    <a:cubicBezTo>
                      <a:pt x="100" y="46"/>
                      <a:pt x="90" y="43"/>
                      <a:pt x="82" y="43"/>
                    </a:cubicBezTo>
                    <a:cubicBezTo>
                      <a:pt x="74" y="43"/>
                      <a:pt x="68" y="42"/>
                      <a:pt x="61" y="53"/>
                    </a:cubicBezTo>
                    <a:cubicBezTo>
                      <a:pt x="54" y="64"/>
                      <a:pt x="46" y="88"/>
                      <a:pt x="42" y="111"/>
                    </a:cubicBezTo>
                    <a:cubicBezTo>
                      <a:pt x="38" y="134"/>
                      <a:pt x="36" y="167"/>
                      <a:pt x="39" y="193"/>
                    </a:cubicBezTo>
                    <a:cubicBezTo>
                      <a:pt x="42" y="219"/>
                      <a:pt x="51" y="248"/>
                      <a:pt x="58" y="264"/>
                    </a:cubicBezTo>
                    <a:cubicBezTo>
                      <a:pt x="65" y="280"/>
                      <a:pt x="78" y="287"/>
                      <a:pt x="84" y="292"/>
                    </a:cubicBezTo>
                    <a:cubicBezTo>
                      <a:pt x="90" y="297"/>
                      <a:pt x="94" y="295"/>
                      <a:pt x="97" y="29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1">
                      <a:alpha val="49001"/>
                    </a:schemeClr>
                  </a:gs>
                  <a:gs pos="50000">
                    <a:srgbClr val="0000FF">
                      <a:alpha val="45000"/>
                    </a:srgbClr>
                  </a:gs>
                  <a:gs pos="100000">
                    <a:schemeClr val="bg1">
                      <a:alpha val="49001"/>
                    </a:schemeClr>
                  </a:gs>
                </a:gsLst>
                <a:lin ang="0" scaled="1"/>
              </a:gradFill>
              <a:ln w="9525" cap="flat" cmpd="sng">
                <a:solidFill>
                  <a:srgbClr val="0000FF">
                    <a:alpha val="50000"/>
                  </a:srgbClr>
                </a:solidFill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solidFill>
                    <a:srgbClr val="000000"/>
                  </a:solidFill>
                  <a:latin typeface="Arial"/>
                </a:endParaRPr>
              </a:p>
            </p:txBody>
          </p:sp>
        </p:grpSp>
        <p:grpSp>
          <p:nvGrpSpPr>
            <p:cNvPr id="7212" name="Group 25"/>
            <p:cNvGrpSpPr>
              <a:grpSpLocks/>
            </p:cNvGrpSpPr>
            <p:nvPr/>
          </p:nvGrpSpPr>
          <p:grpSpPr bwMode="auto">
            <a:xfrm>
              <a:off x="3492" y="193"/>
              <a:ext cx="134" cy="385"/>
              <a:chOff x="275" y="191"/>
              <a:chExt cx="161" cy="385"/>
            </a:xfrm>
          </p:grpSpPr>
          <p:sp>
            <p:nvSpPr>
              <p:cNvPr id="7228" name="Oval 26"/>
              <p:cNvSpPr>
                <a:spLocks noChangeArrowheads="1"/>
              </p:cNvSpPr>
              <p:nvPr/>
            </p:nvSpPr>
            <p:spPr bwMode="auto">
              <a:xfrm>
                <a:off x="336" y="480"/>
                <a:ext cx="48" cy="96"/>
              </a:xfrm>
              <a:prstGeom prst="ellipse">
                <a:avLst/>
              </a:prstGeom>
              <a:noFill/>
              <a:ln w="9525">
                <a:solidFill>
                  <a:schemeClr val="tx2"/>
                </a:solidFill>
                <a:round/>
                <a:headEnd type="none" w="lg" len="lg"/>
                <a:tailEnd type="none" w="lg" len="lg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ru-RU" altLang="ru-RU">
                  <a:solidFill>
                    <a:srgbClr val="000000"/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8" name="Freeform 27"/>
              <p:cNvSpPr>
                <a:spLocks/>
              </p:cNvSpPr>
              <p:nvPr/>
            </p:nvSpPr>
            <p:spPr bwMode="auto">
              <a:xfrm>
                <a:off x="275" y="191"/>
                <a:ext cx="158" cy="367"/>
              </a:xfrm>
              <a:custGeom>
                <a:avLst/>
                <a:gdLst/>
                <a:ahLst/>
                <a:cxnLst>
                  <a:cxn ang="0">
                    <a:pos x="97" y="295"/>
                  </a:cxn>
                  <a:cxn ang="0">
                    <a:pos x="88" y="363"/>
                  </a:cxn>
                  <a:cxn ang="0">
                    <a:pos x="51" y="319"/>
                  </a:cxn>
                  <a:cxn ang="0">
                    <a:pos x="6" y="216"/>
                  </a:cxn>
                  <a:cxn ang="0">
                    <a:pos x="13" y="95"/>
                  </a:cxn>
                  <a:cxn ang="0">
                    <a:pos x="37" y="25"/>
                  </a:cxn>
                  <a:cxn ang="0">
                    <a:pos x="82" y="0"/>
                  </a:cxn>
                  <a:cxn ang="0">
                    <a:pos x="130" y="25"/>
                  </a:cxn>
                  <a:cxn ang="0">
                    <a:pos x="156" y="81"/>
                  </a:cxn>
                  <a:cxn ang="0">
                    <a:pos x="159" y="198"/>
                  </a:cxn>
                  <a:cxn ang="0">
                    <a:pos x="145" y="198"/>
                  </a:cxn>
                  <a:cxn ang="0">
                    <a:pos x="133" y="195"/>
                  </a:cxn>
                  <a:cxn ang="0">
                    <a:pos x="136" y="134"/>
                  </a:cxn>
                  <a:cxn ang="0">
                    <a:pos x="129" y="85"/>
                  </a:cxn>
                  <a:cxn ang="0">
                    <a:pos x="108" y="53"/>
                  </a:cxn>
                  <a:cxn ang="0">
                    <a:pos x="82" y="43"/>
                  </a:cxn>
                  <a:cxn ang="0">
                    <a:pos x="61" y="53"/>
                  </a:cxn>
                  <a:cxn ang="0">
                    <a:pos x="42" y="111"/>
                  </a:cxn>
                  <a:cxn ang="0">
                    <a:pos x="39" y="193"/>
                  </a:cxn>
                  <a:cxn ang="0">
                    <a:pos x="58" y="264"/>
                  </a:cxn>
                  <a:cxn ang="0">
                    <a:pos x="84" y="292"/>
                  </a:cxn>
                  <a:cxn ang="0">
                    <a:pos x="97" y="295"/>
                  </a:cxn>
                </a:cxnLst>
                <a:rect l="0" t="0" r="r" b="b"/>
                <a:pathLst>
                  <a:path w="161" h="367">
                    <a:moveTo>
                      <a:pt x="97" y="295"/>
                    </a:moveTo>
                    <a:cubicBezTo>
                      <a:pt x="98" y="308"/>
                      <a:pt x="96" y="359"/>
                      <a:pt x="88" y="363"/>
                    </a:cubicBezTo>
                    <a:cubicBezTo>
                      <a:pt x="80" y="367"/>
                      <a:pt x="65" y="344"/>
                      <a:pt x="51" y="319"/>
                    </a:cubicBezTo>
                    <a:cubicBezTo>
                      <a:pt x="37" y="294"/>
                      <a:pt x="12" y="253"/>
                      <a:pt x="6" y="216"/>
                    </a:cubicBezTo>
                    <a:cubicBezTo>
                      <a:pt x="0" y="179"/>
                      <a:pt x="8" y="127"/>
                      <a:pt x="13" y="95"/>
                    </a:cubicBezTo>
                    <a:cubicBezTo>
                      <a:pt x="18" y="63"/>
                      <a:pt x="25" y="41"/>
                      <a:pt x="37" y="25"/>
                    </a:cubicBezTo>
                    <a:cubicBezTo>
                      <a:pt x="49" y="9"/>
                      <a:pt x="67" y="0"/>
                      <a:pt x="82" y="0"/>
                    </a:cubicBezTo>
                    <a:cubicBezTo>
                      <a:pt x="97" y="0"/>
                      <a:pt x="118" y="11"/>
                      <a:pt x="130" y="25"/>
                    </a:cubicBezTo>
                    <a:cubicBezTo>
                      <a:pt x="142" y="39"/>
                      <a:pt x="151" y="52"/>
                      <a:pt x="156" y="81"/>
                    </a:cubicBezTo>
                    <a:cubicBezTo>
                      <a:pt x="161" y="110"/>
                      <a:pt x="161" y="179"/>
                      <a:pt x="159" y="198"/>
                    </a:cubicBezTo>
                    <a:cubicBezTo>
                      <a:pt x="157" y="217"/>
                      <a:pt x="149" y="198"/>
                      <a:pt x="145" y="198"/>
                    </a:cubicBezTo>
                    <a:cubicBezTo>
                      <a:pt x="141" y="198"/>
                      <a:pt x="134" y="206"/>
                      <a:pt x="133" y="195"/>
                    </a:cubicBezTo>
                    <a:cubicBezTo>
                      <a:pt x="132" y="184"/>
                      <a:pt x="137" y="152"/>
                      <a:pt x="136" y="134"/>
                    </a:cubicBezTo>
                    <a:cubicBezTo>
                      <a:pt x="135" y="116"/>
                      <a:pt x="134" y="98"/>
                      <a:pt x="129" y="85"/>
                    </a:cubicBezTo>
                    <a:cubicBezTo>
                      <a:pt x="124" y="72"/>
                      <a:pt x="116" y="60"/>
                      <a:pt x="108" y="53"/>
                    </a:cubicBezTo>
                    <a:cubicBezTo>
                      <a:pt x="100" y="46"/>
                      <a:pt x="90" y="43"/>
                      <a:pt x="82" y="43"/>
                    </a:cubicBezTo>
                    <a:cubicBezTo>
                      <a:pt x="74" y="43"/>
                      <a:pt x="68" y="42"/>
                      <a:pt x="61" y="53"/>
                    </a:cubicBezTo>
                    <a:cubicBezTo>
                      <a:pt x="54" y="64"/>
                      <a:pt x="46" y="88"/>
                      <a:pt x="42" y="111"/>
                    </a:cubicBezTo>
                    <a:cubicBezTo>
                      <a:pt x="38" y="134"/>
                      <a:pt x="36" y="167"/>
                      <a:pt x="39" y="193"/>
                    </a:cubicBezTo>
                    <a:cubicBezTo>
                      <a:pt x="42" y="219"/>
                      <a:pt x="51" y="248"/>
                      <a:pt x="58" y="264"/>
                    </a:cubicBezTo>
                    <a:cubicBezTo>
                      <a:pt x="65" y="280"/>
                      <a:pt x="78" y="287"/>
                      <a:pt x="84" y="292"/>
                    </a:cubicBezTo>
                    <a:cubicBezTo>
                      <a:pt x="90" y="297"/>
                      <a:pt x="94" y="295"/>
                      <a:pt x="97" y="29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1">
                      <a:alpha val="49001"/>
                    </a:schemeClr>
                  </a:gs>
                  <a:gs pos="50000">
                    <a:srgbClr val="0000FF">
                      <a:alpha val="45000"/>
                    </a:srgbClr>
                  </a:gs>
                  <a:gs pos="100000">
                    <a:schemeClr val="bg1">
                      <a:alpha val="49001"/>
                    </a:schemeClr>
                  </a:gs>
                </a:gsLst>
                <a:lin ang="0" scaled="1"/>
              </a:gradFill>
              <a:ln w="9525" cap="flat" cmpd="sng">
                <a:solidFill>
                  <a:srgbClr val="0000FF">
                    <a:alpha val="50000"/>
                  </a:srgbClr>
                </a:solidFill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solidFill>
                    <a:srgbClr val="000000"/>
                  </a:solidFill>
                  <a:latin typeface="Arial"/>
                </a:endParaRPr>
              </a:p>
            </p:txBody>
          </p:sp>
        </p:grpSp>
        <p:grpSp>
          <p:nvGrpSpPr>
            <p:cNvPr id="7213" name="Group 28"/>
            <p:cNvGrpSpPr>
              <a:grpSpLocks/>
            </p:cNvGrpSpPr>
            <p:nvPr/>
          </p:nvGrpSpPr>
          <p:grpSpPr bwMode="auto">
            <a:xfrm>
              <a:off x="3972" y="193"/>
              <a:ext cx="134" cy="385"/>
              <a:chOff x="275" y="191"/>
              <a:chExt cx="161" cy="385"/>
            </a:xfrm>
          </p:grpSpPr>
          <p:sp>
            <p:nvSpPr>
              <p:cNvPr id="7226" name="Oval 29"/>
              <p:cNvSpPr>
                <a:spLocks noChangeArrowheads="1"/>
              </p:cNvSpPr>
              <p:nvPr/>
            </p:nvSpPr>
            <p:spPr bwMode="auto">
              <a:xfrm>
                <a:off x="336" y="480"/>
                <a:ext cx="48" cy="96"/>
              </a:xfrm>
              <a:prstGeom prst="ellipse">
                <a:avLst/>
              </a:prstGeom>
              <a:noFill/>
              <a:ln w="9525">
                <a:solidFill>
                  <a:schemeClr val="tx2"/>
                </a:solidFill>
                <a:round/>
                <a:headEnd type="none" w="lg" len="lg"/>
                <a:tailEnd type="none" w="lg" len="lg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ru-RU" altLang="ru-RU">
                  <a:solidFill>
                    <a:srgbClr val="000000"/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6" name="Freeform 30"/>
              <p:cNvSpPr>
                <a:spLocks/>
              </p:cNvSpPr>
              <p:nvPr/>
            </p:nvSpPr>
            <p:spPr bwMode="auto">
              <a:xfrm>
                <a:off x="275" y="191"/>
                <a:ext cx="158" cy="367"/>
              </a:xfrm>
              <a:custGeom>
                <a:avLst/>
                <a:gdLst/>
                <a:ahLst/>
                <a:cxnLst>
                  <a:cxn ang="0">
                    <a:pos x="97" y="295"/>
                  </a:cxn>
                  <a:cxn ang="0">
                    <a:pos x="88" y="363"/>
                  </a:cxn>
                  <a:cxn ang="0">
                    <a:pos x="51" y="319"/>
                  </a:cxn>
                  <a:cxn ang="0">
                    <a:pos x="6" y="216"/>
                  </a:cxn>
                  <a:cxn ang="0">
                    <a:pos x="13" y="95"/>
                  </a:cxn>
                  <a:cxn ang="0">
                    <a:pos x="37" y="25"/>
                  </a:cxn>
                  <a:cxn ang="0">
                    <a:pos x="82" y="0"/>
                  </a:cxn>
                  <a:cxn ang="0">
                    <a:pos x="130" y="25"/>
                  </a:cxn>
                  <a:cxn ang="0">
                    <a:pos x="156" y="81"/>
                  </a:cxn>
                  <a:cxn ang="0">
                    <a:pos x="159" y="198"/>
                  </a:cxn>
                  <a:cxn ang="0">
                    <a:pos x="145" y="198"/>
                  </a:cxn>
                  <a:cxn ang="0">
                    <a:pos x="133" y="195"/>
                  </a:cxn>
                  <a:cxn ang="0">
                    <a:pos x="136" y="134"/>
                  </a:cxn>
                  <a:cxn ang="0">
                    <a:pos x="129" y="85"/>
                  </a:cxn>
                  <a:cxn ang="0">
                    <a:pos x="108" y="53"/>
                  </a:cxn>
                  <a:cxn ang="0">
                    <a:pos x="82" y="43"/>
                  </a:cxn>
                  <a:cxn ang="0">
                    <a:pos x="61" y="53"/>
                  </a:cxn>
                  <a:cxn ang="0">
                    <a:pos x="42" y="111"/>
                  </a:cxn>
                  <a:cxn ang="0">
                    <a:pos x="39" y="193"/>
                  </a:cxn>
                  <a:cxn ang="0">
                    <a:pos x="58" y="264"/>
                  </a:cxn>
                  <a:cxn ang="0">
                    <a:pos x="84" y="292"/>
                  </a:cxn>
                  <a:cxn ang="0">
                    <a:pos x="97" y="295"/>
                  </a:cxn>
                </a:cxnLst>
                <a:rect l="0" t="0" r="r" b="b"/>
                <a:pathLst>
                  <a:path w="161" h="367">
                    <a:moveTo>
                      <a:pt x="97" y="295"/>
                    </a:moveTo>
                    <a:cubicBezTo>
                      <a:pt x="98" y="308"/>
                      <a:pt x="96" y="359"/>
                      <a:pt x="88" y="363"/>
                    </a:cubicBezTo>
                    <a:cubicBezTo>
                      <a:pt x="80" y="367"/>
                      <a:pt x="65" y="344"/>
                      <a:pt x="51" y="319"/>
                    </a:cubicBezTo>
                    <a:cubicBezTo>
                      <a:pt x="37" y="294"/>
                      <a:pt x="12" y="253"/>
                      <a:pt x="6" y="216"/>
                    </a:cubicBezTo>
                    <a:cubicBezTo>
                      <a:pt x="0" y="179"/>
                      <a:pt x="8" y="127"/>
                      <a:pt x="13" y="95"/>
                    </a:cubicBezTo>
                    <a:cubicBezTo>
                      <a:pt x="18" y="63"/>
                      <a:pt x="25" y="41"/>
                      <a:pt x="37" y="25"/>
                    </a:cubicBezTo>
                    <a:cubicBezTo>
                      <a:pt x="49" y="9"/>
                      <a:pt x="67" y="0"/>
                      <a:pt x="82" y="0"/>
                    </a:cubicBezTo>
                    <a:cubicBezTo>
                      <a:pt x="97" y="0"/>
                      <a:pt x="118" y="11"/>
                      <a:pt x="130" y="25"/>
                    </a:cubicBezTo>
                    <a:cubicBezTo>
                      <a:pt x="142" y="39"/>
                      <a:pt x="151" y="52"/>
                      <a:pt x="156" y="81"/>
                    </a:cubicBezTo>
                    <a:cubicBezTo>
                      <a:pt x="161" y="110"/>
                      <a:pt x="161" y="179"/>
                      <a:pt x="159" y="198"/>
                    </a:cubicBezTo>
                    <a:cubicBezTo>
                      <a:pt x="157" y="217"/>
                      <a:pt x="149" y="198"/>
                      <a:pt x="145" y="198"/>
                    </a:cubicBezTo>
                    <a:cubicBezTo>
                      <a:pt x="141" y="198"/>
                      <a:pt x="134" y="206"/>
                      <a:pt x="133" y="195"/>
                    </a:cubicBezTo>
                    <a:cubicBezTo>
                      <a:pt x="132" y="184"/>
                      <a:pt x="137" y="152"/>
                      <a:pt x="136" y="134"/>
                    </a:cubicBezTo>
                    <a:cubicBezTo>
                      <a:pt x="135" y="116"/>
                      <a:pt x="134" y="98"/>
                      <a:pt x="129" y="85"/>
                    </a:cubicBezTo>
                    <a:cubicBezTo>
                      <a:pt x="124" y="72"/>
                      <a:pt x="116" y="60"/>
                      <a:pt x="108" y="53"/>
                    </a:cubicBezTo>
                    <a:cubicBezTo>
                      <a:pt x="100" y="46"/>
                      <a:pt x="90" y="43"/>
                      <a:pt x="82" y="43"/>
                    </a:cubicBezTo>
                    <a:cubicBezTo>
                      <a:pt x="74" y="43"/>
                      <a:pt x="68" y="42"/>
                      <a:pt x="61" y="53"/>
                    </a:cubicBezTo>
                    <a:cubicBezTo>
                      <a:pt x="54" y="64"/>
                      <a:pt x="46" y="88"/>
                      <a:pt x="42" y="111"/>
                    </a:cubicBezTo>
                    <a:cubicBezTo>
                      <a:pt x="38" y="134"/>
                      <a:pt x="36" y="167"/>
                      <a:pt x="39" y="193"/>
                    </a:cubicBezTo>
                    <a:cubicBezTo>
                      <a:pt x="42" y="219"/>
                      <a:pt x="51" y="248"/>
                      <a:pt x="58" y="264"/>
                    </a:cubicBezTo>
                    <a:cubicBezTo>
                      <a:pt x="65" y="280"/>
                      <a:pt x="78" y="287"/>
                      <a:pt x="84" y="292"/>
                    </a:cubicBezTo>
                    <a:cubicBezTo>
                      <a:pt x="90" y="297"/>
                      <a:pt x="94" y="295"/>
                      <a:pt x="97" y="29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1">
                      <a:alpha val="49001"/>
                    </a:schemeClr>
                  </a:gs>
                  <a:gs pos="50000">
                    <a:srgbClr val="0000FF">
                      <a:alpha val="45000"/>
                    </a:srgbClr>
                  </a:gs>
                  <a:gs pos="100000">
                    <a:schemeClr val="bg1">
                      <a:alpha val="49001"/>
                    </a:schemeClr>
                  </a:gs>
                </a:gsLst>
                <a:lin ang="0" scaled="1"/>
              </a:gradFill>
              <a:ln w="9525" cap="flat" cmpd="sng">
                <a:solidFill>
                  <a:srgbClr val="0000FF">
                    <a:alpha val="50000"/>
                  </a:srgbClr>
                </a:solidFill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solidFill>
                    <a:srgbClr val="000000"/>
                  </a:solidFill>
                  <a:latin typeface="Arial"/>
                </a:endParaRPr>
              </a:p>
            </p:txBody>
          </p:sp>
        </p:grpSp>
        <p:grpSp>
          <p:nvGrpSpPr>
            <p:cNvPr id="7214" name="Group 31"/>
            <p:cNvGrpSpPr>
              <a:grpSpLocks/>
            </p:cNvGrpSpPr>
            <p:nvPr/>
          </p:nvGrpSpPr>
          <p:grpSpPr bwMode="auto">
            <a:xfrm>
              <a:off x="4398" y="193"/>
              <a:ext cx="134" cy="385"/>
              <a:chOff x="275" y="191"/>
              <a:chExt cx="161" cy="385"/>
            </a:xfrm>
          </p:grpSpPr>
          <p:sp>
            <p:nvSpPr>
              <p:cNvPr id="7224" name="Oval 32"/>
              <p:cNvSpPr>
                <a:spLocks noChangeArrowheads="1"/>
              </p:cNvSpPr>
              <p:nvPr/>
            </p:nvSpPr>
            <p:spPr bwMode="auto">
              <a:xfrm>
                <a:off x="336" y="480"/>
                <a:ext cx="48" cy="96"/>
              </a:xfrm>
              <a:prstGeom prst="ellipse">
                <a:avLst/>
              </a:prstGeom>
              <a:noFill/>
              <a:ln w="9525">
                <a:solidFill>
                  <a:schemeClr val="tx2"/>
                </a:solidFill>
                <a:round/>
                <a:headEnd type="none" w="lg" len="lg"/>
                <a:tailEnd type="none" w="lg" len="lg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ru-RU" altLang="ru-RU">
                  <a:solidFill>
                    <a:srgbClr val="000000"/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8225" name="Freeform 33"/>
              <p:cNvSpPr>
                <a:spLocks/>
              </p:cNvSpPr>
              <p:nvPr/>
            </p:nvSpPr>
            <p:spPr bwMode="auto">
              <a:xfrm>
                <a:off x="275" y="191"/>
                <a:ext cx="164" cy="367"/>
              </a:xfrm>
              <a:custGeom>
                <a:avLst/>
                <a:gdLst/>
                <a:ahLst/>
                <a:cxnLst>
                  <a:cxn ang="0">
                    <a:pos x="97" y="295"/>
                  </a:cxn>
                  <a:cxn ang="0">
                    <a:pos x="88" y="363"/>
                  </a:cxn>
                  <a:cxn ang="0">
                    <a:pos x="51" y="319"/>
                  </a:cxn>
                  <a:cxn ang="0">
                    <a:pos x="6" y="216"/>
                  </a:cxn>
                  <a:cxn ang="0">
                    <a:pos x="13" y="95"/>
                  </a:cxn>
                  <a:cxn ang="0">
                    <a:pos x="37" y="25"/>
                  </a:cxn>
                  <a:cxn ang="0">
                    <a:pos x="82" y="0"/>
                  </a:cxn>
                  <a:cxn ang="0">
                    <a:pos x="130" y="25"/>
                  </a:cxn>
                  <a:cxn ang="0">
                    <a:pos x="156" y="81"/>
                  </a:cxn>
                  <a:cxn ang="0">
                    <a:pos x="159" y="198"/>
                  </a:cxn>
                  <a:cxn ang="0">
                    <a:pos x="145" y="198"/>
                  </a:cxn>
                  <a:cxn ang="0">
                    <a:pos x="133" y="195"/>
                  </a:cxn>
                  <a:cxn ang="0">
                    <a:pos x="136" y="134"/>
                  </a:cxn>
                  <a:cxn ang="0">
                    <a:pos x="129" y="85"/>
                  </a:cxn>
                  <a:cxn ang="0">
                    <a:pos x="108" y="53"/>
                  </a:cxn>
                  <a:cxn ang="0">
                    <a:pos x="82" y="43"/>
                  </a:cxn>
                  <a:cxn ang="0">
                    <a:pos x="61" y="53"/>
                  </a:cxn>
                  <a:cxn ang="0">
                    <a:pos x="42" y="111"/>
                  </a:cxn>
                  <a:cxn ang="0">
                    <a:pos x="39" y="193"/>
                  </a:cxn>
                  <a:cxn ang="0">
                    <a:pos x="58" y="264"/>
                  </a:cxn>
                  <a:cxn ang="0">
                    <a:pos x="84" y="292"/>
                  </a:cxn>
                  <a:cxn ang="0">
                    <a:pos x="97" y="295"/>
                  </a:cxn>
                </a:cxnLst>
                <a:rect l="0" t="0" r="r" b="b"/>
                <a:pathLst>
                  <a:path w="161" h="367">
                    <a:moveTo>
                      <a:pt x="97" y="295"/>
                    </a:moveTo>
                    <a:cubicBezTo>
                      <a:pt x="98" y="308"/>
                      <a:pt x="96" y="359"/>
                      <a:pt x="88" y="363"/>
                    </a:cubicBezTo>
                    <a:cubicBezTo>
                      <a:pt x="80" y="367"/>
                      <a:pt x="65" y="344"/>
                      <a:pt x="51" y="319"/>
                    </a:cubicBezTo>
                    <a:cubicBezTo>
                      <a:pt x="37" y="294"/>
                      <a:pt x="12" y="253"/>
                      <a:pt x="6" y="216"/>
                    </a:cubicBezTo>
                    <a:cubicBezTo>
                      <a:pt x="0" y="179"/>
                      <a:pt x="8" y="127"/>
                      <a:pt x="13" y="95"/>
                    </a:cubicBezTo>
                    <a:cubicBezTo>
                      <a:pt x="18" y="63"/>
                      <a:pt x="25" y="41"/>
                      <a:pt x="37" y="25"/>
                    </a:cubicBezTo>
                    <a:cubicBezTo>
                      <a:pt x="49" y="9"/>
                      <a:pt x="67" y="0"/>
                      <a:pt x="82" y="0"/>
                    </a:cubicBezTo>
                    <a:cubicBezTo>
                      <a:pt x="97" y="0"/>
                      <a:pt x="118" y="11"/>
                      <a:pt x="130" y="25"/>
                    </a:cubicBezTo>
                    <a:cubicBezTo>
                      <a:pt x="142" y="39"/>
                      <a:pt x="151" y="52"/>
                      <a:pt x="156" y="81"/>
                    </a:cubicBezTo>
                    <a:cubicBezTo>
                      <a:pt x="161" y="110"/>
                      <a:pt x="161" y="179"/>
                      <a:pt x="159" y="198"/>
                    </a:cubicBezTo>
                    <a:cubicBezTo>
                      <a:pt x="157" y="217"/>
                      <a:pt x="149" y="198"/>
                      <a:pt x="145" y="198"/>
                    </a:cubicBezTo>
                    <a:cubicBezTo>
                      <a:pt x="141" y="198"/>
                      <a:pt x="134" y="206"/>
                      <a:pt x="133" y="195"/>
                    </a:cubicBezTo>
                    <a:cubicBezTo>
                      <a:pt x="132" y="184"/>
                      <a:pt x="137" y="152"/>
                      <a:pt x="136" y="134"/>
                    </a:cubicBezTo>
                    <a:cubicBezTo>
                      <a:pt x="135" y="116"/>
                      <a:pt x="134" y="98"/>
                      <a:pt x="129" y="85"/>
                    </a:cubicBezTo>
                    <a:cubicBezTo>
                      <a:pt x="124" y="72"/>
                      <a:pt x="116" y="60"/>
                      <a:pt x="108" y="53"/>
                    </a:cubicBezTo>
                    <a:cubicBezTo>
                      <a:pt x="100" y="46"/>
                      <a:pt x="90" y="43"/>
                      <a:pt x="82" y="43"/>
                    </a:cubicBezTo>
                    <a:cubicBezTo>
                      <a:pt x="74" y="43"/>
                      <a:pt x="68" y="42"/>
                      <a:pt x="61" y="53"/>
                    </a:cubicBezTo>
                    <a:cubicBezTo>
                      <a:pt x="54" y="64"/>
                      <a:pt x="46" y="88"/>
                      <a:pt x="42" y="111"/>
                    </a:cubicBezTo>
                    <a:cubicBezTo>
                      <a:pt x="38" y="134"/>
                      <a:pt x="36" y="167"/>
                      <a:pt x="39" y="193"/>
                    </a:cubicBezTo>
                    <a:cubicBezTo>
                      <a:pt x="42" y="219"/>
                      <a:pt x="51" y="248"/>
                      <a:pt x="58" y="264"/>
                    </a:cubicBezTo>
                    <a:cubicBezTo>
                      <a:pt x="65" y="280"/>
                      <a:pt x="78" y="287"/>
                      <a:pt x="84" y="292"/>
                    </a:cubicBezTo>
                    <a:cubicBezTo>
                      <a:pt x="90" y="297"/>
                      <a:pt x="94" y="295"/>
                      <a:pt x="97" y="29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1">
                      <a:alpha val="49001"/>
                    </a:schemeClr>
                  </a:gs>
                  <a:gs pos="50000">
                    <a:srgbClr val="0000FF">
                      <a:alpha val="45000"/>
                    </a:srgbClr>
                  </a:gs>
                  <a:gs pos="100000">
                    <a:schemeClr val="bg1">
                      <a:alpha val="49001"/>
                    </a:schemeClr>
                  </a:gs>
                </a:gsLst>
                <a:lin ang="0" scaled="1"/>
              </a:gradFill>
              <a:ln w="9525" cap="flat" cmpd="sng">
                <a:solidFill>
                  <a:srgbClr val="0000FF">
                    <a:alpha val="50000"/>
                  </a:srgbClr>
                </a:solidFill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solidFill>
                    <a:srgbClr val="000000"/>
                  </a:solidFill>
                  <a:latin typeface="Arial"/>
                </a:endParaRPr>
              </a:p>
            </p:txBody>
          </p:sp>
        </p:grpSp>
        <p:grpSp>
          <p:nvGrpSpPr>
            <p:cNvPr id="7215" name="Group 34"/>
            <p:cNvGrpSpPr>
              <a:grpSpLocks/>
            </p:cNvGrpSpPr>
            <p:nvPr/>
          </p:nvGrpSpPr>
          <p:grpSpPr bwMode="auto">
            <a:xfrm>
              <a:off x="4879" y="193"/>
              <a:ext cx="134" cy="385"/>
              <a:chOff x="275" y="191"/>
              <a:chExt cx="161" cy="385"/>
            </a:xfrm>
          </p:grpSpPr>
          <p:sp>
            <p:nvSpPr>
              <p:cNvPr id="7222" name="Oval 35"/>
              <p:cNvSpPr>
                <a:spLocks noChangeArrowheads="1"/>
              </p:cNvSpPr>
              <p:nvPr/>
            </p:nvSpPr>
            <p:spPr bwMode="auto">
              <a:xfrm>
                <a:off x="336" y="480"/>
                <a:ext cx="48" cy="96"/>
              </a:xfrm>
              <a:prstGeom prst="ellipse">
                <a:avLst/>
              </a:prstGeom>
              <a:noFill/>
              <a:ln w="9525">
                <a:solidFill>
                  <a:schemeClr val="tx2"/>
                </a:solidFill>
                <a:round/>
                <a:headEnd type="none" w="lg" len="lg"/>
                <a:tailEnd type="none" w="lg" len="lg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ru-RU" altLang="ru-RU">
                  <a:solidFill>
                    <a:srgbClr val="000000"/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7" name="Freeform 36"/>
              <p:cNvSpPr>
                <a:spLocks/>
              </p:cNvSpPr>
              <p:nvPr/>
            </p:nvSpPr>
            <p:spPr bwMode="auto">
              <a:xfrm>
                <a:off x="275" y="191"/>
                <a:ext cx="164" cy="367"/>
              </a:xfrm>
              <a:custGeom>
                <a:avLst/>
                <a:gdLst/>
                <a:ahLst/>
                <a:cxnLst>
                  <a:cxn ang="0">
                    <a:pos x="97" y="295"/>
                  </a:cxn>
                  <a:cxn ang="0">
                    <a:pos x="88" y="363"/>
                  </a:cxn>
                  <a:cxn ang="0">
                    <a:pos x="51" y="319"/>
                  </a:cxn>
                  <a:cxn ang="0">
                    <a:pos x="6" y="216"/>
                  </a:cxn>
                  <a:cxn ang="0">
                    <a:pos x="13" y="95"/>
                  </a:cxn>
                  <a:cxn ang="0">
                    <a:pos x="37" y="25"/>
                  </a:cxn>
                  <a:cxn ang="0">
                    <a:pos x="82" y="0"/>
                  </a:cxn>
                  <a:cxn ang="0">
                    <a:pos x="130" y="25"/>
                  </a:cxn>
                  <a:cxn ang="0">
                    <a:pos x="156" y="81"/>
                  </a:cxn>
                  <a:cxn ang="0">
                    <a:pos x="159" y="198"/>
                  </a:cxn>
                  <a:cxn ang="0">
                    <a:pos x="145" y="198"/>
                  </a:cxn>
                  <a:cxn ang="0">
                    <a:pos x="133" y="195"/>
                  </a:cxn>
                  <a:cxn ang="0">
                    <a:pos x="136" y="134"/>
                  </a:cxn>
                  <a:cxn ang="0">
                    <a:pos x="129" y="85"/>
                  </a:cxn>
                  <a:cxn ang="0">
                    <a:pos x="108" y="53"/>
                  </a:cxn>
                  <a:cxn ang="0">
                    <a:pos x="82" y="43"/>
                  </a:cxn>
                  <a:cxn ang="0">
                    <a:pos x="61" y="53"/>
                  </a:cxn>
                  <a:cxn ang="0">
                    <a:pos x="42" y="111"/>
                  </a:cxn>
                  <a:cxn ang="0">
                    <a:pos x="39" y="193"/>
                  </a:cxn>
                  <a:cxn ang="0">
                    <a:pos x="58" y="264"/>
                  </a:cxn>
                  <a:cxn ang="0">
                    <a:pos x="84" y="292"/>
                  </a:cxn>
                  <a:cxn ang="0">
                    <a:pos x="97" y="295"/>
                  </a:cxn>
                </a:cxnLst>
                <a:rect l="0" t="0" r="r" b="b"/>
                <a:pathLst>
                  <a:path w="161" h="367">
                    <a:moveTo>
                      <a:pt x="97" y="295"/>
                    </a:moveTo>
                    <a:cubicBezTo>
                      <a:pt x="98" y="308"/>
                      <a:pt x="96" y="359"/>
                      <a:pt x="88" y="363"/>
                    </a:cubicBezTo>
                    <a:cubicBezTo>
                      <a:pt x="80" y="367"/>
                      <a:pt x="65" y="344"/>
                      <a:pt x="51" y="319"/>
                    </a:cubicBezTo>
                    <a:cubicBezTo>
                      <a:pt x="37" y="294"/>
                      <a:pt x="12" y="253"/>
                      <a:pt x="6" y="216"/>
                    </a:cubicBezTo>
                    <a:cubicBezTo>
                      <a:pt x="0" y="179"/>
                      <a:pt x="8" y="127"/>
                      <a:pt x="13" y="95"/>
                    </a:cubicBezTo>
                    <a:cubicBezTo>
                      <a:pt x="18" y="63"/>
                      <a:pt x="25" y="41"/>
                      <a:pt x="37" y="25"/>
                    </a:cubicBezTo>
                    <a:cubicBezTo>
                      <a:pt x="49" y="9"/>
                      <a:pt x="67" y="0"/>
                      <a:pt x="82" y="0"/>
                    </a:cubicBezTo>
                    <a:cubicBezTo>
                      <a:pt x="97" y="0"/>
                      <a:pt x="118" y="11"/>
                      <a:pt x="130" y="25"/>
                    </a:cubicBezTo>
                    <a:cubicBezTo>
                      <a:pt x="142" y="39"/>
                      <a:pt x="151" y="52"/>
                      <a:pt x="156" y="81"/>
                    </a:cubicBezTo>
                    <a:cubicBezTo>
                      <a:pt x="161" y="110"/>
                      <a:pt x="161" y="179"/>
                      <a:pt x="159" y="198"/>
                    </a:cubicBezTo>
                    <a:cubicBezTo>
                      <a:pt x="157" y="217"/>
                      <a:pt x="149" y="198"/>
                      <a:pt x="145" y="198"/>
                    </a:cubicBezTo>
                    <a:cubicBezTo>
                      <a:pt x="141" y="198"/>
                      <a:pt x="134" y="206"/>
                      <a:pt x="133" y="195"/>
                    </a:cubicBezTo>
                    <a:cubicBezTo>
                      <a:pt x="132" y="184"/>
                      <a:pt x="137" y="152"/>
                      <a:pt x="136" y="134"/>
                    </a:cubicBezTo>
                    <a:cubicBezTo>
                      <a:pt x="135" y="116"/>
                      <a:pt x="134" y="98"/>
                      <a:pt x="129" y="85"/>
                    </a:cubicBezTo>
                    <a:cubicBezTo>
                      <a:pt x="124" y="72"/>
                      <a:pt x="116" y="60"/>
                      <a:pt x="108" y="53"/>
                    </a:cubicBezTo>
                    <a:cubicBezTo>
                      <a:pt x="100" y="46"/>
                      <a:pt x="90" y="43"/>
                      <a:pt x="82" y="43"/>
                    </a:cubicBezTo>
                    <a:cubicBezTo>
                      <a:pt x="74" y="43"/>
                      <a:pt x="68" y="42"/>
                      <a:pt x="61" y="53"/>
                    </a:cubicBezTo>
                    <a:cubicBezTo>
                      <a:pt x="54" y="64"/>
                      <a:pt x="46" y="88"/>
                      <a:pt x="42" y="111"/>
                    </a:cubicBezTo>
                    <a:cubicBezTo>
                      <a:pt x="38" y="134"/>
                      <a:pt x="36" y="167"/>
                      <a:pt x="39" y="193"/>
                    </a:cubicBezTo>
                    <a:cubicBezTo>
                      <a:pt x="42" y="219"/>
                      <a:pt x="51" y="248"/>
                      <a:pt x="58" y="264"/>
                    </a:cubicBezTo>
                    <a:cubicBezTo>
                      <a:pt x="65" y="280"/>
                      <a:pt x="78" y="287"/>
                      <a:pt x="84" y="292"/>
                    </a:cubicBezTo>
                    <a:cubicBezTo>
                      <a:pt x="90" y="297"/>
                      <a:pt x="94" y="295"/>
                      <a:pt x="97" y="29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1">
                      <a:alpha val="49001"/>
                    </a:schemeClr>
                  </a:gs>
                  <a:gs pos="50000">
                    <a:srgbClr val="0000FF">
                      <a:alpha val="45000"/>
                    </a:srgbClr>
                  </a:gs>
                  <a:gs pos="100000">
                    <a:schemeClr val="bg1">
                      <a:alpha val="49001"/>
                    </a:schemeClr>
                  </a:gs>
                </a:gsLst>
                <a:lin ang="0" scaled="1"/>
              </a:gradFill>
              <a:ln w="9525" cap="flat" cmpd="sng">
                <a:solidFill>
                  <a:srgbClr val="0000FF">
                    <a:alpha val="50000"/>
                  </a:srgbClr>
                </a:solidFill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solidFill>
                    <a:srgbClr val="000000"/>
                  </a:solidFill>
                  <a:latin typeface="Arial"/>
                </a:endParaRPr>
              </a:p>
            </p:txBody>
          </p:sp>
        </p:grpSp>
        <p:sp>
          <p:nvSpPr>
            <p:cNvPr id="7216" name="Freeform 37"/>
            <p:cNvSpPr>
              <a:spLocks/>
            </p:cNvSpPr>
            <p:nvPr/>
          </p:nvSpPr>
          <p:spPr bwMode="auto">
            <a:xfrm>
              <a:off x="4727" y="1560"/>
              <a:ext cx="206" cy="2377"/>
            </a:xfrm>
            <a:custGeom>
              <a:avLst/>
              <a:gdLst>
                <a:gd name="T0" fmla="*/ 206 w 206"/>
                <a:gd name="T1" fmla="*/ 2377 h 2377"/>
                <a:gd name="T2" fmla="*/ 86 w 206"/>
                <a:gd name="T3" fmla="*/ 2100 h 2377"/>
                <a:gd name="T4" fmla="*/ 9 w 206"/>
                <a:gd name="T5" fmla="*/ 1200 h 2377"/>
                <a:gd name="T6" fmla="*/ 33 w 206"/>
                <a:gd name="T7" fmla="*/ 0 h 237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06"/>
                <a:gd name="T13" fmla="*/ 0 h 2377"/>
                <a:gd name="T14" fmla="*/ 206 w 206"/>
                <a:gd name="T15" fmla="*/ 2377 h 237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06" h="2377">
                  <a:moveTo>
                    <a:pt x="206" y="2377"/>
                  </a:moveTo>
                  <a:cubicBezTo>
                    <a:pt x="166" y="2331"/>
                    <a:pt x="119" y="2296"/>
                    <a:pt x="86" y="2100"/>
                  </a:cubicBezTo>
                  <a:cubicBezTo>
                    <a:pt x="53" y="1904"/>
                    <a:pt x="18" y="1550"/>
                    <a:pt x="9" y="1200"/>
                  </a:cubicBezTo>
                  <a:cubicBezTo>
                    <a:pt x="0" y="850"/>
                    <a:pt x="28" y="250"/>
                    <a:pt x="33" y="0"/>
                  </a:cubicBezTo>
                </a:path>
              </a:pathLst>
            </a:custGeom>
            <a:noFill/>
            <a:ln w="9525">
              <a:solidFill>
                <a:srgbClr val="0099FF">
                  <a:alpha val="50195"/>
                </a:srgbClr>
              </a:solidFill>
              <a:round/>
              <a:headEnd type="none" w="lg" len="lg"/>
              <a:tailEnd type="none" w="lg" len="lg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217" name="Freeform 38"/>
            <p:cNvSpPr>
              <a:spLocks/>
            </p:cNvSpPr>
            <p:nvPr/>
          </p:nvSpPr>
          <p:spPr bwMode="auto">
            <a:xfrm>
              <a:off x="3892" y="2161"/>
              <a:ext cx="320" cy="1872"/>
            </a:xfrm>
            <a:custGeom>
              <a:avLst/>
              <a:gdLst>
                <a:gd name="T0" fmla="*/ 7 w 384"/>
                <a:gd name="T1" fmla="*/ 14006385 h 1248"/>
                <a:gd name="T2" fmla="*/ 4 w 384"/>
                <a:gd name="T3" fmla="*/ 12389018 h 1248"/>
                <a:gd name="T4" fmla="*/ 3 w 384"/>
                <a:gd name="T5" fmla="*/ 7541081 h 1248"/>
                <a:gd name="T6" fmla="*/ 0 w 384"/>
                <a:gd name="T7" fmla="*/ 0 h 124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84"/>
                <a:gd name="T13" fmla="*/ 0 h 1248"/>
                <a:gd name="T14" fmla="*/ 384 w 384"/>
                <a:gd name="T15" fmla="*/ 1248 h 124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84" h="1248">
                  <a:moveTo>
                    <a:pt x="384" y="1248"/>
                  </a:moveTo>
                  <a:cubicBezTo>
                    <a:pt x="336" y="1224"/>
                    <a:pt x="288" y="1200"/>
                    <a:pt x="240" y="1104"/>
                  </a:cubicBezTo>
                  <a:cubicBezTo>
                    <a:pt x="192" y="1008"/>
                    <a:pt x="136" y="856"/>
                    <a:pt x="96" y="672"/>
                  </a:cubicBezTo>
                  <a:cubicBezTo>
                    <a:pt x="56" y="488"/>
                    <a:pt x="28" y="244"/>
                    <a:pt x="0" y="0"/>
                  </a:cubicBezTo>
                </a:path>
              </a:pathLst>
            </a:custGeom>
            <a:noFill/>
            <a:ln w="9525">
              <a:solidFill>
                <a:srgbClr val="0099FF">
                  <a:alpha val="50195"/>
                </a:srgbClr>
              </a:solidFill>
              <a:round/>
              <a:headEnd type="none" w="lg" len="lg"/>
              <a:tailEnd type="none" w="lg" len="lg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218" name="Freeform 39"/>
            <p:cNvSpPr>
              <a:spLocks/>
            </p:cNvSpPr>
            <p:nvPr/>
          </p:nvSpPr>
          <p:spPr bwMode="auto">
            <a:xfrm>
              <a:off x="3011" y="2785"/>
              <a:ext cx="321" cy="1296"/>
            </a:xfrm>
            <a:custGeom>
              <a:avLst/>
              <a:gdLst>
                <a:gd name="T0" fmla="*/ 7 w 384"/>
                <a:gd name="T1" fmla="*/ 2974 h 1248"/>
                <a:gd name="T2" fmla="*/ 4 w 384"/>
                <a:gd name="T3" fmla="*/ 2629 h 1248"/>
                <a:gd name="T4" fmla="*/ 3 w 384"/>
                <a:gd name="T5" fmla="*/ 1601 h 1248"/>
                <a:gd name="T6" fmla="*/ 0 w 384"/>
                <a:gd name="T7" fmla="*/ 0 h 124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84"/>
                <a:gd name="T13" fmla="*/ 0 h 1248"/>
                <a:gd name="T14" fmla="*/ 384 w 384"/>
                <a:gd name="T15" fmla="*/ 1248 h 124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84" h="1248">
                  <a:moveTo>
                    <a:pt x="384" y="1248"/>
                  </a:moveTo>
                  <a:cubicBezTo>
                    <a:pt x="336" y="1224"/>
                    <a:pt x="288" y="1200"/>
                    <a:pt x="240" y="1104"/>
                  </a:cubicBezTo>
                  <a:cubicBezTo>
                    <a:pt x="192" y="1008"/>
                    <a:pt x="136" y="856"/>
                    <a:pt x="96" y="672"/>
                  </a:cubicBezTo>
                  <a:cubicBezTo>
                    <a:pt x="56" y="488"/>
                    <a:pt x="28" y="244"/>
                    <a:pt x="0" y="0"/>
                  </a:cubicBezTo>
                </a:path>
              </a:pathLst>
            </a:custGeom>
            <a:noFill/>
            <a:ln w="9525">
              <a:solidFill>
                <a:srgbClr val="0099FF">
                  <a:alpha val="50195"/>
                </a:srgbClr>
              </a:solidFill>
              <a:round/>
              <a:headEnd type="none" w="lg" len="lg"/>
              <a:tailEnd type="none" w="lg" len="lg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grpSp>
          <p:nvGrpSpPr>
            <p:cNvPr id="7219" name="Group 40"/>
            <p:cNvGrpSpPr>
              <a:grpSpLocks/>
            </p:cNvGrpSpPr>
            <p:nvPr/>
          </p:nvGrpSpPr>
          <p:grpSpPr bwMode="auto">
            <a:xfrm>
              <a:off x="5328" y="192"/>
              <a:ext cx="134" cy="385"/>
              <a:chOff x="275" y="191"/>
              <a:chExt cx="161" cy="385"/>
            </a:xfrm>
          </p:grpSpPr>
          <p:sp>
            <p:nvSpPr>
              <p:cNvPr id="7220" name="Oval 41"/>
              <p:cNvSpPr>
                <a:spLocks noChangeArrowheads="1"/>
              </p:cNvSpPr>
              <p:nvPr/>
            </p:nvSpPr>
            <p:spPr bwMode="auto">
              <a:xfrm>
                <a:off x="336" y="480"/>
                <a:ext cx="48" cy="96"/>
              </a:xfrm>
              <a:prstGeom prst="ellipse">
                <a:avLst/>
              </a:prstGeom>
              <a:noFill/>
              <a:ln w="9525">
                <a:solidFill>
                  <a:schemeClr val="tx2"/>
                </a:solidFill>
                <a:round/>
                <a:headEnd type="none" w="lg" len="lg"/>
                <a:tailEnd type="none" w="lg" len="lg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ru-RU" altLang="ru-RU">
                  <a:solidFill>
                    <a:srgbClr val="000000"/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9" name="Freeform 42"/>
              <p:cNvSpPr>
                <a:spLocks/>
              </p:cNvSpPr>
              <p:nvPr/>
            </p:nvSpPr>
            <p:spPr bwMode="auto">
              <a:xfrm>
                <a:off x="275" y="191"/>
                <a:ext cx="164" cy="367"/>
              </a:xfrm>
              <a:custGeom>
                <a:avLst/>
                <a:gdLst/>
                <a:ahLst/>
                <a:cxnLst>
                  <a:cxn ang="0">
                    <a:pos x="97" y="295"/>
                  </a:cxn>
                  <a:cxn ang="0">
                    <a:pos x="88" y="363"/>
                  </a:cxn>
                  <a:cxn ang="0">
                    <a:pos x="51" y="319"/>
                  </a:cxn>
                  <a:cxn ang="0">
                    <a:pos x="6" y="216"/>
                  </a:cxn>
                  <a:cxn ang="0">
                    <a:pos x="13" y="95"/>
                  </a:cxn>
                  <a:cxn ang="0">
                    <a:pos x="37" y="25"/>
                  </a:cxn>
                  <a:cxn ang="0">
                    <a:pos x="82" y="0"/>
                  </a:cxn>
                  <a:cxn ang="0">
                    <a:pos x="130" y="25"/>
                  </a:cxn>
                  <a:cxn ang="0">
                    <a:pos x="156" y="81"/>
                  </a:cxn>
                  <a:cxn ang="0">
                    <a:pos x="159" y="198"/>
                  </a:cxn>
                  <a:cxn ang="0">
                    <a:pos x="145" y="198"/>
                  </a:cxn>
                  <a:cxn ang="0">
                    <a:pos x="133" y="195"/>
                  </a:cxn>
                  <a:cxn ang="0">
                    <a:pos x="136" y="134"/>
                  </a:cxn>
                  <a:cxn ang="0">
                    <a:pos x="129" y="85"/>
                  </a:cxn>
                  <a:cxn ang="0">
                    <a:pos x="108" y="53"/>
                  </a:cxn>
                  <a:cxn ang="0">
                    <a:pos x="82" y="43"/>
                  </a:cxn>
                  <a:cxn ang="0">
                    <a:pos x="61" y="53"/>
                  </a:cxn>
                  <a:cxn ang="0">
                    <a:pos x="42" y="111"/>
                  </a:cxn>
                  <a:cxn ang="0">
                    <a:pos x="39" y="193"/>
                  </a:cxn>
                  <a:cxn ang="0">
                    <a:pos x="58" y="264"/>
                  </a:cxn>
                  <a:cxn ang="0">
                    <a:pos x="84" y="292"/>
                  </a:cxn>
                  <a:cxn ang="0">
                    <a:pos x="97" y="295"/>
                  </a:cxn>
                </a:cxnLst>
                <a:rect l="0" t="0" r="r" b="b"/>
                <a:pathLst>
                  <a:path w="161" h="367">
                    <a:moveTo>
                      <a:pt x="97" y="295"/>
                    </a:moveTo>
                    <a:cubicBezTo>
                      <a:pt x="98" y="308"/>
                      <a:pt x="96" y="359"/>
                      <a:pt x="88" y="363"/>
                    </a:cubicBezTo>
                    <a:cubicBezTo>
                      <a:pt x="80" y="367"/>
                      <a:pt x="65" y="344"/>
                      <a:pt x="51" y="319"/>
                    </a:cubicBezTo>
                    <a:cubicBezTo>
                      <a:pt x="37" y="294"/>
                      <a:pt x="12" y="253"/>
                      <a:pt x="6" y="216"/>
                    </a:cubicBezTo>
                    <a:cubicBezTo>
                      <a:pt x="0" y="179"/>
                      <a:pt x="8" y="127"/>
                      <a:pt x="13" y="95"/>
                    </a:cubicBezTo>
                    <a:cubicBezTo>
                      <a:pt x="18" y="63"/>
                      <a:pt x="25" y="41"/>
                      <a:pt x="37" y="25"/>
                    </a:cubicBezTo>
                    <a:cubicBezTo>
                      <a:pt x="49" y="9"/>
                      <a:pt x="67" y="0"/>
                      <a:pt x="82" y="0"/>
                    </a:cubicBezTo>
                    <a:cubicBezTo>
                      <a:pt x="97" y="0"/>
                      <a:pt x="118" y="11"/>
                      <a:pt x="130" y="25"/>
                    </a:cubicBezTo>
                    <a:cubicBezTo>
                      <a:pt x="142" y="39"/>
                      <a:pt x="151" y="52"/>
                      <a:pt x="156" y="81"/>
                    </a:cubicBezTo>
                    <a:cubicBezTo>
                      <a:pt x="161" y="110"/>
                      <a:pt x="161" y="179"/>
                      <a:pt x="159" y="198"/>
                    </a:cubicBezTo>
                    <a:cubicBezTo>
                      <a:pt x="157" y="217"/>
                      <a:pt x="149" y="198"/>
                      <a:pt x="145" y="198"/>
                    </a:cubicBezTo>
                    <a:cubicBezTo>
                      <a:pt x="141" y="198"/>
                      <a:pt x="134" y="206"/>
                      <a:pt x="133" y="195"/>
                    </a:cubicBezTo>
                    <a:cubicBezTo>
                      <a:pt x="132" y="184"/>
                      <a:pt x="137" y="152"/>
                      <a:pt x="136" y="134"/>
                    </a:cubicBezTo>
                    <a:cubicBezTo>
                      <a:pt x="135" y="116"/>
                      <a:pt x="134" y="98"/>
                      <a:pt x="129" y="85"/>
                    </a:cubicBezTo>
                    <a:cubicBezTo>
                      <a:pt x="124" y="72"/>
                      <a:pt x="116" y="60"/>
                      <a:pt x="108" y="53"/>
                    </a:cubicBezTo>
                    <a:cubicBezTo>
                      <a:pt x="100" y="46"/>
                      <a:pt x="90" y="43"/>
                      <a:pt x="82" y="43"/>
                    </a:cubicBezTo>
                    <a:cubicBezTo>
                      <a:pt x="74" y="43"/>
                      <a:pt x="68" y="42"/>
                      <a:pt x="61" y="53"/>
                    </a:cubicBezTo>
                    <a:cubicBezTo>
                      <a:pt x="54" y="64"/>
                      <a:pt x="46" y="88"/>
                      <a:pt x="42" y="111"/>
                    </a:cubicBezTo>
                    <a:cubicBezTo>
                      <a:pt x="38" y="134"/>
                      <a:pt x="36" y="167"/>
                      <a:pt x="39" y="193"/>
                    </a:cubicBezTo>
                    <a:cubicBezTo>
                      <a:pt x="42" y="219"/>
                      <a:pt x="51" y="248"/>
                      <a:pt x="58" y="264"/>
                    </a:cubicBezTo>
                    <a:cubicBezTo>
                      <a:pt x="65" y="280"/>
                      <a:pt x="78" y="287"/>
                      <a:pt x="84" y="292"/>
                    </a:cubicBezTo>
                    <a:cubicBezTo>
                      <a:pt x="90" y="297"/>
                      <a:pt x="94" y="295"/>
                      <a:pt x="97" y="29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1">
                      <a:alpha val="49001"/>
                    </a:schemeClr>
                  </a:gs>
                  <a:gs pos="50000">
                    <a:srgbClr val="0000FF">
                      <a:alpha val="45000"/>
                    </a:srgbClr>
                  </a:gs>
                  <a:gs pos="100000">
                    <a:schemeClr val="bg1">
                      <a:alpha val="49001"/>
                    </a:schemeClr>
                  </a:gs>
                </a:gsLst>
                <a:lin ang="0" scaled="1"/>
              </a:gradFill>
              <a:ln w="9525" cap="flat" cmpd="sng">
                <a:solidFill>
                  <a:srgbClr val="0000FF">
                    <a:alpha val="50000"/>
                  </a:srgbClr>
                </a:solidFill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solidFill>
                    <a:srgbClr val="000000"/>
                  </a:solidFill>
                  <a:latin typeface="Arial"/>
                </a:endParaRPr>
              </a:p>
            </p:txBody>
          </p:sp>
        </p:grpSp>
      </p:grpSp>
      <p:sp>
        <p:nvSpPr>
          <p:cNvPr id="64" name="AutoShape 10"/>
          <p:cNvSpPr>
            <a:spLocks noChangeArrowheads="1"/>
          </p:cNvSpPr>
          <p:nvPr/>
        </p:nvSpPr>
        <p:spPr bwMode="auto">
          <a:xfrm>
            <a:off x="1919288" y="2636839"/>
            <a:ext cx="2881312" cy="720725"/>
          </a:xfrm>
          <a:prstGeom prst="roundRect">
            <a:avLst>
              <a:gd name="adj" fmla="val 16667"/>
            </a:avLst>
          </a:prstGeom>
          <a:solidFill>
            <a:srgbClr val="FFE1FB"/>
          </a:solidFill>
          <a:ln w="9525">
            <a:solidFill>
              <a:srgbClr val="FF99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4000" b="1" dirty="0">
                <a:solidFill>
                  <a:srgbClr val="2D2D8A">
                    <a:lumMod val="50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</a:rPr>
              <a:t>12,3 до 3</a:t>
            </a:r>
          </a:p>
        </p:txBody>
      </p:sp>
      <p:sp>
        <p:nvSpPr>
          <p:cNvPr id="65" name="AutoShape 10"/>
          <p:cNvSpPr>
            <a:spLocks noChangeArrowheads="1"/>
          </p:cNvSpPr>
          <p:nvPr/>
        </p:nvSpPr>
        <p:spPr bwMode="auto">
          <a:xfrm>
            <a:off x="1919537" y="3933057"/>
            <a:ext cx="2881313" cy="720725"/>
          </a:xfrm>
          <a:prstGeom prst="roundRect">
            <a:avLst>
              <a:gd name="adj" fmla="val 16667"/>
            </a:avLst>
          </a:prstGeom>
          <a:solidFill>
            <a:srgbClr val="FFE1FB"/>
          </a:solidFill>
          <a:ln w="9525">
            <a:solidFill>
              <a:srgbClr val="FF99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3600" b="1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</a:rPr>
              <a:t>0,25 до 0,55</a:t>
            </a:r>
            <a:endParaRPr lang="ru-RU" sz="3600" b="1" kern="10" dirty="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66" name="AutoShape 10"/>
          <p:cNvSpPr>
            <a:spLocks noChangeArrowheads="1"/>
          </p:cNvSpPr>
          <p:nvPr/>
        </p:nvSpPr>
        <p:spPr bwMode="auto">
          <a:xfrm>
            <a:off x="1775520" y="5373216"/>
            <a:ext cx="3240360" cy="864096"/>
          </a:xfrm>
          <a:prstGeom prst="roundRect">
            <a:avLst>
              <a:gd name="adj" fmla="val 16667"/>
            </a:avLst>
          </a:prstGeom>
          <a:solidFill>
            <a:srgbClr val="FFE1FB"/>
          </a:solidFill>
          <a:ln w="9525">
            <a:solidFill>
              <a:srgbClr val="FF99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3600" b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</a:rPr>
              <a:t>2,8 см до 4 дм</a:t>
            </a:r>
            <a:endParaRPr lang="ru-RU" sz="3600" b="1" kern="10" dirty="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33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7202" name="WordArt 11"/>
          <p:cNvSpPr>
            <a:spLocks noChangeArrowheads="1" noChangeShapeType="1" noTextEdit="1"/>
          </p:cNvSpPr>
          <p:nvPr/>
        </p:nvSpPr>
        <p:spPr bwMode="auto">
          <a:xfrm>
            <a:off x="2640013" y="2205039"/>
            <a:ext cx="2087562" cy="4540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endParaRPr lang="ru-RU" sz="3600" b="1" kern="10">
              <a:solidFill>
                <a:srgbClr val="FF0000"/>
              </a:solidFill>
              <a:effectLst>
                <a:outerShdw dist="38100" dir="2700000" algn="tl" rotWithShape="0">
                  <a:srgbClr val="C0C0C0"/>
                </a:outerShdw>
              </a:effectLst>
              <a:cs typeface="Arial" panose="020B0604020202020204" pitchFamily="34" charset="0"/>
            </a:endParaRPr>
          </a:p>
        </p:txBody>
      </p:sp>
      <p:grpSp>
        <p:nvGrpSpPr>
          <p:cNvPr id="8227" name="Группа 95"/>
          <p:cNvGrpSpPr>
            <a:grpSpLocks/>
          </p:cNvGrpSpPr>
          <p:nvPr/>
        </p:nvGrpSpPr>
        <p:grpSpPr bwMode="auto">
          <a:xfrm>
            <a:off x="5815013" y="-55563"/>
            <a:ext cx="4743450" cy="1233488"/>
            <a:chOff x="4159780" y="179872"/>
            <a:chExt cx="4742313" cy="1231868"/>
          </a:xfrm>
        </p:grpSpPr>
        <p:sp>
          <p:nvSpPr>
            <p:cNvPr id="91" name="AutoShape 14"/>
            <p:cNvSpPr>
              <a:spLocks noChangeArrowheads="1"/>
            </p:cNvSpPr>
            <p:nvPr/>
          </p:nvSpPr>
          <p:spPr bwMode="auto">
            <a:xfrm rot="10800000">
              <a:off x="4159780" y="234092"/>
              <a:ext cx="4516028" cy="1177648"/>
            </a:xfrm>
            <a:prstGeom prst="wedgeRectCallout">
              <a:avLst>
                <a:gd name="adj1" fmla="val -20223"/>
                <a:gd name="adj2" fmla="val -68995"/>
              </a:avLst>
            </a:prstGeom>
            <a:gradFill rotWithShape="1">
              <a:gsLst>
                <a:gs pos="0">
                  <a:srgbClr val="33CCFF">
                    <a:alpha val="89999"/>
                  </a:srgbClr>
                </a:gs>
                <a:gs pos="50000">
                  <a:srgbClr val="66FFFF">
                    <a:alpha val="91000"/>
                  </a:srgbClr>
                </a:gs>
                <a:gs pos="100000">
                  <a:srgbClr val="33CCFF">
                    <a:alpha val="89999"/>
                  </a:srgbClr>
                </a:gs>
              </a:gsLst>
              <a:lin ang="18900000" scaled="1"/>
            </a:gradFill>
            <a:ln w="9525">
              <a:solidFill>
                <a:srgbClr val="FF0000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sym typeface="Symbol" pitchFamily="18" charset="2"/>
              </a:endParaRPr>
            </a:p>
          </p:txBody>
        </p:sp>
        <p:sp>
          <p:nvSpPr>
            <p:cNvPr id="90" name="Прямоугольник 89"/>
            <p:cNvSpPr/>
            <p:nvPr/>
          </p:nvSpPr>
          <p:spPr>
            <a:xfrm>
              <a:off x="4258181" y="179872"/>
              <a:ext cx="4643912" cy="119857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uk-UA" sz="24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/>
                </a:rPr>
                <a:t>Частка двох чисел називається відношенням цих чисел</a:t>
              </a:r>
            </a:p>
          </p:txBody>
        </p:sp>
      </p:grpSp>
      <p:sp>
        <p:nvSpPr>
          <p:cNvPr id="87" name="Прямоугольник 86"/>
          <p:cNvSpPr/>
          <p:nvPr/>
        </p:nvSpPr>
        <p:spPr>
          <a:xfrm>
            <a:off x="1524001" y="188641"/>
            <a:ext cx="2919389" cy="120032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k-UA" sz="3600" b="1" dirty="0">
                <a:ln w="24500" cmpd="dbl">
                  <a:solidFill>
                    <a:srgbClr val="333399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333399">
                        <a:tint val="10000"/>
                        <a:satMod val="155000"/>
                      </a:srgbClr>
                    </a:gs>
                    <a:gs pos="60000">
                      <a:srgbClr val="333399">
                        <a:tint val="30000"/>
                        <a:satMod val="155000"/>
                      </a:srgbClr>
                    </a:gs>
                    <a:gs pos="100000">
                      <a:srgbClr val="333399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rial" charset="0"/>
              </a:rPr>
              <a:t>Знайдіть </a:t>
            </a:r>
          </a:p>
          <a:p>
            <a:pPr algn="ctr">
              <a:defRPr/>
            </a:pPr>
            <a:r>
              <a:rPr lang="uk-UA" sz="3600" b="1" dirty="0">
                <a:ln w="24500" cmpd="dbl">
                  <a:solidFill>
                    <a:srgbClr val="333399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333399">
                        <a:tint val="10000"/>
                        <a:satMod val="155000"/>
                      </a:srgbClr>
                    </a:gs>
                    <a:gs pos="60000">
                      <a:srgbClr val="333399">
                        <a:tint val="30000"/>
                        <a:satMod val="155000"/>
                      </a:srgbClr>
                    </a:gs>
                    <a:gs pos="100000">
                      <a:srgbClr val="333399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rial" charset="0"/>
              </a:rPr>
              <a:t>відношення</a:t>
            </a:r>
          </a:p>
        </p:txBody>
      </p:sp>
    </p:spTree>
    <p:extLst>
      <p:ext uri="{BB962C8B-B14F-4D97-AF65-F5344CB8AC3E}">
        <p14:creationId xmlns:p14="http://schemas.microsoft.com/office/powerpoint/2010/main" val="30681205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11111E-6 L 0.6335 -0.00278 " pathEditMode="relative" rAng="0" ptsTypes="AA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700" y="-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6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Залежності змінних величин</a:t>
            </a:r>
            <a:endParaRPr lang="en-US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75732" y="1600200"/>
            <a:ext cx="7383991" cy="5069160"/>
          </a:xfrm>
        </p:spPr>
        <p:txBody>
          <a:bodyPr>
            <a:normAutofit/>
          </a:bodyPr>
          <a:lstStyle/>
          <a:p>
            <a:r>
              <a:rPr lang="uk-UA" sz="2000" dirty="0">
                <a:solidFill>
                  <a:srgbClr val="002060"/>
                </a:solidFill>
              </a:rPr>
              <a:t>Залежність вартості товару від його кількості:</a:t>
            </a:r>
          </a:p>
          <a:p>
            <a:r>
              <a:rPr lang="uk-UA" sz="2000" dirty="0">
                <a:solidFill>
                  <a:srgbClr val="002060"/>
                </a:solidFill>
              </a:rPr>
              <a:t>     </a:t>
            </a:r>
            <a:r>
              <a:rPr lang="uk-UA" sz="2000" dirty="0">
                <a:solidFill>
                  <a:srgbClr val="C00000"/>
                </a:solidFill>
              </a:rPr>
              <a:t>1 кг апельсин коштує 50 грн.</a:t>
            </a:r>
          </a:p>
          <a:p>
            <a:r>
              <a:rPr lang="uk-UA" sz="2000" dirty="0">
                <a:solidFill>
                  <a:srgbClr val="002060"/>
                </a:solidFill>
              </a:rPr>
              <a:t>     Як зміниться вартість товару, якщо збільшити його кількість?</a:t>
            </a:r>
          </a:p>
          <a:p>
            <a:endParaRPr lang="uk-UA" sz="2000" dirty="0"/>
          </a:p>
          <a:p>
            <a:endParaRPr lang="uk-UA" sz="2000" dirty="0"/>
          </a:p>
          <a:p>
            <a:endParaRPr lang="uk-UA" sz="2000" dirty="0"/>
          </a:p>
          <a:p>
            <a:endParaRPr lang="uk-UA" sz="2000" dirty="0"/>
          </a:p>
          <a:p>
            <a:endParaRPr lang="uk-UA" sz="2000" dirty="0"/>
          </a:p>
          <a:p>
            <a:r>
              <a:rPr lang="uk-UA" sz="2000" dirty="0">
                <a:solidFill>
                  <a:srgbClr val="C00000"/>
                </a:solidFill>
              </a:rPr>
              <a:t>Висновок</a:t>
            </a:r>
            <a:r>
              <a:rPr lang="uk-UA" sz="2000" dirty="0" smtClean="0">
                <a:solidFill>
                  <a:srgbClr val="C00000"/>
                </a:solidFill>
              </a:rPr>
              <a:t>:   </a:t>
            </a:r>
            <a:r>
              <a:rPr lang="uk-UA" sz="2000" dirty="0" smtClean="0">
                <a:solidFill>
                  <a:srgbClr val="0070C0"/>
                </a:solidFill>
              </a:rPr>
              <a:t>У </a:t>
            </a:r>
            <a:r>
              <a:rPr lang="uk-UA" sz="2000" dirty="0">
                <a:solidFill>
                  <a:srgbClr val="0070C0"/>
                </a:solidFill>
              </a:rPr>
              <a:t>скільки разів </a:t>
            </a:r>
            <a:r>
              <a:rPr lang="uk-UA" sz="2000" u="sng" dirty="0">
                <a:solidFill>
                  <a:srgbClr val="0070C0"/>
                </a:solidFill>
              </a:rPr>
              <a:t>збільшується</a:t>
            </a:r>
            <a:r>
              <a:rPr lang="uk-UA" sz="2000" dirty="0">
                <a:solidFill>
                  <a:srgbClr val="0070C0"/>
                </a:solidFill>
              </a:rPr>
              <a:t> кількість товару, у стільки разів </a:t>
            </a:r>
            <a:r>
              <a:rPr lang="uk-UA" sz="2000" u="sng" dirty="0">
                <a:solidFill>
                  <a:srgbClr val="0070C0"/>
                </a:solidFill>
              </a:rPr>
              <a:t>збільшується </a:t>
            </a:r>
            <a:r>
              <a:rPr lang="uk-UA" sz="2000" dirty="0">
                <a:solidFill>
                  <a:srgbClr val="0070C0"/>
                </a:solidFill>
              </a:rPr>
              <a:t>і його вартість.</a:t>
            </a:r>
            <a:endParaRPr lang="en-US" sz="2000" dirty="0">
              <a:solidFill>
                <a:srgbClr val="0070C0"/>
              </a:solidFill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4715" y="1797263"/>
            <a:ext cx="3394075" cy="2337517"/>
          </a:xfrm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/>
          </p:nvPr>
        </p:nvGraphicFramePr>
        <p:xfrm>
          <a:off x="1981201" y="3501008"/>
          <a:ext cx="4546850" cy="167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9370">
                  <a:extLst>
                    <a:ext uri="{9D8B030D-6E8A-4147-A177-3AD203B41FA5}">
                      <a16:colId xmlns:a16="http://schemas.microsoft.com/office/drawing/2014/main" val="1818737317"/>
                    </a:ext>
                  </a:extLst>
                </a:gridCol>
                <a:gridCol w="909370">
                  <a:extLst>
                    <a:ext uri="{9D8B030D-6E8A-4147-A177-3AD203B41FA5}">
                      <a16:colId xmlns:a16="http://schemas.microsoft.com/office/drawing/2014/main" val="3146408338"/>
                    </a:ext>
                  </a:extLst>
                </a:gridCol>
                <a:gridCol w="909370">
                  <a:extLst>
                    <a:ext uri="{9D8B030D-6E8A-4147-A177-3AD203B41FA5}">
                      <a16:colId xmlns:a16="http://schemas.microsoft.com/office/drawing/2014/main" val="3849268061"/>
                    </a:ext>
                  </a:extLst>
                </a:gridCol>
                <a:gridCol w="909370">
                  <a:extLst>
                    <a:ext uri="{9D8B030D-6E8A-4147-A177-3AD203B41FA5}">
                      <a16:colId xmlns:a16="http://schemas.microsoft.com/office/drawing/2014/main" val="752195756"/>
                    </a:ext>
                  </a:extLst>
                </a:gridCol>
                <a:gridCol w="909370">
                  <a:extLst>
                    <a:ext uri="{9D8B030D-6E8A-4147-A177-3AD203B41FA5}">
                      <a16:colId xmlns:a16="http://schemas.microsoft.com/office/drawing/2014/main" val="991835208"/>
                    </a:ext>
                  </a:extLst>
                </a:gridCol>
              </a:tblGrid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 Кіл-</a:t>
                      </a:r>
                      <a:r>
                        <a:rPr lang="uk-UA" dirty="0" err="1" smtClean="0"/>
                        <a:t>ть</a:t>
                      </a:r>
                      <a:endParaRPr lang="uk-UA" dirty="0" smtClean="0"/>
                    </a:p>
                    <a:p>
                      <a:pPr algn="ctr"/>
                      <a:r>
                        <a:rPr lang="uk-UA" sz="1400" dirty="0" smtClean="0"/>
                        <a:t>(кг)</a:t>
                      </a:r>
                      <a:endParaRPr 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1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2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3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4</a:t>
                      </a:r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44369858"/>
                  </a:ext>
                </a:extLst>
              </a:tr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uk-UA" sz="1600" b="1" dirty="0" smtClean="0">
                          <a:solidFill>
                            <a:srgbClr val="002060"/>
                          </a:solidFill>
                        </a:rPr>
                        <a:t>Вар-</a:t>
                      </a:r>
                    </a:p>
                    <a:p>
                      <a:pPr algn="ctr"/>
                      <a:r>
                        <a:rPr lang="uk-UA" sz="1600" b="1" dirty="0" err="1" smtClean="0">
                          <a:solidFill>
                            <a:srgbClr val="002060"/>
                          </a:solidFill>
                        </a:rPr>
                        <a:t>тість</a:t>
                      </a:r>
                      <a:endParaRPr lang="uk-UA" sz="1600" b="1" dirty="0" smtClean="0">
                        <a:solidFill>
                          <a:srgbClr val="002060"/>
                        </a:solidFill>
                      </a:endParaRPr>
                    </a:p>
                    <a:p>
                      <a:pPr algn="ctr"/>
                      <a:r>
                        <a:rPr lang="uk-UA" sz="1600" b="1" dirty="0" smtClean="0">
                          <a:solidFill>
                            <a:srgbClr val="002060"/>
                          </a:solidFill>
                        </a:rPr>
                        <a:t>( грн.)</a:t>
                      </a:r>
                      <a:endParaRPr lang="en-US" sz="16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>
                          <a:solidFill>
                            <a:srgbClr val="002060"/>
                          </a:solidFill>
                        </a:rPr>
                        <a:t>50</a:t>
                      </a:r>
                      <a:endParaRPr 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>
                          <a:solidFill>
                            <a:srgbClr val="002060"/>
                          </a:solidFill>
                        </a:rPr>
                        <a:t>100</a:t>
                      </a:r>
                      <a:endParaRPr 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>
                          <a:solidFill>
                            <a:srgbClr val="002060"/>
                          </a:solidFill>
                        </a:rPr>
                        <a:t>150</a:t>
                      </a:r>
                      <a:endParaRPr 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>
                          <a:solidFill>
                            <a:srgbClr val="002060"/>
                          </a:solidFill>
                        </a:rPr>
                        <a:t>200</a:t>
                      </a:r>
                      <a:endParaRPr 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480082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4055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0724" y="558210"/>
            <a:ext cx="10333075" cy="694858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Залежності змінних величин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08000" y="1600201"/>
            <a:ext cx="8280400" cy="4525963"/>
          </a:xfrm>
        </p:spPr>
        <p:txBody>
          <a:bodyPr>
            <a:normAutofit/>
          </a:bodyPr>
          <a:lstStyle/>
          <a:p>
            <a:r>
              <a:rPr lang="uk-UA" sz="2000" dirty="0">
                <a:solidFill>
                  <a:srgbClr val="002060"/>
                </a:solidFill>
              </a:rPr>
              <a:t>Залежність відстані від часу руху при постійній швидкості:</a:t>
            </a:r>
          </a:p>
          <a:p>
            <a:r>
              <a:rPr lang="uk-UA" sz="2000" dirty="0">
                <a:solidFill>
                  <a:srgbClr val="002060"/>
                </a:solidFill>
              </a:rPr>
              <a:t> </a:t>
            </a:r>
            <a:r>
              <a:rPr lang="uk-UA" sz="2000" dirty="0">
                <a:solidFill>
                  <a:srgbClr val="0070C0"/>
                </a:solidFill>
              </a:rPr>
              <a:t>Мотоцикліст рухається зі швидкістю 40 км/год. Яку  відстань він проїде,  в залежності витраченого часу?</a:t>
            </a:r>
          </a:p>
          <a:p>
            <a:r>
              <a:rPr lang="uk-UA" sz="2000" dirty="0">
                <a:solidFill>
                  <a:srgbClr val="C00000"/>
                </a:solidFill>
              </a:rPr>
              <a:t>Висновок:</a:t>
            </a:r>
          </a:p>
          <a:p>
            <a:r>
              <a:rPr lang="uk-UA" sz="2000" dirty="0">
                <a:solidFill>
                  <a:srgbClr val="C00000"/>
                </a:solidFill>
              </a:rPr>
              <a:t>     </a:t>
            </a:r>
            <a:r>
              <a:rPr lang="uk-UA" sz="2000" dirty="0">
                <a:solidFill>
                  <a:srgbClr val="002060"/>
                </a:solidFill>
              </a:rPr>
              <a:t>У скільки разів </a:t>
            </a:r>
            <a:r>
              <a:rPr lang="uk-UA" sz="2000" u="sng" dirty="0">
                <a:solidFill>
                  <a:srgbClr val="002060"/>
                </a:solidFill>
              </a:rPr>
              <a:t>збільшується </a:t>
            </a:r>
            <a:r>
              <a:rPr lang="uk-UA" sz="2000" dirty="0">
                <a:solidFill>
                  <a:srgbClr val="002060"/>
                </a:solidFill>
              </a:rPr>
              <a:t>час руху, у стільки разів </a:t>
            </a:r>
            <a:r>
              <a:rPr lang="uk-UA" sz="2000" u="sng" dirty="0">
                <a:solidFill>
                  <a:srgbClr val="002060"/>
                </a:solidFill>
              </a:rPr>
              <a:t>збільшується </a:t>
            </a:r>
            <a:r>
              <a:rPr lang="uk-UA" sz="2000" dirty="0">
                <a:solidFill>
                  <a:srgbClr val="002060"/>
                </a:solidFill>
              </a:rPr>
              <a:t>відстань, яку проїде мотоцикліст.</a:t>
            </a:r>
          </a:p>
          <a:p>
            <a:endParaRPr lang="uk-UA" sz="2000" dirty="0">
              <a:solidFill>
                <a:srgbClr val="C00000"/>
              </a:solidFill>
            </a:endParaRPr>
          </a:p>
          <a:p>
            <a:endParaRPr lang="uk-UA" sz="2000" dirty="0">
              <a:solidFill>
                <a:srgbClr val="0070C0"/>
              </a:solidFill>
            </a:endParaRPr>
          </a:p>
          <a:p>
            <a:endParaRPr lang="uk-UA" sz="2000" dirty="0">
              <a:solidFill>
                <a:srgbClr val="0070C0"/>
              </a:solidFill>
            </a:endParaRPr>
          </a:p>
          <a:p>
            <a:endParaRPr lang="en-US" sz="2000" dirty="0">
              <a:solidFill>
                <a:srgbClr val="0070C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2630" y="1253068"/>
            <a:ext cx="3106737" cy="3134894"/>
          </a:xfrm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1137408"/>
              </p:ext>
            </p:extLst>
          </p:nvPr>
        </p:nvGraphicFramePr>
        <p:xfrm>
          <a:off x="507999" y="4039427"/>
          <a:ext cx="8094632" cy="13681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39334">
                  <a:extLst>
                    <a:ext uri="{9D8B030D-6E8A-4147-A177-3AD203B41FA5}">
                      <a16:colId xmlns:a16="http://schemas.microsoft.com/office/drawing/2014/main" val="1937422592"/>
                    </a:ext>
                  </a:extLst>
                </a:gridCol>
                <a:gridCol w="873418">
                  <a:extLst>
                    <a:ext uri="{9D8B030D-6E8A-4147-A177-3AD203B41FA5}">
                      <a16:colId xmlns:a16="http://schemas.microsoft.com/office/drawing/2014/main" val="4059242300"/>
                    </a:ext>
                  </a:extLst>
                </a:gridCol>
                <a:gridCol w="1156376">
                  <a:extLst>
                    <a:ext uri="{9D8B030D-6E8A-4147-A177-3AD203B41FA5}">
                      <a16:colId xmlns:a16="http://schemas.microsoft.com/office/drawing/2014/main" val="3170624325"/>
                    </a:ext>
                  </a:extLst>
                </a:gridCol>
                <a:gridCol w="1156376">
                  <a:extLst>
                    <a:ext uri="{9D8B030D-6E8A-4147-A177-3AD203B41FA5}">
                      <a16:colId xmlns:a16="http://schemas.microsoft.com/office/drawing/2014/main" val="3598349019"/>
                    </a:ext>
                  </a:extLst>
                </a:gridCol>
                <a:gridCol w="1156376">
                  <a:extLst>
                    <a:ext uri="{9D8B030D-6E8A-4147-A177-3AD203B41FA5}">
                      <a16:colId xmlns:a16="http://schemas.microsoft.com/office/drawing/2014/main" val="1722629956"/>
                    </a:ext>
                  </a:extLst>
                </a:gridCol>
                <a:gridCol w="1156376">
                  <a:extLst>
                    <a:ext uri="{9D8B030D-6E8A-4147-A177-3AD203B41FA5}">
                      <a16:colId xmlns:a16="http://schemas.microsoft.com/office/drawing/2014/main" val="930773296"/>
                    </a:ext>
                  </a:extLst>
                </a:gridCol>
                <a:gridCol w="1156376">
                  <a:extLst>
                    <a:ext uri="{9D8B030D-6E8A-4147-A177-3AD203B41FA5}">
                      <a16:colId xmlns:a16="http://schemas.microsoft.com/office/drawing/2014/main" val="3669566219"/>
                    </a:ext>
                  </a:extLst>
                </a:gridCol>
              </a:tblGrid>
              <a:tr h="684076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Час руху</a:t>
                      </a:r>
                    </a:p>
                    <a:p>
                      <a:pPr algn="ctr"/>
                      <a:r>
                        <a:rPr lang="uk-UA" dirty="0" smtClean="0"/>
                        <a:t>( год)</a:t>
                      </a:r>
                      <a:endParaRPr lang="en-US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1</a:t>
                      </a:r>
                      <a:endParaRPr lang="en-US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2</a:t>
                      </a:r>
                      <a:endParaRPr lang="en-US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3</a:t>
                      </a:r>
                      <a:endParaRPr lang="en-US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4</a:t>
                      </a:r>
                      <a:endParaRPr lang="en-US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5</a:t>
                      </a:r>
                      <a:endParaRPr lang="en-US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6</a:t>
                      </a:r>
                      <a:endParaRPr lang="en-US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8018151"/>
                  </a:ext>
                </a:extLst>
              </a:tr>
              <a:tr h="684076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Відстань</a:t>
                      </a:r>
                    </a:p>
                    <a:p>
                      <a:pPr algn="ctr"/>
                      <a:r>
                        <a:rPr lang="uk-UA" dirty="0" smtClean="0"/>
                        <a:t>(км)</a:t>
                      </a:r>
                      <a:endParaRPr lang="en-US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40</a:t>
                      </a:r>
                      <a:endParaRPr 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80</a:t>
                      </a:r>
                      <a:endParaRPr 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120</a:t>
                      </a:r>
                      <a:endParaRPr 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160</a:t>
                      </a:r>
                      <a:endParaRPr 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200</a:t>
                      </a:r>
                      <a:endParaRPr 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240</a:t>
                      </a:r>
                      <a:endParaRPr 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27083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45631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0724" y="558209"/>
            <a:ext cx="10333075" cy="657443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Залежності змінних величин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95789" y="1231796"/>
            <a:ext cx="9056598" cy="3973286"/>
          </a:xfrm>
        </p:spPr>
        <p:txBody>
          <a:bodyPr>
            <a:normAutofit/>
          </a:bodyPr>
          <a:lstStyle/>
          <a:p>
            <a:r>
              <a:rPr lang="uk-UA" sz="2000" dirty="0">
                <a:solidFill>
                  <a:srgbClr val="002060"/>
                </a:solidFill>
              </a:rPr>
              <a:t>Залежність кількості товару від його ціни при незмінній вартості. </a:t>
            </a:r>
          </a:p>
          <a:p>
            <a:r>
              <a:rPr lang="uk-UA" sz="2000" dirty="0">
                <a:solidFill>
                  <a:srgbClr val="002060"/>
                </a:solidFill>
              </a:rPr>
              <a:t> </a:t>
            </a:r>
            <a:r>
              <a:rPr lang="uk-UA" sz="2000" dirty="0">
                <a:solidFill>
                  <a:srgbClr val="002060"/>
                </a:solidFill>
              </a:rPr>
              <a:t>   </a:t>
            </a:r>
            <a:r>
              <a:rPr lang="uk-UA" sz="2000" dirty="0">
                <a:solidFill>
                  <a:srgbClr val="C00000"/>
                </a:solidFill>
              </a:rPr>
              <a:t>Марічка має 400 грн на цукерки. </a:t>
            </a:r>
          </a:p>
          <a:p>
            <a:r>
              <a:rPr lang="uk-UA" sz="2000" dirty="0">
                <a:solidFill>
                  <a:srgbClr val="002060"/>
                </a:solidFill>
              </a:rPr>
              <a:t> </a:t>
            </a:r>
            <a:r>
              <a:rPr lang="uk-UA" sz="2000" dirty="0">
                <a:solidFill>
                  <a:srgbClr val="002060"/>
                </a:solidFill>
              </a:rPr>
              <a:t>Як зміниться кількість цукерок в залежності від їхньої ціни? </a:t>
            </a:r>
          </a:p>
          <a:p>
            <a:r>
              <a:rPr lang="uk-UA" sz="2000" dirty="0">
                <a:solidFill>
                  <a:srgbClr val="C00000"/>
                </a:solidFill>
              </a:rPr>
              <a:t>Висновок:</a:t>
            </a:r>
          </a:p>
          <a:p>
            <a:r>
              <a:rPr lang="uk-UA" sz="2000" dirty="0">
                <a:solidFill>
                  <a:srgbClr val="002060"/>
                </a:solidFill>
              </a:rPr>
              <a:t> </a:t>
            </a:r>
            <a:r>
              <a:rPr lang="uk-UA" sz="2000" dirty="0">
                <a:solidFill>
                  <a:srgbClr val="002060"/>
                </a:solidFill>
              </a:rPr>
              <a:t>  </a:t>
            </a:r>
            <a:r>
              <a:rPr lang="uk-UA" sz="2000" dirty="0">
                <a:solidFill>
                  <a:srgbClr val="0070C0"/>
                </a:solidFill>
              </a:rPr>
              <a:t>У скільки разів </a:t>
            </a:r>
            <a:r>
              <a:rPr lang="uk-UA" sz="2000" u="sng" dirty="0">
                <a:solidFill>
                  <a:srgbClr val="0070C0"/>
                </a:solidFill>
              </a:rPr>
              <a:t>збільшується</a:t>
            </a:r>
            <a:r>
              <a:rPr lang="uk-UA" sz="2000" dirty="0">
                <a:solidFill>
                  <a:srgbClr val="0070C0"/>
                </a:solidFill>
              </a:rPr>
              <a:t> ціна цукерок, у стільки разів </a:t>
            </a:r>
            <a:r>
              <a:rPr lang="uk-UA" sz="2000" u="sng" dirty="0">
                <a:solidFill>
                  <a:srgbClr val="0070C0"/>
                </a:solidFill>
              </a:rPr>
              <a:t>зменшується</a:t>
            </a:r>
            <a:r>
              <a:rPr lang="uk-UA" sz="2000" dirty="0">
                <a:solidFill>
                  <a:srgbClr val="0070C0"/>
                </a:solidFill>
              </a:rPr>
              <a:t>  кількість цукерок.</a:t>
            </a:r>
          </a:p>
          <a:p>
            <a:endParaRPr lang="uk-UA" sz="2000" dirty="0"/>
          </a:p>
          <a:p>
            <a:endParaRPr lang="uk-UA" sz="2000" dirty="0"/>
          </a:p>
          <a:p>
            <a:r>
              <a:rPr lang="uk-UA" sz="2000" dirty="0"/>
              <a:t> </a:t>
            </a:r>
            <a:r>
              <a:rPr lang="uk-UA" sz="2000" dirty="0"/>
              <a:t>  </a:t>
            </a:r>
            <a:endParaRPr lang="en-US" sz="20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960096" y="1600201"/>
            <a:ext cx="3250704" cy="4525963"/>
          </a:xfrm>
        </p:spPr>
        <p:txBody>
          <a:bodyPr>
            <a:normAutofit/>
          </a:bodyPr>
          <a:lstStyle/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en-US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1927533"/>
              </p:ext>
            </p:extLst>
          </p:nvPr>
        </p:nvGraphicFramePr>
        <p:xfrm>
          <a:off x="897468" y="3863182"/>
          <a:ext cx="7790076" cy="136594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298346">
                  <a:extLst>
                    <a:ext uri="{9D8B030D-6E8A-4147-A177-3AD203B41FA5}">
                      <a16:colId xmlns:a16="http://schemas.microsoft.com/office/drawing/2014/main" val="3955705192"/>
                    </a:ext>
                  </a:extLst>
                </a:gridCol>
                <a:gridCol w="1298346">
                  <a:extLst>
                    <a:ext uri="{9D8B030D-6E8A-4147-A177-3AD203B41FA5}">
                      <a16:colId xmlns:a16="http://schemas.microsoft.com/office/drawing/2014/main" val="798827685"/>
                    </a:ext>
                  </a:extLst>
                </a:gridCol>
                <a:gridCol w="1298346">
                  <a:extLst>
                    <a:ext uri="{9D8B030D-6E8A-4147-A177-3AD203B41FA5}">
                      <a16:colId xmlns:a16="http://schemas.microsoft.com/office/drawing/2014/main" val="1791390160"/>
                    </a:ext>
                  </a:extLst>
                </a:gridCol>
                <a:gridCol w="1298346">
                  <a:extLst>
                    <a:ext uri="{9D8B030D-6E8A-4147-A177-3AD203B41FA5}">
                      <a16:colId xmlns:a16="http://schemas.microsoft.com/office/drawing/2014/main" val="3826911801"/>
                    </a:ext>
                  </a:extLst>
                </a:gridCol>
                <a:gridCol w="1298346">
                  <a:extLst>
                    <a:ext uri="{9D8B030D-6E8A-4147-A177-3AD203B41FA5}">
                      <a16:colId xmlns:a16="http://schemas.microsoft.com/office/drawing/2014/main" val="2465048422"/>
                    </a:ext>
                  </a:extLst>
                </a:gridCol>
                <a:gridCol w="1298346">
                  <a:extLst>
                    <a:ext uri="{9D8B030D-6E8A-4147-A177-3AD203B41FA5}">
                      <a16:colId xmlns:a16="http://schemas.microsoft.com/office/drawing/2014/main" val="924325531"/>
                    </a:ext>
                  </a:extLst>
                </a:gridCol>
              </a:tblGrid>
              <a:tr h="682974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Ціна</a:t>
                      </a:r>
                    </a:p>
                    <a:p>
                      <a:pPr algn="ctr"/>
                      <a:r>
                        <a:rPr lang="uk-UA" dirty="0" smtClean="0"/>
                        <a:t> ( грн.)</a:t>
                      </a: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50</a:t>
                      </a:r>
                      <a:endParaRPr lang="en-US" dirty="0"/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100</a:t>
                      </a:r>
                      <a:endParaRPr lang="en-US" dirty="0"/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200</a:t>
                      </a:r>
                      <a:endParaRPr lang="en-US" dirty="0"/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400</a:t>
                      </a:r>
                      <a:endParaRPr lang="en-US" dirty="0"/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800</a:t>
                      </a:r>
                      <a:endParaRPr lang="en-US" dirty="0"/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9066869"/>
                  </a:ext>
                </a:extLst>
              </a:tr>
              <a:tr h="682974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Кіл-</a:t>
                      </a:r>
                      <a:r>
                        <a:rPr lang="uk-UA" dirty="0" err="1" smtClean="0"/>
                        <a:t>ть</a:t>
                      </a:r>
                      <a:endParaRPr lang="uk-UA" dirty="0" smtClean="0"/>
                    </a:p>
                    <a:p>
                      <a:pPr algn="ctr"/>
                      <a:r>
                        <a:rPr lang="uk-UA" dirty="0" smtClean="0"/>
                        <a:t> ( кг)</a:t>
                      </a:r>
                      <a:endParaRPr 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8</a:t>
                      </a:r>
                      <a:endParaRPr 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4</a:t>
                      </a:r>
                      <a:endParaRPr 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2</a:t>
                      </a:r>
                      <a:endParaRPr 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1</a:t>
                      </a:r>
                      <a:endParaRPr 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0,5</a:t>
                      </a:r>
                      <a:endParaRPr 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32884691"/>
                  </a:ext>
                </a:extLst>
              </a:tr>
            </a:tbl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2387" y="415216"/>
            <a:ext cx="2248083" cy="273630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7062" y="3261991"/>
            <a:ext cx="2362530" cy="1543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194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5604" y="502189"/>
            <a:ext cx="10333075" cy="384678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Залежності змінних величин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9518848" cy="4525963"/>
          </a:xfrm>
        </p:spPr>
        <p:txBody>
          <a:bodyPr>
            <a:normAutofit/>
          </a:bodyPr>
          <a:lstStyle/>
          <a:p>
            <a:r>
              <a:rPr lang="uk-UA" sz="2000" dirty="0">
                <a:solidFill>
                  <a:schemeClr val="accent2">
                    <a:lumMod val="50000"/>
                  </a:schemeClr>
                </a:solidFill>
              </a:rPr>
              <a:t>Залежність часу руху від швидкості руху при незмінній відстані.</a:t>
            </a:r>
          </a:p>
          <a:p>
            <a:r>
              <a:rPr lang="uk-UA" sz="20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2000" dirty="0">
                <a:solidFill>
                  <a:schemeClr val="accent2">
                    <a:lumMod val="50000"/>
                  </a:schemeClr>
                </a:solidFill>
              </a:rPr>
              <a:t>     </a:t>
            </a:r>
            <a:r>
              <a:rPr lang="uk-UA" sz="2000" dirty="0">
                <a:solidFill>
                  <a:srgbClr val="C00000"/>
                </a:solidFill>
              </a:rPr>
              <a:t>Велосипедист проїжджає відстань 60 км за деякий час. </a:t>
            </a:r>
            <a:endParaRPr lang="uk-UA" sz="2000" dirty="0" smtClean="0">
              <a:solidFill>
                <a:srgbClr val="C00000"/>
              </a:solidFill>
            </a:endParaRPr>
          </a:p>
          <a:p>
            <a:r>
              <a:rPr lang="uk-UA" sz="2000" dirty="0" smtClean="0">
                <a:solidFill>
                  <a:srgbClr val="002060"/>
                </a:solidFill>
              </a:rPr>
              <a:t>Як </a:t>
            </a:r>
            <a:r>
              <a:rPr lang="uk-UA" sz="2000" dirty="0">
                <a:solidFill>
                  <a:srgbClr val="002060"/>
                </a:solidFill>
              </a:rPr>
              <a:t>зміниться час руху при зміні швидкості руху?        </a:t>
            </a:r>
          </a:p>
          <a:p>
            <a:endParaRPr lang="uk-UA" sz="2000" dirty="0">
              <a:solidFill>
                <a:srgbClr val="002060"/>
              </a:solidFill>
            </a:endParaRPr>
          </a:p>
          <a:p>
            <a:endParaRPr lang="uk-UA" sz="2000" dirty="0">
              <a:solidFill>
                <a:srgbClr val="002060"/>
              </a:solidFill>
            </a:endParaRPr>
          </a:p>
          <a:p>
            <a:endParaRPr lang="uk-UA" sz="2000" dirty="0">
              <a:solidFill>
                <a:srgbClr val="002060"/>
              </a:solidFill>
            </a:endParaRPr>
          </a:p>
          <a:p>
            <a:endParaRPr lang="uk-UA" sz="2000" dirty="0">
              <a:solidFill>
                <a:srgbClr val="002060"/>
              </a:solidFill>
            </a:endParaRPr>
          </a:p>
          <a:p>
            <a:r>
              <a:rPr lang="uk-UA" sz="2000" dirty="0" smtClean="0">
                <a:solidFill>
                  <a:srgbClr val="C00000"/>
                </a:solidFill>
              </a:rPr>
              <a:t>Висновок</a:t>
            </a:r>
            <a:r>
              <a:rPr lang="uk-UA" sz="2000" dirty="0">
                <a:solidFill>
                  <a:srgbClr val="C00000"/>
                </a:solidFill>
              </a:rPr>
              <a:t>:</a:t>
            </a:r>
          </a:p>
          <a:p>
            <a:r>
              <a:rPr lang="uk-UA" sz="2000" dirty="0" smtClean="0">
                <a:solidFill>
                  <a:srgbClr val="002060"/>
                </a:solidFill>
              </a:rPr>
              <a:t>У </a:t>
            </a:r>
            <a:r>
              <a:rPr lang="uk-UA" sz="2000" dirty="0">
                <a:solidFill>
                  <a:srgbClr val="002060"/>
                </a:solidFill>
              </a:rPr>
              <a:t>скільки разів </a:t>
            </a:r>
            <a:r>
              <a:rPr lang="uk-UA" sz="2000" u="sng" dirty="0">
                <a:solidFill>
                  <a:srgbClr val="002060"/>
                </a:solidFill>
              </a:rPr>
              <a:t>зменшується</a:t>
            </a:r>
            <a:r>
              <a:rPr lang="uk-UA" sz="2000" dirty="0">
                <a:solidFill>
                  <a:srgbClr val="002060"/>
                </a:solidFill>
              </a:rPr>
              <a:t> швидкість руху </a:t>
            </a:r>
            <a:r>
              <a:rPr lang="uk-UA" sz="2000" dirty="0" smtClean="0">
                <a:solidFill>
                  <a:srgbClr val="002060"/>
                </a:solidFill>
              </a:rPr>
              <a:t>велосипедиста</a:t>
            </a:r>
            <a:r>
              <a:rPr lang="uk-UA" sz="2000" dirty="0">
                <a:solidFill>
                  <a:srgbClr val="002060"/>
                </a:solidFill>
              </a:rPr>
              <a:t>, у стільки разів </a:t>
            </a:r>
            <a:r>
              <a:rPr lang="uk-UA" sz="2000" u="sng" dirty="0">
                <a:solidFill>
                  <a:srgbClr val="002060"/>
                </a:solidFill>
              </a:rPr>
              <a:t>збільшується </a:t>
            </a:r>
            <a:r>
              <a:rPr lang="uk-UA" sz="2000" dirty="0" smtClean="0">
                <a:solidFill>
                  <a:srgbClr val="002060"/>
                </a:solidFill>
              </a:rPr>
              <a:t> час </a:t>
            </a:r>
            <a:r>
              <a:rPr lang="uk-UA" sz="2000" dirty="0">
                <a:solidFill>
                  <a:srgbClr val="002060"/>
                </a:solidFill>
              </a:rPr>
              <a:t>руху.</a:t>
            </a:r>
            <a:endParaRPr lang="en-US" sz="2000" dirty="0">
              <a:solidFill>
                <a:srgbClr val="00206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3728" y="558210"/>
            <a:ext cx="2601912" cy="2440302"/>
          </a:xfrm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0962746"/>
              </p:ext>
            </p:extLst>
          </p:nvPr>
        </p:nvGraphicFramePr>
        <p:xfrm>
          <a:off x="1303868" y="2780928"/>
          <a:ext cx="8536548" cy="1232875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422758">
                  <a:extLst>
                    <a:ext uri="{9D8B030D-6E8A-4147-A177-3AD203B41FA5}">
                      <a16:colId xmlns:a16="http://schemas.microsoft.com/office/drawing/2014/main" val="405512049"/>
                    </a:ext>
                  </a:extLst>
                </a:gridCol>
                <a:gridCol w="1422758">
                  <a:extLst>
                    <a:ext uri="{9D8B030D-6E8A-4147-A177-3AD203B41FA5}">
                      <a16:colId xmlns:a16="http://schemas.microsoft.com/office/drawing/2014/main" val="3064393926"/>
                    </a:ext>
                  </a:extLst>
                </a:gridCol>
                <a:gridCol w="1422758">
                  <a:extLst>
                    <a:ext uri="{9D8B030D-6E8A-4147-A177-3AD203B41FA5}">
                      <a16:colId xmlns:a16="http://schemas.microsoft.com/office/drawing/2014/main" val="3738278114"/>
                    </a:ext>
                  </a:extLst>
                </a:gridCol>
                <a:gridCol w="1422758">
                  <a:extLst>
                    <a:ext uri="{9D8B030D-6E8A-4147-A177-3AD203B41FA5}">
                      <a16:colId xmlns:a16="http://schemas.microsoft.com/office/drawing/2014/main" val="1986785123"/>
                    </a:ext>
                  </a:extLst>
                </a:gridCol>
                <a:gridCol w="1422758">
                  <a:extLst>
                    <a:ext uri="{9D8B030D-6E8A-4147-A177-3AD203B41FA5}">
                      <a16:colId xmlns:a16="http://schemas.microsoft.com/office/drawing/2014/main" val="661926634"/>
                    </a:ext>
                  </a:extLst>
                </a:gridCol>
                <a:gridCol w="1422758">
                  <a:extLst>
                    <a:ext uri="{9D8B030D-6E8A-4147-A177-3AD203B41FA5}">
                      <a16:colId xmlns:a16="http://schemas.microsoft.com/office/drawing/2014/main" val="3879323740"/>
                    </a:ext>
                  </a:extLst>
                </a:gridCol>
              </a:tblGrid>
              <a:tr h="592795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Швидкість</a:t>
                      </a:r>
                    </a:p>
                    <a:p>
                      <a:pPr algn="ctr"/>
                      <a:r>
                        <a:rPr lang="uk-UA" dirty="0" smtClean="0"/>
                        <a:t>( км/год)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30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20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15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12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10</a:t>
                      </a:r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6407260"/>
                  </a:ext>
                </a:extLst>
              </a:tr>
              <a:tr h="592795"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>
                          <a:solidFill>
                            <a:srgbClr val="002060"/>
                          </a:solidFill>
                        </a:rPr>
                        <a:t>Час</a:t>
                      </a:r>
                      <a:r>
                        <a:rPr lang="uk-UA" b="1" baseline="0" dirty="0" smtClean="0">
                          <a:solidFill>
                            <a:srgbClr val="002060"/>
                          </a:solidFill>
                        </a:rPr>
                        <a:t> (год)</a:t>
                      </a:r>
                      <a:endParaRPr 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/>
                        <a:t>2</a:t>
                      </a:r>
                      <a:endParaRPr lang="en-US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>
                          <a:solidFill>
                            <a:srgbClr val="002060"/>
                          </a:solidFill>
                        </a:rPr>
                        <a:t>3</a:t>
                      </a:r>
                      <a:endParaRPr 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>
                          <a:solidFill>
                            <a:srgbClr val="002060"/>
                          </a:solidFill>
                        </a:rPr>
                        <a:t>4</a:t>
                      </a:r>
                      <a:endParaRPr 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>
                          <a:solidFill>
                            <a:srgbClr val="002060"/>
                          </a:solidFill>
                        </a:rPr>
                        <a:t>5</a:t>
                      </a:r>
                      <a:endParaRPr 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>
                          <a:solidFill>
                            <a:srgbClr val="002060"/>
                          </a:solidFill>
                        </a:rPr>
                        <a:t>6</a:t>
                      </a:r>
                      <a:endParaRPr lang="en-US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431809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35407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0724" y="558209"/>
            <a:ext cx="10333075" cy="859429"/>
          </a:xfrm>
          <a:solidFill>
            <a:srgbClr val="FFFF00"/>
          </a:solidFill>
        </p:spPr>
        <p:txBody>
          <a:bodyPr/>
          <a:lstStyle/>
          <a:p>
            <a:r>
              <a:rPr lang="uk-UA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Прямо пропорційна залежність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4933" y="1417638"/>
            <a:ext cx="11192934" cy="5107706"/>
          </a:xfrm>
        </p:spPr>
        <p:txBody>
          <a:bodyPr>
            <a:normAutofit/>
          </a:bodyPr>
          <a:lstStyle/>
          <a:p>
            <a:pPr algn="just"/>
            <a:r>
              <a:rPr lang="uk-UA" sz="2400" i="1" dirty="0">
                <a:solidFill>
                  <a:srgbClr val="C00000"/>
                </a:solidFill>
                <a:cs typeface="Times New Roman" panose="02020603050405020304" pitchFamily="18" charset="0"/>
              </a:rPr>
              <a:t>   Дві змінні величини називають </a:t>
            </a:r>
            <a:r>
              <a:rPr lang="uk-UA" sz="2400" i="1" dirty="0">
                <a:solidFill>
                  <a:srgbClr val="0070C0"/>
                </a:solidFill>
                <a:cs typeface="Times New Roman" panose="02020603050405020304" pitchFamily="18" charset="0"/>
              </a:rPr>
              <a:t>прямо пропорційними, </a:t>
            </a:r>
            <a:r>
              <a:rPr lang="uk-UA" sz="2400" i="1" dirty="0">
                <a:solidFill>
                  <a:srgbClr val="C00000"/>
                </a:solidFill>
                <a:cs typeface="Times New Roman" panose="02020603050405020304" pitchFamily="18" charset="0"/>
              </a:rPr>
              <a:t>якщо при </a:t>
            </a:r>
            <a:r>
              <a:rPr lang="uk-UA" sz="2400" i="1" u="sng" dirty="0">
                <a:solidFill>
                  <a:srgbClr val="C00000"/>
                </a:solidFill>
                <a:cs typeface="Times New Roman" panose="02020603050405020304" pitchFamily="18" charset="0"/>
              </a:rPr>
              <a:t>збільшенні </a:t>
            </a:r>
            <a:r>
              <a:rPr lang="uk-UA" sz="2400" i="1" dirty="0">
                <a:solidFill>
                  <a:srgbClr val="C00000"/>
                </a:solidFill>
                <a:cs typeface="Times New Roman" panose="02020603050405020304" pitchFamily="18" charset="0"/>
              </a:rPr>
              <a:t>( зменшенні) однієї з них у кілька разів інша </a:t>
            </a:r>
            <a:r>
              <a:rPr lang="uk-UA" sz="2400" i="1" u="sng" dirty="0">
                <a:solidFill>
                  <a:srgbClr val="C00000"/>
                </a:solidFill>
                <a:cs typeface="Times New Roman" panose="02020603050405020304" pitchFamily="18" charset="0"/>
              </a:rPr>
              <a:t>збільшується</a:t>
            </a:r>
            <a:r>
              <a:rPr lang="uk-UA" sz="2400" i="1" dirty="0">
                <a:solidFill>
                  <a:srgbClr val="C00000"/>
                </a:solidFill>
                <a:cs typeface="Times New Roman" panose="02020603050405020304" pitchFamily="18" charset="0"/>
              </a:rPr>
              <a:t> ( зменшується) у стільки ж разів.  </a:t>
            </a:r>
          </a:p>
          <a:p>
            <a:pPr algn="just"/>
            <a:r>
              <a:rPr lang="uk-UA" sz="2400" i="1" dirty="0">
                <a:solidFill>
                  <a:srgbClr val="0070C0"/>
                </a:solidFill>
                <a:cs typeface="Times New Roman" panose="02020603050405020304" pitchFamily="18" charset="0"/>
              </a:rPr>
              <a:t>Приклад.</a:t>
            </a:r>
          </a:p>
          <a:p>
            <a:pPr algn="just"/>
            <a:r>
              <a:rPr lang="uk-UA" sz="2400" i="1" dirty="0">
                <a:solidFill>
                  <a:srgbClr val="002060"/>
                </a:solidFill>
                <a:cs typeface="Times New Roman" panose="02020603050405020304" pitchFamily="18" charset="0"/>
              </a:rPr>
              <a:t>Залежність вартості товару від його кількості при постійній ціні;</a:t>
            </a:r>
          </a:p>
          <a:p>
            <a:pPr algn="just"/>
            <a:r>
              <a:rPr lang="uk-UA" sz="2400" i="1" dirty="0">
                <a:solidFill>
                  <a:srgbClr val="00B050"/>
                </a:solidFill>
                <a:cs typeface="Times New Roman" panose="02020603050405020304" pitchFamily="18" charset="0"/>
              </a:rPr>
              <a:t>Залежність відстані від часу руху при постійній швидкості;</a:t>
            </a:r>
          </a:p>
          <a:p>
            <a:pPr algn="just"/>
            <a:r>
              <a:rPr lang="uk-UA" sz="2400" i="1" dirty="0">
                <a:solidFill>
                  <a:schemeClr val="accent6">
                    <a:lumMod val="75000"/>
                  </a:schemeClr>
                </a:solidFill>
                <a:cs typeface="Times New Roman" panose="02020603050405020304" pitchFamily="18" charset="0"/>
              </a:rPr>
              <a:t>Залежність периметра квадрата від довжини його сторони;</a:t>
            </a:r>
          </a:p>
          <a:p>
            <a:pPr algn="just"/>
            <a:r>
              <a:rPr lang="uk-UA" sz="2400" i="1" dirty="0">
                <a:solidFill>
                  <a:srgbClr val="0070C0"/>
                </a:solidFill>
                <a:cs typeface="Times New Roman" panose="02020603050405020304" pitchFamily="18" charset="0"/>
              </a:rPr>
              <a:t>Залежність тривалості навчальних занять від кількості уроків у розкладі.</a:t>
            </a:r>
            <a:endParaRPr lang="en-US" sz="2400" i="1" dirty="0">
              <a:solidFill>
                <a:srgbClr val="0070C0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7827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3A11A5-421D-79D4-44D8-8721F958F968}"/>
              </a:ext>
            </a:extLst>
          </p:cNvPr>
          <p:cNvSpPr txBox="1">
            <a:spLocks/>
          </p:cNvSpPr>
          <p:nvPr/>
        </p:nvSpPr>
        <p:spPr>
          <a:xfrm>
            <a:off x="661448" y="122549"/>
            <a:ext cx="10869104" cy="340307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800" b="1" kern="1200" spc="1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>
                <a:solidFill>
                  <a:schemeClr val="accent2"/>
                </a:solidFill>
              </a:rPr>
              <a:t>Пряма пропорційна   залежність</a:t>
            </a:r>
            <a:r>
              <a:rPr lang="ru-RU"/>
              <a:t/>
            </a:r>
            <a:br>
              <a:rPr lang="ru-RU"/>
            </a:br>
            <a:r>
              <a:rPr lang="ru-RU"/>
              <a:t/>
            </a:r>
            <a:br>
              <a:rPr lang="ru-RU"/>
            </a:br>
            <a:r>
              <a:rPr lang="ru-RU"/>
              <a:t>Дві   величини  називаються  прямо пропорційними,  якщо  при  збільшенні  (зменшенні)  однієї величини  в  кілька  разів  інша  величина  збільшується (зменшується)  в  ту  саму  кількість  разів. </a:t>
            </a:r>
            <a:endParaRPr lang="ru-U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3" name="Рукописный ввод 2">
                <a:extLst>
                  <a:ext uri="{FF2B5EF4-FFF2-40B4-BE49-F238E27FC236}">
                    <a16:creationId xmlns:a16="http://schemas.microsoft.com/office/drawing/2014/main" id="{B940D7AE-DAAC-7B2A-B056-2DCE3B09591E}"/>
                  </a:ext>
                </a:extLst>
              </p14:cNvPr>
              <p14:cNvContentPartPr/>
              <p14:nvPr/>
            </p14:nvContentPartPr>
            <p14:xfrm>
              <a:off x="1661039" y="3618359"/>
              <a:ext cx="6485433" cy="3279455"/>
            </p14:xfrm>
          </p:contentPart>
        </mc:Choice>
        <mc:Fallback xmlns="">
          <p:pic>
            <p:nvPicPr>
              <p:cNvPr id="3" name="Рукописный ввод 2">
                <a:extLst>
                  <a:ext uri="{FF2B5EF4-FFF2-40B4-BE49-F238E27FC236}">
                    <a16:creationId xmlns:a16="http://schemas.microsoft.com/office/drawing/2014/main" id="{B940D7AE-DAAC-7B2A-B056-2DCE3B09591E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641959" y="3599278"/>
                <a:ext cx="6523233" cy="331725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4" name="Рукописный ввод 3">
                <a:extLst>
                  <a:ext uri="{FF2B5EF4-FFF2-40B4-BE49-F238E27FC236}">
                    <a16:creationId xmlns:a16="http://schemas.microsoft.com/office/drawing/2014/main" id="{583F2809-6AF0-B512-D1DE-4B941F3B6C39}"/>
                  </a:ext>
                </a:extLst>
              </p14:cNvPr>
              <p14:cNvContentPartPr/>
              <p14:nvPr/>
            </p14:nvContentPartPr>
            <p14:xfrm>
              <a:off x="2668680" y="3715560"/>
              <a:ext cx="184680" cy="1664280"/>
            </p14:xfrm>
          </p:contentPart>
        </mc:Choice>
        <mc:Fallback xmlns="">
          <p:pic>
            <p:nvPicPr>
              <p:cNvPr id="4" name="Рукописный ввод 3">
                <a:extLst>
                  <a:ext uri="{FF2B5EF4-FFF2-40B4-BE49-F238E27FC236}">
                    <a16:creationId xmlns:a16="http://schemas.microsoft.com/office/drawing/2014/main" id="{583F2809-6AF0-B512-D1DE-4B941F3B6C39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659320" y="3576960"/>
                <a:ext cx="5819400" cy="1812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6" name="Рукописный ввод 5"/>
              <p14:cNvContentPartPr/>
              <p14:nvPr/>
            </p14:nvContentPartPr>
            <p14:xfrm>
              <a:off x="5655747" y="5147840"/>
              <a:ext cx="360" cy="360"/>
            </p14:xfrm>
          </p:contentPart>
        </mc:Choice>
        <mc:Fallback>
          <p:pic>
            <p:nvPicPr>
              <p:cNvPr id="6" name="Рукописный ввод 5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5643867" y="5135960"/>
                <a:ext cx="24120" cy="24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9">
            <p14:nvContentPartPr>
              <p14:cNvPr id="7" name="Рукописный ввод 6"/>
              <p14:cNvContentPartPr/>
              <p14:nvPr/>
            </p14:nvContentPartPr>
            <p14:xfrm>
              <a:off x="8272440" y="3586320"/>
              <a:ext cx="196920" cy="1746000"/>
            </p14:xfrm>
          </p:contentPart>
        </mc:Choice>
        <mc:Fallback>
          <p:pic>
            <p:nvPicPr>
              <p:cNvPr id="7" name="Рукописный ввод 6"/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8255880" y="3571920"/>
                <a:ext cx="228240" cy="17722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442584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35E2B7A-5B56-ED8C-F980-144D31EF053C}"/>
              </a:ext>
            </a:extLst>
          </p:cNvPr>
          <p:cNvSpPr txBox="1">
            <a:spLocks/>
          </p:cNvSpPr>
          <p:nvPr/>
        </p:nvSpPr>
        <p:spPr>
          <a:xfrm>
            <a:off x="576606" y="131976"/>
            <a:ext cx="10198231" cy="243211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800" b="1" kern="1200" spc="1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>
                <a:solidFill>
                  <a:schemeClr val="accent2"/>
                </a:solidFill>
              </a:rPr>
              <a:t>обернена пропорційна   залежність</a:t>
            </a:r>
            <a:r>
              <a:rPr lang="ru-RU" sz="2400"/>
              <a:t/>
            </a:r>
            <a:br>
              <a:rPr lang="ru-RU" sz="2400"/>
            </a:br>
            <a:r>
              <a:rPr lang="ru-RU" sz="2400"/>
              <a:t/>
            </a:r>
            <a:br>
              <a:rPr lang="ru-RU" sz="2400"/>
            </a:br>
            <a:r>
              <a:rPr lang="ru-RU" sz="2400"/>
              <a:t>Дві   величини  називаються  обернено пропорційними,  якщо  при  збільшенні (зменшенні)  однієї  величини  в  кілька разів  інша  величина  зменшується (збільшується)  в  ту  саму  кількість  разів.</a:t>
            </a:r>
            <a:endParaRPr lang="ru-UA" sz="2400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A92ABDA-3710-9A81-B1C6-3944692A11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2849" y="4613206"/>
            <a:ext cx="9015904" cy="2112818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4" name="Рукописный ввод 3">
                <a:extLst>
                  <a:ext uri="{FF2B5EF4-FFF2-40B4-BE49-F238E27FC236}">
                    <a16:creationId xmlns:a16="http://schemas.microsoft.com/office/drawing/2014/main" id="{5D8F2602-B614-0ECD-D2AC-5B5F23F1A439}"/>
                  </a:ext>
                </a:extLst>
              </p14:cNvPr>
              <p14:cNvContentPartPr/>
              <p14:nvPr/>
            </p14:nvContentPartPr>
            <p14:xfrm>
              <a:off x="1552680" y="2763540"/>
              <a:ext cx="7700040" cy="1330920"/>
            </p14:xfrm>
          </p:contentPart>
        </mc:Choice>
        <mc:Fallback xmlns="">
          <p:pic>
            <p:nvPicPr>
              <p:cNvPr id="4" name="Рукописный ввод 3">
                <a:extLst>
                  <a:ext uri="{FF2B5EF4-FFF2-40B4-BE49-F238E27FC236}">
                    <a16:creationId xmlns:a16="http://schemas.microsoft.com/office/drawing/2014/main" id="{5D8F2602-B614-0ECD-D2AC-5B5F23F1A439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533600" y="2744460"/>
                <a:ext cx="7737840" cy="1368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5" name="Рукописный ввод 4">
                <a:extLst>
                  <a:ext uri="{FF2B5EF4-FFF2-40B4-BE49-F238E27FC236}">
                    <a16:creationId xmlns:a16="http://schemas.microsoft.com/office/drawing/2014/main" id="{27835C55-CDB0-AC81-431A-00F2DA0A929C}"/>
                  </a:ext>
                </a:extLst>
              </p14:cNvPr>
              <p14:cNvContentPartPr/>
              <p14:nvPr/>
            </p14:nvContentPartPr>
            <p14:xfrm>
              <a:off x="2694600" y="5216400"/>
              <a:ext cx="6558120" cy="1226880"/>
            </p14:xfrm>
          </p:contentPart>
        </mc:Choice>
        <mc:Fallback xmlns="">
          <p:pic>
            <p:nvPicPr>
              <p:cNvPr id="5" name="Рукописный ввод 4">
                <a:extLst>
                  <a:ext uri="{FF2B5EF4-FFF2-40B4-BE49-F238E27FC236}">
                    <a16:creationId xmlns:a16="http://schemas.microsoft.com/office/drawing/2014/main" id="{27835C55-CDB0-AC81-431A-00F2DA0A929C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685240" y="5207040"/>
                <a:ext cx="6576840" cy="1245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6" name="Рукописный ввод 5">
                <a:extLst>
                  <a:ext uri="{FF2B5EF4-FFF2-40B4-BE49-F238E27FC236}">
                    <a16:creationId xmlns:a16="http://schemas.microsoft.com/office/drawing/2014/main" id="{9C33287E-64B2-599E-307F-559FF34CB037}"/>
                  </a:ext>
                </a:extLst>
              </p14:cNvPr>
              <p14:cNvContentPartPr/>
              <p14:nvPr/>
            </p14:nvContentPartPr>
            <p14:xfrm>
              <a:off x="265320" y="848880"/>
              <a:ext cx="9240120" cy="3974040"/>
            </p14:xfrm>
          </p:contentPart>
        </mc:Choice>
        <mc:Fallback xmlns="">
          <p:pic>
            <p:nvPicPr>
              <p:cNvPr id="6" name="Рукописный ввод 5">
                <a:extLst>
                  <a:ext uri="{FF2B5EF4-FFF2-40B4-BE49-F238E27FC236}">
                    <a16:creationId xmlns:a16="http://schemas.microsoft.com/office/drawing/2014/main" id="{9C33287E-64B2-599E-307F-559FF34CB037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255960" y="839520"/>
                <a:ext cx="9258840" cy="39927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81023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0" y="413792"/>
            <a:ext cx="10014355" cy="1143000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uk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Обернено пропорційна залежність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0267" y="1556792"/>
            <a:ext cx="11413066" cy="5112568"/>
          </a:xfrm>
        </p:spPr>
        <p:txBody>
          <a:bodyPr>
            <a:normAutofit/>
          </a:bodyPr>
          <a:lstStyle/>
          <a:p>
            <a:r>
              <a:rPr lang="uk-UA" sz="2400" i="1" dirty="0">
                <a:solidFill>
                  <a:srgbClr val="C00000"/>
                </a:solidFill>
                <a:cs typeface="Times New Roman" panose="02020603050405020304" pitchFamily="18" charset="0"/>
              </a:rPr>
              <a:t>   Дві </a:t>
            </a:r>
            <a:r>
              <a:rPr lang="uk-UA" sz="2400" i="1" dirty="0">
                <a:solidFill>
                  <a:srgbClr val="C00000"/>
                </a:solidFill>
                <a:cs typeface="Times New Roman" panose="02020603050405020304" pitchFamily="18" charset="0"/>
              </a:rPr>
              <a:t>змінні величини називають </a:t>
            </a:r>
            <a:r>
              <a:rPr lang="uk-UA" sz="2400" i="1" dirty="0">
                <a:solidFill>
                  <a:srgbClr val="34761C"/>
                </a:solidFill>
                <a:cs typeface="Times New Roman" panose="02020603050405020304" pitchFamily="18" charset="0"/>
              </a:rPr>
              <a:t>обернено пропорційними</a:t>
            </a:r>
            <a:r>
              <a:rPr lang="uk-UA" sz="2400" i="1" dirty="0">
                <a:solidFill>
                  <a:srgbClr val="34761C"/>
                </a:solidFill>
                <a:cs typeface="Times New Roman" panose="02020603050405020304" pitchFamily="18" charset="0"/>
              </a:rPr>
              <a:t>, </a:t>
            </a:r>
            <a:r>
              <a:rPr lang="uk-UA" sz="2400" i="1" dirty="0">
                <a:solidFill>
                  <a:srgbClr val="C00000"/>
                </a:solidFill>
                <a:cs typeface="Times New Roman" panose="02020603050405020304" pitchFamily="18" charset="0"/>
              </a:rPr>
              <a:t>якщо при </a:t>
            </a:r>
            <a:r>
              <a:rPr lang="uk-UA" sz="2400" i="1" u="sng" dirty="0">
                <a:solidFill>
                  <a:srgbClr val="C00000"/>
                </a:solidFill>
                <a:cs typeface="Times New Roman" panose="02020603050405020304" pitchFamily="18" charset="0"/>
              </a:rPr>
              <a:t>збільшенні </a:t>
            </a:r>
            <a:r>
              <a:rPr lang="uk-UA" sz="2400" i="1" dirty="0">
                <a:solidFill>
                  <a:srgbClr val="C00000"/>
                </a:solidFill>
                <a:cs typeface="Times New Roman" panose="02020603050405020304" pitchFamily="18" charset="0"/>
              </a:rPr>
              <a:t>( зменшенні) однієї з них у кілька разів інша </a:t>
            </a:r>
            <a:r>
              <a:rPr lang="uk-UA" sz="2400" i="1" u="sng" dirty="0">
                <a:solidFill>
                  <a:srgbClr val="C00000"/>
                </a:solidFill>
                <a:cs typeface="Times New Roman" panose="02020603050405020304" pitchFamily="18" charset="0"/>
              </a:rPr>
              <a:t>зменшується</a:t>
            </a:r>
            <a:r>
              <a:rPr lang="uk-UA" sz="2400" i="1" dirty="0">
                <a:solidFill>
                  <a:srgbClr val="C00000"/>
                </a:solidFill>
                <a:cs typeface="Times New Roman" panose="02020603050405020304" pitchFamily="18" charset="0"/>
              </a:rPr>
              <a:t> </a:t>
            </a:r>
            <a:r>
              <a:rPr lang="uk-UA" sz="2400" i="1" dirty="0">
                <a:solidFill>
                  <a:srgbClr val="C00000"/>
                </a:solidFill>
                <a:cs typeface="Times New Roman" panose="02020603050405020304" pitchFamily="18" charset="0"/>
              </a:rPr>
              <a:t>( </a:t>
            </a:r>
            <a:r>
              <a:rPr lang="uk-UA" sz="2400" i="1" dirty="0">
                <a:solidFill>
                  <a:srgbClr val="C00000"/>
                </a:solidFill>
                <a:cs typeface="Times New Roman" panose="02020603050405020304" pitchFamily="18" charset="0"/>
              </a:rPr>
              <a:t>збільшується</a:t>
            </a:r>
            <a:r>
              <a:rPr lang="uk-UA" sz="2400" i="1" dirty="0">
                <a:solidFill>
                  <a:srgbClr val="C00000"/>
                </a:solidFill>
                <a:cs typeface="Times New Roman" panose="02020603050405020304" pitchFamily="18" charset="0"/>
              </a:rPr>
              <a:t>) у стільки ж разів.  </a:t>
            </a:r>
          </a:p>
          <a:p>
            <a:r>
              <a:rPr lang="uk-UA" sz="2400" i="1" dirty="0">
                <a:solidFill>
                  <a:srgbClr val="0070C0"/>
                </a:solidFill>
                <a:cs typeface="Times New Roman" panose="02020603050405020304" pitchFamily="18" charset="0"/>
              </a:rPr>
              <a:t>Приклад</a:t>
            </a:r>
            <a:r>
              <a:rPr lang="uk-UA" sz="2400" i="1" dirty="0">
                <a:solidFill>
                  <a:srgbClr val="0070C0"/>
                </a:solidFill>
                <a:cs typeface="Times New Roman" panose="02020603050405020304" pitchFamily="18" charset="0"/>
              </a:rPr>
              <a:t>.</a:t>
            </a:r>
          </a:p>
          <a:p>
            <a:r>
              <a:rPr lang="uk-UA" sz="2400" i="1" dirty="0">
                <a:solidFill>
                  <a:srgbClr val="002060"/>
                </a:solidFill>
              </a:rPr>
              <a:t>Залежність кількості товару від його ціни при незмінній </a:t>
            </a:r>
            <a:r>
              <a:rPr lang="uk-UA" sz="2400" i="1" dirty="0">
                <a:solidFill>
                  <a:srgbClr val="002060"/>
                </a:solidFill>
              </a:rPr>
              <a:t>вартості; </a:t>
            </a:r>
            <a:endParaRPr lang="uk-UA" sz="2400" i="1" dirty="0">
              <a:solidFill>
                <a:srgbClr val="002060"/>
              </a:solidFill>
            </a:endParaRPr>
          </a:p>
          <a:p>
            <a:r>
              <a:rPr lang="uk-UA" sz="2400" i="1" dirty="0">
                <a:solidFill>
                  <a:schemeClr val="accent2">
                    <a:lumMod val="50000"/>
                  </a:schemeClr>
                </a:solidFill>
              </a:rPr>
              <a:t>Залежність часу руху від швидкості руху при незмінній </a:t>
            </a:r>
            <a:r>
              <a:rPr lang="uk-UA" sz="2400" i="1" dirty="0">
                <a:solidFill>
                  <a:schemeClr val="accent2">
                    <a:lumMod val="50000"/>
                  </a:schemeClr>
                </a:solidFill>
              </a:rPr>
              <a:t>відстані;</a:t>
            </a:r>
          </a:p>
          <a:p>
            <a:r>
              <a:rPr lang="uk-UA" sz="2400" i="1" dirty="0">
                <a:solidFill>
                  <a:srgbClr val="00B050"/>
                </a:solidFill>
              </a:rPr>
              <a:t>Залежність часу на виконання постійного об’єму  роботи від кількості робітників;</a:t>
            </a:r>
          </a:p>
          <a:p>
            <a:r>
              <a:rPr lang="uk-UA" sz="2400" i="1" dirty="0">
                <a:solidFill>
                  <a:schemeClr val="accent6">
                    <a:lumMod val="75000"/>
                  </a:schemeClr>
                </a:solidFill>
              </a:rPr>
              <a:t>Залежність довжини сторін прямокутника при постійній площі.</a:t>
            </a:r>
            <a:endParaRPr lang="uk-UA" sz="2400" i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uk-UA" sz="2400" i="1" dirty="0">
              <a:solidFill>
                <a:srgbClr val="0070C0"/>
              </a:solidFill>
              <a:cs typeface="Times New Roman" panose="02020603050405020304" pitchFamily="18" charset="0"/>
            </a:endParaRPr>
          </a:p>
          <a:p>
            <a:endParaRPr lang="uk-UA" sz="2400" i="1" dirty="0">
              <a:solidFill>
                <a:srgbClr val="0070C0"/>
              </a:solidFill>
              <a:cs typeface="Times New Roman" panose="02020603050405020304" pitchFamily="18" charset="0"/>
            </a:endParaRP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604880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4596" y="487907"/>
            <a:ext cx="11345333" cy="1143000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uk-UA" dirty="0"/>
              <a:t>Обернено пропорційна залежність</a:t>
            </a:r>
            <a:endParaRPr 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461610" y="1630907"/>
                <a:ext cx="11398319" cy="3827722"/>
              </a:xfrm>
            </p:spPr>
            <p:txBody>
              <a:bodyPr>
                <a:normAutofit/>
              </a:bodyPr>
              <a:lstStyle/>
              <a:p>
                <a:r>
                  <a:rPr lang="uk-UA" sz="2400" i="1" dirty="0"/>
                  <a:t>    </a:t>
                </a:r>
                <a:r>
                  <a:rPr lang="uk-UA" sz="2400" i="1" dirty="0">
                    <a:solidFill>
                      <a:srgbClr val="C00000"/>
                    </a:solidFill>
                  </a:rPr>
                  <a:t>Якщо дві змінні величини обернено пропорційні</a:t>
                </a:r>
                <a:r>
                  <a:rPr lang="uk-UA" sz="2400" dirty="0">
                    <a:solidFill>
                      <a:srgbClr val="C00000"/>
                    </a:solidFill>
                  </a:rPr>
                  <a:t>, то добуток </a:t>
                </a:r>
                <a:r>
                  <a:rPr lang="uk-UA" sz="2400" i="1" dirty="0">
                    <a:solidFill>
                      <a:srgbClr val="C00000"/>
                    </a:solidFill>
                  </a:rPr>
                  <a:t>відповідних значень цих величин дорівнює одному й тому самому для даних величин числу. </a:t>
                </a:r>
              </a:p>
              <a:p>
                <a:r>
                  <a:rPr lang="uk-UA" sz="2400" i="1" dirty="0">
                    <a:solidFill>
                      <a:srgbClr val="0070C0"/>
                    </a:solidFill>
                  </a:rPr>
                  <a:t>Приклад.</a:t>
                </a:r>
              </a:p>
              <a:p>
                <a:r>
                  <a:rPr lang="uk-UA" sz="2400" i="1" dirty="0">
                    <a:solidFill>
                      <a:srgbClr val="002060"/>
                    </a:solidFill>
                  </a:rPr>
                  <a:t>      Нехай а і </a:t>
                </a:r>
                <a:r>
                  <a:rPr lang="en-US" sz="2400" i="1" dirty="0">
                    <a:solidFill>
                      <a:srgbClr val="002060"/>
                    </a:solidFill>
                  </a:rPr>
                  <a:t>b</a:t>
                </a:r>
                <a:r>
                  <a:rPr lang="uk-UA" sz="2400" i="1" dirty="0">
                    <a:solidFill>
                      <a:srgbClr val="002060"/>
                    </a:solidFill>
                  </a:rPr>
                  <a:t> – сторони прямокутника, площа якого дорівнює 24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2400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uk-UA" sz="2400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см</m:t>
                        </m:r>
                      </m:e>
                      <m:sup>
                        <m:r>
                          <a:rPr lang="uk-UA" sz="2400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uk-UA" sz="2400" i="1" dirty="0">
                    <a:solidFill>
                      <a:srgbClr val="002060"/>
                    </a:solidFill>
                  </a:rPr>
                  <a:t>.        Тоді  а</a:t>
                </a:r>
                <a:r>
                  <a:rPr lang="en-US" sz="2400" i="1" dirty="0">
                    <a:solidFill>
                      <a:srgbClr val="002060"/>
                    </a:solidFill>
                  </a:rPr>
                  <a:t>b</a:t>
                </a:r>
                <a:r>
                  <a:rPr lang="uk-UA" sz="2400" i="1" dirty="0">
                    <a:solidFill>
                      <a:srgbClr val="002060"/>
                    </a:solidFill>
                  </a:rPr>
                  <a:t> = 24</a:t>
                </a:r>
              </a:p>
              <a:p>
                <a:endParaRPr lang="en-US" sz="2400" i="1" dirty="0">
                  <a:solidFill>
                    <a:srgbClr val="002060"/>
                  </a:solidFill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1610" y="1630907"/>
                <a:ext cx="11398319" cy="3827722"/>
              </a:xfrm>
              <a:blipFill>
                <a:blip r:embed="rId2"/>
                <a:stretch>
                  <a:fillRect l="-856" t="-111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4149081"/>
            <a:ext cx="7992888" cy="1745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818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>
            <a:extLst>
              <a:ext uri="{FF2B5EF4-FFF2-40B4-BE49-F238E27FC236}">
                <a16:creationId xmlns:a16="http://schemas.microsoft.com/office/drawing/2014/main" id="{0DD19ECE-9C35-72C6-2AF5-D7D4DDECF535}"/>
              </a:ext>
            </a:extLst>
          </p:cNvPr>
          <p:cNvSpPr/>
          <p:nvPr/>
        </p:nvSpPr>
        <p:spPr>
          <a:xfrm>
            <a:off x="2648197" y="332509"/>
            <a:ext cx="6982691" cy="1187533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/>
              <a:t>Пропорційні величини</a:t>
            </a:r>
            <a:endParaRPr lang="ru-RU" sz="3200" b="1" dirty="0"/>
          </a:p>
        </p:txBody>
      </p:sp>
      <p:sp>
        <p:nvSpPr>
          <p:cNvPr id="3" name="Овал 2">
            <a:extLst>
              <a:ext uri="{FF2B5EF4-FFF2-40B4-BE49-F238E27FC236}">
                <a16:creationId xmlns:a16="http://schemas.microsoft.com/office/drawing/2014/main" id="{C33B13E6-E971-CAAE-F745-9549C5E26370}"/>
              </a:ext>
            </a:extLst>
          </p:cNvPr>
          <p:cNvSpPr/>
          <p:nvPr/>
        </p:nvSpPr>
        <p:spPr>
          <a:xfrm>
            <a:off x="401781" y="2215737"/>
            <a:ext cx="4098967" cy="1524989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i="1" dirty="0"/>
              <a:t>Прямо пропорційні величини</a:t>
            </a:r>
            <a:endParaRPr lang="ru-RU" sz="2800" b="1" i="1" dirty="0"/>
          </a:p>
        </p:txBody>
      </p:sp>
      <p:sp>
        <p:nvSpPr>
          <p:cNvPr id="4" name="Стрелка: вверх 3">
            <a:extLst>
              <a:ext uri="{FF2B5EF4-FFF2-40B4-BE49-F238E27FC236}">
                <a16:creationId xmlns:a16="http://schemas.microsoft.com/office/drawing/2014/main" id="{581DD48A-1339-425C-B033-C7CB7500647E}"/>
              </a:ext>
            </a:extLst>
          </p:cNvPr>
          <p:cNvSpPr/>
          <p:nvPr/>
        </p:nvSpPr>
        <p:spPr>
          <a:xfrm rot="13361273">
            <a:off x="3823564" y="1340739"/>
            <a:ext cx="914400" cy="1306253"/>
          </a:xfrm>
          <a:prstGeom prst="up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376476A9-F9EA-3FAB-DB11-362138DBF934}"/>
              </a:ext>
            </a:extLst>
          </p:cNvPr>
          <p:cNvSpPr/>
          <p:nvPr/>
        </p:nvSpPr>
        <p:spPr>
          <a:xfrm>
            <a:off x="7581404" y="2129971"/>
            <a:ext cx="4098967" cy="1524989"/>
          </a:xfrm>
          <a:prstGeom prst="ellipse">
            <a:avLst/>
          </a:prstGeom>
          <a:solidFill>
            <a:srgbClr val="DE78B5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i="1" dirty="0"/>
              <a:t>Обернено пропорційні величини</a:t>
            </a:r>
            <a:endParaRPr lang="ru-RU" sz="2800" b="1" i="1" dirty="0"/>
          </a:p>
        </p:txBody>
      </p:sp>
      <p:sp>
        <p:nvSpPr>
          <p:cNvPr id="6" name="Стрелка: вверх 5">
            <a:extLst>
              <a:ext uri="{FF2B5EF4-FFF2-40B4-BE49-F238E27FC236}">
                <a16:creationId xmlns:a16="http://schemas.microsoft.com/office/drawing/2014/main" id="{9E7C1544-D482-AFF9-F60D-A47F3CF94DAA}"/>
              </a:ext>
            </a:extLst>
          </p:cNvPr>
          <p:cNvSpPr/>
          <p:nvPr/>
        </p:nvSpPr>
        <p:spPr>
          <a:xfrm rot="8242949">
            <a:off x="7124203" y="1340869"/>
            <a:ext cx="914400" cy="1306253"/>
          </a:xfrm>
          <a:prstGeom prst="upArrow">
            <a:avLst/>
          </a:prstGeom>
          <a:solidFill>
            <a:srgbClr val="DE78B5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F2C456CB-7AD4-90B1-EF7E-8AF45279C9ED}"/>
              </a:ext>
            </a:extLst>
          </p:cNvPr>
          <p:cNvSpPr/>
          <p:nvPr/>
        </p:nvSpPr>
        <p:spPr>
          <a:xfrm>
            <a:off x="855023" y="4215740"/>
            <a:ext cx="3360717" cy="1438464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59BB7319-28C4-7108-C74F-29E0A2E21FEE}"/>
              </a:ext>
            </a:extLst>
          </p:cNvPr>
          <p:cNvSpPr/>
          <p:nvPr/>
        </p:nvSpPr>
        <p:spPr>
          <a:xfrm>
            <a:off x="8132618" y="4264889"/>
            <a:ext cx="3360717" cy="1438464"/>
          </a:xfrm>
          <a:prstGeom prst="roundRect">
            <a:avLst/>
          </a:prstGeom>
          <a:solidFill>
            <a:srgbClr val="DE78B5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9" name="Рукописный ввод 8">
                <a:extLst>
                  <a:ext uri="{FF2B5EF4-FFF2-40B4-BE49-F238E27FC236}">
                    <a16:creationId xmlns:a16="http://schemas.microsoft.com/office/drawing/2014/main" id="{7CBD0538-F41B-3CA4-CF75-4C47D52AF2E5}"/>
                  </a:ext>
                </a:extLst>
              </p14:cNvPr>
              <p14:cNvContentPartPr/>
              <p14:nvPr/>
            </p14:nvContentPartPr>
            <p14:xfrm>
              <a:off x="1251075" y="4423371"/>
              <a:ext cx="410760" cy="293760"/>
            </p14:xfrm>
          </p:contentPart>
        </mc:Choice>
        <mc:Fallback xmlns="">
          <p:pic>
            <p:nvPicPr>
              <p:cNvPr id="9" name="Рукописный ввод 8">
                <a:extLst>
                  <a:ext uri="{FF2B5EF4-FFF2-40B4-BE49-F238E27FC236}">
                    <a16:creationId xmlns:a16="http://schemas.microsoft.com/office/drawing/2014/main" id="{7CBD0538-F41B-3CA4-CF75-4C47D52AF2E5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42075" y="4414371"/>
                <a:ext cx="428400" cy="311400"/>
              </a:xfrm>
              <a:prstGeom prst="rect">
                <a:avLst/>
              </a:prstGeom>
            </p:spPr>
          </p:pic>
        </mc:Fallback>
      </mc:AlternateContent>
      <p:grpSp>
        <p:nvGrpSpPr>
          <p:cNvPr id="21" name="Группа 20">
            <a:extLst>
              <a:ext uri="{FF2B5EF4-FFF2-40B4-BE49-F238E27FC236}">
                <a16:creationId xmlns:a16="http://schemas.microsoft.com/office/drawing/2014/main" id="{102EB190-515A-69DB-527E-1B9E4BBDF266}"/>
              </a:ext>
            </a:extLst>
          </p:cNvPr>
          <p:cNvGrpSpPr/>
          <p:nvPr/>
        </p:nvGrpSpPr>
        <p:grpSpPr>
          <a:xfrm>
            <a:off x="2045235" y="4339131"/>
            <a:ext cx="1077120" cy="1328400"/>
            <a:chOff x="2045235" y="4339131"/>
            <a:chExt cx="1077120" cy="13284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5">
              <p14:nvContentPartPr>
                <p14:cNvPr id="15" name="Рукописный ввод 14">
                  <a:extLst>
                    <a:ext uri="{FF2B5EF4-FFF2-40B4-BE49-F238E27FC236}">
                      <a16:creationId xmlns:a16="http://schemas.microsoft.com/office/drawing/2014/main" id="{1A386C83-B497-A1BD-C6F0-68DAF3A3FB5C}"/>
                    </a:ext>
                  </a:extLst>
                </p14:cNvPr>
                <p14:cNvContentPartPr/>
                <p14:nvPr/>
              </p14:nvContentPartPr>
              <p14:xfrm>
                <a:off x="2048835" y="4797051"/>
                <a:ext cx="191880" cy="51840"/>
              </p14:xfrm>
            </p:contentPart>
          </mc:Choice>
          <mc:Fallback xmlns="">
            <p:pic>
              <p:nvPicPr>
                <p:cNvPr id="15" name="Рукописный ввод 14">
                  <a:extLst>
                    <a:ext uri="{FF2B5EF4-FFF2-40B4-BE49-F238E27FC236}">
                      <a16:creationId xmlns:a16="http://schemas.microsoft.com/office/drawing/2014/main" id="{1A386C83-B497-A1BD-C6F0-68DAF3A3FB5C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2040195" y="4788411"/>
                  <a:ext cx="209520" cy="69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">
              <p14:nvContentPartPr>
                <p14:cNvPr id="16" name="Рукописный ввод 15">
                  <a:extLst>
                    <a:ext uri="{FF2B5EF4-FFF2-40B4-BE49-F238E27FC236}">
                      <a16:creationId xmlns:a16="http://schemas.microsoft.com/office/drawing/2014/main" id="{17FE6517-64E2-92B5-C31F-49E1564D5C18}"/>
                    </a:ext>
                  </a:extLst>
                </p14:cNvPr>
                <p14:cNvContentPartPr/>
                <p14:nvPr/>
              </p14:nvContentPartPr>
              <p14:xfrm>
                <a:off x="2045235" y="4918731"/>
                <a:ext cx="281520" cy="52560"/>
              </p14:xfrm>
            </p:contentPart>
          </mc:Choice>
          <mc:Fallback xmlns="">
            <p:pic>
              <p:nvPicPr>
                <p:cNvPr id="16" name="Рукописный ввод 15">
                  <a:extLst>
                    <a:ext uri="{FF2B5EF4-FFF2-40B4-BE49-F238E27FC236}">
                      <a16:creationId xmlns:a16="http://schemas.microsoft.com/office/drawing/2014/main" id="{17FE6517-64E2-92B5-C31F-49E1564D5C18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2036235" y="4909731"/>
                  <a:ext cx="299160" cy="70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">
              <p14:nvContentPartPr>
                <p14:cNvPr id="17" name="Рукописный ввод 16">
                  <a:extLst>
                    <a:ext uri="{FF2B5EF4-FFF2-40B4-BE49-F238E27FC236}">
                      <a16:creationId xmlns:a16="http://schemas.microsoft.com/office/drawing/2014/main" id="{484E4174-49C0-A02D-8276-FE6D6547DAF1}"/>
                    </a:ext>
                  </a:extLst>
                </p14:cNvPr>
                <p14:cNvContentPartPr/>
                <p14:nvPr/>
              </p14:nvContentPartPr>
              <p14:xfrm>
                <a:off x="2666235" y="4339131"/>
                <a:ext cx="235440" cy="475200"/>
              </p14:xfrm>
            </p:contentPart>
          </mc:Choice>
          <mc:Fallback xmlns="">
            <p:pic>
              <p:nvPicPr>
                <p:cNvPr id="17" name="Рукописный ввод 16">
                  <a:extLst>
                    <a:ext uri="{FF2B5EF4-FFF2-40B4-BE49-F238E27FC236}">
                      <a16:creationId xmlns:a16="http://schemas.microsoft.com/office/drawing/2014/main" id="{484E4174-49C0-A02D-8276-FE6D6547DAF1}"/>
                    </a:ext>
                  </a:extLst>
                </p:cNvPr>
                <p:cNvPicPr/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2657235" y="4330491"/>
                  <a:ext cx="253080" cy="492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">
              <p14:nvContentPartPr>
                <p14:cNvPr id="18" name="Рукописный ввод 17">
                  <a:extLst>
                    <a:ext uri="{FF2B5EF4-FFF2-40B4-BE49-F238E27FC236}">
                      <a16:creationId xmlns:a16="http://schemas.microsoft.com/office/drawing/2014/main" id="{642EA324-049C-5A66-8BB4-23BBAB4C941E}"/>
                    </a:ext>
                  </a:extLst>
                </p14:cNvPr>
                <p14:cNvContentPartPr/>
                <p14:nvPr/>
              </p14:nvContentPartPr>
              <p14:xfrm>
                <a:off x="2510715" y="4981011"/>
                <a:ext cx="611640" cy="43200"/>
              </p14:xfrm>
            </p:contentPart>
          </mc:Choice>
          <mc:Fallback xmlns="">
            <p:pic>
              <p:nvPicPr>
                <p:cNvPr id="18" name="Рукописный ввод 17">
                  <a:extLst>
                    <a:ext uri="{FF2B5EF4-FFF2-40B4-BE49-F238E27FC236}">
                      <a16:creationId xmlns:a16="http://schemas.microsoft.com/office/drawing/2014/main" id="{642EA324-049C-5A66-8BB4-23BBAB4C941E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2502075" y="4972371"/>
                  <a:ext cx="629280" cy="60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">
              <p14:nvContentPartPr>
                <p14:cNvPr id="19" name="Рукописный ввод 18">
                  <a:extLst>
                    <a:ext uri="{FF2B5EF4-FFF2-40B4-BE49-F238E27FC236}">
                      <a16:creationId xmlns:a16="http://schemas.microsoft.com/office/drawing/2014/main" id="{00CA7B3C-BE86-67A5-FE5D-E22750690654}"/>
                    </a:ext>
                  </a:extLst>
                </p14:cNvPr>
                <p14:cNvContentPartPr/>
                <p14:nvPr/>
              </p14:nvContentPartPr>
              <p14:xfrm>
                <a:off x="2637795" y="5146611"/>
                <a:ext cx="250200" cy="427680"/>
              </p14:xfrm>
            </p:contentPart>
          </mc:Choice>
          <mc:Fallback xmlns="">
            <p:pic>
              <p:nvPicPr>
                <p:cNvPr id="19" name="Рукописный ввод 18">
                  <a:extLst>
                    <a:ext uri="{FF2B5EF4-FFF2-40B4-BE49-F238E27FC236}">
                      <a16:creationId xmlns:a16="http://schemas.microsoft.com/office/drawing/2014/main" id="{00CA7B3C-BE86-67A5-FE5D-E22750690654}"/>
                    </a:ext>
                  </a:extLst>
                </p:cNvPr>
                <p:cNvPicPr/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2628795" y="5137611"/>
                  <a:ext cx="267840" cy="445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">
              <p14:nvContentPartPr>
                <p14:cNvPr id="20" name="Рукописный ввод 19">
                  <a:extLst>
                    <a:ext uri="{FF2B5EF4-FFF2-40B4-BE49-F238E27FC236}">
                      <a16:creationId xmlns:a16="http://schemas.microsoft.com/office/drawing/2014/main" id="{0304F04F-7C4D-43EF-1A40-E834CF21D455}"/>
                    </a:ext>
                  </a:extLst>
                </p14:cNvPr>
                <p14:cNvContentPartPr/>
                <p14:nvPr/>
              </p14:nvContentPartPr>
              <p14:xfrm>
                <a:off x="2960715" y="5383491"/>
                <a:ext cx="79920" cy="284040"/>
              </p14:xfrm>
            </p:contentPart>
          </mc:Choice>
          <mc:Fallback xmlns="">
            <p:pic>
              <p:nvPicPr>
                <p:cNvPr id="20" name="Рукописный ввод 19">
                  <a:extLst>
                    <a:ext uri="{FF2B5EF4-FFF2-40B4-BE49-F238E27FC236}">
                      <a16:creationId xmlns:a16="http://schemas.microsoft.com/office/drawing/2014/main" id="{0304F04F-7C4D-43EF-1A40-E834CF21D455}"/>
                    </a:ext>
                  </a:extLst>
                </p:cNvPr>
                <p:cNvPicPr/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2952075" y="5374851"/>
                  <a:ext cx="97560" cy="3016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5" name="Группа 24">
            <a:extLst>
              <a:ext uri="{FF2B5EF4-FFF2-40B4-BE49-F238E27FC236}">
                <a16:creationId xmlns:a16="http://schemas.microsoft.com/office/drawing/2014/main" id="{DB88DCC0-54D5-CB0C-1D95-31A641B1D8EF}"/>
              </a:ext>
            </a:extLst>
          </p:cNvPr>
          <p:cNvGrpSpPr/>
          <p:nvPr/>
        </p:nvGrpSpPr>
        <p:grpSpPr>
          <a:xfrm>
            <a:off x="999435" y="4426251"/>
            <a:ext cx="679680" cy="1085400"/>
            <a:chOff x="999435" y="4426251"/>
            <a:chExt cx="679680" cy="10854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7">
              <p14:nvContentPartPr>
                <p14:cNvPr id="12" name="Рукописный ввод 11">
                  <a:extLst>
                    <a:ext uri="{FF2B5EF4-FFF2-40B4-BE49-F238E27FC236}">
                      <a16:creationId xmlns:a16="http://schemas.microsoft.com/office/drawing/2014/main" id="{7784B732-5767-D2B6-EFF2-E4F0506B8056}"/>
                    </a:ext>
                  </a:extLst>
                </p14:cNvPr>
                <p14:cNvContentPartPr/>
                <p14:nvPr/>
              </p14:nvContentPartPr>
              <p14:xfrm>
                <a:off x="1229835" y="4848531"/>
                <a:ext cx="399960" cy="33840"/>
              </p14:xfrm>
            </p:contentPart>
          </mc:Choice>
          <mc:Fallback xmlns="">
            <p:pic>
              <p:nvPicPr>
                <p:cNvPr id="12" name="Рукописный ввод 11">
                  <a:extLst>
                    <a:ext uri="{FF2B5EF4-FFF2-40B4-BE49-F238E27FC236}">
                      <a16:creationId xmlns:a16="http://schemas.microsoft.com/office/drawing/2014/main" id="{7784B732-5767-D2B6-EFF2-E4F0506B8056}"/>
                    </a:ext>
                  </a:extLst>
                </p:cNvPr>
                <p:cNvPicPr/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1221195" y="4839891"/>
                  <a:ext cx="417600" cy="51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9">
              <p14:nvContentPartPr>
                <p14:cNvPr id="13" name="Рукописный ввод 12">
                  <a:extLst>
                    <a:ext uri="{FF2B5EF4-FFF2-40B4-BE49-F238E27FC236}">
                      <a16:creationId xmlns:a16="http://schemas.microsoft.com/office/drawing/2014/main" id="{174EAD1A-34D3-0A02-531D-999BF202145D}"/>
                    </a:ext>
                  </a:extLst>
                </p14:cNvPr>
                <p14:cNvContentPartPr/>
                <p14:nvPr/>
              </p14:nvContentPartPr>
              <p14:xfrm>
                <a:off x="1229115" y="5013411"/>
                <a:ext cx="330480" cy="413640"/>
              </p14:xfrm>
            </p:contentPart>
          </mc:Choice>
          <mc:Fallback xmlns="">
            <p:pic>
              <p:nvPicPr>
                <p:cNvPr id="13" name="Рукописный ввод 12">
                  <a:extLst>
                    <a:ext uri="{FF2B5EF4-FFF2-40B4-BE49-F238E27FC236}">
                      <a16:creationId xmlns:a16="http://schemas.microsoft.com/office/drawing/2014/main" id="{174EAD1A-34D3-0A02-531D-999BF202145D}"/>
                    </a:ext>
                  </a:extLst>
                </p:cNvPr>
                <p:cNvPicPr/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1220115" y="5004771"/>
                  <a:ext cx="348120" cy="431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1">
              <p14:nvContentPartPr>
                <p14:cNvPr id="14" name="Рукописный ввод 13">
                  <a:extLst>
                    <a:ext uri="{FF2B5EF4-FFF2-40B4-BE49-F238E27FC236}">
                      <a16:creationId xmlns:a16="http://schemas.microsoft.com/office/drawing/2014/main" id="{2F2360D9-C802-4BB9-C1CD-CD9E9380D663}"/>
                    </a:ext>
                  </a:extLst>
                </p14:cNvPr>
                <p14:cNvContentPartPr/>
                <p14:nvPr/>
              </p14:nvContentPartPr>
              <p14:xfrm>
                <a:off x="1609995" y="5262171"/>
                <a:ext cx="69120" cy="249480"/>
              </p14:xfrm>
            </p:contentPart>
          </mc:Choice>
          <mc:Fallback xmlns="">
            <p:pic>
              <p:nvPicPr>
                <p:cNvPr id="14" name="Рукописный ввод 13">
                  <a:extLst>
                    <a:ext uri="{FF2B5EF4-FFF2-40B4-BE49-F238E27FC236}">
                      <a16:creationId xmlns:a16="http://schemas.microsoft.com/office/drawing/2014/main" id="{2F2360D9-C802-4BB9-C1CD-CD9E9380D663}"/>
                    </a:ext>
                  </a:extLst>
                </p:cNvPr>
                <p:cNvPicPr/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1600995" y="5253171"/>
                  <a:ext cx="86760" cy="267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3">
              <p14:nvContentPartPr>
                <p14:cNvPr id="23" name="Рукописный ввод 22">
                  <a:extLst>
                    <a:ext uri="{FF2B5EF4-FFF2-40B4-BE49-F238E27FC236}">
                      <a16:creationId xmlns:a16="http://schemas.microsoft.com/office/drawing/2014/main" id="{E0155167-C2A7-CD59-663B-F341CCD93925}"/>
                    </a:ext>
                  </a:extLst>
                </p14:cNvPr>
                <p14:cNvContentPartPr/>
                <p14:nvPr/>
              </p14:nvContentPartPr>
              <p14:xfrm>
                <a:off x="1032555" y="5383491"/>
                <a:ext cx="2520" cy="6840"/>
              </p14:xfrm>
            </p:contentPart>
          </mc:Choice>
          <mc:Fallback xmlns="">
            <p:pic>
              <p:nvPicPr>
                <p:cNvPr id="23" name="Рукописный ввод 22">
                  <a:extLst>
                    <a:ext uri="{FF2B5EF4-FFF2-40B4-BE49-F238E27FC236}">
                      <a16:creationId xmlns:a16="http://schemas.microsoft.com/office/drawing/2014/main" id="{E0155167-C2A7-CD59-663B-F341CCD93925}"/>
                    </a:ext>
                  </a:extLst>
                </p:cNvPr>
                <p:cNvPicPr/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1023555" y="5374851"/>
                  <a:ext cx="20160" cy="24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5">
              <p14:nvContentPartPr>
                <p14:cNvPr id="24" name="Рукописный ввод 23">
                  <a:extLst>
                    <a:ext uri="{FF2B5EF4-FFF2-40B4-BE49-F238E27FC236}">
                      <a16:creationId xmlns:a16="http://schemas.microsoft.com/office/drawing/2014/main" id="{E2D79BB4-589D-51E9-5584-8A8DC7A1A3A6}"/>
                    </a:ext>
                  </a:extLst>
                </p14:cNvPr>
                <p14:cNvContentPartPr/>
                <p14:nvPr/>
              </p14:nvContentPartPr>
              <p14:xfrm>
                <a:off x="999435" y="4426251"/>
                <a:ext cx="83160" cy="988200"/>
              </p14:xfrm>
            </p:contentPart>
          </mc:Choice>
          <mc:Fallback xmlns="">
            <p:pic>
              <p:nvPicPr>
                <p:cNvPr id="24" name="Рукописный ввод 23">
                  <a:extLst>
                    <a:ext uri="{FF2B5EF4-FFF2-40B4-BE49-F238E27FC236}">
                      <a16:creationId xmlns:a16="http://schemas.microsoft.com/office/drawing/2014/main" id="{E2D79BB4-589D-51E9-5584-8A8DC7A1A3A6}"/>
                    </a:ext>
                  </a:extLst>
                </p:cNvPr>
                <p:cNvPicPr/>
                <p:nvPr/>
              </p:nvPicPr>
              <p:blipFill>
                <a:blip r:embed="rId26"/>
                <a:stretch>
                  <a:fillRect/>
                </a:stretch>
              </p:blipFill>
              <p:spPr>
                <a:xfrm>
                  <a:off x="990795" y="4417251"/>
                  <a:ext cx="100800" cy="100584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27">
            <p14:nvContentPartPr>
              <p14:cNvPr id="26" name="Рукописный ввод 25">
                <a:extLst>
                  <a:ext uri="{FF2B5EF4-FFF2-40B4-BE49-F238E27FC236}">
                    <a16:creationId xmlns:a16="http://schemas.microsoft.com/office/drawing/2014/main" id="{8FDA75CA-5A07-4F2B-6D17-E21C4ABF6BDE}"/>
                  </a:ext>
                </a:extLst>
              </p14:cNvPr>
              <p14:cNvContentPartPr/>
              <p14:nvPr/>
            </p14:nvContentPartPr>
            <p14:xfrm>
              <a:off x="3426915" y="4297731"/>
              <a:ext cx="144000" cy="1220400"/>
            </p14:xfrm>
          </p:contentPart>
        </mc:Choice>
        <mc:Fallback xmlns="">
          <p:pic>
            <p:nvPicPr>
              <p:cNvPr id="26" name="Рукописный ввод 25">
                <a:extLst>
                  <a:ext uri="{FF2B5EF4-FFF2-40B4-BE49-F238E27FC236}">
                    <a16:creationId xmlns:a16="http://schemas.microsoft.com/office/drawing/2014/main" id="{8FDA75CA-5A07-4F2B-6D17-E21C4ABF6BDE}"/>
                  </a:ext>
                </a:extLst>
              </p:cNvPr>
              <p:cNvPicPr/>
              <p:nvPr/>
            </p:nvPicPr>
            <p:blipFill>
              <a:blip r:embed="rId28"/>
              <a:stretch>
                <a:fillRect/>
              </a:stretch>
            </p:blipFill>
            <p:spPr>
              <a:xfrm>
                <a:off x="3417915" y="4288731"/>
                <a:ext cx="161640" cy="1238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9">
            <p14:nvContentPartPr>
              <p14:cNvPr id="34" name="Рукописный ввод 33">
                <a:extLst>
                  <a:ext uri="{FF2B5EF4-FFF2-40B4-BE49-F238E27FC236}">
                    <a16:creationId xmlns:a16="http://schemas.microsoft.com/office/drawing/2014/main" id="{9AF7DCE3-B51E-227F-8202-C070CD674477}"/>
                  </a:ext>
                </a:extLst>
              </p14:cNvPr>
              <p14:cNvContentPartPr/>
              <p14:nvPr/>
            </p14:nvContentPartPr>
            <p14:xfrm>
              <a:off x="10241715" y="4271811"/>
              <a:ext cx="207360" cy="543240"/>
            </p14:xfrm>
          </p:contentPart>
        </mc:Choice>
        <mc:Fallback xmlns="">
          <p:pic>
            <p:nvPicPr>
              <p:cNvPr id="34" name="Рукописный ввод 33">
                <a:extLst>
                  <a:ext uri="{FF2B5EF4-FFF2-40B4-BE49-F238E27FC236}">
                    <a16:creationId xmlns:a16="http://schemas.microsoft.com/office/drawing/2014/main" id="{9AF7DCE3-B51E-227F-8202-C070CD674477}"/>
                  </a:ext>
                </a:extLst>
              </p:cNvPr>
              <p:cNvPicPr/>
              <p:nvPr/>
            </p:nvPicPr>
            <p:blipFill>
              <a:blip r:embed="rId30"/>
              <a:stretch>
                <a:fillRect/>
              </a:stretch>
            </p:blipFill>
            <p:spPr>
              <a:xfrm>
                <a:off x="10233075" y="4262811"/>
                <a:ext cx="225000" cy="560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1">
            <p14:nvContentPartPr>
              <p14:cNvPr id="35" name="Рукописный ввод 34">
                <a:extLst>
                  <a:ext uri="{FF2B5EF4-FFF2-40B4-BE49-F238E27FC236}">
                    <a16:creationId xmlns:a16="http://schemas.microsoft.com/office/drawing/2014/main" id="{87AC0093-C623-23C3-47F3-8CF5BD564CD7}"/>
                  </a:ext>
                </a:extLst>
              </p14:cNvPr>
              <p14:cNvContentPartPr/>
              <p14:nvPr/>
            </p14:nvContentPartPr>
            <p14:xfrm>
              <a:off x="10548435" y="4582131"/>
              <a:ext cx="49680" cy="318960"/>
            </p14:xfrm>
          </p:contentPart>
        </mc:Choice>
        <mc:Fallback xmlns="">
          <p:pic>
            <p:nvPicPr>
              <p:cNvPr id="35" name="Рукописный ввод 34">
                <a:extLst>
                  <a:ext uri="{FF2B5EF4-FFF2-40B4-BE49-F238E27FC236}">
                    <a16:creationId xmlns:a16="http://schemas.microsoft.com/office/drawing/2014/main" id="{87AC0093-C623-23C3-47F3-8CF5BD564CD7}"/>
                  </a:ext>
                </a:extLst>
              </p:cNvPr>
              <p:cNvPicPr/>
              <p:nvPr/>
            </p:nvPicPr>
            <p:blipFill>
              <a:blip r:embed="rId32"/>
              <a:stretch>
                <a:fillRect/>
              </a:stretch>
            </p:blipFill>
            <p:spPr>
              <a:xfrm>
                <a:off x="10539435" y="4573491"/>
                <a:ext cx="67320" cy="336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3">
            <p14:nvContentPartPr>
              <p14:cNvPr id="36" name="Рукописный ввод 35">
                <a:extLst>
                  <a:ext uri="{FF2B5EF4-FFF2-40B4-BE49-F238E27FC236}">
                    <a16:creationId xmlns:a16="http://schemas.microsoft.com/office/drawing/2014/main" id="{D9B42BF8-12BF-99F6-BDB2-E6DB578ACA17}"/>
                  </a:ext>
                </a:extLst>
              </p14:cNvPr>
              <p14:cNvContentPartPr/>
              <p14:nvPr/>
            </p14:nvContentPartPr>
            <p14:xfrm>
              <a:off x="10153875" y="4877691"/>
              <a:ext cx="680400" cy="65160"/>
            </p14:xfrm>
          </p:contentPart>
        </mc:Choice>
        <mc:Fallback xmlns="">
          <p:pic>
            <p:nvPicPr>
              <p:cNvPr id="36" name="Рукописный ввод 35">
                <a:extLst>
                  <a:ext uri="{FF2B5EF4-FFF2-40B4-BE49-F238E27FC236}">
                    <a16:creationId xmlns:a16="http://schemas.microsoft.com/office/drawing/2014/main" id="{D9B42BF8-12BF-99F6-BDB2-E6DB578ACA17}"/>
                  </a:ext>
                </a:extLst>
              </p:cNvPr>
              <p:cNvPicPr/>
              <p:nvPr/>
            </p:nvPicPr>
            <p:blipFill>
              <a:blip r:embed="rId34"/>
              <a:stretch>
                <a:fillRect/>
              </a:stretch>
            </p:blipFill>
            <p:spPr>
              <a:xfrm>
                <a:off x="10144875" y="4869051"/>
                <a:ext cx="698040" cy="82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5">
            <p14:nvContentPartPr>
              <p14:cNvPr id="37" name="Рукописный ввод 36">
                <a:extLst>
                  <a:ext uri="{FF2B5EF4-FFF2-40B4-BE49-F238E27FC236}">
                    <a16:creationId xmlns:a16="http://schemas.microsoft.com/office/drawing/2014/main" id="{4549DC01-7E87-B3CE-1ED9-499FC226BDE6}"/>
                  </a:ext>
                </a:extLst>
              </p14:cNvPr>
              <p14:cNvContentPartPr/>
              <p14:nvPr/>
            </p14:nvContentPartPr>
            <p14:xfrm>
              <a:off x="10315515" y="5076771"/>
              <a:ext cx="272520" cy="428760"/>
            </p14:xfrm>
          </p:contentPart>
        </mc:Choice>
        <mc:Fallback xmlns="">
          <p:pic>
            <p:nvPicPr>
              <p:cNvPr id="37" name="Рукописный ввод 36">
                <a:extLst>
                  <a:ext uri="{FF2B5EF4-FFF2-40B4-BE49-F238E27FC236}">
                    <a16:creationId xmlns:a16="http://schemas.microsoft.com/office/drawing/2014/main" id="{4549DC01-7E87-B3CE-1ED9-499FC226BDE6}"/>
                  </a:ext>
                </a:extLst>
              </p:cNvPr>
              <p:cNvPicPr/>
              <p:nvPr/>
            </p:nvPicPr>
            <p:blipFill>
              <a:blip r:embed="rId36"/>
              <a:stretch>
                <a:fillRect/>
              </a:stretch>
            </p:blipFill>
            <p:spPr>
              <a:xfrm>
                <a:off x="10306875" y="5067771"/>
                <a:ext cx="290160" cy="446400"/>
              </a:xfrm>
              <a:prstGeom prst="rect">
                <a:avLst/>
              </a:prstGeom>
            </p:spPr>
          </p:pic>
        </mc:Fallback>
      </mc:AlternateContent>
      <p:grpSp>
        <p:nvGrpSpPr>
          <p:cNvPr id="42" name="Группа 41">
            <a:extLst>
              <a:ext uri="{FF2B5EF4-FFF2-40B4-BE49-F238E27FC236}">
                <a16:creationId xmlns:a16="http://schemas.microsoft.com/office/drawing/2014/main" id="{63381D76-213C-FF77-F1D2-EBD60D524C73}"/>
              </a:ext>
            </a:extLst>
          </p:cNvPr>
          <p:cNvGrpSpPr/>
          <p:nvPr/>
        </p:nvGrpSpPr>
        <p:grpSpPr>
          <a:xfrm>
            <a:off x="8371155" y="4369731"/>
            <a:ext cx="1543680" cy="1265400"/>
            <a:chOff x="8371155" y="4369731"/>
            <a:chExt cx="1543680" cy="12654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7">
              <p14:nvContentPartPr>
                <p14:cNvPr id="27" name="Рукописный ввод 26">
                  <a:extLst>
                    <a:ext uri="{FF2B5EF4-FFF2-40B4-BE49-F238E27FC236}">
                      <a16:creationId xmlns:a16="http://schemas.microsoft.com/office/drawing/2014/main" id="{284613BB-4185-BA1E-C716-C7373E1F5480}"/>
                    </a:ext>
                  </a:extLst>
                </p14:cNvPr>
                <p14:cNvContentPartPr/>
                <p14:nvPr/>
              </p14:nvContentPartPr>
              <p14:xfrm>
                <a:off x="8741595" y="4448571"/>
                <a:ext cx="568800" cy="407160"/>
              </p14:xfrm>
            </p:contentPart>
          </mc:Choice>
          <mc:Fallback xmlns="">
            <p:pic>
              <p:nvPicPr>
                <p:cNvPr id="27" name="Рукописный ввод 26">
                  <a:extLst>
                    <a:ext uri="{FF2B5EF4-FFF2-40B4-BE49-F238E27FC236}">
                      <a16:creationId xmlns:a16="http://schemas.microsoft.com/office/drawing/2014/main" id="{284613BB-4185-BA1E-C716-C7373E1F5480}"/>
                    </a:ext>
                  </a:extLst>
                </p:cNvPr>
                <p:cNvPicPr/>
                <p:nvPr/>
              </p:nvPicPr>
              <p:blipFill>
                <a:blip r:embed="rId38"/>
                <a:stretch>
                  <a:fillRect/>
                </a:stretch>
              </p:blipFill>
              <p:spPr>
                <a:xfrm>
                  <a:off x="8732955" y="4439931"/>
                  <a:ext cx="586440" cy="424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9">
              <p14:nvContentPartPr>
                <p14:cNvPr id="28" name="Рукописный ввод 27">
                  <a:extLst>
                    <a:ext uri="{FF2B5EF4-FFF2-40B4-BE49-F238E27FC236}">
                      <a16:creationId xmlns:a16="http://schemas.microsoft.com/office/drawing/2014/main" id="{2F1B7647-59DC-FE2C-8ADB-0C479A050469}"/>
                    </a:ext>
                  </a:extLst>
                </p14:cNvPr>
                <p14:cNvContentPartPr/>
                <p14:nvPr/>
              </p14:nvContentPartPr>
              <p14:xfrm>
                <a:off x="8677155" y="4880931"/>
                <a:ext cx="640440" cy="17280"/>
              </p14:xfrm>
            </p:contentPart>
          </mc:Choice>
          <mc:Fallback xmlns="">
            <p:pic>
              <p:nvPicPr>
                <p:cNvPr id="28" name="Рукописный ввод 27">
                  <a:extLst>
                    <a:ext uri="{FF2B5EF4-FFF2-40B4-BE49-F238E27FC236}">
                      <a16:creationId xmlns:a16="http://schemas.microsoft.com/office/drawing/2014/main" id="{2F1B7647-59DC-FE2C-8ADB-0C479A050469}"/>
                    </a:ext>
                  </a:extLst>
                </p:cNvPr>
                <p:cNvPicPr/>
                <p:nvPr/>
              </p:nvPicPr>
              <p:blipFill>
                <a:blip r:embed="rId40"/>
                <a:stretch>
                  <a:fillRect/>
                </a:stretch>
              </p:blipFill>
              <p:spPr>
                <a:xfrm>
                  <a:off x="8668155" y="4872291"/>
                  <a:ext cx="658080" cy="34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1">
              <p14:nvContentPartPr>
                <p14:cNvPr id="29" name="Рукописный ввод 28">
                  <a:extLst>
                    <a:ext uri="{FF2B5EF4-FFF2-40B4-BE49-F238E27FC236}">
                      <a16:creationId xmlns:a16="http://schemas.microsoft.com/office/drawing/2014/main" id="{81B4D813-CA50-6D26-D53C-F5799FCECC15}"/>
                    </a:ext>
                  </a:extLst>
                </p14:cNvPr>
                <p14:cNvContentPartPr/>
                <p14:nvPr/>
              </p14:nvContentPartPr>
              <p14:xfrm>
                <a:off x="8756355" y="5075331"/>
                <a:ext cx="320400" cy="478440"/>
              </p14:xfrm>
            </p:contentPart>
          </mc:Choice>
          <mc:Fallback xmlns="">
            <p:pic>
              <p:nvPicPr>
                <p:cNvPr id="29" name="Рукописный ввод 28">
                  <a:extLst>
                    <a:ext uri="{FF2B5EF4-FFF2-40B4-BE49-F238E27FC236}">
                      <a16:creationId xmlns:a16="http://schemas.microsoft.com/office/drawing/2014/main" id="{81B4D813-CA50-6D26-D53C-F5799FCECC15}"/>
                    </a:ext>
                  </a:extLst>
                </p:cNvPr>
                <p:cNvPicPr/>
                <p:nvPr/>
              </p:nvPicPr>
              <p:blipFill>
                <a:blip r:embed="rId42"/>
                <a:stretch>
                  <a:fillRect/>
                </a:stretch>
              </p:blipFill>
              <p:spPr>
                <a:xfrm>
                  <a:off x="8747715" y="5066691"/>
                  <a:ext cx="338040" cy="496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3">
              <p14:nvContentPartPr>
                <p14:cNvPr id="30" name="Рукописный ввод 29">
                  <a:extLst>
                    <a:ext uri="{FF2B5EF4-FFF2-40B4-BE49-F238E27FC236}">
                      <a16:creationId xmlns:a16="http://schemas.microsoft.com/office/drawing/2014/main" id="{3578D16A-24EB-FE53-7B57-6BA082279171}"/>
                    </a:ext>
                  </a:extLst>
                </p14:cNvPr>
                <p14:cNvContentPartPr/>
                <p14:nvPr/>
              </p14:nvContentPartPr>
              <p14:xfrm>
                <a:off x="9126075" y="5298531"/>
                <a:ext cx="78840" cy="336600"/>
              </p14:xfrm>
            </p:contentPart>
          </mc:Choice>
          <mc:Fallback xmlns="">
            <p:pic>
              <p:nvPicPr>
                <p:cNvPr id="30" name="Рукописный ввод 29">
                  <a:extLst>
                    <a:ext uri="{FF2B5EF4-FFF2-40B4-BE49-F238E27FC236}">
                      <a16:creationId xmlns:a16="http://schemas.microsoft.com/office/drawing/2014/main" id="{3578D16A-24EB-FE53-7B57-6BA082279171}"/>
                    </a:ext>
                  </a:extLst>
                </p:cNvPr>
                <p:cNvPicPr/>
                <p:nvPr/>
              </p:nvPicPr>
              <p:blipFill>
                <a:blip r:embed="rId44"/>
                <a:stretch>
                  <a:fillRect/>
                </a:stretch>
              </p:blipFill>
              <p:spPr>
                <a:xfrm>
                  <a:off x="9117075" y="5289891"/>
                  <a:ext cx="96480" cy="354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5">
              <p14:nvContentPartPr>
                <p14:cNvPr id="31" name="Рукописный ввод 30">
                  <a:extLst>
                    <a:ext uri="{FF2B5EF4-FFF2-40B4-BE49-F238E27FC236}">
                      <a16:creationId xmlns:a16="http://schemas.microsoft.com/office/drawing/2014/main" id="{76B7CEE8-C159-2F4B-7282-561807794B8E}"/>
                    </a:ext>
                  </a:extLst>
                </p14:cNvPr>
                <p14:cNvContentPartPr/>
                <p14:nvPr/>
              </p14:nvContentPartPr>
              <p14:xfrm>
                <a:off x="9638355" y="4883451"/>
                <a:ext cx="232200" cy="17640"/>
              </p14:xfrm>
            </p:contentPart>
          </mc:Choice>
          <mc:Fallback xmlns="">
            <p:pic>
              <p:nvPicPr>
                <p:cNvPr id="31" name="Рукописный ввод 30">
                  <a:extLst>
                    <a:ext uri="{FF2B5EF4-FFF2-40B4-BE49-F238E27FC236}">
                      <a16:creationId xmlns:a16="http://schemas.microsoft.com/office/drawing/2014/main" id="{76B7CEE8-C159-2F4B-7282-561807794B8E}"/>
                    </a:ext>
                  </a:extLst>
                </p:cNvPr>
                <p:cNvPicPr/>
                <p:nvPr/>
              </p:nvPicPr>
              <p:blipFill>
                <a:blip r:embed="rId46"/>
                <a:stretch>
                  <a:fillRect/>
                </a:stretch>
              </p:blipFill>
              <p:spPr>
                <a:xfrm>
                  <a:off x="9629355" y="4874811"/>
                  <a:ext cx="249840" cy="35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7">
              <p14:nvContentPartPr>
                <p14:cNvPr id="32" name="Рукописный ввод 31">
                  <a:extLst>
                    <a:ext uri="{FF2B5EF4-FFF2-40B4-BE49-F238E27FC236}">
                      <a16:creationId xmlns:a16="http://schemas.microsoft.com/office/drawing/2014/main" id="{020CDD70-9AAB-5644-6DD7-96103D88373F}"/>
                    </a:ext>
                  </a:extLst>
                </p14:cNvPr>
                <p14:cNvContentPartPr/>
                <p14:nvPr/>
              </p14:nvContentPartPr>
              <p14:xfrm>
                <a:off x="9600915" y="5012331"/>
                <a:ext cx="313920" cy="41400"/>
              </p14:xfrm>
            </p:contentPart>
          </mc:Choice>
          <mc:Fallback xmlns="">
            <p:pic>
              <p:nvPicPr>
                <p:cNvPr id="32" name="Рукописный ввод 31">
                  <a:extLst>
                    <a:ext uri="{FF2B5EF4-FFF2-40B4-BE49-F238E27FC236}">
                      <a16:creationId xmlns:a16="http://schemas.microsoft.com/office/drawing/2014/main" id="{020CDD70-9AAB-5644-6DD7-96103D88373F}"/>
                    </a:ext>
                  </a:extLst>
                </p:cNvPr>
                <p:cNvPicPr/>
                <p:nvPr/>
              </p:nvPicPr>
              <p:blipFill>
                <a:blip r:embed="rId48"/>
                <a:stretch>
                  <a:fillRect/>
                </a:stretch>
              </p:blipFill>
              <p:spPr>
                <a:xfrm>
                  <a:off x="9592275" y="5003691"/>
                  <a:ext cx="331560" cy="59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9">
              <p14:nvContentPartPr>
                <p14:cNvPr id="39" name="Рукописный ввод 38">
                  <a:extLst>
                    <a:ext uri="{FF2B5EF4-FFF2-40B4-BE49-F238E27FC236}">
                      <a16:creationId xmlns:a16="http://schemas.microsoft.com/office/drawing/2014/main" id="{646D5E6B-2A86-5019-274A-0617C82B4F26}"/>
                    </a:ext>
                  </a:extLst>
                </p14:cNvPr>
                <p14:cNvContentPartPr/>
                <p14:nvPr/>
              </p14:nvContentPartPr>
              <p14:xfrm>
                <a:off x="8423355" y="4374771"/>
                <a:ext cx="41400" cy="1097640"/>
              </p14:xfrm>
            </p:contentPart>
          </mc:Choice>
          <mc:Fallback xmlns="">
            <p:pic>
              <p:nvPicPr>
                <p:cNvPr id="39" name="Рукописный ввод 38">
                  <a:extLst>
                    <a:ext uri="{FF2B5EF4-FFF2-40B4-BE49-F238E27FC236}">
                      <a16:creationId xmlns:a16="http://schemas.microsoft.com/office/drawing/2014/main" id="{646D5E6B-2A86-5019-274A-0617C82B4F26}"/>
                    </a:ext>
                  </a:extLst>
                </p:cNvPr>
                <p:cNvPicPr/>
                <p:nvPr/>
              </p:nvPicPr>
              <p:blipFill>
                <a:blip r:embed="rId50"/>
                <a:stretch>
                  <a:fillRect/>
                </a:stretch>
              </p:blipFill>
              <p:spPr>
                <a:xfrm>
                  <a:off x="8414715" y="4366131"/>
                  <a:ext cx="59040" cy="1115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1">
              <p14:nvContentPartPr>
                <p14:cNvPr id="40" name="Рукописный ввод 39">
                  <a:extLst>
                    <a:ext uri="{FF2B5EF4-FFF2-40B4-BE49-F238E27FC236}">
                      <a16:creationId xmlns:a16="http://schemas.microsoft.com/office/drawing/2014/main" id="{1ECF7AF5-C93C-5DBD-97C9-470573E319E7}"/>
                    </a:ext>
                  </a:extLst>
                </p14:cNvPr>
                <p14:cNvContentPartPr/>
                <p14:nvPr/>
              </p14:nvContentPartPr>
              <p14:xfrm>
                <a:off x="8371155" y="4369731"/>
                <a:ext cx="137160" cy="429480"/>
              </p14:xfrm>
            </p:contentPart>
          </mc:Choice>
          <mc:Fallback xmlns="">
            <p:pic>
              <p:nvPicPr>
                <p:cNvPr id="40" name="Рукописный ввод 39">
                  <a:extLst>
                    <a:ext uri="{FF2B5EF4-FFF2-40B4-BE49-F238E27FC236}">
                      <a16:creationId xmlns:a16="http://schemas.microsoft.com/office/drawing/2014/main" id="{1ECF7AF5-C93C-5DBD-97C9-470573E319E7}"/>
                    </a:ext>
                  </a:extLst>
                </p:cNvPr>
                <p:cNvPicPr/>
                <p:nvPr/>
              </p:nvPicPr>
              <p:blipFill>
                <a:blip r:embed="rId52"/>
                <a:stretch>
                  <a:fillRect/>
                </a:stretch>
              </p:blipFill>
              <p:spPr>
                <a:xfrm>
                  <a:off x="8362515" y="4361091"/>
                  <a:ext cx="154800" cy="44712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53">
            <p14:nvContentPartPr>
              <p14:cNvPr id="41" name="Рукописный ввод 40">
                <a:extLst>
                  <a:ext uri="{FF2B5EF4-FFF2-40B4-BE49-F238E27FC236}">
                    <a16:creationId xmlns:a16="http://schemas.microsoft.com/office/drawing/2014/main" id="{12728AB7-00E0-A1C2-1CDE-2F38A3F6C2EB}"/>
                  </a:ext>
                </a:extLst>
              </p14:cNvPr>
              <p14:cNvContentPartPr/>
              <p14:nvPr/>
            </p14:nvContentPartPr>
            <p14:xfrm>
              <a:off x="10987635" y="4473051"/>
              <a:ext cx="127800" cy="1117440"/>
            </p14:xfrm>
          </p:contentPart>
        </mc:Choice>
        <mc:Fallback xmlns="">
          <p:pic>
            <p:nvPicPr>
              <p:cNvPr id="41" name="Рукописный ввод 40">
                <a:extLst>
                  <a:ext uri="{FF2B5EF4-FFF2-40B4-BE49-F238E27FC236}">
                    <a16:creationId xmlns:a16="http://schemas.microsoft.com/office/drawing/2014/main" id="{12728AB7-00E0-A1C2-1CDE-2F38A3F6C2EB}"/>
                  </a:ext>
                </a:extLst>
              </p:cNvPr>
              <p:cNvPicPr/>
              <p:nvPr/>
            </p:nvPicPr>
            <p:blipFill>
              <a:blip r:embed="rId54"/>
              <a:stretch>
                <a:fillRect/>
              </a:stretch>
            </p:blipFill>
            <p:spPr>
              <a:xfrm>
                <a:off x="10978995" y="4464051"/>
                <a:ext cx="145440" cy="1135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5">
            <p14:nvContentPartPr>
              <p14:cNvPr id="43" name="Рукописный ввод 42">
                <a:extLst>
                  <a:ext uri="{FF2B5EF4-FFF2-40B4-BE49-F238E27FC236}">
                    <a16:creationId xmlns:a16="http://schemas.microsoft.com/office/drawing/2014/main" id="{B99C910C-FBA4-A0ED-3537-5CE14862321C}"/>
                  </a:ext>
                </a:extLst>
              </p14:cNvPr>
              <p14:cNvContentPartPr/>
              <p14:nvPr/>
            </p14:nvContentPartPr>
            <p14:xfrm>
              <a:off x="1438560" y="2942280"/>
              <a:ext cx="7605360" cy="2292480"/>
            </p14:xfrm>
          </p:contentPart>
        </mc:Choice>
        <mc:Fallback xmlns="">
          <p:pic>
            <p:nvPicPr>
              <p:cNvPr id="43" name="Рукописный ввод 42">
                <a:extLst>
                  <a:ext uri="{FF2B5EF4-FFF2-40B4-BE49-F238E27FC236}">
                    <a16:creationId xmlns:a16="http://schemas.microsoft.com/office/drawing/2014/main" id="{B99C910C-FBA4-A0ED-3537-5CE14862321C}"/>
                  </a:ext>
                </a:extLst>
              </p:cNvPr>
              <p:cNvPicPr/>
              <p:nvPr/>
            </p:nvPicPr>
            <p:blipFill>
              <a:blip r:embed="rId56"/>
              <a:stretch>
                <a:fillRect/>
              </a:stretch>
            </p:blipFill>
            <p:spPr>
              <a:xfrm>
                <a:off x="1429200" y="2932920"/>
                <a:ext cx="7624080" cy="2311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7">
            <p14:nvContentPartPr>
              <p14:cNvPr id="10" name="Рукописный ввод 9">
                <a:extLst>
                  <a:ext uri="{FF2B5EF4-FFF2-40B4-BE49-F238E27FC236}">
                    <a16:creationId xmlns:a16="http://schemas.microsoft.com/office/drawing/2014/main" id="{6B7532B5-69C0-5314-1978-A18E3353AE1E}"/>
                  </a:ext>
                </a:extLst>
              </p14:cNvPr>
              <p14:cNvContentPartPr/>
              <p14:nvPr/>
            </p14:nvContentPartPr>
            <p14:xfrm>
              <a:off x="1008720" y="4282200"/>
              <a:ext cx="9511920" cy="924480"/>
            </p14:xfrm>
          </p:contentPart>
        </mc:Choice>
        <mc:Fallback xmlns="">
          <p:pic>
            <p:nvPicPr>
              <p:cNvPr id="10" name="Рукописный ввод 9">
                <a:extLst>
                  <a:ext uri="{FF2B5EF4-FFF2-40B4-BE49-F238E27FC236}">
                    <a16:creationId xmlns:a16="http://schemas.microsoft.com/office/drawing/2014/main" id="{6B7532B5-69C0-5314-1978-A18E3353AE1E}"/>
                  </a:ext>
                </a:extLst>
              </p:cNvPr>
              <p:cNvPicPr/>
              <p:nvPr/>
            </p:nvPicPr>
            <p:blipFill>
              <a:blip r:embed="rId58"/>
              <a:stretch>
                <a:fillRect/>
              </a:stretch>
            </p:blipFill>
            <p:spPr>
              <a:xfrm>
                <a:off x="999360" y="4272840"/>
                <a:ext cx="9530640" cy="9432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596538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9FC9C24-148B-8C3B-D044-6386595A45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250" y="107434"/>
            <a:ext cx="8353488" cy="1523012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2" name="Рукописный ввод 1">
                <a:extLst>
                  <a:ext uri="{FF2B5EF4-FFF2-40B4-BE49-F238E27FC236}">
                    <a16:creationId xmlns:a16="http://schemas.microsoft.com/office/drawing/2014/main" id="{F43F4803-26D6-4B93-E83F-6CA8F25D98DD}"/>
                  </a:ext>
                </a:extLst>
              </p14:cNvPr>
              <p14:cNvContentPartPr/>
              <p14:nvPr/>
            </p14:nvContentPartPr>
            <p14:xfrm>
              <a:off x="199307" y="1818720"/>
              <a:ext cx="11229480" cy="5039280"/>
            </p14:xfrm>
          </p:contentPart>
        </mc:Choice>
        <mc:Fallback>
          <p:pic>
            <p:nvPicPr>
              <p:cNvPr id="2" name="Рукописный ввод 1">
                <a:extLst>
                  <a:ext uri="{FF2B5EF4-FFF2-40B4-BE49-F238E27FC236}">
                    <a16:creationId xmlns:a16="http://schemas.microsoft.com/office/drawing/2014/main" id="{F43F4803-26D6-4B93-E83F-6CA8F25D98DD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82747" y="1806480"/>
                <a:ext cx="11252160" cy="5068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937704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129528" y="396241"/>
            <a:ext cx="2267712" cy="54559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287017" y="1316483"/>
            <a:ext cx="7839709" cy="6356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spcBef>
                <a:spcPts val="105"/>
              </a:spcBef>
            </a:pPr>
            <a:r>
              <a:rPr sz="2000" b="1" i="1" spc="-5" dirty="0">
                <a:latin typeface="Georgia"/>
                <a:cs typeface="Georgia"/>
              </a:rPr>
              <a:t>Принтер може </a:t>
            </a:r>
            <a:r>
              <a:rPr sz="2000" b="1" i="1" dirty="0">
                <a:latin typeface="Georgia"/>
                <a:cs typeface="Georgia"/>
              </a:rPr>
              <a:t>роздрукувати за </a:t>
            </a:r>
            <a:r>
              <a:rPr sz="2000" b="1" i="1" spc="-5" dirty="0">
                <a:latin typeface="Georgia"/>
                <a:cs typeface="Georgia"/>
              </a:rPr>
              <a:t>4,5 хв. </a:t>
            </a:r>
            <a:r>
              <a:rPr sz="2000" b="1" i="1" dirty="0">
                <a:latin typeface="Georgia"/>
                <a:cs typeface="Georgia"/>
              </a:rPr>
              <a:t>27 сторінок. За  скільки </a:t>
            </a:r>
            <a:r>
              <a:rPr sz="2000" b="1" i="1" spc="-5" dirty="0">
                <a:latin typeface="Georgia"/>
                <a:cs typeface="Georgia"/>
              </a:rPr>
              <a:t>хвилин </a:t>
            </a:r>
            <a:r>
              <a:rPr sz="2000" b="1" i="1" dirty="0">
                <a:latin typeface="Georgia"/>
                <a:cs typeface="Georgia"/>
              </a:rPr>
              <a:t>він роздрукує 300 </a:t>
            </a:r>
            <a:r>
              <a:rPr sz="2000" b="1" i="1" spc="-5" dirty="0">
                <a:latin typeface="Georgia"/>
                <a:cs typeface="Georgia"/>
              </a:rPr>
              <a:t>сторінок</a:t>
            </a:r>
            <a:r>
              <a:rPr sz="2000" b="1" i="1" dirty="0">
                <a:latin typeface="Georgia"/>
                <a:cs typeface="Georgia"/>
              </a:rPr>
              <a:t> ?</a:t>
            </a:r>
            <a:endParaRPr sz="2000">
              <a:latin typeface="Georgia"/>
              <a:cs typeface="Georgi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439161" y="2032456"/>
            <a:ext cx="1044575" cy="883919"/>
          </a:xfrm>
          <a:prstGeom prst="rect">
            <a:avLst/>
          </a:prstGeom>
        </p:spPr>
        <p:txBody>
          <a:bodyPr vert="horz" wrap="square" lIns="0" tIns="76200" rIns="0" bIns="0" rtlCol="0">
            <a:spAutoFit/>
          </a:bodyPr>
          <a:lstStyle/>
          <a:p>
            <a:pPr marL="12700">
              <a:spcBef>
                <a:spcPts val="600"/>
              </a:spcBef>
            </a:pPr>
            <a:r>
              <a:rPr sz="2400" b="1" i="1" spc="-5" dirty="0">
                <a:latin typeface="Georgia"/>
                <a:cs typeface="Georgia"/>
              </a:rPr>
              <a:t>4,5</a:t>
            </a:r>
            <a:r>
              <a:rPr sz="2400" b="1" i="1" spc="-75" dirty="0">
                <a:latin typeface="Georgia"/>
                <a:cs typeface="Georgia"/>
              </a:rPr>
              <a:t> </a:t>
            </a:r>
            <a:r>
              <a:rPr sz="2400" b="1" i="1" spc="-5" dirty="0">
                <a:latin typeface="Georgia"/>
                <a:cs typeface="Georgia"/>
              </a:rPr>
              <a:t>хв</a:t>
            </a:r>
            <a:r>
              <a:rPr sz="2400" b="1" i="1" spc="-5" dirty="0">
                <a:latin typeface="Georgia"/>
                <a:cs typeface="Georgia"/>
              </a:rPr>
              <a:t>.</a:t>
            </a:r>
            <a:endParaRPr sz="2400" dirty="0">
              <a:latin typeface="Georgia"/>
              <a:cs typeface="Georgia"/>
            </a:endParaRPr>
          </a:p>
          <a:p>
            <a:pPr marL="57785">
              <a:spcBef>
                <a:spcPts val="495"/>
              </a:spcBef>
            </a:pPr>
            <a:r>
              <a:rPr sz="2400" b="1" i="1" dirty="0">
                <a:latin typeface="Georgia"/>
                <a:cs typeface="Georgia"/>
              </a:rPr>
              <a:t>х</a:t>
            </a:r>
            <a:r>
              <a:rPr sz="2400" b="1" i="1" spc="-30" dirty="0">
                <a:latin typeface="Georgia"/>
                <a:cs typeface="Georgia"/>
              </a:rPr>
              <a:t> </a:t>
            </a:r>
            <a:r>
              <a:rPr sz="2400" b="1" i="1" spc="-5" dirty="0">
                <a:latin typeface="Georgia"/>
                <a:cs typeface="Georgia"/>
              </a:rPr>
              <a:t>хв</a:t>
            </a:r>
            <a:r>
              <a:rPr sz="2400" b="1" i="1" spc="-5" dirty="0">
                <a:latin typeface="Georgia"/>
                <a:cs typeface="Georgia"/>
              </a:rPr>
              <a:t>.</a:t>
            </a:r>
            <a:endParaRPr sz="2400" dirty="0">
              <a:latin typeface="Georgia"/>
              <a:cs typeface="Georgi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773350" y="2032456"/>
            <a:ext cx="1292225" cy="883919"/>
          </a:xfrm>
          <a:prstGeom prst="rect">
            <a:avLst/>
          </a:prstGeom>
        </p:spPr>
        <p:txBody>
          <a:bodyPr vert="horz" wrap="square" lIns="0" tIns="76200" rIns="0" bIns="0" rtlCol="0">
            <a:spAutoFit/>
          </a:bodyPr>
          <a:lstStyle/>
          <a:p>
            <a:pPr marL="38735">
              <a:spcBef>
                <a:spcPts val="600"/>
              </a:spcBef>
            </a:pPr>
            <a:r>
              <a:rPr sz="2400" b="1" i="1" spc="-5" dirty="0">
                <a:latin typeface="Georgia"/>
                <a:cs typeface="Georgia"/>
              </a:rPr>
              <a:t>27</a:t>
            </a:r>
            <a:r>
              <a:rPr sz="2400" b="1" i="1" spc="-25" dirty="0">
                <a:latin typeface="Georgia"/>
                <a:cs typeface="Georgia"/>
              </a:rPr>
              <a:t> </a:t>
            </a:r>
            <a:r>
              <a:rPr sz="2400" b="1" i="1" spc="-5" dirty="0">
                <a:latin typeface="Georgia"/>
                <a:cs typeface="Georgia"/>
              </a:rPr>
              <a:t>ст</a:t>
            </a:r>
            <a:r>
              <a:rPr sz="2400" b="1" i="1" spc="-5" dirty="0">
                <a:latin typeface="Georgia"/>
                <a:cs typeface="Georgia"/>
              </a:rPr>
              <a:t>.</a:t>
            </a:r>
            <a:endParaRPr sz="2400" dirty="0">
              <a:latin typeface="Georgia"/>
              <a:cs typeface="Georgia"/>
            </a:endParaRPr>
          </a:p>
          <a:p>
            <a:pPr marL="12700">
              <a:spcBef>
                <a:spcPts val="495"/>
              </a:spcBef>
            </a:pPr>
            <a:r>
              <a:rPr sz="2400" b="1" i="1" dirty="0">
                <a:latin typeface="Georgia"/>
                <a:cs typeface="Georgia"/>
              </a:rPr>
              <a:t>300</a:t>
            </a:r>
            <a:r>
              <a:rPr sz="2400" b="1" i="1" spc="-65" dirty="0">
                <a:latin typeface="Georgia"/>
                <a:cs typeface="Georgia"/>
              </a:rPr>
              <a:t> </a:t>
            </a:r>
            <a:r>
              <a:rPr sz="2400" b="1" i="1" spc="-5" dirty="0">
                <a:latin typeface="Georgia"/>
                <a:cs typeface="Georgia"/>
              </a:rPr>
              <a:t>ст</a:t>
            </a:r>
            <a:r>
              <a:rPr sz="2400" b="1" i="1" spc="-5" dirty="0">
                <a:latin typeface="Georgia"/>
                <a:cs typeface="Georgia"/>
              </a:rPr>
              <a:t>.</a:t>
            </a:r>
            <a:endParaRPr sz="2400" dirty="0">
              <a:latin typeface="Georgia"/>
              <a:cs typeface="Georgia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452877" y="2071878"/>
            <a:ext cx="358140" cy="1153795"/>
          </a:xfrm>
          <a:custGeom>
            <a:avLst/>
            <a:gdLst/>
            <a:ahLst/>
            <a:cxnLst/>
            <a:rect l="l" t="t" r="r" b="b"/>
            <a:pathLst>
              <a:path w="358140" h="1153795">
                <a:moveTo>
                  <a:pt x="268605" y="179070"/>
                </a:moveTo>
                <a:lnTo>
                  <a:pt x="89534" y="179070"/>
                </a:lnTo>
                <a:lnTo>
                  <a:pt x="89534" y="1153668"/>
                </a:lnTo>
                <a:lnTo>
                  <a:pt x="268605" y="1153668"/>
                </a:lnTo>
                <a:lnTo>
                  <a:pt x="268605" y="179070"/>
                </a:lnTo>
                <a:close/>
              </a:path>
              <a:path w="358140" h="1153795">
                <a:moveTo>
                  <a:pt x="179069" y="0"/>
                </a:moveTo>
                <a:lnTo>
                  <a:pt x="0" y="179070"/>
                </a:lnTo>
                <a:lnTo>
                  <a:pt x="358140" y="179070"/>
                </a:lnTo>
                <a:lnTo>
                  <a:pt x="179069" y="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452877" y="2071878"/>
            <a:ext cx="358140" cy="1153795"/>
          </a:xfrm>
          <a:custGeom>
            <a:avLst/>
            <a:gdLst/>
            <a:ahLst/>
            <a:cxnLst/>
            <a:rect l="l" t="t" r="r" b="b"/>
            <a:pathLst>
              <a:path w="358140" h="1153795">
                <a:moveTo>
                  <a:pt x="0" y="179070"/>
                </a:moveTo>
                <a:lnTo>
                  <a:pt x="179069" y="0"/>
                </a:lnTo>
                <a:lnTo>
                  <a:pt x="358140" y="179070"/>
                </a:lnTo>
                <a:lnTo>
                  <a:pt x="268605" y="179070"/>
                </a:lnTo>
                <a:lnTo>
                  <a:pt x="268605" y="1153668"/>
                </a:lnTo>
                <a:lnTo>
                  <a:pt x="89534" y="1153668"/>
                </a:lnTo>
                <a:lnTo>
                  <a:pt x="89534" y="179070"/>
                </a:lnTo>
                <a:lnTo>
                  <a:pt x="0" y="179070"/>
                </a:lnTo>
                <a:close/>
              </a:path>
            </a:pathLst>
          </a:custGeom>
          <a:ln w="25908">
            <a:solidFill>
              <a:srgbClr val="385D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697974" y="2073401"/>
            <a:ext cx="360045" cy="1080770"/>
          </a:xfrm>
          <a:custGeom>
            <a:avLst/>
            <a:gdLst/>
            <a:ahLst/>
            <a:cxnLst/>
            <a:rect l="l" t="t" r="r" b="b"/>
            <a:pathLst>
              <a:path w="360045" h="1080770">
                <a:moveTo>
                  <a:pt x="269748" y="179832"/>
                </a:moveTo>
                <a:lnTo>
                  <a:pt x="89916" y="179832"/>
                </a:lnTo>
                <a:lnTo>
                  <a:pt x="89916" y="1080515"/>
                </a:lnTo>
                <a:lnTo>
                  <a:pt x="269748" y="1080515"/>
                </a:lnTo>
                <a:lnTo>
                  <a:pt x="269748" y="179832"/>
                </a:lnTo>
                <a:close/>
              </a:path>
              <a:path w="360045" h="1080770">
                <a:moveTo>
                  <a:pt x="179831" y="0"/>
                </a:moveTo>
                <a:lnTo>
                  <a:pt x="0" y="179832"/>
                </a:lnTo>
                <a:lnTo>
                  <a:pt x="359664" y="179832"/>
                </a:lnTo>
                <a:lnTo>
                  <a:pt x="179831" y="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9697974" y="2073401"/>
            <a:ext cx="360045" cy="1080770"/>
          </a:xfrm>
          <a:custGeom>
            <a:avLst/>
            <a:gdLst/>
            <a:ahLst/>
            <a:cxnLst/>
            <a:rect l="l" t="t" r="r" b="b"/>
            <a:pathLst>
              <a:path w="360045" h="1080770">
                <a:moveTo>
                  <a:pt x="0" y="179832"/>
                </a:moveTo>
                <a:lnTo>
                  <a:pt x="179831" y="0"/>
                </a:lnTo>
                <a:lnTo>
                  <a:pt x="359664" y="179832"/>
                </a:lnTo>
                <a:lnTo>
                  <a:pt x="269748" y="179832"/>
                </a:lnTo>
                <a:lnTo>
                  <a:pt x="269748" y="1080515"/>
                </a:lnTo>
                <a:lnTo>
                  <a:pt x="89916" y="1080515"/>
                </a:lnTo>
                <a:lnTo>
                  <a:pt x="89916" y="179832"/>
                </a:lnTo>
                <a:lnTo>
                  <a:pt x="0" y="179832"/>
                </a:lnTo>
                <a:close/>
              </a:path>
            </a:pathLst>
          </a:custGeom>
          <a:ln w="25908">
            <a:solidFill>
              <a:srgbClr val="385D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5437760" y="3406521"/>
            <a:ext cx="189293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2800" b="1" i="1" spc="-229" dirty="0">
                <a:solidFill>
                  <a:srgbClr val="C00000"/>
                </a:solidFill>
                <a:latin typeface="Arial"/>
                <a:cs typeface="Arial"/>
              </a:rPr>
              <a:t>Розв’язання</a:t>
            </a:r>
            <a:endParaRPr sz="280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2421511" y="4454737"/>
            <a:ext cx="866775" cy="0"/>
          </a:xfrm>
          <a:custGeom>
            <a:avLst/>
            <a:gdLst/>
            <a:ahLst/>
            <a:cxnLst/>
            <a:rect l="l" t="t" r="r" b="b"/>
            <a:pathLst>
              <a:path w="866775">
                <a:moveTo>
                  <a:pt x="0" y="0"/>
                </a:moveTo>
                <a:lnTo>
                  <a:pt x="866530" y="0"/>
                </a:lnTo>
              </a:path>
            </a:pathLst>
          </a:custGeom>
          <a:ln w="1531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993165" y="4454737"/>
            <a:ext cx="1042669" cy="0"/>
          </a:xfrm>
          <a:custGeom>
            <a:avLst/>
            <a:gdLst/>
            <a:ahLst/>
            <a:cxnLst/>
            <a:rect l="l" t="t" r="r" b="b"/>
            <a:pathLst>
              <a:path w="1042670">
                <a:moveTo>
                  <a:pt x="0" y="0"/>
                </a:moveTo>
                <a:lnTo>
                  <a:pt x="1042496" y="0"/>
                </a:lnTo>
              </a:path>
            </a:pathLst>
          </a:custGeom>
          <a:ln w="1531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4004281" y="4453708"/>
            <a:ext cx="1038860" cy="46482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spcBef>
                <a:spcPts val="130"/>
              </a:spcBef>
            </a:pPr>
            <a:r>
              <a:rPr sz="2850" spc="1240" dirty="0">
                <a:latin typeface="Times New Roman"/>
                <a:cs typeface="Times New Roman"/>
              </a:rPr>
              <a:t>3</a:t>
            </a:r>
            <a:r>
              <a:rPr sz="2850" spc="1260" dirty="0">
                <a:latin typeface="Times New Roman"/>
                <a:cs typeface="Times New Roman"/>
              </a:rPr>
              <a:t>0</a:t>
            </a:r>
            <a:r>
              <a:rPr sz="2850" spc="1185" dirty="0">
                <a:latin typeface="Times New Roman"/>
                <a:cs typeface="Times New Roman"/>
              </a:rPr>
              <a:t>0</a:t>
            </a:r>
            <a:endParaRPr sz="2850" dirty="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453789" y="3937545"/>
            <a:ext cx="2426970" cy="46482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spcBef>
                <a:spcPts val="130"/>
              </a:spcBef>
              <a:tabLst>
                <a:tab pos="1009650" algn="l"/>
                <a:tab pos="1733550" algn="l"/>
              </a:tabLst>
            </a:pPr>
            <a:r>
              <a:rPr sz="2850" spc="1090" dirty="0">
                <a:latin typeface="Times New Roman"/>
                <a:cs typeface="Times New Roman"/>
              </a:rPr>
              <a:t>4</a:t>
            </a:r>
            <a:r>
              <a:rPr sz="2850" spc="509" dirty="0">
                <a:latin typeface="Times New Roman"/>
                <a:cs typeface="Times New Roman"/>
              </a:rPr>
              <a:t>,</a:t>
            </a:r>
            <a:r>
              <a:rPr sz="2850" spc="1185" dirty="0">
                <a:latin typeface="Times New Roman"/>
                <a:cs typeface="Times New Roman"/>
              </a:rPr>
              <a:t>5</a:t>
            </a:r>
            <a:r>
              <a:rPr sz="2850" dirty="0">
                <a:latin typeface="Times New Roman"/>
                <a:cs typeface="Times New Roman"/>
              </a:rPr>
              <a:t>	</a:t>
            </a:r>
            <a:r>
              <a:rPr sz="4275" spc="1957" baseline="-35087" dirty="0">
                <a:latin typeface="Symbol"/>
                <a:cs typeface="Symbol"/>
              </a:rPr>
              <a:t></a:t>
            </a:r>
            <a:r>
              <a:rPr sz="4275" baseline="-35087" dirty="0">
                <a:latin typeface="Times New Roman"/>
                <a:cs typeface="Times New Roman"/>
              </a:rPr>
              <a:t>	</a:t>
            </a:r>
            <a:r>
              <a:rPr sz="2850" spc="1245" dirty="0">
                <a:latin typeface="Times New Roman"/>
                <a:cs typeface="Times New Roman"/>
              </a:rPr>
              <a:t>27</a:t>
            </a:r>
            <a:endParaRPr sz="2850" dirty="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711769" y="4453707"/>
            <a:ext cx="320675" cy="46482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spcBef>
                <a:spcPts val="130"/>
              </a:spcBef>
            </a:pPr>
            <a:r>
              <a:rPr sz="2850" i="1" spc="1055" dirty="0">
                <a:latin typeface="Times New Roman"/>
                <a:cs typeface="Times New Roman"/>
              </a:rPr>
              <a:t>х</a:t>
            </a:r>
            <a:endParaRPr sz="2850" dirty="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674746" y="5702604"/>
            <a:ext cx="28060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2800" b="1" i="1" spc="-245" dirty="0">
                <a:solidFill>
                  <a:srgbClr val="C00000"/>
                </a:solidFill>
                <a:latin typeface="Arial"/>
                <a:cs typeface="Arial"/>
              </a:rPr>
              <a:t>ВІДПОВІДЬ: </a:t>
            </a:r>
            <a:r>
              <a:rPr sz="2800" b="1" i="1" spc="-145" dirty="0">
                <a:solidFill>
                  <a:srgbClr val="C00000"/>
                </a:solidFill>
                <a:latin typeface="Arial"/>
                <a:cs typeface="Arial"/>
              </a:rPr>
              <a:t>50</a:t>
            </a:r>
            <a:r>
              <a:rPr sz="2800" b="1" i="1" spc="-2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2800" b="1" i="1" spc="-225" dirty="0">
                <a:solidFill>
                  <a:srgbClr val="C00000"/>
                </a:solidFill>
                <a:latin typeface="Arial"/>
                <a:cs typeface="Arial"/>
              </a:rPr>
              <a:t>хв</a:t>
            </a:r>
            <a:r>
              <a:rPr sz="2800" b="1" i="1" spc="-225" dirty="0">
                <a:solidFill>
                  <a:srgbClr val="C00000"/>
                </a:solidFill>
                <a:latin typeface="Arial"/>
                <a:cs typeface="Arial"/>
              </a:rPr>
              <a:t>.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5935092" y="4514024"/>
            <a:ext cx="2185035" cy="0"/>
          </a:xfrm>
          <a:custGeom>
            <a:avLst/>
            <a:gdLst/>
            <a:ahLst/>
            <a:cxnLst/>
            <a:rect l="l" t="t" r="r" b="b"/>
            <a:pathLst>
              <a:path w="2185034">
                <a:moveTo>
                  <a:pt x="0" y="0"/>
                </a:moveTo>
                <a:lnTo>
                  <a:pt x="2184847" y="0"/>
                </a:lnTo>
              </a:path>
            </a:pathLst>
          </a:custGeom>
          <a:ln w="1516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6712157" y="4512884"/>
            <a:ext cx="662305" cy="4603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850" spc="1075" dirty="0">
                <a:latin typeface="Times New Roman"/>
                <a:cs typeface="Times New Roman"/>
              </a:rPr>
              <a:t>27</a:t>
            </a:r>
            <a:endParaRPr sz="2850" dirty="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389626" y="4001717"/>
            <a:ext cx="2743200" cy="7054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86105">
              <a:lnSpc>
                <a:spcPts val="2945"/>
              </a:lnSpc>
              <a:spcBef>
                <a:spcPts val="100"/>
              </a:spcBef>
            </a:pPr>
            <a:r>
              <a:rPr sz="2850" spc="785" dirty="0">
                <a:latin typeface="Times New Roman"/>
                <a:cs typeface="Times New Roman"/>
              </a:rPr>
              <a:t>4,5</a:t>
            </a:r>
            <a:r>
              <a:rPr sz="2850" spc="-400" dirty="0">
                <a:latin typeface="Times New Roman"/>
                <a:cs typeface="Times New Roman"/>
              </a:rPr>
              <a:t> </a:t>
            </a:r>
            <a:r>
              <a:rPr sz="2850" spc="1120" dirty="0">
                <a:latin typeface="Symbol"/>
                <a:cs typeface="Symbol"/>
              </a:rPr>
              <a:t></a:t>
            </a:r>
            <a:r>
              <a:rPr sz="2850" spc="-280" dirty="0">
                <a:latin typeface="Times New Roman"/>
                <a:cs typeface="Times New Roman"/>
              </a:rPr>
              <a:t> </a:t>
            </a:r>
            <a:r>
              <a:rPr sz="2850" spc="1050" dirty="0">
                <a:latin typeface="Times New Roman"/>
                <a:cs typeface="Times New Roman"/>
              </a:rPr>
              <a:t>300</a:t>
            </a:r>
            <a:endParaRPr sz="2850" dirty="0">
              <a:latin typeface="Times New Roman"/>
              <a:cs typeface="Times New Roman"/>
            </a:endParaRPr>
          </a:p>
          <a:p>
            <a:pPr marL="12700">
              <a:lnSpc>
                <a:spcPts val="2405"/>
              </a:lnSpc>
            </a:pPr>
            <a:r>
              <a:rPr sz="2400" b="1" i="1" spc="-5" dirty="0">
                <a:latin typeface="Georgia"/>
                <a:cs typeface="Georgia"/>
              </a:rPr>
              <a:t>х=</a:t>
            </a:r>
            <a:endParaRPr sz="2400" dirty="0">
              <a:latin typeface="Georgia"/>
              <a:cs typeface="Georgi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8390382" y="4277614"/>
            <a:ext cx="89090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400" b="1" i="1" spc="-5" dirty="0">
                <a:latin typeface="Georgia"/>
                <a:cs typeface="Georgia"/>
              </a:rPr>
              <a:t>х=</a:t>
            </a:r>
            <a:r>
              <a:rPr sz="2400" b="1" i="1" spc="-85" dirty="0">
                <a:latin typeface="Georgia"/>
                <a:cs typeface="Georgia"/>
              </a:rPr>
              <a:t> </a:t>
            </a:r>
            <a:r>
              <a:rPr sz="2400" b="1" i="1" spc="-5" dirty="0">
                <a:latin typeface="Georgia"/>
                <a:cs typeface="Georgia"/>
              </a:rPr>
              <a:t>50</a:t>
            </a:r>
            <a:endParaRPr sz="2400" dirty="0">
              <a:latin typeface="Georgia"/>
              <a:cs typeface="Georgia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8453628" y="4686300"/>
            <a:ext cx="1807464" cy="162458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0" y="0"/>
            <a:ext cx="1822704" cy="138836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221344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3" grpId="0"/>
      <p:bldP spid="14" grpId="0"/>
      <p:bldP spid="15" grpId="0"/>
      <p:bldP spid="19" grpId="0"/>
      <p:bldP spid="2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2400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129528" y="396241"/>
            <a:ext cx="2279904" cy="54559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848611" y="1568958"/>
            <a:ext cx="8342885" cy="94106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spcBef>
                <a:spcPts val="105"/>
              </a:spcBef>
            </a:pPr>
            <a:r>
              <a:rPr sz="2000" b="1" i="1" dirty="0">
                <a:latin typeface="Georgia"/>
                <a:cs typeface="Georgia"/>
              </a:rPr>
              <a:t>15 робітників відремонтують </a:t>
            </a:r>
            <a:r>
              <a:rPr sz="2000" b="1" i="1" spc="-5" dirty="0">
                <a:latin typeface="Georgia"/>
                <a:cs typeface="Georgia"/>
              </a:rPr>
              <a:t>музей </a:t>
            </a:r>
            <a:r>
              <a:rPr sz="2000" b="1" i="1" dirty="0">
                <a:latin typeface="Georgia"/>
                <a:cs typeface="Georgia"/>
              </a:rPr>
              <a:t>за 4 дні, </a:t>
            </a:r>
            <a:r>
              <a:rPr sz="2000" b="1" i="1" spc="-5" dirty="0">
                <a:latin typeface="Georgia"/>
                <a:cs typeface="Georgia"/>
              </a:rPr>
              <a:t>але музей  може </a:t>
            </a:r>
            <a:r>
              <a:rPr sz="2000" b="1" i="1" dirty="0">
                <a:latin typeface="Georgia"/>
                <a:cs typeface="Georgia"/>
              </a:rPr>
              <a:t>не працювати </a:t>
            </a:r>
            <a:r>
              <a:rPr sz="2000" b="1" i="1" spc="-5" dirty="0">
                <a:latin typeface="Georgia"/>
                <a:cs typeface="Georgia"/>
              </a:rPr>
              <a:t>лише </a:t>
            </a:r>
            <a:r>
              <a:rPr sz="2000" b="1" i="1" dirty="0">
                <a:latin typeface="Georgia"/>
                <a:cs typeface="Georgia"/>
              </a:rPr>
              <a:t>3 дні. Скільки робітників  потрібно для ремонту </a:t>
            </a:r>
            <a:r>
              <a:rPr sz="2000" b="1" i="1" spc="-5" dirty="0">
                <a:latin typeface="Georgia"/>
                <a:cs typeface="Georgia"/>
              </a:rPr>
              <a:t>музею </a:t>
            </a:r>
            <a:r>
              <a:rPr sz="2000" b="1" i="1" dirty="0">
                <a:latin typeface="Georgia"/>
                <a:cs typeface="Georgia"/>
              </a:rPr>
              <a:t>за 3</a:t>
            </a:r>
            <a:r>
              <a:rPr sz="2000" b="1" i="1" spc="-85" dirty="0">
                <a:latin typeface="Georgia"/>
                <a:cs typeface="Georgia"/>
              </a:rPr>
              <a:t> </a:t>
            </a:r>
            <a:r>
              <a:rPr sz="2000" b="1" i="1" dirty="0">
                <a:latin typeface="Georgia"/>
                <a:cs typeface="Georgia"/>
              </a:rPr>
              <a:t>дні</a:t>
            </a:r>
            <a:r>
              <a:rPr sz="2000" b="1" i="1" dirty="0">
                <a:latin typeface="Georgia"/>
                <a:cs typeface="Georgia"/>
              </a:rPr>
              <a:t>?</a:t>
            </a:r>
            <a:endParaRPr sz="2000" dirty="0">
              <a:latin typeface="Georgia"/>
              <a:cs typeface="Georgia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311145" y="2681478"/>
            <a:ext cx="431800" cy="1153795"/>
          </a:xfrm>
          <a:custGeom>
            <a:avLst/>
            <a:gdLst/>
            <a:ahLst/>
            <a:cxnLst/>
            <a:rect l="l" t="t" r="r" b="b"/>
            <a:pathLst>
              <a:path w="431800" h="1153795">
                <a:moveTo>
                  <a:pt x="323469" y="215646"/>
                </a:moveTo>
                <a:lnTo>
                  <a:pt x="107823" y="215646"/>
                </a:lnTo>
                <a:lnTo>
                  <a:pt x="107823" y="1153668"/>
                </a:lnTo>
                <a:lnTo>
                  <a:pt x="323469" y="1153668"/>
                </a:lnTo>
                <a:lnTo>
                  <a:pt x="323469" y="215646"/>
                </a:lnTo>
                <a:close/>
              </a:path>
              <a:path w="431800" h="1153795">
                <a:moveTo>
                  <a:pt x="215645" y="0"/>
                </a:moveTo>
                <a:lnTo>
                  <a:pt x="0" y="215646"/>
                </a:lnTo>
                <a:lnTo>
                  <a:pt x="431292" y="215646"/>
                </a:lnTo>
                <a:lnTo>
                  <a:pt x="215645" y="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311145" y="2681478"/>
            <a:ext cx="431800" cy="1153795"/>
          </a:xfrm>
          <a:custGeom>
            <a:avLst/>
            <a:gdLst/>
            <a:ahLst/>
            <a:cxnLst/>
            <a:rect l="l" t="t" r="r" b="b"/>
            <a:pathLst>
              <a:path w="431800" h="1153795">
                <a:moveTo>
                  <a:pt x="0" y="215646"/>
                </a:moveTo>
                <a:lnTo>
                  <a:pt x="215645" y="0"/>
                </a:lnTo>
                <a:lnTo>
                  <a:pt x="431292" y="215646"/>
                </a:lnTo>
                <a:lnTo>
                  <a:pt x="323469" y="215646"/>
                </a:lnTo>
                <a:lnTo>
                  <a:pt x="323469" y="1153668"/>
                </a:lnTo>
                <a:lnTo>
                  <a:pt x="107823" y="1153668"/>
                </a:lnTo>
                <a:lnTo>
                  <a:pt x="107823" y="215646"/>
                </a:lnTo>
                <a:lnTo>
                  <a:pt x="0" y="215646"/>
                </a:lnTo>
                <a:close/>
              </a:path>
            </a:pathLst>
          </a:custGeom>
          <a:ln w="25908">
            <a:solidFill>
              <a:srgbClr val="385D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669019" y="2580894"/>
            <a:ext cx="360045" cy="1277620"/>
          </a:xfrm>
          <a:custGeom>
            <a:avLst/>
            <a:gdLst/>
            <a:ahLst/>
            <a:cxnLst/>
            <a:rect l="l" t="t" r="r" b="b"/>
            <a:pathLst>
              <a:path w="360045" h="1277620">
                <a:moveTo>
                  <a:pt x="359663" y="1097279"/>
                </a:moveTo>
                <a:lnTo>
                  <a:pt x="0" y="1097279"/>
                </a:lnTo>
                <a:lnTo>
                  <a:pt x="179831" y="1277111"/>
                </a:lnTo>
                <a:lnTo>
                  <a:pt x="359663" y="1097279"/>
                </a:lnTo>
                <a:close/>
              </a:path>
              <a:path w="360045" h="1277620">
                <a:moveTo>
                  <a:pt x="269748" y="0"/>
                </a:moveTo>
                <a:lnTo>
                  <a:pt x="89915" y="0"/>
                </a:lnTo>
                <a:lnTo>
                  <a:pt x="89915" y="1097279"/>
                </a:lnTo>
                <a:lnTo>
                  <a:pt x="269748" y="1097279"/>
                </a:lnTo>
                <a:lnTo>
                  <a:pt x="269748" y="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669019" y="2580894"/>
            <a:ext cx="360045" cy="1277620"/>
          </a:xfrm>
          <a:custGeom>
            <a:avLst/>
            <a:gdLst/>
            <a:ahLst/>
            <a:cxnLst/>
            <a:rect l="l" t="t" r="r" b="b"/>
            <a:pathLst>
              <a:path w="360045" h="1277620">
                <a:moveTo>
                  <a:pt x="0" y="1097279"/>
                </a:moveTo>
                <a:lnTo>
                  <a:pt x="179831" y="1277111"/>
                </a:lnTo>
                <a:lnTo>
                  <a:pt x="359663" y="1097279"/>
                </a:lnTo>
                <a:lnTo>
                  <a:pt x="269748" y="1097279"/>
                </a:lnTo>
                <a:lnTo>
                  <a:pt x="269748" y="0"/>
                </a:lnTo>
                <a:lnTo>
                  <a:pt x="89915" y="0"/>
                </a:lnTo>
                <a:lnTo>
                  <a:pt x="89915" y="1097279"/>
                </a:lnTo>
                <a:lnTo>
                  <a:pt x="0" y="1097279"/>
                </a:lnTo>
                <a:close/>
              </a:path>
            </a:pathLst>
          </a:custGeom>
          <a:ln w="25908">
            <a:solidFill>
              <a:srgbClr val="385D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860496" y="4707721"/>
            <a:ext cx="401955" cy="0"/>
          </a:xfrm>
          <a:custGeom>
            <a:avLst/>
            <a:gdLst/>
            <a:ahLst/>
            <a:cxnLst/>
            <a:rect l="l" t="t" r="r" b="b"/>
            <a:pathLst>
              <a:path w="401955">
                <a:moveTo>
                  <a:pt x="0" y="0"/>
                </a:moveTo>
                <a:lnTo>
                  <a:pt x="401637" y="0"/>
                </a:lnTo>
              </a:path>
            </a:pathLst>
          </a:custGeom>
          <a:ln w="1531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969915" y="4707721"/>
            <a:ext cx="651510" cy="0"/>
          </a:xfrm>
          <a:custGeom>
            <a:avLst/>
            <a:gdLst/>
            <a:ahLst/>
            <a:cxnLst/>
            <a:rect l="l" t="t" r="r" b="b"/>
            <a:pathLst>
              <a:path w="651510">
                <a:moveTo>
                  <a:pt x="0" y="0"/>
                </a:moveTo>
                <a:lnTo>
                  <a:pt x="651514" y="0"/>
                </a:lnTo>
              </a:path>
            </a:pathLst>
          </a:custGeom>
          <a:ln w="1531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5389626" y="4569967"/>
            <a:ext cx="41783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400" b="1" i="1" spc="-5" dirty="0">
                <a:latin typeface="Georgia"/>
                <a:cs typeface="Georgia"/>
              </a:rPr>
              <a:t>х=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6318484" y="4766962"/>
            <a:ext cx="1386840" cy="0"/>
          </a:xfrm>
          <a:custGeom>
            <a:avLst/>
            <a:gdLst/>
            <a:ahLst/>
            <a:cxnLst/>
            <a:rect l="l" t="t" r="r" b="b"/>
            <a:pathLst>
              <a:path w="1386839">
                <a:moveTo>
                  <a:pt x="0" y="0"/>
                </a:moveTo>
                <a:lnTo>
                  <a:pt x="1386232" y="0"/>
                </a:lnTo>
              </a:path>
            </a:pathLst>
          </a:custGeom>
          <a:ln w="1518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6855579" y="4765122"/>
            <a:ext cx="335280" cy="462280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spcBef>
                <a:spcPts val="115"/>
              </a:spcBef>
            </a:pPr>
            <a:r>
              <a:rPr sz="2850" spc="1010" dirty="0">
                <a:latin typeface="Times New Roman"/>
                <a:cs typeface="Times New Roman"/>
              </a:rPr>
              <a:t>3</a:t>
            </a:r>
            <a:endParaRPr sz="2850" dirty="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674745" y="5309253"/>
            <a:ext cx="4131310" cy="1059180"/>
          </a:xfrm>
          <a:prstGeom prst="rect">
            <a:avLst/>
          </a:prstGeom>
        </p:spPr>
        <p:txBody>
          <a:bodyPr vert="horz" wrap="square" lIns="0" tIns="124460" rIns="0" bIns="0" rtlCol="0">
            <a:spAutoFit/>
          </a:bodyPr>
          <a:lstStyle/>
          <a:p>
            <a:pPr marL="83820">
              <a:spcBef>
                <a:spcPts val="980"/>
              </a:spcBef>
            </a:pPr>
            <a:r>
              <a:rPr sz="2400" b="1" i="1" spc="-5" dirty="0">
                <a:latin typeface="Georgia"/>
                <a:cs typeface="Georgia"/>
              </a:rPr>
              <a:t>х=</a:t>
            </a:r>
            <a:r>
              <a:rPr sz="2400" b="1" i="1" spc="-10" dirty="0">
                <a:latin typeface="Georgia"/>
                <a:cs typeface="Georgia"/>
              </a:rPr>
              <a:t> </a:t>
            </a:r>
            <a:r>
              <a:rPr sz="2400" b="1" i="1" spc="-5" dirty="0">
                <a:latin typeface="Georgia"/>
                <a:cs typeface="Georgia"/>
              </a:rPr>
              <a:t>20</a:t>
            </a:r>
            <a:endParaRPr sz="2400" dirty="0">
              <a:latin typeface="Georgia"/>
              <a:cs typeface="Georgia"/>
            </a:endParaRPr>
          </a:p>
          <a:p>
            <a:pPr marL="12700">
              <a:spcBef>
                <a:spcPts val="1019"/>
              </a:spcBef>
            </a:pPr>
            <a:r>
              <a:rPr sz="2800" b="1" i="1" spc="-245" dirty="0">
                <a:solidFill>
                  <a:srgbClr val="C00000"/>
                </a:solidFill>
                <a:latin typeface="Arial"/>
                <a:cs typeface="Arial"/>
              </a:rPr>
              <a:t>ВІДПОВІДЬ: </a:t>
            </a:r>
            <a:r>
              <a:rPr sz="2800" b="1" i="1" spc="-145" dirty="0">
                <a:solidFill>
                  <a:srgbClr val="C00000"/>
                </a:solidFill>
                <a:latin typeface="Arial"/>
                <a:cs typeface="Arial"/>
              </a:rPr>
              <a:t>20</a:t>
            </a:r>
            <a:r>
              <a:rPr sz="2800" b="1" i="1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2800" b="1" i="1" spc="-195" dirty="0">
                <a:solidFill>
                  <a:srgbClr val="C00000"/>
                </a:solidFill>
                <a:latin typeface="Arial"/>
                <a:cs typeface="Arial"/>
              </a:rPr>
              <a:t>робітників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892281" y="2747773"/>
            <a:ext cx="1746250" cy="2448747"/>
          </a:xfrm>
          <a:prstGeom prst="rect">
            <a:avLst/>
          </a:prstGeom>
        </p:spPr>
        <p:txBody>
          <a:bodyPr vert="horz" wrap="square" lIns="0" tIns="113665" rIns="0" bIns="0" rtlCol="0">
            <a:spAutoFit/>
          </a:bodyPr>
          <a:lstStyle/>
          <a:p>
            <a:pPr marL="631190">
              <a:spcBef>
                <a:spcPts val="895"/>
              </a:spcBef>
            </a:pPr>
            <a:r>
              <a:rPr sz="2400" b="1" i="1" dirty="0">
                <a:latin typeface="Georgia"/>
                <a:cs typeface="Georgia"/>
              </a:rPr>
              <a:t>4</a:t>
            </a:r>
            <a:r>
              <a:rPr sz="2400" b="1" i="1" spc="-10" dirty="0">
                <a:latin typeface="Georgia"/>
                <a:cs typeface="Georgia"/>
              </a:rPr>
              <a:t> </a:t>
            </a:r>
            <a:r>
              <a:rPr sz="2400" b="1" i="1" dirty="0">
                <a:latin typeface="Georgia"/>
                <a:cs typeface="Georgia"/>
              </a:rPr>
              <a:t>дні</a:t>
            </a:r>
            <a:endParaRPr sz="2400" dirty="0">
              <a:latin typeface="Georgia"/>
              <a:cs typeface="Georgia"/>
            </a:endParaRPr>
          </a:p>
          <a:p>
            <a:pPr marR="92710" algn="ctr">
              <a:spcBef>
                <a:spcPts val="795"/>
              </a:spcBef>
            </a:pPr>
            <a:r>
              <a:rPr sz="2400" b="1" i="1" dirty="0">
                <a:latin typeface="Georgia"/>
                <a:cs typeface="Georgia"/>
              </a:rPr>
              <a:t>3</a:t>
            </a:r>
            <a:r>
              <a:rPr sz="2400" b="1" i="1" spc="-20" dirty="0">
                <a:latin typeface="Georgia"/>
                <a:cs typeface="Georgia"/>
              </a:rPr>
              <a:t> </a:t>
            </a:r>
            <a:r>
              <a:rPr sz="2400" b="1" i="1" dirty="0">
                <a:latin typeface="Georgia"/>
                <a:cs typeface="Georgia"/>
              </a:rPr>
              <a:t>дні</a:t>
            </a:r>
            <a:endParaRPr sz="2400" dirty="0">
              <a:latin typeface="Georgia"/>
              <a:cs typeface="Georgia"/>
            </a:endParaRPr>
          </a:p>
          <a:p>
            <a:pPr>
              <a:spcBef>
                <a:spcPts val="15"/>
              </a:spcBef>
            </a:pPr>
            <a:endParaRPr sz="3500" dirty="0">
              <a:latin typeface="Times New Roman"/>
              <a:cs typeface="Times New Roman"/>
            </a:endParaRPr>
          </a:p>
          <a:p>
            <a:pPr marL="12700">
              <a:tabLst>
                <a:tab pos="546100" algn="l"/>
                <a:tab pos="1273810" algn="l"/>
              </a:tabLst>
            </a:pPr>
            <a:r>
              <a:rPr sz="2850" spc="1160" dirty="0">
                <a:latin typeface="Times New Roman"/>
                <a:cs typeface="Times New Roman"/>
              </a:rPr>
              <a:t>4	</a:t>
            </a:r>
            <a:r>
              <a:rPr sz="4275" spc="1904" baseline="-35087" dirty="0">
                <a:latin typeface="Symbol"/>
                <a:cs typeface="Symbol"/>
              </a:rPr>
              <a:t></a:t>
            </a:r>
            <a:r>
              <a:rPr sz="4275" spc="1904" baseline="-35087" dirty="0">
                <a:latin typeface="Times New Roman"/>
                <a:cs typeface="Times New Roman"/>
              </a:rPr>
              <a:t>	</a:t>
            </a:r>
            <a:r>
              <a:rPr sz="2850" i="1" spc="1030" dirty="0">
                <a:latin typeface="Times New Roman"/>
                <a:cs typeface="Times New Roman"/>
              </a:rPr>
              <a:t>х</a:t>
            </a:r>
            <a:endParaRPr sz="2850" dirty="0">
              <a:latin typeface="Times New Roman"/>
              <a:cs typeface="Times New Roman"/>
            </a:endParaRPr>
          </a:p>
          <a:p>
            <a:pPr marL="12700">
              <a:spcBef>
                <a:spcPts val="645"/>
              </a:spcBef>
              <a:tabLst>
                <a:tab pos="1049655" algn="l"/>
              </a:tabLst>
            </a:pPr>
            <a:r>
              <a:rPr sz="2850" spc="1160" dirty="0">
                <a:latin typeface="Times New Roman"/>
                <a:cs typeface="Times New Roman"/>
              </a:rPr>
              <a:t>3	</a:t>
            </a:r>
            <a:r>
              <a:rPr sz="2850" spc="1260" dirty="0">
                <a:latin typeface="Times New Roman"/>
                <a:cs typeface="Times New Roman"/>
              </a:rPr>
              <a:t>15</a:t>
            </a:r>
            <a:endParaRPr sz="2850" dirty="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437759" y="2747773"/>
            <a:ext cx="4160520" cy="196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6085" marR="5080" indent="128905">
              <a:lnSpc>
                <a:spcPct val="127600"/>
              </a:lnSpc>
              <a:spcBef>
                <a:spcPts val="100"/>
              </a:spcBef>
            </a:pPr>
            <a:r>
              <a:rPr sz="2400" b="1" i="1" dirty="0">
                <a:latin typeface="Georgia"/>
                <a:cs typeface="Georgia"/>
              </a:rPr>
              <a:t>15</a:t>
            </a:r>
            <a:r>
              <a:rPr sz="2400" b="1" i="1" spc="-70" dirty="0">
                <a:latin typeface="Georgia"/>
                <a:cs typeface="Georgia"/>
              </a:rPr>
              <a:t> </a:t>
            </a:r>
            <a:r>
              <a:rPr sz="2400" b="1" i="1" spc="-5" dirty="0">
                <a:latin typeface="Georgia"/>
                <a:cs typeface="Georgia"/>
              </a:rPr>
              <a:t>робітників  </a:t>
            </a:r>
            <a:r>
              <a:rPr sz="2400" b="1" i="1" dirty="0">
                <a:latin typeface="Georgia"/>
                <a:cs typeface="Georgia"/>
              </a:rPr>
              <a:t>х</a:t>
            </a:r>
            <a:r>
              <a:rPr sz="2400" b="1" i="1" spc="-15" dirty="0">
                <a:latin typeface="Georgia"/>
                <a:cs typeface="Georgia"/>
              </a:rPr>
              <a:t> </a:t>
            </a:r>
            <a:r>
              <a:rPr sz="2400" b="1" i="1" spc="-5" dirty="0">
                <a:latin typeface="Georgia"/>
                <a:cs typeface="Georgia"/>
              </a:rPr>
              <a:t>робітників</a:t>
            </a:r>
            <a:endParaRPr sz="2400" dirty="0">
              <a:latin typeface="Georgia"/>
              <a:cs typeface="Georgia"/>
            </a:endParaRPr>
          </a:p>
          <a:p>
            <a:pPr marL="12700">
              <a:spcBef>
                <a:spcPts val="470"/>
              </a:spcBef>
            </a:pPr>
            <a:r>
              <a:rPr sz="2800" b="1" i="1" spc="-225" dirty="0">
                <a:solidFill>
                  <a:srgbClr val="C00000"/>
                </a:solidFill>
                <a:latin typeface="Arial"/>
                <a:cs typeface="Arial"/>
              </a:rPr>
              <a:t>Розв’язання</a:t>
            </a:r>
            <a:endParaRPr sz="2800" dirty="0">
              <a:latin typeface="Arial"/>
              <a:cs typeface="Arial"/>
            </a:endParaRPr>
          </a:p>
          <a:p>
            <a:pPr marL="922019">
              <a:spcBef>
                <a:spcPts val="680"/>
              </a:spcBef>
            </a:pPr>
            <a:r>
              <a:rPr sz="2850" spc="1010" dirty="0">
                <a:latin typeface="Times New Roman"/>
                <a:cs typeface="Times New Roman"/>
              </a:rPr>
              <a:t>4</a:t>
            </a:r>
            <a:r>
              <a:rPr sz="2850" spc="-290" dirty="0">
                <a:latin typeface="Times New Roman"/>
                <a:cs typeface="Times New Roman"/>
              </a:rPr>
              <a:t> </a:t>
            </a:r>
            <a:r>
              <a:rPr sz="2850" spc="1120" dirty="0">
                <a:latin typeface="Symbol"/>
                <a:cs typeface="Symbol"/>
              </a:rPr>
              <a:t></a:t>
            </a:r>
            <a:r>
              <a:rPr sz="2850" spc="1120" dirty="0">
                <a:latin typeface="Times New Roman"/>
                <a:cs typeface="Times New Roman"/>
              </a:rPr>
              <a:t>15</a:t>
            </a:r>
            <a:endParaRPr sz="2850" dirty="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7728203" y="3643884"/>
            <a:ext cx="2939796" cy="27051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024629" y="2595373"/>
            <a:ext cx="1286255" cy="115823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848611" y="111252"/>
            <a:ext cx="2086356" cy="158953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727791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129529" y="396241"/>
            <a:ext cx="2266187" cy="54559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287017" y="1557350"/>
            <a:ext cx="7367905" cy="12458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spcBef>
                <a:spcPts val="105"/>
              </a:spcBef>
              <a:tabLst>
                <a:tab pos="1837055" algn="l"/>
              </a:tabLst>
            </a:pPr>
            <a:r>
              <a:rPr sz="2000" b="1" i="1" dirty="0">
                <a:latin typeface="Georgia"/>
                <a:cs typeface="Georgia"/>
              </a:rPr>
              <a:t>Для </a:t>
            </a:r>
            <a:r>
              <a:rPr sz="2000" b="1" i="1" spc="-5" dirty="0">
                <a:latin typeface="Georgia"/>
                <a:cs typeface="Georgia"/>
              </a:rPr>
              <a:t>перевезення вантажу </a:t>
            </a:r>
            <a:r>
              <a:rPr sz="2000" b="1" i="1" dirty="0">
                <a:latin typeface="Georgia"/>
                <a:cs typeface="Georgia"/>
              </a:rPr>
              <a:t>потрібно 20 </a:t>
            </a:r>
            <a:r>
              <a:rPr sz="2000" b="1" i="1" spc="-5" dirty="0">
                <a:latin typeface="Georgia"/>
                <a:cs typeface="Georgia"/>
              </a:rPr>
              <a:t>автомашин  вантажопідйомністю </a:t>
            </a:r>
            <a:r>
              <a:rPr sz="2000" b="1" i="1" dirty="0">
                <a:latin typeface="Georgia"/>
                <a:cs typeface="Georgia"/>
              </a:rPr>
              <a:t>3,5 т. </a:t>
            </a:r>
            <a:r>
              <a:rPr sz="2000" b="1" i="1" spc="-5" dirty="0">
                <a:latin typeface="Georgia"/>
                <a:cs typeface="Georgia"/>
              </a:rPr>
              <a:t>Замість них приїхали  </a:t>
            </a:r>
            <a:r>
              <a:rPr sz="2000" b="1" i="1" dirty="0">
                <a:latin typeface="Georgia"/>
                <a:cs typeface="Georgia"/>
              </a:rPr>
              <a:t>п'ятитонні	грузовики. </a:t>
            </a:r>
            <a:r>
              <a:rPr sz="2000" b="1" i="1" spc="-5" dirty="0">
                <a:latin typeface="Georgia"/>
                <a:cs typeface="Georgia"/>
              </a:rPr>
              <a:t>Скільки </a:t>
            </a:r>
            <a:r>
              <a:rPr sz="2000" b="1" i="1" dirty="0">
                <a:latin typeface="Georgia"/>
                <a:cs typeface="Georgia"/>
              </a:rPr>
              <a:t>таких грузовиків  потрібно</a:t>
            </a:r>
            <a:r>
              <a:rPr sz="2000" b="1" i="1" dirty="0">
                <a:latin typeface="Georgia"/>
                <a:cs typeface="Georgia"/>
              </a:rPr>
              <a:t>?</a:t>
            </a:r>
            <a:endParaRPr sz="2000" dirty="0">
              <a:latin typeface="Georgia"/>
              <a:cs typeface="Georgia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209037" y="2849118"/>
            <a:ext cx="431800" cy="1152525"/>
          </a:xfrm>
          <a:custGeom>
            <a:avLst/>
            <a:gdLst/>
            <a:ahLst/>
            <a:cxnLst/>
            <a:rect l="l" t="t" r="r" b="b"/>
            <a:pathLst>
              <a:path w="431800" h="1152525">
                <a:moveTo>
                  <a:pt x="323469" y="215646"/>
                </a:moveTo>
                <a:lnTo>
                  <a:pt x="107823" y="215646"/>
                </a:lnTo>
                <a:lnTo>
                  <a:pt x="107823" y="1152144"/>
                </a:lnTo>
                <a:lnTo>
                  <a:pt x="323469" y="1152144"/>
                </a:lnTo>
                <a:lnTo>
                  <a:pt x="323469" y="215646"/>
                </a:lnTo>
                <a:close/>
              </a:path>
              <a:path w="431800" h="1152525">
                <a:moveTo>
                  <a:pt x="215646" y="0"/>
                </a:moveTo>
                <a:lnTo>
                  <a:pt x="0" y="215646"/>
                </a:lnTo>
                <a:lnTo>
                  <a:pt x="431292" y="215646"/>
                </a:lnTo>
                <a:lnTo>
                  <a:pt x="215646" y="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209037" y="2849118"/>
            <a:ext cx="431800" cy="1152525"/>
          </a:xfrm>
          <a:custGeom>
            <a:avLst/>
            <a:gdLst/>
            <a:ahLst/>
            <a:cxnLst/>
            <a:rect l="l" t="t" r="r" b="b"/>
            <a:pathLst>
              <a:path w="431800" h="1152525">
                <a:moveTo>
                  <a:pt x="0" y="215646"/>
                </a:moveTo>
                <a:lnTo>
                  <a:pt x="215646" y="0"/>
                </a:lnTo>
                <a:lnTo>
                  <a:pt x="431292" y="215646"/>
                </a:lnTo>
                <a:lnTo>
                  <a:pt x="323469" y="215646"/>
                </a:lnTo>
                <a:lnTo>
                  <a:pt x="323469" y="1152144"/>
                </a:lnTo>
                <a:lnTo>
                  <a:pt x="107823" y="1152144"/>
                </a:lnTo>
                <a:lnTo>
                  <a:pt x="107823" y="215646"/>
                </a:lnTo>
                <a:lnTo>
                  <a:pt x="0" y="215646"/>
                </a:lnTo>
                <a:close/>
              </a:path>
            </a:pathLst>
          </a:custGeom>
          <a:ln w="25908">
            <a:solidFill>
              <a:srgbClr val="385D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669019" y="2794254"/>
            <a:ext cx="360045" cy="1278890"/>
          </a:xfrm>
          <a:custGeom>
            <a:avLst/>
            <a:gdLst/>
            <a:ahLst/>
            <a:cxnLst/>
            <a:rect l="l" t="t" r="r" b="b"/>
            <a:pathLst>
              <a:path w="360045" h="1278889">
                <a:moveTo>
                  <a:pt x="359663" y="1098804"/>
                </a:moveTo>
                <a:lnTo>
                  <a:pt x="0" y="1098804"/>
                </a:lnTo>
                <a:lnTo>
                  <a:pt x="179831" y="1278636"/>
                </a:lnTo>
                <a:lnTo>
                  <a:pt x="359663" y="1098804"/>
                </a:lnTo>
                <a:close/>
              </a:path>
              <a:path w="360045" h="1278889">
                <a:moveTo>
                  <a:pt x="269748" y="0"/>
                </a:moveTo>
                <a:lnTo>
                  <a:pt x="89915" y="0"/>
                </a:lnTo>
                <a:lnTo>
                  <a:pt x="89915" y="1098804"/>
                </a:lnTo>
                <a:lnTo>
                  <a:pt x="269748" y="1098804"/>
                </a:lnTo>
                <a:lnTo>
                  <a:pt x="269748" y="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669019" y="2794254"/>
            <a:ext cx="360045" cy="1278890"/>
          </a:xfrm>
          <a:custGeom>
            <a:avLst/>
            <a:gdLst/>
            <a:ahLst/>
            <a:cxnLst/>
            <a:rect l="l" t="t" r="r" b="b"/>
            <a:pathLst>
              <a:path w="360045" h="1278889">
                <a:moveTo>
                  <a:pt x="0" y="1098804"/>
                </a:moveTo>
                <a:lnTo>
                  <a:pt x="179831" y="1278636"/>
                </a:lnTo>
                <a:lnTo>
                  <a:pt x="359663" y="1098804"/>
                </a:lnTo>
                <a:lnTo>
                  <a:pt x="269748" y="1098804"/>
                </a:lnTo>
                <a:lnTo>
                  <a:pt x="269748" y="0"/>
                </a:lnTo>
                <a:lnTo>
                  <a:pt x="89915" y="0"/>
                </a:lnTo>
                <a:lnTo>
                  <a:pt x="89915" y="1098804"/>
                </a:lnTo>
                <a:lnTo>
                  <a:pt x="0" y="1098804"/>
                </a:lnTo>
                <a:close/>
              </a:path>
            </a:pathLst>
          </a:custGeom>
          <a:ln w="25908">
            <a:solidFill>
              <a:srgbClr val="385D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613397" y="4988137"/>
            <a:ext cx="824865" cy="0"/>
          </a:xfrm>
          <a:custGeom>
            <a:avLst/>
            <a:gdLst/>
            <a:ahLst/>
            <a:cxnLst/>
            <a:rect l="l" t="t" r="r" b="b"/>
            <a:pathLst>
              <a:path w="824864">
                <a:moveTo>
                  <a:pt x="0" y="0"/>
                </a:moveTo>
                <a:lnTo>
                  <a:pt x="824483" y="0"/>
                </a:lnTo>
              </a:path>
            </a:pathLst>
          </a:custGeom>
          <a:ln w="1531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142129" y="4988137"/>
            <a:ext cx="732155" cy="0"/>
          </a:xfrm>
          <a:custGeom>
            <a:avLst/>
            <a:gdLst/>
            <a:ahLst/>
            <a:cxnLst/>
            <a:rect l="l" t="t" r="r" b="b"/>
            <a:pathLst>
              <a:path w="732154">
                <a:moveTo>
                  <a:pt x="0" y="0"/>
                </a:moveTo>
                <a:lnTo>
                  <a:pt x="732010" y="0"/>
                </a:lnTo>
              </a:path>
            </a:pathLst>
          </a:custGeom>
          <a:ln w="1531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4174373" y="4987107"/>
            <a:ext cx="709930" cy="46482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spcBef>
                <a:spcPts val="130"/>
              </a:spcBef>
            </a:pPr>
            <a:r>
              <a:rPr sz="2850" spc="1265" dirty="0">
                <a:latin typeface="Times New Roman"/>
                <a:cs typeface="Times New Roman"/>
              </a:rPr>
              <a:t>20</a:t>
            </a:r>
            <a:endParaRPr sz="2850" dirty="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851745" y="4987107"/>
            <a:ext cx="357505" cy="46482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spcBef>
                <a:spcPts val="130"/>
              </a:spcBef>
            </a:pPr>
            <a:r>
              <a:rPr sz="2850" spc="1185" dirty="0">
                <a:latin typeface="Times New Roman"/>
                <a:cs typeface="Times New Roman"/>
              </a:rPr>
              <a:t>5</a:t>
            </a:r>
            <a:endParaRPr sz="2850" dirty="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624480" y="4470945"/>
            <a:ext cx="2061845" cy="46482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spcBef>
                <a:spcPts val="130"/>
              </a:spcBef>
              <a:tabLst>
                <a:tab pos="988694" algn="l"/>
                <a:tab pos="1753870" algn="l"/>
              </a:tabLst>
            </a:pPr>
            <a:r>
              <a:rPr sz="2850" spc="935" dirty="0">
                <a:latin typeface="Times New Roman"/>
                <a:cs typeface="Times New Roman"/>
              </a:rPr>
              <a:t>3</a:t>
            </a:r>
            <a:r>
              <a:rPr sz="2850" spc="509" dirty="0">
                <a:latin typeface="Times New Roman"/>
                <a:cs typeface="Times New Roman"/>
              </a:rPr>
              <a:t>,</a:t>
            </a:r>
            <a:r>
              <a:rPr sz="2850" spc="1185" dirty="0">
                <a:latin typeface="Times New Roman"/>
                <a:cs typeface="Times New Roman"/>
              </a:rPr>
              <a:t>5</a:t>
            </a:r>
            <a:r>
              <a:rPr sz="2850" dirty="0">
                <a:latin typeface="Times New Roman"/>
                <a:cs typeface="Times New Roman"/>
              </a:rPr>
              <a:t>	</a:t>
            </a:r>
            <a:r>
              <a:rPr sz="4275" spc="1950" baseline="-35087" dirty="0">
                <a:latin typeface="Symbol"/>
                <a:cs typeface="Symbol"/>
              </a:rPr>
              <a:t></a:t>
            </a:r>
            <a:r>
              <a:rPr sz="4275" baseline="-35087" dirty="0">
                <a:latin typeface="Times New Roman"/>
                <a:cs typeface="Times New Roman"/>
              </a:rPr>
              <a:t>	</a:t>
            </a:r>
            <a:r>
              <a:rPr sz="2850" i="1" spc="1050" dirty="0">
                <a:latin typeface="Times New Roman"/>
                <a:cs typeface="Times New Roman"/>
              </a:rPr>
              <a:t>х</a:t>
            </a:r>
            <a:endParaRPr sz="2850" dirty="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5912792" y="5055816"/>
            <a:ext cx="1851025" cy="0"/>
          </a:xfrm>
          <a:custGeom>
            <a:avLst/>
            <a:gdLst/>
            <a:ahLst/>
            <a:cxnLst/>
            <a:rect l="l" t="t" r="r" b="b"/>
            <a:pathLst>
              <a:path w="1851025">
                <a:moveTo>
                  <a:pt x="0" y="0"/>
                </a:moveTo>
                <a:lnTo>
                  <a:pt x="1850678" y="0"/>
                </a:lnTo>
              </a:path>
            </a:pathLst>
          </a:custGeom>
          <a:ln w="1518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6677085" y="5054695"/>
            <a:ext cx="337185" cy="46164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850" spc="1025" dirty="0">
                <a:latin typeface="Times New Roman"/>
                <a:cs typeface="Times New Roman"/>
              </a:rPr>
              <a:t>5</a:t>
            </a:r>
            <a:endParaRPr sz="2850" dirty="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389627" y="4542678"/>
            <a:ext cx="2390775" cy="69786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545465">
              <a:lnSpc>
                <a:spcPts val="2910"/>
              </a:lnSpc>
              <a:spcBef>
                <a:spcPts val="105"/>
              </a:spcBef>
            </a:pPr>
            <a:r>
              <a:rPr sz="2850" spc="730" dirty="0">
                <a:latin typeface="Times New Roman"/>
                <a:cs typeface="Times New Roman"/>
              </a:rPr>
              <a:t>3,5</a:t>
            </a:r>
            <a:r>
              <a:rPr sz="2850" spc="-409" dirty="0">
                <a:latin typeface="Times New Roman"/>
                <a:cs typeface="Times New Roman"/>
              </a:rPr>
              <a:t> </a:t>
            </a:r>
            <a:r>
              <a:rPr sz="2850" spc="1125" dirty="0">
                <a:latin typeface="Symbol"/>
                <a:cs typeface="Symbol"/>
              </a:rPr>
              <a:t></a:t>
            </a:r>
            <a:r>
              <a:rPr sz="2850" spc="-155" dirty="0">
                <a:latin typeface="Times New Roman"/>
                <a:cs typeface="Times New Roman"/>
              </a:rPr>
              <a:t> </a:t>
            </a:r>
            <a:r>
              <a:rPr sz="2850" spc="1080" dirty="0">
                <a:latin typeface="Times New Roman"/>
                <a:cs typeface="Times New Roman"/>
              </a:rPr>
              <a:t>20</a:t>
            </a:r>
            <a:endParaRPr sz="2850" dirty="0">
              <a:latin typeface="Times New Roman"/>
              <a:cs typeface="Times New Roman"/>
            </a:endParaRPr>
          </a:p>
          <a:p>
            <a:pPr marL="12700">
              <a:lnSpc>
                <a:spcPts val="2370"/>
              </a:lnSpc>
            </a:pPr>
            <a:r>
              <a:rPr sz="2400" b="1" i="1" dirty="0">
                <a:latin typeface="Georgia"/>
                <a:cs typeface="Georgia"/>
              </a:rPr>
              <a:t>х</a:t>
            </a:r>
            <a:r>
              <a:rPr sz="2400" b="1" i="1" spc="-10" dirty="0">
                <a:latin typeface="Georgia"/>
                <a:cs typeface="Georgia"/>
              </a:rPr>
              <a:t> </a:t>
            </a:r>
            <a:r>
              <a:rPr sz="2400" b="1" i="1" dirty="0">
                <a:latin typeface="Georgia"/>
                <a:cs typeface="Georgia"/>
              </a:rPr>
              <a:t>=</a:t>
            </a:r>
            <a:endParaRPr sz="2400" dirty="0">
              <a:latin typeface="Georgia"/>
              <a:cs typeface="Georgi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025829" y="5458152"/>
            <a:ext cx="3479800" cy="7334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1290">
              <a:lnSpc>
                <a:spcPts val="2545"/>
              </a:lnSpc>
              <a:spcBef>
                <a:spcPts val="100"/>
              </a:spcBef>
            </a:pPr>
            <a:r>
              <a:rPr sz="2400" b="1" i="1" spc="-5" dirty="0">
                <a:latin typeface="Georgia"/>
                <a:cs typeface="Georgia"/>
              </a:rPr>
              <a:t>х=</a:t>
            </a:r>
            <a:r>
              <a:rPr sz="2400" b="1" i="1" spc="-10" dirty="0">
                <a:latin typeface="Georgia"/>
                <a:cs typeface="Georgia"/>
              </a:rPr>
              <a:t> </a:t>
            </a:r>
            <a:r>
              <a:rPr sz="2400" b="1" i="1" dirty="0">
                <a:latin typeface="Georgia"/>
                <a:cs typeface="Georgia"/>
              </a:rPr>
              <a:t>14</a:t>
            </a:r>
            <a:endParaRPr sz="2400" dirty="0">
              <a:latin typeface="Georgia"/>
              <a:cs typeface="Georgia"/>
            </a:endParaRPr>
          </a:p>
          <a:p>
            <a:pPr marL="12700">
              <a:lnSpc>
                <a:spcPts val="3025"/>
              </a:lnSpc>
            </a:pPr>
            <a:r>
              <a:rPr sz="2800" b="1" i="1" spc="-245" dirty="0">
                <a:solidFill>
                  <a:srgbClr val="C00000"/>
                </a:solidFill>
                <a:latin typeface="Arial"/>
                <a:cs typeface="Arial"/>
              </a:rPr>
              <a:t>ВІДПОВІДЬ: </a:t>
            </a:r>
            <a:r>
              <a:rPr sz="2800" b="1" i="1" spc="-145" dirty="0">
                <a:solidFill>
                  <a:srgbClr val="C00000"/>
                </a:solidFill>
                <a:latin typeface="Arial"/>
                <a:cs typeface="Arial"/>
              </a:rPr>
              <a:t>14</a:t>
            </a:r>
            <a:r>
              <a:rPr sz="2800" b="1" i="1" spc="-2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2800" b="1" i="1" spc="-175" dirty="0">
                <a:solidFill>
                  <a:srgbClr val="C00000"/>
                </a:solidFill>
                <a:latin typeface="Arial"/>
                <a:cs typeface="Arial"/>
              </a:rPr>
              <a:t>машин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340735" y="2833243"/>
            <a:ext cx="882650" cy="978535"/>
          </a:xfrm>
          <a:prstGeom prst="rect">
            <a:avLst/>
          </a:prstGeom>
        </p:spPr>
        <p:txBody>
          <a:bodyPr vert="horz" wrap="square" lIns="0" tIns="123189" rIns="0" bIns="0" rtlCol="0">
            <a:spAutoFit/>
          </a:bodyPr>
          <a:lstStyle/>
          <a:p>
            <a:pPr marL="12700">
              <a:spcBef>
                <a:spcPts val="969"/>
              </a:spcBef>
            </a:pPr>
            <a:r>
              <a:rPr sz="2400" b="1" i="1" dirty="0">
                <a:latin typeface="Georgia"/>
                <a:cs typeface="Georgia"/>
              </a:rPr>
              <a:t>3,5</a:t>
            </a:r>
            <a:r>
              <a:rPr sz="2400" b="1" i="1" spc="-85" dirty="0">
                <a:latin typeface="Georgia"/>
                <a:cs typeface="Georgia"/>
              </a:rPr>
              <a:t> </a:t>
            </a:r>
            <a:r>
              <a:rPr sz="2400" b="1" i="1" dirty="0">
                <a:latin typeface="Georgia"/>
                <a:cs typeface="Georgia"/>
              </a:rPr>
              <a:t>т</a:t>
            </a:r>
            <a:endParaRPr sz="2400">
              <a:latin typeface="Georgia"/>
              <a:cs typeface="Georgia"/>
            </a:endParaRPr>
          </a:p>
          <a:p>
            <a:pPr marL="272415">
              <a:spcBef>
                <a:spcPts val="869"/>
              </a:spcBef>
            </a:pPr>
            <a:r>
              <a:rPr sz="2400" b="1" i="1" dirty="0">
                <a:latin typeface="Georgia"/>
                <a:cs typeface="Georgia"/>
              </a:rPr>
              <a:t>5</a:t>
            </a:r>
            <a:r>
              <a:rPr sz="2400" b="1" i="1" spc="-70" dirty="0">
                <a:latin typeface="Georgia"/>
                <a:cs typeface="Georgia"/>
              </a:rPr>
              <a:t> </a:t>
            </a:r>
            <a:r>
              <a:rPr sz="2400" b="1" i="1" dirty="0">
                <a:latin typeface="Georgia"/>
                <a:cs typeface="Georgia"/>
              </a:rPr>
              <a:t>т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437760" y="2833242"/>
            <a:ext cx="3328035" cy="16065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16710" marR="5080" indent="29209">
              <a:lnSpc>
                <a:spcPct val="130200"/>
              </a:lnSpc>
              <a:spcBef>
                <a:spcPts val="100"/>
              </a:spcBef>
            </a:pPr>
            <a:r>
              <a:rPr sz="2400" b="1" i="1" spc="-5" dirty="0">
                <a:latin typeface="Georgia"/>
                <a:cs typeface="Georgia"/>
              </a:rPr>
              <a:t>20</a:t>
            </a:r>
            <a:r>
              <a:rPr sz="2400" b="1" i="1" spc="-85" dirty="0">
                <a:latin typeface="Georgia"/>
                <a:cs typeface="Georgia"/>
              </a:rPr>
              <a:t> </a:t>
            </a:r>
            <a:r>
              <a:rPr sz="2400" b="1" i="1" spc="-5" dirty="0">
                <a:latin typeface="Georgia"/>
                <a:cs typeface="Georgia"/>
              </a:rPr>
              <a:t>машин  </a:t>
            </a:r>
            <a:r>
              <a:rPr sz="2400" b="1" i="1" dirty="0">
                <a:latin typeface="Georgia"/>
                <a:cs typeface="Georgia"/>
              </a:rPr>
              <a:t>х</a:t>
            </a:r>
            <a:r>
              <a:rPr sz="2400" b="1" i="1" spc="-30" dirty="0">
                <a:latin typeface="Georgia"/>
                <a:cs typeface="Georgia"/>
              </a:rPr>
              <a:t> </a:t>
            </a:r>
            <a:r>
              <a:rPr sz="2400" b="1" i="1" spc="-5" dirty="0">
                <a:latin typeface="Georgia"/>
                <a:cs typeface="Georgia"/>
              </a:rPr>
              <a:t>машин</a:t>
            </a:r>
            <a:endParaRPr sz="2400" dirty="0">
              <a:latin typeface="Georgia"/>
              <a:cs typeface="Georgia"/>
            </a:endParaRPr>
          </a:p>
          <a:p>
            <a:pPr marL="12700">
              <a:spcBef>
                <a:spcPts val="1585"/>
              </a:spcBef>
            </a:pPr>
            <a:r>
              <a:rPr sz="2800" b="1" i="1" spc="-229" dirty="0">
                <a:solidFill>
                  <a:srgbClr val="C00000"/>
                </a:solidFill>
                <a:latin typeface="Arial"/>
                <a:cs typeface="Arial"/>
              </a:rPr>
              <a:t>Розв’язання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8238744" y="4928615"/>
            <a:ext cx="2001011" cy="135788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4453128" y="2775204"/>
            <a:ext cx="2429255" cy="136855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848611" y="111252"/>
            <a:ext cx="2086356" cy="158953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158327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5" grpId="0"/>
      <p:bldP spid="16" grpId="0"/>
      <p:bldP spid="17" grpId="0"/>
      <p:bldP spid="1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2400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325117" y="1662431"/>
            <a:ext cx="7183755" cy="94106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spcBef>
                <a:spcPts val="105"/>
              </a:spcBef>
            </a:pPr>
            <a:r>
              <a:rPr sz="2000" b="1" i="1" dirty="0">
                <a:latin typeface="Georgia"/>
                <a:cs typeface="Georgia"/>
              </a:rPr>
              <a:t>ЗА КОЖНІ 15 ХВ Я </a:t>
            </a:r>
            <a:r>
              <a:rPr sz="2000" b="1" i="1" spc="-5" dirty="0">
                <a:latin typeface="Georgia"/>
                <a:cs typeface="Georgia"/>
              </a:rPr>
              <a:t>ВИРІЗАЛА </a:t>
            </a:r>
            <a:r>
              <a:rPr sz="2000" b="1" i="1" dirty="0">
                <a:latin typeface="Georgia"/>
                <a:cs typeface="Georgia"/>
              </a:rPr>
              <a:t>ПО 5 </a:t>
            </a:r>
            <a:r>
              <a:rPr sz="2000" b="1" i="1" spc="-5" dirty="0">
                <a:latin typeface="Georgia"/>
                <a:cs typeface="Georgia"/>
              </a:rPr>
              <a:t>СНІЖИНОК.  </a:t>
            </a:r>
            <a:r>
              <a:rPr sz="2000" b="1" i="1" dirty="0">
                <a:latin typeface="Georgia"/>
                <a:cs typeface="Georgia"/>
              </a:rPr>
              <a:t>СКІЛЬКИ </a:t>
            </a:r>
            <a:r>
              <a:rPr sz="2000" b="1" i="1" spc="-5" dirty="0">
                <a:latin typeface="Georgia"/>
                <a:cs typeface="Georgia"/>
              </a:rPr>
              <a:t>СНІЖИНОК </a:t>
            </a:r>
            <a:r>
              <a:rPr sz="2000" b="1" i="1" spc="5" dirty="0">
                <a:latin typeface="Georgia"/>
                <a:cs typeface="Georgia"/>
              </a:rPr>
              <a:t>Я </a:t>
            </a:r>
            <a:r>
              <a:rPr sz="2000" b="1" i="1" spc="-5" dirty="0">
                <a:latin typeface="Georgia"/>
                <a:cs typeface="Georgia"/>
              </a:rPr>
              <a:t>ВИРІЗАЛА ЗА </a:t>
            </a:r>
            <a:r>
              <a:rPr sz="2000" b="1" i="1" dirty="0">
                <a:latin typeface="Georgia"/>
                <a:cs typeface="Georgia"/>
              </a:rPr>
              <a:t>ЧАС </a:t>
            </a:r>
            <a:r>
              <a:rPr sz="2000" b="1" i="1" spc="-5" dirty="0">
                <a:latin typeface="Georgia"/>
                <a:cs typeface="Georgia"/>
              </a:rPr>
              <a:t>ВТРИЧІ  БІЛЬШИЙ </a:t>
            </a:r>
            <a:r>
              <a:rPr sz="2000" b="1" i="1" dirty="0">
                <a:latin typeface="Georgia"/>
                <a:cs typeface="Georgia"/>
              </a:rPr>
              <a:t>(ТОБТО ЗА 45</a:t>
            </a:r>
            <a:r>
              <a:rPr sz="2000" b="1" i="1" spc="-70" dirty="0">
                <a:latin typeface="Georgia"/>
                <a:cs typeface="Georgia"/>
              </a:rPr>
              <a:t> </a:t>
            </a:r>
            <a:r>
              <a:rPr sz="2000" b="1" i="1" spc="-5" dirty="0">
                <a:latin typeface="Georgia"/>
                <a:cs typeface="Georgia"/>
              </a:rPr>
              <a:t>ХВИЛИН)?</a:t>
            </a:r>
            <a:endParaRPr sz="2000">
              <a:latin typeface="Georgia"/>
              <a:cs typeface="Georgi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246248" y="5716320"/>
            <a:ext cx="359473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2800" b="1" i="1" spc="-235" dirty="0">
                <a:solidFill>
                  <a:srgbClr val="C00000"/>
                </a:solidFill>
                <a:latin typeface="Arial"/>
                <a:cs typeface="Arial"/>
              </a:rPr>
              <a:t>Відповідь: </a:t>
            </a:r>
            <a:r>
              <a:rPr sz="2800" b="1" i="1" spc="-145" dirty="0">
                <a:solidFill>
                  <a:srgbClr val="C00000"/>
                </a:solidFill>
                <a:latin typeface="Arial"/>
                <a:cs typeface="Arial"/>
              </a:rPr>
              <a:t>15</a:t>
            </a:r>
            <a:r>
              <a:rPr sz="2800" b="1" i="1" spc="-6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2800" b="1" i="1" spc="-140" dirty="0">
                <a:solidFill>
                  <a:srgbClr val="C00000"/>
                </a:solidFill>
                <a:latin typeface="Arial"/>
                <a:cs typeface="Arial"/>
              </a:rPr>
              <a:t>сніжинок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6129529" y="396241"/>
            <a:ext cx="2273807" cy="54559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8596884" y="4151376"/>
            <a:ext cx="1732787" cy="227838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805234" y="4773960"/>
            <a:ext cx="720725" cy="0"/>
          </a:xfrm>
          <a:custGeom>
            <a:avLst/>
            <a:gdLst/>
            <a:ahLst/>
            <a:cxnLst/>
            <a:rect l="l" t="t" r="r" b="b"/>
            <a:pathLst>
              <a:path w="720725">
                <a:moveTo>
                  <a:pt x="0" y="0"/>
                </a:moveTo>
                <a:lnTo>
                  <a:pt x="720225" y="0"/>
                </a:lnTo>
              </a:path>
            </a:pathLst>
          </a:custGeom>
          <a:ln w="1528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228525" y="4773961"/>
            <a:ext cx="412115" cy="0"/>
          </a:xfrm>
          <a:custGeom>
            <a:avLst/>
            <a:gdLst/>
            <a:ahLst/>
            <a:cxnLst/>
            <a:rect l="l" t="t" r="r" b="b"/>
            <a:pathLst>
              <a:path w="412114">
                <a:moveTo>
                  <a:pt x="0" y="0"/>
                </a:moveTo>
                <a:lnTo>
                  <a:pt x="411546" y="0"/>
                </a:lnTo>
              </a:path>
            </a:pathLst>
          </a:custGeom>
          <a:ln w="1528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2837382" y="4772913"/>
            <a:ext cx="709295" cy="46418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spcBef>
                <a:spcPts val="125"/>
              </a:spcBef>
            </a:pPr>
            <a:r>
              <a:rPr sz="2850" spc="1260" dirty="0">
                <a:latin typeface="Times New Roman"/>
                <a:cs typeface="Times New Roman"/>
              </a:rPr>
              <a:t>45</a:t>
            </a:r>
            <a:endParaRPr sz="2850" dirty="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800452" y="4257550"/>
            <a:ext cx="1816735" cy="46418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spcBef>
                <a:spcPts val="125"/>
              </a:spcBef>
              <a:tabLst>
                <a:tab pos="899794" algn="l"/>
                <a:tab pos="1472565" algn="l"/>
              </a:tabLst>
            </a:pPr>
            <a:r>
              <a:rPr sz="2850" spc="1260" dirty="0">
                <a:latin typeface="Times New Roman"/>
                <a:cs typeface="Times New Roman"/>
              </a:rPr>
              <a:t>1</a:t>
            </a:r>
            <a:r>
              <a:rPr sz="2850" spc="1180" dirty="0">
                <a:latin typeface="Times New Roman"/>
                <a:cs typeface="Times New Roman"/>
              </a:rPr>
              <a:t>5</a:t>
            </a:r>
            <a:r>
              <a:rPr sz="2850" dirty="0">
                <a:latin typeface="Times New Roman"/>
                <a:cs typeface="Times New Roman"/>
              </a:rPr>
              <a:t>	</a:t>
            </a:r>
            <a:r>
              <a:rPr sz="4275" spc="1942" baseline="-35087" dirty="0">
                <a:latin typeface="Symbol"/>
                <a:cs typeface="Symbol"/>
              </a:rPr>
              <a:t></a:t>
            </a:r>
            <a:r>
              <a:rPr sz="4275" baseline="-35087" dirty="0">
                <a:latin typeface="Times New Roman"/>
                <a:cs typeface="Times New Roman"/>
              </a:rPr>
              <a:t>	</a:t>
            </a:r>
            <a:r>
              <a:rPr sz="2850" spc="1180" dirty="0">
                <a:latin typeface="Times New Roman"/>
                <a:cs typeface="Times New Roman"/>
              </a:rPr>
              <a:t>5</a:t>
            </a:r>
            <a:endParaRPr sz="2850" dirty="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460873" y="4596765"/>
            <a:ext cx="57340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  <a:tabLst>
                <a:tab pos="345440" algn="l"/>
              </a:tabLst>
            </a:pPr>
            <a:r>
              <a:rPr sz="2400" b="1" i="1" dirty="0">
                <a:latin typeface="Georgia"/>
                <a:cs typeface="Georgia"/>
              </a:rPr>
              <a:t>х	=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6318576" y="4834018"/>
            <a:ext cx="1426210" cy="0"/>
          </a:xfrm>
          <a:custGeom>
            <a:avLst/>
            <a:gdLst/>
            <a:ahLst/>
            <a:cxnLst/>
            <a:rect l="l" t="t" r="r" b="b"/>
            <a:pathLst>
              <a:path w="1426210">
                <a:moveTo>
                  <a:pt x="0" y="0"/>
                </a:moveTo>
                <a:lnTo>
                  <a:pt x="1425594" y="0"/>
                </a:lnTo>
              </a:path>
            </a:pathLst>
          </a:custGeom>
          <a:ln w="1518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6692443" y="4832178"/>
            <a:ext cx="661035" cy="462280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spcBef>
                <a:spcPts val="115"/>
              </a:spcBef>
            </a:pPr>
            <a:r>
              <a:rPr sz="2850" spc="1070" dirty="0">
                <a:latin typeface="Times New Roman"/>
                <a:cs typeface="Times New Roman"/>
              </a:rPr>
              <a:t>15</a:t>
            </a:r>
            <a:endParaRPr sz="2850" dirty="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347734" y="4319439"/>
            <a:ext cx="1400175" cy="462280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spcBef>
                <a:spcPts val="115"/>
              </a:spcBef>
            </a:pPr>
            <a:r>
              <a:rPr sz="2850" spc="1150" dirty="0">
                <a:latin typeface="Times New Roman"/>
                <a:cs typeface="Times New Roman"/>
              </a:rPr>
              <a:t>45</a:t>
            </a:r>
            <a:r>
              <a:rPr sz="2850" spc="1150" dirty="0">
                <a:latin typeface="Symbol"/>
                <a:cs typeface="Symbol"/>
              </a:rPr>
              <a:t></a:t>
            </a:r>
            <a:r>
              <a:rPr sz="2850" spc="-280" dirty="0">
                <a:latin typeface="Times New Roman"/>
                <a:cs typeface="Times New Roman"/>
              </a:rPr>
              <a:t> </a:t>
            </a:r>
            <a:r>
              <a:rPr sz="2850" spc="1010" dirty="0">
                <a:latin typeface="Times New Roman"/>
                <a:cs typeface="Times New Roman"/>
              </a:rPr>
              <a:t>5</a:t>
            </a:r>
            <a:endParaRPr sz="2850" dirty="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746120" y="4693055"/>
            <a:ext cx="865505" cy="976630"/>
          </a:xfrm>
          <a:prstGeom prst="rect">
            <a:avLst/>
          </a:prstGeom>
        </p:spPr>
        <p:txBody>
          <a:bodyPr vert="horz" wrap="square" lIns="0" tIns="95885" rIns="0" bIns="0" rtlCol="0">
            <a:spAutoFit/>
          </a:bodyPr>
          <a:lstStyle/>
          <a:p>
            <a:pPr marL="558800">
              <a:spcBef>
                <a:spcPts val="755"/>
              </a:spcBef>
            </a:pPr>
            <a:r>
              <a:rPr sz="2850" i="1" spc="1045" dirty="0">
                <a:latin typeface="Times New Roman"/>
                <a:cs typeface="Times New Roman"/>
              </a:rPr>
              <a:t>х</a:t>
            </a:r>
            <a:endParaRPr sz="2850" dirty="0">
              <a:latin typeface="Times New Roman"/>
              <a:cs typeface="Times New Roman"/>
            </a:endParaRPr>
          </a:p>
          <a:p>
            <a:pPr marL="12700">
              <a:spcBef>
                <a:spcPts val="530"/>
              </a:spcBef>
            </a:pPr>
            <a:r>
              <a:rPr sz="2400" b="1" i="1" spc="-5" dirty="0">
                <a:latin typeface="Georgia"/>
                <a:cs typeface="Georgia"/>
              </a:rPr>
              <a:t>х=</a:t>
            </a:r>
            <a:r>
              <a:rPr sz="2400" b="1" i="1" spc="-65" dirty="0">
                <a:latin typeface="Georgia"/>
                <a:cs typeface="Georgia"/>
              </a:rPr>
              <a:t> </a:t>
            </a:r>
            <a:r>
              <a:rPr sz="2400" b="1" i="1" dirty="0">
                <a:latin typeface="Georgia"/>
                <a:cs typeface="Georgia"/>
              </a:rPr>
              <a:t>15</a:t>
            </a:r>
            <a:endParaRPr sz="2400" dirty="0">
              <a:latin typeface="Georgia"/>
              <a:cs typeface="Georgia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2596133" y="2786634"/>
            <a:ext cx="431800" cy="1152525"/>
          </a:xfrm>
          <a:custGeom>
            <a:avLst/>
            <a:gdLst/>
            <a:ahLst/>
            <a:cxnLst/>
            <a:rect l="l" t="t" r="r" b="b"/>
            <a:pathLst>
              <a:path w="431800" h="1152525">
                <a:moveTo>
                  <a:pt x="323469" y="215645"/>
                </a:moveTo>
                <a:lnTo>
                  <a:pt x="107822" y="215645"/>
                </a:lnTo>
                <a:lnTo>
                  <a:pt x="107822" y="1152143"/>
                </a:lnTo>
                <a:lnTo>
                  <a:pt x="323469" y="1152143"/>
                </a:lnTo>
                <a:lnTo>
                  <a:pt x="323469" y="215645"/>
                </a:lnTo>
                <a:close/>
              </a:path>
              <a:path w="431800" h="1152525">
                <a:moveTo>
                  <a:pt x="215646" y="0"/>
                </a:moveTo>
                <a:lnTo>
                  <a:pt x="0" y="215645"/>
                </a:lnTo>
                <a:lnTo>
                  <a:pt x="431291" y="215645"/>
                </a:lnTo>
                <a:lnTo>
                  <a:pt x="215646" y="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596133" y="2786634"/>
            <a:ext cx="431800" cy="1152525"/>
          </a:xfrm>
          <a:custGeom>
            <a:avLst/>
            <a:gdLst/>
            <a:ahLst/>
            <a:cxnLst/>
            <a:rect l="l" t="t" r="r" b="b"/>
            <a:pathLst>
              <a:path w="431800" h="1152525">
                <a:moveTo>
                  <a:pt x="0" y="215645"/>
                </a:moveTo>
                <a:lnTo>
                  <a:pt x="215646" y="0"/>
                </a:lnTo>
                <a:lnTo>
                  <a:pt x="431291" y="215645"/>
                </a:lnTo>
                <a:lnTo>
                  <a:pt x="323469" y="215645"/>
                </a:lnTo>
                <a:lnTo>
                  <a:pt x="323469" y="1152143"/>
                </a:lnTo>
                <a:lnTo>
                  <a:pt x="107822" y="1152143"/>
                </a:lnTo>
                <a:lnTo>
                  <a:pt x="107822" y="215645"/>
                </a:lnTo>
                <a:lnTo>
                  <a:pt x="0" y="215645"/>
                </a:lnTo>
                <a:close/>
              </a:path>
            </a:pathLst>
          </a:custGeom>
          <a:ln w="25907">
            <a:solidFill>
              <a:srgbClr val="385D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3107563" y="2905539"/>
            <a:ext cx="887094" cy="977900"/>
          </a:xfrm>
          <a:prstGeom prst="rect">
            <a:avLst/>
          </a:prstGeom>
        </p:spPr>
        <p:txBody>
          <a:bodyPr vert="horz" wrap="square" lIns="0" tIns="122555" rIns="0" bIns="0" rtlCol="0">
            <a:spAutoFit/>
          </a:bodyPr>
          <a:lstStyle/>
          <a:p>
            <a:pPr marL="12700">
              <a:spcBef>
                <a:spcPts val="965"/>
              </a:spcBef>
            </a:pPr>
            <a:r>
              <a:rPr sz="2400" b="1" i="1" dirty="0">
                <a:latin typeface="Georgia"/>
                <a:cs typeface="Georgia"/>
              </a:rPr>
              <a:t>15</a:t>
            </a:r>
            <a:r>
              <a:rPr sz="2400" b="1" i="1" spc="-45" dirty="0">
                <a:latin typeface="Georgia"/>
                <a:cs typeface="Georgia"/>
              </a:rPr>
              <a:t> </a:t>
            </a:r>
            <a:r>
              <a:rPr sz="2400" b="1" i="1" dirty="0">
                <a:latin typeface="Georgia"/>
                <a:cs typeface="Georgia"/>
              </a:rPr>
              <a:t>хв</a:t>
            </a:r>
            <a:endParaRPr sz="2400" dirty="0">
              <a:latin typeface="Georgia"/>
              <a:cs typeface="Georgia"/>
            </a:endParaRPr>
          </a:p>
          <a:p>
            <a:pPr marL="55244">
              <a:spcBef>
                <a:spcPts val="870"/>
              </a:spcBef>
            </a:pPr>
            <a:r>
              <a:rPr sz="2400" b="1" i="1" spc="-5" dirty="0">
                <a:latin typeface="Georgia"/>
                <a:cs typeface="Georgia"/>
              </a:rPr>
              <a:t>45</a:t>
            </a:r>
            <a:r>
              <a:rPr sz="2400" b="1" i="1" spc="-80" dirty="0">
                <a:latin typeface="Georgia"/>
                <a:cs typeface="Georgia"/>
              </a:rPr>
              <a:t> </a:t>
            </a:r>
            <a:r>
              <a:rPr sz="2400" b="1" i="1" spc="-5" dirty="0">
                <a:latin typeface="Georgia"/>
                <a:cs typeface="Georgia"/>
              </a:rPr>
              <a:t>хв</a:t>
            </a:r>
            <a:endParaRPr sz="2400" dirty="0">
              <a:latin typeface="Georgia"/>
              <a:cs typeface="Georgi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437760" y="2905540"/>
            <a:ext cx="3472815" cy="13531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574800" marR="5080" indent="-15240">
              <a:lnSpc>
                <a:spcPct val="130200"/>
              </a:lnSpc>
              <a:spcBef>
                <a:spcPts val="95"/>
              </a:spcBef>
            </a:pPr>
            <a:r>
              <a:rPr sz="2400" b="1" i="1" dirty="0">
                <a:latin typeface="Georgia"/>
                <a:cs typeface="Georgia"/>
              </a:rPr>
              <a:t>5 сніжинок  х</a:t>
            </a:r>
            <a:r>
              <a:rPr sz="2400" b="1" i="1" spc="-90" dirty="0">
                <a:latin typeface="Georgia"/>
                <a:cs typeface="Georgia"/>
              </a:rPr>
              <a:t> </a:t>
            </a:r>
            <a:r>
              <a:rPr sz="2400" b="1" i="1" dirty="0">
                <a:latin typeface="Georgia"/>
                <a:cs typeface="Georgia"/>
              </a:rPr>
              <a:t>сніжинок</a:t>
            </a:r>
            <a:endParaRPr sz="2400" dirty="0">
              <a:latin typeface="Georgia"/>
              <a:cs typeface="Georgia"/>
            </a:endParaRPr>
          </a:p>
          <a:p>
            <a:pPr marL="12700">
              <a:lnSpc>
                <a:spcPts val="2955"/>
              </a:lnSpc>
            </a:pPr>
            <a:r>
              <a:rPr sz="2800" b="1" i="1" spc="-229" dirty="0">
                <a:solidFill>
                  <a:srgbClr val="C00000"/>
                </a:solidFill>
                <a:latin typeface="Arial"/>
                <a:cs typeface="Arial"/>
              </a:rPr>
              <a:t>Розв’язання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9025890" y="2786634"/>
            <a:ext cx="431800" cy="1152525"/>
          </a:xfrm>
          <a:custGeom>
            <a:avLst/>
            <a:gdLst/>
            <a:ahLst/>
            <a:cxnLst/>
            <a:rect l="l" t="t" r="r" b="b"/>
            <a:pathLst>
              <a:path w="431800" h="1152525">
                <a:moveTo>
                  <a:pt x="323468" y="215645"/>
                </a:moveTo>
                <a:lnTo>
                  <a:pt x="107823" y="215645"/>
                </a:lnTo>
                <a:lnTo>
                  <a:pt x="107823" y="1152143"/>
                </a:lnTo>
                <a:lnTo>
                  <a:pt x="323468" y="1152143"/>
                </a:lnTo>
                <a:lnTo>
                  <a:pt x="323468" y="215645"/>
                </a:lnTo>
                <a:close/>
              </a:path>
              <a:path w="431800" h="1152525">
                <a:moveTo>
                  <a:pt x="215645" y="0"/>
                </a:moveTo>
                <a:lnTo>
                  <a:pt x="0" y="215645"/>
                </a:lnTo>
                <a:lnTo>
                  <a:pt x="431291" y="215645"/>
                </a:lnTo>
                <a:lnTo>
                  <a:pt x="215645" y="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9025890" y="2786634"/>
            <a:ext cx="431800" cy="1152525"/>
          </a:xfrm>
          <a:custGeom>
            <a:avLst/>
            <a:gdLst/>
            <a:ahLst/>
            <a:cxnLst/>
            <a:rect l="l" t="t" r="r" b="b"/>
            <a:pathLst>
              <a:path w="431800" h="1152525">
                <a:moveTo>
                  <a:pt x="0" y="215645"/>
                </a:moveTo>
                <a:lnTo>
                  <a:pt x="215645" y="0"/>
                </a:lnTo>
                <a:lnTo>
                  <a:pt x="431291" y="215645"/>
                </a:lnTo>
                <a:lnTo>
                  <a:pt x="323468" y="215645"/>
                </a:lnTo>
                <a:lnTo>
                  <a:pt x="323468" y="1152143"/>
                </a:lnTo>
                <a:lnTo>
                  <a:pt x="107823" y="1152143"/>
                </a:lnTo>
                <a:lnTo>
                  <a:pt x="107823" y="215645"/>
                </a:lnTo>
                <a:lnTo>
                  <a:pt x="0" y="215645"/>
                </a:lnTo>
                <a:close/>
              </a:path>
            </a:pathLst>
          </a:custGeom>
          <a:ln w="25908">
            <a:solidFill>
              <a:srgbClr val="385D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5096255" y="2798064"/>
            <a:ext cx="999744" cy="105918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848611" y="111252"/>
            <a:ext cx="2086356" cy="158953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757211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0" grpId="0"/>
      <p:bldP spid="13" grpId="0"/>
      <p:bldP spid="14" grpId="0"/>
      <p:bldP spid="15" grpId="0"/>
      <p:bldP spid="18" grpId="0"/>
      <p:bldP spid="1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0724" y="558209"/>
            <a:ext cx="10333075" cy="660991"/>
          </a:xfrm>
        </p:spPr>
        <p:txBody>
          <a:bodyPr>
            <a:normAutofit fontScale="90000"/>
          </a:bodyPr>
          <a:lstStyle/>
          <a:p>
            <a:r>
              <a:rPr lang="uk-UA" dirty="0" smtClean="0">
                <a:solidFill>
                  <a:srgbClr val="34761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Тренувальні вправи</a:t>
            </a:r>
            <a:endParaRPr lang="en-US" dirty="0">
              <a:solidFill>
                <a:srgbClr val="34761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0897" y="1219200"/>
            <a:ext cx="6552728" cy="4889599"/>
          </a:xfrm>
        </p:spPr>
      </p:pic>
    </p:spTree>
    <p:extLst>
      <p:ext uri="{BB962C8B-B14F-4D97-AF65-F5344CB8AC3E}">
        <p14:creationId xmlns:p14="http://schemas.microsoft.com/office/powerpoint/2010/main" val="1071617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96EC007-C4DA-47B9-05C9-651F859B77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802" y="117330"/>
            <a:ext cx="10520240" cy="1176721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Рукописный ввод 1">
                <a:extLst>
                  <a:ext uri="{FF2B5EF4-FFF2-40B4-BE49-F238E27FC236}">
                    <a16:creationId xmlns:a16="http://schemas.microsoft.com/office/drawing/2014/main" id="{2D5D1B7F-24B7-51AA-DBE9-E19C59AECC94}"/>
                  </a:ext>
                </a:extLst>
              </p14:cNvPr>
              <p14:cNvContentPartPr/>
              <p14:nvPr/>
            </p14:nvContentPartPr>
            <p14:xfrm>
              <a:off x="371880" y="1312200"/>
              <a:ext cx="11654280" cy="5045400"/>
            </p14:xfrm>
          </p:contentPart>
        </mc:Choice>
        <mc:Fallback xmlns="">
          <p:pic>
            <p:nvPicPr>
              <p:cNvPr id="2" name="Рукописный ввод 1">
                <a:extLst>
                  <a:ext uri="{FF2B5EF4-FFF2-40B4-BE49-F238E27FC236}">
                    <a16:creationId xmlns:a16="http://schemas.microsoft.com/office/drawing/2014/main" id="{2D5D1B7F-24B7-51AA-DBE9-E19C59AECC94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62520" y="1302840"/>
                <a:ext cx="11673000" cy="50641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136490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AutoShape 2" descr="Зрозумій, це просто!&#10;Задача 1.&#10;• Велосипедист за 3 год. проїде 75 км. За&#10;який час велосипедист проїде 150 км з тією&#10;швидкі...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2292" name="Picture 4" descr="Зрозумій, це просто!&#10;Задача 1.&#10;• Велосипедист за 3 год. проїде 75 км. За&#10;який час велосипедист проїде 150 км з тією&#10;швидкі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733" y="7937"/>
            <a:ext cx="11480800" cy="6960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4182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059" y="415138"/>
            <a:ext cx="6243676" cy="627124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rgbClr val="34761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Тренувальні вправи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23950" y="1042262"/>
            <a:ext cx="5514980" cy="5141168"/>
          </a:xfrm>
        </p:spPr>
        <p:txBody>
          <a:bodyPr>
            <a:normAutofit/>
          </a:bodyPr>
          <a:lstStyle/>
          <a:p>
            <a:r>
              <a:rPr lang="uk-UA" b="1" dirty="0" smtClean="0">
                <a:solidFill>
                  <a:srgbClr val="002060"/>
                </a:solidFill>
              </a:rPr>
              <a:t>                    </a:t>
            </a:r>
            <a:r>
              <a:rPr lang="uk-UA" sz="2000" dirty="0">
                <a:solidFill>
                  <a:srgbClr val="002060"/>
                </a:solidFill>
              </a:rPr>
              <a:t> </a:t>
            </a:r>
            <a:r>
              <a:rPr lang="uk-UA" sz="2000" dirty="0">
                <a:solidFill>
                  <a:srgbClr val="C00000"/>
                </a:solidFill>
              </a:rPr>
              <a:t>№ 1</a:t>
            </a:r>
          </a:p>
          <a:p>
            <a:r>
              <a:rPr lang="uk-UA" sz="2000" dirty="0">
                <a:solidFill>
                  <a:srgbClr val="002060"/>
                </a:solidFill>
              </a:rPr>
              <a:t>За деякий час поїзд пройшов 320 км.  Яку відстань пройде поїзд за той самий час, якщо його швидкість:</a:t>
            </a:r>
          </a:p>
          <a:p>
            <a:pPr marL="457200" indent="-457200">
              <a:buAutoNum type="arabicParenR"/>
            </a:pPr>
            <a:r>
              <a:rPr lang="uk-UA" sz="2000" dirty="0">
                <a:solidFill>
                  <a:srgbClr val="002060"/>
                </a:solidFill>
              </a:rPr>
              <a:t>Збільшити в 3 рази;</a:t>
            </a:r>
          </a:p>
          <a:p>
            <a:pPr marL="457200" indent="-457200">
              <a:buAutoNum type="arabicParenR"/>
            </a:pPr>
            <a:r>
              <a:rPr lang="uk-UA" sz="2000" dirty="0">
                <a:solidFill>
                  <a:srgbClr val="002060"/>
                </a:solidFill>
              </a:rPr>
              <a:t>Зменшити в 4 рази.</a:t>
            </a:r>
          </a:p>
          <a:p>
            <a:r>
              <a:rPr lang="uk-UA" sz="2000" dirty="0">
                <a:solidFill>
                  <a:srgbClr val="002060"/>
                </a:solidFill>
              </a:rPr>
              <a:t> </a:t>
            </a:r>
            <a:r>
              <a:rPr lang="uk-UA" sz="2000" dirty="0">
                <a:solidFill>
                  <a:srgbClr val="002060"/>
                </a:solidFill>
              </a:rPr>
              <a:t>               </a:t>
            </a:r>
            <a:r>
              <a:rPr lang="uk-UA" sz="2000" dirty="0">
                <a:solidFill>
                  <a:srgbClr val="C00000"/>
                </a:solidFill>
              </a:rPr>
              <a:t>Розв’язання:</a:t>
            </a:r>
          </a:p>
          <a:p>
            <a:pPr marL="457200" indent="-457200">
              <a:buAutoNum type="arabicParenR"/>
            </a:pPr>
            <a:r>
              <a:rPr lang="uk-UA" sz="2000" dirty="0">
                <a:solidFill>
                  <a:srgbClr val="002060"/>
                </a:solidFill>
              </a:rPr>
              <a:t>Якщо швидкість поїзда збільшити в 3 рази, тоді поїзд пройде відстань в 3 рази більшу за той самий час. </a:t>
            </a:r>
            <a:endParaRPr lang="en-US" sz="2000" dirty="0">
              <a:solidFill>
                <a:srgbClr val="002060"/>
              </a:solidFill>
            </a:endParaRPr>
          </a:p>
          <a:p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>
                <a:solidFill>
                  <a:srgbClr val="002060"/>
                </a:solidFill>
              </a:rPr>
              <a:t>       S = 320 </a:t>
            </a:r>
            <a:r>
              <a:rPr lang="en-US" sz="2000" dirty="0">
                <a:solidFill>
                  <a:srgbClr val="002060"/>
                </a:solidFill>
                <a:cs typeface="Arial" panose="020B0604020202020204" pitchFamily="34" charset="0"/>
              </a:rPr>
              <a:t>· 3 = 960 ( </a:t>
            </a:r>
            <a:r>
              <a:rPr lang="uk-UA" sz="2000" dirty="0">
                <a:solidFill>
                  <a:srgbClr val="002060"/>
                </a:solidFill>
                <a:cs typeface="Arial" panose="020B0604020202020204" pitchFamily="34" charset="0"/>
              </a:rPr>
              <a:t>км</a:t>
            </a:r>
            <a:r>
              <a:rPr lang="en-US" sz="2000" dirty="0">
                <a:solidFill>
                  <a:srgbClr val="002060"/>
                </a:solidFill>
                <a:cs typeface="Arial" panose="020B0604020202020204" pitchFamily="34" charset="0"/>
              </a:rPr>
              <a:t>)</a:t>
            </a:r>
            <a:endParaRPr lang="uk-UA" sz="2000" dirty="0">
              <a:solidFill>
                <a:srgbClr val="00206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832599" y="728700"/>
            <a:ext cx="5020733" cy="4752528"/>
          </a:xfrm>
        </p:spPr>
        <p:txBody>
          <a:bodyPr>
            <a:normAutofit/>
          </a:bodyPr>
          <a:lstStyle/>
          <a:p>
            <a:r>
              <a:rPr lang="uk-UA" sz="2000" dirty="0">
                <a:solidFill>
                  <a:srgbClr val="002060"/>
                </a:solidFill>
              </a:rPr>
              <a:t>2) Якщо швидкість поїзда зменшити в 4 рази, тоді він пройде відстань в 4 рази меншу за той самий час.</a:t>
            </a:r>
          </a:p>
          <a:p>
            <a:r>
              <a:rPr lang="uk-UA" sz="2000" dirty="0">
                <a:solidFill>
                  <a:srgbClr val="002060"/>
                </a:solidFill>
              </a:rPr>
              <a:t> </a:t>
            </a:r>
            <a:r>
              <a:rPr lang="uk-UA" sz="2000" dirty="0">
                <a:solidFill>
                  <a:srgbClr val="002060"/>
                </a:solidFill>
              </a:rPr>
              <a:t>          </a:t>
            </a:r>
            <a:r>
              <a:rPr lang="en-US" sz="2000" dirty="0">
                <a:solidFill>
                  <a:srgbClr val="002060"/>
                </a:solidFill>
              </a:rPr>
              <a:t>S </a:t>
            </a:r>
            <a:r>
              <a:rPr lang="en-US" sz="2000" dirty="0">
                <a:solidFill>
                  <a:srgbClr val="002060"/>
                </a:solidFill>
              </a:rPr>
              <a:t>= 320 </a:t>
            </a:r>
            <a:r>
              <a:rPr lang="uk-UA" sz="2000" dirty="0">
                <a:solidFill>
                  <a:srgbClr val="002060"/>
                </a:solidFill>
                <a:cs typeface="Arial" panose="020B0604020202020204" pitchFamily="34" charset="0"/>
              </a:rPr>
              <a:t>:</a:t>
            </a:r>
            <a:r>
              <a:rPr lang="en-US" sz="2000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uk-UA" sz="2000" dirty="0">
                <a:solidFill>
                  <a:srgbClr val="002060"/>
                </a:solidFill>
                <a:cs typeface="Arial" panose="020B0604020202020204" pitchFamily="34" charset="0"/>
              </a:rPr>
              <a:t>4 = 80 ( км)</a:t>
            </a:r>
          </a:p>
          <a:p>
            <a:r>
              <a:rPr lang="uk-UA" sz="2000" dirty="0">
                <a:solidFill>
                  <a:srgbClr val="C00000"/>
                </a:solidFill>
                <a:cs typeface="Arial" panose="020B0604020202020204" pitchFamily="34" charset="0"/>
              </a:rPr>
              <a:t>Відповідь:</a:t>
            </a:r>
            <a:r>
              <a:rPr lang="uk-UA" sz="2000" dirty="0">
                <a:solidFill>
                  <a:srgbClr val="002060"/>
                </a:solidFill>
                <a:cs typeface="Arial" panose="020B0604020202020204" pitchFamily="34" charset="0"/>
              </a:rPr>
              <a:t> 1) 960 км; 2) 80 км.</a:t>
            </a:r>
          </a:p>
          <a:p>
            <a:r>
              <a:rPr lang="uk-UA" sz="2000" dirty="0">
                <a:cs typeface="Arial" panose="020B0604020202020204" pitchFamily="34" charset="0"/>
              </a:rPr>
              <a:t> </a:t>
            </a:r>
            <a:endParaRPr lang="en-US" sz="20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8981" y="3612846"/>
            <a:ext cx="3093634" cy="232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077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6432554-4504-EE18-2F1E-F5B66A4109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953" y="95621"/>
            <a:ext cx="9643816" cy="1518456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Рукописный ввод 1">
                <a:extLst>
                  <a:ext uri="{FF2B5EF4-FFF2-40B4-BE49-F238E27FC236}">
                    <a16:creationId xmlns:a16="http://schemas.microsoft.com/office/drawing/2014/main" id="{9D2E6CDB-622A-93FF-6D85-A530AAAA3556}"/>
                  </a:ext>
                </a:extLst>
              </p14:cNvPr>
              <p14:cNvContentPartPr/>
              <p14:nvPr/>
            </p14:nvContentPartPr>
            <p14:xfrm>
              <a:off x="281880" y="867240"/>
              <a:ext cx="11274840" cy="5768640"/>
            </p14:xfrm>
          </p:contentPart>
        </mc:Choice>
        <mc:Fallback xmlns="">
          <p:pic>
            <p:nvPicPr>
              <p:cNvPr id="2" name="Рукописный ввод 1">
                <a:extLst>
                  <a:ext uri="{FF2B5EF4-FFF2-40B4-BE49-F238E27FC236}">
                    <a16:creationId xmlns:a16="http://schemas.microsoft.com/office/drawing/2014/main" id="{9D2E6CDB-622A-93FF-6D85-A530AAAA3556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72520" y="857880"/>
                <a:ext cx="11293560" cy="57873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155517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1124" y="473542"/>
            <a:ext cx="6887143" cy="457791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rgbClr val="34761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Тренувальні вправи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11123" y="1062038"/>
            <a:ext cx="5617143" cy="5179714"/>
          </a:xfrm>
        </p:spPr>
        <p:txBody>
          <a:bodyPr>
            <a:normAutofit fontScale="92500" lnSpcReduction="10000"/>
          </a:bodyPr>
          <a:lstStyle/>
          <a:p>
            <a:r>
              <a:rPr lang="uk-UA" sz="2000" dirty="0">
                <a:solidFill>
                  <a:srgbClr val="002060"/>
                </a:solidFill>
              </a:rPr>
              <a:t>                              </a:t>
            </a:r>
            <a:r>
              <a:rPr lang="uk-UA" sz="2000" dirty="0">
                <a:solidFill>
                  <a:srgbClr val="C00000"/>
                </a:solidFill>
              </a:rPr>
              <a:t>№ 2</a:t>
            </a:r>
          </a:p>
          <a:p>
            <a:r>
              <a:rPr lang="uk-UA" sz="2000" dirty="0">
                <a:solidFill>
                  <a:srgbClr val="002060"/>
                </a:solidFill>
              </a:rPr>
              <a:t>     </a:t>
            </a:r>
            <a:r>
              <a:rPr lang="uk-UA" sz="2000" dirty="0">
                <a:solidFill>
                  <a:srgbClr val="0070C0"/>
                </a:solidFill>
              </a:rPr>
              <a:t>Двоє робітників виготовили за деякий час 24 деталі.</a:t>
            </a:r>
          </a:p>
          <a:p>
            <a:pPr marL="457200" indent="-457200">
              <a:buAutoNum type="arabicParenR"/>
            </a:pPr>
            <a:r>
              <a:rPr lang="uk-UA" sz="2000" dirty="0">
                <a:solidFill>
                  <a:srgbClr val="002060"/>
                </a:solidFill>
              </a:rPr>
              <a:t>Скільком робітникам треба працювати, щоб за той самий час виготовити 48 деталей? 120 деталей?</a:t>
            </a:r>
          </a:p>
          <a:p>
            <a:pPr marL="457200" indent="-457200">
              <a:buAutoNum type="arabicParenR"/>
            </a:pPr>
            <a:r>
              <a:rPr lang="uk-UA" sz="2000" dirty="0">
                <a:solidFill>
                  <a:srgbClr val="002060"/>
                </a:solidFill>
              </a:rPr>
              <a:t>Скільки деталей виготовлять ці двоє робітників за час, у 3 рази більший ? У 4 рази менший?</a:t>
            </a:r>
          </a:p>
          <a:p>
            <a:r>
              <a:rPr lang="uk-UA" sz="2000" dirty="0">
                <a:solidFill>
                  <a:srgbClr val="002060"/>
                </a:solidFill>
              </a:rPr>
              <a:t>                    </a:t>
            </a:r>
            <a:r>
              <a:rPr lang="uk-UA" sz="2000" dirty="0">
                <a:solidFill>
                  <a:srgbClr val="0070C0"/>
                </a:solidFill>
              </a:rPr>
              <a:t>Розв’язання:</a:t>
            </a:r>
          </a:p>
          <a:p>
            <a:r>
              <a:rPr lang="uk-UA" sz="2000" dirty="0">
                <a:solidFill>
                  <a:srgbClr val="002060"/>
                </a:solidFill>
              </a:rPr>
              <a:t>1) Щоб виготовити 48 деталей за той самий час, що і 24 деталі,  треба кількість робітників збільшити у 2 рази, 2</a:t>
            </a:r>
            <a:r>
              <a:rPr lang="uk-UA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·2 = 4 ( роб.)</a:t>
            </a:r>
            <a:endParaRPr lang="en-US" sz="2000" dirty="0">
              <a:solidFill>
                <a:srgbClr val="00206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7665" y="1062038"/>
            <a:ext cx="5156201" cy="4752528"/>
          </a:xfrm>
        </p:spPr>
        <p:txBody>
          <a:bodyPr>
            <a:normAutofit fontScale="92500" lnSpcReduction="10000"/>
          </a:bodyPr>
          <a:lstStyle/>
          <a:p>
            <a:r>
              <a:rPr lang="uk-UA" sz="2000" dirty="0">
                <a:solidFill>
                  <a:srgbClr val="002060"/>
                </a:solidFill>
              </a:rPr>
              <a:t>        Щоб виготовити 120 деталей за той самий час, що і 24 деталі, треба збільшити кількість робітників у 5 разів, 2∙5 = 10 ( роб.)</a:t>
            </a:r>
          </a:p>
          <a:p>
            <a:endParaRPr lang="uk-UA" sz="2000" dirty="0">
              <a:solidFill>
                <a:srgbClr val="002060"/>
              </a:solidFill>
            </a:endParaRPr>
          </a:p>
          <a:p>
            <a:r>
              <a:rPr lang="uk-UA" sz="2000" dirty="0">
                <a:solidFill>
                  <a:srgbClr val="002060"/>
                </a:solidFill>
              </a:rPr>
              <a:t>2)  Якщо час роботи збільшити в 3 рази, тоді двоє робітників виготовлять 48 ∙ 3 = 144 ( </a:t>
            </a:r>
            <a:r>
              <a:rPr lang="uk-UA" sz="2000" dirty="0" err="1">
                <a:solidFill>
                  <a:srgbClr val="002060"/>
                </a:solidFill>
              </a:rPr>
              <a:t>дет</a:t>
            </a:r>
            <a:r>
              <a:rPr lang="uk-UA" sz="2000" dirty="0">
                <a:solidFill>
                  <a:srgbClr val="002060"/>
                </a:solidFill>
              </a:rPr>
              <a:t>.)</a:t>
            </a:r>
          </a:p>
          <a:p>
            <a:r>
              <a:rPr lang="uk-UA" sz="2000" dirty="0">
                <a:solidFill>
                  <a:srgbClr val="002060"/>
                </a:solidFill>
              </a:rPr>
              <a:t>    Якщо час роботи зменшити в 4 рази, тоді двоє робітників виготовлять 48 : 4 = 12 ( </a:t>
            </a:r>
            <a:r>
              <a:rPr lang="uk-UA" sz="2000" dirty="0" err="1">
                <a:solidFill>
                  <a:srgbClr val="002060"/>
                </a:solidFill>
              </a:rPr>
              <a:t>дет</a:t>
            </a:r>
            <a:r>
              <a:rPr lang="uk-UA" sz="2000" dirty="0">
                <a:solidFill>
                  <a:srgbClr val="002060"/>
                </a:solidFill>
              </a:rPr>
              <a:t>.)</a:t>
            </a:r>
          </a:p>
          <a:p>
            <a:endParaRPr lang="uk-UA" sz="2000" dirty="0">
              <a:solidFill>
                <a:srgbClr val="002060"/>
              </a:solidFill>
            </a:endParaRPr>
          </a:p>
          <a:p>
            <a:r>
              <a:rPr lang="uk-UA" sz="2000" dirty="0">
                <a:solidFill>
                  <a:srgbClr val="0070C0"/>
                </a:solidFill>
              </a:rPr>
              <a:t>Відповідь:</a:t>
            </a:r>
            <a:r>
              <a:rPr lang="uk-UA" sz="2000" dirty="0">
                <a:solidFill>
                  <a:srgbClr val="002060"/>
                </a:solidFill>
              </a:rPr>
              <a:t> 1) 4 ; 10 робітників;</a:t>
            </a:r>
          </a:p>
          <a:p>
            <a:r>
              <a:rPr lang="uk-UA" sz="2000" dirty="0">
                <a:solidFill>
                  <a:srgbClr val="002060"/>
                </a:solidFill>
              </a:rPr>
              <a:t>2) 144; 12 деталей.</a:t>
            </a:r>
            <a:endParaRPr lang="en-US" sz="2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8242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3596E48-C59C-51CF-7A8B-29BE08FB3C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027" y="114361"/>
            <a:ext cx="9769744" cy="1869419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Рукописный ввод 1">
                <a:extLst>
                  <a:ext uri="{FF2B5EF4-FFF2-40B4-BE49-F238E27FC236}">
                    <a16:creationId xmlns:a16="http://schemas.microsoft.com/office/drawing/2014/main" id="{85B00972-1302-19D5-2CD6-B6D0F10865F6}"/>
                  </a:ext>
                </a:extLst>
              </p14:cNvPr>
              <p14:cNvContentPartPr/>
              <p14:nvPr/>
            </p14:nvContentPartPr>
            <p14:xfrm>
              <a:off x="431280" y="1983960"/>
              <a:ext cx="11512800" cy="4707720"/>
            </p14:xfrm>
          </p:contentPart>
        </mc:Choice>
        <mc:Fallback xmlns="">
          <p:pic>
            <p:nvPicPr>
              <p:cNvPr id="2" name="Рукописный ввод 1">
                <a:extLst>
                  <a:ext uri="{FF2B5EF4-FFF2-40B4-BE49-F238E27FC236}">
                    <a16:creationId xmlns:a16="http://schemas.microsoft.com/office/drawing/2014/main" id="{85B00972-1302-19D5-2CD6-B6D0F10865F6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21920" y="1974600"/>
                <a:ext cx="11531520" cy="47264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588200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71B9722-0584-457A-40EF-8E8EFA8C31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532" y="148132"/>
            <a:ext cx="10417257" cy="1434830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Рукописный ввод 1">
                <a:extLst>
                  <a:ext uri="{FF2B5EF4-FFF2-40B4-BE49-F238E27FC236}">
                    <a16:creationId xmlns:a16="http://schemas.microsoft.com/office/drawing/2014/main" id="{AA15EA2B-B8DC-A8E5-9E50-5140DC1876BA}"/>
                  </a:ext>
                </a:extLst>
              </p14:cNvPr>
              <p14:cNvContentPartPr/>
              <p14:nvPr/>
            </p14:nvContentPartPr>
            <p14:xfrm>
              <a:off x="165960" y="1486800"/>
              <a:ext cx="10121400" cy="4196880"/>
            </p14:xfrm>
          </p:contentPart>
        </mc:Choice>
        <mc:Fallback xmlns="">
          <p:pic>
            <p:nvPicPr>
              <p:cNvPr id="2" name="Рукописный ввод 1">
                <a:extLst>
                  <a:ext uri="{FF2B5EF4-FFF2-40B4-BE49-F238E27FC236}">
                    <a16:creationId xmlns:a16="http://schemas.microsoft.com/office/drawing/2014/main" id="{AA15EA2B-B8DC-A8E5-9E50-5140DC1876BA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56600" y="1477440"/>
                <a:ext cx="10140120" cy="4215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589466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47528" y="620689"/>
            <a:ext cx="8249438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24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Дві величини, </a:t>
            </a:r>
            <a:r>
              <a:rPr lang="uk-UA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добуток відповідних значень</a:t>
            </a:r>
          </a:p>
          <a:p>
            <a:pPr>
              <a:defRPr/>
            </a:pPr>
            <a:r>
              <a:rPr lang="uk-UA" sz="24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яких </a:t>
            </a:r>
            <a:r>
              <a:rPr lang="uk-UA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є сталим</a:t>
            </a:r>
            <a:r>
              <a:rPr lang="uk-UA" sz="24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, називають </a:t>
            </a:r>
            <a:r>
              <a:rPr lang="uk-UA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обернено пропорційними</a:t>
            </a:r>
            <a:endParaRPr lang="uk-UA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07568" y="1628801"/>
            <a:ext cx="693709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2400" b="1" i="1" dirty="0">
                <a:solidFill>
                  <a:srgbClr val="00B050"/>
                </a:solidFill>
              </a:rPr>
              <a:t>Приклади обернено пропорційних величин:</a:t>
            </a:r>
            <a:endParaRPr lang="uk-UA" sz="2400" b="1" i="1" dirty="0">
              <a:solidFill>
                <a:srgbClr val="00B05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207567" y="2204865"/>
            <a:ext cx="884989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uk-UA" sz="2400" b="1" i="1" dirty="0">
                <a:solidFill>
                  <a:srgbClr val="D60093"/>
                </a:solidFill>
              </a:rPr>
              <a:t>Час, за який проїде автомобіль певну відстань</a:t>
            </a:r>
          </a:p>
          <a:p>
            <a:pPr>
              <a:defRPr/>
            </a:pPr>
            <a:r>
              <a:rPr lang="uk-UA" sz="2400" b="1" i="1" dirty="0">
                <a:solidFill>
                  <a:srgbClr val="D60093"/>
                </a:solidFill>
              </a:rPr>
              <a:t>з різними швидкостями</a:t>
            </a:r>
            <a:endParaRPr lang="uk-UA" sz="2400" b="1" i="1" dirty="0">
              <a:solidFill>
                <a:srgbClr val="D60093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58684" y="3284985"/>
            <a:ext cx="9655657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2400" b="1" i="1" dirty="0">
                <a:solidFill>
                  <a:srgbClr val="0070C0"/>
                </a:solidFill>
              </a:rPr>
              <a:t>Довжина прямокутника, площа якого є сталою величиною, </a:t>
            </a:r>
          </a:p>
          <a:p>
            <a:pPr>
              <a:defRPr/>
            </a:pPr>
            <a:r>
              <a:rPr lang="uk-UA" sz="2400" b="1" i="1" dirty="0">
                <a:solidFill>
                  <a:srgbClr val="0070C0"/>
                </a:solidFill>
              </a:rPr>
              <a:t>А ширина змінюється</a:t>
            </a:r>
            <a:endParaRPr lang="uk-UA" sz="2400" b="1" i="1" dirty="0">
              <a:solidFill>
                <a:srgbClr val="0070C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51585" y="4509121"/>
            <a:ext cx="8879547" cy="120032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2400" b="1" i="1" dirty="0">
                <a:solidFill>
                  <a:srgbClr val="008E40"/>
                </a:solidFill>
              </a:rPr>
              <a:t>Кількість деталей яку зробить токар за годину, якщо </a:t>
            </a:r>
          </a:p>
          <a:p>
            <a:pPr>
              <a:defRPr/>
            </a:pPr>
            <a:r>
              <a:rPr lang="uk-UA" sz="2400" b="1" i="1" dirty="0">
                <a:solidFill>
                  <a:srgbClr val="008E40"/>
                </a:solidFill>
              </a:rPr>
              <a:t>завдання на виготовлення є величиною сталою, а </a:t>
            </a:r>
          </a:p>
          <a:p>
            <a:pPr>
              <a:defRPr/>
            </a:pPr>
            <a:r>
              <a:rPr lang="uk-UA" sz="2400" b="1" i="1" dirty="0">
                <a:solidFill>
                  <a:srgbClr val="008E40"/>
                </a:solidFill>
              </a:rPr>
              <a:t>продуктивність змінюється</a:t>
            </a:r>
            <a:endParaRPr lang="uk-UA" sz="2400" b="1" i="1" dirty="0">
              <a:solidFill>
                <a:srgbClr val="008E4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5982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Обернена пропорційна залежність - Математи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75520" y="2564905"/>
            <a:ext cx="7272808" cy="2875385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774826" y="260351"/>
            <a:ext cx="312136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b="1" i="1" dirty="0">
                <a:solidFill>
                  <a:srgbClr val="FF0000"/>
                </a:solidFill>
              </a:rPr>
              <a:t>№ </a:t>
            </a:r>
            <a:r>
              <a:rPr lang="uk-UA" sz="3600" b="1" i="1" dirty="0">
                <a:solidFill>
                  <a:srgbClr val="FF0000"/>
                </a:solidFill>
              </a:rPr>
              <a:t>677 (усно)</a:t>
            </a:r>
            <a:endParaRPr lang="uk-UA" sz="3600" b="1" i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63553" y="1052737"/>
            <a:ext cx="811661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uk-UA" sz="2400" b="1" i="1" dirty="0"/>
              <a:t>Визнач, у яких таблицях величини х і у є обернено пропорційними.</a:t>
            </a:r>
          </a:p>
        </p:txBody>
      </p:sp>
      <p:sp>
        <p:nvSpPr>
          <p:cNvPr id="5" name="Плюс 4"/>
          <p:cNvSpPr/>
          <p:nvPr/>
        </p:nvSpPr>
        <p:spPr>
          <a:xfrm>
            <a:off x="5087888" y="3212976"/>
            <a:ext cx="576064" cy="504056"/>
          </a:xfrm>
          <a:prstGeom prst="mathPlus">
            <a:avLst/>
          </a:prstGeom>
          <a:solidFill>
            <a:srgbClr val="008E40"/>
          </a:solidFill>
          <a:ln>
            <a:solidFill>
              <a:srgbClr val="008E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люс 5"/>
          <p:cNvSpPr/>
          <p:nvPr/>
        </p:nvSpPr>
        <p:spPr>
          <a:xfrm>
            <a:off x="9120336" y="4653136"/>
            <a:ext cx="576064" cy="504056"/>
          </a:xfrm>
          <a:prstGeom prst="mathPlus">
            <a:avLst/>
          </a:prstGeom>
          <a:solidFill>
            <a:srgbClr val="008E40"/>
          </a:solidFill>
          <a:ln>
            <a:solidFill>
              <a:srgbClr val="008E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Минус 6"/>
          <p:cNvSpPr/>
          <p:nvPr/>
        </p:nvSpPr>
        <p:spPr>
          <a:xfrm>
            <a:off x="9120336" y="3212976"/>
            <a:ext cx="648072" cy="360040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Минус 7"/>
          <p:cNvSpPr/>
          <p:nvPr/>
        </p:nvSpPr>
        <p:spPr>
          <a:xfrm>
            <a:off x="5159896" y="4941168"/>
            <a:ext cx="648072" cy="360040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1624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animBg="1"/>
      <p:bldP spid="6" grpId="0" animBg="1"/>
      <p:bldP spid="7" grpId="0" animBg="1"/>
      <p:bldP spid="8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73834" y="620689"/>
            <a:ext cx="8894166" cy="120032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24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Із </a:t>
            </a:r>
            <a:r>
              <a:rPr lang="uk-UA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збільшенням</a:t>
            </a:r>
            <a:r>
              <a:rPr lang="uk-UA" sz="24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uk-UA" sz="2400" b="1" dirty="0">
                <a:solidFill>
                  <a:srgbClr val="008E40"/>
                </a:solidFill>
                <a:latin typeface="Arial" pitchFamily="34" charset="0"/>
                <a:cs typeface="Arial" pitchFamily="34" charset="0"/>
              </a:rPr>
              <a:t>зменшенням</a:t>
            </a:r>
            <a:r>
              <a:rPr lang="uk-UA" sz="24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) значень однієї з обернено</a:t>
            </a:r>
          </a:p>
          <a:p>
            <a:pPr>
              <a:defRPr/>
            </a:pPr>
            <a:r>
              <a:rPr lang="uk-UA" sz="24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пропорційних величин </a:t>
            </a:r>
            <a:r>
              <a:rPr lang="uk-UA" sz="2400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у кілька разів </a:t>
            </a:r>
            <a:r>
              <a:rPr lang="uk-UA" sz="24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значення другої </a:t>
            </a:r>
          </a:p>
          <a:p>
            <a:pPr>
              <a:defRPr/>
            </a:pPr>
            <a:r>
              <a:rPr lang="uk-UA" sz="24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величини </a:t>
            </a:r>
            <a:r>
              <a:rPr lang="uk-UA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зменшується</a:t>
            </a:r>
            <a:r>
              <a:rPr lang="uk-UA" sz="24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uk-UA" sz="2400" b="1" dirty="0">
                <a:solidFill>
                  <a:srgbClr val="008E40"/>
                </a:solidFill>
                <a:latin typeface="Arial" pitchFamily="34" charset="0"/>
                <a:cs typeface="Arial" pitchFamily="34" charset="0"/>
              </a:rPr>
              <a:t>збільшується</a:t>
            </a:r>
            <a:r>
              <a:rPr lang="uk-UA" sz="24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) </a:t>
            </a:r>
            <a:r>
              <a:rPr lang="uk-UA" sz="2400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у стільки ж разів</a:t>
            </a:r>
            <a:r>
              <a:rPr lang="uk-UA" sz="24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.</a:t>
            </a:r>
            <a:endParaRPr lang="uk-UA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8914" name="Object 3"/>
          <p:cNvGraphicFramePr>
            <a:graphicFrameLocks noChangeAspect="1"/>
          </p:cNvGraphicFramePr>
          <p:nvPr/>
        </p:nvGraphicFramePr>
        <p:xfrm>
          <a:off x="4729163" y="4510089"/>
          <a:ext cx="3079750" cy="221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4" name="Документ" r:id="rId3" imgW="4200876" imgH="3016224" progId="Word.Document.12">
                  <p:embed/>
                </p:oleObj>
              </mc:Choice>
              <mc:Fallback>
                <p:oleObj name="Документ" r:id="rId3" imgW="4200876" imgH="3016224" progId="Word.Document.12">
                  <p:embed/>
                  <p:pic>
                    <p:nvPicPr>
                      <p:cNvPr id="3891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29163" y="4510089"/>
                        <a:ext cx="3079750" cy="22193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965" name="Rectangle 5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0964" name="Picture 4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55840" y="1988841"/>
            <a:ext cx="571500" cy="1228725"/>
          </a:xfrm>
          <a:prstGeom prst="rect">
            <a:avLst/>
          </a:prstGeom>
          <a:noFill/>
        </p:spPr>
      </p:pic>
      <p:sp>
        <p:nvSpPr>
          <p:cNvPr id="40967" name="Rectangle 7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0966" name="Picture 6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55840" y="3068961"/>
            <a:ext cx="552450" cy="1228725"/>
          </a:xfrm>
          <a:prstGeom prst="rect">
            <a:avLst/>
          </a:prstGeom>
          <a:noFill/>
        </p:spPr>
      </p:pic>
      <p:sp>
        <p:nvSpPr>
          <p:cNvPr id="40969" name="Rectangle 9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0968" name="Picture 8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44072" y="1988841"/>
            <a:ext cx="457200" cy="1228725"/>
          </a:xfrm>
          <a:prstGeom prst="rect">
            <a:avLst/>
          </a:prstGeom>
          <a:noFill/>
        </p:spPr>
      </p:pic>
      <p:sp>
        <p:nvSpPr>
          <p:cNvPr id="40971" name="Rectangle 11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0970" name="Picture 10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72064" y="3068961"/>
            <a:ext cx="590550" cy="1228725"/>
          </a:xfrm>
          <a:prstGeom prst="rect">
            <a:avLst/>
          </a:prstGeom>
          <a:noFill/>
        </p:spPr>
      </p:pic>
      <p:sp>
        <p:nvSpPr>
          <p:cNvPr id="15" name="Стрелка вниз 14"/>
          <p:cNvSpPr/>
          <p:nvPr/>
        </p:nvSpPr>
        <p:spPr>
          <a:xfrm>
            <a:off x="4007768" y="2204864"/>
            <a:ext cx="288032" cy="1872208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6" name="Стрелка вниз 15"/>
          <p:cNvSpPr/>
          <p:nvPr/>
        </p:nvSpPr>
        <p:spPr>
          <a:xfrm rot="10800000">
            <a:off x="7824192" y="2276872"/>
            <a:ext cx="288032" cy="1872208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351584" y="2708921"/>
            <a:ext cx="15778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в 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 </a:t>
            </a:r>
            <a:r>
              <a:rPr lang="uk-UA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раз</a:t>
            </a:r>
            <a:endParaRPr lang="ru-RU" sz="3200" dirty="0">
              <a:solidFill>
                <a:srgbClr val="0000FF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8472264" y="2780929"/>
            <a:ext cx="15778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в 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 </a:t>
            </a:r>
            <a:r>
              <a:rPr lang="uk-UA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раз</a:t>
            </a:r>
            <a:endParaRPr lang="ru-RU" sz="32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7539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09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09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09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09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15" grpId="0" animBg="1"/>
      <p:bldP spid="16" grpId="0" animBg="1"/>
      <p:bldP spid="17" grpId="0"/>
      <p:bldP spid="18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75521" y="116633"/>
            <a:ext cx="1611339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b="1" i="1" dirty="0">
                <a:solidFill>
                  <a:srgbClr val="FF0000"/>
                </a:solidFill>
              </a:rPr>
              <a:t>№ </a:t>
            </a:r>
            <a:r>
              <a:rPr lang="uk-UA" sz="3600" b="1" i="1" dirty="0">
                <a:solidFill>
                  <a:srgbClr val="FF0000"/>
                </a:solidFill>
              </a:rPr>
              <a:t>678</a:t>
            </a:r>
            <a:endParaRPr lang="uk-UA" sz="3600" b="1" i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90133" y="476672"/>
            <a:ext cx="103124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uk-UA" sz="2400" b="1" i="1" dirty="0"/>
              <a:t>Якщо вантажівка перевозитиме за годину по 4 т зерна, то все зерно може перевезти за 10 год. Проте вантажівка за годину перевозила по 5 т зерна. За скільки годин було перевезено все зерно?  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567609" y="2636913"/>
            <a:ext cx="1864549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</a:t>
            </a:r>
            <a:r>
              <a:rPr lang="uk-UA" sz="24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т – </a:t>
            </a:r>
            <a:r>
              <a:rPr lang="uk-UA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10</a:t>
            </a:r>
            <a:r>
              <a:rPr lang="uk-UA" sz="24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год</a:t>
            </a:r>
          </a:p>
          <a:p>
            <a:r>
              <a:rPr lang="uk-UA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uk-UA" sz="24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т –   </a:t>
            </a:r>
            <a:r>
              <a:rPr lang="uk-UA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х</a:t>
            </a:r>
            <a:r>
              <a:rPr lang="uk-UA" sz="24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год</a:t>
            </a:r>
            <a:endParaRPr lang="uk-UA" sz="24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Стрелка вниз 4"/>
          <p:cNvSpPr/>
          <p:nvPr/>
        </p:nvSpPr>
        <p:spPr>
          <a:xfrm>
            <a:off x="2351584" y="2780928"/>
            <a:ext cx="216024" cy="576064"/>
          </a:xfrm>
          <a:prstGeom prst="downArrow">
            <a:avLst/>
          </a:prstGeom>
          <a:solidFill>
            <a:srgbClr val="D60093"/>
          </a:solidFill>
          <a:ln>
            <a:solidFill>
              <a:srgbClr val="D600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 rot="10800000">
            <a:off x="4439816" y="2780928"/>
            <a:ext cx="216024" cy="576064"/>
          </a:xfrm>
          <a:prstGeom prst="downArrow">
            <a:avLst/>
          </a:prstGeom>
          <a:solidFill>
            <a:srgbClr val="D60093"/>
          </a:solidFill>
          <a:ln>
            <a:solidFill>
              <a:srgbClr val="D600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2063553" y="2060848"/>
            <a:ext cx="248183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28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Розв'язання:</a:t>
            </a:r>
          </a:p>
        </p:txBody>
      </p:sp>
      <p:graphicFrame>
        <p:nvGraphicFramePr>
          <p:cNvPr id="38914" name="Object 2"/>
          <p:cNvGraphicFramePr>
            <a:graphicFrameLocks noChangeAspect="1"/>
          </p:cNvGraphicFramePr>
          <p:nvPr/>
        </p:nvGraphicFramePr>
        <p:xfrm>
          <a:off x="2420939" y="3578226"/>
          <a:ext cx="3000375" cy="2024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0" name="Документ" r:id="rId3" imgW="4200876" imgH="2822314" progId="Word.Document.12">
                  <p:embed/>
                </p:oleObj>
              </mc:Choice>
              <mc:Fallback>
                <p:oleObj name="Документ" r:id="rId3" imgW="4200876" imgH="2822314" progId="Word.Document.12">
                  <p:embed/>
                  <p:pic>
                    <p:nvPicPr>
                      <p:cNvPr id="38914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20939" y="3578226"/>
                        <a:ext cx="3000375" cy="20240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3"/>
          <p:cNvGraphicFramePr>
            <a:graphicFrameLocks noChangeAspect="1"/>
          </p:cNvGraphicFramePr>
          <p:nvPr/>
        </p:nvGraphicFramePr>
        <p:xfrm>
          <a:off x="2136775" y="4625975"/>
          <a:ext cx="7829550" cy="220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1" name="Документ" r:id="rId5" imgW="10905275" imgH="3094672" progId="Word.Document.12">
                  <p:embed/>
                </p:oleObj>
              </mc:Choice>
              <mc:Fallback>
                <p:oleObj name="Документ" r:id="rId5" imgW="10905275" imgH="3094672" progId="Word.Document.12">
                  <p:embed/>
                  <p:pic>
                    <p:nvPicPr>
                      <p:cNvPr id="9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36775" y="4625975"/>
                        <a:ext cx="7829550" cy="2209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2567608" y="5805264"/>
            <a:ext cx="328179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Відповідь: 8 год. </a:t>
            </a:r>
            <a:endParaRPr lang="uk-UA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5781" name="Picture 5" descr="Картинки для детей грузовик (15 фото) 🔥 Прикольные картинки и юмор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68008" y="2348880"/>
            <a:ext cx="4096454" cy="230425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41948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57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57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autoUpdateAnimBg="0"/>
      <p:bldP spid="4" grpId="0" autoUpdateAnimBg="0"/>
      <p:bldP spid="5" grpId="0" animBg="1" autoUpdateAnimBg="0"/>
      <p:bldP spid="6" grpId="0" animBg="1" autoUpdateAnimBg="0"/>
      <p:bldP spid="7" grpId="0" autoUpdateAnimBg="0"/>
      <p:bldP spid="11" grpId="0" autoUpdateAnimBg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75521" y="116633"/>
            <a:ext cx="1611339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b="1" i="1" dirty="0">
                <a:solidFill>
                  <a:srgbClr val="FF0000"/>
                </a:solidFill>
              </a:rPr>
              <a:t>№ </a:t>
            </a:r>
            <a:r>
              <a:rPr lang="uk-UA" sz="3600" b="1" i="1" dirty="0">
                <a:solidFill>
                  <a:srgbClr val="FF0000"/>
                </a:solidFill>
              </a:rPr>
              <a:t>680</a:t>
            </a:r>
            <a:endParaRPr lang="uk-UA" sz="3600" b="1" i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57867" y="476672"/>
            <a:ext cx="102108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uk-UA" sz="2400" b="1" i="1" dirty="0"/>
              <a:t>Пішохід пройшов відстань між двома селами за 1,5 год зі швидкістю 3,6 км/год, а на зворотний шлях витратив 2,4 год. З якою швидкістю він повертався?  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279576" y="2636913"/>
            <a:ext cx="338437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1,5</a:t>
            </a:r>
            <a:r>
              <a:rPr lang="uk-UA" sz="24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год – </a:t>
            </a:r>
            <a:r>
              <a:rPr lang="uk-UA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3,6 </a:t>
            </a:r>
            <a:r>
              <a:rPr lang="uk-UA" sz="24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км/год</a:t>
            </a:r>
          </a:p>
          <a:p>
            <a:r>
              <a:rPr lang="uk-UA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2,4</a:t>
            </a:r>
            <a:r>
              <a:rPr lang="uk-UA" sz="24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год –    </a:t>
            </a:r>
            <a:r>
              <a:rPr lang="uk-UA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х</a:t>
            </a:r>
            <a:r>
              <a:rPr lang="uk-UA" sz="24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км/год</a:t>
            </a:r>
            <a:endParaRPr lang="uk-UA" sz="24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Стрелка вниз 4"/>
          <p:cNvSpPr/>
          <p:nvPr/>
        </p:nvSpPr>
        <p:spPr>
          <a:xfrm>
            <a:off x="1991544" y="2780928"/>
            <a:ext cx="216024" cy="576064"/>
          </a:xfrm>
          <a:prstGeom prst="downArrow">
            <a:avLst/>
          </a:prstGeom>
          <a:solidFill>
            <a:srgbClr val="008E40"/>
          </a:solidFill>
          <a:ln>
            <a:solidFill>
              <a:srgbClr val="008E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 rot="10800000">
            <a:off x="5519936" y="2780928"/>
            <a:ext cx="216024" cy="576064"/>
          </a:xfrm>
          <a:prstGeom prst="downArrow">
            <a:avLst/>
          </a:prstGeom>
          <a:solidFill>
            <a:srgbClr val="008E40"/>
          </a:solidFill>
          <a:ln>
            <a:solidFill>
              <a:srgbClr val="008E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2063553" y="2060848"/>
            <a:ext cx="248183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28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Розв'язання:</a:t>
            </a:r>
          </a:p>
        </p:txBody>
      </p:sp>
      <p:graphicFrame>
        <p:nvGraphicFramePr>
          <p:cNvPr id="38914" name="Object 2"/>
          <p:cNvGraphicFramePr>
            <a:graphicFrameLocks noChangeAspect="1"/>
          </p:cNvGraphicFramePr>
          <p:nvPr/>
        </p:nvGraphicFramePr>
        <p:xfrm>
          <a:off x="2420939" y="3578226"/>
          <a:ext cx="3000375" cy="2024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6" name="Документ" r:id="rId3" imgW="4200876" imgH="2820515" progId="Word.Document.12">
                  <p:embed/>
                </p:oleObj>
              </mc:Choice>
              <mc:Fallback>
                <p:oleObj name="Документ" r:id="rId3" imgW="4200876" imgH="2820515" progId="Word.Document.12">
                  <p:embed/>
                  <p:pic>
                    <p:nvPicPr>
                      <p:cNvPr id="38914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20939" y="3578226"/>
                        <a:ext cx="3000375" cy="20240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3"/>
          <p:cNvGraphicFramePr>
            <a:graphicFrameLocks noChangeAspect="1"/>
          </p:cNvGraphicFramePr>
          <p:nvPr/>
        </p:nvGraphicFramePr>
        <p:xfrm>
          <a:off x="2136775" y="4625976"/>
          <a:ext cx="8140700" cy="2182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7" name="Документ" r:id="rId5" imgW="11490617" imgH="3094312" progId="Word.Document.12">
                  <p:embed/>
                </p:oleObj>
              </mc:Choice>
              <mc:Fallback>
                <p:oleObj name="Документ" r:id="rId5" imgW="11490617" imgH="3094312" progId="Word.Document.12">
                  <p:embed/>
                  <p:pic>
                    <p:nvPicPr>
                      <p:cNvPr id="9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36775" y="4625976"/>
                        <a:ext cx="8140700" cy="21828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1919536" y="5949280"/>
            <a:ext cx="442634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Відповідь: 2,25 км/ год. </a:t>
            </a:r>
            <a:endParaRPr lang="uk-UA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>
            <a:off x="5591944" y="5301208"/>
            <a:ext cx="1080120" cy="28803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6240016" y="4725144"/>
            <a:ext cx="720080" cy="28803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Прямоугольник 18"/>
          <p:cNvSpPr/>
          <p:nvPr/>
        </p:nvSpPr>
        <p:spPr>
          <a:xfrm>
            <a:off x="6384032" y="4077072"/>
            <a:ext cx="385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3</a:t>
            </a:r>
            <a:endParaRPr lang="ru-RU" dirty="0">
              <a:solidFill>
                <a:srgbClr val="0000FF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6240017" y="5661248"/>
            <a:ext cx="5854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20</a:t>
            </a:r>
            <a:endParaRPr lang="ru-RU" dirty="0">
              <a:solidFill>
                <a:srgbClr val="0000FF"/>
              </a:solidFill>
            </a:endParaRPr>
          </a:p>
        </p:txBody>
      </p:sp>
      <p:cxnSp>
        <p:nvCxnSpPr>
          <p:cNvPr id="21" name="Прямая соединительная линия 20"/>
          <p:cNvCxnSpPr/>
          <p:nvPr/>
        </p:nvCxnSpPr>
        <p:spPr>
          <a:xfrm>
            <a:off x="6240016" y="5805264"/>
            <a:ext cx="720080" cy="288032"/>
          </a:xfrm>
          <a:prstGeom prst="line">
            <a:avLst/>
          </a:prstGeom>
          <a:ln w="28575">
            <a:solidFill>
              <a:srgbClr val="008E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5375920" y="4653136"/>
            <a:ext cx="720080" cy="288032"/>
          </a:xfrm>
          <a:prstGeom prst="line">
            <a:avLst/>
          </a:prstGeom>
          <a:ln w="28575">
            <a:solidFill>
              <a:srgbClr val="008E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Прямоугольник 22"/>
          <p:cNvSpPr/>
          <p:nvPr/>
        </p:nvSpPr>
        <p:spPr>
          <a:xfrm>
            <a:off x="5447928" y="4077072"/>
            <a:ext cx="385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3</a:t>
            </a:r>
            <a:endParaRPr lang="ru-RU" dirty="0">
              <a:solidFill>
                <a:srgbClr val="0000FF"/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6528048" y="6093296"/>
            <a:ext cx="385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4</a:t>
            </a:r>
            <a:endParaRPr lang="ru-RU" dirty="0">
              <a:solidFill>
                <a:srgbClr val="0000FF"/>
              </a:solidFill>
            </a:endParaRP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/>
        </p:nvGraphicFramePr>
        <p:xfrm>
          <a:off x="7176121" y="4581129"/>
          <a:ext cx="4046537" cy="1601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8" name="Документ" r:id="rId7" imgW="5771108" imgH="2276559" progId="Word.Document.12">
                  <p:embed/>
                </p:oleObj>
              </mc:Choice>
              <mc:Fallback>
                <p:oleObj name="Документ" r:id="rId7" imgW="5771108" imgH="2276559" progId="Word.Document.12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76121" y="4581129"/>
                        <a:ext cx="4046537" cy="16017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7830" name="AutoShape 6" descr="Мальчик идет - векторные изображения, Мальчик идет картинки | Depositphotos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7832" name="Picture 8" descr="мальчик работает иллюстрация, иллюстрация Flashcard, бегущий мальчик,  ребенок, фитнес, фотография png | PNGWi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392144" y="2060849"/>
            <a:ext cx="2376264" cy="237626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89673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78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78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500"/>
                            </p:stCondLst>
                            <p:childTnLst>
                              <p:par>
                                <p:cTn id="6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00"/>
                            </p:stCondLst>
                            <p:childTnLst>
                              <p:par>
                                <p:cTn id="8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500"/>
                            </p:stCondLst>
                            <p:childTnLst>
                              <p:par>
                                <p:cTn id="8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autoUpdateAnimBg="0"/>
      <p:bldP spid="4" grpId="0" autoUpdateAnimBg="0"/>
      <p:bldP spid="5" grpId="0" animBg="1" autoUpdateAnimBg="0"/>
      <p:bldP spid="6" grpId="0" animBg="1" autoUpdateAnimBg="0"/>
      <p:bldP spid="7" grpId="0" autoUpdateAnimBg="0"/>
      <p:bldP spid="11" grpId="0" autoUpdateAnimBg="0"/>
      <p:bldP spid="19" grpId="0" autoUpdateAnimBg="0"/>
      <p:bldP spid="20" grpId="0" autoUpdateAnimBg="0"/>
      <p:bldP spid="23" grpId="0" autoUpdateAnimBg="0"/>
      <p:bldP spid="24" grpId="0" autoUpdateAnimBg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03513" y="260649"/>
            <a:ext cx="1611339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b="1" i="1" dirty="0">
                <a:solidFill>
                  <a:srgbClr val="FF0000"/>
                </a:solidFill>
              </a:rPr>
              <a:t>№ </a:t>
            </a:r>
            <a:r>
              <a:rPr lang="uk-UA" sz="3600" b="1" i="1" dirty="0">
                <a:solidFill>
                  <a:srgbClr val="FF0000"/>
                </a:solidFill>
              </a:rPr>
              <a:t>686</a:t>
            </a:r>
            <a:endParaRPr lang="uk-UA" sz="3600" b="1" i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624869"/>
            <a:ext cx="12135629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uk-UA" sz="2000" b="1" i="1" dirty="0"/>
              <a:t>Для перевезення деякого вантажу 3 машини вантажопідйомністю 7,5 т здійснили по 8 рейсів. Скільки треба машин вантажопідйомністю 4,5 т, щоб на перевезення вантажу знадобилось 10 рейсів?  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847529" y="1628800"/>
            <a:ext cx="248183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28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Розв'язання: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495600" y="2276873"/>
            <a:ext cx="411760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7,5</a:t>
            </a:r>
            <a:r>
              <a:rPr lang="uk-UA" sz="24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т –   </a:t>
            </a:r>
            <a:r>
              <a:rPr lang="uk-UA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8 </a:t>
            </a:r>
            <a:r>
              <a:rPr lang="uk-UA" sz="24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рейсів – </a:t>
            </a:r>
            <a:r>
              <a:rPr lang="uk-UA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uk-UA" sz="24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k-UA" sz="24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маш</a:t>
            </a:r>
            <a:r>
              <a:rPr lang="uk-UA" sz="24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. </a:t>
            </a:r>
          </a:p>
          <a:p>
            <a:r>
              <a:rPr lang="uk-UA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4,5</a:t>
            </a:r>
            <a:r>
              <a:rPr lang="uk-UA" sz="24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т – </a:t>
            </a:r>
            <a:r>
              <a:rPr lang="uk-UA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10 </a:t>
            </a:r>
            <a:r>
              <a:rPr lang="uk-UA" sz="24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рейсів – </a:t>
            </a:r>
            <a:r>
              <a:rPr lang="uk-UA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х</a:t>
            </a:r>
            <a:r>
              <a:rPr lang="uk-UA" sz="24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k-UA" sz="24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маш</a:t>
            </a:r>
            <a:r>
              <a:rPr lang="uk-UA" sz="24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. </a:t>
            </a:r>
            <a:endParaRPr lang="uk-UA" sz="24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8914" name="Object 2"/>
          <p:cNvGraphicFramePr>
            <a:graphicFrameLocks noChangeAspect="1"/>
          </p:cNvGraphicFramePr>
          <p:nvPr/>
        </p:nvGraphicFramePr>
        <p:xfrm>
          <a:off x="2643189" y="3284539"/>
          <a:ext cx="2928937" cy="1971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8" name="Документ" r:id="rId3" imgW="4200876" imgH="2819076" progId="Word.Document.12">
                  <p:embed/>
                </p:oleObj>
              </mc:Choice>
              <mc:Fallback>
                <p:oleObj name="Документ" r:id="rId3" imgW="4200876" imgH="2819076" progId="Word.Document.12">
                  <p:embed/>
                  <p:pic>
                    <p:nvPicPr>
                      <p:cNvPr id="38914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43189" y="3284539"/>
                        <a:ext cx="2928937" cy="1971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3"/>
          <p:cNvGraphicFramePr>
            <a:graphicFrameLocks noChangeAspect="1"/>
          </p:cNvGraphicFramePr>
          <p:nvPr/>
        </p:nvGraphicFramePr>
        <p:xfrm>
          <a:off x="1843088" y="4643439"/>
          <a:ext cx="5434012" cy="1438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9" name="Документ" r:id="rId5" imgW="7563753" imgH="2348565" progId="Word.Document.12">
                  <p:embed/>
                </p:oleObj>
              </mc:Choice>
              <mc:Fallback>
                <p:oleObj name="Документ" r:id="rId5" imgW="7563753" imgH="2348565" progId="Word.Document.12">
                  <p:embed/>
                  <p:pic>
                    <p:nvPicPr>
                      <p:cNvPr id="6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43088" y="4643439"/>
                        <a:ext cx="5434012" cy="14382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2423592" y="5949280"/>
            <a:ext cx="411529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Відповідь: 4 машини. </a:t>
            </a:r>
            <a:endParaRPr lang="uk-UA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744072" y="4869160"/>
            <a:ext cx="20041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 машини </a:t>
            </a:r>
            <a:endParaRPr lang="ru-RU" dirty="0"/>
          </a:p>
        </p:txBody>
      </p:sp>
      <p:sp>
        <p:nvSpPr>
          <p:cNvPr id="15" name="Стрелка вниз 14"/>
          <p:cNvSpPr/>
          <p:nvPr/>
        </p:nvSpPr>
        <p:spPr>
          <a:xfrm>
            <a:off x="2207568" y="2276872"/>
            <a:ext cx="216024" cy="72008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375" name="AutoShape 7" descr="Лошадь фон: векторные изображения и иллюстрации, которые можно скачать  бесплатно | Freepik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2" name="Стрелка вверх 21"/>
          <p:cNvSpPr/>
          <p:nvPr/>
        </p:nvSpPr>
        <p:spPr>
          <a:xfrm>
            <a:off x="6528048" y="2348880"/>
            <a:ext cx="216024" cy="720080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8853" name="Picture 5" descr="большой грузовик иллюстрации вектор на белом фоне PNG , грузовая машина,  Вектор, иллюстрация PNG картинки и пнг рисунок для бесплатной загрузки"/>
          <p:cNvPicPr>
            <a:picLocks noChangeAspect="1" noChangeArrowheads="1"/>
          </p:cNvPicPr>
          <p:nvPr/>
        </p:nvPicPr>
        <p:blipFill>
          <a:blip r:embed="rId7" cstate="print"/>
          <a:srcRect t="22436" b="24279"/>
          <a:stretch>
            <a:fillRect/>
          </a:stretch>
        </p:blipFill>
        <p:spPr bwMode="auto">
          <a:xfrm>
            <a:off x="7032105" y="2564904"/>
            <a:ext cx="3378433" cy="1800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47351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88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88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autoUpdateAnimBg="0"/>
      <p:bldP spid="4" grpId="0" autoUpdateAnimBg="0"/>
      <p:bldP spid="5" grpId="0" autoUpdateAnimBg="0"/>
      <p:bldP spid="8" grpId="0" autoUpdateAnimBg="0"/>
      <p:bldP spid="14" grpId="0" autoUpdateAnimBg="0"/>
      <p:bldP spid="15" grpId="0" animBg="1" autoUpdateAnimBg="0"/>
      <p:bldP spid="22" grpId="0" animBg="1" autoUpdateAnimBg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25559" y="670468"/>
            <a:ext cx="9199891" cy="52322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ru-RU" sz="2800" dirty="0" err="1">
                <a:solidFill>
                  <a:srgbClr val="0A0A0A"/>
                </a:solidFill>
                <a:latin typeface="Google Sans"/>
              </a:rPr>
              <a:t>Фізкультхвилинка</a:t>
            </a:r>
            <a:r>
              <a:rPr lang="ru-RU" sz="2800" dirty="0">
                <a:solidFill>
                  <a:srgbClr val="0A0A0A"/>
                </a:solidFill>
                <a:latin typeface="Google Sans"/>
              </a:rPr>
              <a:t> "</a:t>
            </a:r>
            <a:r>
              <a:rPr lang="ru-RU" sz="2800" dirty="0" err="1">
                <a:solidFill>
                  <a:srgbClr val="0A0A0A"/>
                </a:solidFill>
                <a:latin typeface="Google Sans"/>
              </a:rPr>
              <a:t>Обернена</a:t>
            </a:r>
            <a:r>
              <a:rPr lang="ru-RU" sz="2800" dirty="0">
                <a:solidFill>
                  <a:srgbClr val="0A0A0A"/>
                </a:solidFill>
                <a:latin typeface="Google Sans"/>
              </a:rPr>
              <a:t> </a:t>
            </a:r>
            <a:r>
              <a:rPr lang="ru-RU" sz="2800" dirty="0" err="1">
                <a:solidFill>
                  <a:srgbClr val="0A0A0A"/>
                </a:solidFill>
                <a:latin typeface="Google Sans"/>
              </a:rPr>
              <a:t>пропорційна</a:t>
            </a:r>
            <a:r>
              <a:rPr lang="ru-RU" sz="2800" dirty="0">
                <a:solidFill>
                  <a:srgbClr val="0A0A0A"/>
                </a:solidFill>
                <a:latin typeface="Google Sans"/>
              </a:rPr>
              <a:t> </a:t>
            </a:r>
            <a:r>
              <a:rPr lang="ru-RU" sz="2800" dirty="0" err="1">
                <a:solidFill>
                  <a:srgbClr val="0A0A0A"/>
                </a:solidFill>
                <a:latin typeface="Google Sans"/>
              </a:rPr>
              <a:t>залежність</a:t>
            </a:r>
            <a:r>
              <a:rPr lang="ru-RU" dirty="0">
                <a:solidFill>
                  <a:srgbClr val="0A0A0A"/>
                </a:solidFill>
                <a:latin typeface="Google Sans"/>
              </a:rPr>
              <a:t>"</a:t>
            </a:r>
            <a:endParaRPr lang="ru-RU" dirty="0"/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107831" y="1445145"/>
            <a:ext cx="9689123" cy="4979804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88872" rIns="0" bIns="179331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oogle Sans"/>
              </a:rPr>
              <a:t>Приклади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oogle Sans"/>
              </a:rPr>
              <a:t> </a:t>
            </a:r>
            <a:r>
              <a:rPr kumimoji="0" lang="ru-RU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oogle Sans"/>
              </a:rPr>
              <a:t>рухів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oogle Sans"/>
              </a:rPr>
              <a:t>:</a:t>
            </a:r>
            <a:endParaRPr kumimoji="0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"</a:t>
            </a:r>
            <a:r>
              <a:rPr kumimoji="0" lang="ru-RU" altLang="ru-RU" sz="2400" b="1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Швидкість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 і час":</a:t>
            </a:r>
            <a:endParaRPr kumimoji="0" lang="ru-RU" altLang="ru-RU" sz="2400" b="0" i="0" u="none" strike="noStrike" cap="none" normalizeH="0" baseline="0" dirty="0" smtClean="0">
              <a:ln>
                <a:noFill/>
              </a:ln>
              <a:solidFill>
                <a:srgbClr val="0A0A0A"/>
              </a:solidFill>
              <a:effectLst/>
              <a:latin typeface="Google San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2400" b="1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Інструкція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: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 "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Їдемо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швидко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!" (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учні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швидко-швидко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біжать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 на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місці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, але мало).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2400" b="1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Інструкція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: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 "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Їдемо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повільно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!" (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учні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повільно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, але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довго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крокують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, "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гальмуючи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").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2"/>
              <a:tabLst/>
            </a:pP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"</a:t>
            </a:r>
            <a:r>
              <a:rPr kumimoji="0" lang="ru-RU" altLang="ru-RU" sz="2400" b="1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Кількість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 </a:t>
            </a:r>
            <a:r>
              <a:rPr kumimoji="0" lang="ru-RU" altLang="ru-RU" sz="2400" b="1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робітників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 і час":</a:t>
            </a:r>
            <a:endParaRPr kumimoji="0" lang="ru-RU" altLang="ru-RU" sz="2400" b="0" i="0" u="none" strike="noStrike" cap="none" normalizeH="0" baseline="0" dirty="0" smtClean="0">
              <a:ln>
                <a:noFill/>
              </a:ln>
              <a:solidFill>
                <a:srgbClr val="0A0A0A"/>
              </a:solidFill>
              <a:effectLst/>
              <a:latin typeface="Google San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2400" b="1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Інструкція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: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 "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Робочих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багато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!" (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швидко-швидко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махаємо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 руками, як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ніби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багато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 людей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працює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).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2400" b="1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Інструкція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: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 "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Робочих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 мало!" (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повільно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, але широко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робимо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 махи руками,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ніби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 один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робітник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довго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працює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oogle Sans"/>
              </a:rPr>
              <a:t/>
            </a:r>
            <a:b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oogle Sans"/>
              </a:rPr>
            </a:b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oogle San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7538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914526" y="2708276"/>
            <a:ext cx="8183563" cy="421481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uk-UA" altLang="ru-RU" sz="3600"/>
              <a:t>Для будівництва 5 бульдозерів розчистили ділянку за 210 хв. За який час 7 бульдозерів розчистять цю ділянку?                                                                     </a:t>
            </a:r>
          </a:p>
        </p:txBody>
      </p:sp>
      <p:grpSp>
        <p:nvGrpSpPr>
          <p:cNvPr id="2" name="Группа 1"/>
          <p:cNvGrpSpPr>
            <a:grpSpLocks/>
          </p:cNvGrpSpPr>
          <p:nvPr/>
        </p:nvGrpSpPr>
        <p:grpSpPr bwMode="auto">
          <a:xfrm>
            <a:off x="1552576" y="1628775"/>
            <a:ext cx="5776913" cy="1168400"/>
            <a:chOff x="251520" y="1539772"/>
            <a:chExt cx="5776654" cy="1168504"/>
          </a:xfrm>
        </p:grpSpPr>
        <p:pic>
          <p:nvPicPr>
            <p:cNvPr id="9221" name="Picture 4" descr="C:\Documents and Settings\andrey\Рабочий стол\бульдозер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20" y="1556792"/>
              <a:ext cx="1143000" cy="1143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22" name="Picture 5" descr="C:\Documents and Settings\andrey\Рабочий стол\бульдозер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70048" y="1565276"/>
              <a:ext cx="1143000" cy="1143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23" name="Picture 6" descr="C:\Documents and Settings\andrey\Рабочий стол\бульдозер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44312" y="1556792"/>
              <a:ext cx="1143000" cy="1143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24" name="Picture 7" descr="C:\Documents and Settings\andrey\Рабочий стол\бульдозер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87312" y="1565276"/>
              <a:ext cx="1143000" cy="1143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25" name="Picture 9" descr="C:\Documents and Settings\andrey\Рабочий стол\бульдозер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85174" y="1539772"/>
              <a:ext cx="1143000" cy="1143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Прямоугольник 9"/>
          <p:cNvSpPr/>
          <p:nvPr/>
        </p:nvSpPr>
        <p:spPr>
          <a:xfrm>
            <a:off x="1914526" y="735082"/>
            <a:ext cx="7599516" cy="707886"/>
          </a:xfrm>
          <a:prstGeom prst="rect">
            <a:avLst/>
          </a:prstGeom>
          <a:noFill/>
        </p:spPr>
        <p:txBody>
          <a:bodyPr wrap="none">
            <a:prstTxWarp prst="textChevron">
              <a:avLst/>
            </a:prstTxWarp>
            <a:spAutoFit/>
          </a:bodyPr>
          <a:lstStyle/>
          <a:p>
            <a:pPr algn="ctr">
              <a:defRPr/>
            </a:pPr>
            <a:r>
              <a:rPr lang="uk-UA" sz="4000" b="1" dirty="0">
                <a:ln w="24500" cmpd="dbl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00CC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rial" charset="0"/>
              </a:rPr>
              <a:t>Виконання письмових вправ</a:t>
            </a:r>
          </a:p>
        </p:txBody>
      </p:sp>
    </p:spTree>
    <p:extLst>
      <p:ext uri="{BB962C8B-B14F-4D97-AF65-F5344CB8AC3E}">
        <p14:creationId xmlns:p14="http://schemas.microsoft.com/office/powerpoint/2010/main" val="2935973366"/>
      </p:ext>
    </p:extLst>
  </p:cSld>
  <p:clrMapOvr>
    <a:masterClrMapping/>
  </p:clrMapOvr>
  <p:transition spd="med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524001" y="214314"/>
            <a:ext cx="8183563" cy="1050925"/>
          </a:xfrm>
        </p:spPr>
        <p:txBody>
          <a:bodyPr/>
          <a:lstStyle/>
          <a:p>
            <a:pPr>
              <a:defRPr/>
            </a:pPr>
            <a:r>
              <a:rPr lang="uk-UA" dirty="0" smtClean="0">
                <a:solidFill>
                  <a:srgbClr val="0070C0"/>
                </a:solidFill>
              </a:rPr>
              <a:t>Розв'язок</a:t>
            </a:r>
            <a:r>
              <a:rPr lang="ru-RU" dirty="0" smtClean="0">
                <a:solidFill>
                  <a:schemeClr val="accent1">
                    <a:tint val="88000"/>
                    <a:satMod val="150000"/>
                  </a:schemeClr>
                </a:solidFill>
              </a:rPr>
              <a:t>  .</a:t>
            </a:r>
            <a:endParaRPr lang="ru-RU" dirty="0">
              <a:solidFill>
                <a:schemeClr val="accent1">
                  <a:tint val="88000"/>
                  <a:satMod val="150000"/>
                </a:schemeClr>
              </a:solidFill>
            </a:endParaRPr>
          </a:p>
        </p:txBody>
      </p:sp>
      <p:sp>
        <p:nvSpPr>
          <p:cNvPr id="67587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2135188" y="1268413"/>
            <a:ext cx="8424862" cy="5256212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buFontTx/>
              <a:buNone/>
            </a:pPr>
            <a:r>
              <a:rPr lang="uk-UA" alt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К-сть бульдозерів      Час.(хв</a:t>
            </a:r>
            <a:r>
              <a:rPr lang="ru-RU" alt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eaLnBrk="1" hangingPunct="1">
              <a:buFontTx/>
              <a:buNone/>
            </a:pPr>
            <a:r>
              <a:rPr lang="ru-RU" alt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5                       210</a:t>
            </a:r>
          </a:p>
          <a:p>
            <a:pPr eaLnBrk="1" hangingPunct="1">
              <a:buFontTx/>
              <a:buNone/>
            </a:pPr>
            <a:r>
              <a:rPr lang="ru-RU" alt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7                        х</a:t>
            </a:r>
          </a:p>
          <a:p>
            <a:pPr eaLnBrk="1" hangingPunct="1">
              <a:buFontTx/>
              <a:buNone/>
            </a:pPr>
            <a:r>
              <a:rPr lang="uk-UA" alt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Визначимо залежність і складемо пропорцію</a:t>
            </a:r>
          </a:p>
          <a:p>
            <a:pPr eaLnBrk="1" hangingPunct="1">
              <a:buFontTx/>
              <a:buNone/>
            </a:pPr>
            <a:r>
              <a:rPr lang="ru-RU" alt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7: 5= 210 : х</a:t>
            </a:r>
          </a:p>
          <a:p>
            <a:pPr eaLnBrk="1" hangingPunct="1">
              <a:buFontTx/>
              <a:buNone/>
            </a:pPr>
            <a:r>
              <a:rPr lang="ru-RU" alt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7х= 210 · 5</a:t>
            </a:r>
          </a:p>
          <a:p>
            <a:pPr eaLnBrk="1" hangingPunct="1">
              <a:buFontTx/>
              <a:buNone/>
            </a:pPr>
            <a:r>
              <a:rPr lang="ru-RU" alt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7х= 1050</a:t>
            </a:r>
          </a:p>
          <a:p>
            <a:pPr eaLnBrk="1" hangingPunct="1">
              <a:buFontTx/>
              <a:buNone/>
            </a:pPr>
            <a:r>
              <a:rPr lang="uk-UA" altLang="ru-RU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 = 1050 : 7 </a:t>
            </a:r>
            <a:endParaRPr lang="ru-RU" altLang="ru-RU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FontTx/>
              <a:buNone/>
            </a:pPr>
            <a:r>
              <a:rPr lang="ru-RU" altLang="ru-RU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 = 150 </a:t>
            </a:r>
            <a:r>
              <a:rPr lang="uk-UA" altLang="ru-RU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(хв.)	</a:t>
            </a:r>
            <a:r>
              <a:rPr lang="uk-UA" alt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150 хв. = 2,5 години    </a:t>
            </a:r>
          </a:p>
          <a:p>
            <a:pPr eaLnBrk="1" hangingPunct="1">
              <a:buFontTx/>
              <a:buNone/>
            </a:pPr>
            <a:r>
              <a:rPr lang="ru-RU" alt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</p:txBody>
      </p:sp>
      <p:sp>
        <p:nvSpPr>
          <p:cNvPr id="67588" name="Line 4"/>
          <p:cNvSpPr>
            <a:spLocks noChangeShapeType="1"/>
          </p:cNvSpPr>
          <p:nvPr/>
        </p:nvSpPr>
        <p:spPr bwMode="auto">
          <a:xfrm flipV="1">
            <a:off x="3216275" y="1846263"/>
            <a:ext cx="0" cy="1008062"/>
          </a:xfrm>
          <a:prstGeom prst="line">
            <a:avLst/>
          </a:prstGeom>
          <a:noFill/>
          <a:ln w="57150">
            <a:solidFill>
              <a:srgbClr val="00CC99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7589" name="Line 5"/>
          <p:cNvSpPr>
            <a:spLocks noChangeShapeType="1"/>
          </p:cNvSpPr>
          <p:nvPr/>
        </p:nvSpPr>
        <p:spPr bwMode="auto">
          <a:xfrm>
            <a:off x="6816725" y="1917700"/>
            <a:ext cx="0" cy="865188"/>
          </a:xfrm>
          <a:prstGeom prst="line">
            <a:avLst/>
          </a:prstGeom>
          <a:noFill/>
          <a:ln w="57150">
            <a:solidFill>
              <a:srgbClr val="00CC99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7241422"/>
      </p:ext>
    </p:extLst>
  </p:cSld>
  <p:clrMapOvr>
    <a:masterClrMapping/>
  </p:clrMapOvr>
  <p:transition spd="med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7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67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7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7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7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7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7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7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675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75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8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75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900" decel="100000" fill="hold"/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2000"/>
                                        <p:tgtEl>
                                          <p:spTgt spid="675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675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675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675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675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6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71B9722-0584-457A-40EF-8E8EFA8C31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532" y="148132"/>
            <a:ext cx="10417257" cy="1434830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Рукописный ввод 1">
                <a:extLst>
                  <a:ext uri="{FF2B5EF4-FFF2-40B4-BE49-F238E27FC236}">
                    <a16:creationId xmlns:a16="http://schemas.microsoft.com/office/drawing/2014/main" id="{FF1D6E19-F795-2851-2C06-0AFDB06B13C0}"/>
                  </a:ext>
                </a:extLst>
              </p14:cNvPr>
              <p14:cNvContentPartPr/>
              <p14:nvPr/>
            </p14:nvContentPartPr>
            <p14:xfrm>
              <a:off x="269640" y="1546560"/>
              <a:ext cx="11108880" cy="4848840"/>
            </p14:xfrm>
          </p:contentPart>
        </mc:Choice>
        <mc:Fallback xmlns="">
          <p:pic>
            <p:nvPicPr>
              <p:cNvPr id="2" name="Рукописный ввод 1">
                <a:extLst>
                  <a:ext uri="{FF2B5EF4-FFF2-40B4-BE49-F238E27FC236}">
                    <a16:creationId xmlns:a16="http://schemas.microsoft.com/office/drawing/2014/main" id="{FF1D6E19-F795-2851-2C06-0AFDB06B13C0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60280" y="1537200"/>
                <a:ext cx="11127600" cy="48675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974969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524000" y="1090306"/>
            <a:ext cx="9753600" cy="418782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uk-UA" altLang="ru-RU" dirty="0" smtClean="0"/>
              <a:t>Деяку відстань ластівка пролетіла за</a:t>
            </a:r>
          </a:p>
          <a:p>
            <a:pPr eaLnBrk="1" hangingPunct="1">
              <a:buFontTx/>
              <a:buNone/>
            </a:pPr>
            <a:r>
              <a:rPr lang="uk-UA" altLang="ru-RU" dirty="0" smtClean="0"/>
              <a:t>0,5год. зі швидкістю 50 км/год. За скільки</a:t>
            </a:r>
          </a:p>
          <a:p>
            <a:pPr eaLnBrk="1" hangingPunct="1">
              <a:buFontTx/>
              <a:buNone/>
            </a:pPr>
            <a:r>
              <a:rPr lang="uk-UA" altLang="ru-RU" dirty="0" smtClean="0"/>
              <a:t>хвилин пролетить ту ж саму відстань</a:t>
            </a:r>
          </a:p>
          <a:p>
            <a:pPr eaLnBrk="1" hangingPunct="1">
              <a:buFontTx/>
              <a:buNone/>
            </a:pPr>
            <a:r>
              <a:rPr lang="uk-UA" altLang="ru-RU" dirty="0" smtClean="0"/>
              <a:t>стриж, якщо буде летіти зі швидкістю </a:t>
            </a:r>
          </a:p>
          <a:p>
            <a:pPr eaLnBrk="1" hangingPunct="1">
              <a:buFontTx/>
              <a:buNone/>
            </a:pPr>
            <a:r>
              <a:rPr lang="uk-UA" altLang="ru-RU" dirty="0" smtClean="0"/>
              <a:t>100 км/год.?</a:t>
            </a:r>
          </a:p>
        </p:txBody>
      </p:sp>
      <p:pic>
        <p:nvPicPr>
          <p:cNvPr id="30722" name="Picture 2" descr="http://1.bp.blogspot.com/-GMEd68tmay0/VE0ivhirSHI/AAAAAAAAABY/u6bseAy4PaE/s1600/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0" y="4012672"/>
            <a:ext cx="2268538" cy="231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AutoShape 6" descr="https://encrypted-tbn1.gstatic.com/images?q=tbn:ANd9GcQ4kLKcRvX2BoqAK77dR-2yBgNkV2pOmwG6-tdWEuGTrIHiQ9eTAA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11269" name="AutoShape 8" descr="https://encrypted-tbn1.gstatic.com/images?q=tbn:ANd9GcQ4kLKcRvX2BoqAK77dR-2yBgNkV2pOmwG6-tdWEuGTrIHiQ9eTAA"/>
          <p:cNvSpPr>
            <a:spLocks noChangeAspect="1" noChangeArrowheads="1"/>
          </p:cNvSpPr>
          <p:nvPr/>
        </p:nvSpPr>
        <p:spPr bwMode="auto">
          <a:xfrm>
            <a:off x="1831975" y="79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11270" name="AutoShape 10" descr="https://encrypted-tbn1.gstatic.com/images?q=tbn:ANd9GcQ4kLKcRvX2BoqAK77dR-2yBgNkV2pOmwG6-tdWEuGTrIHiQ9eTAA"/>
          <p:cNvSpPr>
            <a:spLocks noChangeAspect="1" noChangeArrowheads="1"/>
          </p:cNvSpPr>
          <p:nvPr/>
        </p:nvSpPr>
        <p:spPr bwMode="auto">
          <a:xfrm>
            <a:off x="1984375" y="1603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11271" name="AutoShape 12" descr="http://upload.wikimedia.org/wikipedia/commons/b/be/Apus_apus_-Barcelona,_Spain-8_(1).jpg"/>
          <p:cNvSpPr>
            <a:spLocks noChangeAspect="1" noChangeArrowheads="1"/>
          </p:cNvSpPr>
          <p:nvPr/>
        </p:nvSpPr>
        <p:spPr bwMode="auto">
          <a:xfrm>
            <a:off x="2136775" y="3127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pic>
        <p:nvPicPr>
          <p:cNvPr id="13" name="Объект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0012" y="3608917"/>
            <a:ext cx="2170112" cy="275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2215952" y="222082"/>
            <a:ext cx="7599516" cy="707886"/>
          </a:xfrm>
          <a:prstGeom prst="rect">
            <a:avLst/>
          </a:prstGeom>
          <a:noFill/>
        </p:spPr>
        <p:txBody>
          <a:bodyPr wrap="none">
            <a:prstTxWarp prst="textChevron">
              <a:avLst/>
            </a:prstTxWarp>
            <a:spAutoFit/>
          </a:bodyPr>
          <a:lstStyle/>
          <a:p>
            <a:pPr algn="ctr">
              <a:defRPr/>
            </a:pPr>
            <a:r>
              <a:rPr lang="uk-UA" sz="4000" b="1" dirty="0">
                <a:ln w="24500" cmpd="dbl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00CC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rial" charset="0"/>
              </a:rPr>
              <a:t>Виконання письмових вправ</a:t>
            </a:r>
          </a:p>
        </p:txBody>
      </p:sp>
    </p:spTree>
    <p:extLst>
      <p:ext uri="{BB962C8B-B14F-4D97-AF65-F5344CB8AC3E}">
        <p14:creationId xmlns:p14="http://schemas.microsoft.com/office/powerpoint/2010/main" val="2618819453"/>
      </p:ext>
    </p:extLst>
  </p:cSld>
  <p:clrMapOvr>
    <a:masterClrMapping/>
  </p:clrMapOvr>
  <p:transition spd="med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524001" y="188914"/>
            <a:ext cx="8183563" cy="642937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uk-UA" altLang="ru-RU" b="1" smtClean="0">
                <a:solidFill>
                  <a:srgbClr val="0070C0"/>
                </a:solidFill>
              </a:rPr>
              <a:t>Розв'язок  </a:t>
            </a:r>
          </a:p>
        </p:txBody>
      </p:sp>
      <p:sp>
        <p:nvSpPr>
          <p:cNvPr id="72707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847851" y="1654175"/>
            <a:ext cx="8310563" cy="4857750"/>
          </a:xfrm>
        </p:spPr>
        <p:txBody>
          <a:bodyPr>
            <a:normAutofit fontScale="70000" lnSpcReduction="20000"/>
          </a:bodyPr>
          <a:lstStyle/>
          <a:p>
            <a:pPr marL="265176" indent="-265176">
              <a:defRPr/>
            </a:pPr>
            <a:r>
              <a:rPr lang="uk-UA" dirty="0" smtClean="0"/>
              <a:t>         Швидкість (км/год.)     Час (год.)</a:t>
            </a:r>
          </a:p>
          <a:p>
            <a:pPr marL="265176" indent="-265176">
              <a:defRPr/>
            </a:pPr>
            <a:r>
              <a:rPr lang="uk-UA" dirty="0" smtClean="0"/>
              <a:t> ластівка         50                      0,5</a:t>
            </a:r>
          </a:p>
          <a:p>
            <a:pPr marL="265176" indent="-265176">
              <a:defRPr/>
            </a:pPr>
            <a:r>
              <a:rPr lang="uk-UA" dirty="0" smtClean="0"/>
              <a:t> стриж             100                       х</a:t>
            </a:r>
          </a:p>
          <a:p>
            <a:pPr marL="265176" indent="-265176">
              <a:defRPr/>
            </a:pPr>
            <a:r>
              <a:rPr lang="uk-UA" dirty="0" smtClean="0"/>
              <a:t> </a:t>
            </a:r>
          </a:p>
          <a:p>
            <a:pPr eaLnBrk="1" hangingPunct="1">
              <a:buFontTx/>
              <a:buNone/>
              <a:defRPr/>
            </a:pPr>
            <a:r>
              <a:rPr lang="uk-UA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Визначимо залежність і складемо </a:t>
            </a:r>
            <a:r>
              <a:rPr lang="uk-UA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пропорцію</a:t>
            </a:r>
            <a:r>
              <a:rPr lang="ru-RU" sz="2400" dirty="0"/>
              <a:t>:</a:t>
            </a:r>
          </a:p>
          <a:p>
            <a:pPr marL="265176" indent="-265176">
              <a:defRPr/>
            </a:pPr>
            <a:r>
              <a:rPr lang="ru-RU" sz="2400" dirty="0"/>
              <a:t>     </a:t>
            </a:r>
          </a:p>
          <a:p>
            <a:pPr marL="265176" indent="-265176">
              <a:defRPr/>
            </a:pPr>
            <a:r>
              <a:rPr lang="ru-RU" dirty="0" smtClean="0"/>
              <a:t>       100 : 50 = 0,5 : х</a:t>
            </a:r>
            <a:endParaRPr lang="ru-RU" dirty="0"/>
          </a:p>
          <a:p>
            <a:pPr marL="265176" indent="-265176">
              <a:defRPr/>
            </a:pPr>
            <a:r>
              <a:rPr lang="ru-RU" dirty="0"/>
              <a:t>     </a:t>
            </a:r>
            <a:r>
              <a:rPr lang="ru-RU" dirty="0" smtClean="0"/>
              <a:t>  100х = 50 · 0,5</a:t>
            </a:r>
            <a:endParaRPr lang="ru-RU" dirty="0"/>
          </a:p>
          <a:p>
            <a:pPr marL="265176" indent="-265176">
              <a:defRPr/>
            </a:pPr>
            <a:r>
              <a:rPr lang="ru-RU" dirty="0"/>
              <a:t>      </a:t>
            </a:r>
            <a:r>
              <a:rPr lang="ru-RU" dirty="0" smtClean="0"/>
              <a:t> 100х = 25</a:t>
            </a:r>
          </a:p>
          <a:p>
            <a:pPr marL="265176" indent="-265176">
              <a:defRPr/>
            </a:pPr>
            <a:r>
              <a:rPr lang="ru-RU" dirty="0" smtClean="0"/>
              <a:t>        х = 25 : 100</a:t>
            </a:r>
          </a:p>
          <a:p>
            <a:pPr marL="265176" indent="-265176">
              <a:defRPr/>
            </a:pPr>
            <a:r>
              <a:rPr lang="uk-UA" dirty="0" smtClean="0"/>
              <a:t>       х= 0,25</a:t>
            </a:r>
            <a:endParaRPr lang="ru-RU" dirty="0"/>
          </a:p>
          <a:p>
            <a:pPr marL="265176" indent="-265176">
              <a:defRPr/>
            </a:pPr>
            <a:r>
              <a:rPr lang="ru-RU" dirty="0" smtClean="0"/>
              <a:t>                        0,25 год.=15 </a:t>
            </a:r>
            <a:r>
              <a:rPr lang="ru-RU" dirty="0" err="1" smtClean="0"/>
              <a:t>хвилин</a:t>
            </a:r>
            <a:endParaRPr lang="ru-RU" dirty="0"/>
          </a:p>
        </p:txBody>
      </p:sp>
      <p:sp>
        <p:nvSpPr>
          <p:cNvPr id="72708" name="Line 4"/>
          <p:cNvSpPr>
            <a:spLocks noChangeShapeType="1"/>
          </p:cNvSpPr>
          <p:nvPr/>
        </p:nvSpPr>
        <p:spPr bwMode="auto">
          <a:xfrm flipV="1">
            <a:off x="4008438" y="2074863"/>
            <a:ext cx="0" cy="863600"/>
          </a:xfrm>
          <a:prstGeom prst="line">
            <a:avLst/>
          </a:prstGeom>
          <a:noFill/>
          <a:ln w="57150">
            <a:solidFill>
              <a:srgbClr val="00CC99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2710" name="Line 6"/>
          <p:cNvSpPr>
            <a:spLocks noChangeShapeType="1"/>
          </p:cNvSpPr>
          <p:nvPr/>
        </p:nvSpPr>
        <p:spPr bwMode="auto">
          <a:xfrm>
            <a:off x="7535863" y="2111376"/>
            <a:ext cx="0" cy="792163"/>
          </a:xfrm>
          <a:prstGeom prst="line">
            <a:avLst/>
          </a:prstGeom>
          <a:noFill/>
          <a:ln w="57150">
            <a:solidFill>
              <a:srgbClr val="00CC99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4480307"/>
      </p:ext>
    </p:extLst>
  </p:cSld>
  <p:clrMapOvr>
    <a:masterClrMapping/>
  </p:clrMapOvr>
  <p:transition spd="med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2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2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2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727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27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900" decel="1000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1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27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900" decel="100000" fill="hold"/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27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27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27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2000"/>
                                        <p:tgtEl>
                                          <p:spTgt spid="727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2000"/>
                                        <p:tgtEl>
                                          <p:spTgt spid="727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4" dur="2000"/>
                                        <p:tgtEl>
                                          <p:spTgt spid="727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2000"/>
                                        <p:tgtEl>
                                          <p:spTgt spid="7270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270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270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270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F707989-A095-BF83-5007-682EACF120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585" y="0"/>
            <a:ext cx="10077697" cy="1729754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Рукописный ввод 1">
                <a:extLst>
                  <a:ext uri="{FF2B5EF4-FFF2-40B4-BE49-F238E27FC236}">
                    <a16:creationId xmlns:a16="http://schemas.microsoft.com/office/drawing/2014/main" id="{9EF0D52B-C145-4091-AF0B-B790B091E3C5}"/>
                  </a:ext>
                </a:extLst>
              </p14:cNvPr>
              <p14:cNvContentPartPr/>
              <p14:nvPr/>
            </p14:nvContentPartPr>
            <p14:xfrm>
              <a:off x="397800" y="1888920"/>
              <a:ext cx="11727360" cy="4945680"/>
            </p14:xfrm>
          </p:contentPart>
        </mc:Choice>
        <mc:Fallback xmlns="">
          <p:pic>
            <p:nvPicPr>
              <p:cNvPr id="2" name="Рукописный ввод 1">
                <a:extLst>
                  <a:ext uri="{FF2B5EF4-FFF2-40B4-BE49-F238E27FC236}">
                    <a16:creationId xmlns:a16="http://schemas.microsoft.com/office/drawing/2014/main" id="{9EF0D52B-C145-4091-AF0B-B790B091E3C5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88440" y="1879560"/>
                <a:ext cx="11746080" cy="49644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011662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 descr="http://clipart-library.com/img/1926238.gif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0517" y="3388179"/>
            <a:ext cx="3015733" cy="3202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924051" y="330272"/>
            <a:ext cx="7919356" cy="36379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uk-UA" altLang="ru-RU" sz="3200" b="1" i="1" kern="0" dirty="0">
                <a:solidFill>
                  <a:schemeClr val="accent5">
                    <a:lumMod val="50000"/>
                  </a:schemeClr>
                </a:solidFill>
                <a:latin typeface="Bookman Old Style" panose="02050604050505020204" pitchFamily="18" charset="0"/>
              </a:rPr>
              <a:t>   Деяку </a:t>
            </a:r>
            <a:r>
              <a:rPr lang="uk-UA" altLang="ru-RU" sz="3200" b="1" i="1" kern="0" dirty="0">
                <a:solidFill>
                  <a:schemeClr val="accent5">
                    <a:lumMod val="50000"/>
                  </a:schemeClr>
                </a:solidFill>
                <a:latin typeface="Bookman Old Style" panose="02050604050505020204" pitchFamily="18" charset="0"/>
              </a:rPr>
              <a:t>відстань ластівка пролетіла </a:t>
            </a:r>
            <a:r>
              <a:rPr lang="uk-UA" altLang="ru-RU" sz="3200" b="1" i="1" kern="0" dirty="0">
                <a:solidFill>
                  <a:schemeClr val="accent5">
                    <a:lumMod val="50000"/>
                  </a:schemeClr>
                </a:solidFill>
                <a:latin typeface="Bookman Old Style" panose="02050604050505020204" pitchFamily="18" charset="0"/>
              </a:rPr>
              <a:t>за 0,5год</a:t>
            </a:r>
            <a:r>
              <a:rPr lang="uk-UA" altLang="ru-RU" sz="3200" b="1" i="1" kern="0" dirty="0">
                <a:solidFill>
                  <a:schemeClr val="accent5">
                    <a:lumMod val="50000"/>
                  </a:schemeClr>
                </a:solidFill>
                <a:latin typeface="Bookman Old Style" panose="02050604050505020204" pitchFamily="18" charset="0"/>
              </a:rPr>
              <a:t>. зі швидкістю 50 км/год. За </a:t>
            </a:r>
            <a:r>
              <a:rPr lang="uk-UA" altLang="ru-RU" sz="3200" b="1" i="1" kern="0" dirty="0">
                <a:solidFill>
                  <a:schemeClr val="accent5">
                    <a:lumMod val="50000"/>
                  </a:schemeClr>
                </a:solidFill>
                <a:latin typeface="Bookman Old Style" panose="02050604050505020204" pitchFamily="18" charset="0"/>
              </a:rPr>
              <a:t>скільки хвилин </a:t>
            </a:r>
            <a:r>
              <a:rPr lang="uk-UA" altLang="ru-RU" sz="3200" b="1" i="1" kern="0" dirty="0">
                <a:solidFill>
                  <a:schemeClr val="accent5">
                    <a:lumMod val="50000"/>
                  </a:schemeClr>
                </a:solidFill>
                <a:latin typeface="Bookman Old Style" panose="02050604050505020204" pitchFamily="18" charset="0"/>
              </a:rPr>
              <a:t>пролетить ту ж саму </a:t>
            </a:r>
            <a:r>
              <a:rPr lang="uk-UA" altLang="ru-RU" sz="3200" b="1" i="1" kern="0" dirty="0">
                <a:solidFill>
                  <a:schemeClr val="accent5">
                    <a:lumMod val="50000"/>
                  </a:schemeClr>
                </a:solidFill>
                <a:latin typeface="Bookman Old Style" panose="02050604050505020204" pitchFamily="18" charset="0"/>
              </a:rPr>
              <a:t>відстань стриж</a:t>
            </a:r>
            <a:r>
              <a:rPr lang="uk-UA" altLang="ru-RU" sz="3200" b="1" i="1" kern="0" dirty="0">
                <a:solidFill>
                  <a:schemeClr val="accent5">
                    <a:lumMod val="50000"/>
                  </a:schemeClr>
                </a:solidFill>
                <a:latin typeface="Bookman Old Style" panose="02050604050505020204" pitchFamily="18" charset="0"/>
              </a:rPr>
              <a:t>, якщо буде летіти зі швидкістю 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uk-UA" altLang="ru-RU" sz="3200" b="1" i="1" kern="0" dirty="0">
                <a:solidFill>
                  <a:schemeClr val="accent5">
                    <a:lumMod val="50000"/>
                  </a:schemeClr>
                </a:solidFill>
                <a:latin typeface="Bookman Old Style" panose="02050604050505020204" pitchFamily="18" charset="0"/>
              </a:rPr>
              <a:t>  100 км/</a:t>
            </a:r>
            <a:r>
              <a:rPr lang="uk-UA" altLang="ru-RU" sz="3200" b="1" i="1" kern="0" dirty="0" err="1">
                <a:solidFill>
                  <a:schemeClr val="accent5">
                    <a:lumMod val="50000"/>
                  </a:schemeClr>
                </a:solidFill>
                <a:latin typeface="Bookman Old Style" panose="02050604050505020204" pitchFamily="18" charset="0"/>
              </a:rPr>
              <a:t>год</a:t>
            </a:r>
            <a:r>
              <a:rPr lang="uk-UA" altLang="ru-RU" sz="3200" b="1" i="1" kern="0" dirty="0">
                <a:solidFill>
                  <a:schemeClr val="accent5">
                    <a:lumMod val="50000"/>
                  </a:schemeClr>
                </a:solidFill>
                <a:latin typeface="Bookman Old Style" panose="02050604050505020204" pitchFamily="18" charset="0"/>
              </a:rPr>
              <a:t>?</a:t>
            </a:r>
            <a:endParaRPr lang="uk-UA" altLang="ru-RU" sz="3200" b="1" i="1" kern="0" dirty="0">
              <a:solidFill>
                <a:schemeClr val="accent5">
                  <a:lumMod val="50000"/>
                </a:schemeClr>
              </a:solidFill>
              <a:latin typeface="Bookman Old Style" panose="02050604050505020204" pitchFamily="18" charset="0"/>
            </a:endParaRPr>
          </a:p>
        </p:txBody>
      </p:sp>
      <p:sp>
        <p:nvSpPr>
          <p:cNvPr id="3" name="AutoShape 2" descr="Похожее изображение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6" descr="Картинки по запросу соль картинки"/>
          <p:cNvSpPr>
            <a:spLocks noChangeAspect="1" noChangeArrowheads="1"/>
          </p:cNvSpPr>
          <p:nvPr/>
        </p:nvSpPr>
        <p:spPr bwMode="auto">
          <a:xfrm>
            <a:off x="1831975" y="79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0" name="Picture 2" descr="http://fotos.fastimagess.ru/img-q5y5x5n4g40414y5r4f4i416w5s5f4a4v2w5q4/uploads/images/2015/12/24/img_567bc6dc1c9fe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6003" y="3388178"/>
            <a:ext cx="894806" cy="617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zooclub.ru/skat/img.php?w=650&amp;h=600&amp;img=./attach/sim/4536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3407" y="3968190"/>
            <a:ext cx="935811" cy="1138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s02.yapfiles.ru/files/956248/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7448" y="3847376"/>
            <a:ext cx="4276725" cy="2812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Прямая соединительная линия 5"/>
          <p:cNvCxnSpPr>
            <a:endCxn id="2050" idx="2"/>
          </p:cNvCxnSpPr>
          <p:nvPr/>
        </p:nvCxnSpPr>
        <p:spPr>
          <a:xfrm flipV="1">
            <a:off x="4569280" y="4005594"/>
            <a:ext cx="5274127" cy="1101514"/>
          </a:xfrm>
          <a:prstGeom prst="line">
            <a:avLst/>
          </a:prstGeom>
          <a:ln w="57150">
            <a:solidFill>
              <a:srgbClr val="FF0000"/>
            </a:solidFill>
            <a:prstDash val="sysDash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3245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55455" y="623893"/>
            <a:ext cx="502733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i="1" dirty="0" err="1">
                <a:ln>
                  <a:solidFill>
                    <a:srgbClr val="002060"/>
                  </a:solidFill>
                </a:ln>
                <a:pattFill prst="dkUpDiag">
                  <a:fgClr>
                    <a:srgbClr val="4472C4">
                      <a:lumMod val="50000"/>
                    </a:srgbClr>
                  </a:fgClr>
                  <a:bgClr>
                    <a:prstClr val="white"/>
                  </a:bgClr>
                </a:pattFill>
                <a:latin typeface="Bookman Old Style" panose="02050604050505020204" pitchFamily="18" charset="0"/>
              </a:rPr>
              <a:t>Щвидкість</a:t>
            </a:r>
            <a:r>
              <a:rPr lang="ru-RU" sz="3600" b="1" i="1" dirty="0">
                <a:ln>
                  <a:solidFill>
                    <a:srgbClr val="002060"/>
                  </a:solidFill>
                </a:ln>
                <a:pattFill prst="dkUpDiag">
                  <a:fgClr>
                    <a:srgbClr val="4472C4">
                      <a:lumMod val="50000"/>
                    </a:srgbClr>
                  </a:fgClr>
                  <a:bgClr>
                    <a:prstClr val="white"/>
                  </a:bgClr>
                </a:pattFill>
                <a:latin typeface="Bookman Old Style" panose="02050604050505020204" pitchFamily="18" charset="0"/>
              </a:rPr>
              <a:t>, км/год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371400" y="643643"/>
            <a:ext cx="217399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i="1" dirty="0">
                <a:ln>
                  <a:solidFill>
                    <a:srgbClr val="002060"/>
                  </a:solidFill>
                </a:ln>
                <a:pattFill prst="dkUpDiag">
                  <a:fgClr>
                    <a:srgbClr val="4472C4">
                      <a:lumMod val="50000"/>
                    </a:srgbClr>
                  </a:fgClr>
                  <a:bgClr>
                    <a:prstClr val="white"/>
                  </a:bgClr>
                </a:pattFill>
                <a:latin typeface="Bookman Old Style" panose="02050604050505020204" pitchFamily="18" charset="0"/>
              </a:rPr>
              <a:t>Час, год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667500" y="1538001"/>
            <a:ext cx="131318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>
                <a:ln>
                  <a:solidFill>
                    <a:srgbClr val="0000FF"/>
                  </a:solidFill>
                </a:ln>
                <a:pattFill prst="pct60">
                  <a:fgClr>
                    <a:srgbClr val="0000FF"/>
                  </a:fgClr>
                  <a:bgClr>
                    <a:prstClr val="white"/>
                  </a:bgClr>
                </a:pattFill>
                <a:latin typeface="Bookman Old Style" panose="02050604050505020204" pitchFamily="18" charset="0"/>
              </a:rPr>
              <a:t>50  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475666" y="1512470"/>
            <a:ext cx="169790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>
                <a:ln>
                  <a:solidFill>
                    <a:srgbClr val="0000FF"/>
                  </a:solidFill>
                </a:ln>
                <a:pattFill prst="pct60">
                  <a:fgClr>
                    <a:srgbClr val="0000FF"/>
                  </a:fgClr>
                  <a:bgClr>
                    <a:prstClr val="white"/>
                  </a:bgClr>
                </a:pattFill>
                <a:latin typeface="Bookman Old Style" panose="02050604050505020204" pitchFamily="18" charset="0"/>
              </a:rPr>
              <a:t> 0,5  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879440" y="2523803"/>
            <a:ext cx="133402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i="1" dirty="0">
                <a:ln>
                  <a:solidFill>
                    <a:srgbClr val="0000FF"/>
                  </a:solidFill>
                </a:ln>
                <a:pattFill prst="pct60">
                  <a:fgClr>
                    <a:srgbClr val="0000FF"/>
                  </a:fgClr>
                  <a:bgClr>
                    <a:prstClr val="white"/>
                  </a:bgClr>
                </a:pattFill>
                <a:latin typeface="Bookman Old Style" panose="02050604050505020204" pitchFamily="18" charset="0"/>
              </a:rPr>
              <a:t>100</a:t>
            </a:r>
            <a:endParaRPr lang="ru-RU" i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7882187" y="2432943"/>
            <a:ext cx="91884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i="1" dirty="0">
                <a:ln>
                  <a:solidFill>
                    <a:srgbClr val="0000FF"/>
                  </a:solidFill>
                </a:ln>
                <a:pattFill prst="pct60">
                  <a:fgClr>
                    <a:srgbClr val="0000FF"/>
                  </a:fgClr>
                  <a:bgClr>
                    <a:prstClr val="white"/>
                  </a:bgClr>
                </a:pattFill>
                <a:latin typeface="Bookman Old Style" panose="02050604050505020204" pitchFamily="18" charset="0"/>
              </a:rPr>
              <a:t>х</a:t>
            </a:r>
            <a:r>
              <a:rPr lang="ru-RU" sz="4400" b="1" dirty="0">
                <a:ln>
                  <a:solidFill>
                    <a:srgbClr val="0000FF"/>
                  </a:solidFill>
                </a:ln>
                <a:pattFill prst="pct60">
                  <a:fgClr>
                    <a:srgbClr val="0000FF"/>
                  </a:fgClr>
                  <a:bgClr>
                    <a:prstClr val="white"/>
                  </a:bgClr>
                </a:pattFill>
                <a:latin typeface="Bookman Old Style" panose="02050604050505020204" pitchFamily="18" charset="0"/>
              </a:rPr>
              <a:t>  </a:t>
            </a:r>
            <a:endParaRPr lang="ru-RU" dirty="0"/>
          </a:p>
        </p:txBody>
      </p:sp>
      <p:cxnSp>
        <p:nvCxnSpPr>
          <p:cNvPr id="10" name="Прямая со стрелкой 9"/>
          <p:cNvCxnSpPr/>
          <p:nvPr/>
        </p:nvCxnSpPr>
        <p:spPr>
          <a:xfrm>
            <a:off x="3279324" y="1740976"/>
            <a:ext cx="8165" cy="1441004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V="1">
            <a:off x="9179011" y="1538001"/>
            <a:ext cx="8165" cy="1471601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3" name="TextBox 12"/>
              <p:cNvSpPr txBox="1"/>
              <p:nvPr/>
            </p:nvSpPr>
            <p:spPr>
              <a:xfrm>
                <a:off x="4150164" y="3796923"/>
                <a:ext cx="1661032" cy="167039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5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5400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𝟓𝟎</m:t>
                          </m:r>
                        </m:num>
                        <m:den>
                          <m:r>
                            <a:rPr lang="en-US" sz="5400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𝟏𝟎𝟎</m:t>
                          </m:r>
                        </m:den>
                      </m:f>
                    </m:oMath>
                  </m:oMathPara>
                </a14:m>
                <a:endParaRPr lang="ru-RU" sz="5400" b="1" dirty="0">
                  <a:latin typeface="Bookman Old Style" panose="02050604050505020204" pitchFamily="18" charset="0"/>
                </a:endParaRPr>
              </a:p>
            </p:txBody>
          </p:sp>
        </mc:Choice>
        <mc:Fallback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0164" y="3796923"/>
                <a:ext cx="1661032" cy="1670394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Прямоугольник 13"/>
          <p:cNvSpPr/>
          <p:nvPr/>
        </p:nvSpPr>
        <p:spPr>
          <a:xfrm>
            <a:off x="5811196" y="4410713"/>
            <a:ext cx="52290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dirty="0">
                <a:ln>
                  <a:solidFill>
                    <a:srgbClr val="0000FF"/>
                  </a:solidFill>
                </a:ln>
                <a:pattFill prst="pct60">
                  <a:fgClr>
                    <a:srgbClr val="0000FF"/>
                  </a:fgClr>
                  <a:bgClr>
                    <a:prstClr val="white"/>
                  </a:bgClr>
                </a:pattFill>
                <a:latin typeface="Bookman Old Style" panose="02050604050505020204" pitchFamily="18" charset="0"/>
              </a:rPr>
              <a:t>=</a:t>
            </a:r>
            <a:endParaRPr lang="ru-RU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Box 14"/>
              <p:cNvSpPr txBox="1"/>
              <p:nvPr/>
            </p:nvSpPr>
            <p:spPr>
              <a:xfrm>
                <a:off x="6334096" y="3824432"/>
                <a:ext cx="1505540" cy="161537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5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5400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𝒙</m:t>
                          </m:r>
                        </m:num>
                        <m:den>
                          <m:r>
                            <a:rPr lang="en-US" sz="5400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𝟎</m:t>
                          </m:r>
                          <m:r>
                            <a:rPr lang="en-US" sz="5400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,</m:t>
                          </m:r>
                          <m:r>
                            <a:rPr lang="en-US" sz="5400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𝟓</m:t>
                          </m:r>
                        </m:den>
                      </m:f>
                    </m:oMath>
                  </m:oMathPara>
                </a14:m>
                <a:endParaRPr lang="ru-RU" sz="5400" b="1" dirty="0">
                  <a:latin typeface="Bookman Old Style" panose="02050604050505020204" pitchFamily="18" charset="0"/>
                </a:endParaRPr>
              </a:p>
            </p:txBody>
          </p:sp>
        </mc:Choice>
        <mc:Fallback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34096" y="3824432"/>
                <a:ext cx="1505540" cy="1615379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6" name="Группа 15"/>
          <p:cNvGrpSpPr/>
          <p:nvPr/>
        </p:nvGrpSpPr>
        <p:grpSpPr>
          <a:xfrm>
            <a:off x="1658486" y="4539343"/>
            <a:ext cx="2412462" cy="2312476"/>
            <a:chOff x="6307666" y="76731"/>
            <a:chExt cx="1888068" cy="1888068"/>
          </a:xfrm>
        </p:grpSpPr>
        <p:grpSp>
          <p:nvGrpSpPr>
            <p:cNvPr id="17" name="Группа 16"/>
            <p:cNvGrpSpPr/>
            <p:nvPr/>
          </p:nvGrpSpPr>
          <p:grpSpPr>
            <a:xfrm>
              <a:off x="6307666" y="76731"/>
              <a:ext cx="1888068" cy="1888068"/>
              <a:chOff x="6307666" y="76731"/>
              <a:chExt cx="1888068" cy="1888068"/>
            </a:xfrm>
          </p:grpSpPr>
          <p:pic>
            <p:nvPicPr>
              <p:cNvPr id="19" name="Picture 2" descr="Картинки по запросу кленовій лист"/>
              <p:cNvPicPr>
                <a:picLocks noChangeAspect="1" noChangeArrowheads="1"/>
              </p:cNvPicPr>
              <p:nvPr/>
            </p:nvPicPr>
            <p:blipFill>
              <a:blip r:embed="rId4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307666" y="76731"/>
                <a:ext cx="1888068" cy="188806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0" name="Овал 19"/>
              <p:cNvSpPr/>
              <p:nvPr/>
            </p:nvSpPr>
            <p:spPr>
              <a:xfrm>
                <a:off x="6824133" y="627065"/>
                <a:ext cx="863600" cy="803802"/>
              </a:xfrm>
              <a:prstGeom prst="ellipse">
                <a:avLst/>
              </a:prstGeom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18" name="Прямоугольник 17"/>
            <p:cNvSpPr/>
            <p:nvPr/>
          </p:nvSpPr>
          <p:spPr>
            <a:xfrm>
              <a:off x="6783600" y="736578"/>
              <a:ext cx="1079173" cy="47745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uk-UA" sz="3200" b="1" kern="0" dirty="0">
                  <a:solidFill>
                    <a:srgbClr val="FFFF00"/>
                  </a:solidFill>
                  <a:latin typeface="Bookman Old Style" panose="02050604050505020204" pitchFamily="18" charset="0"/>
                </a:rPr>
                <a:t>15 </a:t>
              </a:r>
              <a:r>
                <a:rPr lang="uk-UA" sz="3200" b="1" kern="0" dirty="0" err="1">
                  <a:solidFill>
                    <a:srgbClr val="FFFF00"/>
                  </a:solidFill>
                  <a:latin typeface="Bookman Old Style" panose="02050604050505020204" pitchFamily="18" charset="0"/>
                </a:rPr>
                <a:t>хв</a:t>
              </a:r>
              <a:endParaRPr lang="ru-RU" sz="3200" dirty="0">
                <a:solidFill>
                  <a:srgbClr val="FFFF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6964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87386" y="330271"/>
            <a:ext cx="780505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uk-UA" altLang="ru-RU" sz="3200" b="1" i="1" kern="0" dirty="0">
                <a:solidFill>
                  <a:schemeClr val="accent5">
                    <a:lumMod val="50000"/>
                  </a:schemeClr>
                </a:solidFill>
                <a:latin typeface="Bookman Old Style" panose="02050604050505020204" pitchFamily="18" charset="0"/>
                <a:cs typeface="Times New Roman" pitchFamily="18" charset="0"/>
              </a:rPr>
              <a:t>Троє мулярів можуть закінчити роботу за 5 днів. Для прискорення роботи їм дали ще 2 муляри. За який час </a:t>
            </a:r>
            <a:r>
              <a:rPr lang="uk-UA" altLang="ru-RU" sz="3200" b="1" i="1" kern="0" dirty="0">
                <a:solidFill>
                  <a:schemeClr val="accent5">
                    <a:lumMod val="50000"/>
                  </a:schemeClr>
                </a:solidFill>
                <a:latin typeface="Bookman Old Style" panose="02050604050505020204" pitchFamily="18" charset="0"/>
                <a:cs typeface="Times New Roman" pitchFamily="18" charset="0"/>
              </a:rPr>
              <a:t>вони </a:t>
            </a:r>
            <a:r>
              <a:rPr lang="uk-UA" altLang="ru-RU" sz="3200" b="1" i="1" kern="0" dirty="0">
                <a:solidFill>
                  <a:schemeClr val="accent5">
                    <a:lumMod val="50000"/>
                  </a:schemeClr>
                </a:solidFill>
                <a:latin typeface="Bookman Old Style" panose="02050604050505020204" pitchFamily="18" charset="0"/>
                <a:cs typeface="Times New Roman" pitchFamily="18" charset="0"/>
              </a:rPr>
              <a:t>закінчать роботу, якщо всі муляри працюють з однаковою продуктивністю?</a:t>
            </a:r>
            <a:endParaRPr lang="ru-RU" altLang="ru-RU" sz="3200" b="1" i="1" kern="0" dirty="0">
              <a:solidFill>
                <a:schemeClr val="accent5">
                  <a:lumMod val="50000"/>
                </a:schemeClr>
              </a:solidFill>
              <a:latin typeface="Bookman Old Style" panose="02050604050505020204" pitchFamily="18" charset="0"/>
              <a:cs typeface="Times New Roman" pitchFamily="18" charset="0"/>
            </a:endParaRPr>
          </a:p>
        </p:txBody>
      </p:sp>
      <p:sp>
        <p:nvSpPr>
          <p:cNvPr id="3" name="AutoShape 2" descr="Похожее изображение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6" descr="Картинки по запросу соль картинки"/>
          <p:cNvSpPr>
            <a:spLocks noChangeAspect="1" noChangeArrowheads="1"/>
          </p:cNvSpPr>
          <p:nvPr/>
        </p:nvSpPr>
        <p:spPr bwMode="auto">
          <a:xfrm>
            <a:off x="1831975" y="79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170" name="Picture 2" descr="https://www.gfxtra10.com/uploads/posts/2017-08/1503053535_shutterstock_83858668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0537" y="4188279"/>
            <a:ext cx="1233697" cy="1971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s://82.img.avito.st/640x480/3345631582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3015" y="3869701"/>
            <a:ext cx="177165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s://82.img.avito.st/640x480/3345631582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8959" y="4519613"/>
            <a:ext cx="177165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0043" y="4091328"/>
            <a:ext cx="1231900" cy="196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1115" y="4322763"/>
            <a:ext cx="1231900" cy="196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8164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66607" y="819836"/>
            <a:ext cx="275748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i="1" dirty="0" err="1">
                <a:ln>
                  <a:solidFill>
                    <a:srgbClr val="002060"/>
                  </a:solidFill>
                </a:ln>
                <a:pattFill prst="dkUpDiag">
                  <a:fgClr>
                    <a:srgbClr val="4472C4">
                      <a:lumMod val="50000"/>
                    </a:srgbClr>
                  </a:fgClr>
                  <a:bgClr>
                    <a:prstClr val="white"/>
                  </a:bgClr>
                </a:pattFill>
                <a:latin typeface="Bookman Old Style" panose="02050604050505020204" pitchFamily="18" charset="0"/>
              </a:rPr>
              <a:t>Кількість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8125844" y="738877"/>
            <a:ext cx="109677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i="1" dirty="0">
                <a:ln>
                  <a:solidFill>
                    <a:srgbClr val="002060"/>
                  </a:solidFill>
                </a:ln>
                <a:pattFill prst="dkUpDiag">
                  <a:fgClr>
                    <a:srgbClr val="4472C4">
                      <a:lumMod val="50000"/>
                    </a:srgbClr>
                  </a:fgClr>
                  <a:bgClr>
                    <a:prstClr val="white"/>
                  </a:bgClr>
                </a:pattFill>
                <a:latin typeface="Bookman Old Style" panose="02050604050505020204" pitchFamily="18" charset="0"/>
              </a:rPr>
              <a:t>Час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667501" y="1538001"/>
            <a:ext cx="94128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>
                <a:ln>
                  <a:solidFill>
                    <a:srgbClr val="0000FF"/>
                  </a:solidFill>
                </a:ln>
                <a:pattFill prst="pct60">
                  <a:fgClr>
                    <a:srgbClr val="0000FF"/>
                  </a:fgClr>
                  <a:bgClr>
                    <a:prstClr val="white"/>
                  </a:bgClr>
                </a:pattFill>
                <a:latin typeface="Bookman Old Style" panose="02050604050505020204" pitchFamily="18" charset="0"/>
              </a:rPr>
              <a:t>3  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8125843" y="1484572"/>
            <a:ext cx="113364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>
                <a:ln>
                  <a:solidFill>
                    <a:srgbClr val="0000FF"/>
                  </a:solidFill>
                </a:ln>
                <a:pattFill prst="pct60">
                  <a:fgClr>
                    <a:srgbClr val="0000FF"/>
                  </a:fgClr>
                  <a:bgClr>
                    <a:prstClr val="white"/>
                  </a:bgClr>
                </a:pattFill>
                <a:latin typeface="Bookman Old Style" panose="02050604050505020204" pitchFamily="18" charset="0"/>
              </a:rPr>
              <a:t> 5  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8245107" y="2412540"/>
            <a:ext cx="53412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i="1" dirty="0">
                <a:ln>
                  <a:solidFill>
                    <a:srgbClr val="0000FF"/>
                  </a:solidFill>
                </a:ln>
                <a:pattFill prst="pct60">
                  <a:fgClr>
                    <a:srgbClr val="0000FF"/>
                  </a:fgClr>
                  <a:bgClr>
                    <a:prstClr val="white"/>
                  </a:bgClr>
                </a:pattFill>
                <a:latin typeface="Bookman Old Style" panose="02050604050505020204" pitchFamily="18" charset="0"/>
              </a:rPr>
              <a:t>х</a:t>
            </a:r>
            <a:endParaRPr lang="ru-RU" i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667501" y="2481882"/>
            <a:ext cx="74892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>
                <a:ln>
                  <a:solidFill>
                    <a:srgbClr val="0000FF"/>
                  </a:solidFill>
                </a:ln>
                <a:pattFill prst="pct60">
                  <a:fgClr>
                    <a:srgbClr val="0000FF"/>
                  </a:fgClr>
                  <a:bgClr>
                    <a:prstClr val="white"/>
                  </a:bgClr>
                </a:pattFill>
                <a:latin typeface="Bookman Old Style" panose="02050604050505020204" pitchFamily="18" charset="0"/>
              </a:rPr>
              <a:t>5 </a:t>
            </a:r>
            <a:endParaRPr lang="ru-RU" dirty="0"/>
          </a:p>
        </p:txBody>
      </p:sp>
      <p:cxnSp>
        <p:nvCxnSpPr>
          <p:cNvPr id="10" name="Прямая со стрелкой 9"/>
          <p:cNvCxnSpPr/>
          <p:nvPr/>
        </p:nvCxnSpPr>
        <p:spPr>
          <a:xfrm>
            <a:off x="3279324" y="1740976"/>
            <a:ext cx="8165" cy="1441004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V="1">
            <a:off x="9505951" y="1620572"/>
            <a:ext cx="0" cy="1561408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3" name="TextBox 12"/>
              <p:cNvSpPr txBox="1"/>
              <p:nvPr/>
            </p:nvSpPr>
            <p:spPr>
              <a:xfrm>
                <a:off x="4563740" y="3807278"/>
                <a:ext cx="833883" cy="165359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5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5400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𝟑</m:t>
                          </m:r>
                        </m:num>
                        <m:den>
                          <m:r>
                            <a:rPr lang="uk-UA" sz="5400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𝟓</m:t>
                          </m:r>
                        </m:den>
                      </m:f>
                    </m:oMath>
                  </m:oMathPara>
                </a14:m>
                <a:endParaRPr lang="ru-RU" sz="5400" b="1" dirty="0">
                  <a:latin typeface="Bookman Old Style" panose="02050604050505020204" pitchFamily="18" charset="0"/>
                </a:endParaRPr>
              </a:p>
            </p:txBody>
          </p:sp>
        </mc:Choice>
        <mc:Fallback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63740" y="3807278"/>
                <a:ext cx="833883" cy="1653594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Прямоугольник 13"/>
          <p:cNvSpPr/>
          <p:nvPr/>
        </p:nvSpPr>
        <p:spPr>
          <a:xfrm>
            <a:off x="5811196" y="4410713"/>
            <a:ext cx="52290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dirty="0">
                <a:ln>
                  <a:solidFill>
                    <a:srgbClr val="0000FF"/>
                  </a:solidFill>
                </a:ln>
                <a:pattFill prst="pct60">
                  <a:fgClr>
                    <a:srgbClr val="0000FF"/>
                  </a:fgClr>
                  <a:bgClr>
                    <a:prstClr val="white"/>
                  </a:bgClr>
                </a:pattFill>
                <a:latin typeface="Bookman Old Style" panose="02050604050505020204" pitchFamily="18" charset="0"/>
              </a:rPr>
              <a:t>=</a:t>
            </a:r>
            <a:endParaRPr lang="ru-RU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Box 14"/>
              <p:cNvSpPr txBox="1"/>
              <p:nvPr/>
            </p:nvSpPr>
            <p:spPr>
              <a:xfrm>
                <a:off x="6334097" y="3824432"/>
                <a:ext cx="833883" cy="152746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5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5400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𝒙</m:t>
                          </m:r>
                        </m:num>
                        <m:den>
                          <m:r>
                            <a:rPr lang="uk-UA" sz="5400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𝟓</m:t>
                          </m:r>
                        </m:den>
                      </m:f>
                    </m:oMath>
                  </m:oMathPara>
                </a14:m>
                <a:endParaRPr lang="ru-RU" sz="5400" b="1" dirty="0">
                  <a:latin typeface="Bookman Old Style" panose="02050604050505020204" pitchFamily="18" charset="0"/>
                </a:endParaRPr>
              </a:p>
            </p:txBody>
          </p:sp>
        </mc:Choice>
        <mc:Fallback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34097" y="3824432"/>
                <a:ext cx="833883" cy="1527469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6" name="Группа 15"/>
          <p:cNvGrpSpPr/>
          <p:nvPr/>
        </p:nvGrpSpPr>
        <p:grpSpPr>
          <a:xfrm>
            <a:off x="1658486" y="4539343"/>
            <a:ext cx="2412462" cy="2312476"/>
            <a:chOff x="6307666" y="76731"/>
            <a:chExt cx="1888068" cy="1888068"/>
          </a:xfrm>
        </p:grpSpPr>
        <p:grpSp>
          <p:nvGrpSpPr>
            <p:cNvPr id="17" name="Группа 16"/>
            <p:cNvGrpSpPr/>
            <p:nvPr/>
          </p:nvGrpSpPr>
          <p:grpSpPr>
            <a:xfrm>
              <a:off x="6307666" y="76731"/>
              <a:ext cx="1888068" cy="1888068"/>
              <a:chOff x="6307666" y="76731"/>
              <a:chExt cx="1888068" cy="1888068"/>
            </a:xfrm>
          </p:grpSpPr>
          <p:pic>
            <p:nvPicPr>
              <p:cNvPr id="19" name="Picture 2" descr="Картинки по запросу кленовій лист"/>
              <p:cNvPicPr>
                <a:picLocks noChangeAspect="1" noChangeArrowheads="1"/>
              </p:cNvPicPr>
              <p:nvPr/>
            </p:nvPicPr>
            <p:blipFill>
              <a:blip r:embed="rId4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307666" y="76731"/>
                <a:ext cx="1888068" cy="188806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0" name="Овал 19"/>
              <p:cNvSpPr/>
              <p:nvPr/>
            </p:nvSpPr>
            <p:spPr>
              <a:xfrm>
                <a:off x="6824133" y="627065"/>
                <a:ext cx="863600" cy="803802"/>
              </a:xfrm>
              <a:prstGeom prst="ellipse">
                <a:avLst/>
              </a:prstGeom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18" name="Прямоугольник 17"/>
            <p:cNvSpPr/>
            <p:nvPr/>
          </p:nvSpPr>
          <p:spPr>
            <a:xfrm>
              <a:off x="6882594" y="736578"/>
              <a:ext cx="1026482" cy="47745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uk-UA" sz="3200" b="1" kern="0" dirty="0">
                  <a:solidFill>
                    <a:srgbClr val="FFFF00"/>
                  </a:solidFill>
                  <a:latin typeface="Bookman Old Style" panose="02050604050505020204" pitchFamily="18" charset="0"/>
                </a:rPr>
                <a:t>3 дні</a:t>
              </a:r>
              <a:endParaRPr lang="ru-RU" sz="3200" dirty="0">
                <a:solidFill>
                  <a:srgbClr val="FFFF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10054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66A5E96-5B4D-88AA-49F7-AAE07BE380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237" y="32656"/>
            <a:ext cx="8061861" cy="1892069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Рукописный ввод 1">
                <a:extLst>
                  <a:ext uri="{FF2B5EF4-FFF2-40B4-BE49-F238E27FC236}">
                    <a16:creationId xmlns:a16="http://schemas.microsoft.com/office/drawing/2014/main" id="{4D9E34B6-8BEE-A7A6-1AE8-1B5F3568BC6B}"/>
                  </a:ext>
                </a:extLst>
              </p14:cNvPr>
              <p14:cNvContentPartPr/>
              <p14:nvPr/>
            </p14:nvContentPartPr>
            <p14:xfrm>
              <a:off x="0" y="1825560"/>
              <a:ext cx="8356320" cy="5002920"/>
            </p14:xfrm>
          </p:contentPart>
        </mc:Choice>
        <mc:Fallback xmlns="">
          <p:pic>
            <p:nvPicPr>
              <p:cNvPr id="2" name="Рукописный ввод 1">
                <a:extLst>
                  <a:ext uri="{FF2B5EF4-FFF2-40B4-BE49-F238E27FC236}">
                    <a16:creationId xmlns:a16="http://schemas.microsoft.com/office/drawing/2014/main" id="{4D9E34B6-8BEE-A7A6-1AE8-1B5F3568BC6B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-9360" y="1816200"/>
                <a:ext cx="8375040" cy="50216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142102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C3529C5-0DB8-519F-4E78-7D534B1546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868" y="0"/>
            <a:ext cx="9148763" cy="2371902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268431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B5EAED5-715F-F7ED-3047-A07F132508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487" y="-1"/>
            <a:ext cx="10876065" cy="2280465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Рукописный ввод 5">
                <a:extLst>
                  <a:ext uri="{FF2B5EF4-FFF2-40B4-BE49-F238E27FC236}">
                    <a16:creationId xmlns:a16="http://schemas.microsoft.com/office/drawing/2014/main" id="{87BC76C4-AA21-F8D5-2806-ED8C9EBE746F}"/>
                  </a:ext>
                </a:extLst>
              </p14:cNvPr>
              <p14:cNvContentPartPr/>
              <p14:nvPr/>
            </p14:nvContentPartPr>
            <p14:xfrm>
              <a:off x="289440" y="660240"/>
              <a:ext cx="7641720" cy="5981760"/>
            </p14:xfrm>
          </p:contentPart>
        </mc:Choice>
        <mc:Fallback xmlns="">
          <p:pic>
            <p:nvPicPr>
              <p:cNvPr id="6" name="Рукописный ввод 5">
                <a:extLst>
                  <a:ext uri="{FF2B5EF4-FFF2-40B4-BE49-F238E27FC236}">
                    <a16:creationId xmlns:a16="http://schemas.microsoft.com/office/drawing/2014/main" id="{87BC76C4-AA21-F8D5-2806-ED8C9EBE746F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80080" y="650880"/>
                <a:ext cx="7660440" cy="6000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7" name="Рукописный ввод 6">
                <a:extLst>
                  <a:ext uri="{FF2B5EF4-FFF2-40B4-BE49-F238E27FC236}">
                    <a16:creationId xmlns:a16="http://schemas.microsoft.com/office/drawing/2014/main" id="{81CDB5FA-329B-D245-996D-E81E891FC368}"/>
                  </a:ext>
                </a:extLst>
              </p14:cNvPr>
              <p14:cNvContentPartPr/>
              <p14:nvPr/>
            </p14:nvContentPartPr>
            <p14:xfrm>
              <a:off x="2484000" y="1677960"/>
              <a:ext cx="7445160" cy="5073480"/>
            </p14:xfrm>
          </p:contentPart>
        </mc:Choice>
        <mc:Fallback xmlns="">
          <p:pic>
            <p:nvPicPr>
              <p:cNvPr id="7" name="Рукописный ввод 6">
                <a:extLst>
                  <a:ext uri="{FF2B5EF4-FFF2-40B4-BE49-F238E27FC236}">
                    <a16:creationId xmlns:a16="http://schemas.microsoft.com/office/drawing/2014/main" id="{81CDB5FA-329B-D245-996D-E81E891FC36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474640" y="1668600"/>
                <a:ext cx="7463880" cy="5092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8">
            <p14:nvContentPartPr>
              <p14:cNvPr id="2" name="Рукописный ввод 1"/>
              <p14:cNvContentPartPr/>
              <p14:nvPr/>
            </p14:nvContentPartPr>
            <p14:xfrm>
              <a:off x="3793040" y="1879760"/>
              <a:ext cx="360" cy="360"/>
            </p14:xfrm>
          </p:contentPart>
        </mc:Choice>
        <mc:Fallback>
          <p:pic>
            <p:nvPicPr>
              <p:cNvPr id="2" name="Рукописный ввод 1"/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3781160" y="1867880"/>
                <a:ext cx="24120" cy="241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574002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4A43C1E-54A1-7ED1-3174-5E592F5EA3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56408"/>
            <a:ext cx="10984675" cy="2142844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Рукописный ввод 5">
                <a:extLst>
                  <a:ext uri="{FF2B5EF4-FFF2-40B4-BE49-F238E27FC236}">
                    <a16:creationId xmlns:a16="http://schemas.microsoft.com/office/drawing/2014/main" id="{CC5FFC08-E453-033D-1FB9-253F8948C47A}"/>
                  </a:ext>
                </a:extLst>
              </p14:cNvPr>
              <p14:cNvContentPartPr/>
              <p14:nvPr/>
            </p14:nvContentPartPr>
            <p14:xfrm>
              <a:off x="481680" y="660240"/>
              <a:ext cx="9600120" cy="6073200"/>
            </p14:xfrm>
          </p:contentPart>
        </mc:Choice>
        <mc:Fallback xmlns="">
          <p:pic>
            <p:nvPicPr>
              <p:cNvPr id="6" name="Рукописный ввод 5">
                <a:extLst>
                  <a:ext uri="{FF2B5EF4-FFF2-40B4-BE49-F238E27FC236}">
                    <a16:creationId xmlns:a16="http://schemas.microsoft.com/office/drawing/2014/main" id="{CC5FFC08-E453-033D-1FB9-253F8948C47A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72320" y="650880"/>
                <a:ext cx="9618840" cy="60919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381169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524933" y="1600201"/>
            <a:ext cx="11091334" cy="4525963"/>
          </a:xfrm>
        </p:spPr>
        <p:txBody>
          <a:bodyPr/>
          <a:lstStyle/>
          <a:p>
            <a:r>
              <a:rPr lang="uk-UA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Троє мулярів можуть закінчити роботу за 5 днів. Для прискорення роботи їм дали ще 2 муляри. За який час вини закінчать роботу, якщо всі муляри працюють з однаковою продуктивністю?</a:t>
            </a:r>
            <a:endParaRPr lang="ru-RU" alt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157336" y="678198"/>
            <a:ext cx="7599516" cy="707886"/>
          </a:xfrm>
          <a:prstGeom prst="rect">
            <a:avLst/>
          </a:prstGeom>
          <a:noFill/>
        </p:spPr>
        <p:txBody>
          <a:bodyPr wrap="none">
            <a:prstTxWarp prst="textChevron">
              <a:avLst/>
            </a:prstTxWarp>
            <a:spAutoFit/>
          </a:bodyPr>
          <a:lstStyle/>
          <a:p>
            <a:pPr algn="ctr">
              <a:defRPr/>
            </a:pPr>
            <a:r>
              <a:rPr lang="uk-UA" sz="4000" b="1" dirty="0">
                <a:ln w="24500" cmpd="dbl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00CC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rial" charset="0"/>
              </a:rPr>
              <a:t>Виконання письмових вправ</a:t>
            </a:r>
          </a:p>
        </p:txBody>
      </p:sp>
      <p:grpSp>
        <p:nvGrpSpPr>
          <p:cNvPr id="11" name="Группа 10"/>
          <p:cNvGrpSpPr>
            <a:grpSpLocks/>
          </p:cNvGrpSpPr>
          <p:nvPr/>
        </p:nvGrpSpPr>
        <p:grpSpPr bwMode="auto">
          <a:xfrm>
            <a:off x="7797800" y="4868864"/>
            <a:ext cx="2668588" cy="1366837"/>
            <a:chOff x="5573203" y="4581128"/>
            <a:chExt cx="3460924" cy="1584176"/>
          </a:xfrm>
        </p:grpSpPr>
        <p:pic>
          <p:nvPicPr>
            <p:cNvPr id="13325" name="Picture 2" descr="http://massacrez.ru/sites/default/files/4791_1286939434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73203" y="4581128"/>
              <a:ext cx="1790119" cy="15841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26" name="Picture 2" descr="http://massacrez.ru/sites/default/files/4791_1286939434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44008" y="4581128"/>
              <a:ext cx="1790119" cy="15841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317" name="AutoShape 4" descr="data:image/jpeg;base64,/9j/4AAQSkZJRgABAQAAAQABAAD/2wCEAAkGBxQSEBUUEBQWFRUXGBUXFRgYFxUgHhwdHBgdHCEVHx4aHiglHSYlIhkkJT0hJy4uMi4uHR84ODctNygtLi4BCgoKDg0OGxAQGywlICQsLCw0Lyw3LC40NCwsLCwsLC8vNywsLC0sLCwsLCwsLCwsLCwsLCwsLCwsLCwsLCwsLP/AABEIAHgAeAMBEQACEQEDEQH/xAAcAAACAgMBAQAAAAAAAAAAAAAABgUHAQIDBAj/xAA8EAACAQMCBAQEAgcHBQAAAAABAgMABBESIQUGEzEHQVFhIjJxgVKxFCNicpGhwSRCgpLD0eEVM1Oisv/EABsBAQACAwEBAAAAAAAAAAAAAAAEBQECAwYH/8QAMREAAgEDAwIDBwIHAAAAAAAAAAECAwQREiExBRMiQVEUMmFxgZHRwfAGFSM0QqHh/9oADAMBAAIRAxEAPwC8aAKAKAKAKAKAKAKAKAjuN8ZhtIWmuJAiKCTnufYDuT7CgKt4j4n3srAWkEcCndetqd9P4mC4VPpkmpcLOcjVyPdwbxLnjdV4jHH0jgGeLUNB9XQ5+H9oHasVrOdJZe6MqSZaaOCAQQQdwR2PvUUybUAUAUAUAUAUAUAUAUAUBEc23skFjcywjMkcUjJ9Qvf7d6Aoa14esrqWR7ueRdZcguT2BOTsoy3qBVs3bW0E5+Zqoyk8I9HEOCyQSpH+jyRtJgB4iNOTsAx2TJPYE1wj1K3lvFNfY3dCcdmYhnOporhCkqnSyspAbI7jPkR5fXvip9C5hWicpRcXuWf4P37Pw8xOSTbSyQAnzUYZf/VgPtVJUhom4m6HqtDIUAUAUAUAUAUAUAUAUBo6gggjIOxB8/asApu14JHHfTy2L/o9qCI1JLlCVz1XQBwANRAGcglW9N+Feqvde53pQlznAw/9PkkdHiusIem6DD56a4yvzgNq82K53+lQ9cVHDiStEm01Ir7mS3luOIT/ABqrIWGo506VAKRkYOSc9vU+VSLatOk8wZzqxUuR68CD/YrnPc3bk7Y7xRkfyqZrdTxPzIko4eCzaGoUAUAUAUAUBqxxvQCNdcxXN2+LF0t4N9MzprebHdokLDCD8ZznyGO/CrcKGy3O1Oi5nXgXE7qC6SC9mW4jmBEMvTCMsijV0mAJB1Lkg/sGlGsqgqUnAdc13OJxvYi8bqp0llZQfQkEA0BVXKk8rcNt3tvhkhQwyRkZGpDggqWXcEZzqHfzqvqJKbUidTbcFpJ2w4QxlW4upOpMqkJhdCxhvmCqGbc4AJJPbbFcZTwtMdkdYw/yZBc8yLZwloYg0l1KY3bDM+XUgBQN89wB/vW1JObwjFRqKyyV8IuXbq1WaS4XpJMI8QndgygjqHGy5XA099h2xVhTi4xwyDUkpSyix66HMKA5yLkEA4yDuPL3oYYg8i2t5Z3D29yk0kbqCJtWtOoucuCx1L1AQdJ7Mp9c10m4NLSsHKnGonLW8rO3y9DefxQgYAWsM80jatIZemuxwdTP2wdtgT7VtToVJvEUc695RoxbnLgrnm7mG8upGjupAkY+aCLOgA/KSc5fO/zYGR2radB03iRm2uYXENcODWz5ivEtZLZpmeB10KQupiG+HpodWpSc40nV32I7Vp21yyRkYOB8sXcU6yNZzNOPkZpohGNsDqSazIQAfkC4HvgER6sXNaY4SO0JqLzvkY5LSaeG4t7hkE8bjRJGpChtKyRyhWJxhjjvvpPrioMo9momiTGXdg8jjy7xUXVtHLjSxBDp30Op0vGcfhYEfarBPPBBaww47xyC0i6lzII17DPdj30qO5PsKyZjFyeEsnz9w3nHE008sTIk8rSlIZGRkZgA2D/f1YUkNjcZBGcVFq7yxgtKVo+x3M/T8FiLzfaQxJ+ueYsNX4n33+LAAX0xtioUo777Ei2tatbaEWxQ5s5za5jMaIIo98kkFmBBGPRRv5ZPvWac9L8JZ/yeMI668uPL/pbfh5xA3HC7WR31uYlDnOfiGxz77b1bHj+BjoDNAamhgSLTmK5uOLNbwhUhgZ+tlCTpAAUsxxpLsfhAz8Kk7522aWnKe5opSc2sbevxFfxC5fe0mNxESLeRi7AEDRK7AHJG+l89/I/WpNvWx4WQL60U/wCpFb+fnsQd9HG0ShCq5YhFI3ZjsY8DJYn2yc4PlVjXVJ085SKSxq3MK+HFv8foTvJPIM8kkct2rQRxSJKsbaTJI6nUNWCQiggHzLe3nTynlYR61Fv4rmZE+8+Hic6/jgt5B/heVD+a1CvFwyXavfBW3ickkcxjWVxBOpmaIEgdRcKXONzkYOO2QTjNaRrSUFj1LOxs6NapLuLyF26v5rt+reytKIkGSQAMY/7agfixknudqsbSHdbqT92Jzu6ULOCpUt5y5ePL0RGSxsS7H5pNyPw5H5bAfaq+tcd2pqZd2/T3b0dK3cl9jvEmIy3yqTiMbZc+2dgPffO9SYWUXS71ZvHp6kWXVakavstrFc88/Y0igxgn4j6n/g7VWSqZ2WyL+ja6cSl4per/AHj/AENnh1zULC60zNotpjiQnOlZMDTL7Z7E+gGe1TbWptpbPNdetPF3oR+Zfoaph5o2oDGKAMUByurZZEZJFDIwIZSMgg+RBoCK4NynZ2jF7W3jiY7FlXfHpk7igJrFAZoBL5yHRvbO4PyN1LWQ+hkKtGT6DUhX6uK4XEdUPkdqEtMiu/FFw15GD2SAl8HfBYnHtnAH3rnY26qyw+OWWiuZW9OU48vYWYLVmKxF1KYMjFAQc5Gnc+pz6/LXoo2sXHs8R+BUu6qup3W8y9TrdcLVNOGkJJAxhTsO52XPY/zFcJdJt1jGSdHrl3jlfZHnun1MpClUAKRbY7d/odv4Cq/rGt6cLwItP4adDXLV774+X2OLHfHn5dqpF6nrJySeh8/Q0lYYI75GMfl+dbRT5I9ecMOOzTLJ8Kub5+tFZzsrRdNliOMMpXcKTk6tsjy7CrGjW1vHoeN6l0z2VKpF5TfHoXAKkFOZoAoAoAoAoAoDycT4fHcRPDMoeN1Ksp8waAoXnKyNpxGVEmeTEcXxTaWO4Pw5AXIAA9/XNcldytJZgk8l903p0b+lJTnpw/3+8mvDiGjBwoJ76Rgd8V6W1q9ykqmMZKK5o9mq6ec4eCKfiIchmjdcagrIynbPfBx6Cq6XVrfXpnlYLGPQr2dJVKccp/Hf9D0xX8OkRkNjZfjRjn6kj186k0761qJQUkyNU6dd0PFOnJY8yT4byms0dxKCy9PpxwqN+pMxzoOewC6d/LUT5VV9Qt6MHiCwSbPqlxCcXJ6kvX88km3husas8l2FAGp26XwgDcnJk7CqXaXhLaPVqtNucYxX3/JK+G3I36xL6aRyoJa2QpoJUggTOMnGQxIXyGM7nAn0aMaa+JU3/VK93tN7LyLXFdytM0AUAUAUAUAUBigKJ8UUxxab9qKBh/Bh/Sq6+XB7H+FZbTiRXBT+qH7z/wD0a9V07+1j8jy/Uce1z+ZBWYHSQ5x8IJ3rxtdt1GfRunxjG1hJvG3qbO3xRjOQXTzH4hUjp6TrxIPXZv2SSUspr4fgs/lSMW9s1zdyBUDSugOwRScFz+JmCgZ8hsO5zK6hUdSu4I8TQgox1MiOP8zEzRm4tmkhHTkS3LqqnVkpLOdLatl1CNQcbE5JAGaFvoWfM51KzqPHCGiLxIkTqNc20fSiOHaGfWwG3x6GRcrg5yD5bA13wJ28opssVawcDagCgCgCgCgCgMGgKf8AGqyZbq1lRc9VJIfQBlIdcn3DN/lNc52zuGoxLXpXU1YynJrOVj6i1bqIkRc57DPqfX2yfzr09KCpQUFwVFSpKpNzfLIKWExsIzt8Q6Z8iNQOPt6V5e5s5UrpS8mz1lt1SnU6ZOjJ+JLG/merjMAMEhMceQjb4/n2/rVg1k8ngYuHc2n9FS1jVGk6s0LawCAA+EUKdmZw+2dhpaq+pQXelKTJUar0KKRDcSsv0YCJ3BbpRPpLE6VDYCZbyA9ABvXehVUovCOVSDg0db+4jlt2IdWYWUoGSu2AATt31bdzsRt3rLJzacPofQVhJqiRgSQUUgnucqDk7CtCuPTQBQBQBQBQBQBQCv4icCa7sXEQzNERND++m+n/ABDK/etoS0SUkCoI3WeIMvyuAQfMf8g/lXo4yVSCa8zlwaMhljKtgOCN8Zww3Dgfz+9auPchpYOVxayyKUYxqDsSNROPYHYfxP3qL7HLzaM5Q6cg8sx3dtKyyywSx3EqO8RTLKWEqqwdWB0l8g4yMnB3NVd1Bdxpo6Qk1wPFtyPYJGENtG41ay0g1sWxjUzNkk/U1xwZIbnCGxSeztJrOJxcM6ZChTGukANlRtlmC42zk+lZMD0gwMUBtQBQBQBQBQBQBQGDQFN8+cE/Q7zWgxBdMxHok3dl+jj4h7q1WNhXw9DNJIXbkaT1FGcDDAea/wC47j7jzq0ns9RojujggFTkEAgjzHrW6afAHTwemxJfRejwS/50Kf6VUN4sVWdI8FlmoqNhT45yq9xxCC4EqiJBH1EKnUTE7Omg5wAWbfPoPWhlSwsDYKGDNAFAFAFAFAFAFAFALniBwn9K4dPGo+MIZIttw6fEpHvkfzrMW08oFP2k4kRHHZlVh9xnFelhLVFM4vkieAXBDzQN/cdin7pY7fb+tRrap4pU35GzQ8+Gs+jirL/5rY/xjkB/J6hdRS1pmYFv1Xm5mgCgCgCgCgCgCgCgCgPNxG56UMkmC2hHfSO50qTp++KA+Z+Jc68bu5OpGblFbdEgjcLg9sYGW+pJoDzcF4dfrER1FjC6RolBLKDnBICkp2OA2M4OO1SKd1UgsRZjCJS/5avYLSO5IxNJPImpxo1IY0Kgq+NOWRgNWD29RWFcVFPXncYF2TmO/tLmKZv1UsYbSCo7NsQR6HHnWKtedX3glgs3k/xyEkix8RiWMMQOtGTpHuynsPcHb0riZLqU57UBmgCgCgCgCgCgCgCgMYoCDbk+yOf7OgBzkDUAc/sg4oCS4fw2KBSsESRKTkhFVQT6nAoDrc2qSKUkVXU91YAg/Y0ArcweHdlcxooiWBogek8SoCufIgjDD2I/hQCTdeDUjMQHs9LbFxbyKwB2JChyufv3oC4LWAIiovyqoUfQDA/KgOtAf//Z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13318" name="AutoShape 6" descr="data:image/jpeg;base64,/9j/4AAQSkZJRgABAQAAAQABAAD/2wCEAAkGBxQSEBUUEBQWFRUXGBUXFRgYFxUgHhwdHBgdHCEVHx4aHiglHSYlIhkkJT0hJy4uMi4uHR84ODctNygtLi4BCgoKDg0OGxAQGywlICQsLCw0Lyw3LC40NCwsLCwsLC8vNywsLC0sLCwsLCwsLCwsLCwsLCwsLCwsLCwsLCwsLP/AABEIAHgAeAMBEQACEQEDEQH/xAAcAAACAgMBAQAAAAAAAAAAAAAABgUHAQIDBAj/xAA8EAACAQMCBAQEAgcHBQAAAAABAgMABBESIQUGEzEHQVFhIjJxgVKxFCNicpGhwSRCgpLD0eEVM1Oisv/EABsBAQACAwEBAAAAAAAAAAAAAAAEBQECAwYH/8QAMREAAgEDAwIDBwIHAAAAAAAAAAECAwQREiExBRMiQVEUMmFxgZHRwfAGFSM0QqHh/9oADAMBAAIRAxEAPwC8aAKAKAKAKAKAKAKAKAjuN8ZhtIWmuJAiKCTnufYDuT7CgKt4j4n3srAWkEcCndetqd9P4mC4VPpkmpcLOcjVyPdwbxLnjdV4jHH0jgGeLUNB9XQ5+H9oHasVrOdJZe6MqSZaaOCAQQQdwR2PvUUybUAUAUAUAUAUAUAUAUAUBEc23skFjcywjMkcUjJ9Qvf7d6Aoa14esrqWR7ueRdZcguT2BOTsoy3qBVs3bW0E5+Zqoyk8I9HEOCyQSpH+jyRtJgB4iNOTsAx2TJPYE1wj1K3lvFNfY3dCcdmYhnOporhCkqnSyspAbI7jPkR5fXvip9C5hWicpRcXuWf4P37Pw8xOSTbSyQAnzUYZf/VgPtVJUhom4m6HqtDIUAUAUAUAUAUAUAUAUBo6gggjIOxB8/asApu14JHHfTy2L/o9qCI1JLlCVz1XQBwANRAGcglW9N+Feqvde53pQlznAw/9PkkdHiusIem6DD56a4yvzgNq82K53+lQ9cVHDiStEm01Ir7mS3luOIT/ABqrIWGo506VAKRkYOSc9vU+VSLatOk8wZzqxUuR68CD/YrnPc3bk7Y7xRkfyqZrdTxPzIko4eCzaGoUAUAUAUAUBqxxvQCNdcxXN2+LF0t4N9MzprebHdokLDCD8ZznyGO/CrcKGy3O1Oi5nXgXE7qC6SC9mW4jmBEMvTCMsijV0mAJB1Lkg/sGlGsqgqUnAdc13OJxvYi8bqp0llZQfQkEA0BVXKk8rcNt3tvhkhQwyRkZGpDggqWXcEZzqHfzqvqJKbUidTbcFpJ2w4QxlW4upOpMqkJhdCxhvmCqGbc4AJJPbbFcZTwtMdkdYw/yZBc8yLZwloYg0l1KY3bDM+XUgBQN89wB/vW1JObwjFRqKyyV8IuXbq1WaS4XpJMI8QndgygjqHGy5XA099h2xVhTi4xwyDUkpSyix66HMKA5yLkEA4yDuPL3oYYg8i2t5Z3D29yk0kbqCJtWtOoucuCx1L1AQdJ7Mp9c10m4NLSsHKnGonLW8rO3y9DefxQgYAWsM80jatIZemuxwdTP2wdtgT7VtToVJvEUc695RoxbnLgrnm7mG8upGjupAkY+aCLOgA/KSc5fO/zYGR2radB03iRm2uYXENcODWz5ivEtZLZpmeB10KQupiG+HpodWpSc40nV32I7Vp21yyRkYOB8sXcU6yNZzNOPkZpohGNsDqSazIQAfkC4HvgER6sXNaY4SO0JqLzvkY5LSaeG4t7hkE8bjRJGpChtKyRyhWJxhjjvvpPrioMo9momiTGXdg8jjy7xUXVtHLjSxBDp30Op0vGcfhYEfarBPPBBaww47xyC0i6lzII17DPdj30qO5PsKyZjFyeEsnz9w3nHE008sTIk8rSlIZGRkZgA2D/f1YUkNjcZBGcVFq7yxgtKVo+x3M/T8FiLzfaQxJ+ueYsNX4n33+LAAX0xtioUo777Ei2tatbaEWxQ5s5za5jMaIIo98kkFmBBGPRRv5ZPvWac9L8JZ/yeMI668uPL/pbfh5xA3HC7WR31uYlDnOfiGxz77b1bHj+BjoDNAamhgSLTmK5uOLNbwhUhgZ+tlCTpAAUsxxpLsfhAz8Kk7522aWnKe5opSc2sbevxFfxC5fe0mNxESLeRi7AEDRK7AHJG+l89/I/WpNvWx4WQL60U/wCpFb+fnsQd9HG0ShCq5YhFI3ZjsY8DJYn2yc4PlVjXVJ085SKSxq3MK+HFv8foTvJPIM8kkct2rQRxSJKsbaTJI6nUNWCQiggHzLe3nTynlYR61Fv4rmZE+8+Hic6/jgt5B/heVD+a1CvFwyXavfBW3ickkcxjWVxBOpmaIEgdRcKXONzkYOO2QTjNaRrSUFj1LOxs6NapLuLyF26v5rt+reytKIkGSQAMY/7agfixknudqsbSHdbqT92Jzu6ULOCpUt5y5ePL0RGSxsS7H5pNyPw5H5bAfaq+tcd2pqZd2/T3b0dK3cl9jvEmIy3yqTiMbZc+2dgPffO9SYWUXS71ZvHp6kWXVakavstrFc88/Y0igxgn4j6n/g7VWSqZ2WyL+ja6cSl4per/AHj/AENnh1zULC60zNotpjiQnOlZMDTL7Z7E+gGe1TbWptpbPNdetPF3oR+Zfoaph5o2oDGKAMUByurZZEZJFDIwIZSMgg+RBoCK4NynZ2jF7W3jiY7FlXfHpk7igJrFAZoBL5yHRvbO4PyN1LWQ+hkKtGT6DUhX6uK4XEdUPkdqEtMiu/FFw15GD2SAl8HfBYnHtnAH3rnY26qyw+OWWiuZW9OU48vYWYLVmKxF1KYMjFAQc5Gnc+pz6/LXoo2sXHs8R+BUu6qup3W8y9TrdcLVNOGkJJAxhTsO52XPY/zFcJdJt1jGSdHrl3jlfZHnun1MpClUAKRbY7d/odv4Cq/rGt6cLwItP4adDXLV774+X2OLHfHn5dqpF6nrJySeh8/Q0lYYI75GMfl+dbRT5I9ecMOOzTLJ8Kub5+tFZzsrRdNliOMMpXcKTk6tsjy7CrGjW1vHoeN6l0z2VKpF5TfHoXAKkFOZoAoAoAoAoAoDycT4fHcRPDMoeN1Ksp8waAoXnKyNpxGVEmeTEcXxTaWO4Pw5AXIAA9/XNcldytJZgk8l903p0b+lJTnpw/3+8mvDiGjBwoJ76Rgd8V6W1q9ykqmMZKK5o9mq6ec4eCKfiIchmjdcagrIynbPfBx6Cq6XVrfXpnlYLGPQr2dJVKccp/Hf9D0xX8OkRkNjZfjRjn6kj186k0761qJQUkyNU6dd0PFOnJY8yT4byms0dxKCy9PpxwqN+pMxzoOewC6d/LUT5VV9Qt6MHiCwSbPqlxCcXJ6kvX88km3husas8l2FAGp26XwgDcnJk7CqXaXhLaPVqtNucYxX3/JK+G3I36xL6aRyoJa2QpoJUggTOMnGQxIXyGM7nAn0aMaa+JU3/VK93tN7LyLXFdytM0AUAUAUAUAUBigKJ8UUxxab9qKBh/Bh/Sq6+XB7H+FZbTiRXBT+qH7z/wD0a9V07+1j8jy/Uce1z+ZBWYHSQ5x8IJ3rxtdt1GfRunxjG1hJvG3qbO3xRjOQXTzH4hUjp6TrxIPXZv2SSUspr4fgs/lSMW9s1zdyBUDSugOwRScFz+JmCgZ8hsO5zK6hUdSu4I8TQgox1MiOP8zEzRm4tmkhHTkS3LqqnVkpLOdLatl1CNQcbE5JAGaFvoWfM51KzqPHCGiLxIkTqNc20fSiOHaGfWwG3x6GRcrg5yD5bA13wJ28opssVawcDagCgCgCgCgCgMGgKf8AGqyZbq1lRc9VJIfQBlIdcn3DN/lNc52zuGoxLXpXU1YynJrOVj6i1bqIkRc57DPqfX2yfzr09KCpQUFwVFSpKpNzfLIKWExsIzt8Q6Z8iNQOPt6V5e5s5UrpS8mz1lt1SnU6ZOjJ+JLG/merjMAMEhMceQjb4/n2/rVg1k8ngYuHc2n9FS1jVGk6s0LawCAA+EUKdmZw+2dhpaq+pQXelKTJUar0KKRDcSsv0YCJ3BbpRPpLE6VDYCZbyA9ABvXehVUovCOVSDg0db+4jlt2IdWYWUoGSu2AATt31bdzsRt3rLJzacPofQVhJqiRgSQUUgnucqDk7CtCuPTQBQBQBQBQBQBQCv4icCa7sXEQzNERND++m+n/ABDK/etoS0SUkCoI3WeIMvyuAQfMf8g/lXo4yVSCa8zlwaMhljKtgOCN8Zww3Dgfz+9auPchpYOVxayyKUYxqDsSNROPYHYfxP3qL7HLzaM5Q6cg8sx3dtKyyywSx3EqO8RTLKWEqqwdWB0l8g4yMnB3NVd1Bdxpo6Qk1wPFtyPYJGENtG41ay0g1sWxjUzNkk/U1xwZIbnCGxSeztJrOJxcM6ZChTGukANlRtlmC42zk+lZMD0gwMUBtQBQBQBQBQBQBQGDQFN8+cE/Q7zWgxBdMxHok3dl+jj4h7q1WNhXw9DNJIXbkaT1FGcDDAea/wC47j7jzq0ns9RojujggFTkEAgjzHrW6afAHTwemxJfRejwS/50Kf6VUN4sVWdI8FlmoqNhT45yq9xxCC4EqiJBH1EKnUTE7Omg5wAWbfPoPWhlSwsDYKGDNAFAFAFAFAFAFAFALniBwn9K4dPGo+MIZIttw6fEpHvkfzrMW08oFP2k4kRHHZlVh9xnFelhLVFM4vkieAXBDzQN/cdin7pY7fb+tRrap4pU35GzQ8+Gs+jirL/5rY/xjkB/J6hdRS1pmYFv1Xm5mgCgCgCgCgCgCgCgCgPNxG56UMkmC2hHfSO50qTp++KA+Z+Jc68bu5OpGblFbdEgjcLg9sYGW+pJoDzcF4dfrER1FjC6RolBLKDnBICkp2OA2M4OO1SKd1UgsRZjCJS/5avYLSO5IxNJPImpxo1IY0Kgq+NOWRgNWD29RWFcVFPXncYF2TmO/tLmKZv1UsYbSCo7NsQR6HHnWKtedX3glgs3k/xyEkix8RiWMMQOtGTpHuynsPcHb0riZLqU57UBmgCgCgCgCgCgCgCgMYoCDbk+yOf7OgBzkDUAc/sg4oCS4fw2KBSsESRKTkhFVQT6nAoDrc2qSKUkVXU91YAg/Y0ArcweHdlcxooiWBogek8SoCufIgjDD2I/hQCTdeDUjMQHs9LbFxbyKwB2JChyufv3oC4LWAIiovyqoUfQDA/KgOtAf//Z"/>
          <p:cNvSpPr>
            <a:spLocks noChangeAspect="1" noChangeArrowheads="1"/>
          </p:cNvSpPr>
          <p:nvPr/>
        </p:nvSpPr>
        <p:spPr bwMode="auto">
          <a:xfrm>
            <a:off x="1831975" y="79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grpSp>
        <p:nvGrpSpPr>
          <p:cNvPr id="16" name="Группа 15"/>
          <p:cNvGrpSpPr>
            <a:grpSpLocks/>
          </p:cNvGrpSpPr>
          <p:nvPr/>
        </p:nvGrpSpPr>
        <p:grpSpPr bwMode="auto">
          <a:xfrm>
            <a:off x="1679576" y="4738688"/>
            <a:ext cx="5864225" cy="1625600"/>
            <a:chOff x="155575" y="4739426"/>
            <a:chExt cx="5863441" cy="1625308"/>
          </a:xfrm>
        </p:grpSpPr>
        <p:pic>
          <p:nvPicPr>
            <p:cNvPr id="13320" name="Объект 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5575" y="4739426"/>
              <a:ext cx="1165841" cy="149557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3321" name="Объект 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1415" y="4760559"/>
              <a:ext cx="1165841" cy="149557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3322" name="Объект 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37208" y="4760559"/>
              <a:ext cx="1165841" cy="149557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3323" name="Объект 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5913" y="4869160"/>
              <a:ext cx="1165841" cy="149557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3324" name="Объект 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53175" y="4849976"/>
              <a:ext cx="1165841" cy="149557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554310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90713" y="1700213"/>
            <a:ext cx="8229600" cy="4525962"/>
          </a:xfrm>
        </p:spPr>
        <p:txBody>
          <a:bodyPr/>
          <a:lstStyle/>
          <a:p>
            <a:r>
              <a:rPr lang="uk-UA" altLang="ru-RU" sz="4400">
                <a:latin typeface="Times New Roman" panose="02020603050405020304" pitchFamily="18" charset="0"/>
                <a:cs typeface="Times New Roman" panose="02020603050405020304" pitchFamily="18" charset="0"/>
              </a:rPr>
              <a:t>№№  678,  680</a:t>
            </a:r>
            <a:endParaRPr lang="ru-RU" altLang="ru-RU" sz="4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071688" y="446227"/>
            <a:ext cx="7599516" cy="707886"/>
          </a:xfrm>
          <a:prstGeom prst="rect">
            <a:avLst/>
          </a:prstGeom>
          <a:noFill/>
        </p:spPr>
        <p:txBody>
          <a:bodyPr wrap="none">
            <a:prstTxWarp prst="textChevron">
              <a:avLst/>
            </a:prstTxWarp>
            <a:spAutoFit/>
          </a:bodyPr>
          <a:lstStyle/>
          <a:p>
            <a:pPr algn="ctr">
              <a:defRPr/>
            </a:pPr>
            <a:r>
              <a:rPr lang="uk-UA" sz="4000" b="1" dirty="0">
                <a:ln w="24500" cmpd="dbl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00CC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rial" charset="0"/>
              </a:rPr>
              <a:t>Виконання письмових вправ</a:t>
            </a:r>
          </a:p>
        </p:txBody>
      </p:sp>
      <p:grpSp>
        <p:nvGrpSpPr>
          <p:cNvPr id="18" name="Группа 17"/>
          <p:cNvGrpSpPr>
            <a:grpSpLocks/>
          </p:cNvGrpSpPr>
          <p:nvPr/>
        </p:nvGrpSpPr>
        <p:grpSpPr bwMode="auto">
          <a:xfrm>
            <a:off x="1890713" y="1844675"/>
            <a:ext cx="6913562" cy="3500438"/>
            <a:chOff x="367328" y="1844824"/>
            <a:chExt cx="6912768" cy="3501008"/>
          </a:xfrm>
        </p:grpSpPr>
        <p:sp>
          <p:nvSpPr>
            <p:cNvPr id="6" name="Прямоугольник 5"/>
            <p:cNvSpPr>
              <a:spLocks noRot="1" noChangeAspect="1" noMove="1" noResize="1" noEditPoints="1" noAdjustHandles="1" noChangeArrowheads="1" noChangeShapeType="1" noTextEdit="1"/>
            </p:cNvSpPr>
            <p:nvPr/>
          </p:nvSpPr>
          <p:spPr>
            <a:xfrm>
              <a:off x="367328" y="1844824"/>
              <a:ext cx="6912768" cy="3501008"/>
            </a:xfrm>
            <a:prstGeom prst="rect">
              <a:avLst/>
            </a:prstGeom>
            <a:blipFill rotWithShape="1">
              <a:blip r:embed="rId2"/>
              <a:stretch>
                <a:fillRect l="-2900" b="-4671"/>
              </a:stretch>
            </a:blipFill>
            <a:ln>
              <a:solidFill>
                <a:srgbClr val="0099FF"/>
              </a:solidFill>
            </a:ln>
          </p:spPr>
          <p:txBody>
            <a:bodyPr/>
            <a:lstStyle/>
            <a:p>
              <a:pPr>
                <a:defRPr/>
              </a:pPr>
              <a:r>
                <a:rPr lang="ru-RU">
                  <a:noFill/>
                  <a:latin typeface="Arial" charset="0"/>
                </a:rPr>
                <a:t> </a:t>
              </a:r>
            </a:p>
          </p:txBody>
        </p:sp>
        <p:cxnSp>
          <p:nvCxnSpPr>
            <p:cNvPr id="13" name="Прямая со стрелкой 12"/>
            <p:cNvCxnSpPr/>
            <p:nvPr/>
          </p:nvCxnSpPr>
          <p:spPr>
            <a:xfrm>
              <a:off x="756220" y="2662520"/>
              <a:ext cx="0" cy="1009814"/>
            </a:xfrm>
            <a:prstGeom prst="straightConnector1">
              <a:avLst/>
            </a:prstGeom>
            <a:ln w="28575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 стрелкой 16"/>
            <p:cNvCxnSpPr/>
            <p:nvPr/>
          </p:nvCxnSpPr>
          <p:spPr>
            <a:xfrm flipV="1">
              <a:off x="3635615" y="2713328"/>
              <a:ext cx="0" cy="959006"/>
            </a:xfrm>
            <a:prstGeom prst="straightConnector1">
              <a:avLst/>
            </a:prstGeom>
            <a:ln w="28575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Группа 18"/>
          <p:cNvGrpSpPr>
            <a:grpSpLocks/>
          </p:cNvGrpSpPr>
          <p:nvPr/>
        </p:nvGrpSpPr>
        <p:grpSpPr bwMode="auto">
          <a:xfrm>
            <a:off x="1711325" y="1989138"/>
            <a:ext cx="7092950" cy="4032250"/>
            <a:chOff x="107504" y="1795128"/>
            <a:chExt cx="7092280" cy="4032448"/>
          </a:xfrm>
        </p:grpSpPr>
        <p:grpSp>
          <p:nvGrpSpPr>
            <p:cNvPr id="14342" name="Группа 19"/>
            <p:cNvGrpSpPr>
              <a:grpSpLocks/>
            </p:cNvGrpSpPr>
            <p:nvPr/>
          </p:nvGrpSpPr>
          <p:grpSpPr bwMode="auto">
            <a:xfrm>
              <a:off x="107504" y="1795128"/>
              <a:ext cx="7092280" cy="4032448"/>
              <a:chOff x="107504" y="1795128"/>
              <a:chExt cx="7092280" cy="4032448"/>
            </a:xfrm>
          </p:grpSpPr>
          <p:sp>
            <p:nvSpPr>
              <p:cNvPr id="22" name="Прямоугольник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504" y="1795128"/>
                <a:ext cx="7092280" cy="4032448"/>
              </a:xfrm>
              <a:prstGeom prst="rect">
                <a:avLst/>
              </a:prstGeom>
              <a:blipFill rotWithShape="1">
                <a:blip r:embed="rId3"/>
                <a:stretch>
                  <a:fillRect l="-2913" t="-1502" b="-5856"/>
                </a:stretch>
              </a:blipFill>
              <a:ln>
                <a:solidFill>
                  <a:srgbClr val="0099FF"/>
                </a:solidFill>
              </a:ln>
            </p:spPr>
            <p:txBody>
              <a:bodyPr/>
              <a:lstStyle/>
              <a:p>
                <a:pPr>
                  <a:defRPr/>
                </a:pPr>
                <a:r>
                  <a:rPr lang="ru-RU">
                    <a:noFill/>
                    <a:latin typeface="Arial" charset="0"/>
                  </a:rPr>
                  <a:t> </a:t>
                </a:r>
              </a:p>
            </p:txBody>
          </p:sp>
          <p:cxnSp>
            <p:nvCxnSpPr>
              <p:cNvPr id="23" name="Прямая со стрелкой 22"/>
              <p:cNvCxnSpPr/>
              <p:nvPr/>
            </p:nvCxnSpPr>
            <p:spPr>
              <a:xfrm>
                <a:off x="467833" y="2576216"/>
                <a:ext cx="0" cy="958897"/>
              </a:xfrm>
              <a:prstGeom prst="straightConnector1">
                <a:avLst/>
              </a:prstGeom>
              <a:ln w="28575">
                <a:solidFill>
                  <a:srgbClr val="00B05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1" name="Прямая со стрелкой 20"/>
            <p:cNvCxnSpPr/>
            <p:nvPr/>
          </p:nvCxnSpPr>
          <p:spPr>
            <a:xfrm flipV="1">
              <a:off x="5220359" y="2576216"/>
              <a:ext cx="0" cy="958897"/>
            </a:xfrm>
            <a:prstGeom prst="straightConnector1">
              <a:avLst/>
            </a:prstGeom>
            <a:ln w="28575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602527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/>
          <p:cNvSpPr>
            <a:spLocks noGrp="1"/>
          </p:cNvSpPr>
          <p:nvPr>
            <p:ph type="title"/>
          </p:nvPr>
        </p:nvSpPr>
        <p:spPr>
          <a:xfrm>
            <a:off x="1847850" y="188913"/>
            <a:ext cx="8229600" cy="1143000"/>
          </a:xfrm>
        </p:spPr>
        <p:txBody>
          <a:bodyPr>
            <a:normAutofit/>
          </a:bodyPr>
          <a:lstStyle/>
          <a:p>
            <a:r>
              <a:rPr lang="uk-UA" altLang="uk-UA" b="1" i="1" smtClean="0">
                <a:solidFill>
                  <a:schemeClr val="accent2"/>
                </a:solidFill>
                <a:latin typeface="Monotype Corsiva" panose="03010101010201010101" pitchFamily="66" charset="0"/>
              </a:rPr>
              <a:t>Пропорції і здоров’я людини</a:t>
            </a:r>
            <a:endParaRPr lang="ru-RU" altLang="uk-UA" b="1" smtClean="0">
              <a:solidFill>
                <a:schemeClr val="accent2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6387" name="Содержимое 2"/>
          <p:cNvSpPr>
            <a:spLocks noGrp="1"/>
          </p:cNvSpPr>
          <p:nvPr>
            <p:ph idx="1"/>
          </p:nvPr>
        </p:nvSpPr>
        <p:spPr>
          <a:xfrm>
            <a:off x="1992313" y="1196976"/>
            <a:ext cx="8496300" cy="3527425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uk-UA" altLang="uk-UA" sz="3800" dirty="0"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uk-UA" altLang="uk-UA" sz="3800" dirty="0">
                <a:solidFill>
                  <a:schemeClr val="tx2">
                    <a:lumMod val="75000"/>
                  </a:schemeClr>
                </a:solidFill>
                <a:latin typeface="Monotype Corsiva" pitchFamily="66" charset="0"/>
                <a:cs typeface="Times New Roman" pitchFamily="18" charset="0"/>
              </a:rPr>
              <a:t>У 100 грамах чорної смородини міститься приблизно 0,25 грама вітаміну С. Скільки грамів чорної смородини потрібно з’їсти людині за день, якщо 1 добова доза вітаміну С складає 0,05 грама?</a:t>
            </a:r>
          </a:p>
          <a:p>
            <a:pPr>
              <a:defRPr/>
            </a:pPr>
            <a:r>
              <a:rPr lang="uk-UA" altLang="uk-UA" sz="3800" dirty="0">
                <a:solidFill>
                  <a:schemeClr val="tx2">
                    <a:lumMod val="75000"/>
                  </a:schemeClr>
                </a:solidFill>
                <a:latin typeface="Monotype Corsiva" pitchFamily="66" charset="0"/>
              </a:rPr>
              <a:t>Відповідь: 20 г</a:t>
            </a:r>
          </a:p>
          <a:p>
            <a:pPr>
              <a:buFont typeface="Arial" charset="0"/>
              <a:buChar char="•"/>
              <a:defRPr/>
            </a:pPr>
            <a:endParaRPr lang="uk-UA" altLang="uk-UA" dirty="0" smtClean="0"/>
          </a:p>
          <a:p>
            <a:pPr>
              <a:defRPr/>
            </a:pPr>
            <a:endParaRPr lang="uk-UA" altLang="uk-UA" dirty="0" smtClean="0"/>
          </a:p>
        </p:txBody>
      </p:sp>
      <p:pic>
        <p:nvPicPr>
          <p:cNvPr id="4" name="Picture 6" descr="Домашние рецепты приготовления &quot; Страница 5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07968" y="3717033"/>
            <a:ext cx="3961562" cy="2905147"/>
          </a:xfrm>
          <a:prstGeom prst="rect">
            <a:avLst/>
          </a:prstGeom>
          <a:noFill/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179467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>
          <a:xfrm>
            <a:off x="2185988" y="366714"/>
            <a:ext cx="8229600" cy="1143000"/>
          </a:xfrm>
        </p:spPr>
        <p:txBody>
          <a:bodyPr/>
          <a:lstStyle/>
          <a:p>
            <a:pPr>
              <a:lnSpc>
                <a:spcPct val="80000"/>
              </a:lnSpc>
              <a:defRPr/>
            </a:pPr>
            <a:r>
              <a:rPr lang="uk-UA" altLang="uk-UA" b="1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Пропорції на виробництві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41866" y="1475847"/>
            <a:ext cx="11074400" cy="3673475"/>
          </a:xfrm>
        </p:spPr>
        <p:txBody>
          <a:bodyPr>
            <a:normAutofit/>
          </a:bodyPr>
          <a:lstStyle/>
          <a:p>
            <a:r>
              <a:rPr lang="uk-UA" altLang="uk-UA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uk-UA" altLang="uk-UA" sz="44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</a:rPr>
              <a:t>Замовлення на виготовлення меблів 3 столяри виконали за 12 днів. За скільки днів зможуть виконати це замовлення 9 столярів, якщо їх продуктивність праці буде однаковою?</a:t>
            </a:r>
          </a:p>
          <a:p>
            <a:r>
              <a:rPr lang="uk-UA" altLang="uk-UA" dirty="0" smtClean="0"/>
              <a:t> </a:t>
            </a:r>
            <a:r>
              <a:rPr lang="ru-RU" altLang="uk-UA" sz="3800" dirty="0">
                <a:solidFill>
                  <a:srgbClr val="3403BD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  <a:cs typeface="Times New Roman" panose="02020603050405020304" pitchFamily="18" charset="0"/>
              </a:rPr>
              <a:t>В</a:t>
            </a:r>
            <a:r>
              <a:rPr lang="uk-UA" altLang="uk-UA" sz="3800" dirty="0" err="1">
                <a:solidFill>
                  <a:srgbClr val="3403BD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  <a:cs typeface="Times New Roman" panose="02020603050405020304" pitchFamily="18" charset="0"/>
              </a:rPr>
              <a:t>ідповідь</a:t>
            </a:r>
            <a:r>
              <a:rPr lang="uk-UA" altLang="uk-UA" sz="3800" dirty="0">
                <a:solidFill>
                  <a:srgbClr val="3403BD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  <a:cs typeface="Times New Roman" panose="02020603050405020304" pitchFamily="18" charset="0"/>
              </a:rPr>
              <a:t>:  4 дня .</a:t>
            </a:r>
            <a:endParaRPr lang="ru-RU" altLang="uk-UA" sz="3800" dirty="0">
              <a:solidFill>
                <a:srgbClr val="3403BD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Monotype Corsiva" panose="03010101010201010101" pitchFamily="66" charset="0"/>
              <a:cs typeface="Times New Roman" panose="02020603050405020304" pitchFamily="18" charset="0"/>
            </a:endParaRPr>
          </a:p>
        </p:txBody>
      </p:sp>
      <p:pic>
        <p:nvPicPr>
          <p:cNvPr id="23560" name="Picture 8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3675" y="3573993"/>
            <a:ext cx="2663825" cy="2447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3175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  <a:defRPr/>
            </a:pPr>
            <a:r>
              <a:rPr lang="uk-UA" b="1" dirty="0" smtClean="0">
                <a:ln w="11430"/>
                <a:solidFill>
                  <a:srgbClr val="B60A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Пропорції у побуті </a:t>
            </a: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440267" y="1412875"/>
            <a:ext cx="11277600" cy="3455988"/>
          </a:xfrm>
        </p:spPr>
        <p:txBody>
          <a:bodyPr>
            <a:normAutofit lnSpcReduction="10000"/>
          </a:bodyPr>
          <a:lstStyle/>
          <a:p>
            <a:r>
              <a:rPr lang="uk-UA" altLang="uk-UA" sz="4000" i="1" dirty="0">
                <a:solidFill>
                  <a:srgbClr val="3403BD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  <a:cs typeface="Times New Roman" panose="02020603050405020304" pitchFamily="18" charset="0"/>
              </a:rPr>
              <a:t>З 140 кг свіжих </a:t>
            </a:r>
            <a:r>
              <a:rPr lang="uk-UA" altLang="uk-UA" sz="4000" i="1" dirty="0" err="1">
                <a:solidFill>
                  <a:srgbClr val="3403BD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  <a:cs typeface="Times New Roman" panose="02020603050405020304" pitchFamily="18" charset="0"/>
              </a:rPr>
              <a:t>вишень</a:t>
            </a:r>
            <a:r>
              <a:rPr lang="uk-UA" altLang="uk-UA" sz="4000" i="1" dirty="0">
                <a:solidFill>
                  <a:srgbClr val="3403BD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  <a:cs typeface="Times New Roman" panose="02020603050405020304" pitchFamily="18" charset="0"/>
              </a:rPr>
              <a:t> отримують 21 кг сушених. </a:t>
            </a:r>
          </a:p>
          <a:p>
            <a:r>
              <a:rPr lang="uk-UA" altLang="uk-UA" sz="4000" i="1" dirty="0">
                <a:solidFill>
                  <a:srgbClr val="3403BD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  <a:cs typeface="Times New Roman" panose="02020603050405020304" pitchFamily="18" charset="0"/>
              </a:rPr>
              <a:t>Скільки кілограмів сушених </a:t>
            </a:r>
            <a:r>
              <a:rPr lang="uk-UA" altLang="uk-UA" sz="4000" i="1" dirty="0" err="1">
                <a:solidFill>
                  <a:srgbClr val="3403BD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  <a:cs typeface="Times New Roman" panose="02020603050405020304" pitchFamily="18" charset="0"/>
              </a:rPr>
              <a:t>вишень</a:t>
            </a:r>
            <a:r>
              <a:rPr lang="uk-UA" altLang="uk-UA" sz="4000" i="1" dirty="0">
                <a:solidFill>
                  <a:srgbClr val="3403BD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  <a:cs typeface="Times New Roman" panose="02020603050405020304" pitchFamily="18" charset="0"/>
              </a:rPr>
              <a:t> отримають із 160 кг свіжих? </a:t>
            </a:r>
          </a:p>
          <a:p>
            <a:r>
              <a:rPr lang="uk-UA" altLang="uk-UA" sz="4000" i="1" dirty="0">
                <a:solidFill>
                  <a:srgbClr val="3403BD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  <a:cs typeface="Times New Roman" panose="02020603050405020304" pitchFamily="18" charset="0"/>
              </a:rPr>
              <a:t>    Відповідь : 24 кг сушених </a:t>
            </a:r>
            <a:r>
              <a:rPr lang="uk-UA" altLang="uk-UA" sz="4000" i="1" dirty="0" err="1">
                <a:solidFill>
                  <a:srgbClr val="3403BD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  <a:cs typeface="Times New Roman" panose="02020603050405020304" pitchFamily="18" charset="0"/>
              </a:rPr>
              <a:t>вишень</a:t>
            </a:r>
            <a:endParaRPr lang="uk-UA" altLang="uk-UA" sz="4000" i="1" dirty="0">
              <a:solidFill>
                <a:srgbClr val="3403BD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Monotype Corsiva" panose="03010101010201010101" pitchFamily="66" charset="0"/>
              <a:cs typeface="Times New Roman" panose="02020603050405020304" pitchFamily="18" charset="0"/>
            </a:endParaRPr>
          </a:p>
          <a:p>
            <a:r>
              <a:rPr lang="uk-UA" altLang="uk-UA" sz="3800" dirty="0">
                <a:solidFill>
                  <a:srgbClr val="3403BD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  <a:cs typeface="Times New Roman" panose="02020603050405020304" pitchFamily="18" charset="0"/>
              </a:rPr>
              <a:t>                              </a:t>
            </a:r>
          </a:p>
          <a:p>
            <a:endParaRPr lang="ru-RU" altLang="uk-UA" b="1" dirty="0" smtClean="0">
              <a:solidFill>
                <a:srgbClr val="3403BD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Вишня картинки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9253" y="4120202"/>
            <a:ext cx="3062714" cy="2113273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21509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6230" y="3714751"/>
            <a:ext cx="2324100" cy="146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70333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2668" y="558209"/>
            <a:ext cx="10761132" cy="864191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uk-UA" b="1" dirty="0" smtClean="0"/>
              <a:t>Підсумки </a:t>
            </a:r>
            <a:r>
              <a:rPr lang="uk-UA" b="1" dirty="0"/>
              <a:t>уроку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2667" y="1052737"/>
            <a:ext cx="11159066" cy="5073427"/>
          </a:xfrm>
        </p:spPr>
        <p:txBody>
          <a:bodyPr>
            <a:normAutofit lnSpcReduction="10000"/>
          </a:bodyPr>
          <a:lstStyle/>
          <a:p>
            <a:pPr marL="114300"/>
            <a:r>
              <a:rPr lang="uk-UA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Ігровий момент</a:t>
            </a: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uk-UA" sz="2800" i="1" dirty="0">
                <a:solidFill>
                  <a:srgbClr val="FF0000"/>
                </a:solidFill>
              </a:rPr>
              <a:t>Уявіть собі, що на Землі відбулась плутанина і для процесів, що опи­суються прямою пропорційністю, використовують обернену пропорцій­ність і навпаки.</a:t>
            </a:r>
            <a:endParaRPr lang="ru-RU" sz="2800" i="1" dirty="0">
              <a:solidFill>
                <a:srgbClr val="FF0000"/>
              </a:solidFill>
            </a:endParaRPr>
          </a:p>
          <a:p>
            <a:pPr marL="114300"/>
            <a:r>
              <a:rPr lang="uk-UA" sz="2800" dirty="0">
                <a:solidFill>
                  <a:srgbClr val="FF0000"/>
                </a:solidFill>
              </a:rPr>
              <a:t>Тоді б ми говорили:</a:t>
            </a:r>
            <a:endParaRPr lang="ru-RU" sz="2800" dirty="0">
              <a:solidFill>
                <a:srgbClr val="FF0000"/>
              </a:solidFill>
            </a:endParaRPr>
          </a:p>
          <a:p>
            <a:pPr marL="571500" indent="-457200">
              <a:buFontTx/>
              <a:buChar char="-"/>
            </a:pPr>
            <a:r>
              <a:rPr lang="uk-UA" sz="2800" dirty="0" smtClean="0">
                <a:solidFill>
                  <a:srgbClr val="7030A0"/>
                </a:solidFill>
              </a:rPr>
              <a:t>Чим </a:t>
            </a:r>
            <a:r>
              <a:rPr lang="uk-UA" sz="2800" dirty="0">
                <a:solidFill>
                  <a:srgbClr val="7030A0"/>
                </a:solidFill>
              </a:rPr>
              <a:t>більше купуємо цукерок, тим .... </a:t>
            </a:r>
            <a:endParaRPr lang="uk-UA" sz="2800" dirty="0" smtClean="0">
              <a:solidFill>
                <a:srgbClr val="7030A0"/>
              </a:solidFill>
            </a:endParaRPr>
          </a:p>
          <a:p>
            <a:pPr marL="114300"/>
            <a:r>
              <a:rPr lang="uk-UA" sz="2800" dirty="0" smtClean="0"/>
              <a:t>(</a:t>
            </a:r>
            <a:r>
              <a:rPr lang="uk-UA" sz="2800" dirty="0"/>
              <a:t>менше сплачуємо грошей).</a:t>
            </a:r>
            <a:endParaRPr lang="ru-RU" sz="2800" dirty="0"/>
          </a:p>
          <a:p>
            <a:pPr marL="571500" indent="-457200">
              <a:buFontTx/>
              <a:buChar char="-"/>
            </a:pPr>
            <a:r>
              <a:rPr lang="uk-UA" sz="2800" dirty="0" smtClean="0">
                <a:solidFill>
                  <a:srgbClr val="7030A0"/>
                </a:solidFill>
              </a:rPr>
              <a:t>Чим </a:t>
            </a:r>
            <a:r>
              <a:rPr lang="uk-UA" sz="2800" dirty="0">
                <a:solidFill>
                  <a:srgbClr val="7030A0"/>
                </a:solidFill>
              </a:rPr>
              <a:t>довше горить свічка, тим</a:t>
            </a:r>
            <a:r>
              <a:rPr lang="uk-UA" sz="2800" dirty="0" smtClean="0">
                <a:solidFill>
                  <a:srgbClr val="7030A0"/>
                </a:solidFill>
              </a:rPr>
              <a:t>...</a:t>
            </a:r>
          </a:p>
          <a:p>
            <a:pPr marL="114300"/>
            <a:r>
              <a:rPr lang="uk-UA" sz="2800" dirty="0" smtClean="0"/>
              <a:t> </a:t>
            </a:r>
            <a:r>
              <a:rPr lang="uk-UA" sz="2800" dirty="0"/>
              <a:t>(вона довша і т. </a:t>
            </a:r>
            <a:r>
              <a:rPr lang="uk-UA" sz="2800" dirty="0"/>
              <a:t>ін.)</a:t>
            </a:r>
            <a:endParaRPr lang="ru-RU" sz="2800" dirty="0"/>
          </a:p>
          <a:p>
            <a:r>
              <a:rPr lang="uk-UA" sz="2800" dirty="0"/>
              <a:t>Придумайте свої подібні переплутані висновки.</a:t>
            </a:r>
            <a:endParaRPr lang="ru-RU" sz="2800" dirty="0"/>
          </a:p>
          <a:p>
            <a:pPr marL="114300"/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485735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Grp="1" noChangeArrowheads="1"/>
          </p:cNvSpPr>
          <p:nvPr>
            <p:ph type="title"/>
          </p:nvPr>
        </p:nvSpPr>
        <p:spPr>
          <a:xfrm>
            <a:off x="1847528" y="548680"/>
            <a:ext cx="8229600" cy="1143000"/>
          </a:xfrm>
          <a:solidFill>
            <a:schemeClr val="accent3">
              <a:lumMod val="40000"/>
              <a:lumOff val="60000"/>
            </a:schemeClr>
          </a:solidFill>
        </p:spPr>
        <p:txBody>
          <a:bodyPr rtlCol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buFont typeface="Wingdings" pitchFamily="2" charset="2"/>
              <a:buChar char="ü"/>
              <a:defRPr/>
            </a:pPr>
            <a:r>
              <a:rPr lang="uk-UA" sz="7200" dirty="0">
                <a:solidFill>
                  <a:srgbClr val="FFFF00"/>
                </a:solidFill>
              </a:rPr>
              <a:t>      </a:t>
            </a:r>
            <a:r>
              <a:rPr lang="uk-UA" sz="4000" dirty="0">
                <a:solidFill>
                  <a:srgbClr val="0000FF"/>
                </a:solidFill>
                <a:latin typeface="Bookman Old Style" panose="02050604050505020204" pitchFamily="18" charset="0"/>
              </a:rPr>
              <a:t>Домашнє завдання:</a:t>
            </a:r>
            <a:endParaRPr lang="uk-UA" sz="4000" dirty="0">
              <a:solidFill>
                <a:srgbClr val="0000FF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439816" y="2924945"/>
            <a:ext cx="5316538" cy="15573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ctr">
              <a:spcBef>
                <a:spcPct val="20000"/>
              </a:spcBef>
              <a:defRPr/>
            </a:pPr>
            <a:r>
              <a:rPr lang="uk-UA" altLang="ru-RU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Опрацювати </a:t>
            </a:r>
            <a:r>
              <a:rPr lang="uk-UA" altLang="ru-RU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§ 26</a:t>
            </a:r>
            <a:endParaRPr lang="uk-UA" altLang="ru-RU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14350" indent="-514350" algn="ctr">
              <a:spcBef>
                <a:spcPct val="20000"/>
              </a:spcBef>
              <a:defRPr/>
            </a:pPr>
            <a:r>
              <a:rPr lang="uk-UA" altLang="ru-RU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Розв’язати письмово </a:t>
            </a:r>
          </a:p>
          <a:p>
            <a:pPr marL="514350" indent="-514350" algn="ctr">
              <a:spcBef>
                <a:spcPct val="20000"/>
              </a:spcBef>
              <a:defRPr/>
            </a:pPr>
            <a:r>
              <a:rPr lang="uk-UA" altLang="ru-RU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№№ </a:t>
            </a:r>
            <a:r>
              <a:rPr lang="uk-UA" altLang="ru-RU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679; 681; 687.</a:t>
            </a:r>
            <a:endParaRPr lang="uk-UA" altLang="ru-RU" sz="28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6802" name="Picture 2" descr="ГДЗ: готові домашні завдання, підручники, презентації та матеріали з  літератури | GDZ4YO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19536" y="2636912"/>
            <a:ext cx="2664296" cy="26642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5311052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Використані джерела: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Ресурси </a:t>
            </a:r>
            <a:r>
              <a:rPr lang="uk-UA" dirty="0" err="1" smtClean="0"/>
              <a:t>інтернет</a:t>
            </a:r>
            <a:r>
              <a:rPr lang="uk-UA" dirty="0" smtClean="0"/>
              <a:t>: </a:t>
            </a:r>
          </a:p>
          <a:p>
            <a:pPr marL="514350" indent="-514350">
              <a:buAutoNum type="arabicPeriod"/>
            </a:pPr>
            <a:r>
              <a:rPr lang="en-US" sz="2800" dirty="0">
                <a:hlinkClick r:id="rId2"/>
              </a:rPr>
              <a:t>https</a:t>
            </a:r>
            <a:r>
              <a:rPr lang="en-US" sz="2800" dirty="0">
                <a:hlinkClick r:id="rId2"/>
              </a:rPr>
              <a:t>://</a:t>
            </a:r>
            <a:r>
              <a:rPr lang="en-US" sz="2800" dirty="0">
                <a:hlinkClick r:id="rId2"/>
              </a:rPr>
              <a:t>www.slideshare.net/ippo-kubg/6-38444189</a:t>
            </a:r>
            <a:r>
              <a:rPr lang="uk-UA" sz="2800" dirty="0"/>
              <a:t>. Презентація </a:t>
            </a:r>
            <a:r>
              <a:rPr lang="uk-UA" sz="2800" dirty="0" err="1"/>
              <a:t>вч</a:t>
            </a:r>
            <a:r>
              <a:rPr lang="uk-UA" sz="2800" dirty="0"/>
              <a:t>. </a:t>
            </a:r>
            <a:r>
              <a:rPr lang="uk-UA" sz="2800" dirty="0" err="1"/>
              <a:t>Медвідь</a:t>
            </a:r>
            <a:r>
              <a:rPr lang="uk-UA" sz="2800" dirty="0"/>
              <a:t> З.Г. – </a:t>
            </a:r>
            <a:r>
              <a:rPr lang="uk-UA" sz="2800" dirty="0" err="1"/>
              <a:t>м.Києв</a:t>
            </a:r>
            <a:r>
              <a:rPr lang="uk-UA" sz="2800" dirty="0"/>
              <a:t>.</a:t>
            </a:r>
            <a:endParaRPr lang="ru-RU" dirty="0" smtClean="0"/>
          </a:p>
          <a:p>
            <a:pPr marL="514350" indent="-514350">
              <a:buFont typeface="Wingdings 2"/>
              <a:buAutoNum type="arabicPeriod"/>
            </a:pPr>
            <a:r>
              <a:rPr lang="en-US" sz="2800" dirty="0">
                <a:hlinkClick r:id="rId3"/>
              </a:rPr>
              <a:t>http://</a:t>
            </a:r>
            <a:r>
              <a:rPr lang="en-US" sz="2800" dirty="0">
                <a:hlinkClick r:id="rId3"/>
              </a:rPr>
              <a:t>svitppt.com.ua/matematika/vidnoshennya-osnovna-vlastivist-vidnoshennya.html</a:t>
            </a:r>
            <a:r>
              <a:rPr lang="uk-UA" sz="2800" dirty="0"/>
              <a:t> . </a:t>
            </a:r>
          </a:p>
          <a:p>
            <a:pPr marL="514350" indent="-514350">
              <a:buFont typeface="Wingdings 2"/>
              <a:buAutoNum type="arabicPeriod"/>
            </a:pPr>
            <a:r>
              <a:rPr lang="en-US" sz="2800" dirty="0">
                <a:hlinkClick r:id="rId4"/>
              </a:rPr>
              <a:t>http://</a:t>
            </a:r>
            <a:r>
              <a:rPr lang="en-US" sz="2800" dirty="0">
                <a:hlinkClick r:id="rId4"/>
              </a:rPr>
              <a:t>svitppt.com.ua/matematika/proporciya.html</a:t>
            </a:r>
            <a:endParaRPr lang="uk-UA" sz="2800" dirty="0"/>
          </a:p>
          <a:p>
            <a:r>
              <a:rPr lang="uk-UA" sz="2800" dirty="0"/>
              <a:t>Посібник. С.П. Бабенко. Уроки математики 6 клас.</a:t>
            </a:r>
            <a:endParaRPr lang="uk-UA" sz="2800" dirty="0"/>
          </a:p>
        </p:txBody>
      </p:sp>
    </p:spTree>
    <p:extLst>
      <p:ext uri="{BB962C8B-B14F-4D97-AF65-F5344CB8AC3E}">
        <p14:creationId xmlns:p14="http://schemas.microsoft.com/office/powerpoint/2010/main" val="3777569093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95684" y="2967335"/>
            <a:ext cx="5600637" cy="923330"/>
          </a:xfrm>
          <a:prstGeom prst="rect">
            <a:avLst/>
          </a:prstGeom>
          <a:noFill/>
        </p:spPr>
        <p:txBody>
          <a:bodyPr wrap="none">
            <a:prstTxWarp prst="textChevronInverted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uk-UA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Дякую за увагу</a:t>
            </a: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073555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hitchatVTI">
  <a:themeElements>
    <a:clrScheme name="AnalogousFromDarkSeedLeftStep">
      <a:dk1>
        <a:srgbClr val="000000"/>
      </a:dk1>
      <a:lt1>
        <a:srgbClr val="FFFFFF"/>
      </a:lt1>
      <a:dk2>
        <a:srgbClr val="203924"/>
      </a:dk2>
      <a:lt2>
        <a:srgbClr val="E8E3E2"/>
      </a:lt2>
      <a:accent1>
        <a:srgbClr val="47A8C9"/>
      </a:accent1>
      <a:accent2>
        <a:srgbClr val="34B29D"/>
      </a:accent2>
      <a:accent3>
        <a:srgbClr val="40B772"/>
      </a:accent3>
      <a:accent4>
        <a:srgbClr val="35B735"/>
      </a:accent4>
      <a:accent5>
        <a:srgbClr val="6FB23F"/>
      </a:accent5>
      <a:accent6>
        <a:srgbClr val="96AB31"/>
      </a:accent6>
      <a:hlink>
        <a:srgbClr val="489030"/>
      </a:hlink>
      <a:folHlink>
        <a:srgbClr val="7F7F7F"/>
      </a:folHlink>
    </a:clrScheme>
    <a:fontScheme name="The Hand">
      <a:majorFont>
        <a:latin typeface="The Serif Hand"/>
        <a:ea typeface=""/>
        <a:cs typeface=""/>
      </a:majorFont>
      <a:minorFont>
        <a:latin typeface="The Han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hitchatVTI" id="{08BB1610-1071-4750-BA6F-EA15E875FFCD}" vid="{D7BDF053-2181-45AE-9365-FFAA906CB43F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639</TotalTime>
  <Words>2237</Words>
  <Application>Microsoft Office PowerPoint</Application>
  <PresentationFormat>Широкоэкранный</PresentationFormat>
  <Paragraphs>442</Paragraphs>
  <Slides>65</Slides>
  <Notes>2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14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65</vt:i4>
      </vt:variant>
    </vt:vector>
  </HeadingPairs>
  <TitlesOfParts>
    <vt:vector size="81" baseType="lpstr">
      <vt:lpstr>Arial</vt:lpstr>
      <vt:lpstr>Bookman Old Style</vt:lpstr>
      <vt:lpstr>Calibri</vt:lpstr>
      <vt:lpstr>Cambria Math</vt:lpstr>
      <vt:lpstr>Georgia</vt:lpstr>
      <vt:lpstr>Google Sans</vt:lpstr>
      <vt:lpstr>Monotype Corsiva</vt:lpstr>
      <vt:lpstr>Symbol</vt:lpstr>
      <vt:lpstr>The Hand</vt:lpstr>
      <vt:lpstr>The Serif Hand</vt:lpstr>
      <vt:lpstr>Times New Roman</vt:lpstr>
      <vt:lpstr>Trebuchet MS</vt:lpstr>
      <vt:lpstr>Wingdings</vt:lpstr>
      <vt:lpstr>Wingdings 2</vt:lpstr>
      <vt:lpstr>ChitchatVTI</vt:lpstr>
      <vt:lpstr>Документ</vt:lpstr>
      <vt:lpstr>Презентация PowerPoint</vt:lpstr>
      <vt:lpstr>Презентация PowerPoint</vt:lpstr>
      <vt:lpstr>Арістотель</vt:lpstr>
      <vt:lpstr>Презентация PowerPoint</vt:lpstr>
      <vt:lpstr>Презентация PowerPoint</vt:lpstr>
      <vt:lpstr>Презентация PowerPoint</vt:lpstr>
      <vt:lpstr> Формулювання мети і завдань уроку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Залежності змінних величин</vt:lpstr>
      <vt:lpstr>Залежності змінних величин</vt:lpstr>
      <vt:lpstr>Залежності змінних величин</vt:lpstr>
      <vt:lpstr>Залежності змінних величин</vt:lpstr>
      <vt:lpstr>Прямо пропорційна залежність</vt:lpstr>
      <vt:lpstr>Презентация PowerPoint</vt:lpstr>
      <vt:lpstr>Презентация PowerPoint</vt:lpstr>
      <vt:lpstr>Обернено пропорційна залежність</vt:lpstr>
      <vt:lpstr>Обернено пропорційна залежність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Тренувальні вправи</vt:lpstr>
      <vt:lpstr>Презентация PowerPoint</vt:lpstr>
      <vt:lpstr>Презентация PowerPoint</vt:lpstr>
      <vt:lpstr>Тренувальні вправи</vt:lpstr>
      <vt:lpstr>Презентация PowerPoint</vt:lpstr>
      <vt:lpstr>Тренувальні вправи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Розв'язок  .</vt:lpstr>
      <vt:lpstr>Презентация PowerPoint</vt:lpstr>
      <vt:lpstr>Презентация PowerPoint</vt:lpstr>
      <vt:lpstr>Розв'язок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Пропорції і здоров’я людини</vt:lpstr>
      <vt:lpstr>Пропорції на виробництві </vt:lpstr>
      <vt:lpstr>Пропорції у побуті </vt:lpstr>
      <vt:lpstr>Підсумки уроку </vt:lpstr>
      <vt:lpstr>      Домашнє завдання:</vt:lpstr>
      <vt:lpstr>Використані джерела: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Олена Мяснікова</dc:creator>
  <cp:lastModifiedBy>123</cp:lastModifiedBy>
  <cp:revision>10</cp:revision>
  <dcterms:created xsi:type="dcterms:W3CDTF">2023-12-07T22:02:03Z</dcterms:created>
  <dcterms:modified xsi:type="dcterms:W3CDTF">2025-12-30T13:05:45Z</dcterms:modified>
</cp:coreProperties>
</file>