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slide+xml" PartName="/ppt/slides/slide13.xml"/>
  <Override ContentType="application/vnd.openxmlformats-officedocument.presentationml.slide+xml" PartName="/ppt/slides/slide14.xml"/>
  <Override ContentType="application/vnd.openxmlformats-officedocument.presentationml.slide+xml" PartName="/ppt/slides/slide15.xml"/>
  <Override ContentType="application/vnd.openxmlformats-officedocument.presentationml.slide+xml" PartName="/ppt/slides/slide16.xml"/>
  <Override ContentType="application/vnd.openxmlformats-officedocument.presentationml.slide+xml" PartName="/ppt/slides/slide17.xml"/>
  <Override ContentType="application/vnd.openxmlformats-officedocument.presentationml.slide+xml" PartName="/ppt/slides/slide18.xml"/>
  <Override ContentType="application/vnd.openxmlformats-officedocument.presentationml.slide+xml" PartName="/ppt/slides/slide19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22.xml"/>
  <Override ContentType="application/vnd.openxmlformats-officedocument.presentationml.slide+xml" PartName="/ppt/slides/slide23.xml"/>
  <Override ContentType="application/vnd.openxmlformats-officedocument.presentationml.slide+xml" PartName="/ppt/slides/slide24.xml"/>
  <Override ContentType="application/vnd.openxmlformats-officedocument.presentationml.slide+xml" PartName="/ppt/slides/slide25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</p:sldIdLst>
  <p:sldSz cx="18288000" cy="10287000"/>
  <p:notesSz cx="6858000" cy="9144000"/>
  <p:embeddedFontLst>
    <p:embeddedFont>
      <p:font typeface="Noot" charset="1" panose="00000000000000000000"/>
      <p:regular r:id="rId31"/>
    </p:embeddedFont>
    <p:embeddedFont>
      <p:font typeface="PT Serif Bold" charset="1" panose="020A0703040505020204"/>
      <p:regular r:id="rId32"/>
    </p:embeddedFont>
    <p:embeddedFont>
      <p:font typeface="Arimo" charset="1" panose="020B0604020202020204"/>
      <p:regular r:id="rId33"/>
    </p:embeddedFont>
    <p:embeddedFont>
      <p:font typeface="Jua" charset="1" panose="00000000000000000000"/>
      <p:regular r:id="rId3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slides/slide7.xml" Type="http://schemas.openxmlformats.org/officeDocument/2006/relationships/slide"/><Relationship Id="rId13" Target="slides/slide8.xml" Type="http://schemas.openxmlformats.org/officeDocument/2006/relationships/slide"/><Relationship Id="rId14" Target="slides/slide9.xml" Type="http://schemas.openxmlformats.org/officeDocument/2006/relationships/slide"/><Relationship Id="rId15" Target="slides/slide10.xml" Type="http://schemas.openxmlformats.org/officeDocument/2006/relationships/slide"/><Relationship Id="rId16" Target="slides/slide11.xml" Type="http://schemas.openxmlformats.org/officeDocument/2006/relationships/slide"/><Relationship Id="rId17" Target="slides/slide12.xml" Type="http://schemas.openxmlformats.org/officeDocument/2006/relationships/slide"/><Relationship Id="rId18" Target="slides/slide13.xml" Type="http://schemas.openxmlformats.org/officeDocument/2006/relationships/slide"/><Relationship Id="rId19" Target="slides/slide14.xml" Type="http://schemas.openxmlformats.org/officeDocument/2006/relationships/slide"/><Relationship Id="rId2" Target="presProps.xml" Type="http://schemas.openxmlformats.org/officeDocument/2006/relationships/presProps"/><Relationship Id="rId20" Target="slides/slide15.xml" Type="http://schemas.openxmlformats.org/officeDocument/2006/relationships/slide"/><Relationship Id="rId21" Target="slides/slide16.xml" Type="http://schemas.openxmlformats.org/officeDocument/2006/relationships/slide"/><Relationship Id="rId22" Target="slides/slide17.xml" Type="http://schemas.openxmlformats.org/officeDocument/2006/relationships/slide"/><Relationship Id="rId23" Target="slides/slide18.xml" Type="http://schemas.openxmlformats.org/officeDocument/2006/relationships/slide"/><Relationship Id="rId24" Target="slides/slide19.xml" Type="http://schemas.openxmlformats.org/officeDocument/2006/relationships/slide"/><Relationship Id="rId25" Target="slides/slide20.xml" Type="http://schemas.openxmlformats.org/officeDocument/2006/relationships/slide"/><Relationship Id="rId26" Target="slides/slide21.xml" Type="http://schemas.openxmlformats.org/officeDocument/2006/relationships/slide"/><Relationship Id="rId27" Target="slides/slide22.xml" Type="http://schemas.openxmlformats.org/officeDocument/2006/relationships/slide"/><Relationship Id="rId28" Target="slides/slide23.xml" Type="http://schemas.openxmlformats.org/officeDocument/2006/relationships/slide"/><Relationship Id="rId29" Target="slides/slide24.xml" Type="http://schemas.openxmlformats.org/officeDocument/2006/relationships/slide"/><Relationship Id="rId3" Target="viewProps.xml" Type="http://schemas.openxmlformats.org/officeDocument/2006/relationships/viewProps"/><Relationship Id="rId30" Target="slides/slide25.xml" Type="http://schemas.openxmlformats.org/officeDocument/2006/relationships/slide"/><Relationship Id="rId31" Target="fonts/font31.fntdata" Type="http://schemas.openxmlformats.org/officeDocument/2006/relationships/font"/><Relationship Id="rId32" Target="fonts/font32.fntdata" Type="http://schemas.openxmlformats.org/officeDocument/2006/relationships/font"/><Relationship Id="rId33" Target="fonts/font33.fntdata" Type="http://schemas.openxmlformats.org/officeDocument/2006/relationships/font"/><Relationship Id="rId34" Target="fonts/font34.fntdata" Type="http://schemas.openxmlformats.org/officeDocument/2006/relationships/font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pn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11.png" Type="http://schemas.openxmlformats.org/officeDocument/2006/relationships/image"/><Relationship Id="rId11" Target="../media/image12.svg" Type="http://schemas.openxmlformats.org/officeDocument/2006/relationships/image"/><Relationship Id="rId12" Target="../media/image13.png" Type="http://schemas.openxmlformats.org/officeDocument/2006/relationships/image"/><Relationship Id="rId2" Target="../media/image3.png" Type="http://schemas.openxmlformats.org/officeDocument/2006/relationships/image"/><Relationship Id="rId3" Target="../media/image4.svg" Type="http://schemas.openxmlformats.org/officeDocument/2006/relationships/image"/><Relationship Id="rId4" Target="../media/image5.png" Type="http://schemas.openxmlformats.org/officeDocument/2006/relationships/image"/><Relationship Id="rId5" Target="../media/image6.svg" Type="http://schemas.openxmlformats.org/officeDocument/2006/relationships/image"/><Relationship Id="rId6" Target="../media/image7.png" Type="http://schemas.openxmlformats.org/officeDocument/2006/relationships/image"/><Relationship Id="rId7" Target="../media/image8.svg" Type="http://schemas.openxmlformats.org/officeDocument/2006/relationships/image"/><Relationship Id="rId8" Target="../media/image9.png" Type="http://schemas.openxmlformats.org/officeDocument/2006/relationships/image"/><Relationship Id="rId9" Target="../media/image10.sv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14.png" Type="http://schemas.openxmlformats.org/officeDocument/2006/relationships/image"/><Relationship Id="rId11" Target="../media/image15.svg" Type="http://schemas.openxmlformats.org/officeDocument/2006/relationships/image"/><Relationship Id="rId12" Target="../media/image16.png" Type="http://schemas.openxmlformats.org/officeDocument/2006/relationships/image"/><Relationship Id="rId13" Target="../media/image17.svg" Type="http://schemas.openxmlformats.org/officeDocument/2006/relationships/image"/><Relationship Id="rId14" Target="../media/image18.png" Type="http://schemas.openxmlformats.org/officeDocument/2006/relationships/image"/><Relationship Id="rId15" Target="../media/image19.svg" Type="http://schemas.openxmlformats.org/officeDocument/2006/relationships/image"/><Relationship Id="rId16" Target="../media/image20.png" Type="http://schemas.openxmlformats.org/officeDocument/2006/relationships/image"/><Relationship Id="rId17" Target="../media/image21.svg" Type="http://schemas.openxmlformats.org/officeDocument/2006/relationships/image"/><Relationship Id="rId18" Target="../media/image22.png" Type="http://schemas.openxmlformats.org/officeDocument/2006/relationships/image"/><Relationship Id="rId19" Target="../media/image23.svg" Type="http://schemas.openxmlformats.org/officeDocument/2006/relationships/image"/><Relationship Id="rId2" Target="../media/image7.png" Type="http://schemas.openxmlformats.org/officeDocument/2006/relationships/image"/><Relationship Id="rId20" Target="../media/image24.png" Type="http://schemas.openxmlformats.org/officeDocument/2006/relationships/image"/><Relationship Id="rId21" Target="../media/image25.svg" Type="http://schemas.openxmlformats.org/officeDocument/2006/relationships/image"/><Relationship Id="rId22" Target="../media/image26.png" Type="http://schemas.openxmlformats.org/officeDocument/2006/relationships/image"/><Relationship Id="rId23" Target="../media/image27.svg" Type="http://schemas.openxmlformats.org/officeDocument/2006/relationships/image"/><Relationship Id="rId24" Target="../media/image28.png" Type="http://schemas.openxmlformats.org/officeDocument/2006/relationships/image"/><Relationship Id="rId25" Target="../media/image29.svg" Type="http://schemas.openxmlformats.org/officeDocument/2006/relationships/image"/><Relationship Id="rId26" Target="../media/image30.png" Type="http://schemas.openxmlformats.org/officeDocument/2006/relationships/image"/><Relationship Id="rId27" Target="../media/image31.svg" Type="http://schemas.openxmlformats.org/officeDocument/2006/relationships/image"/><Relationship Id="rId28" Target="../media/image32.png" Type="http://schemas.openxmlformats.org/officeDocument/2006/relationships/image"/><Relationship Id="rId29" Target="../media/image33.svg" Type="http://schemas.openxmlformats.org/officeDocument/2006/relationships/image"/><Relationship Id="rId3" Target="../media/image8.svg" Type="http://schemas.openxmlformats.org/officeDocument/2006/relationships/image"/><Relationship Id="rId30" Target="../media/image34.png" Type="http://schemas.openxmlformats.org/officeDocument/2006/relationships/image"/><Relationship Id="rId31" Target="../media/image35.svg" Type="http://schemas.openxmlformats.org/officeDocument/2006/relationships/image"/><Relationship Id="rId4" Target="../media/image11.png" Type="http://schemas.openxmlformats.org/officeDocument/2006/relationships/image"/><Relationship Id="rId5" Target="../media/image12.svg" Type="http://schemas.openxmlformats.org/officeDocument/2006/relationships/image"/><Relationship Id="rId6" Target="../media/image3.png" Type="http://schemas.openxmlformats.org/officeDocument/2006/relationships/image"/><Relationship Id="rId7" Target="../media/image4.svg" Type="http://schemas.openxmlformats.org/officeDocument/2006/relationships/image"/><Relationship Id="rId8" Target="../media/image5.png" Type="http://schemas.openxmlformats.org/officeDocument/2006/relationships/image"/><Relationship Id="rId9" Target="../media/image6.sv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40.png" Type="http://schemas.openxmlformats.org/officeDocument/2006/relationships/image"/><Relationship Id="rId11" Target="../media/image41.svg" Type="http://schemas.openxmlformats.org/officeDocument/2006/relationships/image"/><Relationship Id="rId2" Target="../media/image7.png" Type="http://schemas.openxmlformats.org/officeDocument/2006/relationships/image"/><Relationship Id="rId3" Target="../media/image8.svg" Type="http://schemas.openxmlformats.org/officeDocument/2006/relationships/image"/><Relationship Id="rId4" Target="../media/image11.png" Type="http://schemas.openxmlformats.org/officeDocument/2006/relationships/image"/><Relationship Id="rId5" Target="../media/image12.svg" Type="http://schemas.openxmlformats.org/officeDocument/2006/relationships/image"/><Relationship Id="rId6" Target="../media/image36.png" Type="http://schemas.openxmlformats.org/officeDocument/2006/relationships/image"/><Relationship Id="rId7" Target="../media/image37.svg" Type="http://schemas.openxmlformats.org/officeDocument/2006/relationships/image"/><Relationship Id="rId8" Target="../media/image38.png" Type="http://schemas.openxmlformats.org/officeDocument/2006/relationships/image"/><Relationship Id="rId9" Target="../media/image39.sv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40.png" Type="http://schemas.openxmlformats.org/officeDocument/2006/relationships/image"/><Relationship Id="rId11" Target="../media/image41.svg" Type="http://schemas.openxmlformats.org/officeDocument/2006/relationships/image"/><Relationship Id="rId2" Target="../media/image7.png" Type="http://schemas.openxmlformats.org/officeDocument/2006/relationships/image"/><Relationship Id="rId3" Target="../media/image8.svg" Type="http://schemas.openxmlformats.org/officeDocument/2006/relationships/image"/><Relationship Id="rId4" Target="../media/image11.png" Type="http://schemas.openxmlformats.org/officeDocument/2006/relationships/image"/><Relationship Id="rId5" Target="../media/image12.svg" Type="http://schemas.openxmlformats.org/officeDocument/2006/relationships/image"/><Relationship Id="rId6" Target="../media/image36.png" Type="http://schemas.openxmlformats.org/officeDocument/2006/relationships/image"/><Relationship Id="rId7" Target="../media/image37.svg" Type="http://schemas.openxmlformats.org/officeDocument/2006/relationships/image"/><Relationship Id="rId8" Target="../media/image38.png" Type="http://schemas.openxmlformats.org/officeDocument/2006/relationships/image"/><Relationship Id="rId9" Target="../media/image39.svg" Type="http://schemas.openxmlformats.org/officeDocument/2006/relationships/image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40.png" Type="http://schemas.openxmlformats.org/officeDocument/2006/relationships/image"/><Relationship Id="rId11" Target="../media/image41.svg" Type="http://schemas.openxmlformats.org/officeDocument/2006/relationships/image"/><Relationship Id="rId2" Target="../media/image7.png" Type="http://schemas.openxmlformats.org/officeDocument/2006/relationships/image"/><Relationship Id="rId3" Target="../media/image8.svg" Type="http://schemas.openxmlformats.org/officeDocument/2006/relationships/image"/><Relationship Id="rId4" Target="../media/image11.png" Type="http://schemas.openxmlformats.org/officeDocument/2006/relationships/image"/><Relationship Id="rId5" Target="../media/image12.svg" Type="http://schemas.openxmlformats.org/officeDocument/2006/relationships/image"/><Relationship Id="rId6" Target="../media/image36.png" Type="http://schemas.openxmlformats.org/officeDocument/2006/relationships/image"/><Relationship Id="rId7" Target="../media/image37.svg" Type="http://schemas.openxmlformats.org/officeDocument/2006/relationships/image"/><Relationship Id="rId8" Target="../media/image38.png" Type="http://schemas.openxmlformats.org/officeDocument/2006/relationships/image"/><Relationship Id="rId9" Target="../media/image39.svg" Type="http://schemas.openxmlformats.org/officeDocument/2006/relationships/image"/></Relationships>
</file>

<file path=ppt/slides/_rels/slide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40.png" Type="http://schemas.openxmlformats.org/officeDocument/2006/relationships/image"/><Relationship Id="rId11" Target="../media/image41.svg" Type="http://schemas.openxmlformats.org/officeDocument/2006/relationships/image"/><Relationship Id="rId2" Target="../media/image7.png" Type="http://schemas.openxmlformats.org/officeDocument/2006/relationships/image"/><Relationship Id="rId3" Target="../media/image8.svg" Type="http://schemas.openxmlformats.org/officeDocument/2006/relationships/image"/><Relationship Id="rId4" Target="../media/image11.png" Type="http://schemas.openxmlformats.org/officeDocument/2006/relationships/image"/><Relationship Id="rId5" Target="../media/image12.svg" Type="http://schemas.openxmlformats.org/officeDocument/2006/relationships/image"/><Relationship Id="rId6" Target="../media/image36.png" Type="http://schemas.openxmlformats.org/officeDocument/2006/relationships/image"/><Relationship Id="rId7" Target="../media/image37.svg" Type="http://schemas.openxmlformats.org/officeDocument/2006/relationships/image"/><Relationship Id="rId8" Target="../media/image38.png" Type="http://schemas.openxmlformats.org/officeDocument/2006/relationships/image"/><Relationship Id="rId9" Target="../media/image39.svg" Type="http://schemas.openxmlformats.org/officeDocument/2006/relationships/image"/></Relationships>
</file>

<file path=ppt/slides/_rels/slide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40.png" Type="http://schemas.openxmlformats.org/officeDocument/2006/relationships/image"/><Relationship Id="rId11" Target="../media/image41.svg" Type="http://schemas.openxmlformats.org/officeDocument/2006/relationships/image"/><Relationship Id="rId2" Target="../media/image7.png" Type="http://schemas.openxmlformats.org/officeDocument/2006/relationships/image"/><Relationship Id="rId3" Target="../media/image8.svg" Type="http://schemas.openxmlformats.org/officeDocument/2006/relationships/image"/><Relationship Id="rId4" Target="../media/image11.png" Type="http://schemas.openxmlformats.org/officeDocument/2006/relationships/image"/><Relationship Id="rId5" Target="../media/image12.svg" Type="http://schemas.openxmlformats.org/officeDocument/2006/relationships/image"/><Relationship Id="rId6" Target="../media/image36.png" Type="http://schemas.openxmlformats.org/officeDocument/2006/relationships/image"/><Relationship Id="rId7" Target="../media/image37.svg" Type="http://schemas.openxmlformats.org/officeDocument/2006/relationships/image"/><Relationship Id="rId8" Target="../media/image38.png" Type="http://schemas.openxmlformats.org/officeDocument/2006/relationships/image"/><Relationship Id="rId9" Target="../media/image39.svg" Type="http://schemas.openxmlformats.org/officeDocument/2006/relationships/image"/></Relationships>
</file>

<file path=ppt/slides/_rels/slide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40.png" Type="http://schemas.openxmlformats.org/officeDocument/2006/relationships/image"/><Relationship Id="rId11" Target="../media/image41.svg" Type="http://schemas.openxmlformats.org/officeDocument/2006/relationships/image"/><Relationship Id="rId2" Target="../media/image7.png" Type="http://schemas.openxmlformats.org/officeDocument/2006/relationships/image"/><Relationship Id="rId3" Target="../media/image8.svg" Type="http://schemas.openxmlformats.org/officeDocument/2006/relationships/image"/><Relationship Id="rId4" Target="../media/image11.png" Type="http://schemas.openxmlformats.org/officeDocument/2006/relationships/image"/><Relationship Id="rId5" Target="../media/image12.svg" Type="http://schemas.openxmlformats.org/officeDocument/2006/relationships/image"/><Relationship Id="rId6" Target="../media/image36.png" Type="http://schemas.openxmlformats.org/officeDocument/2006/relationships/image"/><Relationship Id="rId7" Target="../media/image37.svg" Type="http://schemas.openxmlformats.org/officeDocument/2006/relationships/image"/><Relationship Id="rId8" Target="../media/image38.png" Type="http://schemas.openxmlformats.org/officeDocument/2006/relationships/image"/><Relationship Id="rId9" Target="../media/image39.svg" Type="http://schemas.openxmlformats.org/officeDocument/2006/relationships/image"/></Relationships>
</file>

<file path=ppt/slides/_rels/slide1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11.png" Type="http://schemas.openxmlformats.org/officeDocument/2006/relationships/image"/><Relationship Id="rId11" Target="../media/image12.svg" Type="http://schemas.openxmlformats.org/officeDocument/2006/relationships/image"/><Relationship Id="rId12" Target="../media/image16.png" Type="http://schemas.openxmlformats.org/officeDocument/2006/relationships/image"/><Relationship Id="rId13" Target="../media/image17.svg" Type="http://schemas.openxmlformats.org/officeDocument/2006/relationships/image"/><Relationship Id="rId2" Target="../media/image3.png" Type="http://schemas.openxmlformats.org/officeDocument/2006/relationships/image"/><Relationship Id="rId3" Target="../media/image4.svg" Type="http://schemas.openxmlformats.org/officeDocument/2006/relationships/image"/><Relationship Id="rId4" Target="../media/image5.png" Type="http://schemas.openxmlformats.org/officeDocument/2006/relationships/image"/><Relationship Id="rId5" Target="../media/image6.svg" Type="http://schemas.openxmlformats.org/officeDocument/2006/relationships/image"/><Relationship Id="rId6" Target="../media/image7.png" Type="http://schemas.openxmlformats.org/officeDocument/2006/relationships/image"/><Relationship Id="rId7" Target="../media/image8.svg" Type="http://schemas.openxmlformats.org/officeDocument/2006/relationships/image"/><Relationship Id="rId8" Target="../media/image9.png" Type="http://schemas.openxmlformats.org/officeDocument/2006/relationships/image"/><Relationship Id="rId9" Target="../media/image10.svg" Type="http://schemas.openxmlformats.org/officeDocument/2006/relationships/image"/></Relationships>
</file>

<file path=ppt/slides/_rels/slide1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7.png" Type="http://schemas.openxmlformats.org/officeDocument/2006/relationships/image"/><Relationship Id="rId11" Target="../media/image8.svg" Type="http://schemas.openxmlformats.org/officeDocument/2006/relationships/image"/><Relationship Id="rId12" Target="../media/image11.png" Type="http://schemas.openxmlformats.org/officeDocument/2006/relationships/image"/><Relationship Id="rId13" Target="../media/image12.svg" Type="http://schemas.openxmlformats.org/officeDocument/2006/relationships/image"/><Relationship Id="rId14" Target="../media/image48.png" Type="http://schemas.openxmlformats.org/officeDocument/2006/relationships/image"/><Relationship Id="rId15" Target="../media/image49.svg" Type="http://schemas.openxmlformats.org/officeDocument/2006/relationships/image"/><Relationship Id="rId16" Target="../media/image28.png" Type="http://schemas.openxmlformats.org/officeDocument/2006/relationships/image"/><Relationship Id="rId17" Target="../media/image29.svg" Type="http://schemas.openxmlformats.org/officeDocument/2006/relationships/image"/><Relationship Id="rId18" Target="../media/image22.png" Type="http://schemas.openxmlformats.org/officeDocument/2006/relationships/image"/><Relationship Id="rId19" Target="../media/image23.svg" Type="http://schemas.openxmlformats.org/officeDocument/2006/relationships/image"/><Relationship Id="rId2" Target="../media/image42.png" Type="http://schemas.openxmlformats.org/officeDocument/2006/relationships/image"/><Relationship Id="rId20" Target="../media/image50.png" Type="http://schemas.openxmlformats.org/officeDocument/2006/relationships/image"/><Relationship Id="rId21" Target="../media/image51.png" Type="http://schemas.openxmlformats.org/officeDocument/2006/relationships/image"/><Relationship Id="rId22" Target="../media/image52.png" Type="http://schemas.openxmlformats.org/officeDocument/2006/relationships/image"/><Relationship Id="rId23" Target="../media/image53.png" Type="http://schemas.openxmlformats.org/officeDocument/2006/relationships/image"/><Relationship Id="rId24" Target="../media/image54.png" Type="http://schemas.openxmlformats.org/officeDocument/2006/relationships/image"/><Relationship Id="rId3" Target="../media/image43.svg" Type="http://schemas.openxmlformats.org/officeDocument/2006/relationships/image"/><Relationship Id="rId4" Target="../media/image44.png" Type="http://schemas.openxmlformats.org/officeDocument/2006/relationships/image"/><Relationship Id="rId5" Target="../media/image45.svg" Type="http://schemas.openxmlformats.org/officeDocument/2006/relationships/image"/><Relationship Id="rId6" Target="../media/image20.png" Type="http://schemas.openxmlformats.org/officeDocument/2006/relationships/image"/><Relationship Id="rId7" Target="../media/image21.svg" Type="http://schemas.openxmlformats.org/officeDocument/2006/relationships/image"/><Relationship Id="rId8" Target="../media/image46.png" Type="http://schemas.openxmlformats.org/officeDocument/2006/relationships/image"/><Relationship Id="rId9" Target="../media/image47.svg" Type="http://schemas.openxmlformats.org/officeDocument/2006/relationships/image"/></Relationships>
</file>

<file path=ppt/slides/_rels/slide1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40.png" Type="http://schemas.openxmlformats.org/officeDocument/2006/relationships/image"/><Relationship Id="rId11" Target="../media/image41.svg" Type="http://schemas.openxmlformats.org/officeDocument/2006/relationships/image"/><Relationship Id="rId12" Target="../media/image55.png" Type="http://schemas.openxmlformats.org/officeDocument/2006/relationships/image"/><Relationship Id="rId2" Target="../media/image7.png" Type="http://schemas.openxmlformats.org/officeDocument/2006/relationships/image"/><Relationship Id="rId3" Target="../media/image8.svg" Type="http://schemas.openxmlformats.org/officeDocument/2006/relationships/image"/><Relationship Id="rId4" Target="../media/image11.png" Type="http://schemas.openxmlformats.org/officeDocument/2006/relationships/image"/><Relationship Id="rId5" Target="../media/image12.svg" Type="http://schemas.openxmlformats.org/officeDocument/2006/relationships/image"/><Relationship Id="rId6" Target="../media/image36.png" Type="http://schemas.openxmlformats.org/officeDocument/2006/relationships/image"/><Relationship Id="rId7" Target="../media/image37.svg" Type="http://schemas.openxmlformats.org/officeDocument/2006/relationships/image"/><Relationship Id="rId8" Target="../media/image38.png" Type="http://schemas.openxmlformats.org/officeDocument/2006/relationships/image"/><Relationship Id="rId9" Target="../media/image39.svg" Type="http://schemas.openxmlformats.org/officeDocument/2006/relationships/image"/></Relationships>
</file>

<file path=ppt/slides/_rels/slide1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40.png" Type="http://schemas.openxmlformats.org/officeDocument/2006/relationships/image"/><Relationship Id="rId11" Target="../media/image41.svg" Type="http://schemas.openxmlformats.org/officeDocument/2006/relationships/image"/><Relationship Id="rId12" Target="../media/image55.png" Type="http://schemas.openxmlformats.org/officeDocument/2006/relationships/image"/><Relationship Id="rId2" Target="../media/image7.png" Type="http://schemas.openxmlformats.org/officeDocument/2006/relationships/image"/><Relationship Id="rId3" Target="../media/image8.svg" Type="http://schemas.openxmlformats.org/officeDocument/2006/relationships/image"/><Relationship Id="rId4" Target="../media/image11.png" Type="http://schemas.openxmlformats.org/officeDocument/2006/relationships/image"/><Relationship Id="rId5" Target="../media/image12.svg" Type="http://schemas.openxmlformats.org/officeDocument/2006/relationships/image"/><Relationship Id="rId6" Target="../media/image36.png" Type="http://schemas.openxmlformats.org/officeDocument/2006/relationships/image"/><Relationship Id="rId7" Target="../media/image37.svg" Type="http://schemas.openxmlformats.org/officeDocument/2006/relationships/image"/><Relationship Id="rId8" Target="../media/image38.png" Type="http://schemas.openxmlformats.org/officeDocument/2006/relationships/image"/><Relationship Id="rId9" Target="../media/image39.svg" Type="http://schemas.openxmlformats.org/officeDocument/2006/relationships/image"/></Relationships>
</file>

<file path=ppt/slides/_rels/slide1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40.png" Type="http://schemas.openxmlformats.org/officeDocument/2006/relationships/image"/><Relationship Id="rId11" Target="../media/image41.svg" Type="http://schemas.openxmlformats.org/officeDocument/2006/relationships/image"/><Relationship Id="rId12" Target="../media/image55.png" Type="http://schemas.openxmlformats.org/officeDocument/2006/relationships/image"/><Relationship Id="rId2" Target="../media/image7.png" Type="http://schemas.openxmlformats.org/officeDocument/2006/relationships/image"/><Relationship Id="rId3" Target="../media/image8.svg" Type="http://schemas.openxmlformats.org/officeDocument/2006/relationships/image"/><Relationship Id="rId4" Target="../media/image11.png" Type="http://schemas.openxmlformats.org/officeDocument/2006/relationships/image"/><Relationship Id="rId5" Target="../media/image12.svg" Type="http://schemas.openxmlformats.org/officeDocument/2006/relationships/image"/><Relationship Id="rId6" Target="../media/image36.png" Type="http://schemas.openxmlformats.org/officeDocument/2006/relationships/image"/><Relationship Id="rId7" Target="../media/image37.svg" Type="http://schemas.openxmlformats.org/officeDocument/2006/relationships/image"/><Relationship Id="rId8" Target="../media/image38.png" Type="http://schemas.openxmlformats.org/officeDocument/2006/relationships/image"/><Relationship Id="rId9" Target="../media/image39.svg" Type="http://schemas.openxmlformats.org/officeDocument/2006/relationships/image"/></Relationships>
</file>

<file path=ppt/slides/_rels/slide1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40.png" Type="http://schemas.openxmlformats.org/officeDocument/2006/relationships/image"/><Relationship Id="rId11" Target="../media/image41.svg" Type="http://schemas.openxmlformats.org/officeDocument/2006/relationships/image"/><Relationship Id="rId12" Target="../media/image55.png" Type="http://schemas.openxmlformats.org/officeDocument/2006/relationships/image"/><Relationship Id="rId2" Target="../media/image7.png" Type="http://schemas.openxmlformats.org/officeDocument/2006/relationships/image"/><Relationship Id="rId3" Target="../media/image8.svg" Type="http://schemas.openxmlformats.org/officeDocument/2006/relationships/image"/><Relationship Id="rId4" Target="../media/image11.png" Type="http://schemas.openxmlformats.org/officeDocument/2006/relationships/image"/><Relationship Id="rId5" Target="../media/image12.svg" Type="http://schemas.openxmlformats.org/officeDocument/2006/relationships/image"/><Relationship Id="rId6" Target="../media/image36.png" Type="http://schemas.openxmlformats.org/officeDocument/2006/relationships/image"/><Relationship Id="rId7" Target="../media/image37.svg" Type="http://schemas.openxmlformats.org/officeDocument/2006/relationships/image"/><Relationship Id="rId8" Target="../media/image38.png" Type="http://schemas.openxmlformats.org/officeDocument/2006/relationships/image"/><Relationship Id="rId9" Target="../media/image39.svg" Type="http://schemas.openxmlformats.org/officeDocument/2006/relationships/image"/></Relationships>
</file>

<file path=ppt/slides/_rels/slide1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40.png" Type="http://schemas.openxmlformats.org/officeDocument/2006/relationships/image"/><Relationship Id="rId11" Target="../media/image41.svg" Type="http://schemas.openxmlformats.org/officeDocument/2006/relationships/image"/><Relationship Id="rId12" Target="../media/image55.png" Type="http://schemas.openxmlformats.org/officeDocument/2006/relationships/image"/><Relationship Id="rId2" Target="../media/image7.png" Type="http://schemas.openxmlformats.org/officeDocument/2006/relationships/image"/><Relationship Id="rId3" Target="../media/image8.svg" Type="http://schemas.openxmlformats.org/officeDocument/2006/relationships/image"/><Relationship Id="rId4" Target="../media/image11.png" Type="http://schemas.openxmlformats.org/officeDocument/2006/relationships/image"/><Relationship Id="rId5" Target="../media/image12.svg" Type="http://schemas.openxmlformats.org/officeDocument/2006/relationships/image"/><Relationship Id="rId6" Target="../media/image36.png" Type="http://schemas.openxmlformats.org/officeDocument/2006/relationships/image"/><Relationship Id="rId7" Target="../media/image37.svg" Type="http://schemas.openxmlformats.org/officeDocument/2006/relationships/image"/><Relationship Id="rId8" Target="../media/image38.png" Type="http://schemas.openxmlformats.org/officeDocument/2006/relationships/image"/><Relationship Id="rId9" Target="../media/image39.svg" Type="http://schemas.openxmlformats.org/officeDocument/2006/relationships/image"/></Relationships>
</file>

<file path=ppt/slides/_rels/slide1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40.png" Type="http://schemas.openxmlformats.org/officeDocument/2006/relationships/image"/><Relationship Id="rId11" Target="../media/image41.svg" Type="http://schemas.openxmlformats.org/officeDocument/2006/relationships/image"/><Relationship Id="rId12" Target="../media/image55.png" Type="http://schemas.openxmlformats.org/officeDocument/2006/relationships/image"/><Relationship Id="rId2" Target="../media/image7.png" Type="http://schemas.openxmlformats.org/officeDocument/2006/relationships/image"/><Relationship Id="rId3" Target="../media/image8.svg" Type="http://schemas.openxmlformats.org/officeDocument/2006/relationships/image"/><Relationship Id="rId4" Target="../media/image11.png" Type="http://schemas.openxmlformats.org/officeDocument/2006/relationships/image"/><Relationship Id="rId5" Target="../media/image12.svg" Type="http://schemas.openxmlformats.org/officeDocument/2006/relationships/image"/><Relationship Id="rId6" Target="../media/image36.png" Type="http://schemas.openxmlformats.org/officeDocument/2006/relationships/image"/><Relationship Id="rId7" Target="../media/image37.svg" Type="http://schemas.openxmlformats.org/officeDocument/2006/relationships/image"/><Relationship Id="rId8" Target="../media/image38.png" Type="http://schemas.openxmlformats.org/officeDocument/2006/relationships/image"/><Relationship Id="rId9" Target="../media/image39.svg" Type="http://schemas.openxmlformats.org/officeDocument/2006/relationships/image"/></Relationships>
</file>

<file path=ppt/slides/_rels/slide1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56.png" Type="http://schemas.openxmlformats.org/officeDocument/2006/relationships/image"/><Relationship Id="rId2" Target="../media/image7.png" Type="http://schemas.openxmlformats.org/officeDocument/2006/relationships/image"/><Relationship Id="rId3" Target="../media/image8.svg" Type="http://schemas.openxmlformats.org/officeDocument/2006/relationships/image"/><Relationship Id="rId4" Target="../media/image11.png" Type="http://schemas.openxmlformats.org/officeDocument/2006/relationships/image"/><Relationship Id="rId5" Target="../media/image12.svg" Type="http://schemas.openxmlformats.org/officeDocument/2006/relationships/image"/><Relationship Id="rId6" Target="../media/image48.png" Type="http://schemas.openxmlformats.org/officeDocument/2006/relationships/image"/><Relationship Id="rId7" Target="../media/image49.svg" Type="http://schemas.openxmlformats.org/officeDocument/2006/relationships/image"/><Relationship Id="rId8" Target="../media/image46.png" Type="http://schemas.openxmlformats.org/officeDocument/2006/relationships/image"/><Relationship Id="rId9" Target="../media/image47.svg" Type="http://schemas.openxmlformats.org/officeDocument/2006/relationships/image"/></Relationships>
</file>

<file path=ppt/slides/_rels/slide1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2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7.png" Type="http://schemas.openxmlformats.org/officeDocument/2006/relationships/image"/><Relationship Id="rId3" Target="../media/image8.svg" Type="http://schemas.openxmlformats.org/officeDocument/2006/relationships/image"/><Relationship Id="rId4" Target="../media/image11.png" Type="http://schemas.openxmlformats.org/officeDocument/2006/relationships/image"/><Relationship Id="rId5" Target="../media/image12.svg" Type="http://schemas.openxmlformats.org/officeDocument/2006/relationships/image"/><Relationship Id="rId6" Target="../media/image57.png" Type="http://schemas.openxmlformats.org/officeDocument/2006/relationships/image"/><Relationship Id="rId7" Target="../media/image58.png" Type="http://schemas.openxmlformats.org/officeDocument/2006/relationships/image"/></Relationships>
</file>

<file path=ppt/slides/_rels/slide2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59.png" Type="http://schemas.openxmlformats.org/officeDocument/2006/relationships/image"/><Relationship Id="rId3" Target="../media/image60.png" Type="http://schemas.openxmlformats.org/officeDocument/2006/relationships/image"/><Relationship Id="rId4" Target="../media/image61.png" Type="http://schemas.openxmlformats.org/officeDocument/2006/relationships/image"/></Relationships>
</file>

<file path=ppt/slides/_rels/slide2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7.png" Type="http://schemas.openxmlformats.org/officeDocument/2006/relationships/image"/><Relationship Id="rId3" Target="../media/image8.svg" Type="http://schemas.openxmlformats.org/officeDocument/2006/relationships/image"/><Relationship Id="rId4" Target="../media/image11.png" Type="http://schemas.openxmlformats.org/officeDocument/2006/relationships/image"/><Relationship Id="rId5" Target="../media/image12.svg" Type="http://schemas.openxmlformats.org/officeDocument/2006/relationships/image"/><Relationship Id="rId6" Target="../media/image46.png" Type="http://schemas.openxmlformats.org/officeDocument/2006/relationships/image"/><Relationship Id="rId7" Target="../media/image47.svg" Type="http://schemas.openxmlformats.org/officeDocument/2006/relationships/image"/></Relationships>
</file>

<file path=ppt/slides/_rels/slide2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7.png" Type="http://schemas.openxmlformats.org/officeDocument/2006/relationships/image"/><Relationship Id="rId3" Target="../media/image8.svg" Type="http://schemas.openxmlformats.org/officeDocument/2006/relationships/image"/><Relationship Id="rId4" Target="../media/image11.png" Type="http://schemas.openxmlformats.org/officeDocument/2006/relationships/image"/><Relationship Id="rId5" Target="../media/image12.svg" Type="http://schemas.openxmlformats.org/officeDocument/2006/relationships/image"/><Relationship Id="rId6" Target="../media/image46.png" Type="http://schemas.openxmlformats.org/officeDocument/2006/relationships/image"/><Relationship Id="rId7" Target="../media/image47.svg" Type="http://schemas.openxmlformats.org/officeDocument/2006/relationships/image"/></Relationships>
</file>

<file path=ppt/slides/_rels/slide2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7.png" Type="http://schemas.openxmlformats.org/officeDocument/2006/relationships/image"/><Relationship Id="rId3" Target="../media/image8.svg" Type="http://schemas.openxmlformats.org/officeDocument/2006/relationships/image"/><Relationship Id="rId4" Target="../media/image11.png" Type="http://schemas.openxmlformats.org/officeDocument/2006/relationships/image"/><Relationship Id="rId5" Target="../media/image12.svg" Type="http://schemas.openxmlformats.org/officeDocument/2006/relationships/image"/><Relationship Id="rId6" Target="../media/image46.png" Type="http://schemas.openxmlformats.org/officeDocument/2006/relationships/image"/><Relationship Id="rId7" Target="../media/image47.svg" Type="http://schemas.openxmlformats.org/officeDocument/2006/relationships/image"/></Relationships>
</file>

<file path=ppt/slides/_rels/slide2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7.png" Type="http://schemas.openxmlformats.org/officeDocument/2006/relationships/image"/><Relationship Id="rId3" Target="../media/image8.svg" Type="http://schemas.openxmlformats.org/officeDocument/2006/relationships/image"/><Relationship Id="rId4" Target="../media/image11.png" Type="http://schemas.openxmlformats.org/officeDocument/2006/relationships/image"/><Relationship Id="rId5" Target="../media/image12.svg" Type="http://schemas.openxmlformats.org/officeDocument/2006/relationships/image"/><Relationship Id="rId6" Target="../media/image48.png" Type="http://schemas.openxmlformats.org/officeDocument/2006/relationships/image"/><Relationship Id="rId7" Target="../media/image49.svg" Type="http://schemas.openxmlformats.org/officeDocument/2006/relationships/image"/><Relationship Id="rId8" Target="../media/image62.pn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43459" y="64464"/>
            <a:ext cx="18374918" cy="10222536"/>
          </a:xfrm>
          <a:custGeom>
            <a:avLst/>
            <a:gdLst/>
            <a:ahLst/>
            <a:cxnLst/>
            <a:rect r="r" b="b" t="t" l="l"/>
            <a:pathLst>
              <a:path h="10222536" w="18374918">
                <a:moveTo>
                  <a:pt x="0" y="0"/>
                </a:moveTo>
                <a:lnTo>
                  <a:pt x="18374918" y="0"/>
                </a:lnTo>
                <a:lnTo>
                  <a:pt x="18374918" y="10222536"/>
                </a:lnTo>
                <a:lnTo>
                  <a:pt x="0" y="10222536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1496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9292424" y="562119"/>
            <a:ext cx="7850724" cy="9162763"/>
          </a:xfrm>
          <a:custGeom>
            <a:avLst/>
            <a:gdLst/>
            <a:ahLst/>
            <a:cxnLst/>
            <a:rect r="r" b="b" t="t" l="l"/>
            <a:pathLst>
              <a:path h="9162763" w="7850724">
                <a:moveTo>
                  <a:pt x="0" y="0"/>
                </a:moveTo>
                <a:lnTo>
                  <a:pt x="7850724" y="0"/>
                </a:lnTo>
                <a:lnTo>
                  <a:pt x="7850724" y="9162762"/>
                </a:lnTo>
                <a:lnTo>
                  <a:pt x="0" y="9162762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-527329" y="3109956"/>
            <a:ext cx="13607151" cy="25012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9756"/>
              </a:lnSpc>
              <a:spcBef>
                <a:spcPct val="0"/>
              </a:spcBef>
            </a:pPr>
            <a:r>
              <a:rPr lang="en-US" sz="9756">
                <a:solidFill>
                  <a:srgbClr val="000000"/>
                </a:solidFill>
                <a:latin typeface="Noot"/>
                <a:ea typeface="Noot"/>
                <a:cs typeface="Noot"/>
                <a:sym typeface="Noot"/>
              </a:rPr>
              <a:t>Паддінгтон і математика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4F1C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-350398">
            <a:off x="6871731" y="7653058"/>
            <a:ext cx="14158365" cy="4780156"/>
          </a:xfrm>
          <a:custGeom>
            <a:avLst/>
            <a:gdLst/>
            <a:ahLst/>
            <a:cxnLst/>
            <a:rect r="r" b="b" t="t" l="l"/>
            <a:pathLst>
              <a:path h="4780156" w="14158365">
                <a:moveTo>
                  <a:pt x="0" y="0"/>
                </a:moveTo>
                <a:lnTo>
                  <a:pt x="14158365" y="0"/>
                </a:lnTo>
                <a:lnTo>
                  <a:pt x="14158365" y="4780155"/>
                </a:lnTo>
                <a:lnTo>
                  <a:pt x="0" y="478015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true" flipV="false" rot="378699">
            <a:off x="-3523923" y="6091632"/>
            <a:ext cx="13035889" cy="7903008"/>
          </a:xfrm>
          <a:custGeom>
            <a:avLst/>
            <a:gdLst/>
            <a:ahLst/>
            <a:cxnLst/>
            <a:rect r="r" b="b" t="t" l="l"/>
            <a:pathLst>
              <a:path h="7903008" w="13035889">
                <a:moveTo>
                  <a:pt x="13035888" y="0"/>
                </a:moveTo>
                <a:lnTo>
                  <a:pt x="0" y="0"/>
                </a:lnTo>
                <a:lnTo>
                  <a:pt x="0" y="7903007"/>
                </a:lnTo>
                <a:lnTo>
                  <a:pt x="13035888" y="7903007"/>
                </a:lnTo>
                <a:lnTo>
                  <a:pt x="13035888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-2271035" y="-2486010"/>
            <a:ext cx="7992018" cy="5517923"/>
          </a:xfrm>
          <a:custGeom>
            <a:avLst/>
            <a:gdLst/>
            <a:ahLst/>
            <a:cxnLst/>
            <a:rect r="r" b="b" t="t" l="l"/>
            <a:pathLst>
              <a:path h="5517923" w="7992018">
                <a:moveTo>
                  <a:pt x="0" y="0"/>
                </a:moveTo>
                <a:lnTo>
                  <a:pt x="7992018" y="0"/>
                </a:lnTo>
                <a:lnTo>
                  <a:pt x="7992018" y="5517922"/>
                </a:lnTo>
                <a:lnTo>
                  <a:pt x="0" y="5517922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-51184" t="0" r="0" b="-82202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411601">
            <a:off x="851305" y="1391440"/>
            <a:ext cx="8561776" cy="8781309"/>
          </a:xfrm>
          <a:custGeom>
            <a:avLst/>
            <a:gdLst/>
            <a:ahLst/>
            <a:cxnLst/>
            <a:rect r="r" b="b" t="t" l="l"/>
            <a:pathLst>
              <a:path h="8781309" w="8561776">
                <a:moveTo>
                  <a:pt x="0" y="0"/>
                </a:moveTo>
                <a:lnTo>
                  <a:pt x="8561776" y="0"/>
                </a:lnTo>
                <a:lnTo>
                  <a:pt x="8561776" y="8781308"/>
                </a:lnTo>
                <a:lnTo>
                  <a:pt x="0" y="8781308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-1448817">
            <a:off x="13026543" y="-3188384"/>
            <a:ext cx="6460250" cy="8199858"/>
          </a:xfrm>
          <a:custGeom>
            <a:avLst/>
            <a:gdLst/>
            <a:ahLst/>
            <a:cxnLst/>
            <a:rect r="r" b="b" t="t" l="l"/>
            <a:pathLst>
              <a:path h="8199858" w="6460250">
                <a:moveTo>
                  <a:pt x="0" y="0"/>
                </a:moveTo>
                <a:lnTo>
                  <a:pt x="6460251" y="0"/>
                </a:lnTo>
                <a:lnTo>
                  <a:pt x="6460251" y="8199858"/>
                </a:lnTo>
                <a:lnTo>
                  <a:pt x="0" y="8199858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-125" r="-83381" b="-29723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9446913" y="2272069"/>
            <a:ext cx="8637450" cy="8014931"/>
          </a:xfrm>
          <a:custGeom>
            <a:avLst/>
            <a:gdLst/>
            <a:ahLst/>
            <a:cxnLst/>
            <a:rect r="r" b="b" t="t" l="l"/>
            <a:pathLst>
              <a:path h="8014931" w="8637450">
                <a:moveTo>
                  <a:pt x="0" y="0"/>
                </a:moveTo>
                <a:lnTo>
                  <a:pt x="8637451" y="0"/>
                </a:lnTo>
                <a:lnTo>
                  <a:pt x="8637451" y="8014931"/>
                </a:lnTo>
                <a:lnTo>
                  <a:pt x="0" y="8014931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 l="0" t="0" r="0" b="0"/>
            </a:stretch>
          </a:blipFill>
        </p:spPr>
      </p:sp>
      <p:sp>
        <p:nvSpPr>
          <p:cNvPr name="TextBox 8" id="8"/>
          <p:cNvSpPr txBox="true"/>
          <p:nvPr/>
        </p:nvSpPr>
        <p:spPr>
          <a:xfrm rot="230949">
            <a:off x="1183592" y="2382011"/>
            <a:ext cx="7909350" cy="66196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3153"/>
              </a:lnSpc>
            </a:pPr>
            <a:r>
              <a:rPr lang="en-US" sz="9395" b="true">
                <a:solidFill>
                  <a:srgbClr val="000000"/>
                </a:solidFill>
                <a:latin typeface="PT Serif Bold"/>
                <a:ea typeface="PT Serif Bold"/>
                <a:cs typeface="PT Serif Bold"/>
                <a:sym typeface="PT Serif Bold"/>
              </a:rPr>
              <a:t>Привіт Даня!</a:t>
            </a:r>
          </a:p>
          <a:p>
            <a:pPr algn="ctr">
              <a:lnSpc>
                <a:spcPts val="13153"/>
              </a:lnSpc>
            </a:pPr>
            <a:r>
              <a:rPr lang="en-US" sz="9395" b="true">
                <a:solidFill>
                  <a:srgbClr val="000000"/>
                </a:solidFill>
                <a:latin typeface="PT Serif Bold"/>
                <a:ea typeface="PT Serif Bold"/>
                <a:cs typeface="PT Serif Bold"/>
                <a:sym typeface="PT Serif Bold"/>
              </a:rPr>
              <a:t> Полюби </a:t>
            </a:r>
          </a:p>
          <a:p>
            <a:pPr algn="ctr">
              <a:lnSpc>
                <a:spcPts val="13153"/>
              </a:lnSpc>
            </a:pPr>
            <a:r>
              <a:rPr lang="en-US" sz="9395" b="true">
                <a:solidFill>
                  <a:srgbClr val="000000"/>
                </a:solidFill>
                <a:latin typeface="PT Serif Bold"/>
                <a:ea typeface="PT Serif Bold"/>
                <a:cs typeface="PT Serif Bold"/>
                <a:sym typeface="PT Serif Bold"/>
              </a:rPr>
              <a:t>математику </a:t>
            </a:r>
          </a:p>
          <a:p>
            <a:pPr algn="ctr">
              <a:lnSpc>
                <a:spcPts val="13153"/>
              </a:lnSpc>
            </a:pPr>
            <a:r>
              <a:rPr lang="en-US" sz="9395" b="true">
                <a:solidFill>
                  <a:srgbClr val="000000"/>
                </a:solidFill>
                <a:latin typeface="PT Serif Bold"/>
                <a:ea typeface="PT Serif Bold"/>
                <a:cs typeface="PT Serif Bold"/>
                <a:sym typeface="PT Serif Bold"/>
              </a:rPr>
              <a:t>так як і я!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4F1C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2045443" y="-2501924"/>
            <a:ext cx="7992018" cy="5517923"/>
          </a:xfrm>
          <a:custGeom>
            <a:avLst/>
            <a:gdLst/>
            <a:ahLst/>
            <a:cxnLst/>
            <a:rect r="r" b="b" t="t" l="l"/>
            <a:pathLst>
              <a:path h="5517923" w="7992018">
                <a:moveTo>
                  <a:pt x="0" y="0"/>
                </a:moveTo>
                <a:lnTo>
                  <a:pt x="7992018" y="0"/>
                </a:lnTo>
                <a:lnTo>
                  <a:pt x="7992018" y="5517923"/>
                </a:lnTo>
                <a:lnTo>
                  <a:pt x="0" y="551792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-51184" t="0" r="0" b="-82202"/>
            </a:stretch>
          </a:blipFill>
        </p:spPr>
      </p:sp>
      <p:sp>
        <p:nvSpPr>
          <p:cNvPr name="Freeform 3" id="3"/>
          <p:cNvSpPr/>
          <p:nvPr/>
        </p:nvSpPr>
        <p:spPr>
          <a:xfrm flipH="true" flipV="false" rot="-1448817">
            <a:off x="13675791" y="-3285502"/>
            <a:ext cx="6460250" cy="8199858"/>
          </a:xfrm>
          <a:custGeom>
            <a:avLst/>
            <a:gdLst/>
            <a:ahLst/>
            <a:cxnLst/>
            <a:rect r="r" b="b" t="t" l="l"/>
            <a:pathLst>
              <a:path h="8199858" w="6460250">
                <a:moveTo>
                  <a:pt x="6460250" y="0"/>
                </a:moveTo>
                <a:lnTo>
                  <a:pt x="0" y="0"/>
                </a:lnTo>
                <a:lnTo>
                  <a:pt x="0" y="8199858"/>
                </a:lnTo>
                <a:lnTo>
                  <a:pt x="6460250" y="8199858"/>
                </a:lnTo>
                <a:lnTo>
                  <a:pt x="646025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-83381" t="0" r="0" b="-29848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-350398">
            <a:off x="6871731" y="7653058"/>
            <a:ext cx="14158365" cy="4780156"/>
          </a:xfrm>
          <a:custGeom>
            <a:avLst/>
            <a:gdLst/>
            <a:ahLst/>
            <a:cxnLst/>
            <a:rect r="r" b="b" t="t" l="l"/>
            <a:pathLst>
              <a:path h="4780156" w="14158365">
                <a:moveTo>
                  <a:pt x="0" y="0"/>
                </a:moveTo>
                <a:lnTo>
                  <a:pt x="14158365" y="0"/>
                </a:lnTo>
                <a:lnTo>
                  <a:pt x="14158365" y="4780155"/>
                </a:lnTo>
                <a:lnTo>
                  <a:pt x="0" y="4780155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true" flipV="false" rot="378699">
            <a:off x="-3523923" y="6091632"/>
            <a:ext cx="13035889" cy="7903008"/>
          </a:xfrm>
          <a:custGeom>
            <a:avLst/>
            <a:gdLst/>
            <a:ahLst/>
            <a:cxnLst/>
            <a:rect r="r" b="b" t="t" l="l"/>
            <a:pathLst>
              <a:path h="7903008" w="13035889">
                <a:moveTo>
                  <a:pt x="13035888" y="0"/>
                </a:moveTo>
                <a:lnTo>
                  <a:pt x="0" y="0"/>
                </a:lnTo>
                <a:lnTo>
                  <a:pt x="0" y="7903007"/>
                </a:lnTo>
                <a:lnTo>
                  <a:pt x="13035888" y="7903007"/>
                </a:lnTo>
                <a:lnTo>
                  <a:pt x="13035888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365057" y="5957541"/>
            <a:ext cx="2895584" cy="2899208"/>
          </a:xfrm>
          <a:custGeom>
            <a:avLst/>
            <a:gdLst/>
            <a:ahLst/>
            <a:cxnLst/>
            <a:rect r="r" b="b" t="t" l="l"/>
            <a:pathLst>
              <a:path h="2899208" w="2895584">
                <a:moveTo>
                  <a:pt x="0" y="0"/>
                </a:moveTo>
                <a:lnTo>
                  <a:pt x="2895584" y="0"/>
                </a:lnTo>
                <a:lnTo>
                  <a:pt x="2895584" y="2899207"/>
                </a:lnTo>
                <a:lnTo>
                  <a:pt x="0" y="2899207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15132843" y="5283745"/>
            <a:ext cx="2170887" cy="4367250"/>
          </a:xfrm>
          <a:custGeom>
            <a:avLst/>
            <a:gdLst/>
            <a:ahLst/>
            <a:cxnLst/>
            <a:rect r="r" b="b" t="t" l="l"/>
            <a:pathLst>
              <a:path h="4367250" w="2170887">
                <a:moveTo>
                  <a:pt x="0" y="0"/>
                </a:moveTo>
                <a:lnTo>
                  <a:pt x="2170887" y="0"/>
                </a:lnTo>
                <a:lnTo>
                  <a:pt x="2170887" y="4367250"/>
                </a:lnTo>
                <a:lnTo>
                  <a:pt x="0" y="4367250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true" flipV="false" rot="0">
            <a:off x="2999482" y="7040404"/>
            <a:ext cx="2603917" cy="2313146"/>
          </a:xfrm>
          <a:custGeom>
            <a:avLst/>
            <a:gdLst/>
            <a:ahLst/>
            <a:cxnLst/>
            <a:rect r="r" b="b" t="t" l="l"/>
            <a:pathLst>
              <a:path h="2313146" w="2603917">
                <a:moveTo>
                  <a:pt x="2603917" y="0"/>
                </a:moveTo>
                <a:lnTo>
                  <a:pt x="0" y="0"/>
                </a:lnTo>
                <a:lnTo>
                  <a:pt x="0" y="2313146"/>
                </a:lnTo>
                <a:lnTo>
                  <a:pt x="2603917" y="2313146"/>
                </a:lnTo>
                <a:lnTo>
                  <a:pt x="2603917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12153301" y="6785040"/>
            <a:ext cx="3034109" cy="2673808"/>
          </a:xfrm>
          <a:custGeom>
            <a:avLst/>
            <a:gdLst/>
            <a:ahLst/>
            <a:cxnLst/>
            <a:rect r="r" b="b" t="t" l="l"/>
            <a:pathLst>
              <a:path h="2673808" w="3034109">
                <a:moveTo>
                  <a:pt x="0" y="0"/>
                </a:moveTo>
                <a:lnTo>
                  <a:pt x="3034109" y="0"/>
                </a:lnTo>
                <a:lnTo>
                  <a:pt x="3034109" y="2673808"/>
                </a:lnTo>
                <a:lnTo>
                  <a:pt x="0" y="2673808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:asvg="http://schemas.microsoft.com/office/drawing/2016/SVG/main" r:embed="rId1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14620553" y="8121944"/>
            <a:ext cx="1133713" cy="1719919"/>
          </a:xfrm>
          <a:custGeom>
            <a:avLst/>
            <a:gdLst/>
            <a:ahLst/>
            <a:cxnLst/>
            <a:rect r="r" b="b" t="t" l="l"/>
            <a:pathLst>
              <a:path h="1719919" w="1133713">
                <a:moveTo>
                  <a:pt x="0" y="0"/>
                </a:moveTo>
                <a:lnTo>
                  <a:pt x="1133713" y="0"/>
                </a:lnTo>
                <a:lnTo>
                  <a:pt x="1133713" y="1719918"/>
                </a:lnTo>
                <a:lnTo>
                  <a:pt x="0" y="1719918"/>
                </a:lnTo>
                <a:lnTo>
                  <a:pt x="0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:asvg="http://schemas.microsoft.com/office/drawing/2016/SVG/main" r:embed="rId1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true" flipV="false" rot="0">
            <a:off x="1759949" y="8121944"/>
            <a:ext cx="1841948" cy="1719919"/>
          </a:xfrm>
          <a:custGeom>
            <a:avLst/>
            <a:gdLst/>
            <a:ahLst/>
            <a:cxnLst/>
            <a:rect r="r" b="b" t="t" l="l"/>
            <a:pathLst>
              <a:path h="1719919" w="1841948">
                <a:moveTo>
                  <a:pt x="1841948" y="0"/>
                </a:moveTo>
                <a:lnTo>
                  <a:pt x="0" y="0"/>
                </a:lnTo>
                <a:lnTo>
                  <a:pt x="0" y="1719918"/>
                </a:lnTo>
                <a:lnTo>
                  <a:pt x="1841948" y="1719918"/>
                </a:lnTo>
                <a:lnTo>
                  <a:pt x="1841948" y="0"/>
                </a:lnTo>
                <a:close/>
              </a:path>
            </a:pathLst>
          </a:custGeom>
          <a:blipFill>
            <a:blip r:embed="rId20">
              <a:extLst>
                <a:ext uri="{96DAC541-7B7A-43D3-8B79-37D633B846F1}">
                  <asvg:svgBlip xmlns:asvg="http://schemas.microsoft.com/office/drawing/2016/SVG/main" r:embed="rId2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2" id="12"/>
          <p:cNvSpPr/>
          <p:nvPr/>
        </p:nvSpPr>
        <p:spPr>
          <a:xfrm flipH="false" flipV="false" rot="0">
            <a:off x="5668774" y="7970019"/>
            <a:ext cx="1543697" cy="1680976"/>
          </a:xfrm>
          <a:custGeom>
            <a:avLst/>
            <a:gdLst/>
            <a:ahLst/>
            <a:cxnLst/>
            <a:rect r="r" b="b" t="t" l="l"/>
            <a:pathLst>
              <a:path h="1680976" w="1543697">
                <a:moveTo>
                  <a:pt x="0" y="0"/>
                </a:moveTo>
                <a:lnTo>
                  <a:pt x="1543697" y="0"/>
                </a:lnTo>
                <a:lnTo>
                  <a:pt x="1543697" y="1680976"/>
                </a:lnTo>
                <a:lnTo>
                  <a:pt x="0" y="1680976"/>
                </a:lnTo>
                <a:lnTo>
                  <a:pt x="0" y="0"/>
                </a:lnTo>
                <a:close/>
              </a:path>
            </a:pathLst>
          </a:custGeom>
          <a:blipFill>
            <a:blip r:embed="rId22">
              <a:extLst>
                <a:ext uri="{96DAC541-7B7A-43D3-8B79-37D633B846F1}">
                  <asvg:svgBlip xmlns:asvg="http://schemas.microsoft.com/office/drawing/2016/SVG/main" r:embed="rId2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false" rot="0">
            <a:off x="10689155" y="7570976"/>
            <a:ext cx="1592081" cy="2080019"/>
          </a:xfrm>
          <a:custGeom>
            <a:avLst/>
            <a:gdLst/>
            <a:ahLst/>
            <a:cxnLst/>
            <a:rect r="r" b="b" t="t" l="l"/>
            <a:pathLst>
              <a:path h="2080019" w="1592081">
                <a:moveTo>
                  <a:pt x="0" y="0"/>
                </a:moveTo>
                <a:lnTo>
                  <a:pt x="1592082" y="0"/>
                </a:lnTo>
                <a:lnTo>
                  <a:pt x="1592082" y="2080019"/>
                </a:lnTo>
                <a:lnTo>
                  <a:pt x="0" y="2080019"/>
                </a:lnTo>
                <a:lnTo>
                  <a:pt x="0" y="0"/>
                </a:lnTo>
                <a:close/>
              </a:path>
            </a:pathLst>
          </a:custGeom>
          <a:blipFill>
            <a:blip r:embed="rId24">
              <a:extLst>
                <a:ext uri="{96DAC541-7B7A-43D3-8B79-37D633B846F1}">
                  <asvg:svgBlip xmlns:asvg="http://schemas.microsoft.com/office/drawing/2016/SVG/main" r:embed="rId2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4" id="14"/>
          <p:cNvSpPr/>
          <p:nvPr/>
        </p:nvSpPr>
        <p:spPr>
          <a:xfrm flipH="false" flipV="false" rot="0">
            <a:off x="3776581" y="4685420"/>
            <a:ext cx="3272635" cy="1133150"/>
          </a:xfrm>
          <a:custGeom>
            <a:avLst/>
            <a:gdLst/>
            <a:ahLst/>
            <a:cxnLst/>
            <a:rect r="r" b="b" t="t" l="l"/>
            <a:pathLst>
              <a:path h="1133150" w="3272635">
                <a:moveTo>
                  <a:pt x="0" y="0"/>
                </a:moveTo>
                <a:lnTo>
                  <a:pt x="3272635" y="0"/>
                </a:lnTo>
                <a:lnTo>
                  <a:pt x="3272635" y="1133150"/>
                </a:lnTo>
                <a:lnTo>
                  <a:pt x="0" y="1133150"/>
                </a:lnTo>
                <a:lnTo>
                  <a:pt x="0" y="0"/>
                </a:lnTo>
                <a:close/>
              </a:path>
            </a:pathLst>
          </a:custGeom>
          <a:blipFill>
            <a:blip r:embed="rId26">
              <a:extLst>
                <a:ext uri="{96DAC541-7B7A-43D3-8B79-37D633B846F1}">
                  <asvg:svgBlip xmlns:asvg="http://schemas.microsoft.com/office/drawing/2016/SVG/main" r:embed="rId2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5" id="15"/>
          <p:cNvSpPr/>
          <p:nvPr/>
        </p:nvSpPr>
        <p:spPr>
          <a:xfrm flipH="true" flipV="true" rot="0">
            <a:off x="7518282" y="4685420"/>
            <a:ext cx="3272635" cy="1133150"/>
          </a:xfrm>
          <a:custGeom>
            <a:avLst/>
            <a:gdLst/>
            <a:ahLst/>
            <a:cxnLst/>
            <a:rect r="r" b="b" t="t" l="l"/>
            <a:pathLst>
              <a:path h="1133150" w="3272635">
                <a:moveTo>
                  <a:pt x="3272636" y="1133150"/>
                </a:moveTo>
                <a:lnTo>
                  <a:pt x="0" y="1133150"/>
                </a:lnTo>
                <a:lnTo>
                  <a:pt x="0" y="0"/>
                </a:lnTo>
                <a:lnTo>
                  <a:pt x="3272636" y="0"/>
                </a:lnTo>
                <a:lnTo>
                  <a:pt x="3272636" y="1133150"/>
                </a:lnTo>
                <a:close/>
              </a:path>
            </a:pathLst>
          </a:custGeom>
          <a:blipFill>
            <a:blip r:embed="rId28">
              <a:extLst>
                <a:ext uri="{96DAC541-7B7A-43D3-8B79-37D633B846F1}">
                  <asvg:svgBlip xmlns:asvg="http://schemas.microsoft.com/office/drawing/2016/SVG/main" r:embed="rId2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6" id="16"/>
          <p:cNvSpPr/>
          <p:nvPr/>
        </p:nvSpPr>
        <p:spPr>
          <a:xfrm flipH="false" flipV="false" rot="0">
            <a:off x="11238784" y="4685420"/>
            <a:ext cx="3272635" cy="1133150"/>
          </a:xfrm>
          <a:custGeom>
            <a:avLst/>
            <a:gdLst/>
            <a:ahLst/>
            <a:cxnLst/>
            <a:rect r="r" b="b" t="t" l="l"/>
            <a:pathLst>
              <a:path h="1133150" w="3272635">
                <a:moveTo>
                  <a:pt x="0" y="0"/>
                </a:moveTo>
                <a:lnTo>
                  <a:pt x="3272635" y="0"/>
                </a:lnTo>
                <a:lnTo>
                  <a:pt x="3272635" y="1133150"/>
                </a:lnTo>
                <a:lnTo>
                  <a:pt x="0" y="1133150"/>
                </a:lnTo>
                <a:lnTo>
                  <a:pt x="0" y="0"/>
                </a:lnTo>
                <a:close/>
              </a:path>
            </a:pathLst>
          </a:custGeom>
          <a:blipFill>
            <a:blip r:embed="rId30">
              <a:extLst>
                <a:ext uri="{96DAC541-7B7A-43D3-8B79-37D633B846F1}">
                  <asvg:svgBlip xmlns:asvg="http://schemas.microsoft.com/office/drawing/2016/SVG/main" r:embed="rId3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7" id="17"/>
          <p:cNvSpPr txBox="true"/>
          <p:nvPr/>
        </p:nvSpPr>
        <p:spPr>
          <a:xfrm rot="0">
            <a:off x="1028700" y="2059765"/>
            <a:ext cx="16230600" cy="289877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1000"/>
              </a:lnSpc>
            </a:pPr>
            <a:r>
              <a:rPr lang="en-US" sz="11000">
                <a:solidFill>
                  <a:srgbClr val="643325"/>
                </a:solidFill>
                <a:latin typeface="Arimo"/>
                <a:ea typeface="Arimo"/>
                <a:cs typeface="Arimo"/>
                <a:sym typeface="Arimo"/>
              </a:rPr>
              <a:t>Математичні</a:t>
            </a:r>
          </a:p>
          <a:p>
            <a:pPr algn="ctr">
              <a:lnSpc>
                <a:spcPts val="11000"/>
              </a:lnSpc>
            </a:pPr>
            <a:r>
              <a:rPr lang="en-US" sz="11000">
                <a:solidFill>
                  <a:srgbClr val="643325"/>
                </a:solidFill>
                <a:latin typeface="Arimo"/>
                <a:ea typeface="Arimo"/>
                <a:cs typeface="Arimo"/>
                <a:sym typeface="Arimo"/>
              </a:rPr>
              <a:t> пригоди</a:t>
            </a:r>
          </a:p>
        </p:txBody>
      </p:sp>
      <p:sp>
        <p:nvSpPr>
          <p:cNvPr name="TextBox 18" id="18"/>
          <p:cNvSpPr txBox="true"/>
          <p:nvPr/>
        </p:nvSpPr>
        <p:spPr>
          <a:xfrm rot="0">
            <a:off x="3882177" y="4890561"/>
            <a:ext cx="3061442" cy="78241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053"/>
              </a:lnSpc>
            </a:pPr>
            <a:r>
              <a:rPr lang="en-US" sz="3053">
                <a:solidFill>
                  <a:srgbClr val="FFFFFF"/>
                </a:solidFill>
                <a:latin typeface="Noot"/>
                <a:ea typeface="Noot"/>
                <a:cs typeface="Noot"/>
                <a:sym typeface="Noot"/>
              </a:rPr>
              <a:t>Натуральні числа</a:t>
            </a:r>
          </a:p>
        </p:txBody>
      </p:sp>
      <p:sp>
        <p:nvSpPr>
          <p:cNvPr name="TextBox 19" id="19"/>
          <p:cNvSpPr txBox="true"/>
          <p:nvPr/>
        </p:nvSpPr>
        <p:spPr>
          <a:xfrm rot="0">
            <a:off x="7623879" y="4890561"/>
            <a:ext cx="3061442" cy="78241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053"/>
              </a:lnSpc>
            </a:pPr>
            <a:r>
              <a:rPr lang="en-US" sz="3053">
                <a:solidFill>
                  <a:srgbClr val="FFFFFF"/>
                </a:solidFill>
                <a:latin typeface="Noot"/>
                <a:ea typeface="Noot"/>
                <a:cs typeface="Noot"/>
                <a:sym typeface="Noot"/>
              </a:rPr>
              <a:t>Звичайні </a:t>
            </a:r>
          </a:p>
          <a:p>
            <a:pPr algn="ctr">
              <a:lnSpc>
                <a:spcPts val="3053"/>
              </a:lnSpc>
            </a:pPr>
            <a:r>
              <a:rPr lang="en-US" sz="3053">
                <a:solidFill>
                  <a:srgbClr val="FFFFFF"/>
                </a:solidFill>
                <a:latin typeface="Noot"/>
                <a:ea typeface="Noot"/>
                <a:cs typeface="Noot"/>
                <a:sym typeface="Noot"/>
              </a:rPr>
              <a:t>дроби</a:t>
            </a:r>
          </a:p>
        </p:txBody>
      </p:sp>
      <p:sp>
        <p:nvSpPr>
          <p:cNvPr name="TextBox 20" id="20"/>
          <p:cNvSpPr txBox="true"/>
          <p:nvPr/>
        </p:nvSpPr>
        <p:spPr>
          <a:xfrm rot="0">
            <a:off x="11449977" y="4890561"/>
            <a:ext cx="3061442" cy="78241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053"/>
              </a:lnSpc>
            </a:pPr>
            <a:r>
              <a:rPr lang="en-US" sz="3053">
                <a:solidFill>
                  <a:srgbClr val="FFFFFF"/>
                </a:solidFill>
                <a:latin typeface="Noot"/>
                <a:ea typeface="Noot"/>
                <a:cs typeface="Noot"/>
                <a:sym typeface="Noot"/>
              </a:rPr>
              <a:t>Десяткові дроби</a:t>
            </a: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80A239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true" flipV="false" rot="0">
            <a:off x="-1478236" y="6714118"/>
            <a:ext cx="7992018" cy="5088365"/>
          </a:xfrm>
          <a:custGeom>
            <a:avLst/>
            <a:gdLst/>
            <a:ahLst/>
            <a:cxnLst/>
            <a:rect r="r" b="b" t="t" l="l"/>
            <a:pathLst>
              <a:path h="5088365" w="7992018">
                <a:moveTo>
                  <a:pt x="7992018" y="0"/>
                </a:moveTo>
                <a:lnTo>
                  <a:pt x="0" y="0"/>
                </a:lnTo>
                <a:lnTo>
                  <a:pt x="0" y="5088364"/>
                </a:lnTo>
                <a:lnTo>
                  <a:pt x="7992018" y="5088364"/>
                </a:lnTo>
                <a:lnTo>
                  <a:pt x="7992018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-51184" b="-97584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-139838">
            <a:off x="13108914" y="6592431"/>
            <a:ext cx="6295478" cy="7990716"/>
          </a:xfrm>
          <a:custGeom>
            <a:avLst/>
            <a:gdLst/>
            <a:ahLst/>
            <a:cxnLst/>
            <a:rect r="r" b="b" t="t" l="l"/>
            <a:pathLst>
              <a:path h="7990716" w="6295478">
                <a:moveTo>
                  <a:pt x="0" y="0"/>
                </a:moveTo>
                <a:lnTo>
                  <a:pt x="6295478" y="0"/>
                </a:lnTo>
                <a:lnTo>
                  <a:pt x="6295478" y="7990717"/>
                </a:lnTo>
                <a:lnTo>
                  <a:pt x="0" y="7990717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-95055" b="-38114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-2045443" y="-2501924"/>
            <a:ext cx="7992018" cy="5517923"/>
          </a:xfrm>
          <a:custGeom>
            <a:avLst/>
            <a:gdLst/>
            <a:ahLst/>
            <a:cxnLst/>
            <a:rect r="r" b="b" t="t" l="l"/>
            <a:pathLst>
              <a:path h="5517923" w="7992018">
                <a:moveTo>
                  <a:pt x="0" y="0"/>
                </a:moveTo>
                <a:lnTo>
                  <a:pt x="7992018" y="0"/>
                </a:lnTo>
                <a:lnTo>
                  <a:pt x="7992018" y="5517923"/>
                </a:lnTo>
                <a:lnTo>
                  <a:pt x="0" y="551792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-51184" t="0" r="0" b="-82202"/>
            </a:stretch>
          </a:blipFill>
        </p:spPr>
      </p:sp>
      <p:sp>
        <p:nvSpPr>
          <p:cNvPr name="Freeform 5" id="5"/>
          <p:cNvSpPr/>
          <p:nvPr/>
        </p:nvSpPr>
        <p:spPr>
          <a:xfrm flipH="true" flipV="false" rot="-1448817">
            <a:off x="13675791" y="-3285502"/>
            <a:ext cx="6460250" cy="8199858"/>
          </a:xfrm>
          <a:custGeom>
            <a:avLst/>
            <a:gdLst/>
            <a:ahLst/>
            <a:cxnLst/>
            <a:rect r="r" b="b" t="t" l="l"/>
            <a:pathLst>
              <a:path h="8199858" w="6460250">
                <a:moveTo>
                  <a:pt x="6460250" y="0"/>
                </a:moveTo>
                <a:lnTo>
                  <a:pt x="0" y="0"/>
                </a:lnTo>
                <a:lnTo>
                  <a:pt x="0" y="8199858"/>
                </a:lnTo>
                <a:lnTo>
                  <a:pt x="6460250" y="8199858"/>
                </a:lnTo>
                <a:lnTo>
                  <a:pt x="646025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-83381" t="0" r="0" b="-29848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409597">
            <a:off x="7615845" y="3234940"/>
            <a:ext cx="3540485" cy="3631266"/>
          </a:xfrm>
          <a:custGeom>
            <a:avLst/>
            <a:gdLst/>
            <a:ahLst/>
            <a:cxnLst/>
            <a:rect r="r" b="b" t="t" l="l"/>
            <a:pathLst>
              <a:path h="3631266" w="3540485">
                <a:moveTo>
                  <a:pt x="0" y="0"/>
                </a:moveTo>
                <a:lnTo>
                  <a:pt x="3540484" y="0"/>
                </a:lnTo>
                <a:lnTo>
                  <a:pt x="3540484" y="3631266"/>
                </a:lnTo>
                <a:lnTo>
                  <a:pt x="0" y="3631266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409597">
            <a:off x="11791893" y="3420794"/>
            <a:ext cx="3540485" cy="3631266"/>
          </a:xfrm>
          <a:custGeom>
            <a:avLst/>
            <a:gdLst/>
            <a:ahLst/>
            <a:cxnLst/>
            <a:rect r="r" b="b" t="t" l="l"/>
            <a:pathLst>
              <a:path h="3631266" w="3540485">
                <a:moveTo>
                  <a:pt x="0" y="0"/>
                </a:moveTo>
                <a:lnTo>
                  <a:pt x="3540484" y="0"/>
                </a:lnTo>
                <a:lnTo>
                  <a:pt x="3540484" y="3631266"/>
                </a:lnTo>
                <a:lnTo>
                  <a:pt x="0" y="3631266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2974283" y="5559388"/>
            <a:ext cx="3318141" cy="908341"/>
          </a:xfrm>
          <a:custGeom>
            <a:avLst/>
            <a:gdLst/>
            <a:ahLst/>
            <a:cxnLst/>
            <a:rect r="r" b="b" t="t" l="l"/>
            <a:pathLst>
              <a:path h="908341" w="3318141">
                <a:moveTo>
                  <a:pt x="0" y="0"/>
                </a:moveTo>
                <a:lnTo>
                  <a:pt x="3318141" y="0"/>
                </a:lnTo>
                <a:lnTo>
                  <a:pt x="3318141" y="908341"/>
                </a:lnTo>
                <a:lnTo>
                  <a:pt x="0" y="908341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9" id="9"/>
          <p:cNvSpPr txBox="true"/>
          <p:nvPr/>
        </p:nvSpPr>
        <p:spPr>
          <a:xfrm rot="0">
            <a:off x="2241693" y="4331334"/>
            <a:ext cx="4783321" cy="81216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100"/>
              </a:lnSpc>
            </a:pPr>
            <a:r>
              <a:rPr lang="en-US" sz="6100">
                <a:solidFill>
                  <a:srgbClr val="FFFFFF"/>
                </a:solidFill>
                <a:latin typeface="Noot"/>
                <a:ea typeface="Noot"/>
                <a:cs typeface="Noot"/>
                <a:sym typeface="Noot"/>
              </a:rPr>
              <a:t>Обчисли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7909756" y="3840898"/>
            <a:ext cx="2952662" cy="23526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5000"/>
              </a:lnSpc>
            </a:pPr>
            <a:r>
              <a:rPr lang="en-US" sz="15000">
                <a:solidFill>
                  <a:srgbClr val="FFFFFF"/>
                </a:solidFill>
                <a:latin typeface="Jua"/>
                <a:ea typeface="Jua"/>
                <a:cs typeface="Jua"/>
                <a:sym typeface="Jua"/>
              </a:rPr>
              <a:t>8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12245420" y="3840898"/>
            <a:ext cx="2952662" cy="23526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5000"/>
              </a:lnSpc>
            </a:pPr>
            <a:r>
              <a:rPr lang="en-US" sz="15000">
                <a:solidFill>
                  <a:srgbClr val="FFFFFF"/>
                </a:solidFill>
                <a:latin typeface="Jua"/>
                <a:ea typeface="Jua"/>
                <a:cs typeface="Jua"/>
                <a:sym typeface="Jua"/>
              </a:rPr>
              <a:t>2</a:t>
            </a:r>
          </a:p>
        </p:txBody>
      </p:sp>
      <p:sp>
        <p:nvSpPr>
          <p:cNvPr name="Freeform 12" id="12"/>
          <p:cNvSpPr/>
          <p:nvPr/>
        </p:nvSpPr>
        <p:spPr>
          <a:xfrm flipH="false" flipV="false" rot="0">
            <a:off x="8848256" y="2618091"/>
            <a:ext cx="1075663" cy="1210310"/>
          </a:xfrm>
          <a:custGeom>
            <a:avLst/>
            <a:gdLst/>
            <a:ahLst/>
            <a:cxnLst/>
            <a:rect r="r" b="b" t="t" l="l"/>
            <a:pathLst>
              <a:path h="1210310" w="1075663">
                <a:moveTo>
                  <a:pt x="0" y="0"/>
                </a:moveTo>
                <a:lnTo>
                  <a:pt x="1075662" y="0"/>
                </a:lnTo>
                <a:lnTo>
                  <a:pt x="1075662" y="1210309"/>
                </a:lnTo>
                <a:lnTo>
                  <a:pt x="0" y="1210309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false" rot="0">
            <a:off x="13024304" y="2618091"/>
            <a:ext cx="1075663" cy="1210310"/>
          </a:xfrm>
          <a:custGeom>
            <a:avLst/>
            <a:gdLst/>
            <a:ahLst/>
            <a:cxnLst/>
            <a:rect r="r" b="b" t="t" l="l"/>
            <a:pathLst>
              <a:path h="1210310" w="1075663">
                <a:moveTo>
                  <a:pt x="0" y="0"/>
                </a:moveTo>
                <a:lnTo>
                  <a:pt x="1075662" y="0"/>
                </a:lnTo>
                <a:lnTo>
                  <a:pt x="1075662" y="1210309"/>
                </a:lnTo>
                <a:lnTo>
                  <a:pt x="0" y="1210309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4" id="14"/>
          <p:cNvSpPr txBox="true"/>
          <p:nvPr/>
        </p:nvSpPr>
        <p:spPr>
          <a:xfrm rot="0">
            <a:off x="9883264" y="4026752"/>
            <a:ext cx="2952662" cy="23526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5000"/>
              </a:lnSpc>
            </a:pPr>
            <a:r>
              <a:rPr lang="en-US" sz="15000">
                <a:solidFill>
                  <a:srgbClr val="FFFFFF"/>
                </a:solidFill>
                <a:latin typeface="Jua"/>
                <a:ea typeface="Jua"/>
                <a:cs typeface="Jua"/>
                <a:sym typeface="Jua"/>
              </a:rPr>
              <a:t>-</a:t>
            </a:r>
          </a:p>
        </p:txBody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80A239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true" flipV="false" rot="0">
            <a:off x="-1478236" y="6714118"/>
            <a:ext cx="7992018" cy="5088365"/>
          </a:xfrm>
          <a:custGeom>
            <a:avLst/>
            <a:gdLst/>
            <a:ahLst/>
            <a:cxnLst/>
            <a:rect r="r" b="b" t="t" l="l"/>
            <a:pathLst>
              <a:path h="5088365" w="7992018">
                <a:moveTo>
                  <a:pt x="7992018" y="0"/>
                </a:moveTo>
                <a:lnTo>
                  <a:pt x="0" y="0"/>
                </a:lnTo>
                <a:lnTo>
                  <a:pt x="0" y="5088364"/>
                </a:lnTo>
                <a:lnTo>
                  <a:pt x="7992018" y="5088364"/>
                </a:lnTo>
                <a:lnTo>
                  <a:pt x="7992018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-51184" b="-97584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-139838">
            <a:off x="13108914" y="6592431"/>
            <a:ext cx="6295478" cy="7990716"/>
          </a:xfrm>
          <a:custGeom>
            <a:avLst/>
            <a:gdLst/>
            <a:ahLst/>
            <a:cxnLst/>
            <a:rect r="r" b="b" t="t" l="l"/>
            <a:pathLst>
              <a:path h="7990716" w="6295478">
                <a:moveTo>
                  <a:pt x="0" y="0"/>
                </a:moveTo>
                <a:lnTo>
                  <a:pt x="6295478" y="0"/>
                </a:lnTo>
                <a:lnTo>
                  <a:pt x="6295478" y="7990717"/>
                </a:lnTo>
                <a:lnTo>
                  <a:pt x="0" y="7990717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-95055" b="-38114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-2045443" y="-2501924"/>
            <a:ext cx="7992018" cy="5517923"/>
          </a:xfrm>
          <a:custGeom>
            <a:avLst/>
            <a:gdLst/>
            <a:ahLst/>
            <a:cxnLst/>
            <a:rect r="r" b="b" t="t" l="l"/>
            <a:pathLst>
              <a:path h="5517923" w="7992018">
                <a:moveTo>
                  <a:pt x="0" y="0"/>
                </a:moveTo>
                <a:lnTo>
                  <a:pt x="7992018" y="0"/>
                </a:lnTo>
                <a:lnTo>
                  <a:pt x="7992018" y="5517923"/>
                </a:lnTo>
                <a:lnTo>
                  <a:pt x="0" y="551792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-51184" t="0" r="0" b="-82202"/>
            </a:stretch>
          </a:blipFill>
        </p:spPr>
      </p:sp>
      <p:sp>
        <p:nvSpPr>
          <p:cNvPr name="Freeform 5" id="5"/>
          <p:cNvSpPr/>
          <p:nvPr/>
        </p:nvSpPr>
        <p:spPr>
          <a:xfrm flipH="true" flipV="false" rot="-1448817">
            <a:off x="13675791" y="-3285502"/>
            <a:ext cx="6460250" cy="8199858"/>
          </a:xfrm>
          <a:custGeom>
            <a:avLst/>
            <a:gdLst/>
            <a:ahLst/>
            <a:cxnLst/>
            <a:rect r="r" b="b" t="t" l="l"/>
            <a:pathLst>
              <a:path h="8199858" w="6460250">
                <a:moveTo>
                  <a:pt x="6460250" y="0"/>
                </a:moveTo>
                <a:lnTo>
                  <a:pt x="0" y="0"/>
                </a:lnTo>
                <a:lnTo>
                  <a:pt x="0" y="8199858"/>
                </a:lnTo>
                <a:lnTo>
                  <a:pt x="6460250" y="8199858"/>
                </a:lnTo>
                <a:lnTo>
                  <a:pt x="646025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-83381" t="0" r="0" b="-29848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409597">
            <a:off x="7615845" y="3234940"/>
            <a:ext cx="3540485" cy="3631266"/>
          </a:xfrm>
          <a:custGeom>
            <a:avLst/>
            <a:gdLst/>
            <a:ahLst/>
            <a:cxnLst/>
            <a:rect r="r" b="b" t="t" l="l"/>
            <a:pathLst>
              <a:path h="3631266" w="3540485">
                <a:moveTo>
                  <a:pt x="0" y="0"/>
                </a:moveTo>
                <a:lnTo>
                  <a:pt x="3540484" y="0"/>
                </a:lnTo>
                <a:lnTo>
                  <a:pt x="3540484" y="3631266"/>
                </a:lnTo>
                <a:lnTo>
                  <a:pt x="0" y="3631266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409597">
            <a:off x="11791893" y="3420794"/>
            <a:ext cx="3540485" cy="3631266"/>
          </a:xfrm>
          <a:custGeom>
            <a:avLst/>
            <a:gdLst/>
            <a:ahLst/>
            <a:cxnLst/>
            <a:rect r="r" b="b" t="t" l="l"/>
            <a:pathLst>
              <a:path h="3631266" w="3540485">
                <a:moveTo>
                  <a:pt x="0" y="0"/>
                </a:moveTo>
                <a:lnTo>
                  <a:pt x="3540484" y="0"/>
                </a:lnTo>
                <a:lnTo>
                  <a:pt x="3540484" y="3631266"/>
                </a:lnTo>
                <a:lnTo>
                  <a:pt x="0" y="3631266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2974283" y="5559388"/>
            <a:ext cx="3318141" cy="908341"/>
          </a:xfrm>
          <a:custGeom>
            <a:avLst/>
            <a:gdLst/>
            <a:ahLst/>
            <a:cxnLst/>
            <a:rect r="r" b="b" t="t" l="l"/>
            <a:pathLst>
              <a:path h="908341" w="3318141">
                <a:moveTo>
                  <a:pt x="0" y="0"/>
                </a:moveTo>
                <a:lnTo>
                  <a:pt x="3318141" y="0"/>
                </a:lnTo>
                <a:lnTo>
                  <a:pt x="3318141" y="908341"/>
                </a:lnTo>
                <a:lnTo>
                  <a:pt x="0" y="908341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9" id="9"/>
          <p:cNvSpPr txBox="true"/>
          <p:nvPr/>
        </p:nvSpPr>
        <p:spPr>
          <a:xfrm rot="0">
            <a:off x="2241693" y="4331334"/>
            <a:ext cx="4783321" cy="81216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100"/>
              </a:lnSpc>
            </a:pPr>
            <a:r>
              <a:rPr lang="en-US" sz="6100">
                <a:solidFill>
                  <a:srgbClr val="FFFFFF"/>
                </a:solidFill>
                <a:latin typeface="Noot"/>
                <a:ea typeface="Noot"/>
                <a:cs typeface="Noot"/>
                <a:sym typeface="Noot"/>
              </a:rPr>
              <a:t>Обчисли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7909756" y="3840898"/>
            <a:ext cx="2952662" cy="23526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5000"/>
              </a:lnSpc>
            </a:pPr>
            <a:r>
              <a:rPr lang="en-US" sz="15000">
                <a:solidFill>
                  <a:srgbClr val="FFFFFF"/>
                </a:solidFill>
                <a:latin typeface="Jua"/>
                <a:ea typeface="Jua"/>
                <a:cs typeface="Jua"/>
                <a:sym typeface="Jua"/>
              </a:rPr>
              <a:t>8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12245420" y="3840898"/>
            <a:ext cx="2952662" cy="23526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5000"/>
              </a:lnSpc>
            </a:pPr>
            <a:r>
              <a:rPr lang="en-US" sz="15000">
                <a:solidFill>
                  <a:srgbClr val="FFFFFF"/>
                </a:solidFill>
                <a:latin typeface="Jua"/>
                <a:ea typeface="Jua"/>
                <a:cs typeface="Jua"/>
                <a:sym typeface="Jua"/>
              </a:rPr>
              <a:t>2</a:t>
            </a:r>
          </a:p>
        </p:txBody>
      </p:sp>
      <p:sp>
        <p:nvSpPr>
          <p:cNvPr name="Freeform 12" id="12"/>
          <p:cNvSpPr/>
          <p:nvPr/>
        </p:nvSpPr>
        <p:spPr>
          <a:xfrm flipH="false" flipV="false" rot="0">
            <a:off x="8848256" y="2618091"/>
            <a:ext cx="1075663" cy="1210310"/>
          </a:xfrm>
          <a:custGeom>
            <a:avLst/>
            <a:gdLst/>
            <a:ahLst/>
            <a:cxnLst/>
            <a:rect r="r" b="b" t="t" l="l"/>
            <a:pathLst>
              <a:path h="1210310" w="1075663">
                <a:moveTo>
                  <a:pt x="0" y="0"/>
                </a:moveTo>
                <a:lnTo>
                  <a:pt x="1075662" y="0"/>
                </a:lnTo>
                <a:lnTo>
                  <a:pt x="1075662" y="1210309"/>
                </a:lnTo>
                <a:lnTo>
                  <a:pt x="0" y="1210309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false" rot="0">
            <a:off x="13024304" y="2618091"/>
            <a:ext cx="1075663" cy="1210310"/>
          </a:xfrm>
          <a:custGeom>
            <a:avLst/>
            <a:gdLst/>
            <a:ahLst/>
            <a:cxnLst/>
            <a:rect r="r" b="b" t="t" l="l"/>
            <a:pathLst>
              <a:path h="1210310" w="1075663">
                <a:moveTo>
                  <a:pt x="0" y="0"/>
                </a:moveTo>
                <a:lnTo>
                  <a:pt x="1075662" y="0"/>
                </a:lnTo>
                <a:lnTo>
                  <a:pt x="1075662" y="1210309"/>
                </a:lnTo>
                <a:lnTo>
                  <a:pt x="0" y="1210309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4" id="14"/>
          <p:cNvSpPr txBox="true"/>
          <p:nvPr/>
        </p:nvSpPr>
        <p:spPr>
          <a:xfrm rot="0">
            <a:off x="9883264" y="4026752"/>
            <a:ext cx="2952662" cy="23526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5000"/>
              </a:lnSpc>
            </a:pPr>
            <a:r>
              <a:rPr lang="en-US" sz="15000">
                <a:solidFill>
                  <a:srgbClr val="FFFFFF"/>
                </a:solidFill>
                <a:latin typeface="Jua"/>
                <a:ea typeface="Jua"/>
                <a:cs typeface="Jua"/>
                <a:sym typeface="Jua"/>
              </a:rPr>
              <a:t>+</a:t>
            </a:r>
          </a:p>
        </p:txBody>
      </p:sp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80A239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true" flipV="false" rot="0">
            <a:off x="-1478236" y="6714118"/>
            <a:ext cx="7992018" cy="5088365"/>
          </a:xfrm>
          <a:custGeom>
            <a:avLst/>
            <a:gdLst/>
            <a:ahLst/>
            <a:cxnLst/>
            <a:rect r="r" b="b" t="t" l="l"/>
            <a:pathLst>
              <a:path h="5088365" w="7992018">
                <a:moveTo>
                  <a:pt x="7992018" y="0"/>
                </a:moveTo>
                <a:lnTo>
                  <a:pt x="0" y="0"/>
                </a:lnTo>
                <a:lnTo>
                  <a:pt x="0" y="5088364"/>
                </a:lnTo>
                <a:lnTo>
                  <a:pt x="7992018" y="5088364"/>
                </a:lnTo>
                <a:lnTo>
                  <a:pt x="7992018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-51184" b="-97584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-139838">
            <a:off x="13108914" y="6592431"/>
            <a:ext cx="6295478" cy="7990716"/>
          </a:xfrm>
          <a:custGeom>
            <a:avLst/>
            <a:gdLst/>
            <a:ahLst/>
            <a:cxnLst/>
            <a:rect r="r" b="b" t="t" l="l"/>
            <a:pathLst>
              <a:path h="7990716" w="6295478">
                <a:moveTo>
                  <a:pt x="0" y="0"/>
                </a:moveTo>
                <a:lnTo>
                  <a:pt x="6295478" y="0"/>
                </a:lnTo>
                <a:lnTo>
                  <a:pt x="6295478" y="7990717"/>
                </a:lnTo>
                <a:lnTo>
                  <a:pt x="0" y="7990717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-95055" b="-38114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-2045443" y="-2501924"/>
            <a:ext cx="7992018" cy="5517923"/>
          </a:xfrm>
          <a:custGeom>
            <a:avLst/>
            <a:gdLst/>
            <a:ahLst/>
            <a:cxnLst/>
            <a:rect r="r" b="b" t="t" l="l"/>
            <a:pathLst>
              <a:path h="5517923" w="7992018">
                <a:moveTo>
                  <a:pt x="0" y="0"/>
                </a:moveTo>
                <a:lnTo>
                  <a:pt x="7992018" y="0"/>
                </a:lnTo>
                <a:lnTo>
                  <a:pt x="7992018" y="5517923"/>
                </a:lnTo>
                <a:lnTo>
                  <a:pt x="0" y="551792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-51184" t="0" r="0" b="-82202"/>
            </a:stretch>
          </a:blipFill>
        </p:spPr>
      </p:sp>
      <p:sp>
        <p:nvSpPr>
          <p:cNvPr name="Freeform 5" id="5"/>
          <p:cNvSpPr/>
          <p:nvPr/>
        </p:nvSpPr>
        <p:spPr>
          <a:xfrm flipH="true" flipV="false" rot="-1448817">
            <a:off x="13675791" y="-3285502"/>
            <a:ext cx="6460250" cy="8199858"/>
          </a:xfrm>
          <a:custGeom>
            <a:avLst/>
            <a:gdLst/>
            <a:ahLst/>
            <a:cxnLst/>
            <a:rect r="r" b="b" t="t" l="l"/>
            <a:pathLst>
              <a:path h="8199858" w="6460250">
                <a:moveTo>
                  <a:pt x="6460250" y="0"/>
                </a:moveTo>
                <a:lnTo>
                  <a:pt x="0" y="0"/>
                </a:lnTo>
                <a:lnTo>
                  <a:pt x="0" y="8199858"/>
                </a:lnTo>
                <a:lnTo>
                  <a:pt x="6460250" y="8199858"/>
                </a:lnTo>
                <a:lnTo>
                  <a:pt x="646025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-83381" t="0" r="0" b="-29848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409597">
            <a:off x="7615845" y="3234940"/>
            <a:ext cx="3540485" cy="3631266"/>
          </a:xfrm>
          <a:custGeom>
            <a:avLst/>
            <a:gdLst/>
            <a:ahLst/>
            <a:cxnLst/>
            <a:rect r="r" b="b" t="t" l="l"/>
            <a:pathLst>
              <a:path h="3631266" w="3540485">
                <a:moveTo>
                  <a:pt x="0" y="0"/>
                </a:moveTo>
                <a:lnTo>
                  <a:pt x="3540484" y="0"/>
                </a:lnTo>
                <a:lnTo>
                  <a:pt x="3540484" y="3631266"/>
                </a:lnTo>
                <a:lnTo>
                  <a:pt x="0" y="3631266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409597">
            <a:off x="11791893" y="3420794"/>
            <a:ext cx="3540485" cy="3631266"/>
          </a:xfrm>
          <a:custGeom>
            <a:avLst/>
            <a:gdLst/>
            <a:ahLst/>
            <a:cxnLst/>
            <a:rect r="r" b="b" t="t" l="l"/>
            <a:pathLst>
              <a:path h="3631266" w="3540485">
                <a:moveTo>
                  <a:pt x="0" y="0"/>
                </a:moveTo>
                <a:lnTo>
                  <a:pt x="3540484" y="0"/>
                </a:lnTo>
                <a:lnTo>
                  <a:pt x="3540484" y="3631266"/>
                </a:lnTo>
                <a:lnTo>
                  <a:pt x="0" y="3631266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2974283" y="5559388"/>
            <a:ext cx="3318141" cy="908341"/>
          </a:xfrm>
          <a:custGeom>
            <a:avLst/>
            <a:gdLst/>
            <a:ahLst/>
            <a:cxnLst/>
            <a:rect r="r" b="b" t="t" l="l"/>
            <a:pathLst>
              <a:path h="908341" w="3318141">
                <a:moveTo>
                  <a:pt x="0" y="0"/>
                </a:moveTo>
                <a:lnTo>
                  <a:pt x="3318141" y="0"/>
                </a:lnTo>
                <a:lnTo>
                  <a:pt x="3318141" y="908341"/>
                </a:lnTo>
                <a:lnTo>
                  <a:pt x="0" y="908341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9" id="9"/>
          <p:cNvSpPr txBox="true"/>
          <p:nvPr/>
        </p:nvSpPr>
        <p:spPr>
          <a:xfrm rot="0">
            <a:off x="2241693" y="4331334"/>
            <a:ext cx="4783321" cy="81216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100"/>
              </a:lnSpc>
            </a:pPr>
            <a:r>
              <a:rPr lang="en-US" sz="6100">
                <a:solidFill>
                  <a:srgbClr val="FFFFFF"/>
                </a:solidFill>
                <a:latin typeface="Noot"/>
                <a:ea typeface="Noot"/>
                <a:cs typeface="Noot"/>
                <a:sym typeface="Noot"/>
              </a:rPr>
              <a:t>Обчисли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7909756" y="3840898"/>
            <a:ext cx="2952662" cy="23526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5000"/>
              </a:lnSpc>
            </a:pPr>
            <a:r>
              <a:rPr lang="en-US" sz="15000">
                <a:solidFill>
                  <a:srgbClr val="FFFFFF"/>
                </a:solidFill>
                <a:latin typeface="Jua"/>
                <a:ea typeface="Jua"/>
                <a:cs typeface="Jua"/>
                <a:sym typeface="Jua"/>
              </a:rPr>
              <a:t>5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12245420" y="3840898"/>
            <a:ext cx="2952662" cy="23526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5000"/>
              </a:lnSpc>
            </a:pPr>
            <a:r>
              <a:rPr lang="en-US" sz="15000">
                <a:solidFill>
                  <a:srgbClr val="FFFFFF"/>
                </a:solidFill>
                <a:latin typeface="Jua"/>
                <a:ea typeface="Jua"/>
                <a:cs typeface="Jua"/>
                <a:sym typeface="Jua"/>
              </a:rPr>
              <a:t>4</a:t>
            </a:r>
          </a:p>
        </p:txBody>
      </p:sp>
      <p:sp>
        <p:nvSpPr>
          <p:cNvPr name="Freeform 12" id="12"/>
          <p:cNvSpPr/>
          <p:nvPr/>
        </p:nvSpPr>
        <p:spPr>
          <a:xfrm flipH="false" flipV="false" rot="0">
            <a:off x="8848256" y="2618091"/>
            <a:ext cx="1075663" cy="1210310"/>
          </a:xfrm>
          <a:custGeom>
            <a:avLst/>
            <a:gdLst/>
            <a:ahLst/>
            <a:cxnLst/>
            <a:rect r="r" b="b" t="t" l="l"/>
            <a:pathLst>
              <a:path h="1210310" w="1075663">
                <a:moveTo>
                  <a:pt x="0" y="0"/>
                </a:moveTo>
                <a:lnTo>
                  <a:pt x="1075662" y="0"/>
                </a:lnTo>
                <a:lnTo>
                  <a:pt x="1075662" y="1210309"/>
                </a:lnTo>
                <a:lnTo>
                  <a:pt x="0" y="1210309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false" rot="0">
            <a:off x="13024304" y="2618091"/>
            <a:ext cx="1075663" cy="1210310"/>
          </a:xfrm>
          <a:custGeom>
            <a:avLst/>
            <a:gdLst/>
            <a:ahLst/>
            <a:cxnLst/>
            <a:rect r="r" b="b" t="t" l="l"/>
            <a:pathLst>
              <a:path h="1210310" w="1075663">
                <a:moveTo>
                  <a:pt x="0" y="0"/>
                </a:moveTo>
                <a:lnTo>
                  <a:pt x="1075662" y="0"/>
                </a:lnTo>
                <a:lnTo>
                  <a:pt x="1075662" y="1210309"/>
                </a:lnTo>
                <a:lnTo>
                  <a:pt x="0" y="1210309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4" id="14"/>
          <p:cNvSpPr txBox="true"/>
          <p:nvPr/>
        </p:nvSpPr>
        <p:spPr>
          <a:xfrm rot="0">
            <a:off x="9883264" y="4026752"/>
            <a:ext cx="2952662" cy="23526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5000"/>
              </a:lnSpc>
            </a:pPr>
            <a:r>
              <a:rPr lang="en-US" sz="15000">
                <a:solidFill>
                  <a:srgbClr val="FFFFFF"/>
                </a:solidFill>
                <a:latin typeface="Jua"/>
                <a:ea typeface="Jua"/>
                <a:cs typeface="Jua"/>
                <a:sym typeface="Jua"/>
              </a:rPr>
              <a:t>-</a:t>
            </a:r>
          </a:p>
        </p:txBody>
      </p:sp>
    </p:spTree>
  </p:cSld>
  <p:clrMapOvr>
    <a:masterClrMapping/>
  </p:clrMapOvr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80A239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true" flipV="false" rot="0">
            <a:off x="-1478236" y="6714118"/>
            <a:ext cx="7992018" cy="5088365"/>
          </a:xfrm>
          <a:custGeom>
            <a:avLst/>
            <a:gdLst/>
            <a:ahLst/>
            <a:cxnLst/>
            <a:rect r="r" b="b" t="t" l="l"/>
            <a:pathLst>
              <a:path h="5088365" w="7992018">
                <a:moveTo>
                  <a:pt x="7992018" y="0"/>
                </a:moveTo>
                <a:lnTo>
                  <a:pt x="0" y="0"/>
                </a:lnTo>
                <a:lnTo>
                  <a:pt x="0" y="5088364"/>
                </a:lnTo>
                <a:lnTo>
                  <a:pt x="7992018" y="5088364"/>
                </a:lnTo>
                <a:lnTo>
                  <a:pt x="7992018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-51184" b="-97584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-139838">
            <a:off x="13108914" y="6592431"/>
            <a:ext cx="6295478" cy="7990716"/>
          </a:xfrm>
          <a:custGeom>
            <a:avLst/>
            <a:gdLst/>
            <a:ahLst/>
            <a:cxnLst/>
            <a:rect r="r" b="b" t="t" l="l"/>
            <a:pathLst>
              <a:path h="7990716" w="6295478">
                <a:moveTo>
                  <a:pt x="0" y="0"/>
                </a:moveTo>
                <a:lnTo>
                  <a:pt x="6295478" y="0"/>
                </a:lnTo>
                <a:lnTo>
                  <a:pt x="6295478" y="7990717"/>
                </a:lnTo>
                <a:lnTo>
                  <a:pt x="0" y="7990717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-95055" b="-38114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-2045443" y="-2501924"/>
            <a:ext cx="7992018" cy="5517923"/>
          </a:xfrm>
          <a:custGeom>
            <a:avLst/>
            <a:gdLst/>
            <a:ahLst/>
            <a:cxnLst/>
            <a:rect r="r" b="b" t="t" l="l"/>
            <a:pathLst>
              <a:path h="5517923" w="7992018">
                <a:moveTo>
                  <a:pt x="0" y="0"/>
                </a:moveTo>
                <a:lnTo>
                  <a:pt x="7992018" y="0"/>
                </a:lnTo>
                <a:lnTo>
                  <a:pt x="7992018" y="5517923"/>
                </a:lnTo>
                <a:lnTo>
                  <a:pt x="0" y="551792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-51184" t="0" r="0" b="-82202"/>
            </a:stretch>
          </a:blipFill>
        </p:spPr>
      </p:sp>
      <p:sp>
        <p:nvSpPr>
          <p:cNvPr name="Freeform 5" id="5"/>
          <p:cNvSpPr/>
          <p:nvPr/>
        </p:nvSpPr>
        <p:spPr>
          <a:xfrm flipH="true" flipV="false" rot="-1448817">
            <a:off x="13675791" y="-3285502"/>
            <a:ext cx="6460250" cy="8199858"/>
          </a:xfrm>
          <a:custGeom>
            <a:avLst/>
            <a:gdLst/>
            <a:ahLst/>
            <a:cxnLst/>
            <a:rect r="r" b="b" t="t" l="l"/>
            <a:pathLst>
              <a:path h="8199858" w="6460250">
                <a:moveTo>
                  <a:pt x="6460250" y="0"/>
                </a:moveTo>
                <a:lnTo>
                  <a:pt x="0" y="0"/>
                </a:lnTo>
                <a:lnTo>
                  <a:pt x="0" y="8199858"/>
                </a:lnTo>
                <a:lnTo>
                  <a:pt x="6460250" y="8199858"/>
                </a:lnTo>
                <a:lnTo>
                  <a:pt x="646025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-83381" t="0" r="0" b="-29848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409597">
            <a:off x="7615845" y="3234940"/>
            <a:ext cx="3540485" cy="3631266"/>
          </a:xfrm>
          <a:custGeom>
            <a:avLst/>
            <a:gdLst/>
            <a:ahLst/>
            <a:cxnLst/>
            <a:rect r="r" b="b" t="t" l="l"/>
            <a:pathLst>
              <a:path h="3631266" w="3540485">
                <a:moveTo>
                  <a:pt x="0" y="0"/>
                </a:moveTo>
                <a:lnTo>
                  <a:pt x="3540484" y="0"/>
                </a:lnTo>
                <a:lnTo>
                  <a:pt x="3540484" y="3631266"/>
                </a:lnTo>
                <a:lnTo>
                  <a:pt x="0" y="3631266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409597">
            <a:off x="11791893" y="3420794"/>
            <a:ext cx="3540485" cy="3631266"/>
          </a:xfrm>
          <a:custGeom>
            <a:avLst/>
            <a:gdLst/>
            <a:ahLst/>
            <a:cxnLst/>
            <a:rect r="r" b="b" t="t" l="l"/>
            <a:pathLst>
              <a:path h="3631266" w="3540485">
                <a:moveTo>
                  <a:pt x="0" y="0"/>
                </a:moveTo>
                <a:lnTo>
                  <a:pt x="3540484" y="0"/>
                </a:lnTo>
                <a:lnTo>
                  <a:pt x="3540484" y="3631266"/>
                </a:lnTo>
                <a:lnTo>
                  <a:pt x="0" y="3631266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2974283" y="5559388"/>
            <a:ext cx="3318141" cy="908341"/>
          </a:xfrm>
          <a:custGeom>
            <a:avLst/>
            <a:gdLst/>
            <a:ahLst/>
            <a:cxnLst/>
            <a:rect r="r" b="b" t="t" l="l"/>
            <a:pathLst>
              <a:path h="908341" w="3318141">
                <a:moveTo>
                  <a:pt x="0" y="0"/>
                </a:moveTo>
                <a:lnTo>
                  <a:pt x="3318141" y="0"/>
                </a:lnTo>
                <a:lnTo>
                  <a:pt x="3318141" y="908341"/>
                </a:lnTo>
                <a:lnTo>
                  <a:pt x="0" y="908341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9" id="9"/>
          <p:cNvSpPr txBox="true"/>
          <p:nvPr/>
        </p:nvSpPr>
        <p:spPr>
          <a:xfrm rot="0">
            <a:off x="2241693" y="4331334"/>
            <a:ext cx="4783321" cy="81216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100"/>
              </a:lnSpc>
            </a:pPr>
            <a:r>
              <a:rPr lang="en-US" sz="6100">
                <a:solidFill>
                  <a:srgbClr val="FFFFFF"/>
                </a:solidFill>
                <a:latin typeface="Noot"/>
                <a:ea typeface="Noot"/>
                <a:cs typeface="Noot"/>
                <a:sym typeface="Noot"/>
              </a:rPr>
              <a:t>Обчисли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7909756" y="3840898"/>
            <a:ext cx="2952662" cy="23526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5000"/>
              </a:lnSpc>
            </a:pPr>
            <a:r>
              <a:rPr lang="en-US" sz="15000">
                <a:solidFill>
                  <a:srgbClr val="FFFFFF"/>
                </a:solidFill>
                <a:latin typeface="Jua"/>
                <a:ea typeface="Jua"/>
                <a:cs typeface="Jua"/>
                <a:sym typeface="Jua"/>
              </a:rPr>
              <a:t>5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12245420" y="3840898"/>
            <a:ext cx="2952662" cy="23526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5000"/>
              </a:lnSpc>
            </a:pPr>
            <a:r>
              <a:rPr lang="en-US" sz="15000">
                <a:solidFill>
                  <a:srgbClr val="FFFFFF"/>
                </a:solidFill>
                <a:latin typeface="Jua"/>
                <a:ea typeface="Jua"/>
                <a:cs typeface="Jua"/>
                <a:sym typeface="Jua"/>
              </a:rPr>
              <a:t>4</a:t>
            </a:r>
          </a:p>
        </p:txBody>
      </p:sp>
      <p:sp>
        <p:nvSpPr>
          <p:cNvPr name="Freeform 12" id="12"/>
          <p:cNvSpPr/>
          <p:nvPr/>
        </p:nvSpPr>
        <p:spPr>
          <a:xfrm flipH="false" flipV="false" rot="0">
            <a:off x="8848256" y="2618091"/>
            <a:ext cx="1075663" cy="1210310"/>
          </a:xfrm>
          <a:custGeom>
            <a:avLst/>
            <a:gdLst/>
            <a:ahLst/>
            <a:cxnLst/>
            <a:rect r="r" b="b" t="t" l="l"/>
            <a:pathLst>
              <a:path h="1210310" w="1075663">
                <a:moveTo>
                  <a:pt x="0" y="0"/>
                </a:moveTo>
                <a:lnTo>
                  <a:pt x="1075662" y="0"/>
                </a:lnTo>
                <a:lnTo>
                  <a:pt x="1075662" y="1210309"/>
                </a:lnTo>
                <a:lnTo>
                  <a:pt x="0" y="1210309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false" rot="0">
            <a:off x="13024304" y="2618091"/>
            <a:ext cx="1075663" cy="1210310"/>
          </a:xfrm>
          <a:custGeom>
            <a:avLst/>
            <a:gdLst/>
            <a:ahLst/>
            <a:cxnLst/>
            <a:rect r="r" b="b" t="t" l="l"/>
            <a:pathLst>
              <a:path h="1210310" w="1075663">
                <a:moveTo>
                  <a:pt x="0" y="0"/>
                </a:moveTo>
                <a:lnTo>
                  <a:pt x="1075662" y="0"/>
                </a:lnTo>
                <a:lnTo>
                  <a:pt x="1075662" y="1210309"/>
                </a:lnTo>
                <a:lnTo>
                  <a:pt x="0" y="1210309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4" id="14"/>
          <p:cNvSpPr txBox="true"/>
          <p:nvPr/>
        </p:nvSpPr>
        <p:spPr>
          <a:xfrm rot="0">
            <a:off x="9883264" y="4026752"/>
            <a:ext cx="2952662" cy="23526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5000"/>
              </a:lnSpc>
            </a:pPr>
            <a:r>
              <a:rPr lang="en-US" sz="15000">
                <a:solidFill>
                  <a:srgbClr val="FFFFFF"/>
                </a:solidFill>
                <a:latin typeface="Jua"/>
                <a:ea typeface="Jua"/>
                <a:cs typeface="Jua"/>
                <a:sym typeface="Jua"/>
              </a:rPr>
              <a:t>+</a:t>
            </a:r>
          </a:p>
        </p:txBody>
      </p:sp>
    </p:spTree>
  </p:cSld>
  <p:clrMapOvr>
    <a:masterClrMapping/>
  </p:clrMapOvr>
</p:sld>
</file>

<file path=ppt/slides/slide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80A239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true" flipV="false" rot="0">
            <a:off x="-1478236" y="6714118"/>
            <a:ext cx="7992018" cy="5088365"/>
          </a:xfrm>
          <a:custGeom>
            <a:avLst/>
            <a:gdLst/>
            <a:ahLst/>
            <a:cxnLst/>
            <a:rect r="r" b="b" t="t" l="l"/>
            <a:pathLst>
              <a:path h="5088365" w="7992018">
                <a:moveTo>
                  <a:pt x="7992018" y="0"/>
                </a:moveTo>
                <a:lnTo>
                  <a:pt x="0" y="0"/>
                </a:lnTo>
                <a:lnTo>
                  <a:pt x="0" y="5088364"/>
                </a:lnTo>
                <a:lnTo>
                  <a:pt x="7992018" y="5088364"/>
                </a:lnTo>
                <a:lnTo>
                  <a:pt x="7992018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-51184" b="-97584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-139838">
            <a:off x="13108914" y="6592431"/>
            <a:ext cx="6295478" cy="7990716"/>
          </a:xfrm>
          <a:custGeom>
            <a:avLst/>
            <a:gdLst/>
            <a:ahLst/>
            <a:cxnLst/>
            <a:rect r="r" b="b" t="t" l="l"/>
            <a:pathLst>
              <a:path h="7990716" w="6295478">
                <a:moveTo>
                  <a:pt x="0" y="0"/>
                </a:moveTo>
                <a:lnTo>
                  <a:pt x="6295478" y="0"/>
                </a:lnTo>
                <a:lnTo>
                  <a:pt x="6295478" y="7990717"/>
                </a:lnTo>
                <a:lnTo>
                  <a:pt x="0" y="7990717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-95055" b="-38114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-2045443" y="-2501924"/>
            <a:ext cx="7992018" cy="5517923"/>
          </a:xfrm>
          <a:custGeom>
            <a:avLst/>
            <a:gdLst/>
            <a:ahLst/>
            <a:cxnLst/>
            <a:rect r="r" b="b" t="t" l="l"/>
            <a:pathLst>
              <a:path h="5517923" w="7992018">
                <a:moveTo>
                  <a:pt x="0" y="0"/>
                </a:moveTo>
                <a:lnTo>
                  <a:pt x="7992018" y="0"/>
                </a:lnTo>
                <a:lnTo>
                  <a:pt x="7992018" y="5517923"/>
                </a:lnTo>
                <a:lnTo>
                  <a:pt x="0" y="551792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-51184" t="0" r="0" b="-82202"/>
            </a:stretch>
          </a:blipFill>
        </p:spPr>
      </p:sp>
      <p:sp>
        <p:nvSpPr>
          <p:cNvPr name="Freeform 5" id="5"/>
          <p:cNvSpPr/>
          <p:nvPr/>
        </p:nvSpPr>
        <p:spPr>
          <a:xfrm flipH="true" flipV="false" rot="-1448817">
            <a:off x="13675791" y="-3285502"/>
            <a:ext cx="6460250" cy="8199858"/>
          </a:xfrm>
          <a:custGeom>
            <a:avLst/>
            <a:gdLst/>
            <a:ahLst/>
            <a:cxnLst/>
            <a:rect r="r" b="b" t="t" l="l"/>
            <a:pathLst>
              <a:path h="8199858" w="6460250">
                <a:moveTo>
                  <a:pt x="6460250" y="0"/>
                </a:moveTo>
                <a:lnTo>
                  <a:pt x="0" y="0"/>
                </a:lnTo>
                <a:lnTo>
                  <a:pt x="0" y="8199858"/>
                </a:lnTo>
                <a:lnTo>
                  <a:pt x="6460250" y="8199858"/>
                </a:lnTo>
                <a:lnTo>
                  <a:pt x="646025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-83381" t="0" r="0" b="-29848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409597">
            <a:off x="7615845" y="3234940"/>
            <a:ext cx="3540485" cy="3631266"/>
          </a:xfrm>
          <a:custGeom>
            <a:avLst/>
            <a:gdLst/>
            <a:ahLst/>
            <a:cxnLst/>
            <a:rect r="r" b="b" t="t" l="l"/>
            <a:pathLst>
              <a:path h="3631266" w="3540485">
                <a:moveTo>
                  <a:pt x="0" y="0"/>
                </a:moveTo>
                <a:lnTo>
                  <a:pt x="3540484" y="0"/>
                </a:lnTo>
                <a:lnTo>
                  <a:pt x="3540484" y="3631266"/>
                </a:lnTo>
                <a:lnTo>
                  <a:pt x="0" y="3631266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409597">
            <a:off x="11791893" y="3420794"/>
            <a:ext cx="3540485" cy="3631266"/>
          </a:xfrm>
          <a:custGeom>
            <a:avLst/>
            <a:gdLst/>
            <a:ahLst/>
            <a:cxnLst/>
            <a:rect r="r" b="b" t="t" l="l"/>
            <a:pathLst>
              <a:path h="3631266" w="3540485">
                <a:moveTo>
                  <a:pt x="0" y="0"/>
                </a:moveTo>
                <a:lnTo>
                  <a:pt x="3540484" y="0"/>
                </a:lnTo>
                <a:lnTo>
                  <a:pt x="3540484" y="3631266"/>
                </a:lnTo>
                <a:lnTo>
                  <a:pt x="0" y="3631266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2974283" y="5559388"/>
            <a:ext cx="3318141" cy="908341"/>
          </a:xfrm>
          <a:custGeom>
            <a:avLst/>
            <a:gdLst/>
            <a:ahLst/>
            <a:cxnLst/>
            <a:rect r="r" b="b" t="t" l="l"/>
            <a:pathLst>
              <a:path h="908341" w="3318141">
                <a:moveTo>
                  <a:pt x="0" y="0"/>
                </a:moveTo>
                <a:lnTo>
                  <a:pt x="3318141" y="0"/>
                </a:lnTo>
                <a:lnTo>
                  <a:pt x="3318141" y="908341"/>
                </a:lnTo>
                <a:lnTo>
                  <a:pt x="0" y="908341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9" id="9"/>
          <p:cNvSpPr txBox="true"/>
          <p:nvPr/>
        </p:nvSpPr>
        <p:spPr>
          <a:xfrm rot="0">
            <a:off x="2241693" y="4331334"/>
            <a:ext cx="4783321" cy="81216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100"/>
              </a:lnSpc>
            </a:pPr>
            <a:r>
              <a:rPr lang="en-US" sz="6100">
                <a:solidFill>
                  <a:srgbClr val="FFFFFF"/>
                </a:solidFill>
                <a:latin typeface="Noot"/>
                <a:ea typeface="Noot"/>
                <a:cs typeface="Noot"/>
                <a:sym typeface="Noot"/>
              </a:rPr>
              <a:t>Обчисли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7909756" y="3840898"/>
            <a:ext cx="2952662" cy="23526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5000"/>
              </a:lnSpc>
            </a:pPr>
            <a:r>
              <a:rPr lang="en-US" sz="15000">
                <a:solidFill>
                  <a:srgbClr val="FFFFFF"/>
                </a:solidFill>
                <a:latin typeface="Jua"/>
                <a:ea typeface="Jua"/>
                <a:cs typeface="Jua"/>
                <a:sym typeface="Jua"/>
              </a:rPr>
              <a:t>7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12245420" y="3840898"/>
            <a:ext cx="2952662" cy="23526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5000"/>
              </a:lnSpc>
            </a:pPr>
            <a:r>
              <a:rPr lang="en-US" sz="15000">
                <a:solidFill>
                  <a:srgbClr val="FFFFFF"/>
                </a:solidFill>
                <a:latin typeface="Jua"/>
                <a:ea typeface="Jua"/>
                <a:cs typeface="Jua"/>
                <a:sym typeface="Jua"/>
              </a:rPr>
              <a:t>2</a:t>
            </a:r>
          </a:p>
        </p:txBody>
      </p:sp>
      <p:sp>
        <p:nvSpPr>
          <p:cNvPr name="Freeform 12" id="12"/>
          <p:cNvSpPr/>
          <p:nvPr/>
        </p:nvSpPr>
        <p:spPr>
          <a:xfrm flipH="false" flipV="false" rot="0">
            <a:off x="8848256" y="2618091"/>
            <a:ext cx="1075663" cy="1210310"/>
          </a:xfrm>
          <a:custGeom>
            <a:avLst/>
            <a:gdLst/>
            <a:ahLst/>
            <a:cxnLst/>
            <a:rect r="r" b="b" t="t" l="l"/>
            <a:pathLst>
              <a:path h="1210310" w="1075663">
                <a:moveTo>
                  <a:pt x="0" y="0"/>
                </a:moveTo>
                <a:lnTo>
                  <a:pt x="1075662" y="0"/>
                </a:lnTo>
                <a:lnTo>
                  <a:pt x="1075662" y="1210309"/>
                </a:lnTo>
                <a:lnTo>
                  <a:pt x="0" y="1210309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false" rot="0">
            <a:off x="13024304" y="2618091"/>
            <a:ext cx="1075663" cy="1210310"/>
          </a:xfrm>
          <a:custGeom>
            <a:avLst/>
            <a:gdLst/>
            <a:ahLst/>
            <a:cxnLst/>
            <a:rect r="r" b="b" t="t" l="l"/>
            <a:pathLst>
              <a:path h="1210310" w="1075663">
                <a:moveTo>
                  <a:pt x="0" y="0"/>
                </a:moveTo>
                <a:lnTo>
                  <a:pt x="1075662" y="0"/>
                </a:lnTo>
                <a:lnTo>
                  <a:pt x="1075662" y="1210309"/>
                </a:lnTo>
                <a:lnTo>
                  <a:pt x="0" y="1210309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4" id="14"/>
          <p:cNvSpPr txBox="true"/>
          <p:nvPr/>
        </p:nvSpPr>
        <p:spPr>
          <a:xfrm rot="0">
            <a:off x="9883264" y="4026752"/>
            <a:ext cx="2952662" cy="23526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5000"/>
              </a:lnSpc>
            </a:pPr>
            <a:r>
              <a:rPr lang="en-US" sz="15000">
                <a:solidFill>
                  <a:srgbClr val="FFFFFF"/>
                </a:solidFill>
                <a:latin typeface="Jua"/>
                <a:ea typeface="Jua"/>
                <a:cs typeface="Jua"/>
                <a:sym typeface="Jua"/>
              </a:rPr>
              <a:t>-</a:t>
            </a:r>
          </a:p>
        </p:txBody>
      </p:sp>
    </p:spTree>
  </p:cSld>
  <p:clrMapOvr>
    <a:masterClrMapping/>
  </p:clrMapOvr>
</p:sld>
</file>

<file path=ppt/slides/slide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80A239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true" flipV="false" rot="0">
            <a:off x="-1478236" y="6714118"/>
            <a:ext cx="7992018" cy="5088365"/>
          </a:xfrm>
          <a:custGeom>
            <a:avLst/>
            <a:gdLst/>
            <a:ahLst/>
            <a:cxnLst/>
            <a:rect r="r" b="b" t="t" l="l"/>
            <a:pathLst>
              <a:path h="5088365" w="7992018">
                <a:moveTo>
                  <a:pt x="7992018" y="0"/>
                </a:moveTo>
                <a:lnTo>
                  <a:pt x="0" y="0"/>
                </a:lnTo>
                <a:lnTo>
                  <a:pt x="0" y="5088364"/>
                </a:lnTo>
                <a:lnTo>
                  <a:pt x="7992018" y="5088364"/>
                </a:lnTo>
                <a:lnTo>
                  <a:pt x="7992018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-51184" b="-97584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-139838">
            <a:off x="13108914" y="6592431"/>
            <a:ext cx="6295478" cy="7990716"/>
          </a:xfrm>
          <a:custGeom>
            <a:avLst/>
            <a:gdLst/>
            <a:ahLst/>
            <a:cxnLst/>
            <a:rect r="r" b="b" t="t" l="l"/>
            <a:pathLst>
              <a:path h="7990716" w="6295478">
                <a:moveTo>
                  <a:pt x="0" y="0"/>
                </a:moveTo>
                <a:lnTo>
                  <a:pt x="6295478" y="0"/>
                </a:lnTo>
                <a:lnTo>
                  <a:pt x="6295478" y="7990717"/>
                </a:lnTo>
                <a:lnTo>
                  <a:pt x="0" y="7990717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-95055" b="-38114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-2045443" y="-2501924"/>
            <a:ext cx="7992018" cy="5517923"/>
          </a:xfrm>
          <a:custGeom>
            <a:avLst/>
            <a:gdLst/>
            <a:ahLst/>
            <a:cxnLst/>
            <a:rect r="r" b="b" t="t" l="l"/>
            <a:pathLst>
              <a:path h="5517923" w="7992018">
                <a:moveTo>
                  <a:pt x="0" y="0"/>
                </a:moveTo>
                <a:lnTo>
                  <a:pt x="7992018" y="0"/>
                </a:lnTo>
                <a:lnTo>
                  <a:pt x="7992018" y="5517923"/>
                </a:lnTo>
                <a:lnTo>
                  <a:pt x="0" y="551792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-51184" t="0" r="0" b="-82202"/>
            </a:stretch>
          </a:blipFill>
        </p:spPr>
      </p:sp>
      <p:sp>
        <p:nvSpPr>
          <p:cNvPr name="Freeform 5" id="5"/>
          <p:cNvSpPr/>
          <p:nvPr/>
        </p:nvSpPr>
        <p:spPr>
          <a:xfrm flipH="true" flipV="false" rot="-1448817">
            <a:off x="13675791" y="-3285502"/>
            <a:ext cx="6460250" cy="8199858"/>
          </a:xfrm>
          <a:custGeom>
            <a:avLst/>
            <a:gdLst/>
            <a:ahLst/>
            <a:cxnLst/>
            <a:rect r="r" b="b" t="t" l="l"/>
            <a:pathLst>
              <a:path h="8199858" w="6460250">
                <a:moveTo>
                  <a:pt x="6460250" y="0"/>
                </a:moveTo>
                <a:lnTo>
                  <a:pt x="0" y="0"/>
                </a:lnTo>
                <a:lnTo>
                  <a:pt x="0" y="8199858"/>
                </a:lnTo>
                <a:lnTo>
                  <a:pt x="6460250" y="8199858"/>
                </a:lnTo>
                <a:lnTo>
                  <a:pt x="646025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-83381" t="0" r="0" b="-29848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409597">
            <a:off x="7615845" y="3234940"/>
            <a:ext cx="3540485" cy="3631266"/>
          </a:xfrm>
          <a:custGeom>
            <a:avLst/>
            <a:gdLst/>
            <a:ahLst/>
            <a:cxnLst/>
            <a:rect r="r" b="b" t="t" l="l"/>
            <a:pathLst>
              <a:path h="3631266" w="3540485">
                <a:moveTo>
                  <a:pt x="0" y="0"/>
                </a:moveTo>
                <a:lnTo>
                  <a:pt x="3540484" y="0"/>
                </a:lnTo>
                <a:lnTo>
                  <a:pt x="3540484" y="3631266"/>
                </a:lnTo>
                <a:lnTo>
                  <a:pt x="0" y="3631266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409597">
            <a:off x="11791893" y="3420794"/>
            <a:ext cx="3540485" cy="3631266"/>
          </a:xfrm>
          <a:custGeom>
            <a:avLst/>
            <a:gdLst/>
            <a:ahLst/>
            <a:cxnLst/>
            <a:rect r="r" b="b" t="t" l="l"/>
            <a:pathLst>
              <a:path h="3631266" w="3540485">
                <a:moveTo>
                  <a:pt x="0" y="0"/>
                </a:moveTo>
                <a:lnTo>
                  <a:pt x="3540484" y="0"/>
                </a:lnTo>
                <a:lnTo>
                  <a:pt x="3540484" y="3631266"/>
                </a:lnTo>
                <a:lnTo>
                  <a:pt x="0" y="3631266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2974283" y="5559388"/>
            <a:ext cx="3318141" cy="908341"/>
          </a:xfrm>
          <a:custGeom>
            <a:avLst/>
            <a:gdLst/>
            <a:ahLst/>
            <a:cxnLst/>
            <a:rect r="r" b="b" t="t" l="l"/>
            <a:pathLst>
              <a:path h="908341" w="3318141">
                <a:moveTo>
                  <a:pt x="0" y="0"/>
                </a:moveTo>
                <a:lnTo>
                  <a:pt x="3318141" y="0"/>
                </a:lnTo>
                <a:lnTo>
                  <a:pt x="3318141" y="908341"/>
                </a:lnTo>
                <a:lnTo>
                  <a:pt x="0" y="908341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9" id="9"/>
          <p:cNvSpPr txBox="true"/>
          <p:nvPr/>
        </p:nvSpPr>
        <p:spPr>
          <a:xfrm rot="0">
            <a:off x="2241693" y="4331334"/>
            <a:ext cx="4783321" cy="81216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100"/>
              </a:lnSpc>
            </a:pPr>
            <a:r>
              <a:rPr lang="en-US" sz="6100">
                <a:solidFill>
                  <a:srgbClr val="FFFFFF"/>
                </a:solidFill>
                <a:latin typeface="Noot"/>
                <a:ea typeface="Noot"/>
                <a:cs typeface="Noot"/>
                <a:sym typeface="Noot"/>
              </a:rPr>
              <a:t>Обчисли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7909756" y="3840898"/>
            <a:ext cx="2952662" cy="23526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5000"/>
              </a:lnSpc>
            </a:pPr>
            <a:r>
              <a:rPr lang="en-US" sz="15000">
                <a:solidFill>
                  <a:srgbClr val="FFFFFF"/>
                </a:solidFill>
                <a:latin typeface="Jua"/>
                <a:ea typeface="Jua"/>
                <a:cs typeface="Jua"/>
                <a:sym typeface="Jua"/>
              </a:rPr>
              <a:t>7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12245420" y="3840898"/>
            <a:ext cx="2952662" cy="23526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5000"/>
              </a:lnSpc>
            </a:pPr>
            <a:r>
              <a:rPr lang="en-US" sz="15000">
                <a:solidFill>
                  <a:srgbClr val="FFFFFF"/>
                </a:solidFill>
                <a:latin typeface="Jua"/>
                <a:ea typeface="Jua"/>
                <a:cs typeface="Jua"/>
                <a:sym typeface="Jua"/>
              </a:rPr>
              <a:t>2</a:t>
            </a:r>
          </a:p>
        </p:txBody>
      </p:sp>
      <p:sp>
        <p:nvSpPr>
          <p:cNvPr name="Freeform 12" id="12"/>
          <p:cNvSpPr/>
          <p:nvPr/>
        </p:nvSpPr>
        <p:spPr>
          <a:xfrm flipH="false" flipV="false" rot="0">
            <a:off x="8848256" y="2618091"/>
            <a:ext cx="1075663" cy="1210310"/>
          </a:xfrm>
          <a:custGeom>
            <a:avLst/>
            <a:gdLst/>
            <a:ahLst/>
            <a:cxnLst/>
            <a:rect r="r" b="b" t="t" l="l"/>
            <a:pathLst>
              <a:path h="1210310" w="1075663">
                <a:moveTo>
                  <a:pt x="0" y="0"/>
                </a:moveTo>
                <a:lnTo>
                  <a:pt x="1075662" y="0"/>
                </a:lnTo>
                <a:lnTo>
                  <a:pt x="1075662" y="1210309"/>
                </a:lnTo>
                <a:lnTo>
                  <a:pt x="0" y="1210309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false" rot="0">
            <a:off x="13024304" y="2618091"/>
            <a:ext cx="1075663" cy="1210310"/>
          </a:xfrm>
          <a:custGeom>
            <a:avLst/>
            <a:gdLst/>
            <a:ahLst/>
            <a:cxnLst/>
            <a:rect r="r" b="b" t="t" l="l"/>
            <a:pathLst>
              <a:path h="1210310" w="1075663">
                <a:moveTo>
                  <a:pt x="0" y="0"/>
                </a:moveTo>
                <a:lnTo>
                  <a:pt x="1075662" y="0"/>
                </a:lnTo>
                <a:lnTo>
                  <a:pt x="1075662" y="1210309"/>
                </a:lnTo>
                <a:lnTo>
                  <a:pt x="0" y="1210309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4" id="14"/>
          <p:cNvSpPr txBox="true"/>
          <p:nvPr/>
        </p:nvSpPr>
        <p:spPr>
          <a:xfrm rot="0">
            <a:off x="9883264" y="4026752"/>
            <a:ext cx="2952662" cy="23526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5000"/>
              </a:lnSpc>
            </a:pPr>
            <a:r>
              <a:rPr lang="en-US" sz="15000">
                <a:solidFill>
                  <a:srgbClr val="FFFFFF"/>
                </a:solidFill>
                <a:latin typeface="Jua"/>
                <a:ea typeface="Jua"/>
                <a:cs typeface="Jua"/>
                <a:sym typeface="Jua"/>
              </a:rPr>
              <a:t>+</a:t>
            </a:r>
          </a:p>
        </p:txBody>
      </p:sp>
    </p:spTree>
  </p:cSld>
  <p:clrMapOvr>
    <a:masterClrMapping/>
  </p:clrMapOvr>
</p:sld>
</file>

<file path=ppt/slides/slide1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4F1C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-350398">
            <a:off x="6871731" y="7653058"/>
            <a:ext cx="14158365" cy="4780156"/>
          </a:xfrm>
          <a:custGeom>
            <a:avLst/>
            <a:gdLst/>
            <a:ahLst/>
            <a:cxnLst/>
            <a:rect r="r" b="b" t="t" l="l"/>
            <a:pathLst>
              <a:path h="4780156" w="14158365">
                <a:moveTo>
                  <a:pt x="0" y="0"/>
                </a:moveTo>
                <a:lnTo>
                  <a:pt x="14158365" y="0"/>
                </a:lnTo>
                <a:lnTo>
                  <a:pt x="14158365" y="4780155"/>
                </a:lnTo>
                <a:lnTo>
                  <a:pt x="0" y="478015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true" flipV="false" rot="378699">
            <a:off x="-3523923" y="6091632"/>
            <a:ext cx="13035889" cy="7903008"/>
          </a:xfrm>
          <a:custGeom>
            <a:avLst/>
            <a:gdLst/>
            <a:ahLst/>
            <a:cxnLst/>
            <a:rect r="r" b="b" t="t" l="l"/>
            <a:pathLst>
              <a:path h="7903008" w="13035889">
                <a:moveTo>
                  <a:pt x="13035888" y="0"/>
                </a:moveTo>
                <a:lnTo>
                  <a:pt x="0" y="0"/>
                </a:lnTo>
                <a:lnTo>
                  <a:pt x="0" y="7903007"/>
                </a:lnTo>
                <a:lnTo>
                  <a:pt x="13035888" y="7903007"/>
                </a:lnTo>
                <a:lnTo>
                  <a:pt x="13035888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-2271035" y="-2486010"/>
            <a:ext cx="7992018" cy="5517923"/>
          </a:xfrm>
          <a:custGeom>
            <a:avLst/>
            <a:gdLst/>
            <a:ahLst/>
            <a:cxnLst/>
            <a:rect r="r" b="b" t="t" l="l"/>
            <a:pathLst>
              <a:path h="5517923" w="7992018">
                <a:moveTo>
                  <a:pt x="0" y="0"/>
                </a:moveTo>
                <a:lnTo>
                  <a:pt x="7992018" y="0"/>
                </a:lnTo>
                <a:lnTo>
                  <a:pt x="7992018" y="5517922"/>
                </a:lnTo>
                <a:lnTo>
                  <a:pt x="0" y="5517922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-51184" t="0" r="0" b="-82202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411601">
            <a:off x="3487812" y="1025797"/>
            <a:ext cx="8561776" cy="8781309"/>
          </a:xfrm>
          <a:custGeom>
            <a:avLst/>
            <a:gdLst/>
            <a:ahLst/>
            <a:cxnLst/>
            <a:rect r="r" b="b" t="t" l="l"/>
            <a:pathLst>
              <a:path h="8781309" w="8561776">
                <a:moveTo>
                  <a:pt x="0" y="0"/>
                </a:moveTo>
                <a:lnTo>
                  <a:pt x="8561777" y="0"/>
                </a:lnTo>
                <a:lnTo>
                  <a:pt x="8561777" y="8781308"/>
                </a:lnTo>
                <a:lnTo>
                  <a:pt x="0" y="8781308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6" id="6"/>
          <p:cNvSpPr txBox="true"/>
          <p:nvPr/>
        </p:nvSpPr>
        <p:spPr>
          <a:xfrm rot="0">
            <a:off x="6665281" y="3127948"/>
            <a:ext cx="2015456" cy="658025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548"/>
              </a:lnSpc>
            </a:pPr>
            <a:r>
              <a:rPr lang="en-US" sz="6106">
                <a:solidFill>
                  <a:srgbClr val="000000"/>
                </a:solidFill>
                <a:latin typeface="Jua"/>
                <a:ea typeface="Jua"/>
                <a:cs typeface="Jua"/>
                <a:sym typeface="Jua"/>
              </a:rPr>
              <a:t>101</a:t>
            </a:r>
          </a:p>
          <a:p>
            <a:pPr algn="ctr">
              <a:lnSpc>
                <a:spcPts val="8548"/>
              </a:lnSpc>
            </a:pPr>
            <a:r>
              <a:rPr lang="en-US" sz="6106">
                <a:solidFill>
                  <a:srgbClr val="000000"/>
                </a:solidFill>
                <a:latin typeface="Jua"/>
                <a:ea typeface="Jua"/>
                <a:cs typeface="Jua"/>
                <a:sym typeface="Jua"/>
              </a:rPr>
              <a:t>22</a:t>
            </a:r>
          </a:p>
          <a:p>
            <a:pPr algn="ctr">
              <a:lnSpc>
                <a:spcPts val="8548"/>
              </a:lnSpc>
            </a:pPr>
            <a:r>
              <a:rPr lang="en-US" sz="6106">
                <a:solidFill>
                  <a:srgbClr val="000000"/>
                </a:solidFill>
                <a:latin typeface="Jua"/>
                <a:ea typeface="Jua"/>
                <a:cs typeface="Jua"/>
                <a:sym typeface="Jua"/>
              </a:rPr>
              <a:t>1053</a:t>
            </a:r>
          </a:p>
          <a:p>
            <a:pPr algn="ctr">
              <a:lnSpc>
                <a:spcPts val="8548"/>
              </a:lnSpc>
            </a:pPr>
            <a:r>
              <a:rPr lang="en-US" sz="6106">
                <a:solidFill>
                  <a:srgbClr val="000000"/>
                </a:solidFill>
                <a:latin typeface="Jua"/>
                <a:ea typeface="Jua"/>
                <a:cs typeface="Jua"/>
                <a:sym typeface="Jua"/>
              </a:rPr>
              <a:t>606</a:t>
            </a:r>
          </a:p>
          <a:p>
            <a:pPr algn="ctr">
              <a:lnSpc>
                <a:spcPts val="8548"/>
              </a:lnSpc>
            </a:pPr>
            <a:r>
              <a:rPr lang="en-US" sz="6106">
                <a:solidFill>
                  <a:srgbClr val="000000"/>
                </a:solidFill>
                <a:latin typeface="Jua"/>
                <a:ea typeface="Jua"/>
                <a:cs typeface="Jua"/>
                <a:sym typeface="Jua"/>
              </a:rPr>
              <a:t>90</a:t>
            </a:r>
          </a:p>
          <a:p>
            <a:pPr algn="ctr">
              <a:lnSpc>
                <a:spcPts val="8548"/>
              </a:lnSpc>
              <a:spcBef>
                <a:spcPct val="0"/>
              </a:spcBef>
            </a:pPr>
            <a:r>
              <a:rPr lang="en-US" sz="6106">
                <a:solidFill>
                  <a:srgbClr val="000000"/>
                </a:solidFill>
                <a:latin typeface="Jua"/>
                <a:ea typeface="Jua"/>
                <a:cs typeface="Jua"/>
                <a:sym typeface="Jua"/>
              </a:rPr>
              <a:t>129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4721234" y="1503107"/>
            <a:ext cx="7191189" cy="19621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500"/>
              </a:lnSpc>
            </a:pPr>
            <a:r>
              <a:rPr lang="en-US" sz="7500">
                <a:solidFill>
                  <a:srgbClr val="000000"/>
                </a:solidFill>
                <a:latin typeface="Noot"/>
                <a:ea typeface="Noot"/>
                <a:cs typeface="Noot"/>
                <a:sym typeface="Noot"/>
              </a:rPr>
              <a:t>Назви сусідів числа</a:t>
            </a:r>
          </a:p>
        </p:txBody>
      </p:sp>
      <p:sp>
        <p:nvSpPr>
          <p:cNvPr name="Freeform 8" id="8"/>
          <p:cNvSpPr/>
          <p:nvPr/>
        </p:nvSpPr>
        <p:spPr>
          <a:xfrm flipH="false" flipV="false" rot="-1448817">
            <a:off x="13026543" y="-3188384"/>
            <a:ext cx="6460250" cy="8199858"/>
          </a:xfrm>
          <a:custGeom>
            <a:avLst/>
            <a:gdLst/>
            <a:ahLst/>
            <a:cxnLst/>
            <a:rect r="r" b="b" t="t" l="l"/>
            <a:pathLst>
              <a:path h="8199858" w="6460250">
                <a:moveTo>
                  <a:pt x="0" y="0"/>
                </a:moveTo>
                <a:lnTo>
                  <a:pt x="6460251" y="0"/>
                </a:lnTo>
                <a:lnTo>
                  <a:pt x="6460251" y="8199858"/>
                </a:lnTo>
                <a:lnTo>
                  <a:pt x="0" y="8199858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-125" r="-83381" b="-29723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13912277" y="3332825"/>
            <a:ext cx="3086388" cy="6208995"/>
          </a:xfrm>
          <a:custGeom>
            <a:avLst/>
            <a:gdLst/>
            <a:ahLst/>
            <a:cxnLst/>
            <a:rect r="r" b="b" t="t" l="l"/>
            <a:pathLst>
              <a:path h="6208995" w="3086388">
                <a:moveTo>
                  <a:pt x="0" y="0"/>
                </a:moveTo>
                <a:lnTo>
                  <a:pt x="3086388" y="0"/>
                </a:lnTo>
                <a:lnTo>
                  <a:pt x="3086388" y="6208996"/>
                </a:lnTo>
                <a:lnTo>
                  <a:pt x="0" y="6208996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1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4F1C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429851" y="2093191"/>
            <a:ext cx="4221649" cy="4010566"/>
          </a:xfrm>
          <a:custGeom>
            <a:avLst/>
            <a:gdLst/>
            <a:ahLst/>
            <a:cxnLst/>
            <a:rect r="r" b="b" t="t" l="l"/>
            <a:pathLst>
              <a:path h="4010566" w="4221649">
                <a:moveTo>
                  <a:pt x="0" y="0"/>
                </a:moveTo>
                <a:lnTo>
                  <a:pt x="4221649" y="0"/>
                </a:lnTo>
                <a:lnTo>
                  <a:pt x="4221649" y="4010567"/>
                </a:lnTo>
                <a:lnTo>
                  <a:pt x="0" y="401056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true" flipV="false" rot="0">
            <a:off x="375352" y="65432"/>
            <a:ext cx="2703755" cy="3247753"/>
          </a:xfrm>
          <a:custGeom>
            <a:avLst/>
            <a:gdLst/>
            <a:ahLst/>
            <a:cxnLst/>
            <a:rect r="r" b="b" t="t" l="l"/>
            <a:pathLst>
              <a:path h="3247753" w="2703755">
                <a:moveTo>
                  <a:pt x="2703755" y="0"/>
                </a:moveTo>
                <a:lnTo>
                  <a:pt x="0" y="0"/>
                </a:lnTo>
                <a:lnTo>
                  <a:pt x="0" y="3247753"/>
                </a:lnTo>
                <a:lnTo>
                  <a:pt x="2703755" y="3247753"/>
                </a:lnTo>
                <a:lnTo>
                  <a:pt x="2703755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true" flipV="true" rot="0">
            <a:off x="13002853" y="2523229"/>
            <a:ext cx="4043121" cy="3840965"/>
          </a:xfrm>
          <a:custGeom>
            <a:avLst/>
            <a:gdLst/>
            <a:ahLst/>
            <a:cxnLst/>
            <a:rect r="r" b="b" t="t" l="l"/>
            <a:pathLst>
              <a:path h="3840965" w="4043121">
                <a:moveTo>
                  <a:pt x="4043121" y="3840965"/>
                </a:moveTo>
                <a:lnTo>
                  <a:pt x="0" y="3840965"/>
                </a:lnTo>
                <a:lnTo>
                  <a:pt x="0" y="0"/>
                </a:lnTo>
                <a:lnTo>
                  <a:pt x="4043121" y="0"/>
                </a:lnTo>
                <a:lnTo>
                  <a:pt x="4043121" y="3840965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true" rot="0">
            <a:off x="7740699" y="2093191"/>
            <a:ext cx="2568408" cy="2439988"/>
          </a:xfrm>
          <a:custGeom>
            <a:avLst/>
            <a:gdLst/>
            <a:ahLst/>
            <a:cxnLst/>
            <a:rect r="r" b="b" t="t" l="l"/>
            <a:pathLst>
              <a:path h="2439988" w="2568408">
                <a:moveTo>
                  <a:pt x="0" y="2439988"/>
                </a:moveTo>
                <a:lnTo>
                  <a:pt x="2568409" y="2439988"/>
                </a:lnTo>
                <a:lnTo>
                  <a:pt x="2568409" y="0"/>
                </a:lnTo>
                <a:lnTo>
                  <a:pt x="0" y="0"/>
                </a:lnTo>
                <a:lnTo>
                  <a:pt x="0" y="2439988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true" flipV="false" rot="0">
            <a:off x="10177348" y="3404311"/>
            <a:ext cx="2568408" cy="2439988"/>
          </a:xfrm>
          <a:custGeom>
            <a:avLst/>
            <a:gdLst/>
            <a:ahLst/>
            <a:cxnLst/>
            <a:rect r="r" b="b" t="t" l="l"/>
            <a:pathLst>
              <a:path h="2439988" w="2568408">
                <a:moveTo>
                  <a:pt x="2568409" y="0"/>
                </a:moveTo>
                <a:lnTo>
                  <a:pt x="0" y="0"/>
                </a:lnTo>
                <a:lnTo>
                  <a:pt x="0" y="2439988"/>
                </a:lnTo>
                <a:lnTo>
                  <a:pt x="2568409" y="2439988"/>
                </a:lnTo>
                <a:lnTo>
                  <a:pt x="2568409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14695957" y="-218662"/>
            <a:ext cx="4035845" cy="3556588"/>
          </a:xfrm>
          <a:custGeom>
            <a:avLst/>
            <a:gdLst/>
            <a:ahLst/>
            <a:cxnLst/>
            <a:rect r="r" b="b" t="t" l="l"/>
            <a:pathLst>
              <a:path h="3556588" w="4035845">
                <a:moveTo>
                  <a:pt x="0" y="0"/>
                </a:moveTo>
                <a:lnTo>
                  <a:pt x="4035844" y="0"/>
                </a:lnTo>
                <a:lnTo>
                  <a:pt x="4035844" y="3556588"/>
                </a:lnTo>
                <a:lnTo>
                  <a:pt x="0" y="3556588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true" flipV="false" rot="0">
            <a:off x="5774682" y="3234978"/>
            <a:ext cx="2568408" cy="2439988"/>
          </a:xfrm>
          <a:custGeom>
            <a:avLst/>
            <a:gdLst/>
            <a:ahLst/>
            <a:cxnLst/>
            <a:rect r="r" b="b" t="t" l="l"/>
            <a:pathLst>
              <a:path h="2439988" w="2568408">
                <a:moveTo>
                  <a:pt x="2568408" y="0"/>
                </a:moveTo>
                <a:lnTo>
                  <a:pt x="0" y="0"/>
                </a:lnTo>
                <a:lnTo>
                  <a:pt x="0" y="2439987"/>
                </a:lnTo>
                <a:lnTo>
                  <a:pt x="2568408" y="2439987"/>
                </a:lnTo>
                <a:lnTo>
                  <a:pt x="2568408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8343090" y="-218662"/>
            <a:ext cx="1601820" cy="2494723"/>
          </a:xfrm>
          <a:custGeom>
            <a:avLst/>
            <a:gdLst/>
            <a:ahLst/>
            <a:cxnLst/>
            <a:rect r="r" b="b" t="t" l="l"/>
            <a:pathLst>
              <a:path h="2494723" w="1601820">
                <a:moveTo>
                  <a:pt x="0" y="0"/>
                </a:moveTo>
                <a:lnTo>
                  <a:pt x="1601820" y="0"/>
                </a:lnTo>
                <a:lnTo>
                  <a:pt x="1601820" y="2494724"/>
                </a:lnTo>
                <a:lnTo>
                  <a:pt x="0" y="2494724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-3325100" y="7135725"/>
            <a:ext cx="7992018" cy="5517923"/>
          </a:xfrm>
          <a:custGeom>
            <a:avLst/>
            <a:gdLst/>
            <a:ahLst/>
            <a:cxnLst/>
            <a:rect r="r" b="b" t="t" l="l"/>
            <a:pathLst>
              <a:path h="5517923" w="7992018">
                <a:moveTo>
                  <a:pt x="0" y="0"/>
                </a:moveTo>
                <a:lnTo>
                  <a:pt x="7992018" y="0"/>
                </a:lnTo>
                <a:lnTo>
                  <a:pt x="7992018" y="5517922"/>
                </a:lnTo>
                <a:lnTo>
                  <a:pt x="0" y="5517922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-51184" t="0" r="0" b="-82202"/>
            </a:stretch>
          </a:blipFill>
        </p:spPr>
      </p:sp>
      <p:sp>
        <p:nvSpPr>
          <p:cNvPr name="Freeform 11" id="11"/>
          <p:cNvSpPr/>
          <p:nvPr/>
        </p:nvSpPr>
        <p:spPr>
          <a:xfrm flipH="true" flipV="false" rot="-139838">
            <a:off x="12163051" y="6595845"/>
            <a:ext cx="6295478" cy="7990716"/>
          </a:xfrm>
          <a:custGeom>
            <a:avLst/>
            <a:gdLst/>
            <a:ahLst/>
            <a:cxnLst/>
            <a:rect r="r" b="b" t="t" l="l"/>
            <a:pathLst>
              <a:path h="7990716" w="6295478">
                <a:moveTo>
                  <a:pt x="6295478" y="0"/>
                </a:moveTo>
                <a:lnTo>
                  <a:pt x="0" y="0"/>
                </a:lnTo>
                <a:lnTo>
                  <a:pt x="0" y="7990717"/>
                </a:lnTo>
                <a:lnTo>
                  <a:pt x="6295478" y="7990717"/>
                </a:lnTo>
                <a:lnTo>
                  <a:pt x="6295478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 l="-83381" t="0" r="0" b="-29848"/>
            </a:stretch>
          </a:blipFill>
        </p:spPr>
      </p:sp>
      <p:sp>
        <p:nvSpPr>
          <p:cNvPr name="Freeform 12" id="12"/>
          <p:cNvSpPr/>
          <p:nvPr/>
        </p:nvSpPr>
        <p:spPr>
          <a:xfrm flipH="false" flipV="false" rot="111806">
            <a:off x="4729176" y="6255490"/>
            <a:ext cx="9397104" cy="3982023"/>
          </a:xfrm>
          <a:custGeom>
            <a:avLst/>
            <a:gdLst/>
            <a:ahLst/>
            <a:cxnLst/>
            <a:rect r="r" b="b" t="t" l="l"/>
            <a:pathLst>
              <a:path h="3982023" w="9397104">
                <a:moveTo>
                  <a:pt x="0" y="0"/>
                </a:moveTo>
                <a:lnTo>
                  <a:pt x="9397104" y="0"/>
                </a:lnTo>
                <a:lnTo>
                  <a:pt x="9397104" y="3982023"/>
                </a:lnTo>
                <a:lnTo>
                  <a:pt x="0" y="3982023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false" rot="0">
            <a:off x="13736009" y="5738199"/>
            <a:ext cx="1919897" cy="2508303"/>
          </a:xfrm>
          <a:custGeom>
            <a:avLst/>
            <a:gdLst/>
            <a:ahLst/>
            <a:cxnLst/>
            <a:rect r="r" b="b" t="t" l="l"/>
            <a:pathLst>
              <a:path h="2508303" w="1919897">
                <a:moveTo>
                  <a:pt x="0" y="0"/>
                </a:moveTo>
                <a:lnTo>
                  <a:pt x="1919896" y="0"/>
                </a:lnTo>
                <a:lnTo>
                  <a:pt x="1919896" y="2508302"/>
                </a:lnTo>
                <a:lnTo>
                  <a:pt x="0" y="2508302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:asvg="http://schemas.microsoft.com/office/drawing/2016/SVG/main" r:embed="rId1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4" id="14"/>
          <p:cNvSpPr/>
          <p:nvPr/>
        </p:nvSpPr>
        <p:spPr>
          <a:xfrm flipH="false" flipV="false" rot="0">
            <a:off x="3540675" y="6103758"/>
            <a:ext cx="1481719" cy="2247866"/>
          </a:xfrm>
          <a:custGeom>
            <a:avLst/>
            <a:gdLst/>
            <a:ahLst/>
            <a:cxnLst/>
            <a:rect r="r" b="b" t="t" l="l"/>
            <a:pathLst>
              <a:path h="2247866" w="1481719">
                <a:moveTo>
                  <a:pt x="0" y="0"/>
                </a:moveTo>
                <a:lnTo>
                  <a:pt x="1481719" y="0"/>
                </a:lnTo>
                <a:lnTo>
                  <a:pt x="1481719" y="2247866"/>
                </a:lnTo>
                <a:lnTo>
                  <a:pt x="0" y="2247866"/>
                </a:lnTo>
                <a:lnTo>
                  <a:pt x="0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:asvg="http://schemas.microsoft.com/office/drawing/2016/SVG/main" r:embed="rId1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5" id="15"/>
          <p:cNvSpPr/>
          <p:nvPr/>
        </p:nvSpPr>
        <p:spPr>
          <a:xfrm flipH="false" flipV="false" rot="0">
            <a:off x="2793992" y="2442411"/>
            <a:ext cx="2228402" cy="3295787"/>
          </a:xfrm>
          <a:custGeom>
            <a:avLst/>
            <a:gdLst/>
            <a:ahLst/>
            <a:cxnLst/>
            <a:rect r="r" b="b" t="t" l="l"/>
            <a:pathLst>
              <a:path h="3295787" w="2228402">
                <a:moveTo>
                  <a:pt x="0" y="0"/>
                </a:moveTo>
                <a:lnTo>
                  <a:pt x="2228402" y="0"/>
                </a:lnTo>
                <a:lnTo>
                  <a:pt x="2228402" y="3295788"/>
                </a:lnTo>
                <a:lnTo>
                  <a:pt x="0" y="3295788"/>
                </a:lnTo>
                <a:lnTo>
                  <a:pt x="0" y="0"/>
                </a:lnTo>
                <a:close/>
              </a:path>
            </a:pathLst>
          </a:custGeom>
          <a:blipFill>
            <a:blip r:embed="rId20"/>
            <a:stretch>
              <a:fillRect l="0" t="0" r="0" b="0"/>
            </a:stretch>
          </a:blipFill>
        </p:spPr>
      </p:sp>
      <p:sp>
        <p:nvSpPr>
          <p:cNvPr name="Freeform 16" id="16"/>
          <p:cNvSpPr/>
          <p:nvPr/>
        </p:nvSpPr>
        <p:spPr>
          <a:xfrm flipH="false" flipV="false" rot="0">
            <a:off x="10818742" y="3417510"/>
            <a:ext cx="1285620" cy="2426789"/>
          </a:xfrm>
          <a:custGeom>
            <a:avLst/>
            <a:gdLst/>
            <a:ahLst/>
            <a:cxnLst/>
            <a:rect r="r" b="b" t="t" l="l"/>
            <a:pathLst>
              <a:path h="2426789" w="1285620">
                <a:moveTo>
                  <a:pt x="0" y="0"/>
                </a:moveTo>
                <a:lnTo>
                  <a:pt x="1285621" y="0"/>
                </a:lnTo>
                <a:lnTo>
                  <a:pt x="1285621" y="2426789"/>
                </a:lnTo>
                <a:lnTo>
                  <a:pt x="0" y="2426789"/>
                </a:lnTo>
                <a:lnTo>
                  <a:pt x="0" y="0"/>
                </a:lnTo>
                <a:close/>
              </a:path>
            </a:pathLst>
          </a:custGeom>
          <a:blipFill>
            <a:blip r:embed="rId21"/>
            <a:stretch>
              <a:fillRect l="0" t="0" r="0" b="0"/>
            </a:stretch>
          </a:blipFill>
        </p:spPr>
      </p:sp>
      <p:sp>
        <p:nvSpPr>
          <p:cNvPr name="Freeform 17" id="17"/>
          <p:cNvSpPr/>
          <p:nvPr/>
        </p:nvSpPr>
        <p:spPr>
          <a:xfrm flipH="false" flipV="false" rot="0">
            <a:off x="6380237" y="3504863"/>
            <a:ext cx="1357297" cy="1900216"/>
          </a:xfrm>
          <a:custGeom>
            <a:avLst/>
            <a:gdLst/>
            <a:ahLst/>
            <a:cxnLst/>
            <a:rect r="r" b="b" t="t" l="l"/>
            <a:pathLst>
              <a:path h="1900216" w="1357297">
                <a:moveTo>
                  <a:pt x="0" y="0"/>
                </a:moveTo>
                <a:lnTo>
                  <a:pt x="1357298" y="0"/>
                </a:lnTo>
                <a:lnTo>
                  <a:pt x="1357298" y="1900217"/>
                </a:lnTo>
                <a:lnTo>
                  <a:pt x="0" y="1900217"/>
                </a:lnTo>
                <a:lnTo>
                  <a:pt x="0" y="0"/>
                </a:lnTo>
                <a:close/>
              </a:path>
            </a:pathLst>
          </a:custGeom>
          <a:blipFill>
            <a:blip r:embed="rId22"/>
            <a:stretch>
              <a:fillRect l="0" t="0" r="0" b="0"/>
            </a:stretch>
          </a:blipFill>
        </p:spPr>
      </p:sp>
      <p:sp>
        <p:nvSpPr>
          <p:cNvPr name="Freeform 18" id="18"/>
          <p:cNvSpPr/>
          <p:nvPr/>
        </p:nvSpPr>
        <p:spPr>
          <a:xfrm flipH="false" flipV="false" rot="0">
            <a:off x="8612936" y="2276062"/>
            <a:ext cx="1062129" cy="2674991"/>
          </a:xfrm>
          <a:custGeom>
            <a:avLst/>
            <a:gdLst/>
            <a:ahLst/>
            <a:cxnLst/>
            <a:rect r="r" b="b" t="t" l="l"/>
            <a:pathLst>
              <a:path h="2674991" w="1062129">
                <a:moveTo>
                  <a:pt x="0" y="0"/>
                </a:moveTo>
                <a:lnTo>
                  <a:pt x="1062128" y="0"/>
                </a:lnTo>
                <a:lnTo>
                  <a:pt x="1062128" y="2674991"/>
                </a:lnTo>
                <a:lnTo>
                  <a:pt x="0" y="2674991"/>
                </a:lnTo>
                <a:lnTo>
                  <a:pt x="0" y="0"/>
                </a:lnTo>
                <a:close/>
              </a:path>
            </a:pathLst>
          </a:custGeom>
          <a:blipFill>
            <a:blip r:embed="rId23"/>
            <a:stretch>
              <a:fillRect l="0" t="0" r="0" b="0"/>
            </a:stretch>
          </a:blipFill>
        </p:spPr>
      </p:sp>
      <p:sp>
        <p:nvSpPr>
          <p:cNvPr name="Freeform 19" id="19"/>
          <p:cNvSpPr/>
          <p:nvPr/>
        </p:nvSpPr>
        <p:spPr>
          <a:xfrm flipH="false" flipV="false" rot="0">
            <a:off x="13888757" y="3086233"/>
            <a:ext cx="1879491" cy="2588732"/>
          </a:xfrm>
          <a:custGeom>
            <a:avLst/>
            <a:gdLst/>
            <a:ahLst/>
            <a:cxnLst/>
            <a:rect r="r" b="b" t="t" l="l"/>
            <a:pathLst>
              <a:path h="2588732" w="1879491">
                <a:moveTo>
                  <a:pt x="0" y="0"/>
                </a:moveTo>
                <a:lnTo>
                  <a:pt x="1879490" y="0"/>
                </a:lnTo>
                <a:lnTo>
                  <a:pt x="1879490" y="2588732"/>
                </a:lnTo>
                <a:lnTo>
                  <a:pt x="0" y="2588732"/>
                </a:lnTo>
                <a:lnTo>
                  <a:pt x="0" y="0"/>
                </a:lnTo>
                <a:close/>
              </a:path>
            </a:pathLst>
          </a:custGeom>
          <a:blipFill>
            <a:blip r:embed="rId24"/>
            <a:stretch>
              <a:fillRect l="0" t="0" r="0" b="0"/>
            </a:stretch>
          </a:blipFill>
        </p:spPr>
      </p:sp>
      <p:sp>
        <p:nvSpPr>
          <p:cNvPr name="TextBox 20" id="20"/>
          <p:cNvSpPr txBox="true"/>
          <p:nvPr/>
        </p:nvSpPr>
        <p:spPr>
          <a:xfrm rot="0">
            <a:off x="3867988" y="7177370"/>
            <a:ext cx="11442802" cy="136461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1278"/>
              </a:lnSpc>
            </a:pPr>
            <a:r>
              <a:rPr lang="en-US" sz="8056">
                <a:solidFill>
                  <a:srgbClr val="000000"/>
                </a:solidFill>
                <a:latin typeface="Noot"/>
                <a:ea typeface="Noot"/>
                <a:cs typeface="Noot"/>
                <a:sym typeface="Noot"/>
              </a:rPr>
              <a:t>Прочитай дроби</a:t>
            </a:r>
          </a:p>
        </p:txBody>
      </p:sp>
      <p:sp>
        <p:nvSpPr>
          <p:cNvPr name="TextBox 21" id="21"/>
          <p:cNvSpPr txBox="true"/>
          <p:nvPr/>
        </p:nvSpPr>
        <p:spPr>
          <a:xfrm rot="0">
            <a:off x="17975402" y="8456187"/>
            <a:ext cx="2804676" cy="10096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500"/>
              </a:lnSpc>
            </a:pPr>
            <a:r>
              <a:rPr lang="en-US" sz="7500">
                <a:solidFill>
                  <a:srgbClr val="FFFFFF"/>
                </a:solidFill>
                <a:latin typeface="Noot"/>
                <a:ea typeface="Noot"/>
                <a:cs typeface="Noot"/>
                <a:sym typeface="Noot"/>
              </a:rPr>
              <a:t>08</a:t>
            </a:r>
          </a:p>
        </p:txBody>
      </p:sp>
    </p:spTree>
  </p:cSld>
  <p:clrMapOvr>
    <a:masterClrMapping/>
  </p:clrMapOvr>
</p:sld>
</file>

<file path=ppt/slides/slide1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80A239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true" flipV="false" rot="0">
            <a:off x="-1478236" y="6714118"/>
            <a:ext cx="7992018" cy="5088365"/>
          </a:xfrm>
          <a:custGeom>
            <a:avLst/>
            <a:gdLst/>
            <a:ahLst/>
            <a:cxnLst/>
            <a:rect r="r" b="b" t="t" l="l"/>
            <a:pathLst>
              <a:path h="5088365" w="7992018">
                <a:moveTo>
                  <a:pt x="7992018" y="0"/>
                </a:moveTo>
                <a:lnTo>
                  <a:pt x="0" y="0"/>
                </a:lnTo>
                <a:lnTo>
                  <a:pt x="0" y="5088364"/>
                </a:lnTo>
                <a:lnTo>
                  <a:pt x="7992018" y="5088364"/>
                </a:lnTo>
                <a:lnTo>
                  <a:pt x="7992018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-51184" b="-97584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-139838">
            <a:off x="13076666" y="6447316"/>
            <a:ext cx="6295478" cy="7990716"/>
          </a:xfrm>
          <a:custGeom>
            <a:avLst/>
            <a:gdLst/>
            <a:ahLst/>
            <a:cxnLst/>
            <a:rect r="r" b="b" t="t" l="l"/>
            <a:pathLst>
              <a:path h="7990716" w="6295478">
                <a:moveTo>
                  <a:pt x="0" y="0"/>
                </a:moveTo>
                <a:lnTo>
                  <a:pt x="6295479" y="0"/>
                </a:lnTo>
                <a:lnTo>
                  <a:pt x="6295479" y="7990717"/>
                </a:lnTo>
                <a:lnTo>
                  <a:pt x="0" y="7990717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-95055" b="-38114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-2045443" y="-2501924"/>
            <a:ext cx="7992018" cy="5517923"/>
          </a:xfrm>
          <a:custGeom>
            <a:avLst/>
            <a:gdLst/>
            <a:ahLst/>
            <a:cxnLst/>
            <a:rect r="r" b="b" t="t" l="l"/>
            <a:pathLst>
              <a:path h="5517923" w="7992018">
                <a:moveTo>
                  <a:pt x="0" y="0"/>
                </a:moveTo>
                <a:lnTo>
                  <a:pt x="7992018" y="0"/>
                </a:lnTo>
                <a:lnTo>
                  <a:pt x="7992018" y="5517923"/>
                </a:lnTo>
                <a:lnTo>
                  <a:pt x="0" y="551792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-51184" t="0" r="0" b="-82202"/>
            </a:stretch>
          </a:blipFill>
        </p:spPr>
      </p:sp>
      <p:sp>
        <p:nvSpPr>
          <p:cNvPr name="Freeform 5" id="5"/>
          <p:cNvSpPr/>
          <p:nvPr/>
        </p:nvSpPr>
        <p:spPr>
          <a:xfrm flipH="true" flipV="false" rot="-1448817">
            <a:off x="13675791" y="-3285502"/>
            <a:ext cx="6460250" cy="8199858"/>
          </a:xfrm>
          <a:custGeom>
            <a:avLst/>
            <a:gdLst/>
            <a:ahLst/>
            <a:cxnLst/>
            <a:rect r="r" b="b" t="t" l="l"/>
            <a:pathLst>
              <a:path h="8199858" w="6460250">
                <a:moveTo>
                  <a:pt x="6460250" y="0"/>
                </a:moveTo>
                <a:lnTo>
                  <a:pt x="0" y="0"/>
                </a:lnTo>
                <a:lnTo>
                  <a:pt x="0" y="8199858"/>
                </a:lnTo>
                <a:lnTo>
                  <a:pt x="6460250" y="8199858"/>
                </a:lnTo>
                <a:lnTo>
                  <a:pt x="646025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-83381" t="0" r="0" b="-29848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409597">
            <a:off x="7615845" y="3234940"/>
            <a:ext cx="3540485" cy="3631266"/>
          </a:xfrm>
          <a:custGeom>
            <a:avLst/>
            <a:gdLst/>
            <a:ahLst/>
            <a:cxnLst/>
            <a:rect r="r" b="b" t="t" l="l"/>
            <a:pathLst>
              <a:path h="3631266" w="3540485">
                <a:moveTo>
                  <a:pt x="0" y="0"/>
                </a:moveTo>
                <a:lnTo>
                  <a:pt x="3540484" y="0"/>
                </a:lnTo>
                <a:lnTo>
                  <a:pt x="3540484" y="3631266"/>
                </a:lnTo>
                <a:lnTo>
                  <a:pt x="0" y="3631266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409597">
            <a:off x="11791893" y="3420794"/>
            <a:ext cx="3540485" cy="3631266"/>
          </a:xfrm>
          <a:custGeom>
            <a:avLst/>
            <a:gdLst/>
            <a:ahLst/>
            <a:cxnLst/>
            <a:rect r="r" b="b" t="t" l="l"/>
            <a:pathLst>
              <a:path h="3631266" w="3540485">
                <a:moveTo>
                  <a:pt x="0" y="0"/>
                </a:moveTo>
                <a:lnTo>
                  <a:pt x="3540484" y="0"/>
                </a:lnTo>
                <a:lnTo>
                  <a:pt x="3540484" y="3631266"/>
                </a:lnTo>
                <a:lnTo>
                  <a:pt x="0" y="3631266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3459763" y="2537168"/>
            <a:ext cx="3318141" cy="908341"/>
          </a:xfrm>
          <a:custGeom>
            <a:avLst/>
            <a:gdLst/>
            <a:ahLst/>
            <a:cxnLst/>
            <a:rect r="r" b="b" t="t" l="l"/>
            <a:pathLst>
              <a:path h="908341" w="3318141">
                <a:moveTo>
                  <a:pt x="0" y="0"/>
                </a:moveTo>
                <a:lnTo>
                  <a:pt x="3318141" y="0"/>
                </a:lnTo>
                <a:lnTo>
                  <a:pt x="3318141" y="908341"/>
                </a:lnTo>
                <a:lnTo>
                  <a:pt x="0" y="908341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8848256" y="2618091"/>
            <a:ext cx="1075663" cy="1210310"/>
          </a:xfrm>
          <a:custGeom>
            <a:avLst/>
            <a:gdLst/>
            <a:ahLst/>
            <a:cxnLst/>
            <a:rect r="r" b="b" t="t" l="l"/>
            <a:pathLst>
              <a:path h="1210310" w="1075663">
                <a:moveTo>
                  <a:pt x="0" y="0"/>
                </a:moveTo>
                <a:lnTo>
                  <a:pt x="1075662" y="0"/>
                </a:lnTo>
                <a:lnTo>
                  <a:pt x="1075662" y="1210309"/>
                </a:lnTo>
                <a:lnTo>
                  <a:pt x="0" y="1210309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13024304" y="2618091"/>
            <a:ext cx="1075663" cy="1210310"/>
          </a:xfrm>
          <a:custGeom>
            <a:avLst/>
            <a:gdLst/>
            <a:ahLst/>
            <a:cxnLst/>
            <a:rect r="r" b="b" t="t" l="l"/>
            <a:pathLst>
              <a:path h="1210310" w="1075663">
                <a:moveTo>
                  <a:pt x="0" y="0"/>
                </a:moveTo>
                <a:lnTo>
                  <a:pt x="1075662" y="0"/>
                </a:lnTo>
                <a:lnTo>
                  <a:pt x="1075662" y="1210309"/>
                </a:lnTo>
                <a:lnTo>
                  <a:pt x="0" y="1210309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0">
            <a:off x="0" y="3281663"/>
            <a:ext cx="10862418" cy="7161012"/>
          </a:xfrm>
          <a:custGeom>
            <a:avLst/>
            <a:gdLst/>
            <a:ahLst/>
            <a:cxnLst/>
            <a:rect r="r" b="b" t="t" l="l"/>
            <a:pathLst>
              <a:path h="7161012" w="10862418">
                <a:moveTo>
                  <a:pt x="0" y="0"/>
                </a:moveTo>
                <a:lnTo>
                  <a:pt x="10862418" y="0"/>
                </a:lnTo>
                <a:lnTo>
                  <a:pt x="10862418" y="7161012"/>
                </a:lnTo>
                <a:lnTo>
                  <a:pt x="0" y="7161012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 l="0" t="0" r="0" b="0"/>
            </a:stretch>
          </a:blipFill>
        </p:spPr>
      </p:sp>
      <p:sp>
        <p:nvSpPr>
          <p:cNvPr name="TextBox 12" id="12"/>
          <p:cNvSpPr txBox="true"/>
          <p:nvPr/>
        </p:nvSpPr>
        <p:spPr>
          <a:xfrm rot="0">
            <a:off x="1127655" y="789492"/>
            <a:ext cx="15441202" cy="20097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5000"/>
              </a:lnSpc>
            </a:pPr>
            <a:r>
              <a:rPr lang="en-US" sz="15000">
                <a:solidFill>
                  <a:srgbClr val="FFFFFF"/>
                </a:solidFill>
                <a:latin typeface="Noot"/>
                <a:ea typeface="Noot"/>
                <a:cs typeface="Noot"/>
                <a:sym typeface="Noot"/>
              </a:rPr>
              <a:t>Додай дроби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7909756" y="3156570"/>
            <a:ext cx="2952662" cy="42576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5000"/>
              </a:lnSpc>
            </a:pPr>
            <a:r>
              <a:rPr lang="en-US" sz="15000" u="sng">
                <a:solidFill>
                  <a:srgbClr val="FFFFFF"/>
                </a:solidFill>
                <a:latin typeface="Jua"/>
                <a:ea typeface="Jua"/>
                <a:cs typeface="Jua"/>
                <a:sym typeface="Jua"/>
              </a:rPr>
              <a:t>1</a:t>
            </a:r>
          </a:p>
          <a:p>
            <a:pPr algn="ctr">
              <a:lnSpc>
                <a:spcPts val="15000"/>
              </a:lnSpc>
            </a:pPr>
            <a:r>
              <a:rPr lang="en-US" sz="15000">
                <a:solidFill>
                  <a:srgbClr val="FFFFFF"/>
                </a:solidFill>
                <a:latin typeface="Jua"/>
                <a:ea typeface="Jua"/>
                <a:cs typeface="Jua"/>
                <a:sym typeface="Jua"/>
              </a:rPr>
              <a:t>2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15008609" y="9004399"/>
            <a:ext cx="2804676" cy="10096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500"/>
              </a:lnSpc>
            </a:pPr>
            <a:r>
              <a:rPr lang="en-US" sz="7500">
                <a:solidFill>
                  <a:srgbClr val="FFFFFF"/>
                </a:solidFill>
                <a:latin typeface="Noot"/>
                <a:ea typeface="Noot"/>
                <a:cs typeface="Noot"/>
                <a:sym typeface="Noot"/>
              </a:rPr>
              <a:t>02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12085804" y="3214988"/>
            <a:ext cx="2952662" cy="42576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5000"/>
              </a:lnSpc>
            </a:pPr>
            <a:r>
              <a:rPr lang="en-US" sz="15000" u="sng">
                <a:solidFill>
                  <a:srgbClr val="FFFFFF"/>
                </a:solidFill>
                <a:latin typeface="Jua"/>
                <a:ea typeface="Jua"/>
                <a:cs typeface="Jua"/>
                <a:sym typeface="Jua"/>
              </a:rPr>
              <a:t>1</a:t>
            </a:r>
          </a:p>
          <a:p>
            <a:pPr algn="ctr">
              <a:lnSpc>
                <a:spcPts val="15000"/>
              </a:lnSpc>
            </a:pPr>
            <a:r>
              <a:rPr lang="en-US" sz="15000">
                <a:solidFill>
                  <a:srgbClr val="FFFFFF"/>
                </a:solidFill>
                <a:latin typeface="Jua"/>
                <a:ea typeface="Jua"/>
                <a:cs typeface="Jua"/>
                <a:sym typeface="Jua"/>
              </a:rPr>
              <a:t>2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9883264" y="4109070"/>
            <a:ext cx="2952662" cy="23526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5000"/>
              </a:lnSpc>
            </a:pPr>
            <a:r>
              <a:rPr lang="en-US" sz="15000">
                <a:solidFill>
                  <a:srgbClr val="FFFFFF"/>
                </a:solidFill>
                <a:latin typeface="Jua"/>
                <a:ea typeface="Jua"/>
                <a:cs typeface="Jua"/>
                <a:sym typeface="Jua"/>
              </a:rPr>
              <a:t>+</a:t>
            </a:r>
          </a:p>
        </p:txBody>
      </p:sp>
    </p:spTree>
  </p:cSld>
  <p:clrMapOvr>
    <a:masterClrMapping/>
  </p:clrMapOvr>
</p:sld>
</file>

<file path=ppt/slides/slide1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80A239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true" flipV="false" rot="0">
            <a:off x="-1478236" y="6714118"/>
            <a:ext cx="7992018" cy="5088365"/>
          </a:xfrm>
          <a:custGeom>
            <a:avLst/>
            <a:gdLst/>
            <a:ahLst/>
            <a:cxnLst/>
            <a:rect r="r" b="b" t="t" l="l"/>
            <a:pathLst>
              <a:path h="5088365" w="7992018">
                <a:moveTo>
                  <a:pt x="7992018" y="0"/>
                </a:moveTo>
                <a:lnTo>
                  <a:pt x="0" y="0"/>
                </a:lnTo>
                <a:lnTo>
                  <a:pt x="0" y="5088364"/>
                </a:lnTo>
                <a:lnTo>
                  <a:pt x="7992018" y="5088364"/>
                </a:lnTo>
                <a:lnTo>
                  <a:pt x="7992018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-51184" b="-97584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-139838">
            <a:off x="13076666" y="6447316"/>
            <a:ext cx="6295478" cy="7990716"/>
          </a:xfrm>
          <a:custGeom>
            <a:avLst/>
            <a:gdLst/>
            <a:ahLst/>
            <a:cxnLst/>
            <a:rect r="r" b="b" t="t" l="l"/>
            <a:pathLst>
              <a:path h="7990716" w="6295478">
                <a:moveTo>
                  <a:pt x="0" y="0"/>
                </a:moveTo>
                <a:lnTo>
                  <a:pt x="6295479" y="0"/>
                </a:lnTo>
                <a:lnTo>
                  <a:pt x="6295479" y="7990717"/>
                </a:lnTo>
                <a:lnTo>
                  <a:pt x="0" y="7990717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-95055" b="-38114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-2045443" y="-2501924"/>
            <a:ext cx="7992018" cy="5517923"/>
          </a:xfrm>
          <a:custGeom>
            <a:avLst/>
            <a:gdLst/>
            <a:ahLst/>
            <a:cxnLst/>
            <a:rect r="r" b="b" t="t" l="l"/>
            <a:pathLst>
              <a:path h="5517923" w="7992018">
                <a:moveTo>
                  <a:pt x="0" y="0"/>
                </a:moveTo>
                <a:lnTo>
                  <a:pt x="7992018" y="0"/>
                </a:lnTo>
                <a:lnTo>
                  <a:pt x="7992018" y="5517923"/>
                </a:lnTo>
                <a:lnTo>
                  <a:pt x="0" y="551792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-51184" t="0" r="0" b="-82202"/>
            </a:stretch>
          </a:blipFill>
        </p:spPr>
      </p:sp>
      <p:sp>
        <p:nvSpPr>
          <p:cNvPr name="Freeform 5" id="5"/>
          <p:cNvSpPr/>
          <p:nvPr/>
        </p:nvSpPr>
        <p:spPr>
          <a:xfrm flipH="true" flipV="false" rot="-1448817">
            <a:off x="13675791" y="-3285502"/>
            <a:ext cx="6460250" cy="8199858"/>
          </a:xfrm>
          <a:custGeom>
            <a:avLst/>
            <a:gdLst/>
            <a:ahLst/>
            <a:cxnLst/>
            <a:rect r="r" b="b" t="t" l="l"/>
            <a:pathLst>
              <a:path h="8199858" w="6460250">
                <a:moveTo>
                  <a:pt x="6460250" y="0"/>
                </a:moveTo>
                <a:lnTo>
                  <a:pt x="0" y="0"/>
                </a:lnTo>
                <a:lnTo>
                  <a:pt x="0" y="8199858"/>
                </a:lnTo>
                <a:lnTo>
                  <a:pt x="6460250" y="8199858"/>
                </a:lnTo>
                <a:lnTo>
                  <a:pt x="646025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-83381" t="0" r="0" b="-29848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409597">
            <a:off x="7615845" y="3234940"/>
            <a:ext cx="3540485" cy="3631266"/>
          </a:xfrm>
          <a:custGeom>
            <a:avLst/>
            <a:gdLst/>
            <a:ahLst/>
            <a:cxnLst/>
            <a:rect r="r" b="b" t="t" l="l"/>
            <a:pathLst>
              <a:path h="3631266" w="3540485">
                <a:moveTo>
                  <a:pt x="0" y="0"/>
                </a:moveTo>
                <a:lnTo>
                  <a:pt x="3540484" y="0"/>
                </a:lnTo>
                <a:lnTo>
                  <a:pt x="3540484" y="3631266"/>
                </a:lnTo>
                <a:lnTo>
                  <a:pt x="0" y="3631266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409597">
            <a:off x="11791893" y="3420794"/>
            <a:ext cx="3540485" cy="3631266"/>
          </a:xfrm>
          <a:custGeom>
            <a:avLst/>
            <a:gdLst/>
            <a:ahLst/>
            <a:cxnLst/>
            <a:rect r="r" b="b" t="t" l="l"/>
            <a:pathLst>
              <a:path h="3631266" w="3540485">
                <a:moveTo>
                  <a:pt x="0" y="0"/>
                </a:moveTo>
                <a:lnTo>
                  <a:pt x="3540484" y="0"/>
                </a:lnTo>
                <a:lnTo>
                  <a:pt x="3540484" y="3631266"/>
                </a:lnTo>
                <a:lnTo>
                  <a:pt x="0" y="3631266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3459763" y="2537168"/>
            <a:ext cx="3318141" cy="908341"/>
          </a:xfrm>
          <a:custGeom>
            <a:avLst/>
            <a:gdLst/>
            <a:ahLst/>
            <a:cxnLst/>
            <a:rect r="r" b="b" t="t" l="l"/>
            <a:pathLst>
              <a:path h="908341" w="3318141">
                <a:moveTo>
                  <a:pt x="0" y="0"/>
                </a:moveTo>
                <a:lnTo>
                  <a:pt x="3318141" y="0"/>
                </a:lnTo>
                <a:lnTo>
                  <a:pt x="3318141" y="908341"/>
                </a:lnTo>
                <a:lnTo>
                  <a:pt x="0" y="908341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8848256" y="2618091"/>
            <a:ext cx="1075663" cy="1210310"/>
          </a:xfrm>
          <a:custGeom>
            <a:avLst/>
            <a:gdLst/>
            <a:ahLst/>
            <a:cxnLst/>
            <a:rect r="r" b="b" t="t" l="l"/>
            <a:pathLst>
              <a:path h="1210310" w="1075663">
                <a:moveTo>
                  <a:pt x="0" y="0"/>
                </a:moveTo>
                <a:lnTo>
                  <a:pt x="1075662" y="0"/>
                </a:lnTo>
                <a:lnTo>
                  <a:pt x="1075662" y="1210309"/>
                </a:lnTo>
                <a:lnTo>
                  <a:pt x="0" y="1210309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13024304" y="2618091"/>
            <a:ext cx="1075663" cy="1210310"/>
          </a:xfrm>
          <a:custGeom>
            <a:avLst/>
            <a:gdLst/>
            <a:ahLst/>
            <a:cxnLst/>
            <a:rect r="r" b="b" t="t" l="l"/>
            <a:pathLst>
              <a:path h="1210310" w="1075663">
                <a:moveTo>
                  <a:pt x="0" y="0"/>
                </a:moveTo>
                <a:lnTo>
                  <a:pt x="1075662" y="0"/>
                </a:lnTo>
                <a:lnTo>
                  <a:pt x="1075662" y="1210309"/>
                </a:lnTo>
                <a:lnTo>
                  <a:pt x="0" y="1210309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0">
            <a:off x="0" y="3281663"/>
            <a:ext cx="10862418" cy="7161012"/>
          </a:xfrm>
          <a:custGeom>
            <a:avLst/>
            <a:gdLst/>
            <a:ahLst/>
            <a:cxnLst/>
            <a:rect r="r" b="b" t="t" l="l"/>
            <a:pathLst>
              <a:path h="7161012" w="10862418">
                <a:moveTo>
                  <a:pt x="0" y="0"/>
                </a:moveTo>
                <a:lnTo>
                  <a:pt x="10862418" y="0"/>
                </a:lnTo>
                <a:lnTo>
                  <a:pt x="10862418" y="7161012"/>
                </a:lnTo>
                <a:lnTo>
                  <a:pt x="0" y="7161012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 l="0" t="0" r="0" b="0"/>
            </a:stretch>
          </a:blipFill>
        </p:spPr>
      </p:sp>
      <p:sp>
        <p:nvSpPr>
          <p:cNvPr name="TextBox 12" id="12"/>
          <p:cNvSpPr txBox="true"/>
          <p:nvPr/>
        </p:nvSpPr>
        <p:spPr>
          <a:xfrm rot="0">
            <a:off x="1127655" y="789492"/>
            <a:ext cx="15441202" cy="20097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5000"/>
              </a:lnSpc>
            </a:pPr>
            <a:r>
              <a:rPr lang="en-US" sz="15000">
                <a:solidFill>
                  <a:srgbClr val="FFFFFF"/>
                </a:solidFill>
                <a:latin typeface="Noot"/>
                <a:ea typeface="Noot"/>
                <a:cs typeface="Noot"/>
                <a:sym typeface="Noot"/>
              </a:rPr>
              <a:t>Додай дроби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7909756" y="3156570"/>
            <a:ext cx="2952662" cy="42576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5000"/>
              </a:lnSpc>
            </a:pPr>
            <a:r>
              <a:rPr lang="en-US" sz="15000" u="sng">
                <a:solidFill>
                  <a:srgbClr val="FFFFFF"/>
                </a:solidFill>
                <a:latin typeface="Jua"/>
                <a:ea typeface="Jua"/>
                <a:cs typeface="Jua"/>
                <a:sym typeface="Jua"/>
              </a:rPr>
              <a:t>1</a:t>
            </a:r>
          </a:p>
          <a:p>
            <a:pPr algn="ctr">
              <a:lnSpc>
                <a:spcPts val="15000"/>
              </a:lnSpc>
            </a:pPr>
            <a:r>
              <a:rPr lang="en-US" sz="15000">
                <a:solidFill>
                  <a:srgbClr val="FFFFFF"/>
                </a:solidFill>
                <a:latin typeface="Jua"/>
                <a:ea typeface="Jua"/>
                <a:cs typeface="Jua"/>
                <a:sym typeface="Jua"/>
              </a:rPr>
              <a:t>7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15008609" y="9004399"/>
            <a:ext cx="2804676" cy="10096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500"/>
              </a:lnSpc>
            </a:pPr>
            <a:r>
              <a:rPr lang="en-US" sz="7500">
                <a:solidFill>
                  <a:srgbClr val="FFFFFF"/>
                </a:solidFill>
                <a:latin typeface="Noot"/>
                <a:ea typeface="Noot"/>
                <a:cs typeface="Noot"/>
                <a:sym typeface="Noot"/>
              </a:rPr>
              <a:t>02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12085804" y="3214988"/>
            <a:ext cx="2952662" cy="42576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5000"/>
              </a:lnSpc>
            </a:pPr>
            <a:r>
              <a:rPr lang="en-US" sz="15000" u="sng">
                <a:solidFill>
                  <a:srgbClr val="FFFFFF"/>
                </a:solidFill>
                <a:latin typeface="Jua"/>
                <a:ea typeface="Jua"/>
                <a:cs typeface="Jua"/>
                <a:sym typeface="Jua"/>
              </a:rPr>
              <a:t>2</a:t>
            </a:r>
          </a:p>
          <a:p>
            <a:pPr algn="ctr">
              <a:lnSpc>
                <a:spcPts val="15000"/>
              </a:lnSpc>
            </a:pPr>
            <a:r>
              <a:rPr lang="en-US" sz="15000">
                <a:solidFill>
                  <a:srgbClr val="FFFFFF"/>
                </a:solidFill>
                <a:latin typeface="Jua"/>
                <a:ea typeface="Jua"/>
                <a:cs typeface="Jua"/>
                <a:sym typeface="Jua"/>
              </a:rPr>
              <a:t>7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9883264" y="4109070"/>
            <a:ext cx="2952662" cy="23526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5000"/>
              </a:lnSpc>
            </a:pPr>
            <a:r>
              <a:rPr lang="en-US" sz="15000">
                <a:solidFill>
                  <a:srgbClr val="FFFFFF"/>
                </a:solidFill>
                <a:latin typeface="Jua"/>
                <a:ea typeface="Jua"/>
                <a:cs typeface="Jua"/>
                <a:sym typeface="Jua"/>
              </a:rPr>
              <a:t>+</a:t>
            </a:r>
          </a:p>
        </p:txBody>
      </p:sp>
    </p:spTree>
  </p:cSld>
  <p:clrMapOvr>
    <a:masterClrMapping/>
  </p:clrMapOvr>
</p:sld>
</file>

<file path=ppt/slides/slide1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80A239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true" flipV="false" rot="0">
            <a:off x="-1478236" y="6714118"/>
            <a:ext cx="7992018" cy="5088365"/>
          </a:xfrm>
          <a:custGeom>
            <a:avLst/>
            <a:gdLst/>
            <a:ahLst/>
            <a:cxnLst/>
            <a:rect r="r" b="b" t="t" l="l"/>
            <a:pathLst>
              <a:path h="5088365" w="7992018">
                <a:moveTo>
                  <a:pt x="7992018" y="0"/>
                </a:moveTo>
                <a:lnTo>
                  <a:pt x="0" y="0"/>
                </a:lnTo>
                <a:lnTo>
                  <a:pt x="0" y="5088364"/>
                </a:lnTo>
                <a:lnTo>
                  <a:pt x="7992018" y="5088364"/>
                </a:lnTo>
                <a:lnTo>
                  <a:pt x="7992018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-51184" b="-97584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-139838">
            <a:off x="13076666" y="6447316"/>
            <a:ext cx="6295478" cy="7990716"/>
          </a:xfrm>
          <a:custGeom>
            <a:avLst/>
            <a:gdLst/>
            <a:ahLst/>
            <a:cxnLst/>
            <a:rect r="r" b="b" t="t" l="l"/>
            <a:pathLst>
              <a:path h="7990716" w="6295478">
                <a:moveTo>
                  <a:pt x="0" y="0"/>
                </a:moveTo>
                <a:lnTo>
                  <a:pt x="6295479" y="0"/>
                </a:lnTo>
                <a:lnTo>
                  <a:pt x="6295479" y="7990717"/>
                </a:lnTo>
                <a:lnTo>
                  <a:pt x="0" y="7990717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-95055" b="-38114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-2045443" y="-2501924"/>
            <a:ext cx="7992018" cy="5517923"/>
          </a:xfrm>
          <a:custGeom>
            <a:avLst/>
            <a:gdLst/>
            <a:ahLst/>
            <a:cxnLst/>
            <a:rect r="r" b="b" t="t" l="l"/>
            <a:pathLst>
              <a:path h="5517923" w="7992018">
                <a:moveTo>
                  <a:pt x="0" y="0"/>
                </a:moveTo>
                <a:lnTo>
                  <a:pt x="7992018" y="0"/>
                </a:lnTo>
                <a:lnTo>
                  <a:pt x="7992018" y="5517923"/>
                </a:lnTo>
                <a:lnTo>
                  <a:pt x="0" y="551792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-51184" t="0" r="0" b="-82202"/>
            </a:stretch>
          </a:blipFill>
        </p:spPr>
      </p:sp>
      <p:sp>
        <p:nvSpPr>
          <p:cNvPr name="Freeform 5" id="5"/>
          <p:cNvSpPr/>
          <p:nvPr/>
        </p:nvSpPr>
        <p:spPr>
          <a:xfrm flipH="true" flipV="false" rot="-1448817">
            <a:off x="13675791" y="-3285502"/>
            <a:ext cx="6460250" cy="8199858"/>
          </a:xfrm>
          <a:custGeom>
            <a:avLst/>
            <a:gdLst/>
            <a:ahLst/>
            <a:cxnLst/>
            <a:rect r="r" b="b" t="t" l="l"/>
            <a:pathLst>
              <a:path h="8199858" w="6460250">
                <a:moveTo>
                  <a:pt x="6460250" y="0"/>
                </a:moveTo>
                <a:lnTo>
                  <a:pt x="0" y="0"/>
                </a:lnTo>
                <a:lnTo>
                  <a:pt x="0" y="8199858"/>
                </a:lnTo>
                <a:lnTo>
                  <a:pt x="6460250" y="8199858"/>
                </a:lnTo>
                <a:lnTo>
                  <a:pt x="646025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-83381" t="0" r="0" b="-29848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409597">
            <a:off x="7615845" y="3234940"/>
            <a:ext cx="3540485" cy="3631266"/>
          </a:xfrm>
          <a:custGeom>
            <a:avLst/>
            <a:gdLst/>
            <a:ahLst/>
            <a:cxnLst/>
            <a:rect r="r" b="b" t="t" l="l"/>
            <a:pathLst>
              <a:path h="3631266" w="3540485">
                <a:moveTo>
                  <a:pt x="0" y="0"/>
                </a:moveTo>
                <a:lnTo>
                  <a:pt x="3540484" y="0"/>
                </a:lnTo>
                <a:lnTo>
                  <a:pt x="3540484" y="3631266"/>
                </a:lnTo>
                <a:lnTo>
                  <a:pt x="0" y="3631266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409597">
            <a:off x="11791893" y="3420794"/>
            <a:ext cx="3540485" cy="3631266"/>
          </a:xfrm>
          <a:custGeom>
            <a:avLst/>
            <a:gdLst/>
            <a:ahLst/>
            <a:cxnLst/>
            <a:rect r="r" b="b" t="t" l="l"/>
            <a:pathLst>
              <a:path h="3631266" w="3540485">
                <a:moveTo>
                  <a:pt x="0" y="0"/>
                </a:moveTo>
                <a:lnTo>
                  <a:pt x="3540484" y="0"/>
                </a:lnTo>
                <a:lnTo>
                  <a:pt x="3540484" y="3631266"/>
                </a:lnTo>
                <a:lnTo>
                  <a:pt x="0" y="3631266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3459763" y="2537168"/>
            <a:ext cx="3318141" cy="908341"/>
          </a:xfrm>
          <a:custGeom>
            <a:avLst/>
            <a:gdLst/>
            <a:ahLst/>
            <a:cxnLst/>
            <a:rect r="r" b="b" t="t" l="l"/>
            <a:pathLst>
              <a:path h="908341" w="3318141">
                <a:moveTo>
                  <a:pt x="0" y="0"/>
                </a:moveTo>
                <a:lnTo>
                  <a:pt x="3318141" y="0"/>
                </a:lnTo>
                <a:lnTo>
                  <a:pt x="3318141" y="908341"/>
                </a:lnTo>
                <a:lnTo>
                  <a:pt x="0" y="908341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8848256" y="2618091"/>
            <a:ext cx="1075663" cy="1210310"/>
          </a:xfrm>
          <a:custGeom>
            <a:avLst/>
            <a:gdLst/>
            <a:ahLst/>
            <a:cxnLst/>
            <a:rect r="r" b="b" t="t" l="l"/>
            <a:pathLst>
              <a:path h="1210310" w="1075663">
                <a:moveTo>
                  <a:pt x="0" y="0"/>
                </a:moveTo>
                <a:lnTo>
                  <a:pt x="1075662" y="0"/>
                </a:lnTo>
                <a:lnTo>
                  <a:pt x="1075662" y="1210309"/>
                </a:lnTo>
                <a:lnTo>
                  <a:pt x="0" y="1210309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13024304" y="2618091"/>
            <a:ext cx="1075663" cy="1210310"/>
          </a:xfrm>
          <a:custGeom>
            <a:avLst/>
            <a:gdLst/>
            <a:ahLst/>
            <a:cxnLst/>
            <a:rect r="r" b="b" t="t" l="l"/>
            <a:pathLst>
              <a:path h="1210310" w="1075663">
                <a:moveTo>
                  <a:pt x="0" y="0"/>
                </a:moveTo>
                <a:lnTo>
                  <a:pt x="1075662" y="0"/>
                </a:lnTo>
                <a:lnTo>
                  <a:pt x="1075662" y="1210309"/>
                </a:lnTo>
                <a:lnTo>
                  <a:pt x="0" y="1210309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0">
            <a:off x="0" y="3281663"/>
            <a:ext cx="10862418" cy="7161012"/>
          </a:xfrm>
          <a:custGeom>
            <a:avLst/>
            <a:gdLst/>
            <a:ahLst/>
            <a:cxnLst/>
            <a:rect r="r" b="b" t="t" l="l"/>
            <a:pathLst>
              <a:path h="7161012" w="10862418">
                <a:moveTo>
                  <a:pt x="0" y="0"/>
                </a:moveTo>
                <a:lnTo>
                  <a:pt x="10862418" y="0"/>
                </a:lnTo>
                <a:lnTo>
                  <a:pt x="10862418" y="7161012"/>
                </a:lnTo>
                <a:lnTo>
                  <a:pt x="0" y="7161012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 l="0" t="0" r="0" b="0"/>
            </a:stretch>
          </a:blipFill>
        </p:spPr>
      </p:sp>
      <p:sp>
        <p:nvSpPr>
          <p:cNvPr name="TextBox 12" id="12"/>
          <p:cNvSpPr txBox="true"/>
          <p:nvPr/>
        </p:nvSpPr>
        <p:spPr>
          <a:xfrm rot="0">
            <a:off x="1127655" y="789492"/>
            <a:ext cx="15441202" cy="20097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5000"/>
              </a:lnSpc>
            </a:pPr>
            <a:r>
              <a:rPr lang="en-US" sz="15000">
                <a:solidFill>
                  <a:srgbClr val="FFFFFF"/>
                </a:solidFill>
                <a:latin typeface="Noot"/>
                <a:ea typeface="Noot"/>
                <a:cs typeface="Noot"/>
                <a:sym typeface="Noot"/>
              </a:rPr>
              <a:t>Додай дроби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7909756" y="3156570"/>
            <a:ext cx="2952662" cy="42576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5000"/>
              </a:lnSpc>
            </a:pPr>
            <a:r>
              <a:rPr lang="en-US" sz="15000" u="sng">
                <a:solidFill>
                  <a:srgbClr val="FFFFFF"/>
                </a:solidFill>
                <a:latin typeface="Jua"/>
                <a:ea typeface="Jua"/>
                <a:cs typeface="Jua"/>
                <a:sym typeface="Jua"/>
              </a:rPr>
              <a:t>1</a:t>
            </a:r>
          </a:p>
          <a:p>
            <a:pPr algn="ctr">
              <a:lnSpc>
                <a:spcPts val="15000"/>
              </a:lnSpc>
            </a:pPr>
            <a:r>
              <a:rPr lang="en-US" sz="15000">
                <a:solidFill>
                  <a:srgbClr val="FFFFFF"/>
                </a:solidFill>
                <a:latin typeface="Jua"/>
                <a:ea typeface="Jua"/>
                <a:cs typeface="Jua"/>
                <a:sym typeface="Jua"/>
              </a:rPr>
              <a:t>12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15008609" y="9004399"/>
            <a:ext cx="2804676" cy="10096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500"/>
              </a:lnSpc>
            </a:pPr>
            <a:r>
              <a:rPr lang="en-US" sz="7500">
                <a:solidFill>
                  <a:srgbClr val="FFFFFF"/>
                </a:solidFill>
                <a:latin typeface="Noot"/>
                <a:ea typeface="Noot"/>
                <a:cs typeface="Noot"/>
                <a:sym typeface="Noot"/>
              </a:rPr>
              <a:t>02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12085804" y="3214988"/>
            <a:ext cx="2952662" cy="42576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5000"/>
              </a:lnSpc>
            </a:pPr>
            <a:r>
              <a:rPr lang="en-US" sz="15000" u="sng">
                <a:solidFill>
                  <a:srgbClr val="FFFFFF"/>
                </a:solidFill>
                <a:latin typeface="Jua"/>
                <a:ea typeface="Jua"/>
                <a:cs typeface="Jua"/>
                <a:sym typeface="Jua"/>
              </a:rPr>
              <a:t>1</a:t>
            </a:r>
          </a:p>
          <a:p>
            <a:pPr algn="ctr">
              <a:lnSpc>
                <a:spcPts val="15000"/>
              </a:lnSpc>
            </a:pPr>
            <a:r>
              <a:rPr lang="en-US" sz="15000">
                <a:solidFill>
                  <a:srgbClr val="FFFFFF"/>
                </a:solidFill>
                <a:latin typeface="Jua"/>
                <a:ea typeface="Jua"/>
                <a:cs typeface="Jua"/>
                <a:sym typeface="Jua"/>
              </a:rPr>
              <a:t>12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9883264" y="4109070"/>
            <a:ext cx="2952662" cy="23526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5000"/>
              </a:lnSpc>
            </a:pPr>
            <a:r>
              <a:rPr lang="en-US" sz="15000">
                <a:solidFill>
                  <a:srgbClr val="FFFFFF"/>
                </a:solidFill>
                <a:latin typeface="Jua"/>
                <a:ea typeface="Jua"/>
                <a:cs typeface="Jua"/>
                <a:sym typeface="Jua"/>
              </a:rPr>
              <a:t>+</a:t>
            </a:r>
          </a:p>
        </p:txBody>
      </p:sp>
    </p:spTree>
  </p:cSld>
  <p:clrMapOvr>
    <a:masterClrMapping/>
  </p:clrMapOvr>
</p:sld>
</file>

<file path=ppt/slides/slide1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80A239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true" flipV="false" rot="0">
            <a:off x="-1478236" y="6714118"/>
            <a:ext cx="7992018" cy="5088365"/>
          </a:xfrm>
          <a:custGeom>
            <a:avLst/>
            <a:gdLst/>
            <a:ahLst/>
            <a:cxnLst/>
            <a:rect r="r" b="b" t="t" l="l"/>
            <a:pathLst>
              <a:path h="5088365" w="7992018">
                <a:moveTo>
                  <a:pt x="7992018" y="0"/>
                </a:moveTo>
                <a:lnTo>
                  <a:pt x="0" y="0"/>
                </a:lnTo>
                <a:lnTo>
                  <a:pt x="0" y="5088364"/>
                </a:lnTo>
                <a:lnTo>
                  <a:pt x="7992018" y="5088364"/>
                </a:lnTo>
                <a:lnTo>
                  <a:pt x="7992018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-51184" b="-97584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-139838">
            <a:off x="13076666" y="6447316"/>
            <a:ext cx="6295478" cy="7990716"/>
          </a:xfrm>
          <a:custGeom>
            <a:avLst/>
            <a:gdLst/>
            <a:ahLst/>
            <a:cxnLst/>
            <a:rect r="r" b="b" t="t" l="l"/>
            <a:pathLst>
              <a:path h="7990716" w="6295478">
                <a:moveTo>
                  <a:pt x="0" y="0"/>
                </a:moveTo>
                <a:lnTo>
                  <a:pt x="6295479" y="0"/>
                </a:lnTo>
                <a:lnTo>
                  <a:pt x="6295479" y="7990717"/>
                </a:lnTo>
                <a:lnTo>
                  <a:pt x="0" y="7990717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-95055" b="-38114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-2045443" y="-2501924"/>
            <a:ext cx="7992018" cy="5517923"/>
          </a:xfrm>
          <a:custGeom>
            <a:avLst/>
            <a:gdLst/>
            <a:ahLst/>
            <a:cxnLst/>
            <a:rect r="r" b="b" t="t" l="l"/>
            <a:pathLst>
              <a:path h="5517923" w="7992018">
                <a:moveTo>
                  <a:pt x="0" y="0"/>
                </a:moveTo>
                <a:lnTo>
                  <a:pt x="7992018" y="0"/>
                </a:lnTo>
                <a:lnTo>
                  <a:pt x="7992018" y="5517923"/>
                </a:lnTo>
                <a:lnTo>
                  <a:pt x="0" y="551792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-51184" t="0" r="0" b="-82202"/>
            </a:stretch>
          </a:blipFill>
        </p:spPr>
      </p:sp>
      <p:sp>
        <p:nvSpPr>
          <p:cNvPr name="Freeform 5" id="5"/>
          <p:cNvSpPr/>
          <p:nvPr/>
        </p:nvSpPr>
        <p:spPr>
          <a:xfrm flipH="true" flipV="false" rot="-1448817">
            <a:off x="13675791" y="-3285502"/>
            <a:ext cx="6460250" cy="8199858"/>
          </a:xfrm>
          <a:custGeom>
            <a:avLst/>
            <a:gdLst/>
            <a:ahLst/>
            <a:cxnLst/>
            <a:rect r="r" b="b" t="t" l="l"/>
            <a:pathLst>
              <a:path h="8199858" w="6460250">
                <a:moveTo>
                  <a:pt x="6460250" y="0"/>
                </a:moveTo>
                <a:lnTo>
                  <a:pt x="0" y="0"/>
                </a:lnTo>
                <a:lnTo>
                  <a:pt x="0" y="8199858"/>
                </a:lnTo>
                <a:lnTo>
                  <a:pt x="6460250" y="8199858"/>
                </a:lnTo>
                <a:lnTo>
                  <a:pt x="646025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-83381" t="0" r="0" b="-29848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409597">
            <a:off x="7615845" y="3234940"/>
            <a:ext cx="3540485" cy="3631266"/>
          </a:xfrm>
          <a:custGeom>
            <a:avLst/>
            <a:gdLst/>
            <a:ahLst/>
            <a:cxnLst/>
            <a:rect r="r" b="b" t="t" l="l"/>
            <a:pathLst>
              <a:path h="3631266" w="3540485">
                <a:moveTo>
                  <a:pt x="0" y="0"/>
                </a:moveTo>
                <a:lnTo>
                  <a:pt x="3540484" y="0"/>
                </a:lnTo>
                <a:lnTo>
                  <a:pt x="3540484" y="3631266"/>
                </a:lnTo>
                <a:lnTo>
                  <a:pt x="0" y="3631266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409597">
            <a:off x="11791893" y="3420794"/>
            <a:ext cx="3540485" cy="3631266"/>
          </a:xfrm>
          <a:custGeom>
            <a:avLst/>
            <a:gdLst/>
            <a:ahLst/>
            <a:cxnLst/>
            <a:rect r="r" b="b" t="t" l="l"/>
            <a:pathLst>
              <a:path h="3631266" w="3540485">
                <a:moveTo>
                  <a:pt x="0" y="0"/>
                </a:moveTo>
                <a:lnTo>
                  <a:pt x="3540484" y="0"/>
                </a:lnTo>
                <a:lnTo>
                  <a:pt x="3540484" y="3631266"/>
                </a:lnTo>
                <a:lnTo>
                  <a:pt x="0" y="3631266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3459763" y="2537168"/>
            <a:ext cx="3318141" cy="908341"/>
          </a:xfrm>
          <a:custGeom>
            <a:avLst/>
            <a:gdLst/>
            <a:ahLst/>
            <a:cxnLst/>
            <a:rect r="r" b="b" t="t" l="l"/>
            <a:pathLst>
              <a:path h="908341" w="3318141">
                <a:moveTo>
                  <a:pt x="0" y="0"/>
                </a:moveTo>
                <a:lnTo>
                  <a:pt x="3318141" y="0"/>
                </a:lnTo>
                <a:lnTo>
                  <a:pt x="3318141" y="908341"/>
                </a:lnTo>
                <a:lnTo>
                  <a:pt x="0" y="908341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8848256" y="2618091"/>
            <a:ext cx="1075663" cy="1210310"/>
          </a:xfrm>
          <a:custGeom>
            <a:avLst/>
            <a:gdLst/>
            <a:ahLst/>
            <a:cxnLst/>
            <a:rect r="r" b="b" t="t" l="l"/>
            <a:pathLst>
              <a:path h="1210310" w="1075663">
                <a:moveTo>
                  <a:pt x="0" y="0"/>
                </a:moveTo>
                <a:lnTo>
                  <a:pt x="1075662" y="0"/>
                </a:lnTo>
                <a:lnTo>
                  <a:pt x="1075662" y="1210309"/>
                </a:lnTo>
                <a:lnTo>
                  <a:pt x="0" y="1210309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13024304" y="2618091"/>
            <a:ext cx="1075663" cy="1210310"/>
          </a:xfrm>
          <a:custGeom>
            <a:avLst/>
            <a:gdLst/>
            <a:ahLst/>
            <a:cxnLst/>
            <a:rect r="r" b="b" t="t" l="l"/>
            <a:pathLst>
              <a:path h="1210310" w="1075663">
                <a:moveTo>
                  <a:pt x="0" y="0"/>
                </a:moveTo>
                <a:lnTo>
                  <a:pt x="1075662" y="0"/>
                </a:lnTo>
                <a:lnTo>
                  <a:pt x="1075662" y="1210309"/>
                </a:lnTo>
                <a:lnTo>
                  <a:pt x="0" y="1210309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0">
            <a:off x="0" y="3281663"/>
            <a:ext cx="10862418" cy="7161012"/>
          </a:xfrm>
          <a:custGeom>
            <a:avLst/>
            <a:gdLst/>
            <a:ahLst/>
            <a:cxnLst/>
            <a:rect r="r" b="b" t="t" l="l"/>
            <a:pathLst>
              <a:path h="7161012" w="10862418">
                <a:moveTo>
                  <a:pt x="0" y="0"/>
                </a:moveTo>
                <a:lnTo>
                  <a:pt x="10862418" y="0"/>
                </a:lnTo>
                <a:lnTo>
                  <a:pt x="10862418" y="7161012"/>
                </a:lnTo>
                <a:lnTo>
                  <a:pt x="0" y="7161012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 l="0" t="0" r="0" b="0"/>
            </a:stretch>
          </a:blipFill>
        </p:spPr>
      </p:sp>
      <p:sp>
        <p:nvSpPr>
          <p:cNvPr name="TextBox 12" id="12"/>
          <p:cNvSpPr txBox="true"/>
          <p:nvPr/>
        </p:nvSpPr>
        <p:spPr>
          <a:xfrm rot="0">
            <a:off x="1127655" y="789492"/>
            <a:ext cx="15441202" cy="20097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5000"/>
              </a:lnSpc>
            </a:pPr>
            <a:r>
              <a:rPr lang="en-US" sz="15000">
                <a:solidFill>
                  <a:srgbClr val="FFFFFF"/>
                </a:solidFill>
                <a:latin typeface="Noot"/>
                <a:ea typeface="Noot"/>
                <a:cs typeface="Noot"/>
                <a:sym typeface="Noot"/>
              </a:rPr>
              <a:t>Додай дроби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7909756" y="3156570"/>
            <a:ext cx="2952662" cy="42576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5000"/>
              </a:lnSpc>
            </a:pPr>
            <a:r>
              <a:rPr lang="en-US" sz="15000" u="sng">
                <a:solidFill>
                  <a:srgbClr val="FFFFFF"/>
                </a:solidFill>
                <a:latin typeface="Jua"/>
                <a:ea typeface="Jua"/>
                <a:cs typeface="Jua"/>
                <a:sym typeface="Jua"/>
              </a:rPr>
              <a:t>4</a:t>
            </a:r>
          </a:p>
          <a:p>
            <a:pPr algn="ctr">
              <a:lnSpc>
                <a:spcPts val="15000"/>
              </a:lnSpc>
            </a:pPr>
            <a:r>
              <a:rPr lang="en-US" sz="15000">
                <a:solidFill>
                  <a:srgbClr val="FFFFFF"/>
                </a:solidFill>
                <a:latin typeface="Jua"/>
                <a:ea typeface="Jua"/>
                <a:cs typeface="Jua"/>
                <a:sym typeface="Jua"/>
              </a:rPr>
              <a:t>20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15008609" y="9004399"/>
            <a:ext cx="2804676" cy="10096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500"/>
              </a:lnSpc>
            </a:pPr>
            <a:r>
              <a:rPr lang="en-US" sz="7500">
                <a:solidFill>
                  <a:srgbClr val="FFFFFF"/>
                </a:solidFill>
                <a:latin typeface="Noot"/>
                <a:ea typeface="Noot"/>
                <a:cs typeface="Noot"/>
                <a:sym typeface="Noot"/>
              </a:rPr>
              <a:t>02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12085804" y="3214988"/>
            <a:ext cx="2952662" cy="42576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5000"/>
              </a:lnSpc>
            </a:pPr>
            <a:r>
              <a:rPr lang="en-US" sz="15000" u="sng">
                <a:solidFill>
                  <a:srgbClr val="FFFFFF"/>
                </a:solidFill>
                <a:latin typeface="Jua"/>
                <a:ea typeface="Jua"/>
                <a:cs typeface="Jua"/>
                <a:sym typeface="Jua"/>
              </a:rPr>
              <a:t>1</a:t>
            </a:r>
          </a:p>
          <a:p>
            <a:pPr algn="ctr">
              <a:lnSpc>
                <a:spcPts val="15000"/>
              </a:lnSpc>
            </a:pPr>
            <a:r>
              <a:rPr lang="en-US" sz="15000">
                <a:solidFill>
                  <a:srgbClr val="FFFFFF"/>
                </a:solidFill>
                <a:latin typeface="Jua"/>
                <a:ea typeface="Jua"/>
                <a:cs typeface="Jua"/>
                <a:sym typeface="Jua"/>
              </a:rPr>
              <a:t>20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9883264" y="4109070"/>
            <a:ext cx="2952662" cy="23526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5000"/>
              </a:lnSpc>
            </a:pPr>
            <a:r>
              <a:rPr lang="en-US" sz="15000">
                <a:solidFill>
                  <a:srgbClr val="FFFFFF"/>
                </a:solidFill>
                <a:latin typeface="Jua"/>
                <a:ea typeface="Jua"/>
                <a:cs typeface="Jua"/>
                <a:sym typeface="Jua"/>
              </a:rPr>
              <a:t>+</a:t>
            </a:r>
          </a:p>
        </p:txBody>
      </p:sp>
    </p:spTree>
  </p:cSld>
  <p:clrMapOvr>
    <a:masterClrMapping/>
  </p:clrMapOvr>
</p:sld>
</file>

<file path=ppt/slides/slide1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80A239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true" flipV="false" rot="0">
            <a:off x="-1478236" y="6714118"/>
            <a:ext cx="7992018" cy="5088365"/>
          </a:xfrm>
          <a:custGeom>
            <a:avLst/>
            <a:gdLst/>
            <a:ahLst/>
            <a:cxnLst/>
            <a:rect r="r" b="b" t="t" l="l"/>
            <a:pathLst>
              <a:path h="5088365" w="7992018">
                <a:moveTo>
                  <a:pt x="7992018" y="0"/>
                </a:moveTo>
                <a:lnTo>
                  <a:pt x="0" y="0"/>
                </a:lnTo>
                <a:lnTo>
                  <a:pt x="0" y="5088364"/>
                </a:lnTo>
                <a:lnTo>
                  <a:pt x="7992018" y="5088364"/>
                </a:lnTo>
                <a:lnTo>
                  <a:pt x="7992018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-51184" b="-97584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-139838">
            <a:off x="13076666" y="6447316"/>
            <a:ext cx="6295478" cy="7990716"/>
          </a:xfrm>
          <a:custGeom>
            <a:avLst/>
            <a:gdLst/>
            <a:ahLst/>
            <a:cxnLst/>
            <a:rect r="r" b="b" t="t" l="l"/>
            <a:pathLst>
              <a:path h="7990716" w="6295478">
                <a:moveTo>
                  <a:pt x="0" y="0"/>
                </a:moveTo>
                <a:lnTo>
                  <a:pt x="6295479" y="0"/>
                </a:lnTo>
                <a:lnTo>
                  <a:pt x="6295479" y="7990717"/>
                </a:lnTo>
                <a:lnTo>
                  <a:pt x="0" y="7990717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-95055" b="-38114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-2045443" y="-2501924"/>
            <a:ext cx="7992018" cy="5517923"/>
          </a:xfrm>
          <a:custGeom>
            <a:avLst/>
            <a:gdLst/>
            <a:ahLst/>
            <a:cxnLst/>
            <a:rect r="r" b="b" t="t" l="l"/>
            <a:pathLst>
              <a:path h="5517923" w="7992018">
                <a:moveTo>
                  <a:pt x="0" y="0"/>
                </a:moveTo>
                <a:lnTo>
                  <a:pt x="7992018" y="0"/>
                </a:lnTo>
                <a:lnTo>
                  <a:pt x="7992018" y="5517923"/>
                </a:lnTo>
                <a:lnTo>
                  <a:pt x="0" y="551792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-51184" t="0" r="0" b="-82202"/>
            </a:stretch>
          </a:blipFill>
        </p:spPr>
      </p:sp>
      <p:sp>
        <p:nvSpPr>
          <p:cNvPr name="Freeform 5" id="5"/>
          <p:cNvSpPr/>
          <p:nvPr/>
        </p:nvSpPr>
        <p:spPr>
          <a:xfrm flipH="true" flipV="false" rot="-1448817">
            <a:off x="13675791" y="-3285502"/>
            <a:ext cx="6460250" cy="8199858"/>
          </a:xfrm>
          <a:custGeom>
            <a:avLst/>
            <a:gdLst/>
            <a:ahLst/>
            <a:cxnLst/>
            <a:rect r="r" b="b" t="t" l="l"/>
            <a:pathLst>
              <a:path h="8199858" w="6460250">
                <a:moveTo>
                  <a:pt x="6460250" y="0"/>
                </a:moveTo>
                <a:lnTo>
                  <a:pt x="0" y="0"/>
                </a:lnTo>
                <a:lnTo>
                  <a:pt x="0" y="8199858"/>
                </a:lnTo>
                <a:lnTo>
                  <a:pt x="6460250" y="8199858"/>
                </a:lnTo>
                <a:lnTo>
                  <a:pt x="646025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-83381" t="0" r="0" b="-29848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409597">
            <a:off x="7615845" y="3234940"/>
            <a:ext cx="3540485" cy="3631266"/>
          </a:xfrm>
          <a:custGeom>
            <a:avLst/>
            <a:gdLst/>
            <a:ahLst/>
            <a:cxnLst/>
            <a:rect r="r" b="b" t="t" l="l"/>
            <a:pathLst>
              <a:path h="3631266" w="3540485">
                <a:moveTo>
                  <a:pt x="0" y="0"/>
                </a:moveTo>
                <a:lnTo>
                  <a:pt x="3540484" y="0"/>
                </a:lnTo>
                <a:lnTo>
                  <a:pt x="3540484" y="3631266"/>
                </a:lnTo>
                <a:lnTo>
                  <a:pt x="0" y="3631266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409597">
            <a:off x="11791893" y="3420794"/>
            <a:ext cx="3540485" cy="3631266"/>
          </a:xfrm>
          <a:custGeom>
            <a:avLst/>
            <a:gdLst/>
            <a:ahLst/>
            <a:cxnLst/>
            <a:rect r="r" b="b" t="t" l="l"/>
            <a:pathLst>
              <a:path h="3631266" w="3540485">
                <a:moveTo>
                  <a:pt x="0" y="0"/>
                </a:moveTo>
                <a:lnTo>
                  <a:pt x="3540484" y="0"/>
                </a:lnTo>
                <a:lnTo>
                  <a:pt x="3540484" y="3631266"/>
                </a:lnTo>
                <a:lnTo>
                  <a:pt x="0" y="3631266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3459763" y="2537168"/>
            <a:ext cx="3318141" cy="908341"/>
          </a:xfrm>
          <a:custGeom>
            <a:avLst/>
            <a:gdLst/>
            <a:ahLst/>
            <a:cxnLst/>
            <a:rect r="r" b="b" t="t" l="l"/>
            <a:pathLst>
              <a:path h="908341" w="3318141">
                <a:moveTo>
                  <a:pt x="0" y="0"/>
                </a:moveTo>
                <a:lnTo>
                  <a:pt x="3318141" y="0"/>
                </a:lnTo>
                <a:lnTo>
                  <a:pt x="3318141" y="908341"/>
                </a:lnTo>
                <a:lnTo>
                  <a:pt x="0" y="908341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8848256" y="2618091"/>
            <a:ext cx="1075663" cy="1210310"/>
          </a:xfrm>
          <a:custGeom>
            <a:avLst/>
            <a:gdLst/>
            <a:ahLst/>
            <a:cxnLst/>
            <a:rect r="r" b="b" t="t" l="l"/>
            <a:pathLst>
              <a:path h="1210310" w="1075663">
                <a:moveTo>
                  <a:pt x="0" y="0"/>
                </a:moveTo>
                <a:lnTo>
                  <a:pt x="1075662" y="0"/>
                </a:lnTo>
                <a:lnTo>
                  <a:pt x="1075662" y="1210309"/>
                </a:lnTo>
                <a:lnTo>
                  <a:pt x="0" y="1210309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13024304" y="2618091"/>
            <a:ext cx="1075663" cy="1210310"/>
          </a:xfrm>
          <a:custGeom>
            <a:avLst/>
            <a:gdLst/>
            <a:ahLst/>
            <a:cxnLst/>
            <a:rect r="r" b="b" t="t" l="l"/>
            <a:pathLst>
              <a:path h="1210310" w="1075663">
                <a:moveTo>
                  <a:pt x="0" y="0"/>
                </a:moveTo>
                <a:lnTo>
                  <a:pt x="1075662" y="0"/>
                </a:lnTo>
                <a:lnTo>
                  <a:pt x="1075662" y="1210309"/>
                </a:lnTo>
                <a:lnTo>
                  <a:pt x="0" y="1210309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0">
            <a:off x="0" y="3281663"/>
            <a:ext cx="10862418" cy="7161012"/>
          </a:xfrm>
          <a:custGeom>
            <a:avLst/>
            <a:gdLst/>
            <a:ahLst/>
            <a:cxnLst/>
            <a:rect r="r" b="b" t="t" l="l"/>
            <a:pathLst>
              <a:path h="7161012" w="10862418">
                <a:moveTo>
                  <a:pt x="0" y="0"/>
                </a:moveTo>
                <a:lnTo>
                  <a:pt x="10862418" y="0"/>
                </a:lnTo>
                <a:lnTo>
                  <a:pt x="10862418" y="7161012"/>
                </a:lnTo>
                <a:lnTo>
                  <a:pt x="0" y="7161012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 l="0" t="0" r="0" b="0"/>
            </a:stretch>
          </a:blipFill>
        </p:spPr>
      </p:sp>
      <p:sp>
        <p:nvSpPr>
          <p:cNvPr name="TextBox 12" id="12"/>
          <p:cNvSpPr txBox="true"/>
          <p:nvPr/>
        </p:nvSpPr>
        <p:spPr>
          <a:xfrm rot="0">
            <a:off x="1127655" y="789492"/>
            <a:ext cx="15441202" cy="20097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5000"/>
              </a:lnSpc>
            </a:pPr>
            <a:r>
              <a:rPr lang="en-US" sz="15000">
                <a:solidFill>
                  <a:srgbClr val="FFFFFF"/>
                </a:solidFill>
                <a:latin typeface="Noot"/>
                <a:ea typeface="Noot"/>
                <a:cs typeface="Noot"/>
                <a:sym typeface="Noot"/>
              </a:rPr>
              <a:t>Додай дроби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7909756" y="3156570"/>
            <a:ext cx="2952662" cy="42576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5000"/>
              </a:lnSpc>
            </a:pPr>
            <a:r>
              <a:rPr lang="en-US" sz="15000" u="sng">
                <a:solidFill>
                  <a:srgbClr val="FFFFFF"/>
                </a:solidFill>
                <a:latin typeface="Jua"/>
                <a:ea typeface="Jua"/>
                <a:cs typeface="Jua"/>
                <a:sym typeface="Jua"/>
              </a:rPr>
              <a:t>1</a:t>
            </a:r>
          </a:p>
          <a:p>
            <a:pPr algn="ctr">
              <a:lnSpc>
                <a:spcPts val="15000"/>
              </a:lnSpc>
            </a:pPr>
            <a:r>
              <a:rPr lang="en-US" sz="15000">
                <a:solidFill>
                  <a:srgbClr val="FFFFFF"/>
                </a:solidFill>
                <a:latin typeface="Jua"/>
                <a:ea typeface="Jua"/>
                <a:cs typeface="Jua"/>
                <a:sym typeface="Jua"/>
              </a:rPr>
              <a:t>7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15008609" y="9004399"/>
            <a:ext cx="2804676" cy="10096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500"/>
              </a:lnSpc>
            </a:pPr>
            <a:r>
              <a:rPr lang="en-US" sz="7500">
                <a:solidFill>
                  <a:srgbClr val="FFFFFF"/>
                </a:solidFill>
                <a:latin typeface="Noot"/>
                <a:ea typeface="Noot"/>
                <a:cs typeface="Noot"/>
                <a:sym typeface="Noot"/>
              </a:rPr>
              <a:t>02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12085804" y="3214988"/>
            <a:ext cx="2952662" cy="42576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5000"/>
              </a:lnSpc>
            </a:pPr>
            <a:r>
              <a:rPr lang="en-US" sz="15000" u="sng">
                <a:solidFill>
                  <a:srgbClr val="FFFFFF"/>
                </a:solidFill>
                <a:latin typeface="Jua"/>
                <a:ea typeface="Jua"/>
                <a:cs typeface="Jua"/>
                <a:sym typeface="Jua"/>
              </a:rPr>
              <a:t>4</a:t>
            </a:r>
          </a:p>
          <a:p>
            <a:pPr algn="ctr">
              <a:lnSpc>
                <a:spcPts val="15000"/>
              </a:lnSpc>
            </a:pPr>
            <a:r>
              <a:rPr lang="en-US" sz="15000">
                <a:solidFill>
                  <a:srgbClr val="FFFFFF"/>
                </a:solidFill>
                <a:latin typeface="Jua"/>
                <a:ea typeface="Jua"/>
                <a:cs typeface="Jua"/>
                <a:sym typeface="Jua"/>
              </a:rPr>
              <a:t>7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9883264" y="4109070"/>
            <a:ext cx="2952662" cy="23526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5000"/>
              </a:lnSpc>
            </a:pPr>
            <a:r>
              <a:rPr lang="en-US" sz="15000">
                <a:solidFill>
                  <a:srgbClr val="FFFFFF"/>
                </a:solidFill>
                <a:latin typeface="Jua"/>
                <a:ea typeface="Jua"/>
                <a:cs typeface="Jua"/>
                <a:sym typeface="Jua"/>
              </a:rPr>
              <a:t>+</a:t>
            </a:r>
          </a:p>
        </p:txBody>
      </p:sp>
    </p:spTree>
  </p:cSld>
  <p:clrMapOvr>
    <a:masterClrMapping/>
  </p:clrMapOvr>
</p:sld>
</file>

<file path=ppt/slides/slide1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80A239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true" flipV="false" rot="0">
            <a:off x="-1478236" y="6714118"/>
            <a:ext cx="7992018" cy="5088365"/>
          </a:xfrm>
          <a:custGeom>
            <a:avLst/>
            <a:gdLst/>
            <a:ahLst/>
            <a:cxnLst/>
            <a:rect r="r" b="b" t="t" l="l"/>
            <a:pathLst>
              <a:path h="5088365" w="7992018">
                <a:moveTo>
                  <a:pt x="7992018" y="0"/>
                </a:moveTo>
                <a:lnTo>
                  <a:pt x="0" y="0"/>
                </a:lnTo>
                <a:lnTo>
                  <a:pt x="0" y="5088364"/>
                </a:lnTo>
                <a:lnTo>
                  <a:pt x="7992018" y="5088364"/>
                </a:lnTo>
                <a:lnTo>
                  <a:pt x="7992018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-51184" b="-97584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-139838">
            <a:off x="13076666" y="6447316"/>
            <a:ext cx="6295478" cy="7990716"/>
          </a:xfrm>
          <a:custGeom>
            <a:avLst/>
            <a:gdLst/>
            <a:ahLst/>
            <a:cxnLst/>
            <a:rect r="r" b="b" t="t" l="l"/>
            <a:pathLst>
              <a:path h="7990716" w="6295478">
                <a:moveTo>
                  <a:pt x="0" y="0"/>
                </a:moveTo>
                <a:lnTo>
                  <a:pt x="6295479" y="0"/>
                </a:lnTo>
                <a:lnTo>
                  <a:pt x="6295479" y="7990717"/>
                </a:lnTo>
                <a:lnTo>
                  <a:pt x="0" y="7990717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-95055" b="-38114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-2045443" y="-2501924"/>
            <a:ext cx="7992018" cy="5517923"/>
          </a:xfrm>
          <a:custGeom>
            <a:avLst/>
            <a:gdLst/>
            <a:ahLst/>
            <a:cxnLst/>
            <a:rect r="r" b="b" t="t" l="l"/>
            <a:pathLst>
              <a:path h="5517923" w="7992018">
                <a:moveTo>
                  <a:pt x="0" y="0"/>
                </a:moveTo>
                <a:lnTo>
                  <a:pt x="7992018" y="0"/>
                </a:lnTo>
                <a:lnTo>
                  <a:pt x="7992018" y="5517923"/>
                </a:lnTo>
                <a:lnTo>
                  <a:pt x="0" y="551792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-51184" t="0" r="0" b="-82202"/>
            </a:stretch>
          </a:blipFill>
        </p:spPr>
      </p:sp>
      <p:sp>
        <p:nvSpPr>
          <p:cNvPr name="Freeform 5" id="5"/>
          <p:cNvSpPr/>
          <p:nvPr/>
        </p:nvSpPr>
        <p:spPr>
          <a:xfrm flipH="true" flipV="false" rot="-1448817">
            <a:off x="13675791" y="-3285502"/>
            <a:ext cx="6460250" cy="8199858"/>
          </a:xfrm>
          <a:custGeom>
            <a:avLst/>
            <a:gdLst/>
            <a:ahLst/>
            <a:cxnLst/>
            <a:rect r="r" b="b" t="t" l="l"/>
            <a:pathLst>
              <a:path h="8199858" w="6460250">
                <a:moveTo>
                  <a:pt x="6460250" y="0"/>
                </a:moveTo>
                <a:lnTo>
                  <a:pt x="0" y="0"/>
                </a:lnTo>
                <a:lnTo>
                  <a:pt x="0" y="8199858"/>
                </a:lnTo>
                <a:lnTo>
                  <a:pt x="6460250" y="8199858"/>
                </a:lnTo>
                <a:lnTo>
                  <a:pt x="646025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-83381" t="0" r="0" b="-29848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409597">
            <a:off x="7615845" y="3234940"/>
            <a:ext cx="3540485" cy="3631266"/>
          </a:xfrm>
          <a:custGeom>
            <a:avLst/>
            <a:gdLst/>
            <a:ahLst/>
            <a:cxnLst/>
            <a:rect r="r" b="b" t="t" l="l"/>
            <a:pathLst>
              <a:path h="3631266" w="3540485">
                <a:moveTo>
                  <a:pt x="0" y="0"/>
                </a:moveTo>
                <a:lnTo>
                  <a:pt x="3540484" y="0"/>
                </a:lnTo>
                <a:lnTo>
                  <a:pt x="3540484" y="3631266"/>
                </a:lnTo>
                <a:lnTo>
                  <a:pt x="0" y="3631266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409597">
            <a:off x="11791893" y="3420794"/>
            <a:ext cx="3540485" cy="3631266"/>
          </a:xfrm>
          <a:custGeom>
            <a:avLst/>
            <a:gdLst/>
            <a:ahLst/>
            <a:cxnLst/>
            <a:rect r="r" b="b" t="t" l="l"/>
            <a:pathLst>
              <a:path h="3631266" w="3540485">
                <a:moveTo>
                  <a:pt x="0" y="0"/>
                </a:moveTo>
                <a:lnTo>
                  <a:pt x="3540484" y="0"/>
                </a:lnTo>
                <a:lnTo>
                  <a:pt x="3540484" y="3631266"/>
                </a:lnTo>
                <a:lnTo>
                  <a:pt x="0" y="3631266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3459763" y="2537168"/>
            <a:ext cx="3318141" cy="908341"/>
          </a:xfrm>
          <a:custGeom>
            <a:avLst/>
            <a:gdLst/>
            <a:ahLst/>
            <a:cxnLst/>
            <a:rect r="r" b="b" t="t" l="l"/>
            <a:pathLst>
              <a:path h="908341" w="3318141">
                <a:moveTo>
                  <a:pt x="0" y="0"/>
                </a:moveTo>
                <a:lnTo>
                  <a:pt x="3318141" y="0"/>
                </a:lnTo>
                <a:lnTo>
                  <a:pt x="3318141" y="908341"/>
                </a:lnTo>
                <a:lnTo>
                  <a:pt x="0" y="908341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8848256" y="2618091"/>
            <a:ext cx="1075663" cy="1210310"/>
          </a:xfrm>
          <a:custGeom>
            <a:avLst/>
            <a:gdLst/>
            <a:ahLst/>
            <a:cxnLst/>
            <a:rect r="r" b="b" t="t" l="l"/>
            <a:pathLst>
              <a:path h="1210310" w="1075663">
                <a:moveTo>
                  <a:pt x="0" y="0"/>
                </a:moveTo>
                <a:lnTo>
                  <a:pt x="1075662" y="0"/>
                </a:lnTo>
                <a:lnTo>
                  <a:pt x="1075662" y="1210309"/>
                </a:lnTo>
                <a:lnTo>
                  <a:pt x="0" y="1210309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13024304" y="2618091"/>
            <a:ext cx="1075663" cy="1210310"/>
          </a:xfrm>
          <a:custGeom>
            <a:avLst/>
            <a:gdLst/>
            <a:ahLst/>
            <a:cxnLst/>
            <a:rect r="r" b="b" t="t" l="l"/>
            <a:pathLst>
              <a:path h="1210310" w="1075663">
                <a:moveTo>
                  <a:pt x="0" y="0"/>
                </a:moveTo>
                <a:lnTo>
                  <a:pt x="1075662" y="0"/>
                </a:lnTo>
                <a:lnTo>
                  <a:pt x="1075662" y="1210309"/>
                </a:lnTo>
                <a:lnTo>
                  <a:pt x="0" y="1210309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0">
            <a:off x="0" y="3281663"/>
            <a:ext cx="10862418" cy="7161012"/>
          </a:xfrm>
          <a:custGeom>
            <a:avLst/>
            <a:gdLst/>
            <a:ahLst/>
            <a:cxnLst/>
            <a:rect r="r" b="b" t="t" l="l"/>
            <a:pathLst>
              <a:path h="7161012" w="10862418">
                <a:moveTo>
                  <a:pt x="0" y="0"/>
                </a:moveTo>
                <a:lnTo>
                  <a:pt x="10862418" y="0"/>
                </a:lnTo>
                <a:lnTo>
                  <a:pt x="10862418" y="7161012"/>
                </a:lnTo>
                <a:lnTo>
                  <a:pt x="0" y="7161012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 l="0" t="0" r="0" b="0"/>
            </a:stretch>
          </a:blipFill>
        </p:spPr>
      </p:sp>
      <p:sp>
        <p:nvSpPr>
          <p:cNvPr name="TextBox 12" id="12"/>
          <p:cNvSpPr txBox="true"/>
          <p:nvPr/>
        </p:nvSpPr>
        <p:spPr>
          <a:xfrm rot="0">
            <a:off x="1127655" y="789492"/>
            <a:ext cx="15441202" cy="20097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5000"/>
              </a:lnSpc>
            </a:pPr>
            <a:r>
              <a:rPr lang="en-US" sz="15000">
                <a:solidFill>
                  <a:srgbClr val="FFFFFF"/>
                </a:solidFill>
                <a:latin typeface="Noot"/>
                <a:ea typeface="Noot"/>
                <a:cs typeface="Noot"/>
                <a:sym typeface="Noot"/>
              </a:rPr>
              <a:t>Додай дроби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7909756" y="3156570"/>
            <a:ext cx="2952662" cy="42576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5000"/>
              </a:lnSpc>
            </a:pPr>
            <a:r>
              <a:rPr lang="en-US" sz="15000" u="sng">
                <a:solidFill>
                  <a:srgbClr val="FFFFFF"/>
                </a:solidFill>
                <a:latin typeface="Jua"/>
                <a:ea typeface="Jua"/>
                <a:cs typeface="Jua"/>
                <a:sym typeface="Jua"/>
              </a:rPr>
              <a:t>2</a:t>
            </a:r>
          </a:p>
          <a:p>
            <a:pPr algn="ctr">
              <a:lnSpc>
                <a:spcPts val="15000"/>
              </a:lnSpc>
            </a:pPr>
            <a:r>
              <a:rPr lang="en-US" sz="15000">
                <a:solidFill>
                  <a:srgbClr val="FFFFFF"/>
                </a:solidFill>
                <a:latin typeface="Jua"/>
                <a:ea typeface="Jua"/>
                <a:cs typeface="Jua"/>
                <a:sym typeface="Jua"/>
              </a:rPr>
              <a:t>6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15008609" y="9004399"/>
            <a:ext cx="2804676" cy="10096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500"/>
              </a:lnSpc>
            </a:pPr>
            <a:r>
              <a:rPr lang="en-US" sz="7500">
                <a:solidFill>
                  <a:srgbClr val="FFFFFF"/>
                </a:solidFill>
                <a:latin typeface="Noot"/>
                <a:ea typeface="Noot"/>
                <a:cs typeface="Noot"/>
                <a:sym typeface="Noot"/>
              </a:rPr>
              <a:t>02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12085804" y="3214988"/>
            <a:ext cx="2952662" cy="42576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5000"/>
              </a:lnSpc>
            </a:pPr>
            <a:r>
              <a:rPr lang="en-US" sz="15000" u="sng">
                <a:solidFill>
                  <a:srgbClr val="FFFFFF"/>
                </a:solidFill>
                <a:latin typeface="Jua"/>
                <a:ea typeface="Jua"/>
                <a:cs typeface="Jua"/>
                <a:sym typeface="Jua"/>
              </a:rPr>
              <a:t>1</a:t>
            </a:r>
          </a:p>
          <a:p>
            <a:pPr algn="ctr">
              <a:lnSpc>
                <a:spcPts val="15000"/>
              </a:lnSpc>
            </a:pPr>
            <a:r>
              <a:rPr lang="en-US" sz="15000">
                <a:solidFill>
                  <a:srgbClr val="FFFFFF"/>
                </a:solidFill>
                <a:latin typeface="Jua"/>
                <a:ea typeface="Jua"/>
                <a:cs typeface="Jua"/>
                <a:sym typeface="Jua"/>
              </a:rPr>
              <a:t>6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9883264" y="4109070"/>
            <a:ext cx="2952662" cy="23526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5000"/>
              </a:lnSpc>
            </a:pPr>
            <a:r>
              <a:rPr lang="en-US" sz="15000">
                <a:solidFill>
                  <a:srgbClr val="FFFFFF"/>
                </a:solidFill>
                <a:latin typeface="Jua"/>
                <a:ea typeface="Jua"/>
                <a:cs typeface="Jua"/>
                <a:sym typeface="Jua"/>
              </a:rPr>
              <a:t>+</a:t>
            </a:r>
          </a:p>
        </p:txBody>
      </p:sp>
    </p:spTree>
  </p:cSld>
  <p:clrMapOvr>
    <a:masterClrMapping/>
  </p:clrMapOvr>
</p:sld>
</file>

<file path=ppt/slides/slide1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4F1C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true" flipV="false" rot="0">
            <a:off x="-1478236" y="6714118"/>
            <a:ext cx="7992018" cy="5088365"/>
          </a:xfrm>
          <a:custGeom>
            <a:avLst/>
            <a:gdLst/>
            <a:ahLst/>
            <a:cxnLst/>
            <a:rect r="r" b="b" t="t" l="l"/>
            <a:pathLst>
              <a:path h="5088365" w="7992018">
                <a:moveTo>
                  <a:pt x="7992018" y="0"/>
                </a:moveTo>
                <a:lnTo>
                  <a:pt x="0" y="0"/>
                </a:lnTo>
                <a:lnTo>
                  <a:pt x="0" y="5088364"/>
                </a:lnTo>
                <a:lnTo>
                  <a:pt x="7992018" y="5088364"/>
                </a:lnTo>
                <a:lnTo>
                  <a:pt x="7992018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-51184" b="-97584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-139838">
            <a:off x="13108914" y="6592431"/>
            <a:ext cx="6295478" cy="7990716"/>
          </a:xfrm>
          <a:custGeom>
            <a:avLst/>
            <a:gdLst/>
            <a:ahLst/>
            <a:cxnLst/>
            <a:rect r="r" b="b" t="t" l="l"/>
            <a:pathLst>
              <a:path h="7990716" w="6295478">
                <a:moveTo>
                  <a:pt x="0" y="0"/>
                </a:moveTo>
                <a:lnTo>
                  <a:pt x="6295478" y="0"/>
                </a:lnTo>
                <a:lnTo>
                  <a:pt x="6295478" y="7990717"/>
                </a:lnTo>
                <a:lnTo>
                  <a:pt x="0" y="7990717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-95055" b="-38114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-2045443" y="-2501924"/>
            <a:ext cx="7992018" cy="5517923"/>
          </a:xfrm>
          <a:custGeom>
            <a:avLst/>
            <a:gdLst/>
            <a:ahLst/>
            <a:cxnLst/>
            <a:rect r="r" b="b" t="t" l="l"/>
            <a:pathLst>
              <a:path h="5517923" w="7992018">
                <a:moveTo>
                  <a:pt x="0" y="0"/>
                </a:moveTo>
                <a:lnTo>
                  <a:pt x="7992018" y="0"/>
                </a:lnTo>
                <a:lnTo>
                  <a:pt x="7992018" y="5517923"/>
                </a:lnTo>
                <a:lnTo>
                  <a:pt x="0" y="551792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-51184" t="0" r="0" b="-82202"/>
            </a:stretch>
          </a:blipFill>
        </p:spPr>
      </p:sp>
      <p:sp>
        <p:nvSpPr>
          <p:cNvPr name="Freeform 5" id="5"/>
          <p:cNvSpPr/>
          <p:nvPr/>
        </p:nvSpPr>
        <p:spPr>
          <a:xfrm flipH="true" flipV="false" rot="-1448817">
            <a:off x="13675791" y="-3285502"/>
            <a:ext cx="6460250" cy="8199858"/>
          </a:xfrm>
          <a:custGeom>
            <a:avLst/>
            <a:gdLst/>
            <a:ahLst/>
            <a:cxnLst/>
            <a:rect r="r" b="b" t="t" l="l"/>
            <a:pathLst>
              <a:path h="8199858" w="6460250">
                <a:moveTo>
                  <a:pt x="6460250" y="0"/>
                </a:moveTo>
                <a:lnTo>
                  <a:pt x="0" y="0"/>
                </a:lnTo>
                <a:lnTo>
                  <a:pt x="0" y="8199858"/>
                </a:lnTo>
                <a:lnTo>
                  <a:pt x="6460250" y="8199858"/>
                </a:lnTo>
                <a:lnTo>
                  <a:pt x="646025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-83381" t="0" r="0" b="-29848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111806">
            <a:off x="4059042" y="184807"/>
            <a:ext cx="11445459" cy="4850013"/>
          </a:xfrm>
          <a:custGeom>
            <a:avLst/>
            <a:gdLst/>
            <a:ahLst/>
            <a:cxnLst/>
            <a:rect r="r" b="b" t="t" l="l"/>
            <a:pathLst>
              <a:path h="4850013" w="11445459">
                <a:moveTo>
                  <a:pt x="0" y="0"/>
                </a:moveTo>
                <a:lnTo>
                  <a:pt x="11445459" y="0"/>
                </a:lnTo>
                <a:lnTo>
                  <a:pt x="11445459" y="4850013"/>
                </a:lnTo>
                <a:lnTo>
                  <a:pt x="0" y="4850013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16821252" y="1201895"/>
            <a:ext cx="1466748" cy="2284358"/>
          </a:xfrm>
          <a:custGeom>
            <a:avLst/>
            <a:gdLst/>
            <a:ahLst/>
            <a:cxnLst/>
            <a:rect r="r" b="b" t="t" l="l"/>
            <a:pathLst>
              <a:path h="2284358" w="1466748">
                <a:moveTo>
                  <a:pt x="0" y="0"/>
                </a:moveTo>
                <a:lnTo>
                  <a:pt x="1466748" y="0"/>
                </a:lnTo>
                <a:lnTo>
                  <a:pt x="1466748" y="2284358"/>
                </a:lnTo>
                <a:lnTo>
                  <a:pt x="0" y="2284358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4883131" y="4774690"/>
            <a:ext cx="8715224" cy="5512310"/>
          </a:xfrm>
          <a:custGeom>
            <a:avLst/>
            <a:gdLst/>
            <a:ahLst/>
            <a:cxnLst/>
            <a:rect r="r" b="b" t="t" l="l"/>
            <a:pathLst>
              <a:path h="5512310" w="8715224">
                <a:moveTo>
                  <a:pt x="0" y="0"/>
                </a:moveTo>
                <a:lnTo>
                  <a:pt x="8715224" y="0"/>
                </a:lnTo>
                <a:lnTo>
                  <a:pt x="8715224" y="5512310"/>
                </a:lnTo>
                <a:lnTo>
                  <a:pt x="0" y="5512310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 l="0" t="0" r="0" b="0"/>
            </a:stretch>
          </a:blipFill>
        </p:spPr>
      </p:sp>
      <p:sp>
        <p:nvSpPr>
          <p:cNvPr name="TextBox 9" id="9"/>
          <p:cNvSpPr txBox="true"/>
          <p:nvPr/>
        </p:nvSpPr>
        <p:spPr>
          <a:xfrm rot="0">
            <a:off x="4692663" y="810376"/>
            <a:ext cx="10579556" cy="118277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828"/>
              </a:lnSpc>
            </a:pPr>
            <a:r>
              <a:rPr lang="en-US" sz="8828">
                <a:solidFill>
                  <a:srgbClr val="643325"/>
                </a:solidFill>
                <a:latin typeface="Noot"/>
                <a:ea typeface="Noot"/>
                <a:cs typeface="Noot"/>
                <a:sym typeface="Noot"/>
              </a:rPr>
              <a:t>ЗАПИШИ 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4491993" y="2328929"/>
            <a:ext cx="10579556" cy="99549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567"/>
              </a:lnSpc>
            </a:pPr>
            <a:r>
              <a:rPr lang="en-US" sz="7567">
                <a:solidFill>
                  <a:srgbClr val="643325"/>
                </a:solidFill>
                <a:latin typeface="Noot"/>
                <a:ea typeface="Noot"/>
                <a:cs typeface="Noot"/>
                <a:sym typeface="Noot"/>
              </a:rPr>
              <a:t>десяткові дроби</a:t>
            </a:r>
          </a:p>
        </p:txBody>
      </p:sp>
    </p:spTree>
  </p:cSld>
  <p:clrMapOvr>
    <a:masterClrMapping/>
  </p:clrMapOvr>
</p:sld>
</file>

<file path=ppt/slides/slide19.xml><?xml version="1.0" encoding="utf-8"?>
<p:sld xmlns:p="http://schemas.openxmlformats.org/presentationml/2006/main" xmlns:a="http://schemas.openxmlformats.org/drawingml/2006/main">
  <p:cSld>
    <p:bg>
      <p:bgPr>
        <a:solidFill>
          <a:srgbClr val="F4F1C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80A239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1917892" y="443942"/>
            <a:ext cx="5381073" cy="3426026"/>
          </a:xfrm>
          <a:custGeom>
            <a:avLst/>
            <a:gdLst/>
            <a:ahLst/>
            <a:cxnLst/>
            <a:rect r="r" b="b" t="t" l="l"/>
            <a:pathLst>
              <a:path h="3426026" w="5381073">
                <a:moveTo>
                  <a:pt x="0" y="0"/>
                </a:moveTo>
                <a:lnTo>
                  <a:pt x="5381073" y="0"/>
                </a:lnTo>
                <a:lnTo>
                  <a:pt x="5381073" y="3426026"/>
                </a:lnTo>
                <a:lnTo>
                  <a:pt x="0" y="342602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-51184" t="-2955" r="0" b="-94628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-139838">
            <a:off x="14978727" y="7546197"/>
            <a:ext cx="4185228" cy="5312221"/>
          </a:xfrm>
          <a:custGeom>
            <a:avLst/>
            <a:gdLst/>
            <a:ahLst/>
            <a:cxnLst/>
            <a:rect r="r" b="b" t="t" l="l"/>
            <a:pathLst>
              <a:path h="5312221" w="4185228">
                <a:moveTo>
                  <a:pt x="0" y="0"/>
                </a:moveTo>
                <a:lnTo>
                  <a:pt x="4185228" y="0"/>
                </a:lnTo>
                <a:lnTo>
                  <a:pt x="4185228" y="5312221"/>
                </a:lnTo>
                <a:lnTo>
                  <a:pt x="0" y="5312221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-95055" b="-38114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91486" y="2409349"/>
            <a:ext cx="13051334" cy="2921237"/>
          </a:xfrm>
          <a:custGeom>
            <a:avLst/>
            <a:gdLst/>
            <a:ahLst/>
            <a:cxnLst/>
            <a:rect r="r" b="b" t="t" l="l"/>
            <a:pathLst>
              <a:path h="2921237" w="13051334">
                <a:moveTo>
                  <a:pt x="0" y="0"/>
                </a:moveTo>
                <a:lnTo>
                  <a:pt x="13051334" y="0"/>
                </a:lnTo>
                <a:lnTo>
                  <a:pt x="13051334" y="2921237"/>
                </a:lnTo>
                <a:lnTo>
                  <a:pt x="0" y="2921237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2504163" y="2409349"/>
            <a:ext cx="6113124" cy="7841150"/>
          </a:xfrm>
          <a:custGeom>
            <a:avLst/>
            <a:gdLst/>
            <a:ahLst/>
            <a:cxnLst/>
            <a:rect r="r" b="b" t="t" l="l"/>
            <a:pathLst>
              <a:path h="7841150" w="6113124">
                <a:moveTo>
                  <a:pt x="0" y="0"/>
                </a:moveTo>
                <a:lnTo>
                  <a:pt x="6113124" y="0"/>
                </a:lnTo>
                <a:lnTo>
                  <a:pt x="6113124" y="7841150"/>
                </a:lnTo>
                <a:lnTo>
                  <a:pt x="0" y="7841150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TextBox 6" id="6"/>
          <p:cNvSpPr txBox="true"/>
          <p:nvPr/>
        </p:nvSpPr>
        <p:spPr>
          <a:xfrm rot="0">
            <a:off x="5617464" y="436245"/>
            <a:ext cx="7525356" cy="14255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499"/>
              </a:lnSpc>
            </a:pPr>
            <a:r>
              <a:rPr lang="en-US" sz="5499">
                <a:solidFill>
                  <a:srgbClr val="FFFFFF"/>
                </a:solidFill>
                <a:latin typeface="Noot"/>
                <a:ea typeface="Noot"/>
                <a:cs typeface="Noot"/>
                <a:sym typeface="Noot"/>
              </a:rPr>
              <a:t>ДОДАВАННЯ ДЕСЯТКОВИХ ДРОБІВ</a:t>
            </a:r>
          </a:p>
        </p:txBody>
      </p:sp>
    </p:spTree>
  </p:cSld>
  <p:clrMapOvr>
    <a:masterClrMapping/>
  </p:clrMapOvr>
</p:sld>
</file>

<file path=ppt/slides/slide2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80A239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384405" y="429597"/>
            <a:ext cx="4805405" cy="9584551"/>
          </a:xfrm>
          <a:custGeom>
            <a:avLst/>
            <a:gdLst/>
            <a:ahLst/>
            <a:cxnLst/>
            <a:rect r="r" b="b" t="t" l="l"/>
            <a:pathLst>
              <a:path h="9584551" w="4805405">
                <a:moveTo>
                  <a:pt x="0" y="0"/>
                </a:moveTo>
                <a:lnTo>
                  <a:pt x="4805405" y="0"/>
                </a:lnTo>
                <a:lnTo>
                  <a:pt x="4805405" y="9584550"/>
                </a:lnTo>
                <a:lnTo>
                  <a:pt x="0" y="958455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8430484" y="0"/>
            <a:ext cx="9857516" cy="2404853"/>
          </a:xfrm>
          <a:custGeom>
            <a:avLst/>
            <a:gdLst/>
            <a:ahLst/>
            <a:cxnLst/>
            <a:rect r="r" b="b" t="t" l="l"/>
            <a:pathLst>
              <a:path h="2404853" w="9857516">
                <a:moveTo>
                  <a:pt x="0" y="0"/>
                </a:moveTo>
                <a:lnTo>
                  <a:pt x="9857516" y="0"/>
                </a:lnTo>
                <a:lnTo>
                  <a:pt x="9857516" y="2404853"/>
                </a:lnTo>
                <a:lnTo>
                  <a:pt x="0" y="2404853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8430484" y="4952344"/>
            <a:ext cx="9857516" cy="5334656"/>
          </a:xfrm>
          <a:custGeom>
            <a:avLst/>
            <a:gdLst/>
            <a:ahLst/>
            <a:cxnLst/>
            <a:rect r="r" b="b" t="t" l="l"/>
            <a:pathLst>
              <a:path h="5334656" w="9857516">
                <a:moveTo>
                  <a:pt x="0" y="0"/>
                </a:moveTo>
                <a:lnTo>
                  <a:pt x="9857516" y="0"/>
                </a:lnTo>
                <a:lnTo>
                  <a:pt x="9857516" y="5334656"/>
                </a:lnTo>
                <a:lnTo>
                  <a:pt x="0" y="5334656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2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4F1C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true" flipV="false" rot="0">
            <a:off x="-1478236" y="6714118"/>
            <a:ext cx="7992018" cy="5088365"/>
          </a:xfrm>
          <a:custGeom>
            <a:avLst/>
            <a:gdLst/>
            <a:ahLst/>
            <a:cxnLst/>
            <a:rect r="r" b="b" t="t" l="l"/>
            <a:pathLst>
              <a:path h="5088365" w="7992018">
                <a:moveTo>
                  <a:pt x="7992018" y="0"/>
                </a:moveTo>
                <a:lnTo>
                  <a:pt x="0" y="0"/>
                </a:lnTo>
                <a:lnTo>
                  <a:pt x="0" y="5088364"/>
                </a:lnTo>
                <a:lnTo>
                  <a:pt x="7992018" y="5088364"/>
                </a:lnTo>
                <a:lnTo>
                  <a:pt x="7992018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-51184" b="-97584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-139838">
            <a:off x="13108914" y="6592431"/>
            <a:ext cx="6295478" cy="7990716"/>
          </a:xfrm>
          <a:custGeom>
            <a:avLst/>
            <a:gdLst/>
            <a:ahLst/>
            <a:cxnLst/>
            <a:rect r="r" b="b" t="t" l="l"/>
            <a:pathLst>
              <a:path h="7990716" w="6295478">
                <a:moveTo>
                  <a:pt x="0" y="0"/>
                </a:moveTo>
                <a:lnTo>
                  <a:pt x="6295478" y="0"/>
                </a:lnTo>
                <a:lnTo>
                  <a:pt x="6295478" y="7990717"/>
                </a:lnTo>
                <a:lnTo>
                  <a:pt x="0" y="7990717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-95055" b="-38114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-2045443" y="-2501924"/>
            <a:ext cx="7992018" cy="5517923"/>
          </a:xfrm>
          <a:custGeom>
            <a:avLst/>
            <a:gdLst/>
            <a:ahLst/>
            <a:cxnLst/>
            <a:rect r="r" b="b" t="t" l="l"/>
            <a:pathLst>
              <a:path h="5517923" w="7992018">
                <a:moveTo>
                  <a:pt x="0" y="0"/>
                </a:moveTo>
                <a:lnTo>
                  <a:pt x="7992018" y="0"/>
                </a:lnTo>
                <a:lnTo>
                  <a:pt x="7992018" y="5517923"/>
                </a:lnTo>
                <a:lnTo>
                  <a:pt x="0" y="551792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-51184" t="0" r="0" b="-82202"/>
            </a:stretch>
          </a:blipFill>
        </p:spPr>
      </p:sp>
      <p:sp>
        <p:nvSpPr>
          <p:cNvPr name="Freeform 5" id="5"/>
          <p:cNvSpPr/>
          <p:nvPr/>
        </p:nvSpPr>
        <p:spPr>
          <a:xfrm flipH="true" flipV="false" rot="-1448817">
            <a:off x="13675791" y="-3285502"/>
            <a:ext cx="6460250" cy="8199858"/>
          </a:xfrm>
          <a:custGeom>
            <a:avLst/>
            <a:gdLst/>
            <a:ahLst/>
            <a:cxnLst/>
            <a:rect r="r" b="b" t="t" l="l"/>
            <a:pathLst>
              <a:path h="8199858" w="6460250">
                <a:moveTo>
                  <a:pt x="6460250" y="0"/>
                </a:moveTo>
                <a:lnTo>
                  <a:pt x="0" y="0"/>
                </a:lnTo>
                <a:lnTo>
                  <a:pt x="0" y="8199858"/>
                </a:lnTo>
                <a:lnTo>
                  <a:pt x="6460250" y="8199858"/>
                </a:lnTo>
                <a:lnTo>
                  <a:pt x="646025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-83381" t="0" r="0" b="-29848"/>
            </a:stretch>
          </a:blipFill>
        </p:spPr>
      </p:sp>
      <p:sp>
        <p:nvSpPr>
          <p:cNvPr name="TextBox 6" id="6"/>
          <p:cNvSpPr txBox="true"/>
          <p:nvPr/>
        </p:nvSpPr>
        <p:spPr>
          <a:xfrm rot="0">
            <a:off x="4363002" y="350785"/>
            <a:ext cx="10579556" cy="118277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828"/>
              </a:lnSpc>
            </a:pPr>
            <a:r>
              <a:rPr lang="en-US" sz="8828">
                <a:solidFill>
                  <a:srgbClr val="643325"/>
                </a:solidFill>
                <a:latin typeface="Noot"/>
                <a:ea typeface="Noot"/>
                <a:cs typeface="Noot"/>
                <a:sym typeface="Noot"/>
              </a:rPr>
              <a:t>РОЗВ’ЯЖИ ЗАДАЧУ</a:t>
            </a:r>
          </a:p>
        </p:txBody>
      </p:sp>
      <p:sp>
        <p:nvSpPr>
          <p:cNvPr name="Freeform 7" id="7"/>
          <p:cNvSpPr/>
          <p:nvPr/>
        </p:nvSpPr>
        <p:spPr>
          <a:xfrm flipH="false" flipV="false" rot="0">
            <a:off x="295326" y="8002642"/>
            <a:ext cx="1466748" cy="2284358"/>
          </a:xfrm>
          <a:custGeom>
            <a:avLst/>
            <a:gdLst/>
            <a:ahLst/>
            <a:cxnLst/>
            <a:rect r="r" b="b" t="t" l="l"/>
            <a:pathLst>
              <a:path h="2284358" w="1466748">
                <a:moveTo>
                  <a:pt x="0" y="0"/>
                </a:moveTo>
                <a:lnTo>
                  <a:pt x="1466748" y="0"/>
                </a:lnTo>
                <a:lnTo>
                  <a:pt x="1466748" y="2284358"/>
                </a:lnTo>
                <a:lnTo>
                  <a:pt x="0" y="2284358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8" id="8"/>
          <p:cNvSpPr txBox="true"/>
          <p:nvPr/>
        </p:nvSpPr>
        <p:spPr>
          <a:xfrm rot="0">
            <a:off x="1623931" y="1709119"/>
            <a:ext cx="9779702" cy="533318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548"/>
              </a:lnSpc>
              <a:spcBef>
                <a:spcPct val="0"/>
              </a:spcBef>
            </a:pPr>
            <a:r>
              <a:rPr lang="en-US" sz="4548">
                <a:solidFill>
                  <a:srgbClr val="643325"/>
                </a:solidFill>
                <a:latin typeface="Jua"/>
                <a:ea typeface="Jua"/>
                <a:cs typeface="Jua"/>
                <a:sym typeface="Jua"/>
              </a:rPr>
              <a:t>Тітка Люсі завітала в магазин і побачила улюблену шоколадку за 3.75 солів. Вона вирішила купити ще одну шоколадку для Паддінгтона, яка коштувала 4.20 солів.</a:t>
            </a:r>
          </a:p>
          <a:p>
            <a:pPr algn="ctr">
              <a:lnSpc>
                <a:spcPts val="4548"/>
              </a:lnSpc>
              <a:spcBef>
                <a:spcPct val="0"/>
              </a:spcBef>
            </a:pPr>
            <a:r>
              <a:rPr lang="en-US" sz="4548">
                <a:solidFill>
                  <a:srgbClr val="643325"/>
                </a:solidFill>
                <a:latin typeface="Jua"/>
                <a:ea typeface="Jua"/>
                <a:cs typeface="Jua"/>
                <a:sym typeface="Jua"/>
              </a:rPr>
              <a:t>Скільки всього солів заплатила тітка Люсі за дві шоколадки? 🍫🐻</a:t>
            </a:r>
          </a:p>
        </p:txBody>
      </p:sp>
    </p:spTree>
  </p:cSld>
  <p:clrMapOvr>
    <a:masterClrMapping/>
  </p:clrMapOvr>
</p:sld>
</file>

<file path=ppt/slides/slide2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4F1C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true" flipV="false" rot="0">
            <a:off x="-1478236" y="6714118"/>
            <a:ext cx="7992018" cy="5088365"/>
          </a:xfrm>
          <a:custGeom>
            <a:avLst/>
            <a:gdLst/>
            <a:ahLst/>
            <a:cxnLst/>
            <a:rect r="r" b="b" t="t" l="l"/>
            <a:pathLst>
              <a:path h="5088365" w="7992018">
                <a:moveTo>
                  <a:pt x="7992018" y="0"/>
                </a:moveTo>
                <a:lnTo>
                  <a:pt x="0" y="0"/>
                </a:lnTo>
                <a:lnTo>
                  <a:pt x="0" y="5088364"/>
                </a:lnTo>
                <a:lnTo>
                  <a:pt x="7992018" y="5088364"/>
                </a:lnTo>
                <a:lnTo>
                  <a:pt x="7992018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-51184" b="-97584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-139838">
            <a:off x="13108914" y="6592431"/>
            <a:ext cx="6295478" cy="7990716"/>
          </a:xfrm>
          <a:custGeom>
            <a:avLst/>
            <a:gdLst/>
            <a:ahLst/>
            <a:cxnLst/>
            <a:rect r="r" b="b" t="t" l="l"/>
            <a:pathLst>
              <a:path h="7990716" w="6295478">
                <a:moveTo>
                  <a:pt x="0" y="0"/>
                </a:moveTo>
                <a:lnTo>
                  <a:pt x="6295478" y="0"/>
                </a:lnTo>
                <a:lnTo>
                  <a:pt x="6295478" y="7990717"/>
                </a:lnTo>
                <a:lnTo>
                  <a:pt x="0" y="7990717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-95055" b="-38114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-2045443" y="-2501924"/>
            <a:ext cx="7992018" cy="5517923"/>
          </a:xfrm>
          <a:custGeom>
            <a:avLst/>
            <a:gdLst/>
            <a:ahLst/>
            <a:cxnLst/>
            <a:rect r="r" b="b" t="t" l="l"/>
            <a:pathLst>
              <a:path h="5517923" w="7992018">
                <a:moveTo>
                  <a:pt x="0" y="0"/>
                </a:moveTo>
                <a:lnTo>
                  <a:pt x="7992018" y="0"/>
                </a:lnTo>
                <a:lnTo>
                  <a:pt x="7992018" y="5517923"/>
                </a:lnTo>
                <a:lnTo>
                  <a:pt x="0" y="551792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-51184" t="0" r="0" b="-82202"/>
            </a:stretch>
          </a:blipFill>
        </p:spPr>
      </p:sp>
      <p:sp>
        <p:nvSpPr>
          <p:cNvPr name="Freeform 5" id="5"/>
          <p:cNvSpPr/>
          <p:nvPr/>
        </p:nvSpPr>
        <p:spPr>
          <a:xfrm flipH="true" flipV="false" rot="-1448817">
            <a:off x="13675791" y="-3285502"/>
            <a:ext cx="6460250" cy="8199858"/>
          </a:xfrm>
          <a:custGeom>
            <a:avLst/>
            <a:gdLst/>
            <a:ahLst/>
            <a:cxnLst/>
            <a:rect r="r" b="b" t="t" l="l"/>
            <a:pathLst>
              <a:path h="8199858" w="6460250">
                <a:moveTo>
                  <a:pt x="6460250" y="0"/>
                </a:moveTo>
                <a:lnTo>
                  <a:pt x="0" y="0"/>
                </a:lnTo>
                <a:lnTo>
                  <a:pt x="0" y="8199858"/>
                </a:lnTo>
                <a:lnTo>
                  <a:pt x="6460250" y="8199858"/>
                </a:lnTo>
                <a:lnTo>
                  <a:pt x="646025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-83381" t="0" r="0" b="-29848"/>
            </a:stretch>
          </a:blipFill>
        </p:spPr>
      </p:sp>
      <p:sp>
        <p:nvSpPr>
          <p:cNvPr name="TextBox 6" id="6"/>
          <p:cNvSpPr txBox="true"/>
          <p:nvPr/>
        </p:nvSpPr>
        <p:spPr>
          <a:xfrm rot="0">
            <a:off x="4363002" y="350785"/>
            <a:ext cx="10579556" cy="118277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828"/>
              </a:lnSpc>
            </a:pPr>
            <a:r>
              <a:rPr lang="en-US" sz="8828">
                <a:solidFill>
                  <a:srgbClr val="643325"/>
                </a:solidFill>
                <a:latin typeface="Noot"/>
                <a:ea typeface="Noot"/>
                <a:cs typeface="Noot"/>
                <a:sym typeface="Noot"/>
              </a:rPr>
              <a:t>РОЗВ’ЯЖИ ЗАДАЧУ</a:t>
            </a:r>
          </a:p>
        </p:txBody>
      </p:sp>
      <p:sp>
        <p:nvSpPr>
          <p:cNvPr name="Freeform 7" id="7"/>
          <p:cNvSpPr/>
          <p:nvPr/>
        </p:nvSpPr>
        <p:spPr>
          <a:xfrm flipH="false" flipV="false" rot="0">
            <a:off x="295326" y="8002642"/>
            <a:ext cx="1466748" cy="2284358"/>
          </a:xfrm>
          <a:custGeom>
            <a:avLst/>
            <a:gdLst/>
            <a:ahLst/>
            <a:cxnLst/>
            <a:rect r="r" b="b" t="t" l="l"/>
            <a:pathLst>
              <a:path h="2284358" w="1466748">
                <a:moveTo>
                  <a:pt x="0" y="0"/>
                </a:moveTo>
                <a:lnTo>
                  <a:pt x="1466748" y="0"/>
                </a:lnTo>
                <a:lnTo>
                  <a:pt x="1466748" y="2284358"/>
                </a:lnTo>
                <a:lnTo>
                  <a:pt x="0" y="2284358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8" id="8"/>
          <p:cNvSpPr txBox="true"/>
          <p:nvPr/>
        </p:nvSpPr>
        <p:spPr>
          <a:xfrm rot="0">
            <a:off x="1476806" y="1585964"/>
            <a:ext cx="10420265" cy="641667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125"/>
              </a:lnSpc>
              <a:spcBef>
                <a:spcPct val="0"/>
              </a:spcBef>
            </a:pPr>
            <a:r>
              <a:rPr lang="en-US" sz="6125">
                <a:solidFill>
                  <a:srgbClr val="643325"/>
                </a:solidFill>
                <a:latin typeface="Jua"/>
                <a:ea typeface="Jua"/>
                <a:cs typeface="Jua"/>
                <a:sym typeface="Jua"/>
              </a:rPr>
              <a:t>Тітка Люсі вирішила пригостити своїх друзів чаєм. Вона купила пачку чаю за 6.25 солів і банку меду за 8.70 солів.</a:t>
            </a:r>
          </a:p>
          <a:p>
            <a:pPr algn="ctr">
              <a:lnSpc>
                <a:spcPts val="6125"/>
              </a:lnSpc>
              <a:spcBef>
                <a:spcPct val="0"/>
              </a:spcBef>
            </a:pPr>
            <a:r>
              <a:rPr lang="en-US" sz="6125">
                <a:solidFill>
                  <a:srgbClr val="643325"/>
                </a:solidFill>
                <a:latin typeface="Jua"/>
                <a:ea typeface="Jua"/>
                <a:cs typeface="Jua"/>
                <a:sym typeface="Jua"/>
              </a:rPr>
              <a:t>Скільки всього солів заплатила тітка Люсі? 🍯🍵</a:t>
            </a:r>
          </a:p>
        </p:txBody>
      </p:sp>
    </p:spTree>
  </p:cSld>
  <p:clrMapOvr>
    <a:masterClrMapping/>
  </p:clrMapOvr>
</p:sld>
</file>

<file path=ppt/slides/slide2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4F1C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true" flipV="false" rot="0">
            <a:off x="-1478236" y="6714118"/>
            <a:ext cx="7992018" cy="5088365"/>
          </a:xfrm>
          <a:custGeom>
            <a:avLst/>
            <a:gdLst/>
            <a:ahLst/>
            <a:cxnLst/>
            <a:rect r="r" b="b" t="t" l="l"/>
            <a:pathLst>
              <a:path h="5088365" w="7992018">
                <a:moveTo>
                  <a:pt x="7992018" y="0"/>
                </a:moveTo>
                <a:lnTo>
                  <a:pt x="0" y="0"/>
                </a:lnTo>
                <a:lnTo>
                  <a:pt x="0" y="5088364"/>
                </a:lnTo>
                <a:lnTo>
                  <a:pt x="7992018" y="5088364"/>
                </a:lnTo>
                <a:lnTo>
                  <a:pt x="7992018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-51184" b="-97584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-139838">
            <a:off x="13108914" y="6592431"/>
            <a:ext cx="6295478" cy="7990716"/>
          </a:xfrm>
          <a:custGeom>
            <a:avLst/>
            <a:gdLst/>
            <a:ahLst/>
            <a:cxnLst/>
            <a:rect r="r" b="b" t="t" l="l"/>
            <a:pathLst>
              <a:path h="7990716" w="6295478">
                <a:moveTo>
                  <a:pt x="0" y="0"/>
                </a:moveTo>
                <a:lnTo>
                  <a:pt x="6295478" y="0"/>
                </a:lnTo>
                <a:lnTo>
                  <a:pt x="6295478" y="7990717"/>
                </a:lnTo>
                <a:lnTo>
                  <a:pt x="0" y="7990717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-95055" b="-38114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-2045443" y="-2501924"/>
            <a:ext cx="7992018" cy="5517923"/>
          </a:xfrm>
          <a:custGeom>
            <a:avLst/>
            <a:gdLst/>
            <a:ahLst/>
            <a:cxnLst/>
            <a:rect r="r" b="b" t="t" l="l"/>
            <a:pathLst>
              <a:path h="5517923" w="7992018">
                <a:moveTo>
                  <a:pt x="0" y="0"/>
                </a:moveTo>
                <a:lnTo>
                  <a:pt x="7992018" y="0"/>
                </a:lnTo>
                <a:lnTo>
                  <a:pt x="7992018" y="5517923"/>
                </a:lnTo>
                <a:lnTo>
                  <a:pt x="0" y="551792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-51184" t="0" r="0" b="-82202"/>
            </a:stretch>
          </a:blipFill>
        </p:spPr>
      </p:sp>
      <p:sp>
        <p:nvSpPr>
          <p:cNvPr name="Freeform 5" id="5"/>
          <p:cNvSpPr/>
          <p:nvPr/>
        </p:nvSpPr>
        <p:spPr>
          <a:xfrm flipH="true" flipV="false" rot="-1448817">
            <a:off x="13675791" y="-3285502"/>
            <a:ext cx="6460250" cy="8199858"/>
          </a:xfrm>
          <a:custGeom>
            <a:avLst/>
            <a:gdLst/>
            <a:ahLst/>
            <a:cxnLst/>
            <a:rect r="r" b="b" t="t" l="l"/>
            <a:pathLst>
              <a:path h="8199858" w="6460250">
                <a:moveTo>
                  <a:pt x="6460250" y="0"/>
                </a:moveTo>
                <a:lnTo>
                  <a:pt x="0" y="0"/>
                </a:lnTo>
                <a:lnTo>
                  <a:pt x="0" y="8199858"/>
                </a:lnTo>
                <a:lnTo>
                  <a:pt x="6460250" y="8199858"/>
                </a:lnTo>
                <a:lnTo>
                  <a:pt x="646025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-83381" t="0" r="0" b="-29848"/>
            </a:stretch>
          </a:blipFill>
        </p:spPr>
      </p:sp>
      <p:sp>
        <p:nvSpPr>
          <p:cNvPr name="TextBox 6" id="6"/>
          <p:cNvSpPr txBox="true"/>
          <p:nvPr/>
        </p:nvSpPr>
        <p:spPr>
          <a:xfrm rot="0">
            <a:off x="4363002" y="350785"/>
            <a:ext cx="10579556" cy="118277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828"/>
              </a:lnSpc>
            </a:pPr>
            <a:r>
              <a:rPr lang="en-US" sz="8828">
                <a:solidFill>
                  <a:srgbClr val="643325"/>
                </a:solidFill>
                <a:latin typeface="Noot"/>
                <a:ea typeface="Noot"/>
                <a:cs typeface="Noot"/>
                <a:sym typeface="Noot"/>
              </a:rPr>
              <a:t>РОЗВ’ЯЖИ ЗАДАЧУ</a:t>
            </a:r>
          </a:p>
        </p:txBody>
      </p:sp>
      <p:sp>
        <p:nvSpPr>
          <p:cNvPr name="Freeform 7" id="7"/>
          <p:cNvSpPr/>
          <p:nvPr/>
        </p:nvSpPr>
        <p:spPr>
          <a:xfrm flipH="false" flipV="false" rot="0">
            <a:off x="295326" y="8002642"/>
            <a:ext cx="1466748" cy="2284358"/>
          </a:xfrm>
          <a:custGeom>
            <a:avLst/>
            <a:gdLst/>
            <a:ahLst/>
            <a:cxnLst/>
            <a:rect r="r" b="b" t="t" l="l"/>
            <a:pathLst>
              <a:path h="2284358" w="1466748">
                <a:moveTo>
                  <a:pt x="0" y="0"/>
                </a:moveTo>
                <a:lnTo>
                  <a:pt x="1466748" y="0"/>
                </a:lnTo>
                <a:lnTo>
                  <a:pt x="1466748" y="2284358"/>
                </a:lnTo>
                <a:lnTo>
                  <a:pt x="0" y="2284358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8" id="8"/>
          <p:cNvSpPr txBox="true"/>
          <p:nvPr/>
        </p:nvSpPr>
        <p:spPr>
          <a:xfrm rot="0">
            <a:off x="1950566" y="1504987"/>
            <a:ext cx="9486327" cy="685996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846"/>
              </a:lnSpc>
              <a:spcBef>
                <a:spcPct val="0"/>
              </a:spcBef>
            </a:pPr>
            <a:r>
              <a:rPr lang="en-US" sz="5846">
                <a:solidFill>
                  <a:srgbClr val="643325"/>
                </a:solidFill>
                <a:latin typeface="Jua"/>
                <a:ea typeface="Jua"/>
                <a:cs typeface="Jua"/>
                <a:sym typeface="Jua"/>
              </a:rPr>
              <a:t>Тітка Люсі купила для Паддінгтона квиток на пароплав за 12.45 солів. Потім вона ще витратила 7.80 солів на сувеніри для друзів у Лондоні.</a:t>
            </a:r>
          </a:p>
          <a:p>
            <a:pPr algn="ctr">
              <a:lnSpc>
                <a:spcPts val="5846"/>
              </a:lnSpc>
              <a:spcBef>
                <a:spcPct val="0"/>
              </a:spcBef>
            </a:pPr>
            <a:r>
              <a:rPr lang="en-US" sz="5846">
                <a:solidFill>
                  <a:srgbClr val="643325"/>
                </a:solidFill>
                <a:latin typeface="Jua"/>
                <a:ea typeface="Jua"/>
                <a:cs typeface="Jua"/>
                <a:sym typeface="Jua"/>
              </a:rPr>
              <a:t>Скільки всього солів витратила тітка Люсі? 🚢🎁</a:t>
            </a:r>
          </a:p>
        </p:txBody>
      </p:sp>
    </p:spTree>
  </p:cSld>
  <p:clrMapOvr>
    <a:masterClrMapping/>
  </p:clrMapOvr>
</p:sld>
</file>

<file path=ppt/slides/slide2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80A239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true" flipV="false" rot="0">
            <a:off x="-1565363" y="6714118"/>
            <a:ext cx="7992018" cy="5088365"/>
          </a:xfrm>
          <a:custGeom>
            <a:avLst/>
            <a:gdLst/>
            <a:ahLst/>
            <a:cxnLst/>
            <a:rect r="r" b="b" t="t" l="l"/>
            <a:pathLst>
              <a:path h="5088365" w="7992018">
                <a:moveTo>
                  <a:pt x="7992018" y="0"/>
                </a:moveTo>
                <a:lnTo>
                  <a:pt x="0" y="0"/>
                </a:lnTo>
                <a:lnTo>
                  <a:pt x="0" y="5088364"/>
                </a:lnTo>
                <a:lnTo>
                  <a:pt x="7992018" y="5088364"/>
                </a:lnTo>
                <a:lnTo>
                  <a:pt x="7992018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-51184" b="-97584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-139838">
            <a:off x="13108914" y="6592431"/>
            <a:ext cx="6295478" cy="7990716"/>
          </a:xfrm>
          <a:custGeom>
            <a:avLst/>
            <a:gdLst/>
            <a:ahLst/>
            <a:cxnLst/>
            <a:rect r="r" b="b" t="t" l="l"/>
            <a:pathLst>
              <a:path h="7990716" w="6295478">
                <a:moveTo>
                  <a:pt x="0" y="0"/>
                </a:moveTo>
                <a:lnTo>
                  <a:pt x="6295478" y="0"/>
                </a:lnTo>
                <a:lnTo>
                  <a:pt x="6295478" y="7990717"/>
                </a:lnTo>
                <a:lnTo>
                  <a:pt x="0" y="7990717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-95055" b="-38114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14291991" y="-664932"/>
            <a:ext cx="7992018" cy="5517923"/>
          </a:xfrm>
          <a:custGeom>
            <a:avLst/>
            <a:gdLst/>
            <a:ahLst/>
            <a:cxnLst/>
            <a:rect r="r" b="b" t="t" l="l"/>
            <a:pathLst>
              <a:path h="5517923" w="7992018">
                <a:moveTo>
                  <a:pt x="0" y="0"/>
                </a:moveTo>
                <a:lnTo>
                  <a:pt x="7992018" y="0"/>
                </a:lnTo>
                <a:lnTo>
                  <a:pt x="7992018" y="5517923"/>
                </a:lnTo>
                <a:lnTo>
                  <a:pt x="0" y="551792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-38157" r="-51184" b="-44044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266312">
            <a:off x="-2201425" y="-2610953"/>
            <a:ext cx="6460250" cy="8199858"/>
          </a:xfrm>
          <a:custGeom>
            <a:avLst/>
            <a:gdLst/>
            <a:ahLst/>
            <a:cxnLst/>
            <a:rect r="r" b="b" t="t" l="l"/>
            <a:pathLst>
              <a:path h="8199858" w="6460250">
                <a:moveTo>
                  <a:pt x="0" y="0"/>
                </a:moveTo>
                <a:lnTo>
                  <a:pt x="6460250" y="0"/>
                </a:lnTo>
                <a:lnTo>
                  <a:pt x="6460250" y="8199858"/>
                </a:lnTo>
                <a:lnTo>
                  <a:pt x="0" y="8199858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-83381" t="0" r="0" b="-29848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111806">
            <a:off x="621104" y="238425"/>
            <a:ext cx="14766149" cy="6257156"/>
          </a:xfrm>
          <a:custGeom>
            <a:avLst/>
            <a:gdLst/>
            <a:ahLst/>
            <a:cxnLst/>
            <a:rect r="r" b="b" t="t" l="l"/>
            <a:pathLst>
              <a:path h="6257156" w="14766149">
                <a:moveTo>
                  <a:pt x="0" y="0"/>
                </a:moveTo>
                <a:lnTo>
                  <a:pt x="14766149" y="0"/>
                </a:lnTo>
                <a:lnTo>
                  <a:pt x="14766149" y="6257155"/>
                </a:lnTo>
                <a:lnTo>
                  <a:pt x="0" y="6257155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8182935" y="773082"/>
            <a:ext cx="9532214" cy="9513918"/>
          </a:xfrm>
          <a:custGeom>
            <a:avLst/>
            <a:gdLst/>
            <a:ahLst/>
            <a:cxnLst/>
            <a:rect r="r" b="b" t="t" l="l"/>
            <a:pathLst>
              <a:path h="9513918" w="9532214">
                <a:moveTo>
                  <a:pt x="0" y="0"/>
                </a:moveTo>
                <a:lnTo>
                  <a:pt x="9532214" y="0"/>
                </a:lnTo>
                <a:lnTo>
                  <a:pt x="9532214" y="9513918"/>
                </a:lnTo>
                <a:lnTo>
                  <a:pt x="0" y="9513918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l="0" t="0" r="0" b="0"/>
            </a:stretch>
          </a:blipFill>
        </p:spPr>
      </p:sp>
      <p:sp>
        <p:nvSpPr>
          <p:cNvPr name="TextBox 8" id="8"/>
          <p:cNvSpPr txBox="true"/>
          <p:nvPr/>
        </p:nvSpPr>
        <p:spPr>
          <a:xfrm rot="0">
            <a:off x="523275" y="1190625"/>
            <a:ext cx="12783286" cy="23526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9000"/>
              </a:lnSpc>
            </a:pPr>
            <a:r>
              <a:rPr lang="en-US" sz="9000">
                <a:solidFill>
                  <a:srgbClr val="000000"/>
                </a:solidFill>
                <a:latin typeface="Noot"/>
                <a:ea typeface="Noot"/>
                <a:cs typeface="Noot"/>
                <a:sym typeface="Noot"/>
              </a:rPr>
              <a:t>Даня, </a:t>
            </a:r>
          </a:p>
          <a:p>
            <a:pPr algn="ctr">
              <a:lnSpc>
                <a:spcPts val="9000"/>
              </a:lnSpc>
            </a:pPr>
            <a:r>
              <a:rPr lang="en-US" sz="9000">
                <a:solidFill>
                  <a:srgbClr val="000000"/>
                </a:solidFill>
                <a:latin typeface="Noot"/>
                <a:ea typeface="Noot"/>
                <a:cs typeface="Noot"/>
                <a:sym typeface="Noot"/>
              </a:rPr>
              <a:t>ти молодець!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DAGh_s0DDio</dc:identifier>
  <dcterms:modified xsi:type="dcterms:W3CDTF">2011-08-01T06:04:30Z</dcterms:modified>
  <cp:revision>1</cp:revision>
  <dc:title>Математичні пригоди</dc:title>
</cp:coreProperties>
</file>