
<file path=[Content_Types].xml><?xml version="1.0" encoding="utf-8"?>
<Types xmlns="http://schemas.openxmlformats.org/package/2006/content-types">
  <Default Extension="bin" ContentType="application/vnd.openxmlformats-officedocument.oleObject"/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1" r:id="rId1"/>
  </p:sldMasterIdLst>
  <p:notesMasterIdLst>
    <p:notesMasterId r:id="rId23"/>
  </p:notesMasterIdLst>
  <p:sldIdLst>
    <p:sldId id="256" r:id="rId2"/>
    <p:sldId id="257" r:id="rId3"/>
    <p:sldId id="355" r:id="rId4"/>
    <p:sldId id="258" r:id="rId5"/>
    <p:sldId id="259" r:id="rId6"/>
    <p:sldId id="267" r:id="rId7"/>
    <p:sldId id="357" r:id="rId8"/>
    <p:sldId id="322" r:id="rId9"/>
    <p:sldId id="358" r:id="rId10"/>
    <p:sldId id="277" r:id="rId11"/>
    <p:sldId id="359" r:id="rId12"/>
    <p:sldId id="261" r:id="rId13"/>
    <p:sldId id="379" r:id="rId14"/>
    <p:sldId id="380" r:id="rId15"/>
    <p:sldId id="381" r:id="rId16"/>
    <p:sldId id="284" r:id="rId17"/>
    <p:sldId id="363" r:id="rId18"/>
    <p:sldId id="367" r:id="rId19"/>
    <p:sldId id="362" r:id="rId20"/>
    <p:sldId id="377" r:id="rId21"/>
    <p:sldId id="382" r:id="rId22"/>
  </p:sldIdLst>
  <p:sldSz cx="9144000" cy="5143500" type="screen16x9"/>
  <p:notesSz cx="6858000" cy="9144000"/>
  <p:embeddedFontLst>
    <p:embeddedFont>
      <p:font typeface="Bookman Old Style" panose="02050604050505020204" pitchFamily="18" charset="0"/>
      <p:regular r:id="rId24"/>
      <p:bold r:id="rId25"/>
      <p:italic r:id="rId26"/>
      <p:boldItalic r:id="rId27"/>
    </p:embeddedFont>
    <p:embeddedFont>
      <p:font typeface="Cambria Math" panose="02040503050406030204" pitchFamily="18" charset="0"/>
      <p:regular r:id="rId28"/>
    </p:embeddedFont>
    <p:embeddedFont>
      <p:font typeface="Consolas" panose="020B0609020204030204" pitchFamily="49" charset="0"/>
      <p:regular r:id="rId29"/>
      <p:bold r:id="rId30"/>
      <p:italic r:id="rId31"/>
      <p:boldItalic r:id="rId32"/>
    </p:embeddedFont>
    <p:embeddedFont>
      <p:font typeface="Ubuntu" panose="020B0504030602030204" pitchFamily="34" charset="0"/>
      <p:regular r:id="rId33"/>
      <p:bold r:id="rId34"/>
      <p:italic r:id="rId35"/>
      <p:boldItalic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FA02C78-DAA3-49CB-B016-8E1F527AA5F7}">
  <a:tblStyle styleId="{6FA02C78-DAA3-49CB-B016-8E1F527AA5F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730" y="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font" Target="fonts/font12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C0D148-11AB-426A-99AD-5BD20351E6A7}" type="doc">
      <dgm:prSet loTypeId="urn:microsoft.com/office/officeart/2005/8/layout/hierarchy3" loCatId="hierarchy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uk-UA"/>
        </a:p>
      </dgm:t>
    </dgm:pt>
    <dgm:pt modelId="{6455BE88-1303-4F29-9592-3CBCDE78B63B}">
      <dgm:prSet phldrT="[Текст]" custT="1"/>
      <dgm:spPr/>
      <dgm:t>
        <a:bodyPr/>
        <a:lstStyle/>
        <a:p>
          <a:r>
            <a:rPr lang="uk-UA" sz="2000" dirty="0">
              <a:latin typeface="Bookman Old Style" panose="02050604050505020204" pitchFamily="18" charset="0"/>
            </a:rPr>
            <a:t>Неозначувані поняття</a:t>
          </a:r>
        </a:p>
      </dgm:t>
    </dgm:pt>
    <dgm:pt modelId="{503A762D-EB1A-4961-929B-16F6E66AD4AC}" type="parTrans" cxnId="{D33C3BFB-0BB6-42D8-BE9F-969F0CEE4C48}">
      <dgm:prSet/>
      <dgm:spPr/>
      <dgm:t>
        <a:bodyPr/>
        <a:lstStyle/>
        <a:p>
          <a:endParaRPr lang="uk-UA" sz="1600">
            <a:latin typeface="Bookman Old Style" panose="02050604050505020204" pitchFamily="18" charset="0"/>
          </a:endParaRPr>
        </a:p>
      </dgm:t>
    </dgm:pt>
    <dgm:pt modelId="{831F668A-B9E5-4889-96CD-299387288ED2}" type="sibTrans" cxnId="{D33C3BFB-0BB6-42D8-BE9F-969F0CEE4C48}">
      <dgm:prSet/>
      <dgm:spPr/>
      <dgm:t>
        <a:bodyPr/>
        <a:lstStyle/>
        <a:p>
          <a:endParaRPr lang="uk-UA" sz="1600">
            <a:latin typeface="Bookman Old Style" panose="02050604050505020204" pitchFamily="18" charset="0"/>
          </a:endParaRPr>
        </a:p>
      </dgm:t>
    </dgm:pt>
    <dgm:pt modelId="{1EC6CDCD-B5FD-44B6-B22F-8369E4AB8893}">
      <dgm:prSet phldrT="[Текст]" custT="1"/>
      <dgm:spPr/>
      <dgm:t>
        <a:bodyPr/>
        <a:lstStyle/>
        <a:p>
          <a:r>
            <a:rPr lang="uk-UA" sz="2000" dirty="0">
              <a:latin typeface="Bookman Old Style" panose="02050604050505020204" pitchFamily="18" charset="0"/>
            </a:rPr>
            <a:t>Означення</a:t>
          </a:r>
        </a:p>
      </dgm:t>
    </dgm:pt>
    <dgm:pt modelId="{DBA22F75-3A8B-4492-98E9-BD54B7346204}" type="parTrans" cxnId="{9A753F92-4F1B-4BE0-BA38-0F64DBC13DFA}">
      <dgm:prSet/>
      <dgm:spPr/>
      <dgm:t>
        <a:bodyPr/>
        <a:lstStyle/>
        <a:p>
          <a:endParaRPr lang="uk-UA" sz="1600">
            <a:latin typeface="Bookman Old Style" panose="02050604050505020204" pitchFamily="18" charset="0"/>
          </a:endParaRPr>
        </a:p>
      </dgm:t>
    </dgm:pt>
    <dgm:pt modelId="{13971D9F-6204-461E-8378-F45DE5D2BF72}" type="sibTrans" cxnId="{9A753F92-4F1B-4BE0-BA38-0F64DBC13DFA}">
      <dgm:prSet/>
      <dgm:spPr/>
      <dgm:t>
        <a:bodyPr/>
        <a:lstStyle/>
        <a:p>
          <a:endParaRPr lang="uk-UA" sz="1600">
            <a:latin typeface="Bookman Old Style" panose="02050604050505020204" pitchFamily="18" charset="0"/>
          </a:endParaRPr>
        </a:p>
      </dgm:t>
    </dgm:pt>
    <dgm:pt modelId="{92C98390-4292-4CFE-82CA-5DD4A36FA7AF}">
      <dgm:prSet phldrT="[Текст]" custT="1"/>
      <dgm:spPr/>
      <dgm:t>
        <a:bodyPr/>
        <a:lstStyle/>
        <a:p>
          <a:r>
            <a:rPr lang="uk-UA" sz="2000" dirty="0">
              <a:latin typeface="Bookman Old Style" panose="02050604050505020204" pitchFamily="18" charset="0"/>
            </a:rPr>
            <a:t>Аксіоми</a:t>
          </a:r>
        </a:p>
      </dgm:t>
    </dgm:pt>
    <dgm:pt modelId="{6ED24326-E8E6-4C17-A795-D37DD4AE6AA9}" type="parTrans" cxnId="{88BCB5DB-FA24-4B60-BE9B-26A65835E67E}">
      <dgm:prSet/>
      <dgm:spPr/>
      <dgm:t>
        <a:bodyPr/>
        <a:lstStyle/>
        <a:p>
          <a:endParaRPr lang="uk-UA" sz="1600">
            <a:latin typeface="Bookman Old Style" panose="02050604050505020204" pitchFamily="18" charset="0"/>
          </a:endParaRPr>
        </a:p>
      </dgm:t>
    </dgm:pt>
    <dgm:pt modelId="{52330176-398D-43EC-8283-1A6216FAB68A}" type="sibTrans" cxnId="{88BCB5DB-FA24-4B60-BE9B-26A65835E67E}">
      <dgm:prSet/>
      <dgm:spPr/>
      <dgm:t>
        <a:bodyPr/>
        <a:lstStyle/>
        <a:p>
          <a:endParaRPr lang="uk-UA" sz="1600">
            <a:latin typeface="Bookman Old Style" panose="02050604050505020204" pitchFamily="18" charset="0"/>
          </a:endParaRPr>
        </a:p>
      </dgm:t>
    </dgm:pt>
    <dgm:pt modelId="{85159881-95B3-4D05-A538-AB65D3FD37D6}">
      <dgm:prSet phldrT="[Текст]" custT="1"/>
      <dgm:spPr/>
      <dgm:t>
        <a:bodyPr/>
        <a:lstStyle/>
        <a:p>
          <a:r>
            <a:rPr lang="uk-UA" sz="2000" dirty="0">
              <a:latin typeface="Bookman Old Style" panose="02050604050505020204" pitchFamily="18" charset="0"/>
            </a:rPr>
            <a:t>Теореми</a:t>
          </a:r>
        </a:p>
      </dgm:t>
    </dgm:pt>
    <dgm:pt modelId="{6B689610-3379-4403-9506-828F79CABAF5}" type="parTrans" cxnId="{8D62EE5C-F133-49A1-8B1D-51769040B651}">
      <dgm:prSet/>
      <dgm:spPr/>
      <dgm:t>
        <a:bodyPr/>
        <a:lstStyle/>
        <a:p>
          <a:endParaRPr lang="uk-UA" sz="1600">
            <a:latin typeface="Bookman Old Style" panose="02050604050505020204" pitchFamily="18" charset="0"/>
          </a:endParaRPr>
        </a:p>
      </dgm:t>
    </dgm:pt>
    <dgm:pt modelId="{52958F06-1BA7-4DFC-AFAF-AA8A8DE81AAD}" type="sibTrans" cxnId="{8D62EE5C-F133-49A1-8B1D-51769040B651}">
      <dgm:prSet/>
      <dgm:spPr/>
      <dgm:t>
        <a:bodyPr/>
        <a:lstStyle/>
        <a:p>
          <a:endParaRPr lang="uk-UA" sz="1600">
            <a:latin typeface="Bookman Old Style" panose="02050604050505020204" pitchFamily="18" charset="0"/>
          </a:endParaRPr>
        </a:p>
      </dgm:t>
    </dgm:pt>
    <dgm:pt modelId="{806FBFDB-9865-49B7-86A6-46B785FC1BD7}" type="pres">
      <dgm:prSet presAssocID="{16C0D148-11AB-426A-99AD-5BD20351E6A7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B54EDAB-CE44-431B-8AAB-23E13D0A2CB2}" type="pres">
      <dgm:prSet presAssocID="{6455BE88-1303-4F29-9592-3CBCDE78B63B}" presName="root" presStyleCnt="0"/>
      <dgm:spPr/>
    </dgm:pt>
    <dgm:pt modelId="{680580A0-A370-4272-B8E8-B41ABF1C83D9}" type="pres">
      <dgm:prSet presAssocID="{6455BE88-1303-4F29-9592-3CBCDE78B63B}" presName="rootComposite" presStyleCnt="0"/>
      <dgm:spPr/>
    </dgm:pt>
    <dgm:pt modelId="{6EC5BF43-3618-4997-A787-AD74843485BE}" type="pres">
      <dgm:prSet presAssocID="{6455BE88-1303-4F29-9592-3CBCDE78B63B}" presName="rootText" presStyleLbl="node1" presStyleIdx="0" presStyleCnt="2"/>
      <dgm:spPr/>
    </dgm:pt>
    <dgm:pt modelId="{8E5CA7EC-D39E-45CA-A450-C12DE9C3DB93}" type="pres">
      <dgm:prSet presAssocID="{6455BE88-1303-4F29-9592-3CBCDE78B63B}" presName="rootConnector" presStyleLbl="node1" presStyleIdx="0" presStyleCnt="2"/>
      <dgm:spPr/>
    </dgm:pt>
    <dgm:pt modelId="{073FAC36-D080-4296-988A-6A07448CD90F}" type="pres">
      <dgm:prSet presAssocID="{6455BE88-1303-4F29-9592-3CBCDE78B63B}" presName="childShape" presStyleCnt="0"/>
      <dgm:spPr/>
    </dgm:pt>
    <dgm:pt modelId="{1ADD356F-57C9-40CF-A8C3-D60515AF1450}" type="pres">
      <dgm:prSet presAssocID="{DBA22F75-3A8B-4492-98E9-BD54B7346204}" presName="Name13" presStyleLbl="parChTrans1D2" presStyleIdx="0" presStyleCnt="2"/>
      <dgm:spPr/>
    </dgm:pt>
    <dgm:pt modelId="{B0DAACC9-436A-4DE6-9630-17C8AA9AEA1E}" type="pres">
      <dgm:prSet presAssocID="{1EC6CDCD-B5FD-44B6-B22F-8369E4AB8893}" presName="childText" presStyleLbl="bgAcc1" presStyleIdx="0" presStyleCnt="2">
        <dgm:presLayoutVars>
          <dgm:bulletEnabled val="1"/>
        </dgm:presLayoutVars>
      </dgm:prSet>
      <dgm:spPr/>
    </dgm:pt>
    <dgm:pt modelId="{3CD771E2-46AB-4748-8AA7-6169E5C98C0F}" type="pres">
      <dgm:prSet presAssocID="{92C98390-4292-4CFE-82CA-5DD4A36FA7AF}" presName="root" presStyleCnt="0"/>
      <dgm:spPr/>
    </dgm:pt>
    <dgm:pt modelId="{772F565E-946E-40AA-90E9-1E3AA80BA199}" type="pres">
      <dgm:prSet presAssocID="{92C98390-4292-4CFE-82CA-5DD4A36FA7AF}" presName="rootComposite" presStyleCnt="0"/>
      <dgm:spPr/>
    </dgm:pt>
    <dgm:pt modelId="{53D8F096-15EB-43D6-8DD3-E15CBB0FFA12}" type="pres">
      <dgm:prSet presAssocID="{92C98390-4292-4CFE-82CA-5DD4A36FA7AF}" presName="rootText" presStyleLbl="node1" presStyleIdx="1" presStyleCnt="2"/>
      <dgm:spPr/>
    </dgm:pt>
    <dgm:pt modelId="{4599DB35-FCEB-40C3-94D2-173221933AEC}" type="pres">
      <dgm:prSet presAssocID="{92C98390-4292-4CFE-82CA-5DD4A36FA7AF}" presName="rootConnector" presStyleLbl="node1" presStyleIdx="1" presStyleCnt="2"/>
      <dgm:spPr/>
    </dgm:pt>
    <dgm:pt modelId="{44572F7B-4B5C-4C72-92C3-1754D524491A}" type="pres">
      <dgm:prSet presAssocID="{92C98390-4292-4CFE-82CA-5DD4A36FA7AF}" presName="childShape" presStyleCnt="0"/>
      <dgm:spPr/>
    </dgm:pt>
    <dgm:pt modelId="{7B61DA27-CC3F-49BB-860E-2BF9B2D40E35}" type="pres">
      <dgm:prSet presAssocID="{6B689610-3379-4403-9506-828F79CABAF5}" presName="Name13" presStyleLbl="parChTrans1D2" presStyleIdx="1" presStyleCnt="2"/>
      <dgm:spPr/>
    </dgm:pt>
    <dgm:pt modelId="{ACD931F6-312A-4996-985D-13E76121373C}" type="pres">
      <dgm:prSet presAssocID="{85159881-95B3-4D05-A538-AB65D3FD37D6}" presName="childText" presStyleLbl="bgAcc1" presStyleIdx="1" presStyleCnt="2">
        <dgm:presLayoutVars>
          <dgm:bulletEnabled val="1"/>
        </dgm:presLayoutVars>
      </dgm:prSet>
      <dgm:spPr/>
    </dgm:pt>
  </dgm:ptLst>
  <dgm:cxnLst>
    <dgm:cxn modelId="{54607903-BF5F-4677-9872-3613302F9B02}" type="presOf" srcId="{6455BE88-1303-4F29-9592-3CBCDE78B63B}" destId="{6EC5BF43-3618-4997-A787-AD74843485BE}" srcOrd="0" destOrd="0" presId="urn:microsoft.com/office/officeart/2005/8/layout/hierarchy3"/>
    <dgm:cxn modelId="{3C2FE617-9CD3-4957-BD1F-09B10BD5D2CE}" type="presOf" srcId="{1EC6CDCD-B5FD-44B6-B22F-8369E4AB8893}" destId="{B0DAACC9-436A-4DE6-9630-17C8AA9AEA1E}" srcOrd="0" destOrd="0" presId="urn:microsoft.com/office/officeart/2005/8/layout/hierarchy3"/>
    <dgm:cxn modelId="{ABFCB32B-4881-4FD3-8AF5-B3E038483E62}" type="presOf" srcId="{92C98390-4292-4CFE-82CA-5DD4A36FA7AF}" destId="{53D8F096-15EB-43D6-8DD3-E15CBB0FFA12}" srcOrd="0" destOrd="0" presId="urn:microsoft.com/office/officeart/2005/8/layout/hierarchy3"/>
    <dgm:cxn modelId="{8D62EE5C-F133-49A1-8B1D-51769040B651}" srcId="{92C98390-4292-4CFE-82CA-5DD4A36FA7AF}" destId="{85159881-95B3-4D05-A538-AB65D3FD37D6}" srcOrd="0" destOrd="0" parTransId="{6B689610-3379-4403-9506-828F79CABAF5}" sibTransId="{52958F06-1BA7-4DFC-AFAF-AA8A8DE81AAD}"/>
    <dgm:cxn modelId="{6FD2A646-BC1A-45B5-86F9-CD566520A23D}" type="presOf" srcId="{6455BE88-1303-4F29-9592-3CBCDE78B63B}" destId="{8E5CA7EC-D39E-45CA-A450-C12DE9C3DB93}" srcOrd="1" destOrd="0" presId="urn:microsoft.com/office/officeart/2005/8/layout/hierarchy3"/>
    <dgm:cxn modelId="{50B4974B-FC0C-4DFF-8126-CDB83E00F4F4}" type="presOf" srcId="{16C0D148-11AB-426A-99AD-5BD20351E6A7}" destId="{806FBFDB-9865-49B7-86A6-46B785FC1BD7}" srcOrd="0" destOrd="0" presId="urn:microsoft.com/office/officeart/2005/8/layout/hierarchy3"/>
    <dgm:cxn modelId="{78124E72-FAFB-457D-AA50-64C41F9985D8}" type="presOf" srcId="{85159881-95B3-4D05-A538-AB65D3FD37D6}" destId="{ACD931F6-312A-4996-985D-13E76121373C}" srcOrd="0" destOrd="0" presId="urn:microsoft.com/office/officeart/2005/8/layout/hierarchy3"/>
    <dgm:cxn modelId="{9A753F92-4F1B-4BE0-BA38-0F64DBC13DFA}" srcId="{6455BE88-1303-4F29-9592-3CBCDE78B63B}" destId="{1EC6CDCD-B5FD-44B6-B22F-8369E4AB8893}" srcOrd="0" destOrd="0" parTransId="{DBA22F75-3A8B-4492-98E9-BD54B7346204}" sibTransId="{13971D9F-6204-461E-8378-F45DE5D2BF72}"/>
    <dgm:cxn modelId="{A58D81A8-2467-4D9F-A334-A47153EC60CC}" type="presOf" srcId="{DBA22F75-3A8B-4492-98E9-BD54B7346204}" destId="{1ADD356F-57C9-40CF-A8C3-D60515AF1450}" srcOrd="0" destOrd="0" presId="urn:microsoft.com/office/officeart/2005/8/layout/hierarchy3"/>
    <dgm:cxn modelId="{290A9CC9-3E04-4246-8912-BA50BCDBF0EA}" type="presOf" srcId="{6B689610-3379-4403-9506-828F79CABAF5}" destId="{7B61DA27-CC3F-49BB-860E-2BF9B2D40E35}" srcOrd="0" destOrd="0" presId="urn:microsoft.com/office/officeart/2005/8/layout/hierarchy3"/>
    <dgm:cxn modelId="{88BCB5DB-FA24-4B60-BE9B-26A65835E67E}" srcId="{16C0D148-11AB-426A-99AD-5BD20351E6A7}" destId="{92C98390-4292-4CFE-82CA-5DD4A36FA7AF}" srcOrd="1" destOrd="0" parTransId="{6ED24326-E8E6-4C17-A795-D37DD4AE6AA9}" sibTransId="{52330176-398D-43EC-8283-1A6216FAB68A}"/>
    <dgm:cxn modelId="{D33C3BFB-0BB6-42D8-BE9F-969F0CEE4C48}" srcId="{16C0D148-11AB-426A-99AD-5BD20351E6A7}" destId="{6455BE88-1303-4F29-9592-3CBCDE78B63B}" srcOrd="0" destOrd="0" parTransId="{503A762D-EB1A-4961-929B-16F6E66AD4AC}" sibTransId="{831F668A-B9E5-4889-96CD-299387288ED2}"/>
    <dgm:cxn modelId="{9E8E36FC-3701-4EB2-927F-9B35F839C2F1}" type="presOf" srcId="{92C98390-4292-4CFE-82CA-5DD4A36FA7AF}" destId="{4599DB35-FCEB-40C3-94D2-173221933AEC}" srcOrd="1" destOrd="0" presId="urn:microsoft.com/office/officeart/2005/8/layout/hierarchy3"/>
    <dgm:cxn modelId="{57E11304-95AF-4EC2-B46B-322C260787DC}" type="presParOf" srcId="{806FBFDB-9865-49B7-86A6-46B785FC1BD7}" destId="{DB54EDAB-CE44-431B-8AAB-23E13D0A2CB2}" srcOrd="0" destOrd="0" presId="urn:microsoft.com/office/officeart/2005/8/layout/hierarchy3"/>
    <dgm:cxn modelId="{AA163479-C677-416C-862A-F2961FC9D3AF}" type="presParOf" srcId="{DB54EDAB-CE44-431B-8AAB-23E13D0A2CB2}" destId="{680580A0-A370-4272-B8E8-B41ABF1C83D9}" srcOrd="0" destOrd="0" presId="urn:microsoft.com/office/officeart/2005/8/layout/hierarchy3"/>
    <dgm:cxn modelId="{08D840A1-4341-43C1-A05F-8475A3975B01}" type="presParOf" srcId="{680580A0-A370-4272-B8E8-B41ABF1C83D9}" destId="{6EC5BF43-3618-4997-A787-AD74843485BE}" srcOrd="0" destOrd="0" presId="urn:microsoft.com/office/officeart/2005/8/layout/hierarchy3"/>
    <dgm:cxn modelId="{DDD0F353-CEAE-4227-BF04-FA747AD9995F}" type="presParOf" srcId="{680580A0-A370-4272-B8E8-B41ABF1C83D9}" destId="{8E5CA7EC-D39E-45CA-A450-C12DE9C3DB93}" srcOrd="1" destOrd="0" presId="urn:microsoft.com/office/officeart/2005/8/layout/hierarchy3"/>
    <dgm:cxn modelId="{C8ABBCA1-C6DE-460E-897B-3C563D88BF47}" type="presParOf" srcId="{DB54EDAB-CE44-431B-8AAB-23E13D0A2CB2}" destId="{073FAC36-D080-4296-988A-6A07448CD90F}" srcOrd="1" destOrd="0" presId="urn:microsoft.com/office/officeart/2005/8/layout/hierarchy3"/>
    <dgm:cxn modelId="{2A1B70C2-C14F-416D-A467-123C97859DF8}" type="presParOf" srcId="{073FAC36-D080-4296-988A-6A07448CD90F}" destId="{1ADD356F-57C9-40CF-A8C3-D60515AF1450}" srcOrd="0" destOrd="0" presId="urn:microsoft.com/office/officeart/2005/8/layout/hierarchy3"/>
    <dgm:cxn modelId="{17BDBBE6-5512-44C2-BFD9-6FCE828140BE}" type="presParOf" srcId="{073FAC36-D080-4296-988A-6A07448CD90F}" destId="{B0DAACC9-436A-4DE6-9630-17C8AA9AEA1E}" srcOrd="1" destOrd="0" presId="urn:microsoft.com/office/officeart/2005/8/layout/hierarchy3"/>
    <dgm:cxn modelId="{CA431697-FAA9-4AAE-A0F3-2272C466EBDD}" type="presParOf" srcId="{806FBFDB-9865-49B7-86A6-46B785FC1BD7}" destId="{3CD771E2-46AB-4748-8AA7-6169E5C98C0F}" srcOrd="1" destOrd="0" presId="urn:microsoft.com/office/officeart/2005/8/layout/hierarchy3"/>
    <dgm:cxn modelId="{2C093EA9-0281-4509-8BCA-8FE64F0AAE8A}" type="presParOf" srcId="{3CD771E2-46AB-4748-8AA7-6169E5C98C0F}" destId="{772F565E-946E-40AA-90E9-1E3AA80BA199}" srcOrd="0" destOrd="0" presId="urn:microsoft.com/office/officeart/2005/8/layout/hierarchy3"/>
    <dgm:cxn modelId="{21FCC33C-D281-44BD-B5AC-DD936CED5A55}" type="presParOf" srcId="{772F565E-946E-40AA-90E9-1E3AA80BA199}" destId="{53D8F096-15EB-43D6-8DD3-E15CBB0FFA12}" srcOrd="0" destOrd="0" presId="urn:microsoft.com/office/officeart/2005/8/layout/hierarchy3"/>
    <dgm:cxn modelId="{2445EBBA-1967-4695-9A2D-BC7A20F79384}" type="presParOf" srcId="{772F565E-946E-40AA-90E9-1E3AA80BA199}" destId="{4599DB35-FCEB-40C3-94D2-173221933AEC}" srcOrd="1" destOrd="0" presId="urn:microsoft.com/office/officeart/2005/8/layout/hierarchy3"/>
    <dgm:cxn modelId="{A184BC62-0A27-44AF-B723-FA8589577385}" type="presParOf" srcId="{3CD771E2-46AB-4748-8AA7-6169E5C98C0F}" destId="{44572F7B-4B5C-4C72-92C3-1754D524491A}" srcOrd="1" destOrd="0" presId="urn:microsoft.com/office/officeart/2005/8/layout/hierarchy3"/>
    <dgm:cxn modelId="{ACE61D02-53BD-439F-B620-DE84ADAC2725}" type="presParOf" srcId="{44572F7B-4B5C-4C72-92C3-1754D524491A}" destId="{7B61DA27-CC3F-49BB-860E-2BF9B2D40E35}" srcOrd="0" destOrd="0" presId="urn:microsoft.com/office/officeart/2005/8/layout/hierarchy3"/>
    <dgm:cxn modelId="{F1DDF61D-FF4A-4FF5-9FD5-F43BE6A31750}" type="presParOf" srcId="{44572F7B-4B5C-4C72-92C3-1754D524491A}" destId="{ACD931F6-312A-4996-985D-13E76121373C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C5BF43-3618-4997-A787-AD74843485BE}">
      <dsp:nvSpPr>
        <dsp:cNvPr id="0" name=""/>
        <dsp:cNvSpPr/>
      </dsp:nvSpPr>
      <dsp:spPr>
        <a:xfrm>
          <a:off x="609" y="182697"/>
          <a:ext cx="2217331" cy="110866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>
              <a:latin typeface="Bookman Old Style" panose="02050604050505020204" pitchFamily="18" charset="0"/>
            </a:rPr>
            <a:t>Неозначувані поняття</a:t>
          </a:r>
        </a:p>
      </dsp:txBody>
      <dsp:txXfrm>
        <a:off x="33081" y="215169"/>
        <a:ext cx="2152387" cy="1043721"/>
      </dsp:txXfrm>
    </dsp:sp>
    <dsp:sp modelId="{1ADD356F-57C9-40CF-A8C3-D60515AF1450}">
      <dsp:nvSpPr>
        <dsp:cNvPr id="0" name=""/>
        <dsp:cNvSpPr/>
      </dsp:nvSpPr>
      <dsp:spPr>
        <a:xfrm>
          <a:off x="222342" y="1291363"/>
          <a:ext cx="221733" cy="8314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31499"/>
              </a:lnTo>
              <a:lnTo>
                <a:pt x="221733" y="831499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DAACC9-436A-4DE6-9630-17C8AA9AEA1E}">
      <dsp:nvSpPr>
        <dsp:cNvPr id="0" name=""/>
        <dsp:cNvSpPr/>
      </dsp:nvSpPr>
      <dsp:spPr>
        <a:xfrm>
          <a:off x="444075" y="1568529"/>
          <a:ext cx="1773865" cy="110866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>
              <a:latin typeface="Bookman Old Style" panose="02050604050505020204" pitchFamily="18" charset="0"/>
            </a:rPr>
            <a:t>Означення</a:t>
          </a:r>
        </a:p>
      </dsp:txBody>
      <dsp:txXfrm>
        <a:off x="476547" y="1601001"/>
        <a:ext cx="1708921" cy="1043721"/>
      </dsp:txXfrm>
    </dsp:sp>
    <dsp:sp modelId="{53D8F096-15EB-43D6-8DD3-E15CBB0FFA12}">
      <dsp:nvSpPr>
        <dsp:cNvPr id="0" name=""/>
        <dsp:cNvSpPr/>
      </dsp:nvSpPr>
      <dsp:spPr>
        <a:xfrm>
          <a:off x="2772273" y="182697"/>
          <a:ext cx="2217331" cy="110866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>
              <a:latin typeface="Bookman Old Style" panose="02050604050505020204" pitchFamily="18" charset="0"/>
            </a:rPr>
            <a:t>Аксіоми</a:t>
          </a:r>
        </a:p>
      </dsp:txBody>
      <dsp:txXfrm>
        <a:off x="2804745" y="215169"/>
        <a:ext cx="2152387" cy="1043721"/>
      </dsp:txXfrm>
    </dsp:sp>
    <dsp:sp modelId="{7B61DA27-CC3F-49BB-860E-2BF9B2D40E35}">
      <dsp:nvSpPr>
        <dsp:cNvPr id="0" name=""/>
        <dsp:cNvSpPr/>
      </dsp:nvSpPr>
      <dsp:spPr>
        <a:xfrm>
          <a:off x="2994006" y="1291363"/>
          <a:ext cx="221733" cy="8314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31499"/>
              </a:lnTo>
              <a:lnTo>
                <a:pt x="221733" y="831499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D931F6-312A-4996-985D-13E76121373C}">
      <dsp:nvSpPr>
        <dsp:cNvPr id="0" name=""/>
        <dsp:cNvSpPr/>
      </dsp:nvSpPr>
      <dsp:spPr>
        <a:xfrm>
          <a:off x="3215739" y="1568529"/>
          <a:ext cx="1773865" cy="110866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>
              <a:latin typeface="Bookman Old Style" panose="02050604050505020204" pitchFamily="18" charset="0"/>
            </a:rPr>
            <a:t>Теореми</a:t>
          </a:r>
        </a:p>
      </dsp:txBody>
      <dsp:txXfrm>
        <a:off x="3248211" y="1601001"/>
        <a:ext cx="1708921" cy="10437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" name="Google Shape;68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7" name="Google Shape;68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0" name="Google Shape;740;g8709aee9b2_1_14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1" name="Google Shape;741;g8709aee9b2_1_14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6" name="Google Shape;746;g7849623ff8_2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7" name="Google Shape;747;g7849623ff8_2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" name="Google Shape;777;g8582fade18_1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8" name="Google Shape;778;g8582fade18_1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4" name="Google Shape;1224;g859ba68624_2_3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5" name="Google Shape;1225;g859ba68624_2_3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6" name="Google Shape;746;g7849623ff8_2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7" name="Google Shape;747;g7849623ff8_2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569133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1" name="Google Shape;4421;g858862c0de_20_2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22" name="Google Shape;4422;g858862c0de_20_2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1" name="Google Shape;4421;g858862c0de_20_2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22" name="Google Shape;4422;g858862c0de_20_2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343648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2" name="Google Shape;1612;g8582fade18_1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3" name="Google Shape;1613;g8582fade18_1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2" name="Google Shape;1612;g8582fade18_1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3" name="Google Shape;1613;g8582fade18_1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130263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5" name="Google Shape;885;g7849623ff8_2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6" name="Google Shape;886;g7849623ff8_2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5">
          <a:extLst>
            <a:ext uri="{FF2B5EF4-FFF2-40B4-BE49-F238E27FC236}">
              <a16:creationId xmlns:a16="http://schemas.microsoft.com/office/drawing/2014/main" id="{D8DA807C-45AC-6C87-8380-1DA1D5C4C4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6" name="Google Shape;1776;g8582fade18_1_25:notes">
            <a:extLst>
              <a:ext uri="{FF2B5EF4-FFF2-40B4-BE49-F238E27FC236}">
                <a16:creationId xmlns:a16="http://schemas.microsoft.com/office/drawing/2014/main" id="{839351B0-8767-64BC-9300-F43852BCC08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7" name="Google Shape;1777;g8582fade18_1_25:notes">
            <a:extLst>
              <a:ext uri="{FF2B5EF4-FFF2-40B4-BE49-F238E27FC236}">
                <a16:creationId xmlns:a16="http://schemas.microsoft.com/office/drawing/2014/main" id="{21E09FDF-9FE3-F538-18EB-299500AECC1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008375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5">
          <a:extLst>
            <a:ext uri="{FF2B5EF4-FFF2-40B4-BE49-F238E27FC236}">
              <a16:creationId xmlns:a16="http://schemas.microsoft.com/office/drawing/2014/main" id="{16F6F5B9-CAC4-3B7D-C9A7-81C8CC7714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6" name="Google Shape;1776;g8582fade18_1_25:notes">
            <a:extLst>
              <a:ext uri="{FF2B5EF4-FFF2-40B4-BE49-F238E27FC236}">
                <a16:creationId xmlns:a16="http://schemas.microsoft.com/office/drawing/2014/main" id="{0A9BE3C3-CE50-EEEC-2E52-0FBD9E45ADF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7" name="Google Shape;1777;g8582fade18_1_25:notes">
            <a:extLst>
              <a:ext uri="{FF2B5EF4-FFF2-40B4-BE49-F238E27FC236}">
                <a16:creationId xmlns:a16="http://schemas.microsoft.com/office/drawing/2014/main" id="{E5B79A50-608F-551D-D986-4AF93E33761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927464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5">
          <a:extLst>
            <a:ext uri="{FF2B5EF4-FFF2-40B4-BE49-F238E27FC236}">
              <a16:creationId xmlns:a16="http://schemas.microsoft.com/office/drawing/2014/main" id="{BDAA298B-0A77-AE14-CF25-2299D9906B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6" name="Google Shape;1776;g8582fade18_1_25:notes">
            <a:extLst>
              <a:ext uri="{FF2B5EF4-FFF2-40B4-BE49-F238E27FC236}">
                <a16:creationId xmlns:a16="http://schemas.microsoft.com/office/drawing/2014/main" id="{9A05787F-10CB-DAFC-D0A3-49756D1C625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7" name="Google Shape;1777;g8582fade18_1_25:notes">
            <a:extLst>
              <a:ext uri="{FF2B5EF4-FFF2-40B4-BE49-F238E27FC236}">
                <a16:creationId xmlns:a16="http://schemas.microsoft.com/office/drawing/2014/main" id="{E9CF5084-CBC1-4E98-A714-D0A8829F789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787852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6" name="Google Shape;1776;g8582fade18_1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7" name="Google Shape;1777;g8582fade18_1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0" name="Google Shape;1680;g8582fade18_1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1" name="Google Shape;1681;g8582fade18_1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826168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6" name="Google Shape;1776;g8582fade18_1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7" name="Google Shape;1777;g8582fade18_1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238184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5" name="Google Shape;885;g7849623ff8_2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6" name="Google Shape;886;g7849623ff8_2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974029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0" name="Google Shape;1680;g8582fade18_1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1" name="Google Shape;1681;g8582fade18_1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423786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5">
          <a:extLst>
            <a:ext uri="{FF2B5EF4-FFF2-40B4-BE49-F238E27FC236}">
              <a16:creationId xmlns:a16="http://schemas.microsoft.com/office/drawing/2014/main" id="{F26013EC-0E21-0599-B39C-C92F948A38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6" name="Google Shape;1776;g8582fade18_1_25:notes">
            <a:extLst>
              <a:ext uri="{FF2B5EF4-FFF2-40B4-BE49-F238E27FC236}">
                <a16:creationId xmlns:a16="http://schemas.microsoft.com/office/drawing/2014/main" id="{2F2BB6F5-5656-C422-27F3-F4C91ADE889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7" name="Google Shape;1777;g8582fade18_1_25:notes">
            <a:extLst>
              <a:ext uri="{FF2B5EF4-FFF2-40B4-BE49-F238E27FC236}">
                <a16:creationId xmlns:a16="http://schemas.microsoft.com/office/drawing/2014/main" id="{096F4614-3ADD-08A8-59D2-E8028846DBC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66050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270825" y="111595"/>
            <a:ext cx="8602334" cy="4930561"/>
          </a:xfrm>
          <a:custGeom>
            <a:avLst/>
            <a:gdLst/>
            <a:ahLst/>
            <a:cxnLst/>
            <a:rect l="l" t="t" r="r" b="b"/>
            <a:pathLst>
              <a:path w="240507" h="145853" extrusionOk="0">
                <a:moveTo>
                  <a:pt x="3715" y="1"/>
                </a:moveTo>
                <a:cubicBezTo>
                  <a:pt x="1656" y="1"/>
                  <a:pt x="1" y="1656"/>
                  <a:pt x="1" y="3716"/>
                </a:cubicBezTo>
                <a:lnTo>
                  <a:pt x="1" y="142137"/>
                </a:lnTo>
                <a:cubicBezTo>
                  <a:pt x="1" y="144185"/>
                  <a:pt x="1656" y="145852"/>
                  <a:pt x="3715" y="145852"/>
                </a:cubicBezTo>
                <a:lnTo>
                  <a:pt x="236780" y="145852"/>
                </a:lnTo>
                <a:cubicBezTo>
                  <a:pt x="238840" y="145852"/>
                  <a:pt x="240507" y="144185"/>
                  <a:pt x="240507" y="142137"/>
                </a:cubicBezTo>
                <a:lnTo>
                  <a:pt x="240507" y="3716"/>
                </a:lnTo>
                <a:cubicBezTo>
                  <a:pt x="240507" y="1656"/>
                  <a:pt x="238840" y="1"/>
                  <a:pt x="23679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157163" dist="66675" dir="3420000" algn="bl" rotWithShape="0">
              <a:srgbClr val="000000">
                <a:alpha val="32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Google Shape;10;p2"/>
          <p:cNvSpPr/>
          <p:nvPr/>
        </p:nvSpPr>
        <p:spPr>
          <a:xfrm>
            <a:off x="272525" y="4762120"/>
            <a:ext cx="8602200" cy="59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2328950" y="4762120"/>
            <a:ext cx="6545700" cy="59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2322791" y="4762120"/>
            <a:ext cx="2241000" cy="59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15;p2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2"/>
          <p:cNvSpPr/>
          <p:nvPr/>
        </p:nvSpPr>
        <p:spPr>
          <a:xfrm>
            <a:off x="1618650" y="1915050"/>
            <a:ext cx="5906708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2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18;p2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2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2"/>
          <p:cNvSpPr/>
          <p:nvPr/>
        </p:nvSpPr>
        <p:spPr>
          <a:xfrm>
            <a:off x="1702668" y="1980489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2"/>
          <p:cNvSpPr txBox="1">
            <a:spLocks noGrp="1"/>
          </p:cNvSpPr>
          <p:nvPr>
            <p:ph type="ctrTitle"/>
          </p:nvPr>
        </p:nvSpPr>
        <p:spPr>
          <a:xfrm>
            <a:off x="713250" y="1075992"/>
            <a:ext cx="7717500" cy="90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46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22" name="Google Shape;22;p2"/>
          <p:cNvSpPr txBox="1">
            <a:spLocks noGrp="1"/>
          </p:cNvSpPr>
          <p:nvPr>
            <p:ph type="subTitle" idx="1"/>
          </p:nvPr>
        </p:nvSpPr>
        <p:spPr>
          <a:xfrm>
            <a:off x="1884890" y="1904300"/>
            <a:ext cx="5373900" cy="520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000">
                <a:solidFill>
                  <a:schemeClr val="accent4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23" name="Google Shape;23;p2"/>
          <p:cNvSpPr/>
          <p:nvPr/>
        </p:nvSpPr>
        <p:spPr>
          <a:xfrm>
            <a:off x="6580500" y="4762120"/>
            <a:ext cx="2294100" cy="59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" name="Google Shape;24;p2"/>
          <p:cNvSpPr/>
          <p:nvPr/>
        </p:nvSpPr>
        <p:spPr>
          <a:xfrm>
            <a:off x="7493119" y="3118200"/>
            <a:ext cx="207081" cy="40103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2"/>
          <p:cNvSpPr/>
          <p:nvPr/>
        </p:nvSpPr>
        <p:spPr>
          <a:xfrm>
            <a:off x="7885768" y="2677872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Google Shape;26;p2"/>
          <p:cNvSpPr/>
          <p:nvPr/>
        </p:nvSpPr>
        <p:spPr>
          <a:xfrm>
            <a:off x="8019467" y="827977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2"/>
          <p:cNvSpPr/>
          <p:nvPr/>
        </p:nvSpPr>
        <p:spPr>
          <a:xfrm>
            <a:off x="1018996" y="2764025"/>
            <a:ext cx="2743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" name="Google Shape;28;p2"/>
          <p:cNvSpPr/>
          <p:nvPr/>
        </p:nvSpPr>
        <p:spPr>
          <a:xfrm>
            <a:off x="1529143" y="682947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9;p2"/>
          <p:cNvSpPr/>
          <p:nvPr/>
        </p:nvSpPr>
        <p:spPr>
          <a:xfrm>
            <a:off x="8061192" y="4158327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" name="Google Shape;30;p2"/>
          <p:cNvSpPr/>
          <p:nvPr/>
        </p:nvSpPr>
        <p:spPr>
          <a:xfrm>
            <a:off x="6869868" y="3734060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" name="Google Shape;31;p2"/>
          <p:cNvSpPr/>
          <p:nvPr/>
        </p:nvSpPr>
        <p:spPr>
          <a:xfrm>
            <a:off x="3935903" y="723025"/>
            <a:ext cx="201277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" name="Google Shape;32;p2"/>
          <p:cNvSpPr/>
          <p:nvPr/>
        </p:nvSpPr>
        <p:spPr>
          <a:xfrm>
            <a:off x="6036693" y="539497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"/>
          <p:cNvSpPr/>
          <p:nvPr/>
        </p:nvSpPr>
        <p:spPr>
          <a:xfrm>
            <a:off x="2672689" y="416733"/>
            <a:ext cx="49954" cy="49942"/>
          </a:xfrm>
          <a:custGeom>
            <a:avLst/>
            <a:gdLst/>
            <a:ahLst/>
            <a:cxnLst/>
            <a:rect l="l" t="t" r="r" b="b"/>
            <a:pathLst>
              <a:path w="4298" h="4297" fill="none" extrusionOk="0">
                <a:moveTo>
                  <a:pt x="4297" y="2158"/>
                </a:moveTo>
                <a:cubicBezTo>
                  <a:pt x="4297" y="3338"/>
                  <a:pt x="3338" y="4297"/>
                  <a:pt x="2158" y="4297"/>
                </a:cubicBezTo>
                <a:cubicBezTo>
                  <a:pt x="978" y="4297"/>
                  <a:pt x="1" y="3338"/>
                  <a:pt x="1" y="2158"/>
                </a:cubicBezTo>
                <a:cubicBezTo>
                  <a:pt x="1" y="959"/>
                  <a:pt x="959" y="0"/>
                  <a:pt x="2158" y="0"/>
                </a:cubicBezTo>
                <a:cubicBezTo>
                  <a:pt x="3338" y="0"/>
                  <a:pt x="4297" y="978"/>
                  <a:pt x="4297" y="2158"/>
                </a:cubicBezTo>
                <a:close/>
              </a:path>
            </a:pathLst>
          </a:custGeom>
          <a:noFill/>
          <a:ln w="69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2"/>
          <p:cNvSpPr/>
          <p:nvPr/>
        </p:nvSpPr>
        <p:spPr>
          <a:xfrm>
            <a:off x="941542" y="417083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2"/>
          <p:cNvSpPr/>
          <p:nvPr/>
        </p:nvSpPr>
        <p:spPr>
          <a:xfrm>
            <a:off x="1372617" y="3309352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oogle Shape;37;p3"/>
          <p:cNvGrpSpPr/>
          <p:nvPr/>
        </p:nvGrpSpPr>
        <p:grpSpPr>
          <a:xfrm>
            <a:off x="270825" y="111595"/>
            <a:ext cx="8602334" cy="4930561"/>
            <a:chOff x="270825" y="111595"/>
            <a:chExt cx="8602334" cy="4930561"/>
          </a:xfrm>
        </p:grpSpPr>
        <p:sp>
          <p:nvSpPr>
            <p:cNvPr id="38" name="Google Shape;38;p3"/>
            <p:cNvSpPr/>
            <p:nvPr/>
          </p:nvSpPr>
          <p:spPr>
            <a:xfrm>
              <a:off x="270825" y="111595"/>
              <a:ext cx="8602334" cy="4930561"/>
            </a:xfrm>
            <a:custGeom>
              <a:avLst/>
              <a:gdLst/>
              <a:ahLst/>
              <a:cxnLst/>
              <a:rect l="l" t="t" r="r" b="b"/>
              <a:pathLst>
                <a:path w="240507" h="145853" extrusionOk="0">
                  <a:moveTo>
                    <a:pt x="3715" y="1"/>
                  </a:moveTo>
                  <a:cubicBezTo>
                    <a:pt x="1656" y="1"/>
                    <a:pt x="1" y="1656"/>
                    <a:pt x="1" y="3716"/>
                  </a:cubicBezTo>
                  <a:lnTo>
                    <a:pt x="1" y="142137"/>
                  </a:lnTo>
                  <a:cubicBezTo>
                    <a:pt x="1" y="144185"/>
                    <a:pt x="1656" y="145852"/>
                    <a:pt x="3715" y="145852"/>
                  </a:cubicBezTo>
                  <a:lnTo>
                    <a:pt x="236780" y="145852"/>
                  </a:lnTo>
                  <a:cubicBezTo>
                    <a:pt x="238840" y="145852"/>
                    <a:pt x="240507" y="144185"/>
                    <a:pt x="240507" y="142137"/>
                  </a:cubicBezTo>
                  <a:lnTo>
                    <a:pt x="240507" y="3716"/>
                  </a:lnTo>
                  <a:cubicBezTo>
                    <a:pt x="240507" y="1656"/>
                    <a:pt x="238840" y="1"/>
                    <a:pt x="23679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157163" dist="66675" dir="3420000" algn="bl" rotWithShape="0">
                <a:srgbClr val="000000">
                  <a:alpha val="32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3"/>
            <p:cNvSpPr/>
            <p:nvPr/>
          </p:nvSpPr>
          <p:spPr>
            <a:xfrm>
              <a:off x="482650" y="250775"/>
              <a:ext cx="75600" cy="756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40;p3"/>
            <p:cNvSpPr/>
            <p:nvPr/>
          </p:nvSpPr>
          <p:spPr>
            <a:xfrm>
              <a:off x="605675" y="250775"/>
              <a:ext cx="75600" cy="756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8700" y="250775"/>
              <a:ext cx="75600" cy="756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2" name="Google Shape;42;p3"/>
          <p:cNvGrpSpPr/>
          <p:nvPr/>
        </p:nvGrpSpPr>
        <p:grpSpPr>
          <a:xfrm>
            <a:off x="326011" y="326378"/>
            <a:ext cx="2449272" cy="4547269"/>
            <a:chOff x="326011" y="326378"/>
            <a:chExt cx="2449272" cy="4547269"/>
          </a:xfrm>
        </p:grpSpPr>
        <p:sp>
          <p:nvSpPr>
            <p:cNvPr id="43" name="Google Shape;43;p3"/>
            <p:cNvSpPr/>
            <p:nvPr/>
          </p:nvSpPr>
          <p:spPr>
            <a:xfrm>
              <a:off x="2558647" y="4821463"/>
              <a:ext cx="216636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3"/>
            <p:cNvSpPr/>
            <p:nvPr/>
          </p:nvSpPr>
          <p:spPr>
            <a:xfrm>
              <a:off x="611317" y="34812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50617" y="1246452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380067" y="7798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47;p3"/>
            <p:cNvSpPr/>
            <p:nvPr/>
          </p:nvSpPr>
          <p:spPr>
            <a:xfrm>
              <a:off x="552867" y="4576414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8;p3"/>
            <p:cNvSpPr/>
            <p:nvPr/>
          </p:nvSpPr>
          <p:spPr>
            <a:xfrm>
              <a:off x="444367" y="2791127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3"/>
            <p:cNvSpPr/>
            <p:nvPr/>
          </p:nvSpPr>
          <p:spPr>
            <a:xfrm>
              <a:off x="326011" y="1797625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0;p3"/>
            <p:cNvSpPr/>
            <p:nvPr/>
          </p:nvSpPr>
          <p:spPr>
            <a:xfrm>
              <a:off x="1375100" y="326378"/>
              <a:ext cx="64293" cy="64293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3"/>
            <p:cNvSpPr/>
            <p:nvPr/>
          </p:nvSpPr>
          <p:spPr>
            <a:xfrm>
              <a:off x="1375092" y="480933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3"/>
            <p:cNvSpPr/>
            <p:nvPr/>
          </p:nvSpPr>
          <p:spPr>
            <a:xfrm>
              <a:off x="370211" y="4106388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3"/>
            <p:cNvSpPr/>
            <p:nvPr/>
          </p:nvSpPr>
          <p:spPr>
            <a:xfrm>
              <a:off x="369936" y="1070700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2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4" name="Google Shape;54;p3"/>
          <p:cNvSpPr/>
          <p:nvPr/>
        </p:nvSpPr>
        <p:spPr>
          <a:xfrm>
            <a:off x="1112444" y="881950"/>
            <a:ext cx="6879600" cy="3726600"/>
          </a:xfrm>
          <a:prstGeom prst="roundRect">
            <a:avLst>
              <a:gd name="adj" fmla="val 5212"/>
            </a:avLst>
          </a:prstGeom>
          <a:solidFill>
            <a:schemeClr val="lt2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3"/>
          <p:cNvSpPr/>
          <p:nvPr/>
        </p:nvSpPr>
        <p:spPr>
          <a:xfrm>
            <a:off x="814925" y="539503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3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" name="Google Shape;57;p3"/>
          <p:cNvSpPr txBox="1">
            <a:spLocks noGrp="1"/>
          </p:cNvSpPr>
          <p:nvPr>
            <p:ph type="title"/>
          </p:nvPr>
        </p:nvSpPr>
        <p:spPr>
          <a:xfrm>
            <a:off x="1543600" y="589633"/>
            <a:ext cx="5882100" cy="38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b="1">
                <a:solidFill>
                  <a:schemeClr val="accent3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58" name="Google Shape;58;p3"/>
          <p:cNvSpPr txBox="1">
            <a:spLocks noGrp="1"/>
          </p:cNvSpPr>
          <p:nvPr>
            <p:ph type="subTitle" idx="1"/>
          </p:nvPr>
        </p:nvSpPr>
        <p:spPr>
          <a:xfrm>
            <a:off x="1619921" y="2864785"/>
            <a:ext cx="5904300" cy="146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6500" b="1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6500" b="1"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6500" b="1"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6500" b="1"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6500" b="1"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6500" b="1"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6500" b="1"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6500" b="1"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6500" b="1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4"/>
          <p:cNvSpPr/>
          <p:nvPr/>
        </p:nvSpPr>
        <p:spPr>
          <a:xfrm>
            <a:off x="270825" y="111595"/>
            <a:ext cx="8602334" cy="4930561"/>
          </a:xfrm>
          <a:custGeom>
            <a:avLst/>
            <a:gdLst/>
            <a:ahLst/>
            <a:cxnLst/>
            <a:rect l="l" t="t" r="r" b="b"/>
            <a:pathLst>
              <a:path w="240507" h="145853" extrusionOk="0">
                <a:moveTo>
                  <a:pt x="3715" y="1"/>
                </a:moveTo>
                <a:cubicBezTo>
                  <a:pt x="1656" y="1"/>
                  <a:pt x="1" y="1656"/>
                  <a:pt x="1" y="3716"/>
                </a:cubicBezTo>
                <a:lnTo>
                  <a:pt x="1" y="142137"/>
                </a:lnTo>
                <a:cubicBezTo>
                  <a:pt x="1" y="144185"/>
                  <a:pt x="1656" y="145852"/>
                  <a:pt x="3715" y="145852"/>
                </a:cubicBezTo>
                <a:lnTo>
                  <a:pt x="236780" y="145852"/>
                </a:lnTo>
                <a:cubicBezTo>
                  <a:pt x="238840" y="145852"/>
                  <a:pt x="240507" y="144185"/>
                  <a:pt x="240507" y="142137"/>
                </a:cubicBezTo>
                <a:lnTo>
                  <a:pt x="240507" y="3716"/>
                </a:lnTo>
                <a:cubicBezTo>
                  <a:pt x="240507" y="1656"/>
                  <a:pt x="238840" y="1"/>
                  <a:pt x="23679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157163" dist="66675" dir="3420000" algn="bl" rotWithShape="0">
              <a:srgbClr val="000000">
                <a:alpha val="32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" name="Google Shape;61;p4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Google Shape;62;p4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63;p4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" name="Google Shape;64;p4"/>
          <p:cNvSpPr/>
          <p:nvPr/>
        </p:nvSpPr>
        <p:spPr>
          <a:xfrm>
            <a:off x="814925" y="539503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" name="Google Shape;65;p4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4"/>
          <p:cNvSpPr txBox="1">
            <a:spLocks noGrp="1"/>
          </p:cNvSpPr>
          <p:nvPr>
            <p:ph type="title"/>
          </p:nvPr>
        </p:nvSpPr>
        <p:spPr>
          <a:xfrm>
            <a:off x="1541075" y="539500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"/>
          <p:cNvSpPr txBox="1">
            <a:spLocks noGrp="1"/>
          </p:cNvSpPr>
          <p:nvPr>
            <p:ph type="subTitle" idx="1"/>
          </p:nvPr>
        </p:nvSpPr>
        <p:spPr>
          <a:xfrm>
            <a:off x="728700" y="1164875"/>
            <a:ext cx="7702200" cy="338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6"/>
          <p:cNvSpPr/>
          <p:nvPr/>
        </p:nvSpPr>
        <p:spPr>
          <a:xfrm>
            <a:off x="270825" y="111595"/>
            <a:ext cx="8602334" cy="4930561"/>
          </a:xfrm>
          <a:custGeom>
            <a:avLst/>
            <a:gdLst/>
            <a:ahLst/>
            <a:cxnLst/>
            <a:rect l="l" t="t" r="r" b="b"/>
            <a:pathLst>
              <a:path w="240507" h="145853" extrusionOk="0">
                <a:moveTo>
                  <a:pt x="3715" y="1"/>
                </a:moveTo>
                <a:cubicBezTo>
                  <a:pt x="1656" y="1"/>
                  <a:pt x="1" y="1656"/>
                  <a:pt x="1" y="3716"/>
                </a:cubicBezTo>
                <a:lnTo>
                  <a:pt x="1" y="142137"/>
                </a:lnTo>
                <a:cubicBezTo>
                  <a:pt x="1" y="144185"/>
                  <a:pt x="1656" y="145852"/>
                  <a:pt x="3715" y="145852"/>
                </a:cubicBezTo>
                <a:lnTo>
                  <a:pt x="236780" y="145852"/>
                </a:lnTo>
                <a:cubicBezTo>
                  <a:pt x="238840" y="145852"/>
                  <a:pt x="240507" y="144185"/>
                  <a:pt x="240507" y="142137"/>
                </a:cubicBezTo>
                <a:lnTo>
                  <a:pt x="240507" y="3716"/>
                </a:lnTo>
                <a:cubicBezTo>
                  <a:pt x="240507" y="1656"/>
                  <a:pt x="238840" y="1"/>
                  <a:pt x="23679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157163" dist="66675" dir="3420000" algn="bl" rotWithShape="0">
              <a:srgbClr val="000000">
                <a:alpha val="32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6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6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6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6"/>
          <p:cNvSpPr/>
          <p:nvPr/>
        </p:nvSpPr>
        <p:spPr>
          <a:xfrm>
            <a:off x="814925" y="539503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6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1541075" y="539500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 b="1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/>
          <p:nvPr/>
        </p:nvSpPr>
        <p:spPr>
          <a:xfrm>
            <a:off x="3728847" y="4696125"/>
            <a:ext cx="216636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6"/>
          <p:cNvSpPr/>
          <p:nvPr/>
        </p:nvSpPr>
        <p:spPr>
          <a:xfrm>
            <a:off x="7409543" y="4903485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6"/>
          <p:cNvSpPr/>
          <p:nvPr/>
        </p:nvSpPr>
        <p:spPr>
          <a:xfrm>
            <a:off x="488567" y="364013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6"/>
          <p:cNvSpPr/>
          <p:nvPr/>
        </p:nvSpPr>
        <p:spPr>
          <a:xfrm>
            <a:off x="721392" y="1316452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6"/>
          <p:cNvSpPr/>
          <p:nvPr/>
        </p:nvSpPr>
        <p:spPr>
          <a:xfrm>
            <a:off x="380067" y="77988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6"/>
          <p:cNvSpPr/>
          <p:nvPr/>
        </p:nvSpPr>
        <p:spPr>
          <a:xfrm>
            <a:off x="566617" y="489688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6"/>
          <p:cNvSpPr/>
          <p:nvPr/>
        </p:nvSpPr>
        <p:spPr>
          <a:xfrm>
            <a:off x="1919817" y="4903464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6"/>
          <p:cNvSpPr/>
          <p:nvPr/>
        </p:nvSpPr>
        <p:spPr>
          <a:xfrm>
            <a:off x="6461092" y="4771427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6"/>
          <p:cNvSpPr/>
          <p:nvPr/>
        </p:nvSpPr>
        <p:spPr>
          <a:xfrm>
            <a:off x="412198" y="1593750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6"/>
          <p:cNvSpPr/>
          <p:nvPr/>
        </p:nvSpPr>
        <p:spPr>
          <a:xfrm>
            <a:off x="4872225" y="326378"/>
            <a:ext cx="64293" cy="64293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6"/>
          <p:cNvSpPr/>
          <p:nvPr/>
        </p:nvSpPr>
        <p:spPr>
          <a:xfrm>
            <a:off x="370211" y="4106388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6"/>
          <p:cNvSpPr/>
          <p:nvPr/>
        </p:nvSpPr>
        <p:spPr>
          <a:xfrm>
            <a:off x="965573" y="1218975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6"/>
          <p:cNvSpPr/>
          <p:nvPr/>
        </p:nvSpPr>
        <p:spPr>
          <a:xfrm>
            <a:off x="2007997" y="189025"/>
            <a:ext cx="216636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6"/>
          <p:cNvSpPr/>
          <p:nvPr/>
        </p:nvSpPr>
        <p:spPr>
          <a:xfrm>
            <a:off x="6035368" y="297660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9"/>
          <p:cNvSpPr/>
          <p:nvPr/>
        </p:nvSpPr>
        <p:spPr>
          <a:xfrm>
            <a:off x="270825" y="111595"/>
            <a:ext cx="8602334" cy="4930561"/>
          </a:xfrm>
          <a:custGeom>
            <a:avLst/>
            <a:gdLst/>
            <a:ahLst/>
            <a:cxnLst/>
            <a:rect l="l" t="t" r="r" b="b"/>
            <a:pathLst>
              <a:path w="240507" h="145853" extrusionOk="0">
                <a:moveTo>
                  <a:pt x="3715" y="1"/>
                </a:moveTo>
                <a:cubicBezTo>
                  <a:pt x="1656" y="1"/>
                  <a:pt x="1" y="1656"/>
                  <a:pt x="1" y="3716"/>
                </a:cubicBezTo>
                <a:lnTo>
                  <a:pt x="1" y="142137"/>
                </a:lnTo>
                <a:cubicBezTo>
                  <a:pt x="1" y="144185"/>
                  <a:pt x="1656" y="145852"/>
                  <a:pt x="3715" y="145852"/>
                </a:cubicBezTo>
                <a:lnTo>
                  <a:pt x="236780" y="145852"/>
                </a:lnTo>
                <a:cubicBezTo>
                  <a:pt x="238840" y="145852"/>
                  <a:pt x="240507" y="144185"/>
                  <a:pt x="240507" y="142137"/>
                </a:cubicBezTo>
                <a:lnTo>
                  <a:pt x="240507" y="3716"/>
                </a:lnTo>
                <a:cubicBezTo>
                  <a:pt x="240507" y="1656"/>
                  <a:pt x="238840" y="1"/>
                  <a:pt x="23679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157163" dist="66675" dir="3420000" algn="bl" rotWithShape="0">
              <a:srgbClr val="000000">
                <a:alpha val="32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9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9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9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p9"/>
          <p:cNvSpPr/>
          <p:nvPr/>
        </p:nvSpPr>
        <p:spPr>
          <a:xfrm>
            <a:off x="1018850" y="552950"/>
            <a:ext cx="7009200" cy="13824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>
            <a:noFill/>
          </a:ln>
          <a:effectLst>
            <a:outerShdw blurRad="57150" dist="19050" dir="5400000" algn="bl" rotWithShape="0">
              <a:schemeClr val="dk2">
                <a:alpha val="38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p9"/>
          <p:cNvSpPr/>
          <p:nvPr/>
        </p:nvSpPr>
        <p:spPr>
          <a:xfrm>
            <a:off x="814925" y="539503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p9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p9"/>
          <p:cNvSpPr txBox="1">
            <a:spLocks noGrp="1"/>
          </p:cNvSpPr>
          <p:nvPr>
            <p:ph type="title"/>
          </p:nvPr>
        </p:nvSpPr>
        <p:spPr>
          <a:xfrm>
            <a:off x="1541075" y="539500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9" name="Google Shape;159;p9"/>
          <p:cNvSpPr txBox="1">
            <a:spLocks noGrp="1"/>
          </p:cNvSpPr>
          <p:nvPr>
            <p:ph type="subTitle" idx="1"/>
          </p:nvPr>
        </p:nvSpPr>
        <p:spPr>
          <a:xfrm>
            <a:off x="1274825" y="1278175"/>
            <a:ext cx="6545700" cy="38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60" name="Google Shape;160;p9"/>
          <p:cNvSpPr/>
          <p:nvPr/>
        </p:nvSpPr>
        <p:spPr>
          <a:xfrm>
            <a:off x="509614" y="3412221"/>
            <a:ext cx="49954" cy="49942"/>
          </a:xfrm>
          <a:custGeom>
            <a:avLst/>
            <a:gdLst/>
            <a:ahLst/>
            <a:cxnLst/>
            <a:rect l="l" t="t" r="r" b="b"/>
            <a:pathLst>
              <a:path w="4298" h="4297" fill="none" extrusionOk="0">
                <a:moveTo>
                  <a:pt x="4297" y="2158"/>
                </a:moveTo>
                <a:cubicBezTo>
                  <a:pt x="4297" y="3338"/>
                  <a:pt x="3338" y="4297"/>
                  <a:pt x="2158" y="4297"/>
                </a:cubicBezTo>
                <a:cubicBezTo>
                  <a:pt x="978" y="4297"/>
                  <a:pt x="1" y="3338"/>
                  <a:pt x="1" y="2158"/>
                </a:cubicBezTo>
                <a:cubicBezTo>
                  <a:pt x="1" y="959"/>
                  <a:pt x="959" y="0"/>
                  <a:pt x="2158" y="0"/>
                </a:cubicBezTo>
                <a:cubicBezTo>
                  <a:pt x="3338" y="0"/>
                  <a:pt x="4297" y="978"/>
                  <a:pt x="4297" y="2158"/>
                </a:cubicBezTo>
                <a:close/>
              </a:path>
            </a:pathLst>
          </a:custGeom>
          <a:noFill/>
          <a:ln w="69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9"/>
          <p:cNvSpPr/>
          <p:nvPr/>
        </p:nvSpPr>
        <p:spPr>
          <a:xfrm>
            <a:off x="327018" y="3106498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p9"/>
          <p:cNvSpPr/>
          <p:nvPr/>
        </p:nvSpPr>
        <p:spPr>
          <a:xfrm>
            <a:off x="2690727" y="4678448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9"/>
          <p:cNvSpPr/>
          <p:nvPr/>
        </p:nvSpPr>
        <p:spPr>
          <a:xfrm>
            <a:off x="482643" y="4841673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" name="Google Shape;164;p9"/>
          <p:cNvSpPr/>
          <p:nvPr/>
        </p:nvSpPr>
        <p:spPr>
          <a:xfrm>
            <a:off x="1592614" y="4741721"/>
            <a:ext cx="49954" cy="49942"/>
          </a:xfrm>
          <a:custGeom>
            <a:avLst/>
            <a:gdLst/>
            <a:ahLst/>
            <a:cxnLst/>
            <a:rect l="l" t="t" r="r" b="b"/>
            <a:pathLst>
              <a:path w="4298" h="4297" fill="none" extrusionOk="0">
                <a:moveTo>
                  <a:pt x="4297" y="2158"/>
                </a:moveTo>
                <a:cubicBezTo>
                  <a:pt x="4297" y="3338"/>
                  <a:pt x="3338" y="4297"/>
                  <a:pt x="2158" y="4297"/>
                </a:cubicBezTo>
                <a:cubicBezTo>
                  <a:pt x="978" y="4297"/>
                  <a:pt x="1" y="3338"/>
                  <a:pt x="1" y="2158"/>
                </a:cubicBezTo>
                <a:cubicBezTo>
                  <a:pt x="1" y="959"/>
                  <a:pt x="959" y="0"/>
                  <a:pt x="2158" y="0"/>
                </a:cubicBezTo>
                <a:cubicBezTo>
                  <a:pt x="3338" y="0"/>
                  <a:pt x="4297" y="978"/>
                  <a:pt x="4297" y="2158"/>
                </a:cubicBezTo>
                <a:close/>
              </a:path>
            </a:pathLst>
          </a:custGeom>
          <a:noFill/>
          <a:ln w="69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p9"/>
          <p:cNvSpPr/>
          <p:nvPr/>
        </p:nvSpPr>
        <p:spPr>
          <a:xfrm>
            <a:off x="742164" y="4080446"/>
            <a:ext cx="49954" cy="49942"/>
          </a:xfrm>
          <a:custGeom>
            <a:avLst/>
            <a:gdLst/>
            <a:ahLst/>
            <a:cxnLst/>
            <a:rect l="l" t="t" r="r" b="b"/>
            <a:pathLst>
              <a:path w="4298" h="4297" fill="none" extrusionOk="0">
                <a:moveTo>
                  <a:pt x="4297" y="2158"/>
                </a:moveTo>
                <a:cubicBezTo>
                  <a:pt x="4297" y="3338"/>
                  <a:pt x="3338" y="4297"/>
                  <a:pt x="2158" y="4297"/>
                </a:cubicBezTo>
                <a:cubicBezTo>
                  <a:pt x="978" y="4297"/>
                  <a:pt x="1" y="3338"/>
                  <a:pt x="1" y="2158"/>
                </a:cubicBezTo>
                <a:cubicBezTo>
                  <a:pt x="1" y="959"/>
                  <a:pt x="959" y="0"/>
                  <a:pt x="2158" y="0"/>
                </a:cubicBezTo>
                <a:cubicBezTo>
                  <a:pt x="3338" y="0"/>
                  <a:pt x="4297" y="978"/>
                  <a:pt x="4297" y="2158"/>
                </a:cubicBezTo>
                <a:close/>
              </a:path>
            </a:pathLst>
          </a:custGeom>
          <a:noFill/>
          <a:ln w="69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Google Shape;166;p9"/>
          <p:cNvSpPr/>
          <p:nvPr/>
        </p:nvSpPr>
        <p:spPr>
          <a:xfrm>
            <a:off x="432118" y="1371323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p9"/>
          <p:cNvSpPr/>
          <p:nvPr/>
        </p:nvSpPr>
        <p:spPr>
          <a:xfrm>
            <a:off x="942739" y="2375496"/>
            <a:ext cx="49954" cy="49942"/>
          </a:xfrm>
          <a:custGeom>
            <a:avLst/>
            <a:gdLst/>
            <a:ahLst/>
            <a:cxnLst/>
            <a:rect l="l" t="t" r="r" b="b"/>
            <a:pathLst>
              <a:path w="4298" h="4297" fill="none" extrusionOk="0">
                <a:moveTo>
                  <a:pt x="4297" y="2158"/>
                </a:moveTo>
                <a:cubicBezTo>
                  <a:pt x="4297" y="3338"/>
                  <a:pt x="3338" y="4297"/>
                  <a:pt x="2158" y="4297"/>
                </a:cubicBezTo>
                <a:cubicBezTo>
                  <a:pt x="978" y="4297"/>
                  <a:pt x="1" y="3338"/>
                  <a:pt x="1" y="2158"/>
                </a:cubicBezTo>
                <a:cubicBezTo>
                  <a:pt x="1" y="959"/>
                  <a:pt x="959" y="0"/>
                  <a:pt x="2158" y="0"/>
                </a:cubicBezTo>
                <a:cubicBezTo>
                  <a:pt x="3338" y="0"/>
                  <a:pt x="4297" y="978"/>
                  <a:pt x="4297" y="2158"/>
                </a:cubicBezTo>
                <a:close/>
              </a:path>
            </a:pathLst>
          </a:custGeom>
          <a:noFill/>
          <a:ln w="69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1"/>
          <p:cNvSpPr/>
          <p:nvPr/>
        </p:nvSpPr>
        <p:spPr>
          <a:xfrm>
            <a:off x="270825" y="111595"/>
            <a:ext cx="8602334" cy="4930561"/>
          </a:xfrm>
          <a:custGeom>
            <a:avLst/>
            <a:gdLst/>
            <a:ahLst/>
            <a:cxnLst/>
            <a:rect l="l" t="t" r="r" b="b"/>
            <a:pathLst>
              <a:path w="240507" h="145853" extrusionOk="0">
                <a:moveTo>
                  <a:pt x="3715" y="1"/>
                </a:moveTo>
                <a:cubicBezTo>
                  <a:pt x="1656" y="1"/>
                  <a:pt x="1" y="1656"/>
                  <a:pt x="1" y="3716"/>
                </a:cubicBezTo>
                <a:lnTo>
                  <a:pt x="1" y="142137"/>
                </a:lnTo>
                <a:cubicBezTo>
                  <a:pt x="1" y="144185"/>
                  <a:pt x="1656" y="145852"/>
                  <a:pt x="3715" y="145852"/>
                </a:cubicBezTo>
                <a:lnTo>
                  <a:pt x="236780" y="145852"/>
                </a:lnTo>
                <a:cubicBezTo>
                  <a:pt x="238840" y="145852"/>
                  <a:pt x="240507" y="144185"/>
                  <a:pt x="240507" y="142137"/>
                </a:cubicBezTo>
                <a:lnTo>
                  <a:pt x="240507" y="3716"/>
                </a:lnTo>
                <a:cubicBezTo>
                  <a:pt x="240507" y="1656"/>
                  <a:pt x="238840" y="1"/>
                  <a:pt x="23679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157163" dist="66675" dir="3420000" algn="bl" rotWithShape="0">
              <a:srgbClr val="000000">
                <a:alpha val="32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" name="Google Shape;191;p11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" name="Google Shape;192;p11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p11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p11"/>
          <p:cNvSpPr txBox="1">
            <a:spLocks noGrp="1"/>
          </p:cNvSpPr>
          <p:nvPr>
            <p:ph type="title" hasCustomPrompt="1"/>
          </p:nvPr>
        </p:nvSpPr>
        <p:spPr>
          <a:xfrm>
            <a:off x="1063325" y="1368500"/>
            <a:ext cx="65892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195" name="Google Shape;195;p11"/>
          <p:cNvSpPr txBox="1">
            <a:spLocks noGrp="1"/>
          </p:cNvSpPr>
          <p:nvPr>
            <p:ph type="body" idx="1"/>
          </p:nvPr>
        </p:nvSpPr>
        <p:spPr>
          <a:xfrm>
            <a:off x="2744600" y="3566000"/>
            <a:ext cx="3654900" cy="74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6" name="Google Shape;196;p11"/>
          <p:cNvSpPr/>
          <p:nvPr/>
        </p:nvSpPr>
        <p:spPr>
          <a:xfrm>
            <a:off x="488567" y="364013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p11"/>
          <p:cNvSpPr/>
          <p:nvPr/>
        </p:nvSpPr>
        <p:spPr>
          <a:xfrm>
            <a:off x="573798" y="1392652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p11"/>
          <p:cNvSpPr/>
          <p:nvPr/>
        </p:nvSpPr>
        <p:spPr>
          <a:xfrm>
            <a:off x="380067" y="77988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" name="Google Shape;199;p11"/>
          <p:cNvSpPr/>
          <p:nvPr/>
        </p:nvSpPr>
        <p:spPr>
          <a:xfrm>
            <a:off x="566617" y="459208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11"/>
          <p:cNvSpPr/>
          <p:nvPr/>
        </p:nvSpPr>
        <p:spPr>
          <a:xfrm>
            <a:off x="412198" y="1593750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1" name="Google Shape;201;p11"/>
          <p:cNvSpPr/>
          <p:nvPr/>
        </p:nvSpPr>
        <p:spPr>
          <a:xfrm>
            <a:off x="370211" y="4106388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2" name="Google Shape;202;p11"/>
          <p:cNvSpPr/>
          <p:nvPr/>
        </p:nvSpPr>
        <p:spPr>
          <a:xfrm>
            <a:off x="478854" y="1142775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3" name="Google Shape;203;p11"/>
          <p:cNvSpPr/>
          <p:nvPr/>
        </p:nvSpPr>
        <p:spPr>
          <a:xfrm>
            <a:off x="1283317" y="477528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11"/>
          <p:cNvSpPr/>
          <p:nvPr/>
        </p:nvSpPr>
        <p:spPr>
          <a:xfrm>
            <a:off x="552873" y="2491438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5" name="Google Shape;205;p11"/>
          <p:cNvSpPr/>
          <p:nvPr/>
        </p:nvSpPr>
        <p:spPr>
          <a:xfrm>
            <a:off x="982304" y="670700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p11"/>
          <p:cNvSpPr/>
          <p:nvPr/>
        </p:nvSpPr>
        <p:spPr>
          <a:xfrm>
            <a:off x="814925" y="539503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" name="Google Shape;207;p11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p11"/>
          <p:cNvSpPr txBox="1">
            <a:spLocks noGrp="1"/>
          </p:cNvSpPr>
          <p:nvPr>
            <p:ph type="title" idx="2"/>
          </p:nvPr>
        </p:nvSpPr>
        <p:spPr>
          <a:xfrm>
            <a:off x="1540300" y="543900"/>
            <a:ext cx="51762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b="1">
                <a:solidFill>
                  <a:schemeClr val="accen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1">
  <p:cSld name="TITLE_AND_BODY_1"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4"/>
          <p:cNvSpPr/>
          <p:nvPr/>
        </p:nvSpPr>
        <p:spPr>
          <a:xfrm>
            <a:off x="270825" y="111595"/>
            <a:ext cx="8602334" cy="4930561"/>
          </a:xfrm>
          <a:custGeom>
            <a:avLst/>
            <a:gdLst/>
            <a:ahLst/>
            <a:cxnLst/>
            <a:rect l="l" t="t" r="r" b="b"/>
            <a:pathLst>
              <a:path w="240507" h="145853" extrusionOk="0">
                <a:moveTo>
                  <a:pt x="3715" y="1"/>
                </a:moveTo>
                <a:cubicBezTo>
                  <a:pt x="1656" y="1"/>
                  <a:pt x="1" y="1656"/>
                  <a:pt x="1" y="3716"/>
                </a:cubicBezTo>
                <a:lnTo>
                  <a:pt x="1" y="142137"/>
                </a:lnTo>
                <a:cubicBezTo>
                  <a:pt x="1" y="144185"/>
                  <a:pt x="1656" y="145852"/>
                  <a:pt x="3715" y="145852"/>
                </a:cubicBezTo>
                <a:lnTo>
                  <a:pt x="236780" y="145852"/>
                </a:lnTo>
                <a:cubicBezTo>
                  <a:pt x="238840" y="145852"/>
                  <a:pt x="240507" y="144185"/>
                  <a:pt x="240507" y="142137"/>
                </a:cubicBezTo>
                <a:lnTo>
                  <a:pt x="240507" y="3716"/>
                </a:lnTo>
                <a:cubicBezTo>
                  <a:pt x="240507" y="1656"/>
                  <a:pt x="238840" y="1"/>
                  <a:pt x="23679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157163" dist="66675" dir="3420000" algn="bl" rotWithShape="0">
              <a:srgbClr val="000000">
                <a:alpha val="32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14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9" name="Google Shape;229;p14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p14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1" name="Google Shape;231;p14"/>
          <p:cNvSpPr/>
          <p:nvPr/>
        </p:nvSpPr>
        <p:spPr>
          <a:xfrm>
            <a:off x="814925" y="539503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2" name="Google Shape;232;p14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p14"/>
          <p:cNvSpPr txBox="1">
            <a:spLocks noGrp="1"/>
          </p:cNvSpPr>
          <p:nvPr>
            <p:ph type="title"/>
          </p:nvPr>
        </p:nvSpPr>
        <p:spPr>
          <a:xfrm>
            <a:off x="1541075" y="539500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b="1"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34" name="Google Shape;234;p14"/>
          <p:cNvSpPr txBox="1">
            <a:spLocks noGrp="1"/>
          </p:cNvSpPr>
          <p:nvPr>
            <p:ph type="subTitle" idx="1"/>
          </p:nvPr>
        </p:nvSpPr>
        <p:spPr>
          <a:xfrm>
            <a:off x="4841825" y="1733250"/>
            <a:ext cx="3381600" cy="84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235" name="Google Shape;235;p14"/>
          <p:cNvSpPr txBox="1">
            <a:spLocks noGrp="1"/>
          </p:cNvSpPr>
          <p:nvPr>
            <p:ph type="subTitle" idx="2"/>
          </p:nvPr>
        </p:nvSpPr>
        <p:spPr>
          <a:xfrm>
            <a:off x="4841825" y="1524496"/>
            <a:ext cx="30315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236" name="Google Shape;236;p14"/>
          <p:cNvSpPr/>
          <p:nvPr/>
        </p:nvSpPr>
        <p:spPr>
          <a:xfrm>
            <a:off x="1562814" y="4161621"/>
            <a:ext cx="49954" cy="49942"/>
          </a:xfrm>
          <a:custGeom>
            <a:avLst/>
            <a:gdLst/>
            <a:ahLst/>
            <a:cxnLst/>
            <a:rect l="l" t="t" r="r" b="b"/>
            <a:pathLst>
              <a:path w="4298" h="4297" fill="none" extrusionOk="0">
                <a:moveTo>
                  <a:pt x="4297" y="2158"/>
                </a:moveTo>
                <a:cubicBezTo>
                  <a:pt x="4297" y="3338"/>
                  <a:pt x="3338" y="4297"/>
                  <a:pt x="2158" y="4297"/>
                </a:cubicBezTo>
                <a:cubicBezTo>
                  <a:pt x="978" y="4297"/>
                  <a:pt x="1" y="3338"/>
                  <a:pt x="1" y="2158"/>
                </a:cubicBezTo>
                <a:cubicBezTo>
                  <a:pt x="1" y="959"/>
                  <a:pt x="959" y="0"/>
                  <a:pt x="2158" y="0"/>
                </a:cubicBezTo>
                <a:cubicBezTo>
                  <a:pt x="3338" y="0"/>
                  <a:pt x="4297" y="978"/>
                  <a:pt x="4297" y="2158"/>
                </a:cubicBezTo>
                <a:close/>
              </a:path>
            </a:pathLst>
          </a:custGeom>
          <a:noFill/>
          <a:ln w="69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14"/>
          <p:cNvSpPr/>
          <p:nvPr/>
        </p:nvSpPr>
        <p:spPr>
          <a:xfrm>
            <a:off x="1612768" y="1634086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" name="Google Shape;238;p14"/>
          <p:cNvSpPr/>
          <p:nvPr/>
        </p:nvSpPr>
        <p:spPr>
          <a:xfrm>
            <a:off x="2690727" y="4678448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9" name="Google Shape;239;p14"/>
          <p:cNvSpPr/>
          <p:nvPr/>
        </p:nvSpPr>
        <p:spPr>
          <a:xfrm>
            <a:off x="482643" y="4841673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" name="Google Shape;240;p14"/>
          <p:cNvSpPr/>
          <p:nvPr/>
        </p:nvSpPr>
        <p:spPr>
          <a:xfrm>
            <a:off x="4070714" y="4161621"/>
            <a:ext cx="49954" cy="49942"/>
          </a:xfrm>
          <a:custGeom>
            <a:avLst/>
            <a:gdLst/>
            <a:ahLst/>
            <a:cxnLst/>
            <a:rect l="l" t="t" r="r" b="b"/>
            <a:pathLst>
              <a:path w="4298" h="4297" fill="none" extrusionOk="0">
                <a:moveTo>
                  <a:pt x="4297" y="2158"/>
                </a:moveTo>
                <a:cubicBezTo>
                  <a:pt x="4297" y="3338"/>
                  <a:pt x="3338" y="4297"/>
                  <a:pt x="2158" y="4297"/>
                </a:cubicBezTo>
                <a:cubicBezTo>
                  <a:pt x="978" y="4297"/>
                  <a:pt x="1" y="3338"/>
                  <a:pt x="1" y="2158"/>
                </a:cubicBezTo>
                <a:cubicBezTo>
                  <a:pt x="1" y="959"/>
                  <a:pt x="959" y="0"/>
                  <a:pt x="2158" y="0"/>
                </a:cubicBezTo>
                <a:cubicBezTo>
                  <a:pt x="3338" y="0"/>
                  <a:pt x="4297" y="978"/>
                  <a:pt x="4297" y="2158"/>
                </a:cubicBezTo>
                <a:close/>
              </a:path>
            </a:pathLst>
          </a:custGeom>
          <a:noFill/>
          <a:ln w="69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p14"/>
          <p:cNvSpPr/>
          <p:nvPr/>
        </p:nvSpPr>
        <p:spPr>
          <a:xfrm>
            <a:off x="742164" y="4080446"/>
            <a:ext cx="49954" cy="49942"/>
          </a:xfrm>
          <a:custGeom>
            <a:avLst/>
            <a:gdLst/>
            <a:ahLst/>
            <a:cxnLst/>
            <a:rect l="l" t="t" r="r" b="b"/>
            <a:pathLst>
              <a:path w="4298" h="4297" fill="none" extrusionOk="0">
                <a:moveTo>
                  <a:pt x="4297" y="2158"/>
                </a:moveTo>
                <a:cubicBezTo>
                  <a:pt x="4297" y="3338"/>
                  <a:pt x="3338" y="4297"/>
                  <a:pt x="2158" y="4297"/>
                </a:cubicBezTo>
                <a:cubicBezTo>
                  <a:pt x="978" y="4297"/>
                  <a:pt x="1" y="3338"/>
                  <a:pt x="1" y="2158"/>
                </a:cubicBezTo>
                <a:cubicBezTo>
                  <a:pt x="1" y="959"/>
                  <a:pt x="959" y="0"/>
                  <a:pt x="2158" y="0"/>
                </a:cubicBezTo>
                <a:cubicBezTo>
                  <a:pt x="3338" y="0"/>
                  <a:pt x="4297" y="978"/>
                  <a:pt x="4297" y="2158"/>
                </a:cubicBezTo>
                <a:close/>
              </a:path>
            </a:pathLst>
          </a:custGeom>
          <a:noFill/>
          <a:ln w="69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2" name="Google Shape;242;p14"/>
          <p:cNvSpPr/>
          <p:nvPr/>
        </p:nvSpPr>
        <p:spPr>
          <a:xfrm>
            <a:off x="432118" y="1371323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14"/>
          <p:cNvSpPr/>
          <p:nvPr/>
        </p:nvSpPr>
        <p:spPr>
          <a:xfrm>
            <a:off x="618489" y="2218296"/>
            <a:ext cx="49954" cy="49942"/>
          </a:xfrm>
          <a:custGeom>
            <a:avLst/>
            <a:gdLst/>
            <a:ahLst/>
            <a:cxnLst/>
            <a:rect l="l" t="t" r="r" b="b"/>
            <a:pathLst>
              <a:path w="4298" h="4297" fill="none" extrusionOk="0">
                <a:moveTo>
                  <a:pt x="4297" y="2158"/>
                </a:moveTo>
                <a:cubicBezTo>
                  <a:pt x="4297" y="3338"/>
                  <a:pt x="3338" y="4297"/>
                  <a:pt x="2158" y="4297"/>
                </a:cubicBezTo>
                <a:cubicBezTo>
                  <a:pt x="978" y="4297"/>
                  <a:pt x="1" y="3338"/>
                  <a:pt x="1" y="2158"/>
                </a:cubicBezTo>
                <a:cubicBezTo>
                  <a:pt x="1" y="959"/>
                  <a:pt x="959" y="0"/>
                  <a:pt x="2158" y="0"/>
                </a:cubicBezTo>
                <a:cubicBezTo>
                  <a:pt x="3338" y="0"/>
                  <a:pt x="4297" y="978"/>
                  <a:pt x="4297" y="2158"/>
                </a:cubicBezTo>
                <a:close/>
              </a:path>
            </a:pathLst>
          </a:custGeom>
          <a:noFill/>
          <a:ln w="69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2">
  <p:cSld name="TITLE_AND_BODY_1_1"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5"/>
          <p:cNvSpPr/>
          <p:nvPr/>
        </p:nvSpPr>
        <p:spPr>
          <a:xfrm>
            <a:off x="270825" y="111595"/>
            <a:ext cx="8602334" cy="4930561"/>
          </a:xfrm>
          <a:custGeom>
            <a:avLst/>
            <a:gdLst/>
            <a:ahLst/>
            <a:cxnLst/>
            <a:rect l="l" t="t" r="r" b="b"/>
            <a:pathLst>
              <a:path w="240507" h="145853" extrusionOk="0">
                <a:moveTo>
                  <a:pt x="3715" y="1"/>
                </a:moveTo>
                <a:cubicBezTo>
                  <a:pt x="1656" y="1"/>
                  <a:pt x="1" y="1656"/>
                  <a:pt x="1" y="3716"/>
                </a:cubicBezTo>
                <a:lnTo>
                  <a:pt x="1" y="142137"/>
                </a:lnTo>
                <a:cubicBezTo>
                  <a:pt x="1" y="144185"/>
                  <a:pt x="1656" y="145852"/>
                  <a:pt x="3715" y="145852"/>
                </a:cubicBezTo>
                <a:lnTo>
                  <a:pt x="236780" y="145852"/>
                </a:lnTo>
                <a:cubicBezTo>
                  <a:pt x="238840" y="145852"/>
                  <a:pt x="240507" y="144185"/>
                  <a:pt x="240507" y="142137"/>
                </a:cubicBezTo>
                <a:lnTo>
                  <a:pt x="240507" y="3716"/>
                </a:lnTo>
                <a:cubicBezTo>
                  <a:pt x="240507" y="1656"/>
                  <a:pt x="238840" y="1"/>
                  <a:pt x="23679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157163" dist="66675" dir="3420000" algn="bl" rotWithShape="0">
              <a:srgbClr val="000000">
                <a:alpha val="32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p15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" name="Google Shape;247;p15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15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9" name="Google Shape;249;p15"/>
          <p:cNvSpPr/>
          <p:nvPr/>
        </p:nvSpPr>
        <p:spPr>
          <a:xfrm>
            <a:off x="814925" y="539503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15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15"/>
          <p:cNvSpPr txBox="1">
            <a:spLocks noGrp="1"/>
          </p:cNvSpPr>
          <p:nvPr>
            <p:ph type="title"/>
          </p:nvPr>
        </p:nvSpPr>
        <p:spPr>
          <a:xfrm>
            <a:off x="1541075" y="544291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b="1"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52" name="Google Shape;252;p15"/>
          <p:cNvSpPr txBox="1">
            <a:spLocks noGrp="1"/>
          </p:cNvSpPr>
          <p:nvPr>
            <p:ph type="subTitle" idx="1"/>
          </p:nvPr>
        </p:nvSpPr>
        <p:spPr>
          <a:xfrm>
            <a:off x="886638" y="2262398"/>
            <a:ext cx="3031500" cy="84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7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7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7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7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7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7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7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7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700"/>
            </a:lvl9pPr>
          </a:lstStyle>
          <a:p>
            <a:endParaRPr/>
          </a:p>
        </p:txBody>
      </p:sp>
      <p:sp>
        <p:nvSpPr>
          <p:cNvPr id="253" name="Google Shape;253;p15"/>
          <p:cNvSpPr txBox="1">
            <a:spLocks noGrp="1"/>
          </p:cNvSpPr>
          <p:nvPr>
            <p:ph type="subTitle" idx="2"/>
          </p:nvPr>
        </p:nvSpPr>
        <p:spPr>
          <a:xfrm>
            <a:off x="886650" y="1893138"/>
            <a:ext cx="3031500" cy="30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254" name="Google Shape;254;p15"/>
          <p:cNvSpPr/>
          <p:nvPr/>
        </p:nvSpPr>
        <p:spPr>
          <a:xfrm>
            <a:off x="566058" y="2881612"/>
            <a:ext cx="154834" cy="142838"/>
          </a:xfrm>
          <a:custGeom>
            <a:avLst/>
            <a:gdLst/>
            <a:ahLst/>
            <a:cxnLst/>
            <a:rect l="l" t="t" r="r" b="b"/>
            <a:pathLst>
              <a:path w="8854" h="8168" extrusionOk="0">
                <a:moveTo>
                  <a:pt x="4207" y="340"/>
                </a:moveTo>
                <a:cubicBezTo>
                  <a:pt x="4731" y="340"/>
                  <a:pt x="5254" y="445"/>
                  <a:pt x="5735" y="675"/>
                </a:cubicBezTo>
                <a:cubicBezTo>
                  <a:pt x="7619" y="1533"/>
                  <a:pt x="8456" y="3752"/>
                  <a:pt x="7598" y="5614"/>
                </a:cubicBezTo>
                <a:cubicBezTo>
                  <a:pt x="6984" y="6996"/>
                  <a:pt x="5627" y="7814"/>
                  <a:pt x="4205" y="7814"/>
                </a:cubicBezTo>
                <a:cubicBezTo>
                  <a:pt x="3687" y="7814"/>
                  <a:pt x="3161" y="7706"/>
                  <a:pt x="2659" y="7477"/>
                </a:cubicBezTo>
                <a:cubicBezTo>
                  <a:pt x="1738" y="7079"/>
                  <a:pt x="1047" y="6326"/>
                  <a:pt x="691" y="5405"/>
                </a:cubicBezTo>
                <a:cubicBezTo>
                  <a:pt x="356" y="4463"/>
                  <a:pt x="377" y="3438"/>
                  <a:pt x="796" y="2538"/>
                </a:cubicBezTo>
                <a:cubicBezTo>
                  <a:pt x="1424" y="1156"/>
                  <a:pt x="2784" y="340"/>
                  <a:pt x="4207" y="340"/>
                </a:cubicBezTo>
                <a:close/>
                <a:moveTo>
                  <a:pt x="4201" y="0"/>
                </a:moveTo>
                <a:cubicBezTo>
                  <a:pt x="2646" y="0"/>
                  <a:pt x="1158" y="885"/>
                  <a:pt x="482" y="2391"/>
                </a:cubicBezTo>
                <a:cubicBezTo>
                  <a:pt x="22" y="3396"/>
                  <a:pt x="1" y="4505"/>
                  <a:pt x="377" y="5531"/>
                </a:cubicBezTo>
                <a:cubicBezTo>
                  <a:pt x="754" y="6535"/>
                  <a:pt x="1528" y="7351"/>
                  <a:pt x="2512" y="7812"/>
                </a:cubicBezTo>
                <a:cubicBezTo>
                  <a:pt x="3056" y="8042"/>
                  <a:pt x="3642" y="8168"/>
                  <a:pt x="4187" y="8168"/>
                </a:cubicBezTo>
                <a:cubicBezTo>
                  <a:pt x="5756" y="8168"/>
                  <a:pt x="7242" y="7268"/>
                  <a:pt x="7933" y="5761"/>
                </a:cubicBezTo>
                <a:cubicBezTo>
                  <a:pt x="8854" y="3710"/>
                  <a:pt x="7933" y="1282"/>
                  <a:pt x="5882" y="361"/>
                </a:cubicBezTo>
                <a:cubicBezTo>
                  <a:pt x="5336" y="116"/>
                  <a:pt x="4765" y="0"/>
                  <a:pt x="420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p15"/>
          <p:cNvSpPr/>
          <p:nvPr/>
        </p:nvSpPr>
        <p:spPr>
          <a:xfrm>
            <a:off x="713217" y="4266832"/>
            <a:ext cx="621856" cy="5876"/>
          </a:xfrm>
          <a:custGeom>
            <a:avLst/>
            <a:gdLst/>
            <a:ahLst/>
            <a:cxnLst/>
            <a:rect l="l" t="t" r="r" b="b"/>
            <a:pathLst>
              <a:path w="35560" h="336" extrusionOk="0">
                <a:moveTo>
                  <a:pt x="0" y="0"/>
                </a:moveTo>
                <a:lnTo>
                  <a:pt x="0" y="335"/>
                </a:lnTo>
                <a:lnTo>
                  <a:pt x="35559" y="335"/>
                </a:lnTo>
                <a:lnTo>
                  <a:pt x="35559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6" name="Google Shape;256;p15"/>
          <p:cNvSpPr/>
          <p:nvPr/>
        </p:nvSpPr>
        <p:spPr>
          <a:xfrm>
            <a:off x="1219318" y="1577398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p15"/>
          <p:cNvSpPr/>
          <p:nvPr/>
        </p:nvSpPr>
        <p:spPr>
          <a:xfrm>
            <a:off x="1335068" y="4757273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8" name="Google Shape;258;p15"/>
          <p:cNvSpPr/>
          <p:nvPr/>
        </p:nvSpPr>
        <p:spPr>
          <a:xfrm>
            <a:off x="3751220" y="4476082"/>
            <a:ext cx="299413" cy="27441"/>
          </a:xfrm>
          <a:custGeom>
            <a:avLst/>
            <a:gdLst/>
            <a:ahLst/>
            <a:cxnLst/>
            <a:rect l="l" t="t" r="r" b="b"/>
            <a:pathLst>
              <a:path w="16847" h="1544" extrusionOk="0">
                <a:moveTo>
                  <a:pt x="756" y="1"/>
                </a:moveTo>
                <a:cubicBezTo>
                  <a:pt x="333" y="1"/>
                  <a:pt x="0" y="334"/>
                  <a:pt x="0" y="757"/>
                </a:cubicBezTo>
                <a:cubicBezTo>
                  <a:pt x="0" y="1211"/>
                  <a:pt x="333" y="1543"/>
                  <a:pt x="756" y="1543"/>
                </a:cubicBezTo>
                <a:lnTo>
                  <a:pt x="16060" y="1543"/>
                </a:lnTo>
                <a:cubicBezTo>
                  <a:pt x="16483" y="1543"/>
                  <a:pt x="16846" y="1211"/>
                  <a:pt x="16846" y="757"/>
                </a:cubicBezTo>
                <a:cubicBezTo>
                  <a:pt x="16846" y="334"/>
                  <a:pt x="16483" y="1"/>
                  <a:pt x="16060" y="1"/>
                </a:cubicBezTo>
                <a:close/>
              </a:path>
            </a:pathLst>
          </a:custGeom>
          <a:noFill/>
          <a:ln w="952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15"/>
          <p:cNvSpPr/>
          <p:nvPr/>
        </p:nvSpPr>
        <p:spPr>
          <a:xfrm>
            <a:off x="2280639" y="4448111"/>
            <a:ext cx="156434" cy="27956"/>
          </a:xfrm>
          <a:custGeom>
            <a:avLst/>
            <a:gdLst/>
            <a:ahLst/>
            <a:cxnLst/>
            <a:rect l="l" t="t" r="r" b="b"/>
            <a:pathLst>
              <a:path w="8802" h="1573" extrusionOk="0">
                <a:moveTo>
                  <a:pt x="787" y="0"/>
                </a:moveTo>
                <a:cubicBezTo>
                  <a:pt x="333" y="0"/>
                  <a:pt x="1" y="363"/>
                  <a:pt x="1" y="786"/>
                </a:cubicBezTo>
                <a:cubicBezTo>
                  <a:pt x="1" y="1210"/>
                  <a:pt x="333" y="1573"/>
                  <a:pt x="787" y="1573"/>
                </a:cubicBezTo>
                <a:lnTo>
                  <a:pt x="8046" y="1573"/>
                </a:lnTo>
                <a:cubicBezTo>
                  <a:pt x="8469" y="1573"/>
                  <a:pt x="8802" y="1210"/>
                  <a:pt x="8802" y="786"/>
                </a:cubicBezTo>
                <a:cubicBezTo>
                  <a:pt x="8802" y="363"/>
                  <a:pt x="8469" y="0"/>
                  <a:pt x="8046" y="0"/>
                </a:cubicBezTo>
                <a:close/>
              </a:path>
            </a:pathLst>
          </a:custGeom>
          <a:noFill/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tle and four columns">
  <p:cSld name="CUSTOM_1"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23"/>
          <p:cNvSpPr/>
          <p:nvPr/>
        </p:nvSpPr>
        <p:spPr>
          <a:xfrm>
            <a:off x="270825" y="106470"/>
            <a:ext cx="8602334" cy="4930561"/>
          </a:xfrm>
          <a:custGeom>
            <a:avLst/>
            <a:gdLst/>
            <a:ahLst/>
            <a:cxnLst/>
            <a:rect l="l" t="t" r="r" b="b"/>
            <a:pathLst>
              <a:path w="240507" h="145853" extrusionOk="0">
                <a:moveTo>
                  <a:pt x="3715" y="1"/>
                </a:moveTo>
                <a:cubicBezTo>
                  <a:pt x="1656" y="1"/>
                  <a:pt x="1" y="1656"/>
                  <a:pt x="1" y="3716"/>
                </a:cubicBezTo>
                <a:lnTo>
                  <a:pt x="1" y="142137"/>
                </a:lnTo>
                <a:cubicBezTo>
                  <a:pt x="1" y="144185"/>
                  <a:pt x="1656" y="145852"/>
                  <a:pt x="3715" y="145852"/>
                </a:cubicBezTo>
                <a:lnTo>
                  <a:pt x="236780" y="145852"/>
                </a:lnTo>
                <a:cubicBezTo>
                  <a:pt x="238840" y="145852"/>
                  <a:pt x="240507" y="144185"/>
                  <a:pt x="240507" y="142137"/>
                </a:cubicBezTo>
                <a:lnTo>
                  <a:pt x="240507" y="3716"/>
                </a:lnTo>
                <a:cubicBezTo>
                  <a:pt x="240507" y="1656"/>
                  <a:pt x="238840" y="1"/>
                  <a:pt x="23679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157163" dist="66675" dir="3420000" algn="bl" rotWithShape="0">
              <a:srgbClr val="000000">
                <a:alpha val="32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6" name="Google Shape;416;p23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7" name="Google Shape;417;p23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8" name="Google Shape;418;p23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9" name="Google Shape;419;p23"/>
          <p:cNvSpPr/>
          <p:nvPr/>
        </p:nvSpPr>
        <p:spPr>
          <a:xfrm>
            <a:off x="814925" y="534378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0" name="Google Shape;420;p23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1" name="Google Shape;421;p23"/>
          <p:cNvSpPr txBox="1">
            <a:spLocks noGrp="1"/>
          </p:cNvSpPr>
          <p:nvPr>
            <p:ph type="title"/>
          </p:nvPr>
        </p:nvSpPr>
        <p:spPr>
          <a:xfrm>
            <a:off x="1541075" y="539500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22" name="Google Shape;422;p23"/>
          <p:cNvSpPr txBox="1">
            <a:spLocks noGrp="1"/>
          </p:cNvSpPr>
          <p:nvPr>
            <p:ph type="subTitle" idx="1"/>
          </p:nvPr>
        </p:nvSpPr>
        <p:spPr>
          <a:xfrm>
            <a:off x="1056800" y="1811225"/>
            <a:ext cx="2228400" cy="73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23" name="Google Shape;423;p23"/>
          <p:cNvSpPr txBox="1">
            <a:spLocks noGrp="1"/>
          </p:cNvSpPr>
          <p:nvPr>
            <p:ph type="subTitle" idx="2"/>
          </p:nvPr>
        </p:nvSpPr>
        <p:spPr>
          <a:xfrm>
            <a:off x="3541878" y="1810625"/>
            <a:ext cx="2225400" cy="73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24" name="Google Shape;424;p23"/>
          <p:cNvSpPr txBox="1">
            <a:spLocks noGrp="1"/>
          </p:cNvSpPr>
          <p:nvPr>
            <p:ph type="subTitle" idx="3"/>
          </p:nvPr>
        </p:nvSpPr>
        <p:spPr>
          <a:xfrm>
            <a:off x="1056800" y="3477156"/>
            <a:ext cx="2225400" cy="73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25" name="Google Shape;425;p23"/>
          <p:cNvSpPr txBox="1">
            <a:spLocks noGrp="1"/>
          </p:cNvSpPr>
          <p:nvPr>
            <p:ph type="subTitle" idx="4"/>
          </p:nvPr>
        </p:nvSpPr>
        <p:spPr>
          <a:xfrm>
            <a:off x="3541878" y="3477156"/>
            <a:ext cx="2225400" cy="73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26" name="Google Shape;426;p23"/>
          <p:cNvSpPr/>
          <p:nvPr/>
        </p:nvSpPr>
        <p:spPr>
          <a:xfrm>
            <a:off x="3728847" y="4696125"/>
            <a:ext cx="216636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7" name="Google Shape;427;p23"/>
          <p:cNvSpPr/>
          <p:nvPr/>
        </p:nvSpPr>
        <p:spPr>
          <a:xfrm>
            <a:off x="7409543" y="4903485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8" name="Google Shape;428;p23"/>
          <p:cNvSpPr/>
          <p:nvPr/>
        </p:nvSpPr>
        <p:spPr>
          <a:xfrm>
            <a:off x="488567" y="364013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9" name="Google Shape;429;p23"/>
          <p:cNvSpPr/>
          <p:nvPr/>
        </p:nvSpPr>
        <p:spPr>
          <a:xfrm>
            <a:off x="721392" y="1316452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0" name="Google Shape;430;p23"/>
          <p:cNvSpPr/>
          <p:nvPr/>
        </p:nvSpPr>
        <p:spPr>
          <a:xfrm>
            <a:off x="380067" y="77988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1" name="Google Shape;431;p23"/>
          <p:cNvSpPr/>
          <p:nvPr/>
        </p:nvSpPr>
        <p:spPr>
          <a:xfrm>
            <a:off x="795217" y="443968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2" name="Google Shape;432;p23"/>
          <p:cNvSpPr/>
          <p:nvPr/>
        </p:nvSpPr>
        <p:spPr>
          <a:xfrm>
            <a:off x="1919817" y="4903464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3" name="Google Shape;433;p23"/>
          <p:cNvSpPr/>
          <p:nvPr/>
        </p:nvSpPr>
        <p:spPr>
          <a:xfrm>
            <a:off x="6461092" y="4771427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4" name="Google Shape;434;p23"/>
          <p:cNvSpPr/>
          <p:nvPr/>
        </p:nvSpPr>
        <p:spPr>
          <a:xfrm>
            <a:off x="412198" y="1593750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5" name="Google Shape;435;p23"/>
          <p:cNvSpPr/>
          <p:nvPr/>
        </p:nvSpPr>
        <p:spPr>
          <a:xfrm>
            <a:off x="4872225" y="326378"/>
            <a:ext cx="64293" cy="64293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6" name="Google Shape;436;p23"/>
          <p:cNvSpPr/>
          <p:nvPr/>
        </p:nvSpPr>
        <p:spPr>
          <a:xfrm>
            <a:off x="370211" y="4106388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7" name="Google Shape;437;p23"/>
          <p:cNvSpPr/>
          <p:nvPr/>
        </p:nvSpPr>
        <p:spPr>
          <a:xfrm>
            <a:off x="965573" y="1218975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8" name="Google Shape;438;p23"/>
          <p:cNvSpPr/>
          <p:nvPr/>
        </p:nvSpPr>
        <p:spPr>
          <a:xfrm>
            <a:off x="2007997" y="189025"/>
            <a:ext cx="216636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tle and four columns 1">
  <p:cSld name="CUSTOM_1_1"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24"/>
          <p:cNvSpPr/>
          <p:nvPr/>
        </p:nvSpPr>
        <p:spPr>
          <a:xfrm>
            <a:off x="270825" y="111595"/>
            <a:ext cx="8602334" cy="4930561"/>
          </a:xfrm>
          <a:custGeom>
            <a:avLst/>
            <a:gdLst/>
            <a:ahLst/>
            <a:cxnLst/>
            <a:rect l="l" t="t" r="r" b="b"/>
            <a:pathLst>
              <a:path w="240507" h="145853" extrusionOk="0">
                <a:moveTo>
                  <a:pt x="3715" y="1"/>
                </a:moveTo>
                <a:cubicBezTo>
                  <a:pt x="1656" y="1"/>
                  <a:pt x="1" y="1656"/>
                  <a:pt x="1" y="3716"/>
                </a:cubicBezTo>
                <a:lnTo>
                  <a:pt x="1" y="142137"/>
                </a:lnTo>
                <a:cubicBezTo>
                  <a:pt x="1" y="144185"/>
                  <a:pt x="1656" y="145852"/>
                  <a:pt x="3715" y="145852"/>
                </a:cubicBezTo>
                <a:lnTo>
                  <a:pt x="236780" y="145852"/>
                </a:lnTo>
                <a:cubicBezTo>
                  <a:pt x="238840" y="145852"/>
                  <a:pt x="240507" y="144185"/>
                  <a:pt x="240507" y="142137"/>
                </a:cubicBezTo>
                <a:lnTo>
                  <a:pt x="240507" y="3716"/>
                </a:lnTo>
                <a:cubicBezTo>
                  <a:pt x="240507" y="1656"/>
                  <a:pt x="238840" y="1"/>
                  <a:pt x="23679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157163" dist="66675" dir="3420000" algn="bl" rotWithShape="0">
              <a:srgbClr val="000000">
                <a:alpha val="32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1" name="Google Shape;441;p24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2" name="Google Shape;442;p24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3" name="Google Shape;443;p24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4" name="Google Shape;444;p24"/>
          <p:cNvSpPr/>
          <p:nvPr/>
        </p:nvSpPr>
        <p:spPr>
          <a:xfrm>
            <a:off x="814925" y="539503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5" name="Google Shape;445;p24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6" name="Google Shape;446;p24"/>
          <p:cNvSpPr txBox="1">
            <a:spLocks noGrp="1"/>
          </p:cNvSpPr>
          <p:nvPr>
            <p:ph type="title"/>
          </p:nvPr>
        </p:nvSpPr>
        <p:spPr>
          <a:xfrm>
            <a:off x="1541075" y="544291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b="1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47" name="Google Shape;447;p24"/>
          <p:cNvSpPr txBox="1">
            <a:spLocks noGrp="1"/>
          </p:cNvSpPr>
          <p:nvPr>
            <p:ph type="subTitle" idx="1"/>
          </p:nvPr>
        </p:nvSpPr>
        <p:spPr>
          <a:xfrm>
            <a:off x="1714971" y="2070634"/>
            <a:ext cx="2362200" cy="73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448" name="Google Shape;448;p24"/>
          <p:cNvSpPr txBox="1">
            <a:spLocks noGrp="1"/>
          </p:cNvSpPr>
          <p:nvPr>
            <p:ph type="subTitle" idx="2"/>
          </p:nvPr>
        </p:nvSpPr>
        <p:spPr>
          <a:xfrm>
            <a:off x="5159644" y="2070034"/>
            <a:ext cx="2359200" cy="73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449" name="Google Shape;449;p24"/>
          <p:cNvSpPr txBox="1">
            <a:spLocks noGrp="1"/>
          </p:cNvSpPr>
          <p:nvPr>
            <p:ph type="subTitle" idx="3"/>
          </p:nvPr>
        </p:nvSpPr>
        <p:spPr>
          <a:xfrm>
            <a:off x="1666921" y="3879424"/>
            <a:ext cx="2359200" cy="73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450" name="Google Shape;450;p24"/>
          <p:cNvSpPr txBox="1">
            <a:spLocks noGrp="1"/>
          </p:cNvSpPr>
          <p:nvPr>
            <p:ph type="subTitle" idx="4"/>
          </p:nvPr>
        </p:nvSpPr>
        <p:spPr>
          <a:xfrm>
            <a:off x="5159644" y="3877665"/>
            <a:ext cx="2359200" cy="73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/>
            </a:lvl9pPr>
          </a:lstStyle>
          <a:p>
            <a:endParaRPr/>
          </a:p>
        </p:txBody>
      </p:sp>
      <p:sp>
        <p:nvSpPr>
          <p:cNvPr id="451" name="Google Shape;451;p24"/>
          <p:cNvSpPr txBox="1">
            <a:spLocks noGrp="1"/>
          </p:cNvSpPr>
          <p:nvPr>
            <p:ph type="subTitle" idx="5"/>
          </p:nvPr>
        </p:nvSpPr>
        <p:spPr>
          <a:xfrm>
            <a:off x="5391994" y="3660602"/>
            <a:ext cx="1894500" cy="23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452" name="Google Shape;452;p24"/>
          <p:cNvSpPr txBox="1">
            <a:spLocks noGrp="1"/>
          </p:cNvSpPr>
          <p:nvPr>
            <p:ph type="subTitle" idx="6"/>
          </p:nvPr>
        </p:nvSpPr>
        <p:spPr>
          <a:xfrm>
            <a:off x="5391994" y="1853536"/>
            <a:ext cx="1894500" cy="23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9pPr>
          </a:lstStyle>
          <a:p>
            <a:endParaRPr/>
          </a:p>
        </p:txBody>
      </p:sp>
      <p:sp>
        <p:nvSpPr>
          <p:cNvPr id="453" name="Google Shape;453;p24"/>
          <p:cNvSpPr txBox="1">
            <a:spLocks noGrp="1"/>
          </p:cNvSpPr>
          <p:nvPr>
            <p:ph type="subTitle" idx="7"/>
          </p:nvPr>
        </p:nvSpPr>
        <p:spPr>
          <a:xfrm>
            <a:off x="1948821" y="1853536"/>
            <a:ext cx="1894500" cy="23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454" name="Google Shape;454;p24"/>
          <p:cNvSpPr txBox="1">
            <a:spLocks noGrp="1"/>
          </p:cNvSpPr>
          <p:nvPr>
            <p:ph type="subTitle" idx="8"/>
          </p:nvPr>
        </p:nvSpPr>
        <p:spPr>
          <a:xfrm>
            <a:off x="1899271" y="3660602"/>
            <a:ext cx="1894500" cy="23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455" name="Google Shape;455;p24"/>
          <p:cNvSpPr/>
          <p:nvPr/>
        </p:nvSpPr>
        <p:spPr>
          <a:xfrm>
            <a:off x="3728847" y="4696125"/>
            <a:ext cx="216636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6" name="Google Shape;456;p24"/>
          <p:cNvSpPr/>
          <p:nvPr/>
        </p:nvSpPr>
        <p:spPr>
          <a:xfrm>
            <a:off x="7409543" y="4903485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7" name="Google Shape;457;p24"/>
          <p:cNvSpPr/>
          <p:nvPr/>
        </p:nvSpPr>
        <p:spPr>
          <a:xfrm>
            <a:off x="488567" y="364013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8" name="Google Shape;458;p24"/>
          <p:cNvSpPr/>
          <p:nvPr/>
        </p:nvSpPr>
        <p:spPr>
          <a:xfrm>
            <a:off x="721392" y="1316452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9" name="Google Shape;459;p24"/>
          <p:cNvSpPr/>
          <p:nvPr/>
        </p:nvSpPr>
        <p:spPr>
          <a:xfrm>
            <a:off x="380067" y="77988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0" name="Google Shape;460;p24"/>
          <p:cNvSpPr/>
          <p:nvPr/>
        </p:nvSpPr>
        <p:spPr>
          <a:xfrm>
            <a:off x="795217" y="443968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1" name="Google Shape;461;p24"/>
          <p:cNvSpPr/>
          <p:nvPr/>
        </p:nvSpPr>
        <p:spPr>
          <a:xfrm>
            <a:off x="1919817" y="4903464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2" name="Google Shape;462;p24"/>
          <p:cNvSpPr/>
          <p:nvPr/>
        </p:nvSpPr>
        <p:spPr>
          <a:xfrm>
            <a:off x="6461092" y="4771427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3" name="Google Shape;463;p24"/>
          <p:cNvSpPr/>
          <p:nvPr/>
        </p:nvSpPr>
        <p:spPr>
          <a:xfrm>
            <a:off x="412198" y="1593750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4" name="Google Shape;464;p24"/>
          <p:cNvSpPr/>
          <p:nvPr/>
        </p:nvSpPr>
        <p:spPr>
          <a:xfrm>
            <a:off x="4872225" y="326378"/>
            <a:ext cx="64293" cy="64293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5" name="Google Shape;465;p24"/>
          <p:cNvSpPr/>
          <p:nvPr/>
        </p:nvSpPr>
        <p:spPr>
          <a:xfrm>
            <a:off x="370211" y="4106388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6" name="Google Shape;466;p24"/>
          <p:cNvSpPr/>
          <p:nvPr/>
        </p:nvSpPr>
        <p:spPr>
          <a:xfrm>
            <a:off x="965573" y="1218975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7" name="Google Shape;467;p24"/>
          <p:cNvSpPr/>
          <p:nvPr/>
        </p:nvSpPr>
        <p:spPr>
          <a:xfrm>
            <a:off x="2007997" y="189025"/>
            <a:ext cx="216636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2">
  <p:cSld name="CUSTOM">
    <p:spTree>
      <p:nvGrpSpPr>
        <p:cNvPr id="1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26"/>
          <p:cNvSpPr/>
          <p:nvPr/>
        </p:nvSpPr>
        <p:spPr>
          <a:xfrm>
            <a:off x="270825" y="111595"/>
            <a:ext cx="8602334" cy="4930561"/>
          </a:xfrm>
          <a:custGeom>
            <a:avLst/>
            <a:gdLst/>
            <a:ahLst/>
            <a:cxnLst/>
            <a:rect l="l" t="t" r="r" b="b"/>
            <a:pathLst>
              <a:path w="240507" h="145853" extrusionOk="0">
                <a:moveTo>
                  <a:pt x="3715" y="1"/>
                </a:moveTo>
                <a:cubicBezTo>
                  <a:pt x="1656" y="1"/>
                  <a:pt x="1" y="1656"/>
                  <a:pt x="1" y="3716"/>
                </a:cubicBezTo>
                <a:lnTo>
                  <a:pt x="1" y="142137"/>
                </a:lnTo>
                <a:cubicBezTo>
                  <a:pt x="1" y="144185"/>
                  <a:pt x="1656" y="145852"/>
                  <a:pt x="3715" y="145852"/>
                </a:cubicBezTo>
                <a:lnTo>
                  <a:pt x="236780" y="145852"/>
                </a:lnTo>
                <a:cubicBezTo>
                  <a:pt x="238840" y="145852"/>
                  <a:pt x="240507" y="144185"/>
                  <a:pt x="240507" y="142137"/>
                </a:cubicBezTo>
                <a:lnTo>
                  <a:pt x="240507" y="3716"/>
                </a:lnTo>
                <a:cubicBezTo>
                  <a:pt x="240507" y="1656"/>
                  <a:pt x="238840" y="1"/>
                  <a:pt x="23679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  <a:effectLst>
            <a:outerShdw blurRad="157163" dist="66675" dir="3420000" algn="bl" rotWithShape="0">
              <a:srgbClr val="000000">
                <a:alpha val="32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1" name="Google Shape;491;p26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2" name="Google Shape;492;p26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3" name="Google Shape;493;p26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4" name="Google Shape;494;p26"/>
          <p:cNvSpPr/>
          <p:nvPr/>
        </p:nvSpPr>
        <p:spPr>
          <a:xfrm>
            <a:off x="1053919" y="547825"/>
            <a:ext cx="7030200" cy="4060800"/>
          </a:xfrm>
          <a:prstGeom prst="roundRect">
            <a:avLst>
              <a:gd name="adj" fmla="val 8068"/>
            </a:avLst>
          </a:prstGeom>
          <a:solidFill>
            <a:schemeClr val="lt1"/>
          </a:solidFill>
          <a:ln>
            <a:noFill/>
          </a:ln>
          <a:effectLst>
            <a:outerShdw blurRad="57150" dist="19050" dir="5400000" algn="bl" rotWithShape="0">
              <a:schemeClr val="dk2">
                <a:alpha val="12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5" name="Google Shape;495;p26"/>
          <p:cNvSpPr/>
          <p:nvPr/>
        </p:nvSpPr>
        <p:spPr>
          <a:xfrm>
            <a:off x="814150" y="534378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6" name="Google Shape;496;p26"/>
          <p:cNvSpPr/>
          <p:nvPr/>
        </p:nvSpPr>
        <p:spPr>
          <a:xfrm>
            <a:off x="1091218" y="590439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7" name="Google Shape;497;p26"/>
          <p:cNvSpPr txBox="1">
            <a:spLocks noGrp="1"/>
          </p:cNvSpPr>
          <p:nvPr>
            <p:ph type="title"/>
          </p:nvPr>
        </p:nvSpPr>
        <p:spPr>
          <a:xfrm>
            <a:off x="1540300" y="534375"/>
            <a:ext cx="55473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b="1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9pPr>
          </a:lstStyle>
          <a:p>
            <a:endParaRPr/>
          </a:p>
        </p:txBody>
      </p:sp>
      <p:sp>
        <p:nvSpPr>
          <p:cNvPr id="498" name="Google Shape;498;p26"/>
          <p:cNvSpPr txBox="1">
            <a:spLocks noGrp="1"/>
          </p:cNvSpPr>
          <p:nvPr>
            <p:ph type="subTitle" idx="1"/>
          </p:nvPr>
        </p:nvSpPr>
        <p:spPr>
          <a:xfrm>
            <a:off x="1574275" y="1246575"/>
            <a:ext cx="6246300" cy="30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499" name="Google Shape;499;p26"/>
          <p:cNvSpPr txBox="1">
            <a:spLocks noGrp="1"/>
          </p:cNvSpPr>
          <p:nvPr>
            <p:ph type="subTitle" idx="2"/>
          </p:nvPr>
        </p:nvSpPr>
        <p:spPr>
          <a:xfrm>
            <a:off x="1574275" y="2096223"/>
            <a:ext cx="6246300" cy="301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4"/>
                </a:solidFill>
              </a:defRPr>
            </a:lvl9pPr>
          </a:lstStyle>
          <a:p>
            <a:endParaRPr/>
          </a:p>
        </p:txBody>
      </p:sp>
      <p:sp>
        <p:nvSpPr>
          <p:cNvPr id="500" name="Google Shape;500;p26"/>
          <p:cNvSpPr txBox="1">
            <a:spLocks noGrp="1"/>
          </p:cNvSpPr>
          <p:nvPr>
            <p:ph type="subTitle" idx="3"/>
          </p:nvPr>
        </p:nvSpPr>
        <p:spPr>
          <a:xfrm>
            <a:off x="1574275" y="2936430"/>
            <a:ext cx="6246300" cy="30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501" name="Google Shape;501;p26"/>
          <p:cNvSpPr txBox="1">
            <a:spLocks noGrp="1"/>
          </p:cNvSpPr>
          <p:nvPr>
            <p:ph type="subTitle" idx="4"/>
          </p:nvPr>
        </p:nvSpPr>
        <p:spPr>
          <a:xfrm>
            <a:off x="1574275" y="3777135"/>
            <a:ext cx="6246300" cy="30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1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502" name="Google Shape;502;p26"/>
          <p:cNvSpPr txBox="1">
            <a:spLocks noGrp="1"/>
          </p:cNvSpPr>
          <p:nvPr>
            <p:ph type="subTitle" idx="5"/>
          </p:nvPr>
        </p:nvSpPr>
        <p:spPr>
          <a:xfrm>
            <a:off x="1574275" y="1526353"/>
            <a:ext cx="6246300" cy="30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03" name="Google Shape;503;p26"/>
          <p:cNvSpPr txBox="1">
            <a:spLocks noGrp="1"/>
          </p:cNvSpPr>
          <p:nvPr>
            <p:ph type="subTitle" idx="6"/>
          </p:nvPr>
        </p:nvSpPr>
        <p:spPr>
          <a:xfrm>
            <a:off x="1574275" y="2370712"/>
            <a:ext cx="6246300" cy="30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04" name="Google Shape;504;p26"/>
          <p:cNvSpPr txBox="1">
            <a:spLocks noGrp="1"/>
          </p:cNvSpPr>
          <p:nvPr>
            <p:ph type="subTitle" idx="7"/>
          </p:nvPr>
        </p:nvSpPr>
        <p:spPr>
          <a:xfrm>
            <a:off x="1574275" y="3208624"/>
            <a:ext cx="6246300" cy="30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05" name="Google Shape;505;p26"/>
          <p:cNvSpPr txBox="1">
            <a:spLocks noGrp="1"/>
          </p:cNvSpPr>
          <p:nvPr>
            <p:ph type="subTitle" idx="8"/>
          </p:nvPr>
        </p:nvSpPr>
        <p:spPr>
          <a:xfrm>
            <a:off x="1574275" y="4052134"/>
            <a:ext cx="6246300" cy="30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06" name="Google Shape;506;p26"/>
          <p:cNvSpPr/>
          <p:nvPr/>
        </p:nvSpPr>
        <p:spPr>
          <a:xfrm>
            <a:off x="482650" y="250775"/>
            <a:ext cx="75600" cy="75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7" name="Google Shape;507;p26"/>
          <p:cNvSpPr/>
          <p:nvPr/>
        </p:nvSpPr>
        <p:spPr>
          <a:xfrm>
            <a:off x="605675" y="250775"/>
            <a:ext cx="75600" cy="75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8" name="Google Shape;508;p26"/>
          <p:cNvSpPr/>
          <p:nvPr/>
        </p:nvSpPr>
        <p:spPr>
          <a:xfrm>
            <a:off x="728700" y="250775"/>
            <a:ext cx="75600" cy="7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9" name="Google Shape;509;p26"/>
          <p:cNvSpPr/>
          <p:nvPr/>
        </p:nvSpPr>
        <p:spPr>
          <a:xfrm>
            <a:off x="7715897" y="4895625"/>
            <a:ext cx="216636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0" name="Google Shape;510;p26"/>
          <p:cNvSpPr/>
          <p:nvPr/>
        </p:nvSpPr>
        <p:spPr>
          <a:xfrm>
            <a:off x="2831643" y="4895635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1" name="Google Shape;511;p26"/>
          <p:cNvSpPr/>
          <p:nvPr/>
        </p:nvSpPr>
        <p:spPr>
          <a:xfrm>
            <a:off x="488567" y="364013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2" name="Google Shape;512;p26"/>
          <p:cNvSpPr/>
          <p:nvPr/>
        </p:nvSpPr>
        <p:spPr>
          <a:xfrm>
            <a:off x="873792" y="1468852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3" name="Google Shape;513;p26"/>
          <p:cNvSpPr/>
          <p:nvPr/>
        </p:nvSpPr>
        <p:spPr>
          <a:xfrm>
            <a:off x="380067" y="77988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4" name="Google Shape;514;p26"/>
          <p:cNvSpPr/>
          <p:nvPr/>
        </p:nvSpPr>
        <p:spPr>
          <a:xfrm>
            <a:off x="795217" y="4439689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5" name="Google Shape;515;p26"/>
          <p:cNvSpPr/>
          <p:nvPr/>
        </p:nvSpPr>
        <p:spPr>
          <a:xfrm>
            <a:off x="7273714" y="212764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6" name="Google Shape;516;p26"/>
          <p:cNvSpPr/>
          <p:nvPr/>
        </p:nvSpPr>
        <p:spPr>
          <a:xfrm>
            <a:off x="7962892" y="148464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2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7" name="Google Shape;517;p26"/>
          <p:cNvSpPr/>
          <p:nvPr/>
        </p:nvSpPr>
        <p:spPr>
          <a:xfrm>
            <a:off x="412198" y="1593750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8" name="Google Shape;518;p26"/>
          <p:cNvSpPr/>
          <p:nvPr/>
        </p:nvSpPr>
        <p:spPr>
          <a:xfrm>
            <a:off x="380068" y="2739197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9" name="Google Shape;519;p26"/>
          <p:cNvSpPr/>
          <p:nvPr/>
        </p:nvSpPr>
        <p:spPr>
          <a:xfrm>
            <a:off x="1856989" y="148464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0" name="Google Shape;520;p26"/>
          <p:cNvSpPr/>
          <p:nvPr/>
        </p:nvSpPr>
        <p:spPr>
          <a:xfrm>
            <a:off x="2911398" y="220750"/>
            <a:ext cx="301022" cy="40077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1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1" name="Google Shape;521;p26"/>
          <p:cNvSpPr/>
          <p:nvPr/>
        </p:nvSpPr>
        <p:spPr>
          <a:xfrm>
            <a:off x="1483368" y="360260"/>
            <a:ext cx="415144" cy="40086"/>
          </a:xfrm>
          <a:custGeom>
            <a:avLst/>
            <a:gdLst/>
            <a:ahLst/>
            <a:cxnLst/>
            <a:rect l="l" t="t" r="r" b="b"/>
            <a:pathLst>
              <a:path w="35719" h="3449" fill="none" extrusionOk="0">
                <a:moveTo>
                  <a:pt x="1715" y="3449"/>
                </a:moveTo>
                <a:lnTo>
                  <a:pt x="33986" y="3449"/>
                </a:lnTo>
                <a:cubicBezTo>
                  <a:pt x="34944" y="3449"/>
                  <a:pt x="35719" y="2674"/>
                  <a:pt x="35719" y="1734"/>
                </a:cubicBezTo>
                <a:lnTo>
                  <a:pt x="35719" y="1734"/>
                </a:lnTo>
                <a:cubicBezTo>
                  <a:pt x="35719" y="775"/>
                  <a:pt x="34944" y="0"/>
                  <a:pt x="33986" y="0"/>
                </a:cubicBezTo>
                <a:lnTo>
                  <a:pt x="1715" y="0"/>
                </a:lnTo>
                <a:cubicBezTo>
                  <a:pt x="775" y="0"/>
                  <a:pt x="0" y="775"/>
                  <a:pt x="0" y="1734"/>
                </a:cubicBezTo>
                <a:lnTo>
                  <a:pt x="0" y="1734"/>
                </a:lnTo>
                <a:cubicBezTo>
                  <a:pt x="0" y="2674"/>
                  <a:pt x="775" y="3449"/>
                  <a:pt x="1715" y="3449"/>
                </a:cubicBezTo>
                <a:close/>
              </a:path>
            </a:pathLst>
          </a:custGeom>
          <a:noFill/>
          <a:ln w="5525" cap="flat" cmpd="sng">
            <a:solidFill>
              <a:schemeClr val="accent3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2" name="Google Shape;522;p26"/>
          <p:cNvSpPr/>
          <p:nvPr/>
        </p:nvSpPr>
        <p:spPr>
          <a:xfrm>
            <a:off x="5380617" y="4787464"/>
            <a:ext cx="64307" cy="64307"/>
          </a:xfrm>
          <a:custGeom>
            <a:avLst/>
            <a:gdLst/>
            <a:ahLst/>
            <a:cxnLst/>
            <a:rect l="l" t="t" r="r" b="b"/>
            <a:pathLst>
              <a:path w="5533" h="5533" fill="none" extrusionOk="0">
                <a:moveTo>
                  <a:pt x="5533" y="2766"/>
                </a:moveTo>
                <a:cubicBezTo>
                  <a:pt x="5533" y="4297"/>
                  <a:pt x="4297" y="5532"/>
                  <a:pt x="2767" y="5532"/>
                </a:cubicBezTo>
                <a:cubicBezTo>
                  <a:pt x="1236" y="5532"/>
                  <a:pt x="1" y="4297"/>
                  <a:pt x="1" y="2766"/>
                </a:cubicBezTo>
                <a:cubicBezTo>
                  <a:pt x="1" y="1236"/>
                  <a:pt x="1236" y="0"/>
                  <a:pt x="2767" y="0"/>
                </a:cubicBezTo>
                <a:cubicBezTo>
                  <a:pt x="4297" y="0"/>
                  <a:pt x="5533" y="1236"/>
                  <a:pt x="5533" y="2766"/>
                </a:cubicBezTo>
                <a:close/>
              </a:path>
            </a:pathLst>
          </a:custGeom>
          <a:noFill/>
          <a:ln w="5525" cap="flat" cmpd="sng">
            <a:solidFill>
              <a:schemeClr val="accent4"/>
            </a:solidFill>
            <a:prstDash val="solid"/>
            <a:miter lim="1844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14375" y="445025"/>
            <a:ext cx="82179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506850" y="1152475"/>
            <a:ext cx="83253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Ubuntu"/>
              <a:buChar char="●"/>
              <a:defRPr sz="1800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Char char="○"/>
              <a:defRPr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Char char="■"/>
              <a:defRPr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Char char="●"/>
              <a:defRPr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Char char="○"/>
              <a:defRPr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Char char="■"/>
              <a:defRPr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Char char="●"/>
              <a:defRPr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Ubuntu"/>
              <a:buChar char="○"/>
              <a:defRPr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Ubuntu"/>
              <a:buChar char="■"/>
              <a:defRPr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2" r:id="rId4"/>
    <p:sldLayoutId id="2147483655" r:id="rId5"/>
    <p:sldLayoutId id="2147483657" r:id="rId6"/>
    <p:sldLayoutId id="2147483660" r:id="rId7"/>
    <p:sldLayoutId id="2147483661" r:id="rId8"/>
    <p:sldLayoutId id="2147483669" r:id="rId9"/>
    <p:sldLayoutId id="2147483670" r:id="rId10"/>
    <p:sldLayoutId id="2147483672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6" Type="http://schemas.openxmlformats.org/officeDocument/2006/relationships/slide" Target="slide7.xml"/><Relationship Id="rId5" Type="http://schemas.openxmlformats.org/officeDocument/2006/relationships/slide" Target="slide8.xml"/><Relationship Id="rId4" Type="http://schemas.openxmlformats.org/officeDocument/2006/relationships/slide" Target="slide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7" Type="http://schemas.openxmlformats.org/officeDocument/2006/relationships/slide" Target="slide7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slide" Target="slide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slide" Target="slide12.xml"/><Relationship Id="rId7" Type="http://schemas.openxmlformats.org/officeDocument/2006/relationships/slide" Target="slide7.xml"/><Relationship Id="rId12" Type="http://schemas.openxmlformats.org/officeDocument/2006/relationships/image" Target="../media/image4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8.xml"/><Relationship Id="rId11" Type="http://schemas.openxmlformats.org/officeDocument/2006/relationships/oleObject" Target="../embeddings/oleObject2.bin"/><Relationship Id="rId5" Type="http://schemas.openxmlformats.org/officeDocument/2006/relationships/slide" Target="slide16.xml"/><Relationship Id="rId10" Type="http://schemas.openxmlformats.org/officeDocument/2006/relationships/image" Target="../media/image3.wmf"/><Relationship Id="rId4" Type="http://schemas.openxmlformats.org/officeDocument/2006/relationships/slide" Target="slide6.xml"/><Relationship Id="rId9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6" Type="http://schemas.openxmlformats.org/officeDocument/2006/relationships/slide" Target="slide10.xml"/><Relationship Id="rId5" Type="http://schemas.openxmlformats.org/officeDocument/2006/relationships/slide" Target="slide8.xml"/><Relationship Id="rId4" Type="http://schemas.openxmlformats.org/officeDocument/2006/relationships/slide" Target="slide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" Target="slide7.xml"/><Relationship Id="rId7" Type="http://schemas.openxmlformats.org/officeDocument/2006/relationships/slide" Target="slide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6" Type="http://schemas.openxmlformats.org/officeDocument/2006/relationships/slide" Target="slide8.xml"/><Relationship Id="rId5" Type="http://schemas.openxmlformats.org/officeDocument/2006/relationships/slide" Target="slide6.xml"/><Relationship Id="rId10" Type="http://schemas.openxmlformats.org/officeDocument/2006/relationships/image" Target="../media/image6.wmf"/><Relationship Id="rId4" Type="http://schemas.openxmlformats.org/officeDocument/2006/relationships/slide" Target="slide4.xml"/><Relationship Id="rId9" Type="http://schemas.openxmlformats.org/officeDocument/2006/relationships/oleObject" Target="../embeddings/oleObject3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" Target="slide13.xml"/><Relationship Id="rId7" Type="http://schemas.openxmlformats.org/officeDocument/2006/relationships/slide" Target="slide5.xml"/><Relationship Id="rId12" Type="http://schemas.openxmlformats.org/officeDocument/2006/relationships/image" Target="../media/image8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6" Type="http://schemas.openxmlformats.org/officeDocument/2006/relationships/slide" Target="slide8.xml"/><Relationship Id="rId11" Type="http://schemas.openxmlformats.org/officeDocument/2006/relationships/oleObject" Target="../embeddings/oleObject5.bin"/><Relationship Id="rId5" Type="http://schemas.openxmlformats.org/officeDocument/2006/relationships/slide" Target="slide12.xml"/><Relationship Id="rId10" Type="http://schemas.openxmlformats.org/officeDocument/2006/relationships/image" Target="../media/image7.wmf"/><Relationship Id="rId4" Type="http://schemas.openxmlformats.org/officeDocument/2006/relationships/slide" Target="slide4.xml"/><Relationship Id="rId9" Type="http://schemas.openxmlformats.org/officeDocument/2006/relationships/oleObject" Target="../embeddings/oleObject4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slide" Target="slide12.xml"/><Relationship Id="rId7" Type="http://schemas.openxmlformats.org/officeDocument/2006/relationships/slide" Target="slide7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8.xml"/><Relationship Id="rId5" Type="http://schemas.openxmlformats.org/officeDocument/2006/relationships/slide" Target="slide16.xml"/><Relationship Id="rId4" Type="http://schemas.openxmlformats.org/officeDocument/2006/relationships/slide" Target="slide6.xml"/><Relationship Id="rId9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slide" Target="slide4.xml"/><Relationship Id="rId5" Type="http://schemas.openxmlformats.org/officeDocument/2006/relationships/slide" Target="slide14.xml"/><Relationship Id="rId4" Type="http://schemas.openxmlformats.org/officeDocument/2006/relationships/slide" Target="slid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7" Type="http://schemas.openxmlformats.org/officeDocument/2006/relationships/slide" Target="slide7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slide" Target="slide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oleObject" Target="../embeddings/oleObject8.bin"/><Relationship Id="rId3" Type="http://schemas.openxmlformats.org/officeDocument/2006/relationships/slide" Target="slide12.xml"/><Relationship Id="rId7" Type="http://schemas.openxmlformats.org/officeDocument/2006/relationships/slide" Target="slide7.xml"/><Relationship Id="rId12" Type="http://schemas.openxmlformats.org/officeDocument/2006/relationships/image" Target="../media/image12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Relationship Id="rId6" Type="http://schemas.openxmlformats.org/officeDocument/2006/relationships/slide" Target="slide18.xml"/><Relationship Id="rId11" Type="http://schemas.openxmlformats.org/officeDocument/2006/relationships/oleObject" Target="../embeddings/oleObject7.bin"/><Relationship Id="rId5" Type="http://schemas.openxmlformats.org/officeDocument/2006/relationships/slide" Target="slide16.xml"/><Relationship Id="rId10" Type="http://schemas.openxmlformats.org/officeDocument/2006/relationships/image" Target="../media/image11.wmf"/><Relationship Id="rId4" Type="http://schemas.openxmlformats.org/officeDocument/2006/relationships/slide" Target="slide6.xml"/><Relationship Id="rId9" Type="http://schemas.openxmlformats.org/officeDocument/2006/relationships/oleObject" Target="../embeddings/oleObject6.bin"/><Relationship Id="rId14" Type="http://schemas.openxmlformats.org/officeDocument/2006/relationships/image" Target="../media/image13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image" Target="../media/image15.wmf"/><Relationship Id="rId3" Type="http://schemas.openxmlformats.org/officeDocument/2006/relationships/slide" Target="slide12.xml"/><Relationship Id="rId7" Type="http://schemas.openxmlformats.org/officeDocument/2006/relationships/slide" Target="slide7.xml"/><Relationship Id="rId12" Type="http://schemas.openxmlformats.org/officeDocument/2006/relationships/oleObject" Target="../embeddings/oleObject10.bin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3.wmf"/><Relationship Id="rId1" Type="http://schemas.openxmlformats.org/officeDocument/2006/relationships/slideLayout" Target="../slideLayouts/slideLayout10.xml"/><Relationship Id="rId6" Type="http://schemas.openxmlformats.org/officeDocument/2006/relationships/slide" Target="slide18.xml"/><Relationship Id="rId11" Type="http://schemas.openxmlformats.org/officeDocument/2006/relationships/image" Target="../media/image14.png"/><Relationship Id="rId5" Type="http://schemas.openxmlformats.org/officeDocument/2006/relationships/slide" Target="slide16.xml"/><Relationship Id="rId15" Type="http://schemas.openxmlformats.org/officeDocument/2006/relationships/oleObject" Target="../embeddings/oleObject1.bin"/><Relationship Id="rId10" Type="http://schemas.openxmlformats.org/officeDocument/2006/relationships/image" Target="../media/image11.wmf"/><Relationship Id="rId4" Type="http://schemas.openxmlformats.org/officeDocument/2006/relationships/slide" Target="slide6.xml"/><Relationship Id="rId9" Type="http://schemas.openxmlformats.org/officeDocument/2006/relationships/oleObject" Target="../embeddings/oleObject9.bin"/><Relationship Id="rId1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oleObject" Target="../embeddings/oleObject12.bin"/><Relationship Id="rId3" Type="http://schemas.openxmlformats.org/officeDocument/2006/relationships/slide" Target="slide12.xml"/><Relationship Id="rId7" Type="http://schemas.openxmlformats.org/officeDocument/2006/relationships/slide" Target="slide7.xml"/><Relationship Id="rId12" Type="http://schemas.openxmlformats.org/officeDocument/2006/relationships/image" Target="../media/image17.wmf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19.wmf"/><Relationship Id="rId1" Type="http://schemas.openxmlformats.org/officeDocument/2006/relationships/slideLayout" Target="../slideLayouts/slideLayout10.xml"/><Relationship Id="rId6" Type="http://schemas.openxmlformats.org/officeDocument/2006/relationships/slide" Target="slide18.xml"/><Relationship Id="rId11" Type="http://schemas.openxmlformats.org/officeDocument/2006/relationships/oleObject" Target="../embeddings/oleObject11.bin"/><Relationship Id="rId5" Type="http://schemas.openxmlformats.org/officeDocument/2006/relationships/slide" Target="slide16.xml"/><Relationship Id="rId15" Type="http://schemas.openxmlformats.org/officeDocument/2006/relationships/oleObject" Target="../embeddings/oleObject13.bin"/><Relationship Id="rId10" Type="http://schemas.openxmlformats.org/officeDocument/2006/relationships/image" Target="../media/image11.wmf"/><Relationship Id="rId4" Type="http://schemas.openxmlformats.org/officeDocument/2006/relationships/slide" Target="slide6.xml"/><Relationship Id="rId9" Type="http://schemas.openxmlformats.org/officeDocument/2006/relationships/oleObject" Target="../embeddings/oleObject9.bin"/><Relationship Id="rId14" Type="http://schemas.openxmlformats.org/officeDocument/2006/relationships/image" Target="../media/image18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slide" Target="slide12.xml"/><Relationship Id="rId7" Type="http://schemas.openxmlformats.org/officeDocument/2006/relationships/slide" Target="slide7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Relationship Id="rId6" Type="http://schemas.openxmlformats.org/officeDocument/2006/relationships/slide" Target="slide18.xml"/><Relationship Id="rId11" Type="http://schemas.openxmlformats.org/officeDocument/2006/relationships/image" Target="../media/image22.png"/><Relationship Id="rId5" Type="http://schemas.openxmlformats.org/officeDocument/2006/relationships/slide" Target="slide16.xml"/><Relationship Id="rId10" Type="http://schemas.openxmlformats.org/officeDocument/2006/relationships/image" Target="../media/image21.png"/><Relationship Id="rId4" Type="http://schemas.openxmlformats.org/officeDocument/2006/relationships/slide" Target="slide6.xml"/><Relationship Id="rId9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slide" Target="slide12.xml"/><Relationship Id="rId7" Type="http://schemas.openxmlformats.org/officeDocument/2006/relationships/slide" Target="slide7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6" Type="http://schemas.openxmlformats.org/officeDocument/2006/relationships/slide" Target="slide18.xml"/><Relationship Id="rId5" Type="http://schemas.openxmlformats.org/officeDocument/2006/relationships/slide" Target="slide16.xml"/><Relationship Id="rId10" Type="http://schemas.openxmlformats.org/officeDocument/2006/relationships/image" Target="../media/image24.png"/><Relationship Id="rId4" Type="http://schemas.openxmlformats.org/officeDocument/2006/relationships/slide" Target="slide6.xml"/><Relationship Id="rId9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slide" Target="slide12.xml"/><Relationship Id="rId7" Type="http://schemas.openxmlformats.org/officeDocument/2006/relationships/slide" Target="slide7.xml"/><Relationship Id="rId12" Type="http://schemas.openxmlformats.org/officeDocument/2006/relationships/image" Target="../media/image2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Relationship Id="rId6" Type="http://schemas.openxmlformats.org/officeDocument/2006/relationships/slide" Target="slide18.xml"/><Relationship Id="rId11" Type="http://schemas.openxmlformats.org/officeDocument/2006/relationships/image" Target="../media/image27.png"/><Relationship Id="rId5" Type="http://schemas.openxmlformats.org/officeDocument/2006/relationships/slide" Target="slide16.xml"/><Relationship Id="rId10" Type="http://schemas.openxmlformats.org/officeDocument/2006/relationships/image" Target="../media/image26.png"/><Relationship Id="rId4" Type="http://schemas.openxmlformats.org/officeDocument/2006/relationships/slide" Target="slide6.xml"/><Relationship Id="rId9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slide" Target="slide8.xml"/><Relationship Id="rId7" Type="http://schemas.openxmlformats.org/officeDocument/2006/relationships/slide" Target="slide7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10" Type="http://schemas.openxmlformats.org/officeDocument/2006/relationships/image" Target="../media/image31.png"/><Relationship Id="rId4" Type="http://schemas.openxmlformats.org/officeDocument/2006/relationships/slide" Target="slide6.xml"/><Relationship Id="rId9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g"/><Relationship Id="rId3" Type="http://schemas.openxmlformats.org/officeDocument/2006/relationships/slide" Target="slide20.xml"/><Relationship Id="rId7" Type="http://schemas.openxmlformats.org/officeDocument/2006/relationships/hyperlink" Target="https://create.kahoot.it/details/069eccf9-b127-4c10-8760-2b6eea6d40d1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6" Type="http://schemas.openxmlformats.org/officeDocument/2006/relationships/slide" Target="slide18.xml"/><Relationship Id="rId5" Type="http://schemas.openxmlformats.org/officeDocument/2006/relationships/slide" Target="slide16.xml"/><Relationship Id="rId4" Type="http://schemas.openxmlformats.org/officeDocument/2006/relationships/slide" Target="slide6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slide" Target="slide12.xml"/><Relationship Id="rId7" Type="http://schemas.openxmlformats.org/officeDocument/2006/relationships/slide" Target="slide7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Relationship Id="rId6" Type="http://schemas.openxmlformats.org/officeDocument/2006/relationships/slide" Target="slide18.xml"/><Relationship Id="rId11" Type="http://schemas.openxmlformats.org/officeDocument/2006/relationships/image" Target="../media/image35.png"/><Relationship Id="rId5" Type="http://schemas.openxmlformats.org/officeDocument/2006/relationships/slide" Target="slide16.xml"/><Relationship Id="rId10" Type="http://schemas.openxmlformats.org/officeDocument/2006/relationships/image" Target="../media/image34.png"/><Relationship Id="rId4" Type="http://schemas.openxmlformats.org/officeDocument/2006/relationships/slide" Target="slide6.xml"/><Relationship Id="rId9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Shape 6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" name="Google Shape;689;p37"/>
          <p:cNvSpPr txBox="1">
            <a:spLocks noGrp="1"/>
          </p:cNvSpPr>
          <p:nvPr>
            <p:ph type="ctrTitle"/>
          </p:nvPr>
        </p:nvSpPr>
        <p:spPr>
          <a:xfrm>
            <a:off x="713250" y="923623"/>
            <a:ext cx="7717500" cy="90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>
                <a:solidFill>
                  <a:schemeClr val="accent1"/>
                </a:solidFill>
                <a:latin typeface="Consolas" panose="020B0609020204030204" pitchFamily="49" charset="0"/>
              </a:rPr>
              <a:t>Вступ до стереометрії</a:t>
            </a:r>
            <a:endParaRPr dirty="0">
              <a:solidFill>
                <a:schemeClr val="accent3"/>
              </a:solidFill>
              <a:latin typeface="Consolas" panose="020B0609020204030204" pitchFamily="49" charset="0"/>
            </a:endParaRPr>
          </a:p>
        </p:txBody>
      </p:sp>
      <p:sp>
        <p:nvSpPr>
          <p:cNvPr id="690" name="Google Shape;690;p37"/>
          <p:cNvSpPr txBox="1">
            <a:spLocks noGrp="1"/>
          </p:cNvSpPr>
          <p:nvPr>
            <p:ph type="subTitle" idx="1"/>
          </p:nvPr>
        </p:nvSpPr>
        <p:spPr>
          <a:xfrm>
            <a:off x="1884890" y="1904300"/>
            <a:ext cx="5373900" cy="520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/>
              <a:t>Аксіоми стереометрії та наслідки з них</a:t>
            </a:r>
            <a:endParaRPr dirty="0"/>
          </a:p>
        </p:txBody>
      </p:sp>
      <p:cxnSp>
        <p:nvCxnSpPr>
          <p:cNvPr id="691" name="Google Shape;691;p37"/>
          <p:cNvCxnSpPr/>
          <p:nvPr/>
        </p:nvCxnSpPr>
        <p:spPr>
          <a:xfrm>
            <a:off x="6830425" y="1981262"/>
            <a:ext cx="0" cy="3666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692" name="Google Shape;692;p37"/>
          <p:cNvGrpSpPr/>
          <p:nvPr/>
        </p:nvGrpSpPr>
        <p:grpSpPr>
          <a:xfrm>
            <a:off x="3918522" y="3359205"/>
            <a:ext cx="1282707" cy="1335931"/>
            <a:chOff x="3918522" y="3286956"/>
            <a:chExt cx="1282707" cy="1335931"/>
          </a:xfrm>
        </p:grpSpPr>
        <p:sp>
          <p:nvSpPr>
            <p:cNvPr id="693" name="Google Shape;693;p37"/>
            <p:cNvSpPr/>
            <p:nvPr/>
          </p:nvSpPr>
          <p:spPr>
            <a:xfrm>
              <a:off x="4409662" y="4416181"/>
              <a:ext cx="192689" cy="133775"/>
            </a:xfrm>
            <a:custGeom>
              <a:avLst/>
              <a:gdLst/>
              <a:ahLst/>
              <a:cxnLst/>
              <a:rect l="l" t="t" r="r" b="b"/>
              <a:pathLst>
                <a:path w="16579" h="11510" extrusionOk="0">
                  <a:moveTo>
                    <a:pt x="12196" y="0"/>
                  </a:moveTo>
                  <a:cubicBezTo>
                    <a:pt x="8194" y="0"/>
                    <a:pt x="443" y="1974"/>
                    <a:pt x="443" y="1974"/>
                  </a:cubicBezTo>
                  <a:lnTo>
                    <a:pt x="1" y="9608"/>
                  </a:lnTo>
                  <a:lnTo>
                    <a:pt x="9645" y="11231"/>
                  </a:lnTo>
                  <a:cubicBezTo>
                    <a:pt x="9645" y="11231"/>
                    <a:pt x="10521" y="11509"/>
                    <a:pt x="11634" y="11509"/>
                  </a:cubicBezTo>
                  <a:cubicBezTo>
                    <a:pt x="13470" y="11509"/>
                    <a:pt x="15950" y="10751"/>
                    <a:pt x="16191" y="6732"/>
                  </a:cubicBezTo>
                  <a:cubicBezTo>
                    <a:pt x="16578" y="278"/>
                    <a:pt x="13554" y="112"/>
                    <a:pt x="13554" y="112"/>
                  </a:cubicBezTo>
                  <a:cubicBezTo>
                    <a:pt x="13184" y="34"/>
                    <a:pt x="12722" y="0"/>
                    <a:pt x="1219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4" name="Google Shape;694;p37"/>
            <p:cNvSpPr/>
            <p:nvPr/>
          </p:nvSpPr>
          <p:spPr>
            <a:xfrm>
              <a:off x="4012150" y="3436337"/>
              <a:ext cx="1090927" cy="580059"/>
            </a:xfrm>
            <a:custGeom>
              <a:avLst/>
              <a:gdLst/>
              <a:ahLst/>
              <a:cxnLst/>
              <a:rect l="l" t="t" r="r" b="b"/>
              <a:pathLst>
                <a:path w="79718" h="42387" extrusionOk="0">
                  <a:moveTo>
                    <a:pt x="38891" y="1"/>
                  </a:moveTo>
                  <a:lnTo>
                    <a:pt x="19325" y="5883"/>
                  </a:lnTo>
                  <a:cubicBezTo>
                    <a:pt x="18259" y="5438"/>
                    <a:pt x="17164" y="5234"/>
                    <a:pt x="16085" y="5234"/>
                  </a:cubicBezTo>
                  <a:cubicBezTo>
                    <a:pt x="8977" y="5234"/>
                    <a:pt x="2559" y="14096"/>
                    <a:pt x="9331" y="21428"/>
                  </a:cubicBezTo>
                  <a:cubicBezTo>
                    <a:pt x="9331" y="21428"/>
                    <a:pt x="0" y="37785"/>
                    <a:pt x="18846" y="41565"/>
                  </a:cubicBezTo>
                  <a:cubicBezTo>
                    <a:pt x="21721" y="42140"/>
                    <a:pt x="24208" y="42387"/>
                    <a:pt x="26360" y="42387"/>
                  </a:cubicBezTo>
                  <a:cubicBezTo>
                    <a:pt x="36413" y="42387"/>
                    <a:pt x="39151" y="37010"/>
                    <a:pt x="39849" y="34687"/>
                  </a:cubicBezTo>
                  <a:cubicBezTo>
                    <a:pt x="40563" y="37010"/>
                    <a:pt x="43304" y="42387"/>
                    <a:pt x="53357" y="42387"/>
                  </a:cubicBezTo>
                  <a:cubicBezTo>
                    <a:pt x="55509" y="42387"/>
                    <a:pt x="57997" y="42140"/>
                    <a:pt x="60871" y="41565"/>
                  </a:cubicBezTo>
                  <a:cubicBezTo>
                    <a:pt x="79717" y="37785"/>
                    <a:pt x="70368" y="21447"/>
                    <a:pt x="70368" y="21447"/>
                  </a:cubicBezTo>
                  <a:cubicBezTo>
                    <a:pt x="77156" y="14098"/>
                    <a:pt x="70739" y="5234"/>
                    <a:pt x="63632" y="5234"/>
                  </a:cubicBezTo>
                  <a:cubicBezTo>
                    <a:pt x="62553" y="5234"/>
                    <a:pt x="61459" y="5438"/>
                    <a:pt x="60392" y="5883"/>
                  </a:cubicBezTo>
                  <a:lnTo>
                    <a:pt x="40827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" name="Google Shape;695;p37"/>
            <p:cNvSpPr/>
            <p:nvPr/>
          </p:nvSpPr>
          <p:spPr>
            <a:xfrm>
              <a:off x="4234452" y="4160562"/>
              <a:ext cx="623576" cy="222597"/>
            </a:xfrm>
            <a:custGeom>
              <a:avLst/>
              <a:gdLst/>
              <a:ahLst/>
              <a:cxnLst/>
              <a:rect l="l" t="t" r="r" b="b"/>
              <a:pathLst>
                <a:path w="45567" h="16266" extrusionOk="0">
                  <a:moveTo>
                    <a:pt x="1" y="1"/>
                  </a:moveTo>
                  <a:lnTo>
                    <a:pt x="1" y="16265"/>
                  </a:lnTo>
                  <a:lnTo>
                    <a:pt x="45567" y="16265"/>
                  </a:lnTo>
                  <a:lnTo>
                    <a:pt x="45567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" name="Google Shape;696;p37"/>
            <p:cNvSpPr/>
            <p:nvPr/>
          </p:nvSpPr>
          <p:spPr>
            <a:xfrm>
              <a:off x="3918522" y="4191256"/>
              <a:ext cx="925395" cy="356435"/>
            </a:xfrm>
            <a:custGeom>
              <a:avLst/>
              <a:gdLst/>
              <a:ahLst/>
              <a:cxnLst/>
              <a:rect l="l" t="t" r="r" b="b"/>
              <a:pathLst>
                <a:path w="67622" h="26046" extrusionOk="0">
                  <a:moveTo>
                    <a:pt x="15395" y="0"/>
                  </a:moveTo>
                  <a:cubicBezTo>
                    <a:pt x="11476" y="0"/>
                    <a:pt x="7066" y="1286"/>
                    <a:pt x="4758" y="6296"/>
                  </a:cubicBezTo>
                  <a:cubicBezTo>
                    <a:pt x="1" y="16585"/>
                    <a:pt x="19381" y="18854"/>
                    <a:pt x="19381" y="18854"/>
                  </a:cubicBezTo>
                  <a:lnTo>
                    <a:pt x="58936" y="24386"/>
                  </a:lnTo>
                  <a:cubicBezTo>
                    <a:pt x="62937" y="24957"/>
                    <a:pt x="67179" y="26045"/>
                    <a:pt x="67179" y="26045"/>
                  </a:cubicBezTo>
                  <a:lnTo>
                    <a:pt x="67621" y="18411"/>
                  </a:lnTo>
                  <a:cubicBezTo>
                    <a:pt x="66588" y="18300"/>
                    <a:pt x="65427" y="18116"/>
                    <a:pt x="64247" y="17876"/>
                  </a:cubicBezTo>
                  <a:lnTo>
                    <a:pt x="23106" y="1428"/>
                  </a:lnTo>
                  <a:cubicBezTo>
                    <a:pt x="23106" y="1428"/>
                    <a:pt x="19524" y="0"/>
                    <a:pt x="15395" y="0"/>
                  </a:cubicBez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" name="Google Shape;697;p37"/>
            <p:cNvSpPr/>
            <p:nvPr/>
          </p:nvSpPr>
          <p:spPr>
            <a:xfrm>
              <a:off x="4348265" y="4264030"/>
              <a:ext cx="510772" cy="345227"/>
            </a:xfrm>
            <a:custGeom>
              <a:avLst/>
              <a:gdLst/>
              <a:ahLst/>
              <a:cxnLst/>
              <a:rect l="l" t="t" r="r" b="b"/>
              <a:pathLst>
                <a:path w="37324" h="25227" extrusionOk="0">
                  <a:moveTo>
                    <a:pt x="5367" y="0"/>
                  </a:moveTo>
                  <a:lnTo>
                    <a:pt x="0" y="19787"/>
                  </a:lnTo>
                  <a:lnTo>
                    <a:pt x="37324" y="25227"/>
                  </a:lnTo>
                  <a:lnTo>
                    <a:pt x="37010" y="8907"/>
                  </a:lnTo>
                  <a:lnTo>
                    <a:pt x="5367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" name="Google Shape;698;p37"/>
            <p:cNvSpPr/>
            <p:nvPr/>
          </p:nvSpPr>
          <p:spPr>
            <a:xfrm>
              <a:off x="4426744" y="4278919"/>
              <a:ext cx="71175" cy="245300"/>
            </a:xfrm>
            <a:custGeom>
              <a:avLst/>
              <a:gdLst/>
              <a:ahLst/>
              <a:cxnLst/>
              <a:rect l="l" t="t" r="r" b="b"/>
              <a:pathLst>
                <a:path w="5201" h="17925" fill="none" extrusionOk="0">
                  <a:moveTo>
                    <a:pt x="5201" y="0"/>
                  </a:moveTo>
                  <a:lnTo>
                    <a:pt x="0" y="17924"/>
                  </a:lnTo>
                </a:path>
              </a:pathLst>
            </a:custGeom>
            <a:noFill/>
            <a:ln w="25350" cap="flat" cmpd="sng">
              <a:solidFill>
                <a:schemeClr val="l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" name="Google Shape;699;p37"/>
            <p:cNvSpPr/>
            <p:nvPr/>
          </p:nvSpPr>
          <p:spPr>
            <a:xfrm>
              <a:off x="4359116" y="4280178"/>
              <a:ext cx="71175" cy="245300"/>
            </a:xfrm>
            <a:custGeom>
              <a:avLst/>
              <a:gdLst/>
              <a:ahLst/>
              <a:cxnLst/>
              <a:rect l="l" t="t" r="r" b="b"/>
              <a:pathLst>
                <a:path w="5201" h="17925" fill="none" extrusionOk="0">
                  <a:moveTo>
                    <a:pt x="5201" y="1"/>
                  </a:moveTo>
                  <a:lnTo>
                    <a:pt x="0" y="17925"/>
                  </a:lnTo>
                </a:path>
              </a:pathLst>
            </a:custGeom>
            <a:noFill/>
            <a:ln w="25350" cap="flat" cmpd="sng">
              <a:solidFill>
                <a:schemeClr val="l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0" name="Google Shape;700;p37"/>
            <p:cNvSpPr/>
            <p:nvPr/>
          </p:nvSpPr>
          <p:spPr>
            <a:xfrm>
              <a:off x="4275847" y="4204886"/>
              <a:ext cx="925381" cy="356421"/>
            </a:xfrm>
            <a:custGeom>
              <a:avLst/>
              <a:gdLst/>
              <a:ahLst/>
              <a:cxnLst/>
              <a:rect l="l" t="t" r="r" b="b"/>
              <a:pathLst>
                <a:path w="67621" h="26045" extrusionOk="0">
                  <a:moveTo>
                    <a:pt x="52229" y="0"/>
                  </a:moveTo>
                  <a:cubicBezTo>
                    <a:pt x="48098" y="0"/>
                    <a:pt x="44515" y="1427"/>
                    <a:pt x="44515" y="1427"/>
                  </a:cubicBezTo>
                  <a:lnTo>
                    <a:pt x="3375" y="17894"/>
                  </a:lnTo>
                  <a:cubicBezTo>
                    <a:pt x="2195" y="18116"/>
                    <a:pt x="1051" y="18300"/>
                    <a:pt x="0" y="18411"/>
                  </a:cubicBezTo>
                  <a:lnTo>
                    <a:pt x="443" y="26045"/>
                  </a:lnTo>
                  <a:cubicBezTo>
                    <a:pt x="443" y="26045"/>
                    <a:pt x="4702" y="24957"/>
                    <a:pt x="8685" y="24404"/>
                  </a:cubicBezTo>
                  <a:lnTo>
                    <a:pt x="48240" y="18853"/>
                  </a:lnTo>
                  <a:cubicBezTo>
                    <a:pt x="48240" y="18853"/>
                    <a:pt x="67621" y="16585"/>
                    <a:pt x="62881" y="6296"/>
                  </a:cubicBezTo>
                  <a:cubicBezTo>
                    <a:pt x="60565" y="1285"/>
                    <a:pt x="56150" y="0"/>
                    <a:pt x="52229" y="0"/>
                  </a:cubicBez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1" name="Google Shape;701;p37"/>
            <p:cNvSpPr/>
            <p:nvPr/>
          </p:nvSpPr>
          <p:spPr>
            <a:xfrm>
              <a:off x="4260699" y="4277660"/>
              <a:ext cx="510772" cy="345227"/>
            </a:xfrm>
            <a:custGeom>
              <a:avLst/>
              <a:gdLst/>
              <a:ahLst/>
              <a:cxnLst/>
              <a:rect l="l" t="t" r="r" b="b"/>
              <a:pathLst>
                <a:path w="37324" h="25227" extrusionOk="0">
                  <a:moveTo>
                    <a:pt x="31958" y="0"/>
                  </a:moveTo>
                  <a:lnTo>
                    <a:pt x="333" y="8907"/>
                  </a:lnTo>
                  <a:lnTo>
                    <a:pt x="1" y="25226"/>
                  </a:lnTo>
                  <a:lnTo>
                    <a:pt x="37324" y="19787"/>
                  </a:lnTo>
                  <a:lnTo>
                    <a:pt x="31958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2" name="Google Shape;702;p37"/>
            <p:cNvSpPr/>
            <p:nvPr/>
          </p:nvSpPr>
          <p:spPr>
            <a:xfrm>
              <a:off x="4621801" y="4292549"/>
              <a:ext cx="71175" cy="245300"/>
            </a:xfrm>
            <a:custGeom>
              <a:avLst/>
              <a:gdLst/>
              <a:ahLst/>
              <a:cxnLst/>
              <a:rect l="l" t="t" r="r" b="b"/>
              <a:pathLst>
                <a:path w="5201" h="17925" fill="none" extrusionOk="0">
                  <a:moveTo>
                    <a:pt x="1" y="0"/>
                  </a:moveTo>
                  <a:lnTo>
                    <a:pt x="5201" y="17924"/>
                  </a:lnTo>
                </a:path>
              </a:pathLst>
            </a:custGeom>
            <a:noFill/>
            <a:ln w="25350" cap="flat" cmpd="sng">
              <a:solidFill>
                <a:schemeClr val="l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3" name="Google Shape;703;p37"/>
            <p:cNvSpPr/>
            <p:nvPr/>
          </p:nvSpPr>
          <p:spPr>
            <a:xfrm>
              <a:off x="4689429" y="4293808"/>
              <a:ext cx="71175" cy="245300"/>
            </a:xfrm>
            <a:custGeom>
              <a:avLst/>
              <a:gdLst/>
              <a:ahLst/>
              <a:cxnLst/>
              <a:rect l="l" t="t" r="r" b="b"/>
              <a:pathLst>
                <a:path w="5201" h="17925" fill="none" extrusionOk="0">
                  <a:moveTo>
                    <a:pt x="1" y="0"/>
                  </a:moveTo>
                  <a:lnTo>
                    <a:pt x="5201" y="17924"/>
                  </a:lnTo>
                </a:path>
              </a:pathLst>
            </a:custGeom>
            <a:noFill/>
            <a:ln w="25350" cap="flat" cmpd="sng">
              <a:solidFill>
                <a:schemeClr val="l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4" name="Google Shape;704;p37"/>
            <p:cNvSpPr/>
            <p:nvPr/>
          </p:nvSpPr>
          <p:spPr>
            <a:xfrm>
              <a:off x="4310660" y="3772715"/>
              <a:ext cx="484539" cy="441117"/>
            </a:xfrm>
            <a:custGeom>
              <a:avLst/>
              <a:gdLst/>
              <a:ahLst/>
              <a:cxnLst/>
              <a:rect l="l" t="t" r="r" b="b"/>
              <a:pathLst>
                <a:path w="35407" h="32234" extrusionOk="0">
                  <a:moveTo>
                    <a:pt x="941" y="0"/>
                  </a:moveTo>
                  <a:cubicBezTo>
                    <a:pt x="941" y="0"/>
                    <a:pt x="1" y="8501"/>
                    <a:pt x="5072" y="18016"/>
                  </a:cubicBezTo>
                  <a:cubicBezTo>
                    <a:pt x="5072" y="18016"/>
                    <a:pt x="7266" y="24950"/>
                    <a:pt x="4132" y="32234"/>
                  </a:cubicBezTo>
                  <a:lnTo>
                    <a:pt x="31294" y="32234"/>
                  </a:lnTo>
                  <a:cubicBezTo>
                    <a:pt x="28159" y="24950"/>
                    <a:pt x="30354" y="18016"/>
                    <a:pt x="30354" y="18016"/>
                  </a:cubicBezTo>
                  <a:cubicBezTo>
                    <a:pt x="35406" y="8501"/>
                    <a:pt x="34484" y="0"/>
                    <a:pt x="3448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5" name="Google Shape;705;p37"/>
            <p:cNvSpPr/>
            <p:nvPr/>
          </p:nvSpPr>
          <p:spPr>
            <a:xfrm>
              <a:off x="4435571" y="3772715"/>
              <a:ext cx="236980" cy="68657"/>
            </a:xfrm>
            <a:custGeom>
              <a:avLst/>
              <a:gdLst/>
              <a:ahLst/>
              <a:cxnLst/>
              <a:rect l="l" t="t" r="r" b="b"/>
              <a:pathLst>
                <a:path w="17317" h="5017" extrusionOk="0">
                  <a:moveTo>
                    <a:pt x="1" y="0"/>
                  </a:moveTo>
                  <a:lnTo>
                    <a:pt x="8778" y="5016"/>
                  </a:lnTo>
                  <a:lnTo>
                    <a:pt x="17316" y="0"/>
                  </a:ln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6" name="Google Shape;706;p37"/>
            <p:cNvSpPr/>
            <p:nvPr/>
          </p:nvSpPr>
          <p:spPr>
            <a:xfrm>
              <a:off x="4070692" y="3944812"/>
              <a:ext cx="271288" cy="294183"/>
            </a:xfrm>
            <a:custGeom>
              <a:avLst/>
              <a:gdLst/>
              <a:ahLst/>
              <a:cxnLst/>
              <a:rect l="l" t="t" r="r" b="b"/>
              <a:pathLst>
                <a:path w="19824" h="21497" extrusionOk="0">
                  <a:moveTo>
                    <a:pt x="6325" y="1"/>
                  </a:moveTo>
                  <a:lnTo>
                    <a:pt x="1752" y="11618"/>
                  </a:lnTo>
                  <a:cubicBezTo>
                    <a:pt x="0" y="16099"/>
                    <a:pt x="3006" y="21004"/>
                    <a:pt x="7800" y="21465"/>
                  </a:cubicBezTo>
                  <a:cubicBezTo>
                    <a:pt x="8025" y="21486"/>
                    <a:pt x="8248" y="21496"/>
                    <a:pt x="8470" y="21496"/>
                  </a:cubicBezTo>
                  <a:cubicBezTo>
                    <a:pt x="11386" y="21496"/>
                    <a:pt x="14044" y="19726"/>
                    <a:pt x="15158" y="16984"/>
                  </a:cubicBezTo>
                  <a:lnTo>
                    <a:pt x="19823" y="5514"/>
                  </a:lnTo>
                  <a:lnTo>
                    <a:pt x="6325" y="1"/>
                  </a:ln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7" name="Google Shape;707;p37"/>
            <p:cNvSpPr/>
            <p:nvPr/>
          </p:nvSpPr>
          <p:spPr>
            <a:xfrm>
              <a:off x="4157491" y="3772715"/>
              <a:ext cx="285178" cy="247572"/>
            </a:xfrm>
            <a:custGeom>
              <a:avLst/>
              <a:gdLst/>
              <a:ahLst/>
              <a:cxnLst/>
              <a:rect l="l" t="t" r="r" b="b"/>
              <a:pathLst>
                <a:path w="20839" h="18091" extrusionOk="0">
                  <a:moveTo>
                    <a:pt x="10235" y="0"/>
                  </a:moveTo>
                  <a:cubicBezTo>
                    <a:pt x="7045" y="0"/>
                    <a:pt x="4187" y="1937"/>
                    <a:pt x="3025" y="4905"/>
                  </a:cubicBezTo>
                  <a:lnTo>
                    <a:pt x="1" y="12595"/>
                  </a:lnTo>
                  <a:lnTo>
                    <a:pt x="13480" y="18090"/>
                  </a:lnTo>
                  <a:lnTo>
                    <a:pt x="2083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8" name="Google Shape;708;p37"/>
            <p:cNvSpPr/>
            <p:nvPr/>
          </p:nvSpPr>
          <p:spPr>
            <a:xfrm>
              <a:off x="4094160" y="4082218"/>
              <a:ext cx="535747" cy="156595"/>
            </a:xfrm>
            <a:custGeom>
              <a:avLst/>
              <a:gdLst/>
              <a:ahLst/>
              <a:cxnLst/>
              <a:rect l="l" t="t" r="r" b="b"/>
              <a:pathLst>
                <a:path w="39149" h="11443" extrusionOk="0">
                  <a:moveTo>
                    <a:pt x="12795" y="1"/>
                  </a:moveTo>
                  <a:cubicBezTo>
                    <a:pt x="9939" y="1"/>
                    <a:pt x="7111" y="362"/>
                    <a:pt x="4463" y="1245"/>
                  </a:cubicBezTo>
                  <a:cubicBezTo>
                    <a:pt x="2895" y="1761"/>
                    <a:pt x="1660" y="2978"/>
                    <a:pt x="1143" y="4546"/>
                  </a:cubicBezTo>
                  <a:cubicBezTo>
                    <a:pt x="0" y="7939"/>
                    <a:pt x="2508" y="11442"/>
                    <a:pt x="6104" y="11442"/>
                  </a:cubicBezTo>
                  <a:lnTo>
                    <a:pt x="36807" y="11442"/>
                  </a:lnTo>
                  <a:lnTo>
                    <a:pt x="39149" y="7367"/>
                  </a:lnTo>
                  <a:cubicBezTo>
                    <a:pt x="39149" y="7367"/>
                    <a:pt x="25689" y="1"/>
                    <a:pt x="12795" y="1"/>
                  </a:cubicBez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9" name="Google Shape;709;p37"/>
            <p:cNvSpPr/>
            <p:nvPr/>
          </p:nvSpPr>
          <p:spPr>
            <a:xfrm>
              <a:off x="4491841" y="4082218"/>
              <a:ext cx="535761" cy="156595"/>
            </a:xfrm>
            <a:custGeom>
              <a:avLst/>
              <a:gdLst/>
              <a:ahLst/>
              <a:cxnLst/>
              <a:rect l="l" t="t" r="r" b="b"/>
              <a:pathLst>
                <a:path w="39150" h="11443" extrusionOk="0">
                  <a:moveTo>
                    <a:pt x="26355" y="1"/>
                  </a:moveTo>
                  <a:cubicBezTo>
                    <a:pt x="13460" y="1"/>
                    <a:pt x="1" y="7367"/>
                    <a:pt x="1" y="7367"/>
                  </a:cubicBezTo>
                  <a:lnTo>
                    <a:pt x="2343" y="11442"/>
                  </a:lnTo>
                  <a:lnTo>
                    <a:pt x="33046" y="11442"/>
                  </a:lnTo>
                  <a:cubicBezTo>
                    <a:pt x="36642" y="11442"/>
                    <a:pt x="39150" y="7939"/>
                    <a:pt x="38006" y="4546"/>
                  </a:cubicBezTo>
                  <a:cubicBezTo>
                    <a:pt x="37490" y="2978"/>
                    <a:pt x="36255" y="1761"/>
                    <a:pt x="34687" y="1245"/>
                  </a:cubicBezTo>
                  <a:cubicBezTo>
                    <a:pt x="32039" y="362"/>
                    <a:pt x="29211" y="1"/>
                    <a:pt x="26355" y="1"/>
                  </a:cubicBez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0" name="Google Shape;710;p37"/>
            <p:cNvSpPr/>
            <p:nvPr/>
          </p:nvSpPr>
          <p:spPr>
            <a:xfrm>
              <a:off x="4781032" y="3944812"/>
              <a:ext cx="271548" cy="294183"/>
            </a:xfrm>
            <a:custGeom>
              <a:avLst/>
              <a:gdLst/>
              <a:ahLst/>
              <a:cxnLst/>
              <a:rect l="l" t="t" r="r" b="b"/>
              <a:pathLst>
                <a:path w="19843" h="21497" extrusionOk="0">
                  <a:moveTo>
                    <a:pt x="13499" y="1"/>
                  </a:moveTo>
                  <a:lnTo>
                    <a:pt x="1" y="5514"/>
                  </a:lnTo>
                  <a:lnTo>
                    <a:pt x="4666" y="16984"/>
                  </a:lnTo>
                  <a:cubicBezTo>
                    <a:pt x="5780" y="19726"/>
                    <a:pt x="8454" y="21496"/>
                    <a:pt x="11372" y="21496"/>
                  </a:cubicBezTo>
                  <a:cubicBezTo>
                    <a:pt x="11594" y="21496"/>
                    <a:pt x="11818" y="21486"/>
                    <a:pt x="12042" y="21465"/>
                  </a:cubicBezTo>
                  <a:cubicBezTo>
                    <a:pt x="16818" y="21004"/>
                    <a:pt x="19842" y="16099"/>
                    <a:pt x="18072" y="11618"/>
                  </a:cubicBezTo>
                  <a:lnTo>
                    <a:pt x="13499" y="1"/>
                  </a:ln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1" name="Google Shape;711;p37"/>
            <p:cNvSpPr/>
            <p:nvPr/>
          </p:nvSpPr>
          <p:spPr>
            <a:xfrm>
              <a:off x="4680343" y="3772715"/>
              <a:ext cx="285424" cy="247572"/>
            </a:xfrm>
            <a:custGeom>
              <a:avLst/>
              <a:gdLst/>
              <a:ahLst/>
              <a:cxnLst/>
              <a:rect l="l" t="t" r="r" b="b"/>
              <a:pathLst>
                <a:path w="20857" h="18091" extrusionOk="0">
                  <a:moveTo>
                    <a:pt x="1" y="0"/>
                  </a:moveTo>
                  <a:lnTo>
                    <a:pt x="7359" y="18090"/>
                  </a:lnTo>
                  <a:lnTo>
                    <a:pt x="20857" y="12595"/>
                  </a:lnTo>
                  <a:lnTo>
                    <a:pt x="17833" y="4905"/>
                  </a:lnTo>
                  <a:cubicBezTo>
                    <a:pt x="16652" y="1937"/>
                    <a:pt x="13794" y="0"/>
                    <a:pt x="1060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2" name="Google Shape;712;p37"/>
            <p:cNvSpPr/>
            <p:nvPr/>
          </p:nvSpPr>
          <p:spPr>
            <a:xfrm>
              <a:off x="4241773" y="4210538"/>
              <a:ext cx="631650" cy="31051"/>
            </a:xfrm>
            <a:custGeom>
              <a:avLst/>
              <a:gdLst/>
              <a:ahLst/>
              <a:cxnLst/>
              <a:rect l="l" t="t" r="r" b="b"/>
              <a:pathLst>
                <a:path w="46157" h="2269" extrusionOk="0">
                  <a:moveTo>
                    <a:pt x="1" y="0"/>
                  </a:moveTo>
                  <a:lnTo>
                    <a:pt x="1" y="2268"/>
                  </a:lnTo>
                  <a:lnTo>
                    <a:pt x="46157" y="2268"/>
                  </a:lnTo>
                  <a:lnTo>
                    <a:pt x="46157" y="0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3" name="Google Shape;713;p37"/>
            <p:cNvSpPr/>
            <p:nvPr/>
          </p:nvSpPr>
          <p:spPr>
            <a:xfrm>
              <a:off x="4275847" y="3880974"/>
              <a:ext cx="563514" cy="360622"/>
            </a:xfrm>
            <a:custGeom>
              <a:avLst/>
              <a:gdLst/>
              <a:ahLst/>
              <a:cxnLst/>
              <a:rect l="l" t="t" r="r" b="b"/>
              <a:pathLst>
                <a:path w="41178" h="26352" extrusionOk="0">
                  <a:moveTo>
                    <a:pt x="1660" y="0"/>
                  </a:moveTo>
                  <a:cubicBezTo>
                    <a:pt x="738" y="0"/>
                    <a:pt x="0" y="738"/>
                    <a:pt x="0" y="1641"/>
                  </a:cubicBezTo>
                  <a:lnTo>
                    <a:pt x="0" y="26351"/>
                  </a:lnTo>
                  <a:lnTo>
                    <a:pt x="41177" y="26351"/>
                  </a:lnTo>
                  <a:lnTo>
                    <a:pt x="41177" y="1641"/>
                  </a:lnTo>
                  <a:cubicBezTo>
                    <a:pt x="41177" y="738"/>
                    <a:pt x="40440" y="0"/>
                    <a:pt x="3951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4" name="Google Shape;714;p37"/>
            <p:cNvSpPr/>
            <p:nvPr/>
          </p:nvSpPr>
          <p:spPr>
            <a:xfrm>
              <a:off x="4519606" y="4035663"/>
              <a:ext cx="74705" cy="74445"/>
            </a:xfrm>
            <a:custGeom>
              <a:avLst/>
              <a:gdLst/>
              <a:ahLst/>
              <a:cxnLst/>
              <a:rect l="l" t="t" r="r" b="b"/>
              <a:pathLst>
                <a:path w="5459" h="5440" extrusionOk="0">
                  <a:moveTo>
                    <a:pt x="2730" y="0"/>
                  </a:moveTo>
                  <a:cubicBezTo>
                    <a:pt x="1217" y="0"/>
                    <a:pt x="0" y="1217"/>
                    <a:pt x="0" y="2711"/>
                  </a:cubicBezTo>
                  <a:cubicBezTo>
                    <a:pt x="0" y="4223"/>
                    <a:pt x="1217" y="5440"/>
                    <a:pt x="2730" y="5440"/>
                  </a:cubicBezTo>
                  <a:cubicBezTo>
                    <a:pt x="4242" y="5440"/>
                    <a:pt x="5459" y="4223"/>
                    <a:pt x="5459" y="2711"/>
                  </a:cubicBezTo>
                  <a:cubicBezTo>
                    <a:pt x="5459" y="1217"/>
                    <a:pt x="4242" y="0"/>
                    <a:pt x="2730" y="0"/>
                  </a:cubicBezTo>
                  <a:close/>
                </a:path>
              </a:pathLst>
            </a:custGeom>
            <a:solidFill>
              <a:srgbClr val="E1E1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5" name="Google Shape;715;p37"/>
            <p:cNvSpPr/>
            <p:nvPr/>
          </p:nvSpPr>
          <p:spPr>
            <a:xfrm>
              <a:off x="4500175" y="3663705"/>
              <a:ext cx="103731" cy="125175"/>
            </a:xfrm>
            <a:custGeom>
              <a:avLst/>
              <a:gdLst/>
              <a:ahLst/>
              <a:cxnLst/>
              <a:rect l="l" t="t" r="r" b="b"/>
              <a:pathLst>
                <a:path w="7580" h="9147" extrusionOk="0">
                  <a:moveTo>
                    <a:pt x="1" y="0"/>
                  </a:moveTo>
                  <a:lnTo>
                    <a:pt x="1" y="9147"/>
                  </a:lnTo>
                  <a:lnTo>
                    <a:pt x="7579" y="9147"/>
                  </a:lnTo>
                  <a:lnTo>
                    <a:pt x="7579" y="0"/>
                  </a:ln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6" name="Google Shape;716;p37"/>
            <p:cNvSpPr/>
            <p:nvPr/>
          </p:nvSpPr>
          <p:spPr>
            <a:xfrm>
              <a:off x="4500175" y="3648556"/>
              <a:ext cx="103731" cy="94904"/>
            </a:xfrm>
            <a:custGeom>
              <a:avLst/>
              <a:gdLst/>
              <a:ahLst/>
              <a:cxnLst/>
              <a:rect l="l" t="t" r="r" b="b"/>
              <a:pathLst>
                <a:path w="7580" h="6935" extrusionOk="0">
                  <a:moveTo>
                    <a:pt x="7579" y="1"/>
                  </a:moveTo>
                  <a:lnTo>
                    <a:pt x="1" y="2638"/>
                  </a:lnTo>
                  <a:lnTo>
                    <a:pt x="7579" y="6934"/>
                  </a:lnTo>
                  <a:lnTo>
                    <a:pt x="7579" y="1"/>
                  </a:lnTo>
                  <a:close/>
                </a:path>
              </a:pathLst>
            </a:custGeom>
            <a:solidFill>
              <a:srgbClr val="EE8D8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7" name="Google Shape;717;p37"/>
            <p:cNvSpPr/>
            <p:nvPr/>
          </p:nvSpPr>
          <p:spPr>
            <a:xfrm>
              <a:off x="4327574" y="3286956"/>
              <a:ext cx="447179" cy="355573"/>
            </a:xfrm>
            <a:custGeom>
              <a:avLst/>
              <a:gdLst/>
              <a:ahLst/>
              <a:cxnLst/>
              <a:rect l="l" t="t" r="r" b="b"/>
              <a:pathLst>
                <a:path w="32677" h="25983" extrusionOk="0">
                  <a:moveTo>
                    <a:pt x="16338" y="0"/>
                  </a:moveTo>
                  <a:cubicBezTo>
                    <a:pt x="7303" y="0"/>
                    <a:pt x="0" y="5809"/>
                    <a:pt x="0" y="13000"/>
                  </a:cubicBezTo>
                  <a:cubicBezTo>
                    <a:pt x="0" y="20174"/>
                    <a:pt x="7303" y="25982"/>
                    <a:pt x="16338" y="25982"/>
                  </a:cubicBezTo>
                  <a:cubicBezTo>
                    <a:pt x="25356" y="25982"/>
                    <a:pt x="32676" y="20174"/>
                    <a:pt x="32676" y="13000"/>
                  </a:cubicBezTo>
                  <a:cubicBezTo>
                    <a:pt x="32676" y="5809"/>
                    <a:pt x="25356" y="0"/>
                    <a:pt x="1633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8" name="Google Shape;718;p37"/>
            <p:cNvSpPr/>
            <p:nvPr/>
          </p:nvSpPr>
          <p:spPr>
            <a:xfrm>
              <a:off x="4317475" y="3325971"/>
              <a:ext cx="456526" cy="362484"/>
            </a:xfrm>
            <a:custGeom>
              <a:avLst/>
              <a:gdLst/>
              <a:ahLst/>
              <a:cxnLst/>
              <a:rect l="l" t="t" r="r" b="b"/>
              <a:pathLst>
                <a:path w="33360" h="26488" extrusionOk="0">
                  <a:moveTo>
                    <a:pt x="18059" y="0"/>
                  </a:moveTo>
                  <a:cubicBezTo>
                    <a:pt x="17656" y="0"/>
                    <a:pt x="17243" y="9"/>
                    <a:pt x="16818" y="26"/>
                  </a:cubicBezTo>
                  <a:cubicBezTo>
                    <a:pt x="3763" y="524"/>
                    <a:pt x="1550" y="8803"/>
                    <a:pt x="1550" y="8803"/>
                  </a:cubicBezTo>
                  <a:cubicBezTo>
                    <a:pt x="1550" y="8803"/>
                    <a:pt x="1" y="26487"/>
                    <a:pt x="16781" y="26487"/>
                  </a:cubicBezTo>
                  <a:cubicBezTo>
                    <a:pt x="29560" y="26487"/>
                    <a:pt x="32400" y="17581"/>
                    <a:pt x="32990" y="12159"/>
                  </a:cubicBezTo>
                  <a:cubicBezTo>
                    <a:pt x="33359" y="8637"/>
                    <a:pt x="31902" y="5170"/>
                    <a:pt x="29044" y="3068"/>
                  </a:cubicBezTo>
                  <a:cubicBezTo>
                    <a:pt x="26783" y="1407"/>
                    <a:pt x="23314" y="0"/>
                    <a:pt x="18059" y="0"/>
                  </a:cubicBez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9" name="Google Shape;719;p37"/>
            <p:cNvSpPr/>
            <p:nvPr/>
          </p:nvSpPr>
          <p:spPr>
            <a:xfrm>
              <a:off x="4319747" y="3322030"/>
              <a:ext cx="240251" cy="167571"/>
            </a:xfrm>
            <a:custGeom>
              <a:avLst/>
              <a:gdLst/>
              <a:ahLst/>
              <a:cxnLst/>
              <a:rect l="l" t="t" r="r" b="b"/>
              <a:pathLst>
                <a:path w="17556" h="12245" extrusionOk="0">
                  <a:moveTo>
                    <a:pt x="14647" y="0"/>
                  </a:moveTo>
                  <a:cubicBezTo>
                    <a:pt x="12046" y="0"/>
                    <a:pt x="8138" y="448"/>
                    <a:pt x="4777" y="2674"/>
                  </a:cubicBezTo>
                  <a:cubicBezTo>
                    <a:pt x="1" y="5809"/>
                    <a:pt x="1328" y="12244"/>
                    <a:pt x="1328" y="12244"/>
                  </a:cubicBezTo>
                  <a:cubicBezTo>
                    <a:pt x="1328" y="12244"/>
                    <a:pt x="14200" y="10659"/>
                    <a:pt x="17556" y="203"/>
                  </a:cubicBezTo>
                  <a:cubicBezTo>
                    <a:pt x="17556" y="203"/>
                    <a:pt x="16397" y="0"/>
                    <a:pt x="1464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0" name="Google Shape;720;p37"/>
            <p:cNvSpPr/>
            <p:nvPr/>
          </p:nvSpPr>
          <p:spPr>
            <a:xfrm>
              <a:off x="4541816" y="3320976"/>
              <a:ext cx="241003" cy="161809"/>
            </a:xfrm>
            <a:custGeom>
              <a:avLst/>
              <a:gdLst/>
              <a:ahLst/>
              <a:cxnLst/>
              <a:rect l="l" t="t" r="r" b="b"/>
              <a:pathLst>
                <a:path w="17611" h="11824" extrusionOk="0">
                  <a:moveTo>
                    <a:pt x="2990" y="1"/>
                  </a:moveTo>
                  <a:cubicBezTo>
                    <a:pt x="1182" y="1"/>
                    <a:pt x="0" y="243"/>
                    <a:pt x="0" y="243"/>
                  </a:cubicBezTo>
                  <a:cubicBezTo>
                    <a:pt x="2029" y="11049"/>
                    <a:pt x="16725" y="11824"/>
                    <a:pt x="16725" y="11824"/>
                  </a:cubicBezTo>
                  <a:cubicBezTo>
                    <a:pt x="16725" y="11824"/>
                    <a:pt x="17611" y="5628"/>
                    <a:pt x="12189" y="2401"/>
                  </a:cubicBezTo>
                  <a:cubicBezTo>
                    <a:pt x="8880" y="426"/>
                    <a:pt x="5385" y="1"/>
                    <a:pt x="2990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1" name="Google Shape;721;p37"/>
            <p:cNvSpPr/>
            <p:nvPr/>
          </p:nvSpPr>
          <p:spPr>
            <a:xfrm>
              <a:off x="4260699" y="3478225"/>
              <a:ext cx="113324" cy="103485"/>
            </a:xfrm>
            <a:custGeom>
              <a:avLst/>
              <a:gdLst/>
              <a:ahLst/>
              <a:cxnLst/>
              <a:rect l="l" t="t" r="r" b="b"/>
              <a:pathLst>
                <a:path w="8281" h="7562" extrusionOk="0">
                  <a:moveTo>
                    <a:pt x="4131" y="1"/>
                  </a:moveTo>
                  <a:cubicBezTo>
                    <a:pt x="1845" y="1"/>
                    <a:pt x="1" y="1697"/>
                    <a:pt x="1" y="3781"/>
                  </a:cubicBezTo>
                  <a:cubicBezTo>
                    <a:pt x="1" y="5865"/>
                    <a:pt x="1845" y="7561"/>
                    <a:pt x="4131" y="7561"/>
                  </a:cubicBezTo>
                  <a:cubicBezTo>
                    <a:pt x="6436" y="7561"/>
                    <a:pt x="8280" y="5865"/>
                    <a:pt x="8280" y="3781"/>
                  </a:cubicBezTo>
                  <a:cubicBezTo>
                    <a:pt x="8280" y="1697"/>
                    <a:pt x="6436" y="1"/>
                    <a:pt x="4131" y="1"/>
                  </a:cubicBez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2" name="Google Shape;722;p37"/>
            <p:cNvSpPr/>
            <p:nvPr/>
          </p:nvSpPr>
          <p:spPr>
            <a:xfrm>
              <a:off x="4295279" y="3509015"/>
              <a:ext cx="35088" cy="43162"/>
            </a:xfrm>
            <a:custGeom>
              <a:avLst/>
              <a:gdLst/>
              <a:ahLst/>
              <a:cxnLst/>
              <a:rect l="l" t="t" r="r" b="b"/>
              <a:pathLst>
                <a:path w="2564" h="3154" fill="none" extrusionOk="0">
                  <a:moveTo>
                    <a:pt x="0" y="701"/>
                  </a:moveTo>
                  <a:cubicBezTo>
                    <a:pt x="0" y="701"/>
                    <a:pt x="2434" y="0"/>
                    <a:pt x="2563" y="3154"/>
                  </a:cubicBezTo>
                </a:path>
              </a:pathLst>
            </a:custGeom>
            <a:noFill/>
            <a:ln w="5525" cap="rnd" cmpd="sng">
              <a:solidFill>
                <a:srgbClr val="EE8D8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3" name="Google Shape;723;p37"/>
            <p:cNvSpPr/>
            <p:nvPr/>
          </p:nvSpPr>
          <p:spPr>
            <a:xfrm>
              <a:off x="4735107" y="3478225"/>
              <a:ext cx="113570" cy="103485"/>
            </a:xfrm>
            <a:custGeom>
              <a:avLst/>
              <a:gdLst/>
              <a:ahLst/>
              <a:cxnLst/>
              <a:rect l="l" t="t" r="r" b="b"/>
              <a:pathLst>
                <a:path w="8299" h="7562" extrusionOk="0">
                  <a:moveTo>
                    <a:pt x="4149" y="1"/>
                  </a:moveTo>
                  <a:cubicBezTo>
                    <a:pt x="1863" y="1"/>
                    <a:pt x="0" y="1697"/>
                    <a:pt x="0" y="3781"/>
                  </a:cubicBezTo>
                  <a:cubicBezTo>
                    <a:pt x="0" y="5865"/>
                    <a:pt x="1863" y="7561"/>
                    <a:pt x="4149" y="7561"/>
                  </a:cubicBezTo>
                  <a:cubicBezTo>
                    <a:pt x="6436" y="7561"/>
                    <a:pt x="8298" y="5865"/>
                    <a:pt x="8298" y="3781"/>
                  </a:cubicBezTo>
                  <a:cubicBezTo>
                    <a:pt x="8298" y="1697"/>
                    <a:pt x="6436" y="1"/>
                    <a:pt x="4149" y="1"/>
                  </a:cubicBezTo>
                  <a:close/>
                </a:path>
              </a:pathLst>
            </a:custGeom>
            <a:solidFill>
              <a:srgbClr val="FBB3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4" name="Google Shape;724;p37"/>
            <p:cNvSpPr/>
            <p:nvPr/>
          </p:nvSpPr>
          <p:spPr>
            <a:xfrm>
              <a:off x="4774724" y="3505484"/>
              <a:ext cx="38112" cy="43162"/>
            </a:xfrm>
            <a:custGeom>
              <a:avLst/>
              <a:gdLst/>
              <a:ahLst/>
              <a:cxnLst/>
              <a:rect l="l" t="t" r="r" b="b"/>
              <a:pathLst>
                <a:path w="2785" h="3154" fill="none" extrusionOk="0">
                  <a:moveTo>
                    <a:pt x="2785" y="701"/>
                  </a:moveTo>
                  <a:cubicBezTo>
                    <a:pt x="2785" y="701"/>
                    <a:pt x="148" y="0"/>
                    <a:pt x="0" y="3153"/>
                  </a:cubicBezTo>
                </a:path>
              </a:pathLst>
            </a:custGeom>
            <a:noFill/>
            <a:ln w="6000" cap="rnd" cmpd="sng">
              <a:solidFill>
                <a:srgbClr val="EE8D8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5" name="Google Shape;725;p37"/>
            <p:cNvSpPr/>
            <p:nvPr/>
          </p:nvSpPr>
          <p:spPr>
            <a:xfrm>
              <a:off x="4328080" y="3462830"/>
              <a:ext cx="40384" cy="54274"/>
            </a:xfrm>
            <a:custGeom>
              <a:avLst/>
              <a:gdLst/>
              <a:ahLst/>
              <a:cxnLst/>
              <a:rect l="l" t="t" r="r" b="b"/>
              <a:pathLst>
                <a:path w="2951" h="3966" extrusionOk="0">
                  <a:moveTo>
                    <a:pt x="2951" y="1"/>
                  </a:moveTo>
                  <a:lnTo>
                    <a:pt x="0" y="1199"/>
                  </a:lnTo>
                  <a:lnTo>
                    <a:pt x="1586" y="3965"/>
                  </a:lnTo>
                  <a:lnTo>
                    <a:pt x="2951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6" name="Google Shape;726;p37"/>
            <p:cNvSpPr/>
            <p:nvPr/>
          </p:nvSpPr>
          <p:spPr>
            <a:xfrm>
              <a:off x="4724502" y="3464855"/>
              <a:ext cx="49484" cy="52249"/>
            </a:xfrm>
            <a:custGeom>
              <a:avLst/>
              <a:gdLst/>
              <a:ahLst/>
              <a:cxnLst/>
              <a:rect l="l" t="t" r="r" b="b"/>
              <a:pathLst>
                <a:path w="3616" h="3818" extrusionOk="0">
                  <a:moveTo>
                    <a:pt x="1" y="0"/>
                  </a:moveTo>
                  <a:lnTo>
                    <a:pt x="2048" y="3817"/>
                  </a:lnTo>
                  <a:lnTo>
                    <a:pt x="3615" y="110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7" name="Google Shape;727;p37"/>
            <p:cNvSpPr/>
            <p:nvPr/>
          </p:nvSpPr>
          <p:spPr>
            <a:xfrm>
              <a:off x="4411103" y="3514749"/>
              <a:ext cx="97162" cy="57572"/>
            </a:xfrm>
            <a:custGeom>
              <a:avLst/>
              <a:gdLst/>
              <a:ahLst/>
              <a:cxnLst/>
              <a:rect l="l" t="t" r="r" b="b"/>
              <a:pathLst>
                <a:path w="7100" h="4207" extrusionOk="0">
                  <a:moveTo>
                    <a:pt x="3273" y="1"/>
                  </a:moveTo>
                  <a:cubicBezTo>
                    <a:pt x="1318" y="1"/>
                    <a:pt x="0" y="1333"/>
                    <a:pt x="0" y="1333"/>
                  </a:cubicBezTo>
                  <a:cubicBezTo>
                    <a:pt x="0" y="1333"/>
                    <a:pt x="314" y="3528"/>
                    <a:pt x="3190" y="4081"/>
                  </a:cubicBezTo>
                  <a:cubicBezTo>
                    <a:pt x="3652" y="4169"/>
                    <a:pt x="4066" y="4206"/>
                    <a:pt x="4436" y="4206"/>
                  </a:cubicBezTo>
                  <a:cubicBezTo>
                    <a:pt x="6383" y="4206"/>
                    <a:pt x="7100" y="3177"/>
                    <a:pt x="7100" y="3177"/>
                  </a:cubicBezTo>
                  <a:cubicBezTo>
                    <a:pt x="7100" y="3177"/>
                    <a:pt x="6473" y="540"/>
                    <a:pt x="4094" y="79"/>
                  </a:cubicBezTo>
                  <a:cubicBezTo>
                    <a:pt x="3810" y="25"/>
                    <a:pt x="3536" y="1"/>
                    <a:pt x="327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8" name="Google Shape;728;p37"/>
            <p:cNvSpPr/>
            <p:nvPr/>
          </p:nvSpPr>
          <p:spPr>
            <a:xfrm>
              <a:off x="4423720" y="3510219"/>
              <a:ext cx="71927" cy="66235"/>
            </a:xfrm>
            <a:custGeom>
              <a:avLst/>
              <a:gdLst/>
              <a:ahLst/>
              <a:cxnLst/>
              <a:rect l="l" t="t" r="r" b="b"/>
              <a:pathLst>
                <a:path w="5256" h="4840" extrusionOk="0">
                  <a:moveTo>
                    <a:pt x="2636" y="1"/>
                  </a:moveTo>
                  <a:cubicBezTo>
                    <a:pt x="1498" y="1"/>
                    <a:pt x="487" y="799"/>
                    <a:pt x="258" y="1959"/>
                  </a:cubicBezTo>
                  <a:cubicBezTo>
                    <a:pt x="0" y="3287"/>
                    <a:pt x="867" y="4541"/>
                    <a:pt x="2176" y="4799"/>
                  </a:cubicBezTo>
                  <a:cubicBezTo>
                    <a:pt x="2325" y="4826"/>
                    <a:pt x="2474" y="4840"/>
                    <a:pt x="2621" y="4840"/>
                  </a:cubicBezTo>
                  <a:cubicBezTo>
                    <a:pt x="3762" y="4840"/>
                    <a:pt x="4785" y="4041"/>
                    <a:pt x="4997" y="2881"/>
                  </a:cubicBezTo>
                  <a:cubicBezTo>
                    <a:pt x="5256" y="1572"/>
                    <a:pt x="4389" y="300"/>
                    <a:pt x="3080" y="41"/>
                  </a:cubicBezTo>
                  <a:cubicBezTo>
                    <a:pt x="2931" y="14"/>
                    <a:pt x="2782" y="1"/>
                    <a:pt x="263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9" name="Google Shape;729;p37"/>
            <p:cNvSpPr/>
            <p:nvPr/>
          </p:nvSpPr>
          <p:spPr>
            <a:xfrm>
              <a:off x="4582691" y="3514749"/>
              <a:ext cx="97162" cy="57572"/>
            </a:xfrm>
            <a:custGeom>
              <a:avLst/>
              <a:gdLst/>
              <a:ahLst/>
              <a:cxnLst/>
              <a:rect l="l" t="t" r="r" b="b"/>
              <a:pathLst>
                <a:path w="7100" h="4207" extrusionOk="0">
                  <a:moveTo>
                    <a:pt x="3822" y="1"/>
                  </a:moveTo>
                  <a:cubicBezTo>
                    <a:pt x="3561" y="1"/>
                    <a:pt x="3288" y="25"/>
                    <a:pt x="3006" y="79"/>
                  </a:cubicBezTo>
                  <a:cubicBezTo>
                    <a:pt x="627" y="540"/>
                    <a:pt x="0" y="3177"/>
                    <a:pt x="0" y="3177"/>
                  </a:cubicBezTo>
                  <a:cubicBezTo>
                    <a:pt x="0" y="3177"/>
                    <a:pt x="704" y="4206"/>
                    <a:pt x="2647" y="4206"/>
                  </a:cubicBezTo>
                  <a:cubicBezTo>
                    <a:pt x="3016" y="4206"/>
                    <a:pt x="3429" y="4169"/>
                    <a:pt x="3891" y="4081"/>
                  </a:cubicBezTo>
                  <a:cubicBezTo>
                    <a:pt x="6786" y="3528"/>
                    <a:pt x="7100" y="1333"/>
                    <a:pt x="7100" y="1333"/>
                  </a:cubicBezTo>
                  <a:cubicBezTo>
                    <a:pt x="7100" y="1333"/>
                    <a:pt x="5767" y="1"/>
                    <a:pt x="38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0" name="Google Shape;730;p37"/>
            <p:cNvSpPr/>
            <p:nvPr/>
          </p:nvSpPr>
          <p:spPr>
            <a:xfrm>
              <a:off x="4595062" y="3510219"/>
              <a:ext cx="71927" cy="66235"/>
            </a:xfrm>
            <a:custGeom>
              <a:avLst/>
              <a:gdLst/>
              <a:ahLst/>
              <a:cxnLst/>
              <a:rect l="l" t="t" r="r" b="b"/>
              <a:pathLst>
                <a:path w="5256" h="4840" extrusionOk="0">
                  <a:moveTo>
                    <a:pt x="2621" y="1"/>
                  </a:moveTo>
                  <a:cubicBezTo>
                    <a:pt x="2474" y="1"/>
                    <a:pt x="2325" y="14"/>
                    <a:pt x="2176" y="41"/>
                  </a:cubicBezTo>
                  <a:cubicBezTo>
                    <a:pt x="867" y="300"/>
                    <a:pt x="0" y="1572"/>
                    <a:pt x="258" y="2881"/>
                  </a:cubicBezTo>
                  <a:cubicBezTo>
                    <a:pt x="487" y="4041"/>
                    <a:pt x="1498" y="4840"/>
                    <a:pt x="2636" y="4840"/>
                  </a:cubicBezTo>
                  <a:cubicBezTo>
                    <a:pt x="2782" y="4840"/>
                    <a:pt x="2930" y="4826"/>
                    <a:pt x="3080" y="4799"/>
                  </a:cubicBezTo>
                  <a:cubicBezTo>
                    <a:pt x="4407" y="4541"/>
                    <a:pt x="5256" y="3287"/>
                    <a:pt x="5016" y="1959"/>
                  </a:cubicBezTo>
                  <a:cubicBezTo>
                    <a:pt x="4787" y="799"/>
                    <a:pt x="3762" y="1"/>
                    <a:pt x="2621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1" name="Google Shape;731;p37"/>
            <p:cNvSpPr/>
            <p:nvPr/>
          </p:nvSpPr>
          <p:spPr>
            <a:xfrm>
              <a:off x="4543581" y="3596828"/>
              <a:ext cx="11865" cy="13890"/>
            </a:xfrm>
            <a:custGeom>
              <a:avLst/>
              <a:gdLst/>
              <a:ahLst/>
              <a:cxnLst/>
              <a:rect l="l" t="t" r="r" b="b"/>
              <a:pathLst>
                <a:path w="867" h="1015" fill="none" extrusionOk="0">
                  <a:moveTo>
                    <a:pt x="0" y="1"/>
                  </a:moveTo>
                  <a:lnTo>
                    <a:pt x="0" y="996"/>
                  </a:lnTo>
                  <a:lnTo>
                    <a:pt x="867" y="1015"/>
                  </a:lnTo>
                </a:path>
              </a:pathLst>
            </a:custGeom>
            <a:noFill/>
            <a:ln w="6000" cap="rnd" cmpd="sng">
              <a:solidFill>
                <a:srgbClr val="EE8D8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2" name="Google Shape;732;p37"/>
            <p:cNvSpPr/>
            <p:nvPr/>
          </p:nvSpPr>
          <p:spPr>
            <a:xfrm>
              <a:off x="4348265" y="3440633"/>
              <a:ext cx="191806" cy="191793"/>
            </a:xfrm>
            <a:custGeom>
              <a:avLst/>
              <a:gdLst/>
              <a:ahLst/>
              <a:cxnLst/>
              <a:rect l="l" t="t" r="r" b="b"/>
              <a:pathLst>
                <a:path w="14016" h="14015" fill="none" extrusionOk="0">
                  <a:moveTo>
                    <a:pt x="14015" y="7007"/>
                  </a:moveTo>
                  <a:cubicBezTo>
                    <a:pt x="14015" y="10880"/>
                    <a:pt x="10880" y="14015"/>
                    <a:pt x="7008" y="14015"/>
                  </a:cubicBezTo>
                  <a:cubicBezTo>
                    <a:pt x="3135" y="14015"/>
                    <a:pt x="0" y="10880"/>
                    <a:pt x="0" y="7007"/>
                  </a:cubicBezTo>
                  <a:cubicBezTo>
                    <a:pt x="0" y="3135"/>
                    <a:pt x="3135" y="0"/>
                    <a:pt x="7008" y="0"/>
                  </a:cubicBezTo>
                  <a:cubicBezTo>
                    <a:pt x="10880" y="0"/>
                    <a:pt x="14015" y="3135"/>
                    <a:pt x="14015" y="7007"/>
                  </a:cubicBezTo>
                  <a:close/>
                </a:path>
              </a:pathLst>
            </a:custGeom>
            <a:noFill/>
            <a:ln w="8300" cap="flat" cmpd="sng">
              <a:solidFill>
                <a:srgbClr val="FB4A0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3" name="Google Shape;733;p37"/>
            <p:cNvSpPr/>
            <p:nvPr/>
          </p:nvSpPr>
          <p:spPr>
            <a:xfrm>
              <a:off x="4561740" y="3440633"/>
              <a:ext cx="191560" cy="191793"/>
            </a:xfrm>
            <a:custGeom>
              <a:avLst/>
              <a:gdLst/>
              <a:ahLst/>
              <a:cxnLst/>
              <a:rect l="l" t="t" r="r" b="b"/>
              <a:pathLst>
                <a:path w="13998" h="14015" fill="none" extrusionOk="0">
                  <a:moveTo>
                    <a:pt x="13997" y="7007"/>
                  </a:moveTo>
                  <a:cubicBezTo>
                    <a:pt x="13997" y="10880"/>
                    <a:pt x="10862" y="14015"/>
                    <a:pt x="7008" y="14015"/>
                  </a:cubicBezTo>
                  <a:cubicBezTo>
                    <a:pt x="3136" y="14015"/>
                    <a:pt x="1" y="10880"/>
                    <a:pt x="1" y="7007"/>
                  </a:cubicBezTo>
                  <a:cubicBezTo>
                    <a:pt x="1" y="3135"/>
                    <a:pt x="3136" y="0"/>
                    <a:pt x="7008" y="0"/>
                  </a:cubicBezTo>
                  <a:cubicBezTo>
                    <a:pt x="10862" y="0"/>
                    <a:pt x="13997" y="3135"/>
                    <a:pt x="13997" y="7007"/>
                  </a:cubicBezTo>
                  <a:close/>
                </a:path>
              </a:pathLst>
            </a:custGeom>
            <a:noFill/>
            <a:ln w="8300" cap="flat" cmpd="sng">
              <a:solidFill>
                <a:srgbClr val="FB4A0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4" name="Google Shape;734;p37"/>
            <p:cNvSpPr/>
            <p:nvPr/>
          </p:nvSpPr>
          <p:spPr>
            <a:xfrm>
              <a:off x="4540051" y="3526682"/>
              <a:ext cx="21704" cy="9853"/>
            </a:xfrm>
            <a:custGeom>
              <a:avLst/>
              <a:gdLst/>
              <a:ahLst/>
              <a:cxnLst/>
              <a:rect l="l" t="t" r="r" b="b"/>
              <a:pathLst>
                <a:path w="1586" h="720" fill="none" extrusionOk="0">
                  <a:moveTo>
                    <a:pt x="0" y="719"/>
                  </a:moveTo>
                  <a:cubicBezTo>
                    <a:pt x="0" y="719"/>
                    <a:pt x="609" y="0"/>
                    <a:pt x="1586" y="719"/>
                  </a:cubicBezTo>
                </a:path>
              </a:pathLst>
            </a:custGeom>
            <a:noFill/>
            <a:ln w="8300" cap="flat" cmpd="sng">
              <a:solidFill>
                <a:srgbClr val="FB4A0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5" name="Google Shape;735;p37"/>
            <p:cNvSpPr/>
            <p:nvPr/>
          </p:nvSpPr>
          <p:spPr>
            <a:xfrm>
              <a:off x="4414374" y="3463596"/>
              <a:ext cx="84052" cy="24482"/>
            </a:xfrm>
            <a:custGeom>
              <a:avLst/>
              <a:gdLst/>
              <a:ahLst/>
              <a:cxnLst/>
              <a:rect l="l" t="t" r="r" b="b"/>
              <a:pathLst>
                <a:path w="6142" h="1789" fill="none" extrusionOk="0">
                  <a:moveTo>
                    <a:pt x="1" y="1346"/>
                  </a:moveTo>
                  <a:cubicBezTo>
                    <a:pt x="1" y="1346"/>
                    <a:pt x="2896" y="0"/>
                    <a:pt x="6141" y="1789"/>
                  </a:cubicBezTo>
                </a:path>
              </a:pathLst>
            </a:custGeom>
            <a:solidFill>
              <a:schemeClr val="accent6"/>
            </a:solidFill>
            <a:ln w="11975" cap="flat" cmpd="sng">
              <a:solidFill>
                <a:schemeClr val="accent6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6" name="Google Shape;736;p37"/>
            <p:cNvSpPr/>
            <p:nvPr/>
          </p:nvSpPr>
          <p:spPr>
            <a:xfrm>
              <a:off x="4600098" y="3463596"/>
              <a:ext cx="83792" cy="24482"/>
            </a:xfrm>
            <a:custGeom>
              <a:avLst/>
              <a:gdLst/>
              <a:ahLst/>
              <a:cxnLst/>
              <a:rect l="l" t="t" r="r" b="b"/>
              <a:pathLst>
                <a:path w="6123" h="1789" fill="none" extrusionOk="0">
                  <a:moveTo>
                    <a:pt x="6123" y="1346"/>
                  </a:moveTo>
                  <a:cubicBezTo>
                    <a:pt x="6123" y="1346"/>
                    <a:pt x="3228" y="0"/>
                    <a:pt x="1" y="1789"/>
                  </a:cubicBezTo>
                </a:path>
              </a:pathLst>
            </a:custGeom>
            <a:solidFill>
              <a:schemeClr val="accent6"/>
            </a:solidFill>
            <a:ln w="11975" cap="flat" cmpd="sng">
              <a:solidFill>
                <a:schemeClr val="accent6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7" name="Google Shape;737;p37"/>
            <p:cNvSpPr/>
            <p:nvPr/>
          </p:nvSpPr>
          <p:spPr>
            <a:xfrm>
              <a:off x="4511779" y="3630643"/>
              <a:ext cx="73706" cy="18187"/>
            </a:xfrm>
            <a:custGeom>
              <a:avLst/>
              <a:gdLst/>
              <a:ahLst/>
              <a:cxnLst/>
              <a:rect l="l" t="t" r="r" b="b"/>
              <a:pathLst>
                <a:path w="5386" h="1329" fill="none" extrusionOk="0">
                  <a:moveTo>
                    <a:pt x="1" y="1"/>
                  </a:moveTo>
                  <a:cubicBezTo>
                    <a:pt x="1" y="1"/>
                    <a:pt x="2343" y="1328"/>
                    <a:pt x="5385" y="1"/>
                  </a:cubicBezTo>
                </a:path>
              </a:pathLst>
            </a:custGeom>
            <a:noFill/>
            <a:ln w="6000" cap="rnd" cmpd="sng">
              <a:solidFill>
                <a:srgbClr val="EE8D8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38" name="Google Shape;738;p37">
            <a:hlinkClick r:id="rId3" action="ppaction://hlinksldjump"/>
          </p:cNvPr>
          <p:cNvSpPr/>
          <p:nvPr/>
        </p:nvSpPr>
        <p:spPr>
          <a:xfrm>
            <a:off x="4131212" y="2654050"/>
            <a:ext cx="857337" cy="632928"/>
          </a:xfrm>
          <a:custGeom>
            <a:avLst/>
            <a:gdLst/>
            <a:ahLst/>
            <a:cxnLst/>
            <a:rect l="l" t="t" r="r" b="b"/>
            <a:pathLst>
              <a:path w="60164" h="44416" extrusionOk="0">
                <a:moveTo>
                  <a:pt x="6325" y="1"/>
                </a:moveTo>
                <a:cubicBezTo>
                  <a:pt x="2805" y="1"/>
                  <a:pt x="0" y="2860"/>
                  <a:pt x="0" y="6325"/>
                </a:cubicBezTo>
                <a:lnTo>
                  <a:pt x="0" y="32832"/>
                </a:lnTo>
                <a:cubicBezTo>
                  <a:pt x="0" y="36352"/>
                  <a:pt x="2805" y="39156"/>
                  <a:pt x="6325" y="39156"/>
                </a:cubicBezTo>
                <a:lnTo>
                  <a:pt x="25738" y="39156"/>
                </a:lnTo>
                <a:lnTo>
                  <a:pt x="28652" y="43556"/>
                </a:lnTo>
                <a:cubicBezTo>
                  <a:pt x="29033" y="44127"/>
                  <a:pt x="29655" y="44415"/>
                  <a:pt x="30273" y="44415"/>
                </a:cubicBezTo>
                <a:cubicBezTo>
                  <a:pt x="30906" y="44415"/>
                  <a:pt x="31535" y="44113"/>
                  <a:pt x="31897" y="43501"/>
                </a:cubicBezTo>
                <a:lnTo>
                  <a:pt x="34592" y="39156"/>
                </a:lnTo>
                <a:lnTo>
                  <a:pt x="53840" y="39156"/>
                </a:lnTo>
                <a:cubicBezTo>
                  <a:pt x="57304" y="39156"/>
                  <a:pt x="60164" y="36352"/>
                  <a:pt x="60164" y="32832"/>
                </a:cubicBezTo>
                <a:lnTo>
                  <a:pt x="60164" y="6325"/>
                </a:lnTo>
                <a:cubicBezTo>
                  <a:pt x="60164" y="2860"/>
                  <a:pt x="57304" y="1"/>
                  <a:pt x="53840" y="1"/>
                </a:cubicBezTo>
                <a:close/>
              </a:path>
            </a:pathLst>
          </a:custGeom>
          <a:noFill/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182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dirty="0">
                <a:solidFill>
                  <a:schemeClr val="accent4"/>
                </a:solidFill>
                <a:latin typeface="Ubuntu"/>
                <a:ea typeface="Ubuntu"/>
                <a:cs typeface="Ubuntu"/>
                <a:sym typeface="Ubuntu"/>
              </a:rPr>
              <a:t>Start!</a:t>
            </a:r>
            <a:endParaRPr sz="1800" b="1" dirty="0">
              <a:solidFill>
                <a:schemeClr val="accent4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7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3" name="Google Shape;743;p38"/>
          <p:cNvSpPr txBox="1">
            <a:spLocks noGrp="1"/>
          </p:cNvSpPr>
          <p:nvPr>
            <p:ph type="title"/>
          </p:nvPr>
        </p:nvSpPr>
        <p:spPr>
          <a:xfrm>
            <a:off x="1456015" y="553676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>
                <a:solidFill>
                  <a:schemeClr val="accent3"/>
                </a:solidFill>
              </a:rPr>
              <a:t>Геометрія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4" name="Google Shape;1864;p67">
            <a:extLst>
              <a:ext uri="{FF2B5EF4-FFF2-40B4-BE49-F238E27FC236}">
                <a16:creationId xmlns:a16="http://schemas.microsoft.com/office/drawing/2014/main" id="{40CB6164-5956-0A78-8E1F-1F9D6FF89680}"/>
              </a:ext>
            </a:extLst>
          </p:cNvPr>
          <p:cNvSpPr/>
          <p:nvPr/>
        </p:nvSpPr>
        <p:spPr>
          <a:xfrm>
            <a:off x="1689931" y="1481625"/>
            <a:ext cx="2130702" cy="559825"/>
          </a:xfrm>
          <a:prstGeom prst="roundRect">
            <a:avLst>
              <a:gd name="adj" fmla="val 47169"/>
            </a:avLst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" name="Google Shape;1865;p67">
            <a:extLst>
              <a:ext uri="{FF2B5EF4-FFF2-40B4-BE49-F238E27FC236}">
                <a16:creationId xmlns:a16="http://schemas.microsoft.com/office/drawing/2014/main" id="{E5E94793-9060-63E6-1BD3-FE96E4A4CB69}"/>
              </a:ext>
            </a:extLst>
          </p:cNvPr>
          <p:cNvSpPr/>
          <p:nvPr/>
        </p:nvSpPr>
        <p:spPr>
          <a:xfrm>
            <a:off x="5422844" y="1481625"/>
            <a:ext cx="2130702" cy="561600"/>
          </a:xfrm>
          <a:prstGeom prst="roundRect">
            <a:avLst>
              <a:gd name="adj" fmla="val 47169"/>
            </a:avLst>
          </a:prstGeom>
          <a:noFill/>
          <a:ln w="952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" name="Google Shape;1871;p67">
            <a:extLst>
              <a:ext uri="{FF2B5EF4-FFF2-40B4-BE49-F238E27FC236}">
                <a16:creationId xmlns:a16="http://schemas.microsoft.com/office/drawing/2014/main" id="{AA04A095-767D-B636-4F00-645AA02A02F0}"/>
              </a:ext>
            </a:extLst>
          </p:cNvPr>
          <p:cNvSpPr txBox="1">
            <a:spLocks/>
          </p:cNvSpPr>
          <p:nvPr/>
        </p:nvSpPr>
        <p:spPr>
          <a:xfrm>
            <a:off x="1972017" y="1622937"/>
            <a:ext cx="156653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uk-UA" sz="1800" dirty="0">
                <a:ln>
                  <a:solidFill>
                    <a:schemeClr val="accent1"/>
                  </a:solidFill>
                </a:ln>
                <a:solidFill>
                  <a:schemeClr val="tx1"/>
                </a:solidFill>
                <a:latin typeface="Consolas" panose="020B0609020204030204" pitchFamily="49" charset="0"/>
              </a:rPr>
              <a:t>Планіметрія</a:t>
            </a:r>
            <a:endParaRPr lang="en-US" sz="1800" dirty="0">
              <a:ln>
                <a:solidFill>
                  <a:schemeClr val="accent1"/>
                </a:solidFill>
              </a:ln>
              <a:solidFill>
                <a:schemeClr val="tx1"/>
              </a:solidFill>
              <a:latin typeface="Consolas" panose="020B0609020204030204" pitchFamily="49" charset="0"/>
            </a:endParaRPr>
          </a:p>
        </p:txBody>
      </p:sp>
      <p:sp>
        <p:nvSpPr>
          <p:cNvPr id="7" name="Google Shape;1871;p67">
            <a:extLst>
              <a:ext uri="{FF2B5EF4-FFF2-40B4-BE49-F238E27FC236}">
                <a16:creationId xmlns:a16="http://schemas.microsoft.com/office/drawing/2014/main" id="{9D936110-5B7E-08C3-F75E-EDD7CA87DAE1}"/>
              </a:ext>
            </a:extLst>
          </p:cNvPr>
          <p:cNvSpPr txBox="1">
            <a:spLocks/>
          </p:cNvSpPr>
          <p:nvPr/>
        </p:nvSpPr>
        <p:spPr>
          <a:xfrm>
            <a:off x="5627563" y="1622937"/>
            <a:ext cx="1721264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uk-UA" sz="1800" dirty="0">
                <a:ln>
                  <a:solidFill>
                    <a:schemeClr val="accent3"/>
                  </a:solidFill>
                </a:ln>
                <a:solidFill>
                  <a:schemeClr val="tx1"/>
                </a:solidFill>
                <a:latin typeface="Consolas" panose="020B0609020204030204" pitchFamily="49" charset="0"/>
              </a:rPr>
              <a:t>Стереометрія</a:t>
            </a:r>
            <a:endParaRPr lang="en-US" sz="1800" dirty="0">
              <a:ln>
                <a:solidFill>
                  <a:schemeClr val="accent3"/>
                </a:solidFill>
              </a:ln>
              <a:solidFill>
                <a:schemeClr val="tx1"/>
              </a:solidFill>
              <a:latin typeface="Consolas" panose="020B0609020204030204" pitchFamily="49" charset="0"/>
            </a:endParaRPr>
          </a:p>
        </p:txBody>
      </p:sp>
      <p:cxnSp>
        <p:nvCxnSpPr>
          <p:cNvPr id="9" name="Прямая со стрелкой 8">
            <a:extLst>
              <a:ext uri="{FF2B5EF4-FFF2-40B4-BE49-F238E27FC236}">
                <a16:creationId xmlns:a16="http://schemas.microsoft.com/office/drawing/2014/main" id="{AE50CC94-D531-D6BF-101A-B016833DBC4B}"/>
              </a:ext>
            </a:extLst>
          </p:cNvPr>
          <p:cNvCxnSpPr>
            <a:stCxn id="743" idx="2"/>
          </p:cNvCxnSpPr>
          <p:nvPr/>
        </p:nvCxnSpPr>
        <p:spPr>
          <a:xfrm flipH="1">
            <a:off x="2998381" y="1031876"/>
            <a:ext cx="1701084" cy="3290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>
            <a:extLst>
              <a:ext uri="{FF2B5EF4-FFF2-40B4-BE49-F238E27FC236}">
                <a16:creationId xmlns:a16="http://schemas.microsoft.com/office/drawing/2014/main" id="{FCC1E237-6844-DA69-89ED-0191379FCFFB}"/>
              </a:ext>
            </a:extLst>
          </p:cNvPr>
          <p:cNvCxnSpPr>
            <a:stCxn id="743" idx="2"/>
          </p:cNvCxnSpPr>
          <p:nvPr/>
        </p:nvCxnSpPr>
        <p:spPr>
          <a:xfrm>
            <a:off x="4699465" y="1031876"/>
            <a:ext cx="1788730" cy="355860"/>
          </a:xfrm>
          <a:prstGeom prst="straightConnector1">
            <a:avLst/>
          </a:prstGeom>
          <a:ln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FDE11F2-2462-B90E-6E4D-C03CA8A0082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08" r="3566"/>
          <a:stretch/>
        </p:blipFill>
        <p:spPr>
          <a:xfrm>
            <a:off x="433401" y="2278550"/>
            <a:ext cx="3894826" cy="10133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B4DC149-DFC2-A847-AED6-0A6FC34DA0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9465" y="2278550"/>
            <a:ext cx="3894827" cy="10133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4C3B59-4B16-37D0-D48F-D7040AEFE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Побудова курсу геометрії</a:t>
            </a:r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C5A6FF32-D00C-14FE-9963-DB8E65C51BC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0043522"/>
              </p:ext>
            </p:extLst>
          </p:nvPr>
        </p:nvGraphicFramePr>
        <p:xfrm>
          <a:off x="2140688" y="1343511"/>
          <a:ext cx="4990214" cy="28598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421521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7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9" name="Google Shape;749;p39"/>
          <p:cNvSpPr txBox="1">
            <a:spLocks noGrp="1"/>
          </p:cNvSpPr>
          <p:nvPr>
            <p:ph type="title"/>
          </p:nvPr>
        </p:nvSpPr>
        <p:spPr>
          <a:xfrm>
            <a:off x="1540300" y="541113"/>
            <a:ext cx="55473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dirty="0"/>
              <a:t>Неозначувані поняття стереометрії</a:t>
            </a:r>
            <a:endParaRPr sz="2000" dirty="0"/>
          </a:p>
        </p:txBody>
      </p:sp>
      <p:sp>
        <p:nvSpPr>
          <p:cNvPr id="750" name="Google Shape;750;p39">
            <a:hlinkClick r:id="rId3" action="ppaction://hlinksldjump"/>
          </p:cNvPr>
          <p:cNvSpPr txBox="1">
            <a:spLocks noGrp="1"/>
          </p:cNvSpPr>
          <p:nvPr>
            <p:ph type="subTitle" idx="1"/>
          </p:nvPr>
        </p:nvSpPr>
        <p:spPr>
          <a:xfrm>
            <a:off x="1574275" y="1246575"/>
            <a:ext cx="6364702" cy="30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1. </a:t>
            </a:r>
            <a:r>
              <a:rPr lang="ru-RU" dirty="0"/>
              <a:t>Точки </a:t>
            </a:r>
            <a:r>
              <a:rPr lang="ru-RU" b="0" dirty="0" err="1">
                <a:solidFill>
                  <a:schemeClr val="accent6"/>
                </a:solidFill>
              </a:rPr>
              <a:t>позначають</a:t>
            </a:r>
            <a:r>
              <a:rPr lang="ru-RU" b="0" dirty="0">
                <a:solidFill>
                  <a:schemeClr val="accent6"/>
                </a:solidFill>
              </a:rPr>
              <a:t> великими </a:t>
            </a:r>
            <a:r>
              <a:rPr lang="ru-RU" b="0" dirty="0" err="1">
                <a:solidFill>
                  <a:schemeClr val="accent6"/>
                </a:solidFill>
              </a:rPr>
              <a:t>латинськими</a:t>
            </a:r>
            <a:r>
              <a:rPr lang="ru-RU" b="0" dirty="0">
                <a:solidFill>
                  <a:schemeClr val="accent6"/>
                </a:solidFill>
              </a:rPr>
              <a:t> буквами</a:t>
            </a:r>
            <a:endParaRPr b="0" dirty="0">
              <a:solidFill>
                <a:schemeClr val="accent6"/>
              </a:solidFill>
            </a:endParaRPr>
          </a:p>
        </p:txBody>
      </p:sp>
      <p:sp>
        <p:nvSpPr>
          <p:cNvPr id="751" name="Google Shape;751;p39">
            <a:hlinkClick r:id="rId4" action="ppaction://hlinksldjump"/>
          </p:cNvPr>
          <p:cNvSpPr txBox="1">
            <a:spLocks noGrp="1"/>
          </p:cNvSpPr>
          <p:nvPr>
            <p:ph type="subTitle" idx="2"/>
          </p:nvPr>
        </p:nvSpPr>
        <p:spPr>
          <a:xfrm>
            <a:off x="1574275" y="2148150"/>
            <a:ext cx="6246300" cy="50014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2. </a:t>
            </a:r>
            <a:r>
              <a:rPr lang="ru-RU" dirty="0" err="1"/>
              <a:t>Прямі</a:t>
            </a:r>
            <a:r>
              <a:rPr lang="ru-RU" dirty="0"/>
              <a:t> </a:t>
            </a:r>
            <a:r>
              <a:rPr lang="ru-RU" b="0" dirty="0" err="1">
                <a:solidFill>
                  <a:schemeClr val="accent6"/>
                </a:solidFill>
              </a:rPr>
              <a:t>позначають</a:t>
            </a:r>
            <a:r>
              <a:rPr lang="ru-RU" b="0" dirty="0">
                <a:solidFill>
                  <a:schemeClr val="accent6"/>
                </a:solidFill>
              </a:rPr>
              <a:t> малою </a:t>
            </a:r>
            <a:r>
              <a:rPr lang="ru-RU" b="0" dirty="0" err="1">
                <a:solidFill>
                  <a:schemeClr val="accent6"/>
                </a:solidFill>
              </a:rPr>
              <a:t>латинською</a:t>
            </a:r>
            <a:r>
              <a:rPr lang="ru-RU" b="0" dirty="0">
                <a:solidFill>
                  <a:schemeClr val="accent6"/>
                </a:solidFill>
              </a:rPr>
              <a:t>  буквою, </a:t>
            </a:r>
            <a:r>
              <a:rPr lang="ru-RU" b="0" dirty="0" err="1">
                <a:solidFill>
                  <a:schemeClr val="accent6"/>
                </a:solidFill>
              </a:rPr>
              <a:t>або</a:t>
            </a:r>
            <a:r>
              <a:rPr lang="ru-RU" b="0" dirty="0">
                <a:solidFill>
                  <a:schemeClr val="accent6"/>
                </a:solidFill>
              </a:rPr>
              <a:t> </a:t>
            </a:r>
            <a:r>
              <a:rPr lang="ru-RU" b="0" dirty="0" err="1">
                <a:solidFill>
                  <a:schemeClr val="accent6"/>
                </a:solidFill>
              </a:rPr>
              <a:t>двома</a:t>
            </a:r>
            <a:r>
              <a:rPr lang="ru-RU" b="0" dirty="0">
                <a:solidFill>
                  <a:schemeClr val="accent6"/>
                </a:solidFill>
              </a:rPr>
              <a:t> великими  </a:t>
            </a:r>
            <a:r>
              <a:rPr lang="ru-RU" b="0" dirty="0" err="1">
                <a:solidFill>
                  <a:schemeClr val="accent6"/>
                </a:solidFill>
              </a:rPr>
              <a:t>латинськими</a:t>
            </a:r>
            <a:r>
              <a:rPr lang="ru-RU" b="0" dirty="0">
                <a:solidFill>
                  <a:schemeClr val="accent6"/>
                </a:solidFill>
              </a:rPr>
              <a:t> буквами</a:t>
            </a:r>
            <a:endParaRPr b="0" dirty="0">
              <a:solidFill>
                <a:schemeClr val="accent6"/>
              </a:solidFill>
            </a:endParaRPr>
          </a:p>
        </p:txBody>
      </p:sp>
      <p:sp>
        <p:nvSpPr>
          <p:cNvPr id="752" name="Google Shape;752;p39">
            <a:hlinkClick r:id="" action="ppaction://noaction"/>
          </p:cNvPr>
          <p:cNvSpPr txBox="1">
            <a:spLocks noGrp="1"/>
          </p:cNvSpPr>
          <p:nvPr>
            <p:ph type="subTitle" idx="3"/>
          </p:nvPr>
        </p:nvSpPr>
        <p:spPr>
          <a:xfrm>
            <a:off x="1574275" y="3309981"/>
            <a:ext cx="6246300" cy="30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3. </a:t>
            </a:r>
            <a:r>
              <a:rPr lang="uk-UA" dirty="0"/>
              <a:t>Площини </a:t>
            </a:r>
            <a:r>
              <a:rPr lang="uk-UA" b="0" dirty="0">
                <a:solidFill>
                  <a:schemeClr val="accent6"/>
                </a:solidFill>
              </a:rPr>
              <a:t>позначають грецькими буквами</a:t>
            </a:r>
            <a:endParaRPr b="0" dirty="0">
              <a:solidFill>
                <a:schemeClr val="accent6"/>
              </a:solidFill>
            </a:endParaRPr>
          </a:p>
        </p:txBody>
      </p:sp>
      <p:sp>
        <p:nvSpPr>
          <p:cNvPr id="754" name="Google Shape;754;p39">
            <a:hlinkClick r:id="rId3" action="ppaction://hlinksldjump"/>
          </p:cNvPr>
          <p:cNvSpPr txBox="1">
            <a:spLocks noGrp="1"/>
          </p:cNvSpPr>
          <p:nvPr>
            <p:ph type="subTitle" idx="5"/>
          </p:nvPr>
        </p:nvSpPr>
        <p:spPr>
          <a:xfrm>
            <a:off x="1574275" y="1526353"/>
            <a:ext cx="6246300" cy="30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dirty="0"/>
              <a:t>A, B, C, D, E, F, ...</a:t>
            </a:r>
            <a:endParaRPr lang="en-US" dirty="0"/>
          </a:p>
        </p:txBody>
      </p:sp>
      <p:sp>
        <p:nvSpPr>
          <p:cNvPr id="755" name="Google Shape;755;p39">
            <a:hlinkClick r:id="rId4" action="ppaction://hlinksldjump"/>
          </p:cNvPr>
          <p:cNvSpPr txBox="1">
            <a:spLocks noGrp="1"/>
          </p:cNvSpPr>
          <p:nvPr>
            <p:ph type="subTitle" idx="6"/>
          </p:nvPr>
        </p:nvSpPr>
        <p:spPr>
          <a:xfrm>
            <a:off x="1574275" y="2668183"/>
            <a:ext cx="6246300" cy="30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AB, DC, a, m, l, …</a:t>
            </a:r>
            <a:endParaRPr dirty="0"/>
          </a:p>
        </p:txBody>
      </p:sp>
      <p:sp>
        <p:nvSpPr>
          <p:cNvPr id="756" name="Google Shape;756;p39">
            <a:hlinkClick r:id="" action="ppaction://noaction"/>
          </p:cNvPr>
          <p:cNvSpPr txBox="1">
            <a:spLocks noGrp="1"/>
          </p:cNvSpPr>
          <p:nvPr>
            <p:ph type="subTitle" idx="7"/>
          </p:nvPr>
        </p:nvSpPr>
        <p:spPr>
          <a:xfrm>
            <a:off x="1574275" y="3582175"/>
            <a:ext cx="6246300" cy="30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l-GR" dirty="0"/>
              <a:t>α, β, γ, φ, ω</a:t>
            </a:r>
            <a:r>
              <a:rPr lang="en-US" dirty="0"/>
              <a:t>, …</a:t>
            </a:r>
            <a:endParaRPr lang="el-GR" dirty="0"/>
          </a:p>
        </p:txBody>
      </p:sp>
      <p:sp>
        <p:nvSpPr>
          <p:cNvPr id="758" name="Google Shape;758;p39"/>
          <p:cNvSpPr/>
          <p:nvPr/>
        </p:nvSpPr>
        <p:spPr>
          <a:xfrm>
            <a:off x="1432725" y="1329217"/>
            <a:ext cx="104100" cy="104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9" name="Google Shape;759;p39"/>
          <p:cNvSpPr/>
          <p:nvPr/>
        </p:nvSpPr>
        <p:spPr>
          <a:xfrm>
            <a:off x="1432725" y="2212165"/>
            <a:ext cx="104100" cy="104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0" name="Google Shape;760;p39"/>
          <p:cNvSpPr/>
          <p:nvPr/>
        </p:nvSpPr>
        <p:spPr>
          <a:xfrm>
            <a:off x="1432725" y="3419635"/>
            <a:ext cx="104100" cy="1041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2" name="Google Shape;762;p39">
            <a:hlinkClick r:id="" action="ppaction://noaction"/>
          </p:cNvPr>
          <p:cNvSpPr/>
          <p:nvPr/>
        </p:nvSpPr>
        <p:spPr>
          <a:xfrm rot="5400000">
            <a:off x="8031775" y="3121525"/>
            <a:ext cx="1163700" cy="59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3" name="Google Shape;763;p39">
            <a:hlinkClick r:id="" action="ppaction://noaction"/>
          </p:cNvPr>
          <p:cNvSpPr/>
          <p:nvPr/>
        </p:nvSpPr>
        <p:spPr>
          <a:xfrm rot="5400000">
            <a:off x="7971757" y="1899636"/>
            <a:ext cx="1283645" cy="5949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4" name="Google Shape;764;p39">
            <a:hlinkClick r:id="rId5" action="ppaction://hlinksldjump"/>
          </p:cNvPr>
          <p:cNvSpPr/>
          <p:nvPr/>
        </p:nvSpPr>
        <p:spPr>
          <a:xfrm rot="5400000">
            <a:off x="7956549" y="4353660"/>
            <a:ext cx="1314060" cy="594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5" name="Google Shape;765;p39">
            <a:hlinkClick r:id="rId3" action="ppaction://hlinksldjump"/>
          </p:cNvPr>
          <p:cNvSpPr/>
          <p:nvPr/>
        </p:nvSpPr>
        <p:spPr>
          <a:xfrm rot="5400000">
            <a:off x="8026975" y="670125"/>
            <a:ext cx="1173300" cy="59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6" name="Google Shape;766;p39">
            <a:hlinkClick r:id="rId3" action="ppaction://hlinksldjump"/>
          </p:cNvPr>
          <p:cNvSpPr txBox="1"/>
          <p:nvPr/>
        </p:nvSpPr>
        <p:spPr>
          <a:xfrm>
            <a:off x="8264833" y="655114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3"/>
                </a:solidFill>
                <a:latin typeface="Ubuntu"/>
                <a:ea typeface="Ubuntu"/>
                <a:cs typeface="Ubuntu"/>
                <a:sym typeface="Ubuntu"/>
              </a:rPr>
              <a:t>1</a:t>
            </a:r>
            <a:endParaRPr b="1">
              <a:solidFill>
                <a:schemeClr val="accent3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767" name="Google Shape;767;p39">
            <a:hlinkClick r:id="rId4" action="ppaction://hlinksldjump"/>
          </p:cNvPr>
          <p:cNvSpPr txBox="1"/>
          <p:nvPr/>
        </p:nvSpPr>
        <p:spPr>
          <a:xfrm>
            <a:off x="8264833" y="1859014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4"/>
                </a:solidFill>
                <a:latin typeface="Ubuntu"/>
                <a:ea typeface="Ubuntu"/>
                <a:cs typeface="Ubuntu"/>
                <a:sym typeface="Ubuntu"/>
              </a:rPr>
              <a:t>2</a:t>
            </a:r>
            <a:endParaRPr b="1">
              <a:solidFill>
                <a:schemeClr val="accent4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768" name="Google Shape;768;p39">
            <a:hlinkClick r:id="" action="ppaction://noaction"/>
          </p:cNvPr>
          <p:cNvSpPr txBox="1"/>
          <p:nvPr/>
        </p:nvSpPr>
        <p:spPr>
          <a:xfrm>
            <a:off x="8264833" y="3062914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2"/>
                </a:solidFill>
                <a:latin typeface="Ubuntu"/>
                <a:ea typeface="Ubuntu"/>
                <a:cs typeface="Ubuntu"/>
                <a:sym typeface="Ubuntu"/>
              </a:rPr>
              <a:t>3</a:t>
            </a:r>
            <a:endParaRPr b="1">
              <a:solidFill>
                <a:schemeClr val="accent2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769" name="Google Shape;769;p39">
            <a:hlinkClick r:id="rId5" action="ppaction://hlinksldjump"/>
          </p:cNvPr>
          <p:cNvSpPr txBox="1"/>
          <p:nvPr/>
        </p:nvSpPr>
        <p:spPr>
          <a:xfrm>
            <a:off x="8264833" y="4266814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1"/>
                </a:solidFill>
                <a:latin typeface="Ubuntu"/>
                <a:ea typeface="Ubuntu"/>
                <a:cs typeface="Ubuntu"/>
                <a:sym typeface="Ubuntu"/>
              </a:rPr>
              <a:t>4</a:t>
            </a:r>
            <a:endParaRPr b="1">
              <a:solidFill>
                <a:schemeClr val="accent1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770" name="Google Shape;770;p39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1" name="Google Shape;771;p39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772" name="Google Shape;772;p39"/>
          <p:cNvGrpSpPr/>
          <p:nvPr/>
        </p:nvGrpSpPr>
        <p:grpSpPr>
          <a:xfrm>
            <a:off x="7279346" y="696541"/>
            <a:ext cx="195284" cy="195284"/>
            <a:chOff x="5660400" y="238125"/>
            <a:chExt cx="481825" cy="481825"/>
          </a:xfrm>
        </p:grpSpPr>
        <p:sp>
          <p:nvSpPr>
            <p:cNvPr id="773" name="Google Shape;773;p39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774" name="Google Shape;774;p39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775" name="Google Shape;775;p39">
            <a:hlinkClick r:id="rId6" action="ppaction://hlinksldjump"/>
          </p:cNvPr>
          <p:cNvSpPr/>
          <p:nvPr/>
        </p:nvSpPr>
        <p:spPr>
          <a:xfrm>
            <a:off x="7278650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p40"/>
          <p:cNvSpPr txBox="1">
            <a:spLocks noGrp="1"/>
          </p:cNvSpPr>
          <p:nvPr>
            <p:ph type="title"/>
          </p:nvPr>
        </p:nvSpPr>
        <p:spPr>
          <a:xfrm>
            <a:off x="1541075" y="542045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dirty="0"/>
              <a:t>На малюнках площини зображують:</a:t>
            </a:r>
            <a:endParaRPr sz="2000" dirty="0"/>
          </a:p>
        </p:txBody>
      </p:sp>
      <p:sp>
        <p:nvSpPr>
          <p:cNvPr id="784" name="Google Shape;784;p40"/>
          <p:cNvSpPr/>
          <p:nvPr/>
        </p:nvSpPr>
        <p:spPr>
          <a:xfrm>
            <a:off x="5615823" y="5016298"/>
            <a:ext cx="403685" cy="22589"/>
          </a:xfrm>
          <a:custGeom>
            <a:avLst/>
            <a:gdLst/>
            <a:ahLst/>
            <a:cxnLst/>
            <a:rect l="l" t="t" r="r" b="b"/>
            <a:pathLst>
              <a:path w="22714" h="1271" extrusionOk="0">
                <a:moveTo>
                  <a:pt x="0" y="0"/>
                </a:moveTo>
                <a:lnTo>
                  <a:pt x="0" y="1271"/>
                </a:lnTo>
                <a:lnTo>
                  <a:pt x="22714" y="1271"/>
                </a:lnTo>
                <a:lnTo>
                  <a:pt x="2271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5" name="Google Shape;785;p40"/>
          <p:cNvSpPr/>
          <p:nvPr/>
        </p:nvSpPr>
        <p:spPr>
          <a:xfrm>
            <a:off x="6210853" y="5016298"/>
            <a:ext cx="403702" cy="22589"/>
          </a:xfrm>
          <a:custGeom>
            <a:avLst/>
            <a:gdLst/>
            <a:ahLst/>
            <a:cxnLst/>
            <a:rect l="l" t="t" r="r" b="b"/>
            <a:pathLst>
              <a:path w="22715" h="1271" extrusionOk="0">
                <a:moveTo>
                  <a:pt x="1" y="0"/>
                </a:moveTo>
                <a:lnTo>
                  <a:pt x="1" y="1271"/>
                </a:lnTo>
                <a:lnTo>
                  <a:pt x="22714" y="1271"/>
                </a:lnTo>
                <a:lnTo>
                  <a:pt x="2271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3" name="Google Shape;863;p40">
            <a:hlinkClick r:id="" action="ppaction://noaction"/>
          </p:cNvPr>
          <p:cNvSpPr/>
          <p:nvPr/>
        </p:nvSpPr>
        <p:spPr>
          <a:xfrm rot="5400000">
            <a:off x="7392625" y="2482400"/>
            <a:ext cx="2442000" cy="59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4" name="Google Shape;864;p40">
            <a:hlinkClick r:id="rId3" action="ppaction://hlinksldjump"/>
          </p:cNvPr>
          <p:cNvSpPr/>
          <p:nvPr/>
        </p:nvSpPr>
        <p:spPr>
          <a:xfrm rot="5400000">
            <a:off x="7971777" y="1899711"/>
            <a:ext cx="1283700" cy="59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5" name="Google Shape;865;p40">
            <a:hlinkClick r:id="rId4" action="ppaction://hlinksldjump"/>
          </p:cNvPr>
          <p:cNvSpPr/>
          <p:nvPr/>
        </p:nvSpPr>
        <p:spPr>
          <a:xfrm rot="5400000">
            <a:off x="7956627" y="4353677"/>
            <a:ext cx="1314000" cy="59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6" name="Google Shape;866;p40">
            <a:hlinkClick r:id="rId3" action="ppaction://hlinksldjump"/>
          </p:cNvPr>
          <p:cNvSpPr txBox="1"/>
          <p:nvPr/>
        </p:nvSpPr>
        <p:spPr>
          <a:xfrm>
            <a:off x="8264833" y="1859014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4"/>
                </a:solidFill>
                <a:latin typeface="Ubuntu"/>
                <a:ea typeface="Ubuntu"/>
                <a:cs typeface="Ubuntu"/>
                <a:sym typeface="Ubuntu"/>
              </a:rPr>
              <a:t>2</a:t>
            </a:r>
            <a:endParaRPr b="1">
              <a:solidFill>
                <a:schemeClr val="accent4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867" name="Google Shape;867;p40">
            <a:hlinkClick r:id="" action="ppaction://noaction"/>
          </p:cNvPr>
          <p:cNvSpPr txBox="1"/>
          <p:nvPr/>
        </p:nvSpPr>
        <p:spPr>
          <a:xfrm>
            <a:off x="8264833" y="3062914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2"/>
                </a:solidFill>
                <a:latin typeface="Ubuntu"/>
                <a:ea typeface="Ubuntu"/>
                <a:cs typeface="Ubuntu"/>
                <a:sym typeface="Ubuntu"/>
              </a:rPr>
              <a:t>3</a:t>
            </a:r>
            <a:endParaRPr b="1">
              <a:solidFill>
                <a:schemeClr val="accent2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868" name="Google Shape;868;p40">
            <a:hlinkClick r:id="rId4" action="ppaction://hlinksldjump"/>
          </p:cNvPr>
          <p:cNvSpPr txBox="1"/>
          <p:nvPr/>
        </p:nvSpPr>
        <p:spPr>
          <a:xfrm>
            <a:off x="8264833" y="4257591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1"/>
                </a:solidFill>
                <a:latin typeface="Ubuntu"/>
                <a:ea typeface="Ubuntu"/>
                <a:cs typeface="Ubuntu"/>
                <a:sym typeface="Ubuntu"/>
              </a:rPr>
              <a:t>4</a:t>
            </a:r>
            <a:endParaRPr b="1">
              <a:solidFill>
                <a:schemeClr val="accent1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869" name="Google Shape;869;p40">
            <a:hlinkClick r:id="rId5" action="ppaction://hlinksldjump"/>
          </p:cNvPr>
          <p:cNvSpPr/>
          <p:nvPr/>
        </p:nvSpPr>
        <p:spPr>
          <a:xfrm>
            <a:off x="7225763" y="695853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0" name="Google Shape;870;p40">
            <a:hlinkClick r:id="rId6" action="ppaction://hlinksldjump"/>
          </p:cNvPr>
          <p:cNvSpPr/>
          <p:nvPr/>
        </p:nvSpPr>
        <p:spPr>
          <a:xfrm rot="5400000">
            <a:off x="8026975" y="670125"/>
            <a:ext cx="1173300" cy="59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1" name="Google Shape;871;p40">
            <a:hlinkClick r:id="rId6" action="ppaction://hlinksldjump"/>
          </p:cNvPr>
          <p:cNvSpPr txBox="1"/>
          <p:nvPr/>
        </p:nvSpPr>
        <p:spPr>
          <a:xfrm>
            <a:off x="8264833" y="655114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solidFill>
                  <a:schemeClr val="accent3"/>
                </a:solidFill>
                <a:latin typeface="Ubuntu"/>
                <a:ea typeface="Ubuntu"/>
                <a:cs typeface="Ubuntu"/>
                <a:sym typeface="Ubuntu"/>
              </a:rPr>
              <a:t>1</a:t>
            </a:r>
            <a:endParaRPr b="1" dirty="0">
              <a:solidFill>
                <a:schemeClr val="accent3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grpSp>
        <p:nvGrpSpPr>
          <p:cNvPr id="872" name="Google Shape;872;p40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873" name="Google Shape;873;p40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874" name="Google Shape;874;p40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875" name="Google Shape;875;p40">
            <a:hlinkClick r:id="rId7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6" name="Google Shape;876;p40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7" name="Google Shape;877;p40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AutoShape 16">
            <a:extLst>
              <a:ext uri="{FF2B5EF4-FFF2-40B4-BE49-F238E27FC236}">
                <a16:creationId xmlns:a16="http://schemas.microsoft.com/office/drawing/2014/main" id="{61242768-A41F-9363-0AD1-437D5F0EFD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475" y="1412791"/>
            <a:ext cx="2447925" cy="865187"/>
          </a:xfrm>
          <a:prstGeom prst="parallelogram">
            <a:avLst>
              <a:gd name="adj" fmla="val 70734"/>
            </a:avLst>
          </a:prstGeom>
          <a:solidFill>
            <a:srgbClr val="FFFF99"/>
          </a:solidFill>
          <a:ln w="19050">
            <a:solidFill>
              <a:srgbClr val="FF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Tx/>
              <a:buFontTx/>
              <a:buNone/>
            </a:pPr>
            <a:endParaRPr lang="uk-UA" sz="1800" kern="120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14" name="Oval 17">
            <a:extLst>
              <a:ext uri="{FF2B5EF4-FFF2-40B4-BE49-F238E27FC236}">
                <a16:creationId xmlns:a16="http://schemas.microsoft.com/office/drawing/2014/main" id="{75617D79-0E9D-33E7-4526-BD00201904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1963" y="2133516"/>
            <a:ext cx="2303462" cy="1130300"/>
          </a:xfrm>
          <a:prstGeom prst="ellipse">
            <a:avLst/>
          </a:prstGeom>
          <a:solidFill>
            <a:srgbClr val="99FF66"/>
          </a:solidFill>
          <a:ln w="19050">
            <a:solidFill>
              <a:srgbClr val="33CC33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Tx/>
              <a:buFontTx/>
              <a:buNone/>
            </a:pPr>
            <a:endParaRPr lang="uk-UA" sz="1800" kern="120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15" name="Freeform 18">
            <a:extLst>
              <a:ext uri="{FF2B5EF4-FFF2-40B4-BE49-F238E27FC236}">
                <a16:creationId xmlns:a16="http://schemas.microsoft.com/office/drawing/2014/main" id="{12213AF7-27B4-FEB8-76D3-312553B71210}"/>
              </a:ext>
            </a:extLst>
          </p:cNvPr>
          <p:cNvSpPr>
            <a:spLocks/>
          </p:cNvSpPr>
          <p:nvPr/>
        </p:nvSpPr>
        <p:spPr bwMode="auto">
          <a:xfrm>
            <a:off x="5705788" y="2997116"/>
            <a:ext cx="2497137" cy="1260475"/>
          </a:xfrm>
          <a:custGeom>
            <a:avLst/>
            <a:gdLst>
              <a:gd name="T0" fmla="*/ 204787 w 1573"/>
              <a:gd name="T1" fmla="*/ 455613 h 794"/>
              <a:gd name="T2" fmla="*/ 60325 w 1573"/>
              <a:gd name="T3" fmla="*/ 671513 h 794"/>
              <a:gd name="T4" fmla="*/ 60325 w 1573"/>
              <a:gd name="T5" fmla="*/ 960438 h 794"/>
              <a:gd name="T6" fmla="*/ 420687 w 1573"/>
              <a:gd name="T7" fmla="*/ 1176338 h 794"/>
              <a:gd name="T8" fmla="*/ 1139825 w 1573"/>
              <a:gd name="T9" fmla="*/ 1247775 h 794"/>
              <a:gd name="T10" fmla="*/ 1931987 w 1573"/>
              <a:gd name="T11" fmla="*/ 1176338 h 794"/>
              <a:gd name="T12" fmla="*/ 2363787 w 1573"/>
              <a:gd name="T13" fmla="*/ 744538 h 794"/>
              <a:gd name="T14" fmla="*/ 2436812 w 1573"/>
              <a:gd name="T15" fmla="*/ 311150 h 794"/>
              <a:gd name="T16" fmla="*/ 2005012 w 1573"/>
              <a:gd name="T17" fmla="*/ 168275 h 794"/>
              <a:gd name="T18" fmla="*/ 1500187 w 1573"/>
              <a:gd name="T19" fmla="*/ 23813 h 794"/>
              <a:gd name="T20" fmla="*/ 1139825 w 1573"/>
              <a:gd name="T21" fmla="*/ 23813 h 794"/>
              <a:gd name="T22" fmla="*/ 781050 w 1573"/>
              <a:gd name="T23" fmla="*/ 168275 h 794"/>
              <a:gd name="T24" fmla="*/ 347662 w 1573"/>
              <a:gd name="T25" fmla="*/ 239713 h 794"/>
              <a:gd name="T26" fmla="*/ 131762 w 1573"/>
              <a:gd name="T27" fmla="*/ 527050 h 794"/>
              <a:gd name="T28" fmla="*/ 131762 w 1573"/>
              <a:gd name="T29" fmla="*/ 600075 h 794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1573" h="794">
                <a:moveTo>
                  <a:pt x="129" y="287"/>
                </a:moveTo>
                <a:cubicBezTo>
                  <a:pt x="91" y="328"/>
                  <a:pt x="53" y="370"/>
                  <a:pt x="38" y="423"/>
                </a:cubicBezTo>
                <a:cubicBezTo>
                  <a:pt x="23" y="476"/>
                  <a:pt x="0" y="552"/>
                  <a:pt x="38" y="605"/>
                </a:cubicBezTo>
                <a:cubicBezTo>
                  <a:pt x="76" y="658"/>
                  <a:pt x="152" y="711"/>
                  <a:pt x="265" y="741"/>
                </a:cubicBezTo>
                <a:cubicBezTo>
                  <a:pt x="378" y="771"/>
                  <a:pt x="559" y="786"/>
                  <a:pt x="718" y="786"/>
                </a:cubicBezTo>
                <a:cubicBezTo>
                  <a:pt x="877" y="786"/>
                  <a:pt x="1089" y="794"/>
                  <a:pt x="1217" y="741"/>
                </a:cubicBezTo>
                <a:cubicBezTo>
                  <a:pt x="1345" y="688"/>
                  <a:pt x="1436" y="560"/>
                  <a:pt x="1489" y="469"/>
                </a:cubicBezTo>
                <a:cubicBezTo>
                  <a:pt x="1542" y="378"/>
                  <a:pt x="1573" y="256"/>
                  <a:pt x="1535" y="196"/>
                </a:cubicBezTo>
                <a:cubicBezTo>
                  <a:pt x="1497" y="136"/>
                  <a:pt x="1361" y="136"/>
                  <a:pt x="1263" y="106"/>
                </a:cubicBezTo>
                <a:cubicBezTo>
                  <a:pt x="1165" y="76"/>
                  <a:pt x="1036" y="30"/>
                  <a:pt x="945" y="15"/>
                </a:cubicBezTo>
                <a:cubicBezTo>
                  <a:pt x="854" y="0"/>
                  <a:pt x="793" y="0"/>
                  <a:pt x="718" y="15"/>
                </a:cubicBezTo>
                <a:cubicBezTo>
                  <a:pt x="643" y="30"/>
                  <a:pt x="575" y="83"/>
                  <a:pt x="492" y="106"/>
                </a:cubicBezTo>
                <a:cubicBezTo>
                  <a:pt x="409" y="129"/>
                  <a:pt x="287" y="113"/>
                  <a:pt x="219" y="151"/>
                </a:cubicBezTo>
                <a:cubicBezTo>
                  <a:pt x="151" y="189"/>
                  <a:pt x="106" y="294"/>
                  <a:pt x="83" y="332"/>
                </a:cubicBezTo>
                <a:cubicBezTo>
                  <a:pt x="60" y="370"/>
                  <a:pt x="71" y="374"/>
                  <a:pt x="83" y="378"/>
                </a:cubicBezTo>
              </a:path>
            </a:pathLst>
          </a:custGeom>
          <a:solidFill>
            <a:srgbClr val="C0504D">
              <a:lumMod val="40000"/>
              <a:lumOff val="60000"/>
            </a:srgbClr>
          </a:solidFill>
          <a:ln w="19050" cmpd="sng">
            <a:solidFill>
              <a:srgbClr val="FF66CC"/>
            </a:solidFill>
            <a:round/>
            <a:headEnd/>
            <a:tailEnd/>
          </a:ln>
          <a:effectLst>
            <a:outerShdw blurRad="50800" dist="50800" dir="5400000" algn="ctr" rotWithShape="0">
              <a:sysClr val="window" lastClr="FFFFFF"/>
            </a:outerShdw>
          </a:effec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Text Box 19">
            <a:extLst>
              <a:ext uri="{FF2B5EF4-FFF2-40B4-BE49-F238E27FC236}">
                <a16:creationId xmlns:a16="http://schemas.microsoft.com/office/drawing/2014/main" id="{387942A0-C401-8B9B-2ECD-988C4061D471}"/>
              </a:ext>
            </a:extLst>
          </p:cNvPr>
          <p:cNvSpPr txBox="1">
            <a:spLocks noChangeArrowheads="1"/>
          </p:cNvSpPr>
          <p:nvPr/>
        </p:nvSpPr>
        <p:spPr bwMode="auto">
          <a:xfrm rot="1106097">
            <a:off x="797238" y="1844591"/>
            <a:ext cx="3317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α</a:t>
            </a:r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17" name="Text Box 20">
            <a:extLst>
              <a:ext uri="{FF2B5EF4-FFF2-40B4-BE49-F238E27FC236}">
                <a16:creationId xmlns:a16="http://schemas.microsoft.com/office/drawing/2014/main" id="{B40C8B3E-B776-341E-BFD4-E66BABF9BBF9}"/>
              </a:ext>
            </a:extLst>
          </p:cNvPr>
          <p:cNvSpPr txBox="1">
            <a:spLocks noChangeArrowheads="1"/>
          </p:cNvSpPr>
          <p:nvPr/>
        </p:nvSpPr>
        <p:spPr bwMode="auto">
          <a:xfrm rot="1020907">
            <a:off x="3102288" y="2511341"/>
            <a:ext cx="330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β</a:t>
            </a:r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18" name="Text Box 21">
            <a:extLst>
              <a:ext uri="{FF2B5EF4-FFF2-40B4-BE49-F238E27FC236}">
                <a16:creationId xmlns:a16="http://schemas.microsoft.com/office/drawing/2014/main" id="{220D2FB0-C191-3D97-DEDC-AD992134BE85}"/>
              </a:ext>
            </a:extLst>
          </p:cNvPr>
          <p:cNvSpPr txBox="1">
            <a:spLocks noChangeArrowheads="1"/>
          </p:cNvSpPr>
          <p:nvPr/>
        </p:nvSpPr>
        <p:spPr bwMode="auto">
          <a:xfrm rot="847260">
            <a:off x="5749499" y="3444582"/>
            <a:ext cx="311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γ</a:t>
            </a:r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19" name="Text Box 31">
            <a:extLst>
              <a:ext uri="{FF2B5EF4-FFF2-40B4-BE49-F238E27FC236}">
                <a16:creationId xmlns:a16="http://schemas.microsoft.com/office/drawing/2014/main" id="{235069A8-C362-72BA-CF0E-D0FFD6CC4D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89663" y="3644816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Shape 1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7" name="Google Shape;1227;p48"/>
          <p:cNvGrpSpPr/>
          <p:nvPr/>
        </p:nvGrpSpPr>
        <p:grpSpPr>
          <a:xfrm>
            <a:off x="326011" y="326378"/>
            <a:ext cx="2449272" cy="4547269"/>
            <a:chOff x="326011" y="326378"/>
            <a:chExt cx="2449272" cy="4547269"/>
          </a:xfrm>
        </p:grpSpPr>
        <p:sp>
          <p:nvSpPr>
            <p:cNvPr id="1228" name="Google Shape;1228;p48"/>
            <p:cNvSpPr/>
            <p:nvPr/>
          </p:nvSpPr>
          <p:spPr>
            <a:xfrm>
              <a:off x="2558647" y="4821463"/>
              <a:ext cx="216636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9" name="Google Shape;1229;p48"/>
            <p:cNvSpPr/>
            <p:nvPr/>
          </p:nvSpPr>
          <p:spPr>
            <a:xfrm>
              <a:off x="611317" y="34812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0" name="Google Shape;1230;p48"/>
            <p:cNvSpPr/>
            <p:nvPr/>
          </p:nvSpPr>
          <p:spPr>
            <a:xfrm>
              <a:off x="750617" y="1246452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3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1" name="Google Shape;1231;p48"/>
            <p:cNvSpPr/>
            <p:nvPr/>
          </p:nvSpPr>
          <p:spPr>
            <a:xfrm>
              <a:off x="380067" y="77988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2" name="Google Shape;1232;p48"/>
            <p:cNvSpPr/>
            <p:nvPr/>
          </p:nvSpPr>
          <p:spPr>
            <a:xfrm>
              <a:off x="552867" y="4576414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3" name="Google Shape;1233;p48"/>
            <p:cNvSpPr/>
            <p:nvPr/>
          </p:nvSpPr>
          <p:spPr>
            <a:xfrm>
              <a:off x="444367" y="2791127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4" name="Google Shape;1234;p48"/>
            <p:cNvSpPr/>
            <p:nvPr/>
          </p:nvSpPr>
          <p:spPr>
            <a:xfrm>
              <a:off x="326011" y="1797625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5" name="Google Shape;1235;p48"/>
            <p:cNvSpPr/>
            <p:nvPr/>
          </p:nvSpPr>
          <p:spPr>
            <a:xfrm>
              <a:off x="1375100" y="326378"/>
              <a:ext cx="64293" cy="64293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6" name="Google Shape;1236;p48"/>
            <p:cNvSpPr/>
            <p:nvPr/>
          </p:nvSpPr>
          <p:spPr>
            <a:xfrm>
              <a:off x="1375092" y="4809339"/>
              <a:ext cx="64307" cy="64307"/>
            </a:xfrm>
            <a:custGeom>
              <a:avLst/>
              <a:gdLst/>
              <a:ahLst/>
              <a:cxnLst/>
              <a:rect l="l" t="t" r="r" b="b"/>
              <a:pathLst>
                <a:path w="5533" h="5533" fill="none" extrusionOk="0">
                  <a:moveTo>
                    <a:pt x="5533" y="2766"/>
                  </a:moveTo>
                  <a:cubicBezTo>
                    <a:pt x="5533" y="4297"/>
                    <a:pt x="4297" y="5532"/>
                    <a:pt x="2767" y="5532"/>
                  </a:cubicBezTo>
                  <a:cubicBezTo>
                    <a:pt x="1236" y="5532"/>
                    <a:pt x="1" y="4297"/>
                    <a:pt x="1" y="2766"/>
                  </a:cubicBezTo>
                  <a:cubicBezTo>
                    <a:pt x="1" y="1236"/>
                    <a:pt x="1236" y="0"/>
                    <a:pt x="2767" y="0"/>
                  </a:cubicBezTo>
                  <a:cubicBezTo>
                    <a:pt x="4297" y="0"/>
                    <a:pt x="5533" y="1236"/>
                    <a:pt x="5533" y="2766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4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7" name="Google Shape;1237;p48"/>
            <p:cNvSpPr/>
            <p:nvPr/>
          </p:nvSpPr>
          <p:spPr>
            <a:xfrm>
              <a:off x="370211" y="4106388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1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8" name="Google Shape;1238;p48"/>
            <p:cNvSpPr/>
            <p:nvPr/>
          </p:nvSpPr>
          <p:spPr>
            <a:xfrm>
              <a:off x="369936" y="1070700"/>
              <a:ext cx="301022" cy="40077"/>
            </a:xfrm>
            <a:custGeom>
              <a:avLst/>
              <a:gdLst/>
              <a:ahLst/>
              <a:cxnLst/>
              <a:rect l="l" t="t" r="r" b="b"/>
              <a:pathLst>
                <a:path w="35719" h="3449" fill="none" extrusionOk="0">
                  <a:moveTo>
                    <a:pt x="1715" y="3449"/>
                  </a:moveTo>
                  <a:lnTo>
                    <a:pt x="33986" y="3449"/>
                  </a:lnTo>
                  <a:cubicBezTo>
                    <a:pt x="34944" y="3449"/>
                    <a:pt x="35719" y="2674"/>
                    <a:pt x="35719" y="1734"/>
                  </a:cubicBezTo>
                  <a:lnTo>
                    <a:pt x="35719" y="1734"/>
                  </a:lnTo>
                  <a:cubicBezTo>
                    <a:pt x="35719" y="775"/>
                    <a:pt x="34944" y="0"/>
                    <a:pt x="33986" y="0"/>
                  </a:cubicBezTo>
                  <a:lnTo>
                    <a:pt x="1715" y="0"/>
                  </a:lnTo>
                  <a:cubicBezTo>
                    <a:pt x="775" y="0"/>
                    <a:pt x="0" y="775"/>
                    <a:pt x="0" y="1734"/>
                  </a:cubicBezTo>
                  <a:lnTo>
                    <a:pt x="0" y="1734"/>
                  </a:lnTo>
                  <a:cubicBezTo>
                    <a:pt x="0" y="2674"/>
                    <a:pt x="775" y="3449"/>
                    <a:pt x="1715" y="3449"/>
                  </a:cubicBezTo>
                  <a:close/>
                </a:path>
              </a:pathLst>
            </a:custGeom>
            <a:noFill/>
            <a:ln w="5525" cap="flat" cmpd="sng">
              <a:solidFill>
                <a:schemeClr val="accent2"/>
              </a:solidFill>
              <a:prstDash val="solid"/>
              <a:miter lim="1844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40" name="Google Shape;1240;p48"/>
          <p:cNvSpPr/>
          <p:nvPr/>
        </p:nvSpPr>
        <p:spPr>
          <a:xfrm>
            <a:off x="814925" y="539503"/>
            <a:ext cx="7432399" cy="500753"/>
          </a:xfrm>
          <a:custGeom>
            <a:avLst/>
            <a:gdLst/>
            <a:ahLst/>
            <a:cxnLst/>
            <a:rect l="l" t="t" r="r" b="b"/>
            <a:pathLst>
              <a:path w="285176" h="20331" extrusionOk="0">
                <a:moveTo>
                  <a:pt x="10165" y="0"/>
                </a:moveTo>
                <a:cubicBezTo>
                  <a:pt x="4554" y="0"/>
                  <a:pt x="0" y="4554"/>
                  <a:pt x="0" y="10165"/>
                </a:cubicBezTo>
                <a:cubicBezTo>
                  <a:pt x="0" y="15776"/>
                  <a:pt x="4554" y="20330"/>
                  <a:pt x="10165" y="20330"/>
                </a:cubicBezTo>
                <a:lnTo>
                  <a:pt x="275010" y="20330"/>
                </a:lnTo>
                <a:cubicBezTo>
                  <a:pt x="280621" y="20330"/>
                  <a:pt x="285175" y="15776"/>
                  <a:pt x="285175" y="10165"/>
                </a:cubicBezTo>
                <a:cubicBezTo>
                  <a:pt x="285175" y="4554"/>
                  <a:pt x="280621" y="0"/>
                  <a:pt x="275010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1" name="Google Shape;1241;p48"/>
          <p:cNvSpPr/>
          <p:nvPr/>
        </p:nvSpPr>
        <p:spPr>
          <a:xfrm>
            <a:off x="1091993" y="595564"/>
            <a:ext cx="392151" cy="388620"/>
          </a:xfrm>
          <a:custGeom>
            <a:avLst/>
            <a:gdLst/>
            <a:ahLst/>
            <a:cxnLst/>
            <a:rect l="l" t="t" r="r" b="b"/>
            <a:pathLst>
              <a:path w="209147" h="207264" extrusionOk="0">
                <a:moveTo>
                  <a:pt x="90787" y="25958"/>
                </a:moveTo>
                <a:cubicBezTo>
                  <a:pt x="126698" y="25958"/>
                  <a:pt x="155750" y="55010"/>
                  <a:pt x="155750" y="90787"/>
                </a:cubicBezTo>
                <a:cubicBezTo>
                  <a:pt x="155750" y="126698"/>
                  <a:pt x="126698" y="155750"/>
                  <a:pt x="90787" y="155750"/>
                </a:cubicBezTo>
                <a:cubicBezTo>
                  <a:pt x="55010" y="155750"/>
                  <a:pt x="25958" y="126698"/>
                  <a:pt x="25958" y="90787"/>
                </a:cubicBezTo>
                <a:cubicBezTo>
                  <a:pt x="25958" y="55010"/>
                  <a:pt x="55010" y="25958"/>
                  <a:pt x="90787" y="25958"/>
                </a:cubicBezTo>
                <a:close/>
                <a:moveTo>
                  <a:pt x="90787" y="0"/>
                </a:moveTo>
                <a:cubicBezTo>
                  <a:pt x="40619" y="0"/>
                  <a:pt x="0" y="40619"/>
                  <a:pt x="0" y="90787"/>
                </a:cubicBezTo>
                <a:cubicBezTo>
                  <a:pt x="0" y="140955"/>
                  <a:pt x="40619" y="181709"/>
                  <a:pt x="90787" y="181709"/>
                </a:cubicBezTo>
                <a:cubicBezTo>
                  <a:pt x="108810" y="181709"/>
                  <a:pt x="125622" y="176194"/>
                  <a:pt x="139745" y="167183"/>
                </a:cubicBezTo>
                <a:lnTo>
                  <a:pt x="174042" y="201615"/>
                </a:lnTo>
                <a:cubicBezTo>
                  <a:pt x="177875" y="205381"/>
                  <a:pt x="182852" y="207264"/>
                  <a:pt x="187828" y="207264"/>
                </a:cubicBezTo>
                <a:cubicBezTo>
                  <a:pt x="192805" y="207264"/>
                  <a:pt x="197781" y="205381"/>
                  <a:pt x="201615" y="201615"/>
                </a:cubicBezTo>
                <a:cubicBezTo>
                  <a:pt x="209147" y="193948"/>
                  <a:pt x="209147" y="181709"/>
                  <a:pt x="201615" y="174042"/>
                </a:cubicBezTo>
                <a:lnTo>
                  <a:pt x="167183" y="139745"/>
                </a:lnTo>
                <a:cubicBezTo>
                  <a:pt x="176329" y="125622"/>
                  <a:pt x="181709" y="108810"/>
                  <a:pt x="181709" y="90787"/>
                </a:cubicBezTo>
                <a:cubicBezTo>
                  <a:pt x="181709" y="40619"/>
                  <a:pt x="140955" y="0"/>
                  <a:pt x="90787" y="0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2" name="Google Shape;1242;p48"/>
          <p:cNvSpPr txBox="1">
            <a:spLocks noGrp="1"/>
          </p:cNvSpPr>
          <p:nvPr>
            <p:ph type="title"/>
          </p:nvPr>
        </p:nvSpPr>
        <p:spPr>
          <a:xfrm>
            <a:off x="1543600" y="586355"/>
            <a:ext cx="5882100" cy="388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600" b="1" dirty="0">
                <a:solidFill>
                  <a:schemeClr val="accent4"/>
                </a:solidFill>
              </a:rPr>
              <a:t>Користуються математичними висловленнями:</a:t>
            </a:r>
          </a:p>
        </p:txBody>
      </p:sp>
      <p:sp>
        <p:nvSpPr>
          <p:cNvPr id="1248" name="Google Shape;1248;p48">
            <a:hlinkClick r:id="rId3" action="ppaction://hlinksldjump"/>
          </p:cNvPr>
          <p:cNvSpPr/>
          <p:nvPr/>
        </p:nvSpPr>
        <p:spPr>
          <a:xfrm rot="5400000">
            <a:off x="8135450" y="1556928"/>
            <a:ext cx="950100" cy="62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9" name="Google Shape;1249;p48">
            <a:hlinkClick r:id="rId4" action="ppaction://hlinksldjump"/>
          </p:cNvPr>
          <p:cNvSpPr/>
          <p:nvPr/>
        </p:nvSpPr>
        <p:spPr>
          <a:xfrm rot="5400000">
            <a:off x="8100942" y="589675"/>
            <a:ext cx="1019100" cy="62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0" name="Google Shape;1250;p48">
            <a:hlinkClick r:id="rId5" action="ppaction://hlinksldjump"/>
          </p:cNvPr>
          <p:cNvSpPr/>
          <p:nvPr/>
        </p:nvSpPr>
        <p:spPr>
          <a:xfrm rot="5400000">
            <a:off x="8089092" y="2537633"/>
            <a:ext cx="1042800" cy="62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1" name="Google Shape;1251;p48">
            <a:hlinkClick r:id="" action="ppaction://noaction"/>
          </p:cNvPr>
          <p:cNvSpPr/>
          <p:nvPr/>
        </p:nvSpPr>
        <p:spPr>
          <a:xfrm rot="5400000">
            <a:off x="8100942" y="4501251"/>
            <a:ext cx="1019100" cy="62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2" name="Google Shape;1252;p48">
            <a:hlinkClick r:id="rId6" action="ppaction://hlinksldjump"/>
          </p:cNvPr>
          <p:cNvSpPr/>
          <p:nvPr/>
        </p:nvSpPr>
        <p:spPr>
          <a:xfrm rot="5400000">
            <a:off x="8141446" y="3528444"/>
            <a:ext cx="938100" cy="62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58" name="Google Shape;1258;p48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1259" name="Google Shape;1259;p48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260" name="Google Shape;1260;p48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1261" name="Google Shape;1261;p48">
            <a:hlinkClick r:id="rId7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2" name="Google Shape;1262;p48">
            <a:hlinkClick r:id="rId8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3" name="Google Shape;1263;p48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4" name="Google Shape;1264;p48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4381B7D-11F1-C1CB-7BA4-AC38EE90CD53}"/>
              </a:ext>
            </a:extLst>
          </p:cNvPr>
          <p:cNvSpPr txBox="1"/>
          <p:nvPr/>
        </p:nvSpPr>
        <p:spPr>
          <a:xfrm>
            <a:off x="1387081" y="1410139"/>
            <a:ext cx="348753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Ubuntu" panose="020B0504030602030204" pitchFamily="34" charset="0"/>
              </a:rPr>
              <a:t>Точка А </a:t>
            </a:r>
            <a:r>
              <a:rPr lang="ru-RU" b="1" dirty="0" err="1">
                <a:solidFill>
                  <a:srgbClr val="00B050"/>
                </a:solidFill>
                <a:latin typeface="Ubuntu" panose="020B0504030602030204" pitchFamily="34" charset="0"/>
              </a:rPr>
              <a:t>лежить</a:t>
            </a:r>
            <a:r>
              <a:rPr lang="ru-RU" b="1" dirty="0">
                <a:solidFill>
                  <a:srgbClr val="00B050"/>
                </a:solidFill>
                <a:latin typeface="Ubuntu" panose="020B0504030602030204" pitchFamily="34" charset="0"/>
              </a:rPr>
              <a:t> у </a:t>
            </a:r>
            <a:r>
              <a:rPr lang="ru-RU" b="1" dirty="0" err="1">
                <a:solidFill>
                  <a:srgbClr val="00B050"/>
                </a:solidFill>
                <a:latin typeface="Ubuntu" panose="020B0504030602030204" pitchFamily="34" charset="0"/>
              </a:rPr>
              <a:t>площині</a:t>
            </a:r>
            <a:r>
              <a:rPr lang="ru-RU" b="1" dirty="0">
                <a:solidFill>
                  <a:srgbClr val="00B050"/>
                </a:solidFill>
                <a:latin typeface="Ubuntu" panose="020B0504030602030204" pitchFamily="34" charset="0"/>
              </a:rPr>
              <a:t> φ.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1100970-9669-6498-25EA-037DF78126BA}"/>
              </a:ext>
            </a:extLst>
          </p:cNvPr>
          <p:cNvSpPr txBox="1"/>
          <p:nvPr/>
        </p:nvSpPr>
        <p:spPr>
          <a:xfrm>
            <a:off x="1402247" y="1924376"/>
            <a:ext cx="35453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00B050"/>
                </a:solidFill>
                <a:latin typeface="Ubuntu" panose="020B0504030602030204" pitchFamily="34" charset="0"/>
              </a:rPr>
              <a:t>Площина</a:t>
            </a:r>
            <a:r>
              <a:rPr lang="ru-RU" b="1" dirty="0">
                <a:solidFill>
                  <a:srgbClr val="00B050"/>
                </a:solidFill>
                <a:latin typeface="Ubuntu" panose="020B0504030602030204" pitchFamily="34" charset="0"/>
              </a:rPr>
              <a:t> φ проходить через точку А.</a:t>
            </a:r>
          </a:p>
        </p:txBody>
      </p:sp>
      <p:sp>
        <p:nvSpPr>
          <p:cNvPr id="13" name="Freeform 8">
            <a:extLst>
              <a:ext uri="{FF2B5EF4-FFF2-40B4-BE49-F238E27FC236}">
                <a16:creationId xmlns:a16="http://schemas.microsoft.com/office/drawing/2014/main" id="{5A59B3B3-84F2-E90D-70CD-D092CB39979A}"/>
              </a:ext>
            </a:extLst>
          </p:cNvPr>
          <p:cNvSpPr>
            <a:spLocks/>
          </p:cNvSpPr>
          <p:nvPr/>
        </p:nvSpPr>
        <p:spPr bwMode="auto">
          <a:xfrm>
            <a:off x="5317953" y="1275499"/>
            <a:ext cx="2402681" cy="1107281"/>
          </a:xfrm>
          <a:custGeom>
            <a:avLst/>
            <a:gdLst>
              <a:gd name="T0" fmla="*/ 719138 w 2018"/>
              <a:gd name="T1" fmla="*/ 396875 h 930"/>
              <a:gd name="T2" fmla="*/ 215900 w 2018"/>
              <a:gd name="T3" fmla="*/ 612775 h 930"/>
              <a:gd name="T4" fmla="*/ 0 w 2018"/>
              <a:gd name="T5" fmla="*/ 973138 h 930"/>
              <a:gd name="T6" fmla="*/ 215900 w 2018"/>
              <a:gd name="T7" fmla="*/ 1404938 h 930"/>
              <a:gd name="T8" fmla="*/ 863600 w 2018"/>
              <a:gd name="T9" fmla="*/ 1404938 h 930"/>
              <a:gd name="T10" fmla="*/ 1511300 w 2018"/>
              <a:gd name="T11" fmla="*/ 1262063 h 930"/>
              <a:gd name="T12" fmla="*/ 2087563 w 2018"/>
              <a:gd name="T13" fmla="*/ 1262063 h 930"/>
              <a:gd name="T14" fmla="*/ 3024188 w 2018"/>
              <a:gd name="T15" fmla="*/ 1117600 h 930"/>
              <a:gd name="T16" fmla="*/ 3167063 w 2018"/>
              <a:gd name="T17" fmla="*/ 541338 h 930"/>
              <a:gd name="T18" fmla="*/ 2951163 w 2018"/>
              <a:gd name="T19" fmla="*/ 254000 h 930"/>
              <a:gd name="T20" fmla="*/ 2159000 w 2018"/>
              <a:gd name="T21" fmla="*/ 36513 h 930"/>
              <a:gd name="T22" fmla="*/ 1511300 w 2018"/>
              <a:gd name="T23" fmla="*/ 36513 h 930"/>
              <a:gd name="T24" fmla="*/ 1079500 w 2018"/>
              <a:gd name="T25" fmla="*/ 180975 h 930"/>
              <a:gd name="T26" fmla="*/ 935038 w 2018"/>
              <a:gd name="T27" fmla="*/ 325438 h 930"/>
              <a:gd name="T28" fmla="*/ 719138 w 2018"/>
              <a:gd name="T29" fmla="*/ 396875 h 930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018" h="930">
                <a:moveTo>
                  <a:pt x="453" y="250"/>
                </a:moveTo>
                <a:cubicBezTo>
                  <a:pt x="378" y="280"/>
                  <a:pt x="211" y="326"/>
                  <a:pt x="136" y="386"/>
                </a:cubicBezTo>
                <a:cubicBezTo>
                  <a:pt x="61" y="446"/>
                  <a:pt x="0" y="530"/>
                  <a:pt x="0" y="613"/>
                </a:cubicBezTo>
                <a:cubicBezTo>
                  <a:pt x="0" y="696"/>
                  <a:pt x="45" y="840"/>
                  <a:pt x="136" y="885"/>
                </a:cubicBezTo>
                <a:cubicBezTo>
                  <a:pt x="227" y="930"/>
                  <a:pt x="408" y="900"/>
                  <a:pt x="544" y="885"/>
                </a:cubicBezTo>
                <a:cubicBezTo>
                  <a:pt x="680" y="870"/>
                  <a:pt x="824" y="810"/>
                  <a:pt x="952" y="795"/>
                </a:cubicBezTo>
                <a:cubicBezTo>
                  <a:pt x="1080" y="780"/>
                  <a:pt x="1156" y="810"/>
                  <a:pt x="1315" y="795"/>
                </a:cubicBezTo>
                <a:cubicBezTo>
                  <a:pt x="1474" y="780"/>
                  <a:pt x="1792" y="780"/>
                  <a:pt x="1905" y="704"/>
                </a:cubicBezTo>
                <a:cubicBezTo>
                  <a:pt x="2018" y="628"/>
                  <a:pt x="2003" y="432"/>
                  <a:pt x="1995" y="341"/>
                </a:cubicBezTo>
                <a:cubicBezTo>
                  <a:pt x="1987" y="250"/>
                  <a:pt x="1965" y="213"/>
                  <a:pt x="1859" y="160"/>
                </a:cubicBezTo>
                <a:cubicBezTo>
                  <a:pt x="1753" y="107"/>
                  <a:pt x="1511" y="46"/>
                  <a:pt x="1360" y="23"/>
                </a:cubicBezTo>
                <a:cubicBezTo>
                  <a:pt x="1209" y="0"/>
                  <a:pt x="1065" y="8"/>
                  <a:pt x="952" y="23"/>
                </a:cubicBezTo>
                <a:cubicBezTo>
                  <a:pt x="839" y="38"/>
                  <a:pt x="740" y="84"/>
                  <a:pt x="680" y="114"/>
                </a:cubicBezTo>
                <a:cubicBezTo>
                  <a:pt x="620" y="144"/>
                  <a:pt x="627" y="182"/>
                  <a:pt x="589" y="205"/>
                </a:cubicBezTo>
                <a:cubicBezTo>
                  <a:pt x="551" y="228"/>
                  <a:pt x="528" y="220"/>
                  <a:pt x="453" y="250"/>
                </a:cubicBezTo>
                <a:close/>
              </a:path>
            </a:pathLst>
          </a:custGeom>
          <a:solidFill>
            <a:srgbClr val="99FF66"/>
          </a:solidFill>
          <a:ln w="19050" cmpd="sng">
            <a:solidFill>
              <a:srgbClr val="00CC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685800">
              <a:buClrTx/>
            </a:pPr>
            <a:endParaRPr lang="uk-UA" sz="1350" kern="120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14" name="Text Box 9">
            <a:extLst>
              <a:ext uri="{FF2B5EF4-FFF2-40B4-BE49-F238E27FC236}">
                <a16:creationId xmlns:a16="http://schemas.microsoft.com/office/drawing/2014/main" id="{F02AECF9-B976-B4AE-ECC9-967871E30E51}"/>
              </a:ext>
            </a:extLst>
          </p:cNvPr>
          <p:cNvSpPr txBox="1">
            <a:spLocks noChangeArrowheads="1"/>
          </p:cNvSpPr>
          <p:nvPr/>
        </p:nvSpPr>
        <p:spPr bwMode="auto">
          <a:xfrm rot="1318668">
            <a:off x="5302565" y="1899267"/>
            <a:ext cx="3177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defTabSz="685800" eaLnBrk="1" hangingPunct="1">
              <a:buClrTx/>
            </a:pPr>
            <a:r>
              <a:rPr lang="uk-UA" sz="1800" kern="1200">
                <a:solidFill>
                  <a:prstClr val="black"/>
                </a:solidFill>
                <a:ea typeface="+mn-ea"/>
              </a:rPr>
              <a:t>φ</a:t>
            </a:r>
            <a:endParaRPr lang="ru-RU" sz="1800" kern="1200">
              <a:solidFill>
                <a:prstClr val="black"/>
              </a:solidFill>
              <a:ea typeface="+mn-ea"/>
            </a:endParaRPr>
          </a:p>
        </p:txBody>
      </p:sp>
      <p:sp>
        <p:nvSpPr>
          <p:cNvPr id="15" name="Oval 10">
            <a:extLst>
              <a:ext uri="{FF2B5EF4-FFF2-40B4-BE49-F238E27FC236}">
                <a16:creationId xmlns:a16="http://schemas.microsoft.com/office/drawing/2014/main" id="{B9910A0E-D86D-EEFA-D5A4-00C7FA0386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0718" y="1720792"/>
            <a:ext cx="52388" cy="5238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>
              <a:buClrTx/>
            </a:pPr>
            <a:endParaRPr lang="uk-UA" sz="1350" kern="120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16" name="Text Box 11">
            <a:extLst>
              <a:ext uri="{FF2B5EF4-FFF2-40B4-BE49-F238E27FC236}">
                <a16:creationId xmlns:a16="http://schemas.microsoft.com/office/drawing/2014/main" id="{E5152175-7120-401B-7DA0-9B7C601A3E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6196" y="1495764"/>
            <a:ext cx="349776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defTabSz="685800" eaLnBrk="1" hangingPunct="1">
              <a:buClrTx/>
            </a:pPr>
            <a:r>
              <a:rPr lang="uk-UA" sz="2100" i="1" kern="1200">
                <a:solidFill>
                  <a:prstClr val="black"/>
                </a:solidFill>
                <a:ea typeface="+mn-ea"/>
              </a:rPr>
              <a:t>А</a:t>
            </a:r>
            <a:endParaRPr lang="ru-RU" sz="2100" i="1" kern="1200">
              <a:solidFill>
                <a:prstClr val="black"/>
              </a:solidFill>
              <a:ea typeface="+mn-ea"/>
            </a:endParaRPr>
          </a:p>
        </p:txBody>
      </p:sp>
      <p:sp>
        <p:nvSpPr>
          <p:cNvPr id="20" name="Google Shape;1061;p44">
            <a:extLst>
              <a:ext uri="{FF2B5EF4-FFF2-40B4-BE49-F238E27FC236}">
                <a16:creationId xmlns:a16="http://schemas.microsoft.com/office/drawing/2014/main" id="{EB584808-C7D7-09B8-79DA-83F4D8C89BA5}"/>
              </a:ext>
            </a:extLst>
          </p:cNvPr>
          <p:cNvSpPr/>
          <p:nvPr/>
        </p:nvSpPr>
        <p:spPr>
          <a:xfrm>
            <a:off x="4203116" y="3116273"/>
            <a:ext cx="3545319" cy="388500"/>
          </a:xfrm>
          <a:prstGeom prst="roundRect">
            <a:avLst>
              <a:gd name="adj" fmla="val 47169"/>
            </a:avLst>
          </a:prstGeom>
          <a:noFill/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1066;p44">
            <a:extLst>
              <a:ext uri="{FF2B5EF4-FFF2-40B4-BE49-F238E27FC236}">
                <a16:creationId xmlns:a16="http://schemas.microsoft.com/office/drawing/2014/main" id="{1B604A59-C337-2339-9445-39D243A72540}"/>
              </a:ext>
            </a:extLst>
          </p:cNvPr>
          <p:cNvSpPr/>
          <p:nvPr/>
        </p:nvSpPr>
        <p:spPr>
          <a:xfrm>
            <a:off x="1386016" y="1384680"/>
            <a:ext cx="3488595" cy="388500"/>
          </a:xfrm>
          <a:prstGeom prst="roundRect">
            <a:avLst>
              <a:gd name="adj" fmla="val 47169"/>
            </a:avLst>
          </a:prstGeom>
          <a:noFill/>
          <a:ln w="952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" name="Google Shape;1066;p44">
            <a:extLst>
              <a:ext uri="{FF2B5EF4-FFF2-40B4-BE49-F238E27FC236}">
                <a16:creationId xmlns:a16="http://schemas.microsoft.com/office/drawing/2014/main" id="{185521FA-8F2D-149C-EF65-BD25D66B5FE2}"/>
              </a:ext>
            </a:extLst>
          </p:cNvPr>
          <p:cNvSpPr/>
          <p:nvPr/>
        </p:nvSpPr>
        <p:spPr>
          <a:xfrm>
            <a:off x="1358000" y="1906242"/>
            <a:ext cx="3516612" cy="388500"/>
          </a:xfrm>
          <a:prstGeom prst="roundRect">
            <a:avLst>
              <a:gd name="adj" fmla="val 47169"/>
            </a:avLst>
          </a:prstGeom>
          <a:noFill/>
          <a:ln w="952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AutoShape 12">
            <a:extLst>
              <a:ext uri="{FF2B5EF4-FFF2-40B4-BE49-F238E27FC236}">
                <a16:creationId xmlns:a16="http://schemas.microsoft.com/office/drawing/2014/main" id="{3D6A59E9-94A5-06A4-3C7A-0E7E89FD88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3600" y="3181501"/>
            <a:ext cx="2322779" cy="770952"/>
          </a:xfrm>
          <a:prstGeom prst="parallelogram">
            <a:avLst>
              <a:gd name="adj" fmla="val 87520"/>
            </a:avLst>
          </a:prstGeom>
          <a:solidFill>
            <a:srgbClr val="FFCCCC"/>
          </a:solidFill>
          <a:ln w="19050">
            <a:solidFill>
              <a:srgbClr val="FF66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>
              <a:buClrTx/>
            </a:pPr>
            <a:endParaRPr lang="uk-UA" sz="1350" kern="1200">
              <a:solidFill>
                <a:prstClr val="black"/>
              </a:solidFill>
              <a:latin typeface="Calibri"/>
              <a:ea typeface="+mn-ea"/>
            </a:endParaRPr>
          </a:p>
        </p:txBody>
      </p:sp>
      <p:sp>
        <p:nvSpPr>
          <p:cNvPr id="28" name="Text Box 14">
            <a:extLst>
              <a:ext uri="{FF2B5EF4-FFF2-40B4-BE49-F238E27FC236}">
                <a16:creationId xmlns:a16="http://schemas.microsoft.com/office/drawing/2014/main" id="{AFF4C6CE-53AE-C7B3-A2F8-2F3D5210723C}"/>
              </a:ext>
            </a:extLst>
          </p:cNvPr>
          <p:cNvSpPr txBox="1">
            <a:spLocks noChangeArrowheads="1"/>
          </p:cNvSpPr>
          <p:nvPr/>
        </p:nvSpPr>
        <p:spPr bwMode="auto">
          <a:xfrm rot="1294795">
            <a:off x="1753788" y="3604119"/>
            <a:ext cx="34817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ω</a:t>
            </a:r>
            <a:endParaRPr kumimoji="0" lang="ru-RU" sz="18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29" name="Line 15">
            <a:extLst>
              <a:ext uri="{FF2B5EF4-FFF2-40B4-BE49-F238E27FC236}">
                <a16:creationId xmlns:a16="http://schemas.microsoft.com/office/drawing/2014/main" id="{7B2843DA-FD61-162A-693C-893B159C78A3}"/>
              </a:ext>
            </a:extLst>
          </p:cNvPr>
          <p:cNvSpPr>
            <a:spLocks noChangeShapeType="1"/>
          </p:cNvSpPr>
          <p:nvPr/>
        </p:nvSpPr>
        <p:spPr bwMode="auto">
          <a:xfrm>
            <a:off x="2246069" y="3520927"/>
            <a:ext cx="1026319" cy="215503"/>
          </a:xfrm>
          <a:prstGeom prst="line">
            <a:avLst/>
          </a:prstGeom>
          <a:noFill/>
          <a:ln w="28575">
            <a:solidFill>
              <a:sysClr val="windowText" lastClr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</a:endParaRPr>
          </a:p>
        </p:txBody>
      </p:sp>
      <p:sp>
        <p:nvSpPr>
          <p:cNvPr id="30" name="Text Box 17">
            <a:extLst>
              <a:ext uri="{FF2B5EF4-FFF2-40B4-BE49-F238E27FC236}">
                <a16:creationId xmlns:a16="http://schemas.microsoft.com/office/drawing/2014/main" id="{E62B62CB-CD09-1016-8764-197512372F7A}"/>
              </a:ext>
            </a:extLst>
          </p:cNvPr>
          <p:cNvSpPr txBox="1">
            <a:spLocks noChangeArrowheads="1"/>
          </p:cNvSpPr>
          <p:nvPr/>
        </p:nvSpPr>
        <p:spPr bwMode="auto">
          <a:xfrm rot="1039524">
            <a:off x="2282361" y="3240546"/>
            <a:ext cx="30008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t>а</a:t>
            </a:r>
            <a:endParaRPr kumimoji="0" lang="ru-RU" sz="18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1" name="Google Shape;1061;p44">
            <a:extLst>
              <a:ext uri="{FF2B5EF4-FFF2-40B4-BE49-F238E27FC236}">
                <a16:creationId xmlns:a16="http://schemas.microsoft.com/office/drawing/2014/main" id="{B7D9C704-D274-50A0-D0D1-5804F55055B0}"/>
              </a:ext>
            </a:extLst>
          </p:cNvPr>
          <p:cNvSpPr/>
          <p:nvPr/>
        </p:nvSpPr>
        <p:spPr>
          <a:xfrm>
            <a:off x="4203115" y="3673751"/>
            <a:ext cx="3545319" cy="388500"/>
          </a:xfrm>
          <a:prstGeom prst="roundRect">
            <a:avLst>
              <a:gd name="adj" fmla="val 47169"/>
            </a:avLst>
          </a:prstGeom>
          <a:noFill/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BD51515-B237-2C1B-03B9-CE55C12C4202}"/>
              </a:ext>
            </a:extLst>
          </p:cNvPr>
          <p:cNvSpPr txBox="1"/>
          <p:nvPr/>
        </p:nvSpPr>
        <p:spPr>
          <a:xfrm>
            <a:off x="4531124" y="3149161"/>
            <a:ext cx="306927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Ubuntu" panose="020B0504030602030204" pitchFamily="34" charset="0"/>
              </a:rPr>
              <a:t>Пряма а </a:t>
            </a:r>
            <a:r>
              <a:rPr lang="ru-RU" b="1" dirty="0" err="1">
                <a:solidFill>
                  <a:srgbClr val="C00000"/>
                </a:solidFill>
                <a:latin typeface="Ubuntu" panose="020B0504030602030204" pitchFamily="34" charset="0"/>
              </a:rPr>
              <a:t>лежить</a:t>
            </a:r>
            <a:r>
              <a:rPr lang="ru-RU" b="1" dirty="0">
                <a:solidFill>
                  <a:srgbClr val="C00000"/>
                </a:solidFill>
                <a:latin typeface="Ubuntu" panose="020B0504030602030204" pitchFamily="34" charset="0"/>
              </a:rPr>
              <a:t> у </a:t>
            </a:r>
            <a:r>
              <a:rPr lang="ru-RU" b="1" dirty="0" err="1">
                <a:solidFill>
                  <a:srgbClr val="C00000"/>
                </a:solidFill>
                <a:latin typeface="Ubuntu" panose="020B0504030602030204" pitchFamily="34" charset="0"/>
              </a:rPr>
              <a:t>площині</a:t>
            </a:r>
            <a:r>
              <a:rPr lang="ru-RU" b="1" dirty="0">
                <a:solidFill>
                  <a:srgbClr val="C00000"/>
                </a:solidFill>
                <a:latin typeface="Ubuntu" panose="020B0504030602030204" pitchFamily="34" charset="0"/>
              </a:rPr>
              <a:t> ω.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A66B67B0-76B4-28FA-539A-52CE1FC1BF26}"/>
              </a:ext>
            </a:extLst>
          </p:cNvPr>
          <p:cNvSpPr txBox="1"/>
          <p:nvPr/>
        </p:nvSpPr>
        <p:spPr>
          <a:xfrm>
            <a:off x="4230912" y="3695308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C00000"/>
                </a:solidFill>
                <a:latin typeface="Ubuntu" panose="020B0504030602030204" pitchFamily="34" charset="0"/>
              </a:rPr>
              <a:t>Площина</a:t>
            </a:r>
            <a:r>
              <a:rPr lang="ru-RU" b="1" dirty="0">
                <a:solidFill>
                  <a:srgbClr val="C00000"/>
                </a:solidFill>
                <a:latin typeface="Ubuntu" panose="020B0504030602030204" pitchFamily="34" charset="0"/>
              </a:rPr>
              <a:t> ω проходить через </a:t>
            </a:r>
            <a:r>
              <a:rPr lang="ru-RU" b="1" dirty="0" err="1">
                <a:solidFill>
                  <a:srgbClr val="C00000"/>
                </a:solidFill>
                <a:latin typeface="Ubuntu" panose="020B0504030602030204" pitchFamily="34" charset="0"/>
              </a:rPr>
              <a:t>пряму</a:t>
            </a:r>
            <a:r>
              <a:rPr lang="ru-RU" b="1" dirty="0">
                <a:solidFill>
                  <a:srgbClr val="C00000"/>
                </a:solidFill>
                <a:latin typeface="Ubuntu" panose="020B0504030602030204" pitchFamily="34" charset="0"/>
              </a:rPr>
              <a:t> а.</a:t>
            </a:r>
          </a:p>
        </p:txBody>
      </p:sp>
      <p:sp>
        <p:nvSpPr>
          <p:cNvPr id="40" name="Text Box 35">
            <a:extLst>
              <a:ext uri="{FF2B5EF4-FFF2-40B4-BE49-F238E27FC236}">
                <a16:creationId xmlns:a16="http://schemas.microsoft.com/office/drawing/2014/main" id="{D8D609CE-44F3-3160-664E-4943B7B843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7448" y="4003085"/>
            <a:ext cx="31194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defTabSz="685800" eaLnBrk="1" hangingPunct="1">
              <a:spcBef>
                <a:spcPct val="50000"/>
              </a:spcBef>
              <a:buClrTx/>
            </a:pPr>
            <a:r>
              <a:rPr lang="uk-UA" sz="2400" i="1" kern="1200">
                <a:solidFill>
                  <a:prstClr val="black"/>
                </a:solidFill>
                <a:ea typeface="+mn-ea"/>
              </a:rPr>
              <a:t>а</a:t>
            </a:r>
            <a:endParaRPr lang="ru-RU" sz="2400" i="1" kern="1200">
              <a:solidFill>
                <a:prstClr val="black"/>
              </a:solidFill>
              <a:ea typeface="+mn-ea"/>
            </a:endParaRPr>
          </a:p>
        </p:txBody>
      </p:sp>
      <p:sp>
        <p:nvSpPr>
          <p:cNvPr id="41" name="Text Box 37">
            <a:extLst>
              <a:ext uri="{FF2B5EF4-FFF2-40B4-BE49-F238E27FC236}">
                <a16:creationId xmlns:a16="http://schemas.microsoft.com/office/drawing/2014/main" id="{0624B4FA-1A8A-0BC5-268E-41961A62A3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94414" y="4003085"/>
            <a:ext cx="40588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685800">
              <a:buClrTx/>
              <a:defRPr/>
            </a:pPr>
            <a:r>
              <a:rPr lang="uk-UA" sz="2400" b="1" i="1" kern="12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/>
                <a:ea typeface="+mn-ea"/>
                <a:cs typeface="+mn-cs"/>
              </a:rPr>
              <a:t>ω</a:t>
            </a:r>
            <a:endParaRPr lang="ru-RU" sz="2400" b="1" i="1" kern="1200" dirty="0">
              <a:solidFill>
                <a:prstClr val="black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42" name="Object 39">
            <a:extLst>
              <a:ext uri="{FF2B5EF4-FFF2-40B4-BE49-F238E27FC236}">
                <a16:creationId xmlns:a16="http://schemas.microsoft.com/office/drawing/2014/main" id="{C97B9D75-830B-3AFC-0235-14113A7D516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0211241"/>
              </p:ext>
            </p:extLst>
          </p:nvPr>
        </p:nvGraphicFramePr>
        <p:xfrm>
          <a:off x="2277720" y="4191970"/>
          <a:ext cx="261938" cy="1416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9" imgW="152202" imgH="126835" progId="Equation.3">
                  <p:embed/>
                </p:oleObj>
              </mc:Choice>
              <mc:Fallback>
                <p:oleObj name="Формула" r:id="rId9" imgW="152202" imgH="126835" progId="Equation.3">
                  <p:embed/>
                  <p:pic>
                    <p:nvPicPr>
                      <p:cNvPr id="28711" name="Object 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77720" y="4191970"/>
                        <a:ext cx="261938" cy="14168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" name="Object 25">
            <a:extLst>
              <a:ext uri="{FF2B5EF4-FFF2-40B4-BE49-F238E27FC236}">
                <a16:creationId xmlns:a16="http://schemas.microsoft.com/office/drawing/2014/main" id="{69C686E0-E0AA-D8D3-7338-C2FAA2DDCE1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8843705"/>
              </p:ext>
            </p:extLst>
          </p:nvPr>
        </p:nvGraphicFramePr>
        <p:xfrm>
          <a:off x="6546998" y="2328090"/>
          <a:ext cx="270272" cy="2702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11" imgW="126725" imgH="126725" progId="Equation.3">
                  <p:embed/>
                </p:oleObj>
              </mc:Choice>
              <mc:Fallback>
                <p:oleObj name="Формула" r:id="rId11" imgW="126725" imgH="126725" progId="Equation.3">
                  <p:embed/>
                  <p:pic>
                    <p:nvPicPr>
                      <p:cNvPr id="28697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46998" y="2328090"/>
                        <a:ext cx="270272" cy="27027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" name="Text Box 33">
            <a:extLst>
              <a:ext uri="{FF2B5EF4-FFF2-40B4-BE49-F238E27FC236}">
                <a16:creationId xmlns:a16="http://schemas.microsoft.com/office/drawing/2014/main" id="{2345B12C-97C7-9525-D1F8-C230C8056D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77820" y="2258715"/>
            <a:ext cx="378630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defTabSz="685800" eaLnBrk="1" hangingPunct="1">
              <a:buClrTx/>
            </a:pPr>
            <a:r>
              <a:rPr lang="uk-UA" sz="2100" kern="1200">
                <a:solidFill>
                  <a:prstClr val="black"/>
                </a:solidFill>
                <a:ea typeface="+mn-ea"/>
              </a:rPr>
              <a:t>А</a:t>
            </a:r>
            <a:endParaRPr lang="ru-RU" sz="2100" kern="1200">
              <a:solidFill>
                <a:prstClr val="black"/>
              </a:solidFill>
              <a:ea typeface="+mn-ea"/>
            </a:endParaRPr>
          </a:p>
        </p:txBody>
      </p:sp>
      <p:sp>
        <p:nvSpPr>
          <p:cNvPr id="45" name="Text Box 34">
            <a:extLst>
              <a:ext uri="{FF2B5EF4-FFF2-40B4-BE49-F238E27FC236}">
                <a16:creationId xmlns:a16="http://schemas.microsoft.com/office/drawing/2014/main" id="{340C27D4-5627-839A-5C12-E3D06B8ECD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70683" y="2216186"/>
            <a:ext cx="341760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defTabSz="685800" eaLnBrk="1" hangingPunct="1">
              <a:buClrTx/>
            </a:pPr>
            <a:r>
              <a:rPr lang="uk-UA" sz="2100" b="1" i="1" kern="1200" dirty="0">
                <a:solidFill>
                  <a:prstClr val="black"/>
                </a:solidFill>
                <a:ea typeface="+mn-ea"/>
              </a:rPr>
              <a:t>φ</a:t>
            </a:r>
            <a:endParaRPr lang="ru-RU" sz="2100" b="1" i="1" kern="1200" dirty="0">
              <a:solidFill>
                <a:prstClr val="black"/>
              </a:solidFill>
              <a:ea typeface="+mn-e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7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9" name="Google Shape;749;p39"/>
          <p:cNvSpPr txBox="1">
            <a:spLocks noGrp="1"/>
          </p:cNvSpPr>
          <p:nvPr>
            <p:ph type="title"/>
          </p:nvPr>
        </p:nvSpPr>
        <p:spPr>
          <a:xfrm>
            <a:off x="1540300" y="541113"/>
            <a:ext cx="55473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dirty="0"/>
              <a:t>Деякі аксіоми планіметрії</a:t>
            </a:r>
            <a:endParaRPr sz="2000" dirty="0"/>
          </a:p>
        </p:txBody>
      </p:sp>
      <p:sp>
        <p:nvSpPr>
          <p:cNvPr id="750" name="Google Shape;750;p39">
            <a:hlinkClick r:id="rId3" action="ppaction://hlinksldjump"/>
          </p:cNvPr>
          <p:cNvSpPr txBox="1">
            <a:spLocks noGrp="1"/>
          </p:cNvSpPr>
          <p:nvPr>
            <p:ph type="subTitle" idx="1"/>
          </p:nvPr>
        </p:nvSpPr>
        <p:spPr>
          <a:xfrm>
            <a:off x="1574275" y="1182077"/>
            <a:ext cx="6364702" cy="647856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1. </a:t>
            </a:r>
            <a:r>
              <a:rPr lang="ru-RU" b="0" dirty="0">
                <a:solidFill>
                  <a:schemeClr val="bg2"/>
                </a:solidFill>
              </a:rPr>
              <a:t>Яка б не </a:t>
            </a:r>
            <a:r>
              <a:rPr lang="ru-RU" b="0" dirty="0" err="1">
                <a:solidFill>
                  <a:schemeClr val="bg2"/>
                </a:solidFill>
              </a:rPr>
              <a:t>була</a:t>
            </a:r>
            <a:r>
              <a:rPr lang="ru-RU" b="0" dirty="0">
                <a:solidFill>
                  <a:schemeClr val="bg2"/>
                </a:solidFill>
              </a:rPr>
              <a:t> пряма, </a:t>
            </a:r>
            <a:r>
              <a:rPr lang="ru-RU" b="0" dirty="0" err="1">
                <a:solidFill>
                  <a:schemeClr val="bg2"/>
                </a:solidFill>
              </a:rPr>
              <a:t>існують</a:t>
            </a:r>
            <a:r>
              <a:rPr lang="ru-RU" b="0" dirty="0">
                <a:solidFill>
                  <a:schemeClr val="bg2"/>
                </a:solidFill>
              </a:rPr>
              <a:t> точки, </a:t>
            </a:r>
            <a:r>
              <a:rPr lang="ru-RU" b="0" dirty="0" err="1">
                <a:solidFill>
                  <a:schemeClr val="bg2"/>
                </a:solidFill>
              </a:rPr>
              <a:t>що</a:t>
            </a:r>
            <a:r>
              <a:rPr lang="ru-RU" b="0" dirty="0">
                <a:solidFill>
                  <a:schemeClr val="bg2"/>
                </a:solidFill>
              </a:rPr>
              <a:t> належать </a:t>
            </a:r>
            <a:r>
              <a:rPr lang="ru-RU" b="0" dirty="0" err="1">
                <a:solidFill>
                  <a:schemeClr val="bg2"/>
                </a:solidFill>
              </a:rPr>
              <a:t>цій</a:t>
            </a:r>
            <a:r>
              <a:rPr lang="ru-RU" b="0" dirty="0">
                <a:solidFill>
                  <a:schemeClr val="bg2"/>
                </a:solidFill>
              </a:rPr>
              <a:t> </a:t>
            </a:r>
            <a:r>
              <a:rPr lang="ru-RU" b="0" dirty="0" err="1">
                <a:solidFill>
                  <a:schemeClr val="bg2"/>
                </a:solidFill>
              </a:rPr>
              <a:t>прямій</a:t>
            </a:r>
            <a:r>
              <a:rPr lang="ru-RU" b="0" dirty="0">
                <a:solidFill>
                  <a:schemeClr val="bg2"/>
                </a:solidFill>
              </a:rPr>
              <a:t> і точки, </a:t>
            </a:r>
            <a:r>
              <a:rPr lang="ru-RU" b="0" dirty="0" err="1">
                <a:solidFill>
                  <a:schemeClr val="bg2"/>
                </a:solidFill>
              </a:rPr>
              <a:t>що</a:t>
            </a:r>
            <a:r>
              <a:rPr lang="ru-RU" b="0" dirty="0">
                <a:solidFill>
                  <a:schemeClr val="bg2"/>
                </a:solidFill>
              </a:rPr>
              <a:t> </a:t>
            </a:r>
            <a:r>
              <a:rPr lang="ru-RU" b="0" dirty="0" err="1">
                <a:solidFill>
                  <a:schemeClr val="bg2"/>
                </a:solidFill>
              </a:rPr>
              <a:t>їй</a:t>
            </a:r>
            <a:r>
              <a:rPr lang="ru-RU" b="0" dirty="0">
                <a:solidFill>
                  <a:schemeClr val="bg2"/>
                </a:solidFill>
              </a:rPr>
              <a:t> не належать</a:t>
            </a:r>
            <a:endParaRPr b="0" dirty="0">
              <a:solidFill>
                <a:schemeClr val="bg2"/>
              </a:solidFill>
            </a:endParaRPr>
          </a:p>
        </p:txBody>
      </p:sp>
      <p:sp>
        <p:nvSpPr>
          <p:cNvPr id="751" name="Google Shape;751;p39">
            <a:hlinkClick r:id="rId4" action="ppaction://hlinksldjump"/>
          </p:cNvPr>
          <p:cNvSpPr txBox="1">
            <a:spLocks noGrp="1"/>
          </p:cNvSpPr>
          <p:nvPr>
            <p:ph type="subTitle" idx="2"/>
          </p:nvPr>
        </p:nvSpPr>
        <p:spPr>
          <a:xfrm>
            <a:off x="1574275" y="2148150"/>
            <a:ext cx="6246300" cy="50014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2. </a:t>
            </a:r>
            <a:r>
              <a:rPr lang="ru-RU" b="0" dirty="0">
                <a:solidFill>
                  <a:schemeClr val="bg2"/>
                </a:solidFill>
              </a:rPr>
              <a:t>Через будь-</a:t>
            </a:r>
            <a:r>
              <a:rPr lang="ru-RU" b="0" dirty="0" err="1">
                <a:solidFill>
                  <a:schemeClr val="bg2"/>
                </a:solidFill>
              </a:rPr>
              <a:t>які</a:t>
            </a:r>
            <a:r>
              <a:rPr lang="ru-RU" b="0" dirty="0">
                <a:solidFill>
                  <a:schemeClr val="bg2"/>
                </a:solidFill>
              </a:rPr>
              <a:t> </a:t>
            </a:r>
            <a:r>
              <a:rPr lang="ru-RU" b="0" dirty="0" err="1">
                <a:solidFill>
                  <a:schemeClr val="bg2"/>
                </a:solidFill>
              </a:rPr>
              <a:t>дві</a:t>
            </a:r>
            <a:r>
              <a:rPr lang="ru-RU" b="0" dirty="0">
                <a:solidFill>
                  <a:schemeClr val="bg2"/>
                </a:solidFill>
              </a:rPr>
              <a:t> точки </a:t>
            </a:r>
            <a:r>
              <a:rPr lang="ru-RU" b="0" dirty="0" err="1">
                <a:solidFill>
                  <a:schemeClr val="bg2"/>
                </a:solidFill>
              </a:rPr>
              <a:t>можна</a:t>
            </a:r>
            <a:r>
              <a:rPr lang="ru-RU" b="0" dirty="0">
                <a:solidFill>
                  <a:schemeClr val="bg2"/>
                </a:solidFill>
              </a:rPr>
              <a:t> провести </a:t>
            </a:r>
            <a:r>
              <a:rPr lang="ru-RU" b="0" dirty="0" err="1">
                <a:solidFill>
                  <a:schemeClr val="bg2"/>
                </a:solidFill>
              </a:rPr>
              <a:t>пряму</a:t>
            </a:r>
            <a:r>
              <a:rPr lang="ru-RU" b="0" dirty="0">
                <a:solidFill>
                  <a:schemeClr val="bg2"/>
                </a:solidFill>
              </a:rPr>
              <a:t> і до того ж </a:t>
            </a:r>
            <a:r>
              <a:rPr lang="ru-RU" b="0" dirty="0" err="1">
                <a:solidFill>
                  <a:schemeClr val="bg2"/>
                </a:solidFill>
              </a:rPr>
              <a:t>тільки</a:t>
            </a:r>
            <a:r>
              <a:rPr lang="ru-RU" b="0" dirty="0">
                <a:solidFill>
                  <a:schemeClr val="bg2"/>
                </a:solidFill>
              </a:rPr>
              <a:t> одну</a:t>
            </a:r>
          </a:p>
        </p:txBody>
      </p:sp>
      <p:sp>
        <p:nvSpPr>
          <p:cNvPr id="752" name="Google Shape;752;p39">
            <a:hlinkClick r:id="" action="ppaction://noaction"/>
          </p:cNvPr>
          <p:cNvSpPr txBox="1">
            <a:spLocks noGrp="1"/>
          </p:cNvSpPr>
          <p:nvPr>
            <p:ph type="subTitle" idx="3"/>
          </p:nvPr>
        </p:nvSpPr>
        <p:spPr>
          <a:xfrm>
            <a:off x="1574275" y="3092135"/>
            <a:ext cx="6246300" cy="30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3. </a:t>
            </a:r>
            <a:r>
              <a:rPr lang="uk-UA" b="0" dirty="0">
                <a:solidFill>
                  <a:schemeClr val="bg2"/>
                </a:solidFill>
              </a:rPr>
              <a:t>Через точку, що не лежить на даній прямій, можна провести не більш як одну пряму, паралельну даній</a:t>
            </a:r>
            <a:endParaRPr b="0" dirty="0">
              <a:solidFill>
                <a:schemeClr val="bg2"/>
              </a:solidFill>
            </a:endParaRPr>
          </a:p>
        </p:txBody>
      </p:sp>
      <p:sp>
        <p:nvSpPr>
          <p:cNvPr id="753" name="Google Shape;753;p39">
            <a:hlinkClick r:id="rId5" action="ppaction://hlinksldjump"/>
          </p:cNvPr>
          <p:cNvSpPr txBox="1">
            <a:spLocks noGrp="1"/>
          </p:cNvSpPr>
          <p:nvPr>
            <p:ph type="subTitle" idx="4"/>
          </p:nvPr>
        </p:nvSpPr>
        <p:spPr>
          <a:xfrm>
            <a:off x="1574275" y="3777134"/>
            <a:ext cx="6246300" cy="72637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4. </a:t>
            </a:r>
            <a:r>
              <a:rPr lang="uk-UA" b="0" dirty="0">
                <a:solidFill>
                  <a:schemeClr val="bg2"/>
                </a:solidFill>
              </a:rPr>
              <a:t>Кожен відрізок має певну довжину, більшу від 0. Довжина відрізка дорівнює сумі довжин відрізків, на які він розбивається точкою.</a:t>
            </a:r>
            <a:endParaRPr b="0" dirty="0">
              <a:solidFill>
                <a:schemeClr val="bg2"/>
              </a:solidFill>
            </a:endParaRPr>
          </a:p>
        </p:txBody>
      </p:sp>
      <p:sp>
        <p:nvSpPr>
          <p:cNvPr id="758" name="Google Shape;758;p39"/>
          <p:cNvSpPr/>
          <p:nvPr/>
        </p:nvSpPr>
        <p:spPr>
          <a:xfrm>
            <a:off x="1432725" y="1329217"/>
            <a:ext cx="104100" cy="104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9" name="Google Shape;759;p39"/>
          <p:cNvSpPr/>
          <p:nvPr/>
        </p:nvSpPr>
        <p:spPr>
          <a:xfrm>
            <a:off x="1432725" y="2212165"/>
            <a:ext cx="104100" cy="104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0" name="Google Shape;760;p39"/>
          <p:cNvSpPr/>
          <p:nvPr/>
        </p:nvSpPr>
        <p:spPr>
          <a:xfrm>
            <a:off x="1432725" y="3046084"/>
            <a:ext cx="104100" cy="1041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1" name="Google Shape;761;p39"/>
          <p:cNvSpPr/>
          <p:nvPr/>
        </p:nvSpPr>
        <p:spPr>
          <a:xfrm>
            <a:off x="1432725" y="3827953"/>
            <a:ext cx="104100" cy="104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2" name="Google Shape;762;p39">
            <a:hlinkClick r:id="" action="ppaction://noaction"/>
          </p:cNvPr>
          <p:cNvSpPr/>
          <p:nvPr/>
        </p:nvSpPr>
        <p:spPr>
          <a:xfrm rot="5400000">
            <a:off x="8031775" y="3121525"/>
            <a:ext cx="1163700" cy="59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3" name="Google Shape;763;p39">
            <a:hlinkClick r:id="" action="ppaction://noaction"/>
          </p:cNvPr>
          <p:cNvSpPr/>
          <p:nvPr/>
        </p:nvSpPr>
        <p:spPr>
          <a:xfrm rot="5400000">
            <a:off x="7971757" y="1899636"/>
            <a:ext cx="1283645" cy="5949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4" name="Google Shape;764;p39">
            <a:hlinkClick r:id="rId5" action="ppaction://hlinksldjump"/>
          </p:cNvPr>
          <p:cNvSpPr/>
          <p:nvPr/>
        </p:nvSpPr>
        <p:spPr>
          <a:xfrm rot="5400000">
            <a:off x="7956549" y="4353660"/>
            <a:ext cx="1314060" cy="594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5" name="Google Shape;765;p39">
            <a:hlinkClick r:id="rId3" action="ppaction://hlinksldjump"/>
          </p:cNvPr>
          <p:cNvSpPr/>
          <p:nvPr/>
        </p:nvSpPr>
        <p:spPr>
          <a:xfrm rot="5400000">
            <a:off x="8026975" y="670125"/>
            <a:ext cx="1173300" cy="59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6" name="Google Shape;766;p39">
            <a:hlinkClick r:id="rId3" action="ppaction://hlinksldjump"/>
          </p:cNvPr>
          <p:cNvSpPr txBox="1"/>
          <p:nvPr/>
        </p:nvSpPr>
        <p:spPr>
          <a:xfrm>
            <a:off x="8264833" y="655114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3"/>
                </a:solidFill>
                <a:latin typeface="Ubuntu"/>
                <a:ea typeface="Ubuntu"/>
                <a:cs typeface="Ubuntu"/>
                <a:sym typeface="Ubuntu"/>
              </a:rPr>
              <a:t>1</a:t>
            </a:r>
            <a:endParaRPr b="1">
              <a:solidFill>
                <a:schemeClr val="accent3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767" name="Google Shape;767;p39">
            <a:hlinkClick r:id="rId4" action="ppaction://hlinksldjump"/>
          </p:cNvPr>
          <p:cNvSpPr txBox="1"/>
          <p:nvPr/>
        </p:nvSpPr>
        <p:spPr>
          <a:xfrm>
            <a:off x="8264833" y="1859014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4"/>
                </a:solidFill>
                <a:latin typeface="Ubuntu"/>
                <a:ea typeface="Ubuntu"/>
                <a:cs typeface="Ubuntu"/>
                <a:sym typeface="Ubuntu"/>
              </a:rPr>
              <a:t>2</a:t>
            </a:r>
            <a:endParaRPr b="1">
              <a:solidFill>
                <a:schemeClr val="accent4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768" name="Google Shape;768;p39">
            <a:hlinkClick r:id="" action="ppaction://noaction"/>
          </p:cNvPr>
          <p:cNvSpPr txBox="1"/>
          <p:nvPr/>
        </p:nvSpPr>
        <p:spPr>
          <a:xfrm>
            <a:off x="8264833" y="3062914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2"/>
                </a:solidFill>
                <a:latin typeface="Ubuntu"/>
                <a:ea typeface="Ubuntu"/>
                <a:cs typeface="Ubuntu"/>
                <a:sym typeface="Ubuntu"/>
              </a:rPr>
              <a:t>3</a:t>
            </a:r>
            <a:endParaRPr b="1">
              <a:solidFill>
                <a:schemeClr val="accent2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769" name="Google Shape;769;p39">
            <a:hlinkClick r:id="rId5" action="ppaction://hlinksldjump"/>
          </p:cNvPr>
          <p:cNvSpPr txBox="1"/>
          <p:nvPr/>
        </p:nvSpPr>
        <p:spPr>
          <a:xfrm>
            <a:off x="8264833" y="4266814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1"/>
                </a:solidFill>
                <a:latin typeface="Ubuntu"/>
                <a:ea typeface="Ubuntu"/>
                <a:cs typeface="Ubuntu"/>
                <a:sym typeface="Ubuntu"/>
              </a:rPr>
              <a:t>4</a:t>
            </a:r>
            <a:endParaRPr b="1">
              <a:solidFill>
                <a:schemeClr val="accent1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770" name="Google Shape;770;p39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1" name="Google Shape;771;p39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772" name="Google Shape;772;p39"/>
          <p:cNvGrpSpPr/>
          <p:nvPr/>
        </p:nvGrpSpPr>
        <p:grpSpPr>
          <a:xfrm>
            <a:off x="7279346" y="696541"/>
            <a:ext cx="195284" cy="195284"/>
            <a:chOff x="5660400" y="238125"/>
            <a:chExt cx="481825" cy="481825"/>
          </a:xfrm>
        </p:grpSpPr>
        <p:sp>
          <p:nvSpPr>
            <p:cNvPr id="773" name="Google Shape;773;p39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774" name="Google Shape;774;p39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775" name="Google Shape;775;p39">
            <a:hlinkClick r:id="rId6" action="ppaction://hlinksldjump"/>
          </p:cNvPr>
          <p:cNvSpPr/>
          <p:nvPr/>
        </p:nvSpPr>
        <p:spPr>
          <a:xfrm>
            <a:off x="7278650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488398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4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6" name="Google Shape;4426;p103"/>
          <p:cNvSpPr txBox="1">
            <a:spLocks noGrp="1"/>
          </p:cNvSpPr>
          <p:nvPr>
            <p:ph type="title"/>
          </p:nvPr>
        </p:nvSpPr>
        <p:spPr>
          <a:xfrm>
            <a:off x="1541075" y="542045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b="1" dirty="0">
                <a:solidFill>
                  <a:schemeClr val="accent1"/>
                </a:solidFill>
              </a:rPr>
              <a:t>Аксіоми стереометрії</a:t>
            </a:r>
            <a:endParaRPr b="1" dirty="0">
              <a:solidFill>
                <a:schemeClr val="accent1"/>
              </a:solidFill>
            </a:endParaRPr>
          </a:p>
        </p:txBody>
      </p:sp>
      <p:grpSp>
        <p:nvGrpSpPr>
          <p:cNvPr id="4429" name="Google Shape;4429;p103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4430" name="Google Shape;4430;p103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4431" name="Google Shape;4431;p103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4432" name="Google Shape;4432;p103">
            <a:hlinkClick r:id="rId3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93" name="Google Shape;4493;p103">
            <a:hlinkClick r:id="rId4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94" name="Google Shape;4494;p103">
            <a:hlinkClick r:id="" action="ppaction://noaction"/>
          </p:cNvPr>
          <p:cNvSpPr/>
          <p:nvPr/>
        </p:nvSpPr>
        <p:spPr>
          <a:xfrm rot="5400000">
            <a:off x="8034175" y="3124075"/>
            <a:ext cx="1158900" cy="59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95" name="Google Shape;4495;p103">
            <a:hlinkClick r:id="rId5" action="ppaction://hlinksldjump"/>
          </p:cNvPr>
          <p:cNvSpPr/>
          <p:nvPr/>
        </p:nvSpPr>
        <p:spPr>
          <a:xfrm rot="5400000">
            <a:off x="7968625" y="1902850"/>
            <a:ext cx="1290000" cy="59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96" name="Google Shape;4496;p103">
            <a:hlinkClick r:id="rId6" action="ppaction://hlinksldjump"/>
          </p:cNvPr>
          <p:cNvSpPr/>
          <p:nvPr/>
        </p:nvSpPr>
        <p:spPr>
          <a:xfrm rot="5400000">
            <a:off x="7955425" y="4354875"/>
            <a:ext cx="1316400" cy="59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97" name="Google Shape;4497;p103">
            <a:hlinkClick r:id="rId5" action="ppaction://hlinksldjump"/>
          </p:cNvPr>
          <p:cNvSpPr txBox="1"/>
          <p:nvPr/>
        </p:nvSpPr>
        <p:spPr>
          <a:xfrm>
            <a:off x="8264833" y="1859014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4"/>
                </a:solidFill>
                <a:latin typeface="Ubuntu"/>
                <a:ea typeface="Ubuntu"/>
                <a:cs typeface="Ubuntu"/>
                <a:sym typeface="Ubuntu"/>
              </a:rPr>
              <a:t>2</a:t>
            </a:r>
            <a:endParaRPr b="1">
              <a:solidFill>
                <a:schemeClr val="accent4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4498" name="Google Shape;4498;p103">
            <a:hlinkClick r:id="" action="ppaction://noaction"/>
          </p:cNvPr>
          <p:cNvSpPr txBox="1"/>
          <p:nvPr/>
        </p:nvSpPr>
        <p:spPr>
          <a:xfrm>
            <a:off x="8264833" y="3062914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2"/>
                </a:solidFill>
                <a:latin typeface="Ubuntu"/>
                <a:ea typeface="Ubuntu"/>
                <a:cs typeface="Ubuntu"/>
                <a:sym typeface="Ubuntu"/>
              </a:rPr>
              <a:t>3</a:t>
            </a:r>
            <a:endParaRPr b="1">
              <a:solidFill>
                <a:schemeClr val="accent2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4499" name="Google Shape;4499;p103">
            <a:hlinkClick r:id="rId6" action="ppaction://hlinksldjump"/>
          </p:cNvPr>
          <p:cNvSpPr txBox="1"/>
          <p:nvPr/>
        </p:nvSpPr>
        <p:spPr>
          <a:xfrm>
            <a:off x="8264833" y="4266814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1"/>
                </a:solidFill>
                <a:latin typeface="Ubuntu"/>
                <a:ea typeface="Ubuntu"/>
                <a:cs typeface="Ubuntu"/>
                <a:sym typeface="Ubuntu"/>
              </a:rPr>
              <a:t>4</a:t>
            </a:r>
            <a:endParaRPr b="1">
              <a:solidFill>
                <a:schemeClr val="accent1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4500" name="Google Shape;4500;p103">
            <a:hlinkClick r:id="rId7" action="ppaction://hlinksldjump"/>
          </p:cNvPr>
          <p:cNvSpPr/>
          <p:nvPr/>
        </p:nvSpPr>
        <p:spPr>
          <a:xfrm rot="5400000">
            <a:off x="8024275" y="672825"/>
            <a:ext cx="1178700" cy="59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01" name="Google Shape;4501;p103">
            <a:hlinkClick r:id="rId7" action="ppaction://hlinksldjump"/>
          </p:cNvPr>
          <p:cNvSpPr txBox="1"/>
          <p:nvPr/>
        </p:nvSpPr>
        <p:spPr>
          <a:xfrm>
            <a:off x="8264833" y="655114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3"/>
                </a:solidFill>
                <a:latin typeface="Ubuntu"/>
                <a:ea typeface="Ubuntu"/>
                <a:cs typeface="Ubuntu"/>
                <a:sym typeface="Ubuntu"/>
              </a:rPr>
              <a:t>1</a:t>
            </a:r>
            <a:endParaRPr b="1">
              <a:solidFill>
                <a:schemeClr val="accent3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4502" name="Google Shape;4502;p103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03" name="Google Shape;4503;p103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554D27B-DB45-B12C-4DC0-A4F24FEB1C4E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76293"/>
          <a:stretch/>
        </p:blipFill>
        <p:spPr>
          <a:xfrm>
            <a:off x="1110575" y="1123521"/>
            <a:ext cx="6832347" cy="735493"/>
          </a:xfrm>
          <a:prstGeom prst="rect">
            <a:avLst/>
          </a:prstGeom>
        </p:spPr>
      </p:pic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FF48B247-6075-2FDD-1902-573D6F9CDC94}"/>
              </a:ext>
            </a:extLst>
          </p:cNvPr>
          <p:cNvGrpSpPr/>
          <p:nvPr/>
        </p:nvGrpSpPr>
        <p:grpSpPr>
          <a:xfrm>
            <a:off x="3254312" y="2038294"/>
            <a:ext cx="2416386" cy="824428"/>
            <a:chOff x="5651822" y="764704"/>
            <a:chExt cx="3168650" cy="1081088"/>
          </a:xfrm>
        </p:grpSpPr>
        <p:sp>
          <p:nvSpPr>
            <p:cNvPr id="19" name="AutoShape 7">
              <a:extLst>
                <a:ext uri="{FF2B5EF4-FFF2-40B4-BE49-F238E27FC236}">
                  <a16:creationId xmlns:a16="http://schemas.microsoft.com/office/drawing/2014/main" id="{03EE3D06-39AC-3999-7309-802F669333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51822" y="1269529"/>
              <a:ext cx="3168650" cy="576263"/>
            </a:xfrm>
            <a:prstGeom prst="parallelogram">
              <a:avLst>
                <a:gd name="adj" fmla="val 137465"/>
              </a:avLst>
            </a:prstGeom>
            <a:gradFill flip="none" rotWithShape="1">
              <a:gsLst>
                <a:gs pos="0">
                  <a:srgbClr val="00FFFF">
                    <a:tint val="66000"/>
                    <a:satMod val="160000"/>
                  </a:srgbClr>
                </a:gs>
                <a:gs pos="50000">
                  <a:srgbClr val="00FFFF">
                    <a:tint val="44500"/>
                    <a:satMod val="160000"/>
                  </a:srgbClr>
                </a:gs>
                <a:gs pos="100000">
                  <a:srgbClr val="00FFFF">
                    <a:tint val="23500"/>
                    <a:satMod val="160000"/>
                  </a:srgbClr>
                </a:gs>
              </a:gsLst>
              <a:lin ang="18900000" scaled="1"/>
              <a:tileRect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" name="Oval 8">
              <a:extLst>
                <a:ext uri="{FF2B5EF4-FFF2-40B4-BE49-F238E27FC236}">
                  <a16:creationId xmlns:a16="http://schemas.microsoft.com/office/drawing/2014/main" id="{3227C810-EEA5-89C6-944C-A4D852411C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12184" y="980604"/>
              <a:ext cx="69850" cy="69850"/>
            </a:xfrm>
            <a:prstGeom prst="ellipse">
              <a:avLst/>
            </a:prstGeom>
            <a:solidFill>
              <a:sysClr val="windowText" lastClr="000000"/>
            </a:solidFill>
            <a:ln w="9525">
              <a:solidFill>
                <a:sysClr val="windowText" lastClr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Oval 9">
              <a:extLst>
                <a:ext uri="{FF2B5EF4-FFF2-40B4-BE49-F238E27FC236}">
                  <a16:creationId xmlns:a16="http://schemas.microsoft.com/office/drawing/2014/main" id="{DDCA9D85-F6B6-E264-92D2-4C2EA04D0B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40972" y="980604"/>
              <a:ext cx="69850" cy="69850"/>
            </a:xfrm>
            <a:prstGeom prst="ellipse">
              <a:avLst/>
            </a:prstGeom>
            <a:solidFill>
              <a:sysClr val="windowText" lastClr="000000"/>
            </a:solidFill>
            <a:ln w="9525">
              <a:solidFill>
                <a:sysClr val="windowText" lastClr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Oval 10">
              <a:extLst>
                <a:ext uri="{FF2B5EF4-FFF2-40B4-BE49-F238E27FC236}">
                  <a16:creationId xmlns:a16="http://schemas.microsoft.com/office/drawing/2014/main" id="{1071860C-2B1A-769A-43F7-9093CCF89C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59884" y="1413992"/>
              <a:ext cx="69850" cy="69850"/>
            </a:xfrm>
            <a:prstGeom prst="ellipse">
              <a:avLst/>
            </a:prstGeom>
            <a:solidFill>
              <a:sysClr val="windowText" lastClr="000000"/>
            </a:solidFill>
            <a:ln w="9525">
              <a:solidFill>
                <a:sysClr val="windowText" lastClr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Oval 11">
              <a:extLst>
                <a:ext uri="{FF2B5EF4-FFF2-40B4-BE49-F238E27FC236}">
                  <a16:creationId xmlns:a16="http://schemas.microsoft.com/office/drawing/2014/main" id="{0F38910B-0599-59F1-7318-DCAAFB462B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96509" y="1413992"/>
              <a:ext cx="69850" cy="69850"/>
            </a:xfrm>
            <a:prstGeom prst="ellipse">
              <a:avLst/>
            </a:prstGeom>
            <a:solidFill>
              <a:sysClr val="windowText" lastClr="000000"/>
            </a:solidFill>
            <a:ln w="9525">
              <a:solidFill>
                <a:sysClr val="windowText" lastClr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Text Box 12">
              <a:extLst>
                <a:ext uri="{FF2B5EF4-FFF2-40B4-BE49-F238E27FC236}">
                  <a16:creationId xmlns:a16="http://schemas.microsoft.com/office/drawing/2014/main" id="{8FA5C649-BD76-04E1-7C39-C44F805C70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24848" y="764704"/>
              <a:ext cx="412423" cy="403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charset="0"/>
                  <a:ea typeface="+mn-ea"/>
                  <a:cs typeface="Arial" charset="0"/>
                </a:rPr>
                <a:t>А</a:t>
              </a:r>
              <a:endPara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endParaRPr>
            </a:p>
          </p:txBody>
        </p:sp>
        <p:sp>
          <p:nvSpPr>
            <p:cNvPr id="25" name="Text Box 13">
              <a:extLst>
                <a:ext uri="{FF2B5EF4-FFF2-40B4-BE49-F238E27FC236}">
                  <a16:creationId xmlns:a16="http://schemas.microsoft.com/office/drawing/2014/main" id="{9AF31A14-CAB3-5208-AB60-7BF67A3607E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72548" y="1198092"/>
              <a:ext cx="412423" cy="403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sz="14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Arial" charset="0"/>
                  <a:ea typeface="+mn-ea"/>
                  <a:cs typeface="Arial" charset="0"/>
                </a:rPr>
                <a:t>В</a:t>
              </a:r>
              <a:endParaRPr kumimoji="0" lang="ru-RU" sz="14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endParaRPr>
            </a:p>
          </p:txBody>
        </p:sp>
        <p:sp>
          <p:nvSpPr>
            <p:cNvPr id="26" name="Text Box 14">
              <a:extLst>
                <a:ext uri="{FF2B5EF4-FFF2-40B4-BE49-F238E27FC236}">
                  <a16:creationId xmlns:a16="http://schemas.microsoft.com/office/drawing/2014/main" id="{2D799377-0B51-90CF-D525-EFDB5E2A5E9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96509" y="1340967"/>
              <a:ext cx="412423" cy="403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sz="14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Arial" charset="0"/>
                  <a:ea typeface="+mn-ea"/>
                  <a:cs typeface="Arial" charset="0"/>
                </a:rPr>
                <a:t>С</a:t>
              </a:r>
              <a:endParaRPr kumimoji="0" lang="ru-RU" sz="14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endParaRPr>
            </a:p>
          </p:txBody>
        </p:sp>
        <p:sp>
          <p:nvSpPr>
            <p:cNvPr id="27" name="Text Box 15">
              <a:extLst>
                <a:ext uri="{FF2B5EF4-FFF2-40B4-BE49-F238E27FC236}">
                  <a16:creationId xmlns:a16="http://schemas.microsoft.com/office/drawing/2014/main" id="{3031E19E-2BB1-0E03-EDB0-50E28F95D04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452046" y="764704"/>
              <a:ext cx="399810" cy="403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k-UA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charset="0"/>
                  <a:ea typeface="+mn-ea"/>
                  <a:cs typeface="Arial" charset="0"/>
                </a:rPr>
                <a:t>Е</a:t>
              </a:r>
              <a:endPara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endParaRPr>
            </a:p>
          </p:txBody>
        </p:sp>
        <p:graphicFrame>
          <p:nvGraphicFramePr>
            <p:cNvPr id="28" name="Object 16">
              <a:extLst>
                <a:ext uri="{FF2B5EF4-FFF2-40B4-BE49-F238E27FC236}">
                  <a16:creationId xmlns:a16="http://schemas.microsoft.com/office/drawing/2014/main" id="{D58AB1E9-B004-5C06-FB74-7F0F09B1FCFB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220257371"/>
                </p:ext>
              </p:extLst>
            </p:nvPr>
          </p:nvGraphicFramePr>
          <p:xfrm>
            <a:off x="8317234" y="1269529"/>
            <a:ext cx="292100" cy="268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Формула" r:id="rId9" imgW="152334" imgH="139639" progId="Equation.3">
                    <p:embed/>
                  </p:oleObj>
                </mc:Choice>
                <mc:Fallback>
                  <p:oleObj name="Формула" r:id="rId9" imgW="152334" imgH="139639" progId="Equation.3">
                    <p:embed/>
                    <p:pic>
                      <p:nvPicPr>
                        <p:cNvPr id="34832" name="Object 1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317234" y="1269529"/>
                          <a:ext cx="292100" cy="2682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B97B58B7-0B68-29ED-DEAC-B81546476FC2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25718" b="49600"/>
          <a:stretch/>
        </p:blipFill>
        <p:spPr>
          <a:xfrm>
            <a:off x="1110575" y="3111648"/>
            <a:ext cx="6772947" cy="7590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pSp>
        <p:nvGrpSpPr>
          <p:cNvPr id="44" name="Группа 43">
            <a:extLst>
              <a:ext uri="{FF2B5EF4-FFF2-40B4-BE49-F238E27FC236}">
                <a16:creationId xmlns:a16="http://schemas.microsoft.com/office/drawing/2014/main" id="{11BF74B7-19D4-1BB9-784D-CAB070401C3F}"/>
              </a:ext>
            </a:extLst>
          </p:cNvPr>
          <p:cNvGrpSpPr/>
          <p:nvPr/>
        </p:nvGrpSpPr>
        <p:grpSpPr>
          <a:xfrm>
            <a:off x="3456745" y="3937575"/>
            <a:ext cx="2052941" cy="1068395"/>
            <a:chOff x="395288" y="4644156"/>
            <a:chExt cx="3614737" cy="1881188"/>
          </a:xfrm>
        </p:grpSpPr>
        <p:sp>
          <p:nvSpPr>
            <p:cNvPr id="37" name="Freeform 116">
              <a:extLst>
                <a:ext uri="{FF2B5EF4-FFF2-40B4-BE49-F238E27FC236}">
                  <a16:creationId xmlns:a16="http://schemas.microsoft.com/office/drawing/2014/main" id="{86C15C70-5E4D-C6A3-3CF5-30B6629F883E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288" y="4644156"/>
              <a:ext cx="3614737" cy="1881188"/>
            </a:xfrm>
            <a:custGeom>
              <a:avLst/>
              <a:gdLst>
                <a:gd name="T0" fmla="*/ 77787 w 2277"/>
                <a:gd name="T1" fmla="*/ 790575 h 1185"/>
                <a:gd name="T2" fmla="*/ 187325 w 2277"/>
                <a:gd name="T3" fmla="*/ 1308100 h 1185"/>
                <a:gd name="T4" fmla="*/ 463550 w 2277"/>
                <a:gd name="T5" fmla="*/ 1404938 h 1185"/>
                <a:gd name="T6" fmla="*/ 873125 w 2277"/>
                <a:gd name="T7" fmla="*/ 1465263 h 1185"/>
                <a:gd name="T8" fmla="*/ 1017587 w 2277"/>
                <a:gd name="T9" fmla="*/ 1489075 h 1185"/>
                <a:gd name="T10" fmla="*/ 1246187 w 2277"/>
                <a:gd name="T11" fmla="*/ 1549400 h 1185"/>
                <a:gd name="T12" fmla="*/ 3327400 w 2277"/>
                <a:gd name="T13" fmla="*/ 1501775 h 1185"/>
                <a:gd name="T14" fmla="*/ 3351212 w 2277"/>
                <a:gd name="T15" fmla="*/ 1428750 h 1185"/>
                <a:gd name="T16" fmla="*/ 3411537 w 2277"/>
                <a:gd name="T17" fmla="*/ 1357313 h 1185"/>
                <a:gd name="T18" fmla="*/ 3495675 w 2277"/>
                <a:gd name="T19" fmla="*/ 1200150 h 1185"/>
                <a:gd name="T20" fmla="*/ 3556000 w 2277"/>
                <a:gd name="T21" fmla="*/ 1044575 h 1185"/>
                <a:gd name="T22" fmla="*/ 3590925 w 2277"/>
                <a:gd name="T23" fmla="*/ 887413 h 1185"/>
                <a:gd name="T24" fmla="*/ 3590925 w 2277"/>
                <a:gd name="T25" fmla="*/ 658813 h 1185"/>
                <a:gd name="T26" fmla="*/ 3495675 w 2277"/>
                <a:gd name="T27" fmla="*/ 598488 h 1185"/>
                <a:gd name="T28" fmla="*/ 3109912 w 2277"/>
                <a:gd name="T29" fmla="*/ 550863 h 1185"/>
                <a:gd name="T30" fmla="*/ 2917825 w 2277"/>
                <a:gd name="T31" fmla="*/ 514350 h 1185"/>
                <a:gd name="T32" fmla="*/ 2881312 w 2277"/>
                <a:gd name="T33" fmla="*/ 503238 h 1185"/>
                <a:gd name="T34" fmla="*/ 2846387 w 2277"/>
                <a:gd name="T35" fmla="*/ 477838 h 1185"/>
                <a:gd name="T36" fmla="*/ 2628900 w 2277"/>
                <a:gd name="T37" fmla="*/ 419100 h 1185"/>
                <a:gd name="T38" fmla="*/ 2497137 w 2277"/>
                <a:gd name="T39" fmla="*/ 369888 h 1185"/>
                <a:gd name="T40" fmla="*/ 2316162 w 2277"/>
                <a:gd name="T41" fmla="*/ 309563 h 1185"/>
                <a:gd name="T42" fmla="*/ 2160587 w 2277"/>
                <a:gd name="T43" fmla="*/ 285750 h 1185"/>
                <a:gd name="T44" fmla="*/ 1762125 w 2277"/>
                <a:gd name="T45" fmla="*/ 177800 h 1185"/>
                <a:gd name="T46" fmla="*/ 1196975 w 2277"/>
                <a:gd name="T47" fmla="*/ 69850 h 1185"/>
                <a:gd name="T48" fmla="*/ 595312 w 2277"/>
                <a:gd name="T49" fmla="*/ 80963 h 1185"/>
                <a:gd name="T50" fmla="*/ 463550 w 2277"/>
                <a:gd name="T51" fmla="*/ 165100 h 1185"/>
                <a:gd name="T52" fmla="*/ 366712 w 2277"/>
                <a:gd name="T53" fmla="*/ 225425 h 1185"/>
                <a:gd name="T54" fmla="*/ 258762 w 2277"/>
                <a:gd name="T55" fmla="*/ 298450 h 1185"/>
                <a:gd name="T56" fmla="*/ 222250 w 2277"/>
                <a:gd name="T57" fmla="*/ 369888 h 1185"/>
                <a:gd name="T58" fmla="*/ 174625 w 2277"/>
                <a:gd name="T59" fmla="*/ 514350 h 1185"/>
                <a:gd name="T60" fmla="*/ 90487 w 2277"/>
                <a:gd name="T61" fmla="*/ 706438 h 1185"/>
                <a:gd name="T62" fmla="*/ 77787 w 2277"/>
                <a:gd name="T63" fmla="*/ 742950 h 1185"/>
                <a:gd name="T64" fmla="*/ 66675 w 2277"/>
                <a:gd name="T65" fmla="*/ 790575 h 1185"/>
                <a:gd name="T66" fmla="*/ 53975 w 2277"/>
                <a:gd name="T67" fmla="*/ 827088 h 1185"/>
                <a:gd name="T68" fmla="*/ 77787 w 2277"/>
                <a:gd name="T69" fmla="*/ 790575 h 11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2277" h="1185">
                  <a:moveTo>
                    <a:pt x="49" y="498"/>
                  </a:moveTo>
                  <a:cubicBezTo>
                    <a:pt x="24" y="581"/>
                    <a:pt x="0" y="788"/>
                    <a:pt x="118" y="824"/>
                  </a:cubicBezTo>
                  <a:cubicBezTo>
                    <a:pt x="170" y="862"/>
                    <a:pt x="231" y="871"/>
                    <a:pt x="292" y="885"/>
                  </a:cubicBezTo>
                  <a:cubicBezTo>
                    <a:pt x="382" y="906"/>
                    <a:pt x="455" y="917"/>
                    <a:pt x="550" y="923"/>
                  </a:cubicBezTo>
                  <a:cubicBezTo>
                    <a:pt x="601" y="939"/>
                    <a:pt x="542" y="922"/>
                    <a:pt x="641" y="938"/>
                  </a:cubicBezTo>
                  <a:cubicBezTo>
                    <a:pt x="689" y="946"/>
                    <a:pt x="737" y="966"/>
                    <a:pt x="785" y="976"/>
                  </a:cubicBezTo>
                  <a:cubicBezTo>
                    <a:pt x="1222" y="973"/>
                    <a:pt x="1730" y="1185"/>
                    <a:pt x="2096" y="946"/>
                  </a:cubicBezTo>
                  <a:cubicBezTo>
                    <a:pt x="2097" y="942"/>
                    <a:pt x="2109" y="904"/>
                    <a:pt x="2111" y="900"/>
                  </a:cubicBezTo>
                  <a:cubicBezTo>
                    <a:pt x="2163" y="823"/>
                    <a:pt x="2109" y="925"/>
                    <a:pt x="2149" y="855"/>
                  </a:cubicBezTo>
                  <a:cubicBezTo>
                    <a:pt x="2168" y="822"/>
                    <a:pt x="2181" y="787"/>
                    <a:pt x="2202" y="756"/>
                  </a:cubicBezTo>
                  <a:cubicBezTo>
                    <a:pt x="2213" y="721"/>
                    <a:pt x="2228" y="692"/>
                    <a:pt x="2240" y="658"/>
                  </a:cubicBezTo>
                  <a:cubicBezTo>
                    <a:pt x="2245" y="623"/>
                    <a:pt x="2252" y="592"/>
                    <a:pt x="2262" y="559"/>
                  </a:cubicBezTo>
                  <a:cubicBezTo>
                    <a:pt x="2270" y="497"/>
                    <a:pt x="2277" y="483"/>
                    <a:pt x="2262" y="415"/>
                  </a:cubicBezTo>
                  <a:cubicBezTo>
                    <a:pt x="2255" y="384"/>
                    <a:pt x="2226" y="385"/>
                    <a:pt x="2202" y="377"/>
                  </a:cubicBezTo>
                  <a:cubicBezTo>
                    <a:pt x="2111" y="347"/>
                    <a:pt x="2067" y="352"/>
                    <a:pt x="1959" y="347"/>
                  </a:cubicBezTo>
                  <a:cubicBezTo>
                    <a:pt x="1918" y="336"/>
                    <a:pt x="1881" y="330"/>
                    <a:pt x="1838" y="324"/>
                  </a:cubicBezTo>
                  <a:cubicBezTo>
                    <a:pt x="1830" y="322"/>
                    <a:pt x="1822" y="321"/>
                    <a:pt x="1815" y="317"/>
                  </a:cubicBezTo>
                  <a:cubicBezTo>
                    <a:pt x="1807" y="313"/>
                    <a:pt x="1801" y="305"/>
                    <a:pt x="1793" y="301"/>
                  </a:cubicBezTo>
                  <a:cubicBezTo>
                    <a:pt x="1751" y="283"/>
                    <a:pt x="1700" y="277"/>
                    <a:pt x="1656" y="264"/>
                  </a:cubicBezTo>
                  <a:cubicBezTo>
                    <a:pt x="1629" y="245"/>
                    <a:pt x="1605" y="242"/>
                    <a:pt x="1573" y="233"/>
                  </a:cubicBezTo>
                  <a:cubicBezTo>
                    <a:pt x="1536" y="222"/>
                    <a:pt x="1498" y="202"/>
                    <a:pt x="1459" y="195"/>
                  </a:cubicBezTo>
                  <a:cubicBezTo>
                    <a:pt x="1363" y="178"/>
                    <a:pt x="1432" y="198"/>
                    <a:pt x="1361" y="180"/>
                  </a:cubicBezTo>
                  <a:cubicBezTo>
                    <a:pt x="1277" y="159"/>
                    <a:pt x="1195" y="127"/>
                    <a:pt x="1110" y="112"/>
                  </a:cubicBezTo>
                  <a:cubicBezTo>
                    <a:pt x="996" y="66"/>
                    <a:pt x="875" y="51"/>
                    <a:pt x="754" y="44"/>
                  </a:cubicBezTo>
                  <a:cubicBezTo>
                    <a:pt x="634" y="0"/>
                    <a:pt x="496" y="14"/>
                    <a:pt x="375" y="51"/>
                  </a:cubicBezTo>
                  <a:cubicBezTo>
                    <a:pt x="346" y="71"/>
                    <a:pt x="327" y="93"/>
                    <a:pt x="292" y="104"/>
                  </a:cubicBezTo>
                  <a:cubicBezTo>
                    <a:pt x="273" y="124"/>
                    <a:pt x="257" y="134"/>
                    <a:pt x="231" y="142"/>
                  </a:cubicBezTo>
                  <a:cubicBezTo>
                    <a:pt x="208" y="166"/>
                    <a:pt x="190" y="170"/>
                    <a:pt x="163" y="188"/>
                  </a:cubicBezTo>
                  <a:cubicBezTo>
                    <a:pt x="145" y="245"/>
                    <a:pt x="170" y="172"/>
                    <a:pt x="140" y="233"/>
                  </a:cubicBezTo>
                  <a:cubicBezTo>
                    <a:pt x="126" y="261"/>
                    <a:pt x="127" y="298"/>
                    <a:pt x="110" y="324"/>
                  </a:cubicBezTo>
                  <a:cubicBezTo>
                    <a:pt x="81" y="368"/>
                    <a:pt x="72" y="395"/>
                    <a:pt x="57" y="445"/>
                  </a:cubicBezTo>
                  <a:cubicBezTo>
                    <a:pt x="55" y="453"/>
                    <a:pt x="51" y="460"/>
                    <a:pt x="49" y="468"/>
                  </a:cubicBezTo>
                  <a:cubicBezTo>
                    <a:pt x="46" y="478"/>
                    <a:pt x="45" y="488"/>
                    <a:pt x="42" y="498"/>
                  </a:cubicBezTo>
                  <a:cubicBezTo>
                    <a:pt x="40" y="506"/>
                    <a:pt x="26" y="521"/>
                    <a:pt x="34" y="521"/>
                  </a:cubicBezTo>
                  <a:cubicBezTo>
                    <a:pt x="43" y="521"/>
                    <a:pt x="44" y="506"/>
                    <a:pt x="49" y="498"/>
                  </a:cubicBezTo>
                  <a:close/>
                </a:path>
              </a:pathLst>
            </a:custGeom>
            <a:solidFill>
              <a:srgbClr val="FFCCFF"/>
            </a:solidFill>
            <a:ln w="9525">
              <a:solidFill>
                <a:sysClr val="windowText" lastClr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8" name="Oval 117">
              <a:extLst>
                <a:ext uri="{FF2B5EF4-FFF2-40B4-BE49-F238E27FC236}">
                  <a16:creationId xmlns:a16="http://schemas.microsoft.com/office/drawing/2014/main" id="{044EDA7B-428B-7212-7C8E-D8FA29F1AC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3575" y="5652219"/>
              <a:ext cx="71438" cy="71437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buClrTx/>
                <a:buFontTx/>
                <a:buNone/>
              </a:pPr>
              <a:endParaRPr lang="uk-UA" kern="1200">
                <a:solidFill>
                  <a:prstClr val="black"/>
                </a:solidFill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9" name="Oval 118">
              <a:extLst>
                <a:ext uri="{FF2B5EF4-FFF2-40B4-BE49-F238E27FC236}">
                  <a16:creationId xmlns:a16="http://schemas.microsoft.com/office/drawing/2014/main" id="{EFCC5845-114A-ACB7-E9FB-3AB810F5A0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1050" y="5218831"/>
              <a:ext cx="71438" cy="71438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buClrTx/>
                <a:buFontTx/>
                <a:buNone/>
              </a:pPr>
              <a:endParaRPr lang="uk-UA" kern="1200">
                <a:solidFill>
                  <a:prstClr val="black"/>
                </a:solidFill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Oval 119">
              <a:extLst>
                <a:ext uri="{FF2B5EF4-FFF2-40B4-BE49-F238E27FC236}">
                  <a16:creationId xmlns:a16="http://schemas.microsoft.com/office/drawing/2014/main" id="{71596544-25EA-B62A-EDBB-1C62656F58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2988" y="5579194"/>
              <a:ext cx="71437" cy="71437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buClrTx/>
                <a:buFontTx/>
                <a:buNone/>
              </a:pPr>
              <a:endParaRPr lang="uk-UA" kern="1200">
                <a:solidFill>
                  <a:prstClr val="black"/>
                </a:solidFill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1" name="Text Box 120">
              <a:extLst>
                <a:ext uri="{FF2B5EF4-FFF2-40B4-BE49-F238E27FC236}">
                  <a16:creationId xmlns:a16="http://schemas.microsoft.com/office/drawing/2014/main" id="{20B0141E-1327-0380-B49E-DD5D0E85638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1393" y="5354163"/>
              <a:ext cx="584822" cy="596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eaLnBrk="1" hangingPunct="1">
                <a:buClrTx/>
                <a:buFontTx/>
                <a:buNone/>
              </a:pPr>
              <a:r>
                <a:rPr lang="uk-UA" sz="1600" b="1" kern="1200" dirty="0">
                  <a:solidFill>
                    <a:prstClr val="black"/>
                  </a:solidFill>
                  <a:latin typeface="Arial" charset="0"/>
                  <a:ea typeface="+mn-ea"/>
                </a:rPr>
                <a:t>А</a:t>
              </a:r>
              <a:endParaRPr lang="ru-RU" sz="1600" b="1" kern="1200" dirty="0">
                <a:solidFill>
                  <a:prstClr val="black"/>
                </a:solidFill>
                <a:latin typeface="Arial" charset="0"/>
                <a:ea typeface="+mn-ea"/>
              </a:endParaRPr>
            </a:p>
          </p:txBody>
        </p:sp>
        <p:sp>
          <p:nvSpPr>
            <p:cNvPr id="42" name="Text Box 121">
              <a:extLst>
                <a:ext uri="{FF2B5EF4-FFF2-40B4-BE49-F238E27FC236}">
                  <a16:creationId xmlns:a16="http://schemas.microsoft.com/office/drawing/2014/main" id="{5E4D8838-2E82-C9BF-A6AF-B4DDF84E309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51051" y="4930262"/>
              <a:ext cx="584822" cy="596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eaLnBrk="1" hangingPunct="1">
                <a:buClrTx/>
                <a:buFontTx/>
                <a:buNone/>
              </a:pPr>
              <a:r>
                <a:rPr lang="uk-UA" sz="1600" b="1" kern="1200">
                  <a:solidFill>
                    <a:prstClr val="black"/>
                  </a:solidFill>
                  <a:latin typeface="Arial" charset="0"/>
                  <a:ea typeface="+mn-ea"/>
                </a:rPr>
                <a:t>В</a:t>
              </a:r>
              <a:endParaRPr lang="ru-RU" sz="1600" b="1" kern="1200">
                <a:solidFill>
                  <a:prstClr val="black"/>
                </a:solidFill>
                <a:latin typeface="Arial" charset="0"/>
                <a:ea typeface="+mn-ea"/>
              </a:endParaRPr>
            </a:p>
          </p:txBody>
        </p:sp>
        <p:sp>
          <p:nvSpPr>
            <p:cNvPr id="43" name="Text Box 122">
              <a:extLst>
                <a:ext uri="{FF2B5EF4-FFF2-40B4-BE49-F238E27FC236}">
                  <a16:creationId xmlns:a16="http://schemas.microsoft.com/office/drawing/2014/main" id="{0C63E735-0B31-0724-3FB9-703E0475DA2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79737" y="5652220"/>
              <a:ext cx="584822" cy="596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eaLnBrk="1" hangingPunct="1">
                <a:buClrTx/>
                <a:buFontTx/>
                <a:buNone/>
              </a:pPr>
              <a:r>
                <a:rPr lang="uk-UA" sz="1600" b="1" kern="1200">
                  <a:solidFill>
                    <a:prstClr val="black"/>
                  </a:solidFill>
                  <a:latin typeface="Arial" charset="0"/>
                  <a:ea typeface="+mn-ea"/>
                </a:rPr>
                <a:t>С</a:t>
              </a:r>
              <a:endParaRPr lang="ru-RU" sz="1600" b="1" kern="1200">
                <a:solidFill>
                  <a:prstClr val="black"/>
                </a:solidFill>
                <a:latin typeface="Arial" charset="0"/>
                <a:ea typeface="+mn-ea"/>
              </a:endParaRP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4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6" name="Google Shape;4426;p103"/>
          <p:cNvSpPr txBox="1">
            <a:spLocks noGrp="1"/>
          </p:cNvSpPr>
          <p:nvPr>
            <p:ph type="title"/>
          </p:nvPr>
        </p:nvSpPr>
        <p:spPr>
          <a:xfrm>
            <a:off x="1541075" y="542045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b="1" dirty="0">
                <a:solidFill>
                  <a:schemeClr val="accent1"/>
                </a:solidFill>
              </a:rPr>
              <a:t>Аксіоми стереометрії</a:t>
            </a:r>
            <a:endParaRPr b="1" dirty="0">
              <a:solidFill>
                <a:schemeClr val="accent1"/>
              </a:solidFill>
            </a:endParaRPr>
          </a:p>
        </p:txBody>
      </p:sp>
      <p:grpSp>
        <p:nvGrpSpPr>
          <p:cNvPr id="4429" name="Google Shape;4429;p103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4430" name="Google Shape;4430;p103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4431" name="Google Shape;4431;p103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4432" name="Google Shape;4432;p103">
            <a:hlinkClick r:id="rId3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93" name="Google Shape;4493;p103">
            <a:hlinkClick r:id="rId4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94" name="Google Shape;4494;p103">
            <a:hlinkClick r:id="" action="ppaction://noaction"/>
          </p:cNvPr>
          <p:cNvSpPr/>
          <p:nvPr/>
        </p:nvSpPr>
        <p:spPr>
          <a:xfrm rot="5400000">
            <a:off x="8034175" y="3124075"/>
            <a:ext cx="1158900" cy="59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95" name="Google Shape;4495;p103">
            <a:hlinkClick r:id="rId5" action="ppaction://hlinksldjump"/>
          </p:cNvPr>
          <p:cNvSpPr/>
          <p:nvPr/>
        </p:nvSpPr>
        <p:spPr>
          <a:xfrm rot="5400000">
            <a:off x="7968625" y="1902850"/>
            <a:ext cx="1290000" cy="59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96" name="Google Shape;4496;p103">
            <a:hlinkClick r:id="rId6" action="ppaction://hlinksldjump"/>
          </p:cNvPr>
          <p:cNvSpPr/>
          <p:nvPr/>
        </p:nvSpPr>
        <p:spPr>
          <a:xfrm rot="5400000">
            <a:off x="7955425" y="4354875"/>
            <a:ext cx="1316400" cy="59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97" name="Google Shape;4497;p103">
            <a:hlinkClick r:id="rId5" action="ppaction://hlinksldjump"/>
          </p:cNvPr>
          <p:cNvSpPr txBox="1"/>
          <p:nvPr/>
        </p:nvSpPr>
        <p:spPr>
          <a:xfrm>
            <a:off x="8264833" y="1859014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4"/>
                </a:solidFill>
                <a:latin typeface="Ubuntu"/>
                <a:ea typeface="Ubuntu"/>
                <a:cs typeface="Ubuntu"/>
                <a:sym typeface="Ubuntu"/>
              </a:rPr>
              <a:t>2</a:t>
            </a:r>
            <a:endParaRPr b="1">
              <a:solidFill>
                <a:schemeClr val="accent4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4498" name="Google Shape;4498;p103">
            <a:hlinkClick r:id="" action="ppaction://noaction"/>
          </p:cNvPr>
          <p:cNvSpPr txBox="1"/>
          <p:nvPr/>
        </p:nvSpPr>
        <p:spPr>
          <a:xfrm>
            <a:off x="8264833" y="3062914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2"/>
                </a:solidFill>
                <a:latin typeface="Ubuntu"/>
                <a:ea typeface="Ubuntu"/>
                <a:cs typeface="Ubuntu"/>
                <a:sym typeface="Ubuntu"/>
              </a:rPr>
              <a:t>3</a:t>
            </a:r>
            <a:endParaRPr b="1">
              <a:solidFill>
                <a:schemeClr val="accent2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4499" name="Google Shape;4499;p103">
            <a:hlinkClick r:id="rId6" action="ppaction://hlinksldjump"/>
          </p:cNvPr>
          <p:cNvSpPr txBox="1"/>
          <p:nvPr/>
        </p:nvSpPr>
        <p:spPr>
          <a:xfrm>
            <a:off x="8264833" y="4266814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1"/>
                </a:solidFill>
                <a:latin typeface="Ubuntu"/>
                <a:ea typeface="Ubuntu"/>
                <a:cs typeface="Ubuntu"/>
                <a:sym typeface="Ubuntu"/>
              </a:rPr>
              <a:t>4</a:t>
            </a:r>
            <a:endParaRPr b="1">
              <a:solidFill>
                <a:schemeClr val="accent1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4500" name="Google Shape;4500;p103">
            <a:hlinkClick r:id="rId7" action="ppaction://hlinksldjump"/>
          </p:cNvPr>
          <p:cNvSpPr/>
          <p:nvPr/>
        </p:nvSpPr>
        <p:spPr>
          <a:xfrm rot="5400000">
            <a:off x="8024275" y="672825"/>
            <a:ext cx="1178700" cy="59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01" name="Google Shape;4501;p103">
            <a:hlinkClick r:id="rId7" action="ppaction://hlinksldjump"/>
          </p:cNvPr>
          <p:cNvSpPr txBox="1"/>
          <p:nvPr/>
        </p:nvSpPr>
        <p:spPr>
          <a:xfrm>
            <a:off x="8264833" y="655114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3"/>
                </a:solidFill>
                <a:latin typeface="Ubuntu"/>
                <a:ea typeface="Ubuntu"/>
                <a:cs typeface="Ubuntu"/>
                <a:sym typeface="Ubuntu"/>
              </a:rPr>
              <a:t>1</a:t>
            </a:r>
            <a:endParaRPr b="1">
              <a:solidFill>
                <a:schemeClr val="accent3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4502" name="Google Shape;4502;p103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03" name="Google Shape;4503;p103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FB30412-B265-E031-4626-02919E35741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50106" b="26236"/>
          <a:stretch/>
        </p:blipFill>
        <p:spPr>
          <a:xfrm>
            <a:off x="1110575" y="1134141"/>
            <a:ext cx="6832347" cy="733974"/>
          </a:xfrm>
          <a:prstGeom prst="rect">
            <a:avLst/>
          </a:prstGeom>
        </p:spPr>
      </p:pic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E200DF31-C16D-DC1B-72E6-726ED87C22A0}"/>
              </a:ext>
            </a:extLst>
          </p:cNvPr>
          <p:cNvGrpSpPr/>
          <p:nvPr/>
        </p:nvGrpSpPr>
        <p:grpSpPr>
          <a:xfrm>
            <a:off x="3364686" y="2059368"/>
            <a:ext cx="1953107" cy="879460"/>
            <a:chOff x="5003800" y="2915369"/>
            <a:chExt cx="3863975" cy="1739900"/>
          </a:xfrm>
        </p:grpSpPr>
        <p:sp>
          <p:nvSpPr>
            <p:cNvPr id="10" name="Freeform 13">
              <a:extLst>
                <a:ext uri="{FF2B5EF4-FFF2-40B4-BE49-F238E27FC236}">
                  <a16:creationId xmlns:a16="http://schemas.microsoft.com/office/drawing/2014/main" id="{7B6A06F6-921E-9C94-F07A-95FB90F32010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3800" y="2915369"/>
              <a:ext cx="3863975" cy="1739900"/>
            </a:xfrm>
            <a:custGeom>
              <a:avLst/>
              <a:gdLst>
                <a:gd name="T0" fmla="*/ 204788 w 2434"/>
                <a:gd name="T1" fmla="*/ 615950 h 1096"/>
                <a:gd name="T2" fmla="*/ 169863 w 2434"/>
                <a:gd name="T3" fmla="*/ 652463 h 1096"/>
                <a:gd name="T4" fmla="*/ 96838 w 2434"/>
                <a:gd name="T5" fmla="*/ 700088 h 1096"/>
                <a:gd name="T6" fmla="*/ 60325 w 2434"/>
                <a:gd name="T7" fmla="*/ 760413 h 1096"/>
                <a:gd name="T8" fmla="*/ 0 w 2434"/>
                <a:gd name="T9" fmla="*/ 917575 h 1096"/>
                <a:gd name="T10" fmla="*/ 85725 w 2434"/>
                <a:gd name="T11" fmla="*/ 1301750 h 1096"/>
                <a:gd name="T12" fmla="*/ 325438 w 2434"/>
                <a:gd name="T13" fmla="*/ 1409700 h 1096"/>
                <a:gd name="T14" fmla="*/ 758825 w 2434"/>
                <a:gd name="T15" fmla="*/ 1543050 h 1096"/>
                <a:gd name="T16" fmla="*/ 927100 w 2434"/>
                <a:gd name="T17" fmla="*/ 1566863 h 1096"/>
                <a:gd name="T18" fmla="*/ 1058863 w 2434"/>
                <a:gd name="T19" fmla="*/ 1590675 h 1096"/>
                <a:gd name="T20" fmla="*/ 1143000 w 2434"/>
                <a:gd name="T21" fmla="*/ 1627188 h 1096"/>
                <a:gd name="T22" fmla="*/ 1252538 w 2434"/>
                <a:gd name="T23" fmla="*/ 1651000 h 1096"/>
                <a:gd name="T24" fmla="*/ 2274888 w 2434"/>
                <a:gd name="T25" fmla="*/ 1590675 h 1096"/>
                <a:gd name="T26" fmla="*/ 2647950 w 2434"/>
                <a:gd name="T27" fmla="*/ 1409700 h 1096"/>
                <a:gd name="T28" fmla="*/ 2803525 w 2434"/>
                <a:gd name="T29" fmla="*/ 1362075 h 1096"/>
                <a:gd name="T30" fmla="*/ 3152775 w 2434"/>
                <a:gd name="T31" fmla="*/ 1254125 h 1096"/>
                <a:gd name="T32" fmla="*/ 3260725 w 2434"/>
                <a:gd name="T33" fmla="*/ 1181100 h 1096"/>
                <a:gd name="T34" fmla="*/ 3394075 w 2434"/>
                <a:gd name="T35" fmla="*/ 1062038 h 1096"/>
                <a:gd name="T36" fmla="*/ 3562350 w 2434"/>
                <a:gd name="T37" fmla="*/ 952500 h 1096"/>
                <a:gd name="T38" fmla="*/ 3670300 w 2434"/>
                <a:gd name="T39" fmla="*/ 868363 h 1096"/>
                <a:gd name="T40" fmla="*/ 3802063 w 2434"/>
                <a:gd name="T41" fmla="*/ 652463 h 1096"/>
                <a:gd name="T42" fmla="*/ 3778250 w 2434"/>
                <a:gd name="T43" fmla="*/ 182563 h 1096"/>
                <a:gd name="T44" fmla="*/ 3249613 w 2434"/>
                <a:gd name="T45" fmla="*/ 111125 h 1096"/>
                <a:gd name="T46" fmla="*/ 3128963 w 2434"/>
                <a:gd name="T47" fmla="*/ 50800 h 1096"/>
                <a:gd name="T48" fmla="*/ 3008313 w 2434"/>
                <a:gd name="T49" fmla="*/ 3175 h 1096"/>
                <a:gd name="T50" fmla="*/ 1384300 w 2434"/>
                <a:gd name="T51" fmla="*/ 14288 h 1096"/>
                <a:gd name="T52" fmla="*/ 1252538 w 2434"/>
                <a:gd name="T53" fmla="*/ 50800 h 1096"/>
                <a:gd name="T54" fmla="*/ 1216025 w 2434"/>
                <a:gd name="T55" fmla="*/ 63500 h 1096"/>
                <a:gd name="T56" fmla="*/ 890588 w 2434"/>
                <a:gd name="T57" fmla="*/ 74613 h 1096"/>
                <a:gd name="T58" fmla="*/ 819150 w 2434"/>
                <a:gd name="T59" fmla="*/ 98425 h 1096"/>
                <a:gd name="T60" fmla="*/ 771525 w 2434"/>
                <a:gd name="T61" fmla="*/ 158750 h 1096"/>
                <a:gd name="T62" fmla="*/ 698500 w 2434"/>
                <a:gd name="T63" fmla="*/ 195263 h 1096"/>
                <a:gd name="T64" fmla="*/ 638175 w 2434"/>
                <a:gd name="T65" fmla="*/ 255588 h 1096"/>
                <a:gd name="T66" fmla="*/ 542925 w 2434"/>
                <a:gd name="T67" fmla="*/ 327025 h 1096"/>
                <a:gd name="T68" fmla="*/ 530225 w 2434"/>
                <a:gd name="T69" fmla="*/ 363538 h 1096"/>
                <a:gd name="T70" fmla="*/ 493713 w 2434"/>
                <a:gd name="T71" fmla="*/ 376238 h 1096"/>
                <a:gd name="T72" fmla="*/ 422275 w 2434"/>
                <a:gd name="T73" fmla="*/ 423863 h 1096"/>
                <a:gd name="T74" fmla="*/ 254000 w 2434"/>
                <a:gd name="T75" fmla="*/ 592138 h 1096"/>
                <a:gd name="T76" fmla="*/ 157163 w 2434"/>
                <a:gd name="T77" fmla="*/ 604838 h 1096"/>
                <a:gd name="T78" fmla="*/ 204788 w 2434"/>
                <a:gd name="T79" fmla="*/ 615950 h 109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2434" h="1096">
                  <a:moveTo>
                    <a:pt x="129" y="388"/>
                  </a:moveTo>
                  <a:cubicBezTo>
                    <a:pt x="122" y="396"/>
                    <a:pt x="115" y="404"/>
                    <a:pt x="107" y="411"/>
                  </a:cubicBezTo>
                  <a:cubicBezTo>
                    <a:pt x="93" y="422"/>
                    <a:pt x="61" y="441"/>
                    <a:pt x="61" y="441"/>
                  </a:cubicBezTo>
                  <a:cubicBezTo>
                    <a:pt x="41" y="505"/>
                    <a:pt x="69" y="427"/>
                    <a:pt x="38" y="479"/>
                  </a:cubicBezTo>
                  <a:cubicBezTo>
                    <a:pt x="20" y="508"/>
                    <a:pt x="9" y="545"/>
                    <a:pt x="0" y="578"/>
                  </a:cubicBezTo>
                  <a:cubicBezTo>
                    <a:pt x="5" y="644"/>
                    <a:pt x="5" y="762"/>
                    <a:pt x="54" y="820"/>
                  </a:cubicBezTo>
                  <a:cubicBezTo>
                    <a:pt x="93" y="867"/>
                    <a:pt x="149" y="874"/>
                    <a:pt x="205" y="888"/>
                  </a:cubicBezTo>
                  <a:cubicBezTo>
                    <a:pt x="297" y="911"/>
                    <a:pt x="386" y="954"/>
                    <a:pt x="478" y="972"/>
                  </a:cubicBezTo>
                  <a:cubicBezTo>
                    <a:pt x="513" y="979"/>
                    <a:pt x="549" y="982"/>
                    <a:pt x="584" y="987"/>
                  </a:cubicBezTo>
                  <a:cubicBezTo>
                    <a:pt x="637" y="1005"/>
                    <a:pt x="573" y="985"/>
                    <a:pt x="667" y="1002"/>
                  </a:cubicBezTo>
                  <a:cubicBezTo>
                    <a:pt x="695" y="1007"/>
                    <a:pt x="691" y="1016"/>
                    <a:pt x="720" y="1025"/>
                  </a:cubicBezTo>
                  <a:cubicBezTo>
                    <a:pt x="742" y="1032"/>
                    <a:pt x="766" y="1034"/>
                    <a:pt x="789" y="1040"/>
                  </a:cubicBezTo>
                  <a:cubicBezTo>
                    <a:pt x="1194" y="1034"/>
                    <a:pt x="1216" y="1096"/>
                    <a:pt x="1433" y="1002"/>
                  </a:cubicBezTo>
                  <a:cubicBezTo>
                    <a:pt x="1513" y="967"/>
                    <a:pt x="1584" y="916"/>
                    <a:pt x="1668" y="888"/>
                  </a:cubicBezTo>
                  <a:cubicBezTo>
                    <a:pt x="1700" y="877"/>
                    <a:pt x="1766" y="858"/>
                    <a:pt x="1766" y="858"/>
                  </a:cubicBezTo>
                  <a:cubicBezTo>
                    <a:pt x="1830" y="798"/>
                    <a:pt x="1901" y="798"/>
                    <a:pt x="1986" y="790"/>
                  </a:cubicBezTo>
                  <a:cubicBezTo>
                    <a:pt x="2017" y="759"/>
                    <a:pt x="2028" y="772"/>
                    <a:pt x="2054" y="744"/>
                  </a:cubicBezTo>
                  <a:cubicBezTo>
                    <a:pt x="2070" y="699"/>
                    <a:pt x="2105" y="697"/>
                    <a:pt x="2138" y="669"/>
                  </a:cubicBezTo>
                  <a:cubicBezTo>
                    <a:pt x="2171" y="641"/>
                    <a:pt x="2205" y="621"/>
                    <a:pt x="2244" y="600"/>
                  </a:cubicBezTo>
                  <a:cubicBezTo>
                    <a:pt x="2291" y="539"/>
                    <a:pt x="2237" y="600"/>
                    <a:pt x="2312" y="547"/>
                  </a:cubicBezTo>
                  <a:cubicBezTo>
                    <a:pt x="2356" y="516"/>
                    <a:pt x="2380" y="460"/>
                    <a:pt x="2395" y="411"/>
                  </a:cubicBezTo>
                  <a:cubicBezTo>
                    <a:pt x="2405" y="316"/>
                    <a:pt x="2434" y="198"/>
                    <a:pt x="2380" y="115"/>
                  </a:cubicBezTo>
                  <a:cubicBezTo>
                    <a:pt x="2350" y="22"/>
                    <a:pt x="2158" y="99"/>
                    <a:pt x="2047" y="70"/>
                  </a:cubicBezTo>
                  <a:cubicBezTo>
                    <a:pt x="1992" y="34"/>
                    <a:pt x="2019" y="45"/>
                    <a:pt x="1971" y="32"/>
                  </a:cubicBezTo>
                  <a:cubicBezTo>
                    <a:pt x="1946" y="16"/>
                    <a:pt x="1923" y="11"/>
                    <a:pt x="1895" y="2"/>
                  </a:cubicBezTo>
                  <a:cubicBezTo>
                    <a:pt x="1554" y="4"/>
                    <a:pt x="1213" y="0"/>
                    <a:pt x="872" y="9"/>
                  </a:cubicBezTo>
                  <a:cubicBezTo>
                    <a:pt x="843" y="10"/>
                    <a:pt x="816" y="23"/>
                    <a:pt x="789" y="32"/>
                  </a:cubicBezTo>
                  <a:cubicBezTo>
                    <a:pt x="781" y="35"/>
                    <a:pt x="774" y="39"/>
                    <a:pt x="766" y="40"/>
                  </a:cubicBezTo>
                  <a:cubicBezTo>
                    <a:pt x="698" y="44"/>
                    <a:pt x="629" y="45"/>
                    <a:pt x="561" y="47"/>
                  </a:cubicBezTo>
                  <a:cubicBezTo>
                    <a:pt x="546" y="52"/>
                    <a:pt x="530" y="54"/>
                    <a:pt x="516" y="62"/>
                  </a:cubicBezTo>
                  <a:cubicBezTo>
                    <a:pt x="490" y="78"/>
                    <a:pt x="511" y="80"/>
                    <a:pt x="486" y="100"/>
                  </a:cubicBezTo>
                  <a:cubicBezTo>
                    <a:pt x="473" y="111"/>
                    <a:pt x="454" y="114"/>
                    <a:pt x="440" y="123"/>
                  </a:cubicBezTo>
                  <a:cubicBezTo>
                    <a:pt x="400" y="184"/>
                    <a:pt x="453" y="110"/>
                    <a:pt x="402" y="161"/>
                  </a:cubicBezTo>
                  <a:cubicBezTo>
                    <a:pt x="377" y="186"/>
                    <a:pt x="380" y="194"/>
                    <a:pt x="342" y="206"/>
                  </a:cubicBezTo>
                  <a:cubicBezTo>
                    <a:pt x="339" y="214"/>
                    <a:pt x="340" y="223"/>
                    <a:pt x="334" y="229"/>
                  </a:cubicBezTo>
                  <a:cubicBezTo>
                    <a:pt x="328" y="235"/>
                    <a:pt x="318" y="233"/>
                    <a:pt x="311" y="237"/>
                  </a:cubicBezTo>
                  <a:cubicBezTo>
                    <a:pt x="252" y="275"/>
                    <a:pt x="320" y="247"/>
                    <a:pt x="266" y="267"/>
                  </a:cubicBezTo>
                  <a:cubicBezTo>
                    <a:pt x="247" y="296"/>
                    <a:pt x="195" y="363"/>
                    <a:pt x="160" y="373"/>
                  </a:cubicBezTo>
                  <a:cubicBezTo>
                    <a:pt x="140" y="378"/>
                    <a:pt x="117" y="372"/>
                    <a:pt x="99" y="381"/>
                  </a:cubicBezTo>
                  <a:cubicBezTo>
                    <a:pt x="90" y="385"/>
                    <a:pt x="119" y="386"/>
                    <a:pt x="129" y="388"/>
                  </a:cubicBezTo>
                  <a:close/>
                </a:path>
              </a:pathLst>
            </a:custGeom>
            <a:solidFill>
              <a:srgbClr val="CCFF99"/>
            </a:solidFill>
            <a:ln w="9525">
              <a:solidFill>
                <a:sysClr val="windowText" lastClr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Line 14">
              <a:extLst>
                <a:ext uri="{FF2B5EF4-FFF2-40B4-BE49-F238E27FC236}">
                  <a16:creationId xmlns:a16="http://schemas.microsoft.com/office/drawing/2014/main" id="{80221904-F92A-C3ED-CB4E-61A3EA737C8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95963" y="3347169"/>
              <a:ext cx="2447925" cy="360362"/>
            </a:xfrm>
            <a:prstGeom prst="line">
              <a:avLst/>
            </a:prstGeom>
            <a:noFill/>
            <a:ln w="28575">
              <a:solidFill>
                <a:sysClr val="windowText" lastClr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Oval 63">
              <a:extLst>
                <a:ext uri="{FF2B5EF4-FFF2-40B4-BE49-F238E27FC236}">
                  <a16:creationId xmlns:a16="http://schemas.microsoft.com/office/drawing/2014/main" id="{D0E4020D-9082-5EF9-9051-0EB7532867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72225" y="3418606"/>
              <a:ext cx="71438" cy="71438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buClrTx/>
                <a:buFontTx/>
                <a:buNone/>
              </a:pPr>
              <a:endParaRPr lang="uk-UA" kern="1200">
                <a:solidFill>
                  <a:prstClr val="black"/>
                </a:solidFill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Oval 112">
              <a:extLst>
                <a:ext uri="{FF2B5EF4-FFF2-40B4-BE49-F238E27FC236}">
                  <a16:creationId xmlns:a16="http://schemas.microsoft.com/office/drawing/2014/main" id="{F505FE51-EF59-6219-1CE7-5463572201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08850" y="3563069"/>
              <a:ext cx="71438" cy="71437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buClrTx/>
                <a:buFontTx/>
                <a:buNone/>
              </a:pPr>
              <a:endParaRPr lang="uk-UA" kern="1200">
                <a:solidFill>
                  <a:prstClr val="black"/>
                </a:solidFill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Text Box 113">
              <a:extLst>
                <a:ext uri="{FF2B5EF4-FFF2-40B4-BE49-F238E27FC236}">
                  <a16:creationId xmlns:a16="http://schemas.microsoft.com/office/drawing/2014/main" id="{C7899671-FB85-160C-BD65-5A4A5E8747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2405" y="3393791"/>
              <a:ext cx="332141" cy="3385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eaLnBrk="1" hangingPunct="1">
                <a:buClrTx/>
                <a:buFontTx/>
                <a:buNone/>
              </a:pPr>
              <a:r>
                <a:rPr lang="uk-UA" sz="1600" b="1" kern="1200" dirty="0">
                  <a:solidFill>
                    <a:prstClr val="black"/>
                  </a:solidFill>
                  <a:latin typeface="Arial" charset="0"/>
                  <a:ea typeface="+mn-ea"/>
                </a:rPr>
                <a:t>А</a:t>
              </a:r>
              <a:endParaRPr lang="ru-RU" sz="1600" b="1" kern="1200" dirty="0">
                <a:solidFill>
                  <a:prstClr val="black"/>
                </a:solidFill>
                <a:latin typeface="Arial" charset="0"/>
                <a:ea typeface="+mn-ea"/>
              </a:endParaRPr>
            </a:p>
          </p:txBody>
        </p:sp>
        <p:sp>
          <p:nvSpPr>
            <p:cNvPr id="15" name="Text Box 114">
              <a:extLst>
                <a:ext uri="{FF2B5EF4-FFF2-40B4-BE49-F238E27FC236}">
                  <a16:creationId xmlns:a16="http://schemas.microsoft.com/office/drawing/2014/main" id="{887DE3D9-2969-EBD4-AEAC-81721464D00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86459" y="3561814"/>
              <a:ext cx="332141" cy="3385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eaLnBrk="1" hangingPunct="1">
                <a:buClrTx/>
                <a:buFontTx/>
                <a:buNone/>
              </a:pPr>
              <a:r>
                <a:rPr lang="uk-UA" sz="1600" b="1" kern="1200" dirty="0">
                  <a:solidFill>
                    <a:prstClr val="black"/>
                  </a:solidFill>
                  <a:latin typeface="Arial" charset="0"/>
                  <a:ea typeface="+mn-ea"/>
                </a:rPr>
                <a:t>В</a:t>
              </a:r>
              <a:endParaRPr lang="ru-RU" sz="1600" b="1" kern="1200" dirty="0">
                <a:solidFill>
                  <a:prstClr val="black"/>
                </a:solidFill>
                <a:latin typeface="Arial" charset="0"/>
                <a:ea typeface="+mn-ea"/>
              </a:endParaRPr>
            </a:p>
          </p:txBody>
        </p:sp>
      </p:grp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5D9C67AB-C3FD-D004-2C64-2B92C331782E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75998"/>
          <a:stretch/>
        </p:blipFill>
        <p:spPr>
          <a:xfrm>
            <a:off x="1110574" y="3067874"/>
            <a:ext cx="6832347" cy="7446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pSp>
        <p:nvGrpSpPr>
          <p:cNvPr id="54" name="Группа 53">
            <a:extLst>
              <a:ext uri="{FF2B5EF4-FFF2-40B4-BE49-F238E27FC236}">
                <a16:creationId xmlns:a16="http://schemas.microsoft.com/office/drawing/2014/main" id="{037CFE7B-B32B-DD83-0F2E-FDCF8814BA8D}"/>
              </a:ext>
            </a:extLst>
          </p:cNvPr>
          <p:cNvGrpSpPr/>
          <p:nvPr/>
        </p:nvGrpSpPr>
        <p:grpSpPr>
          <a:xfrm>
            <a:off x="3669574" y="3941558"/>
            <a:ext cx="1013147" cy="939107"/>
            <a:chOff x="5521312" y="3875088"/>
            <a:chExt cx="2541587" cy="2355850"/>
          </a:xfrm>
        </p:grpSpPr>
        <p:sp>
          <p:nvSpPr>
            <p:cNvPr id="46" name="AutoShape 37">
              <a:extLst>
                <a:ext uri="{FF2B5EF4-FFF2-40B4-BE49-F238E27FC236}">
                  <a16:creationId xmlns:a16="http://schemas.microsoft.com/office/drawing/2014/main" id="{D4A3B9CB-7C93-460A-5C7B-FE3EC9FC2BD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9144536">
              <a:off x="5521312" y="4235450"/>
              <a:ext cx="2016125" cy="914400"/>
            </a:xfrm>
            <a:prstGeom prst="parallelogram">
              <a:avLst>
                <a:gd name="adj" fmla="val 55122"/>
              </a:avLst>
            </a:prstGeom>
            <a:solidFill>
              <a:srgbClr val="00FFFF"/>
            </a:soli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7" name="AutoShape 38">
              <a:extLst>
                <a:ext uri="{FF2B5EF4-FFF2-40B4-BE49-F238E27FC236}">
                  <a16:creationId xmlns:a16="http://schemas.microsoft.com/office/drawing/2014/main" id="{7D53F8EE-5915-28D3-C741-C738754284F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058010">
              <a:off x="6384912" y="4789488"/>
              <a:ext cx="1512887" cy="1441450"/>
            </a:xfrm>
            <a:prstGeom prst="parallelogram">
              <a:avLst>
                <a:gd name="adj" fmla="val 26239"/>
              </a:avLst>
            </a:prstGeom>
            <a:solidFill>
              <a:srgbClr val="F79646">
                <a:lumMod val="60000"/>
                <a:lumOff val="40000"/>
              </a:srgbClr>
            </a:soli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8" name="Line 39">
              <a:extLst>
                <a:ext uri="{FF2B5EF4-FFF2-40B4-BE49-F238E27FC236}">
                  <a16:creationId xmlns:a16="http://schemas.microsoft.com/office/drawing/2014/main" id="{7C059107-4454-86FB-DB03-1D442FE0C4D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095987" y="4667250"/>
              <a:ext cx="1152525" cy="1008063"/>
            </a:xfrm>
            <a:prstGeom prst="line">
              <a:avLst/>
            </a:prstGeom>
            <a:noFill/>
            <a:ln w="38100">
              <a:solidFill>
                <a:sysClr val="windowText" lastClr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9" name="Oval 41">
              <a:extLst>
                <a:ext uri="{FF2B5EF4-FFF2-40B4-BE49-F238E27FC236}">
                  <a16:creationId xmlns:a16="http://schemas.microsoft.com/office/drawing/2014/main" id="{35D2B87C-36E8-D176-42D9-1601901752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26770" y="4619216"/>
              <a:ext cx="150669" cy="172499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ysClr val="windowText" lastClr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uk-UA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0" name="Text Box 42">
              <a:extLst>
                <a:ext uri="{FF2B5EF4-FFF2-40B4-BE49-F238E27FC236}">
                  <a16:creationId xmlns:a16="http://schemas.microsoft.com/office/drawing/2014/main" id="{DC708C9B-E02A-EB11-7435-E668F267C14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16605" y="4077668"/>
              <a:ext cx="555017" cy="5833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eaLnBrk="1" hangingPunct="1">
                <a:buClrTx/>
                <a:buFontTx/>
                <a:buNone/>
              </a:pPr>
              <a:r>
                <a:rPr lang="uk-UA" sz="1800" b="1" kern="1200" dirty="0">
                  <a:solidFill>
                    <a:prstClr val="black"/>
                  </a:solidFill>
                  <a:latin typeface="Arial" charset="0"/>
                  <a:ea typeface="+mn-ea"/>
                </a:rPr>
                <a:t>А</a:t>
              </a:r>
              <a:endParaRPr lang="ru-RU" sz="1800" b="1" kern="1200" dirty="0">
                <a:solidFill>
                  <a:prstClr val="black"/>
                </a:solidFill>
                <a:latin typeface="Arial" charset="0"/>
                <a:ea typeface="+mn-ea"/>
              </a:endParaRPr>
            </a:p>
          </p:txBody>
        </p:sp>
        <p:sp>
          <p:nvSpPr>
            <p:cNvPr id="51" name="Text Box 43">
              <a:extLst>
                <a:ext uri="{FF2B5EF4-FFF2-40B4-BE49-F238E27FC236}">
                  <a16:creationId xmlns:a16="http://schemas.microsoft.com/office/drawing/2014/main" id="{B6F8E5D3-6A8E-919B-5062-15B513AEF4F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9012" y="5099050"/>
              <a:ext cx="494249" cy="5833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eaLnBrk="1" hangingPunct="1">
                <a:buClrTx/>
                <a:buFontTx/>
                <a:buNone/>
              </a:pPr>
              <a:r>
                <a:rPr lang="en-US" sz="1800" b="1" i="1" kern="1200">
                  <a:solidFill>
                    <a:prstClr val="black"/>
                  </a:solidFill>
                  <a:latin typeface="Arial" charset="0"/>
                  <a:ea typeface="+mn-ea"/>
                </a:rPr>
                <a:t>a</a:t>
              </a:r>
              <a:endParaRPr lang="ru-RU" sz="1800" b="1" i="1" kern="1200">
                <a:solidFill>
                  <a:prstClr val="black"/>
                </a:solidFill>
                <a:latin typeface="Arial" charset="0"/>
                <a:ea typeface="+mn-ea"/>
              </a:endParaRPr>
            </a:p>
          </p:txBody>
        </p:sp>
        <p:graphicFrame>
          <p:nvGraphicFramePr>
            <p:cNvPr id="52" name="Object 45">
              <a:extLst>
                <a:ext uri="{FF2B5EF4-FFF2-40B4-BE49-F238E27FC236}">
                  <a16:creationId xmlns:a16="http://schemas.microsoft.com/office/drawing/2014/main" id="{D64D9FA5-B045-1126-2BAC-DC50265ABF21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715938635"/>
                </p:ext>
              </p:extLst>
            </p:nvPr>
          </p:nvGraphicFramePr>
          <p:xfrm>
            <a:off x="6745274" y="3875088"/>
            <a:ext cx="292100" cy="2682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Формула" r:id="rId9" imgW="152334" imgH="139639" progId="Equation.3">
                    <p:embed/>
                  </p:oleObj>
                </mc:Choice>
                <mc:Fallback>
                  <p:oleObj name="Формула" r:id="rId9" imgW="152334" imgH="139639" progId="Equation.3">
                    <p:embed/>
                    <p:pic>
                      <p:nvPicPr>
                        <p:cNvPr id="2093" name="Object 4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745274" y="3875088"/>
                          <a:ext cx="292100" cy="2682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" name="Object 46">
              <a:extLst>
                <a:ext uri="{FF2B5EF4-FFF2-40B4-BE49-F238E27FC236}">
                  <a16:creationId xmlns:a16="http://schemas.microsoft.com/office/drawing/2014/main" id="{66090428-7189-839B-8592-F6214662C857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365071025"/>
                </p:ext>
              </p:extLst>
            </p:nvPr>
          </p:nvGraphicFramePr>
          <p:xfrm>
            <a:off x="7824774" y="5243513"/>
            <a:ext cx="238125" cy="317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Формула" r:id="rId11" imgW="152268" imgH="203024" progId="Equation.3">
                    <p:embed/>
                  </p:oleObj>
                </mc:Choice>
                <mc:Fallback>
                  <p:oleObj name="Формула" r:id="rId11" imgW="152268" imgH="203024" progId="Equation.3">
                    <p:embed/>
                    <p:pic>
                      <p:nvPicPr>
                        <p:cNvPr id="2094" name="Object 4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824774" y="5243513"/>
                          <a:ext cx="238125" cy="3175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32563249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Shape 1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" name="Google Shape;1617;p58">
            <a:hlinkClick r:id="rId3" action="ppaction://hlinksldjump"/>
          </p:cNvPr>
          <p:cNvSpPr/>
          <p:nvPr/>
        </p:nvSpPr>
        <p:spPr>
          <a:xfrm rot="5400000">
            <a:off x="8135450" y="1556928"/>
            <a:ext cx="950100" cy="62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8" name="Google Shape;1618;p58">
            <a:hlinkClick r:id="rId4" action="ppaction://hlinksldjump"/>
          </p:cNvPr>
          <p:cNvSpPr/>
          <p:nvPr/>
        </p:nvSpPr>
        <p:spPr>
          <a:xfrm rot="5400000">
            <a:off x="8100942" y="589675"/>
            <a:ext cx="1019100" cy="62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9" name="Google Shape;1619;p58">
            <a:hlinkClick r:id="rId5" action="ppaction://hlinksldjump"/>
          </p:cNvPr>
          <p:cNvSpPr/>
          <p:nvPr/>
        </p:nvSpPr>
        <p:spPr>
          <a:xfrm rot="5400000">
            <a:off x="8089092" y="2537633"/>
            <a:ext cx="1042800" cy="62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0" name="Google Shape;1620;p58">
            <a:hlinkClick r:id="" action="ppaction://noaction"/>
          </p:cNvPr>
          <p:cNvSpPr/>
          <p:nvPr/>
        </p:nvSpPr>
        <p:spPr>
          <a:xfrm rot="5400000">
            <a:off x="8100942" y="4501251"/>
            <a:ext cx="1019100" cy="62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1" name="Google Shape;1621;p58">
            <a:hlinkClick r:id="rId6" action="ppaction://hlinksldjump"/>
          </p:cNvPr>
          <p:cNvSpPr/>
          <p:nvPr/>
        </p:nvSpPr>
        <p:spPr>
          <a:xfrm rot="5400000">
            <a:off x="8141446" y="3528444"/>
            <a:ext cx="938100" cy="62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2" name="Google Shape;1622;p58">
            <a:hlinkClick r:id="rId4" action="ppaction://hlinksldjump"/>
          </p:cNvPr>
          <p:cNvSpPr txBox="1"/>
          <p:nvPr/>
        </p:nvSpPr>
        <p:spPr>
          <a:xfrm>
            <a:off x="8189650" y="470225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accent4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623" name="Google Shape;1623;p58">
            <a:hlinkClick r:id="rId3" action="ppaction://hlinksldjump"/>
          </p:cNvPr>
          <p:cNvSpPr txBox="1"/>
          <p:nvPr/>
        </p:nvSpPr>
        <p:spPr>
          <a:xfrm>
            <a:off x="8189650" y="1476316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accent2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624" name="Google Shape;1624;p58">
            <a:hlinkClick r:id="rId5" action="ppaction://hlinksldjump"/>
          </p:cNvPr>
          <p:cNvSpPr txBox="1"/>
          <p:nvPr/>
        </p:nvSpPr>
        <p:spPr>
          <a:xfrm>
            <a:off x="8189650" y="2400638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accent1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625" name="Google Shape;1625;p58">
            <a:hlinkClick r:id="rId6" action="ppaction://hlinksldjump"/>
          </p:cNvPr>
          <p:cNvSpPr txBox="1"/>
          <p:nvPr/>
        </p:nvSpPr>
        <p:spPr>
          <a:xfrm>
            <a:off x="8189650" y="3423511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accent3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626" name="Google Shape;1626;p58">
            <a:hlinkClick r:id="" action="ppaction://noaction"/>
          </p:cNvPr>
          <p:cNvSpPr txBox="1"/>
          <p:nvPr/>
        </p:nvSpPr>
        <p:spPr>
          <a:xfrm>
            <a:off x="8189650" y="4362805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accent4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grpSp>
        <p:nvGrpSpPr>
          <p:cNvPr id="1627" name="Google Shape;1627;p58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1628" name="Google Shape;1628;p58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629" name="Google Shape;1629;p58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1630" name="Google Shape;1630;p58">
            <a:hlinkClick r:id="rId7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1" name="Google Shape;1631;p58">
            <a:hlinkClick r:id="rId8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2" name="Google Shape;1632;p58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3" name="Google Shape;1633;p58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4" name="Google Shape;1634;p58"/>
          <p:cNvSpPr txBox="1">
            <a:spLocks noGrp="1"/>
          </p:cNvSpPr>
          <p:nvPr>
            <p:ph type="title" idx="2"/>
          </p:nvPr>
        </p:nvSpPr>
        <p:spPr>
          <a:xfrm>
            <a:off x="1540300" y="540362"/>
            <a:ext cx="51762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/>
              <a:t>Наслідки з аксіом</a:t>
            </a:r>
            <a:endParaRPr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EB5FCC7-7580-189F-DC09-BE1A16377E3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65395" y="1199867"/>
            <a:ext cx="6813209" cy="11893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Shape 1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" name="Google Shape;1617;p58">
            <a:hlinkClick r:id="rId3" action="ppaction://hlinksldjump"/>
          </p:cNvPr>
          <p:cNvSpPr/>
          <p:nvPr/>
        </p:nvSpPr>
        <p:spPr>
          <a:xfrm rot="5400000">
            <a:off x="8135450" y="1556928"/>
            <a:ext cx="950100" cy="62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8" name="Google Shape;1618;p58">
            <a:hlinkClick r:id="rId4" action="ppaction://hlinksldjump"/>
          </p:cNvPr>
          <p:cNvSpPr/>
          <p:nvPr/>
        </p:nvSpPr>
        <p:spPr>
          <a:xfrm rot="5400000">
            <a:off x="8100942" y="589675"/>
            <a:ext cx="1019100" cy="62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9" name="Google Shape;1619;p58">
            <a:hlinkClick r:id="" action="ppaction://noaction"/>
          </p:cNvPr>
          <p:cNvSpPr/>
          <p:nvPr/>
        </p:nvSpPr>
        <p:spPr>
          <a:xfrm rot="5400000">
            <a:off x="8089092" y="2537633"/>
            <a:ext cx="1042800" cy="62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0" name="Google Shape;1620;p58">
            <a:hlinkClick r:id="" action="ppaction://noaction"/>
          </p:cNvPr>
          <p:cNvSpPr/>
          <p:nvPr/>
        </p:nvSpPr>
        <p:spPr>
          <a:xfrm rot="5400000">
            <a:off x="8100942" y="4501251"/>
            <a:ext cx="1019100" cy="62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1" name="Google Shape;1621;p58">
            <a:hlinkClick r:id="" action="ppaction://noaction"/>
          </p:cNvPr>
          <p:cNvSpPr/>
          <p:nvPr/>
        </p:nvSpPr>
        <p:spPr>
          <a:xfrm rot="5400000">
            <a:off x="8141446" y="3528444"/>
            <a:ext cx="938100" cy="62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2" name="Google Shape;1622;p58">
            <a:hlinkClick r:id="rId4" action="ppaction://hlinksldjump"/>
          </p:cNvPr>
          <p:cNvSpPr txBox="1"/>
          <p:nvPr/>
        </p:nvSpPr>
        <p:spPr>
          <a:xfrm>
            <a:off x="8189650" y="470225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accent4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623" name="Google Shape;1623;p58">
            <a:hlinkClick r:id="rId3" action="ppaction://hlinksldjump"/>
          </p:cNvPr>
          <p:cNvSpPr txBox="1"/>
          <p:nvPr/>
        </p:nvSpPr>
        <p:spPr>
          <a:xfrm>
            <a:off x="8189650" y="1476316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accent2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624" name="Google Shape;1624;p58">
            <a:hlinkClick r:id="" action="ppaction://noaction"/>
          </p:cNvPr>
          <p:cNvSpPr txBox="1"/>
          <p:nvPr/>
        </p:nvSpPr>
        <p:spPr>
          <a:xfrm>
            <a:off x="8189650" y="2400638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accent1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625" name="Google Shape;1625;p58">
            <a:hlinkClick r:id="" action="ppaction://noaction"/>
          </p:cNvPr>
          <p:cNvSpPr txBox="1"/>
          <p:nvPr/>
        </p:nvSpPr>
        <p:spPr>
          <a:xfrm>
            <a:off x="8189650" y="3423511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accent3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626" name="Google Shape;1626;p58">
            <a:hlinkClick r:id="" action="ppaction://noaction"/>
          </p:cNvPr>
          <p:cNvSpPr txBox="1"/>
          <p:nvPr/>
        </p:nvSpPr>
        <p:spPr>
          <a:xfrm>
            <a:off x="8189650" y="4362805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accent4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grpSp>
        <p:nvGrpSpPr>
          <p:cNvPr id="1627" name="Google Shape;1627;p58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1628" name="Google Shape;1628;p58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629" name="Google Shape;1629;p58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1630" name="Google Shape;1630;p58">
            <a:hlinkClick r:id="rId5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1" name="Google Shape;1631;p58">
            <a:hlinkClick r:id="rId6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2" name="Google Shape;1632;p58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3" name="Google Shape;1633;p58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4" name="Google Shape;1634;p58"/>
          <p:cNvSpPr txBox="1">
            <a:spLocks noGrp="1"/>
          </p:cNvSpPr>
          <p:nvPr>
            <p:ph type="title" idx="2"/>
          </p:nvPr>
        </p:nvSpPr>
        <p:spPr>
          <a:xfrm>
            <a:off x="1540300" y="540362"/>
            <a:ext cx="51762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/>
              <a:t>Наслідки з аксіом</a:t>
            </a:r>
            <a:endParaRPr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76FFB05-0C1F-BD7B-5E7B-9E11E4FB4D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58638" y="1176041"/>
            <a:ext cx="6550303" cy="11621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925584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8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" name="Google Shape;890;p42"/>
          <p:cNvSpPr txBox="1">
            <a:spLocks noGrp="1"/>
          </p:cNvSpPr>
          <p:nvPr>
            <p:ph type="title"/>
          </p:nvPr>
        </p:nvSpPr>
        <p:spPr>
          <a:xfrm>
            <a:off x="1541075" y="541333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/>
              <a:t>Способи задання площини</a:t>
            </a:r>
            <a:endParaRPr dirty="0"/>
          </a:p>
        </p:txBody>
      </p:sp>
      <p:sp>
        <p:nvSpPr>
          <p:cNvPr id="1033" name="Google Shape;1033;p42">
            <a:hlinkClick r:id="" action="ppaction://noaction"/>
          </p:cNvPr>
          <p:cNvSpPr/>
          <p:nvPr/>
        </p:nvSpPr>
        <p:spPr>
          <a:xfrm rot="5400000">
            <a:off x="7392625" y="2482400"/>
            <a:ext cx="2442000" cy="59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4" name="Google Shape;1034;p42">
            <a:hlinkClick r:id="" action="ppaction://noaction"/>
          </p:cNvPr>
          <p:cNvSpPr/>
          <p:nvPr/>
        </p:nvSpPr>
        <p:spPr>
          <a:xfrm rot="5400000">
            <a:off x="7971777" y="1899711"/>
            <a:ext cx="1283700" cy="59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5" name="Google Shape;1035;p42">
            <a:hlinkClick r:id="rId3" action="ppaction://hlinksldjump"/>
          </p:cNvPr>
          <p:cNvSpPr/>
          <p:nvPr/>
        </p:nvSpPr>
        <p:spPr>
          <a:xfrm rot="5400000">
            <a:off x="7956627" y="4353677"/>
            <a:ext cx="1314000" cy="59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6" name="Google Shape;1036;p42">
            <a:hlinkClick r:id="rId4" action="ppaction://hlinksldjump"/>
          </p:cNvPr>
          <p:cNvSpPr txBox="1"/>
          <p:nvPr/>
        </p:nvSpPr>
        <p:spPr>
          <a:xfrm>
            <a:off x="8264833" y="1859014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4"/>
                </a:solidFill>
                <a:latin typeface="Ubuntu"/>
                <a:ea typeface="Ubuntu"/>
                <a:cs typeface="Ubuntu"/>
                <a:sym typeface="Ubuntu"/>
              </a:rPr>
              <a:t>2</a:t>
            </a:r>
            <a:endParaRPr b="1">
              <a:solidFill>
                <a:schemeClr val="accent4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037" name="Google Shape;1037;p42">
            <a:hlinkClick r:id="" action="ppaction://noaction"/>
          </p:cNvPr>
          <p:cNvSpPr txBox="1"/>
          <p:nvPr/>
        </p:nvSpPr>
        <p:spPr>
          <a:xfrm>
            <a:off x="8264833" y="3062914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2"/>
                </a:solidFill>
                <a:latin typeface="Ubuntu"/>
                <a:ea typeface="Ubuntu"/>
                <a:cs typeface="Ubuntu"/>
                <a:sym typeface="Ubuntu"/>
              </a:rPr>
              <a:t>3</a:t>
            </a:r>
            <a:endParaRPr b="1">
              <a:solidFill>
                <a:schemeClr val="accent2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038" name="Google Shape;1038;p42">
            <a:hlinkClick r:id="rId3" action="ppaction://hlinksldjump"/>
          </p:cNvPr>
          <p:cNvSpPr txBox="1"/>
          <p:nvPr/>
        </p:nvSpPr>
        <p:spPr>
          <a:xfrm>
            <a:off x="8264833" y="4266814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1"/>
                </a:solidFill>
                <a:latin typeface="Ubuntu"/>
                <a:ea typeface="Ubuntu"/>
                <a:cs typeface="Ubuntu"/>
                <a:sym typeface="Ubuntu"/>
              </a:rPr>
              <a:t>4</a:t>
            </a:r>
            <a:endParaRPr b="1">
              <a:solidFill>
                <a:schemeClr val="accent1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039" name="Google Shape;1039;p42">
            <a:hlinkClick r:id="rId5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0" name="Google Shape;1040;p42">
            <a:hlinkClick r:id="rId6" action="ppaction://hlinksldjump"/>
          </p:cNvPr>
          <p:cNvSpPr/>
          <p:nvPr/>
        </p:nvSpPr>
        <p:spPr>
          <a:xfrm rot="5400000">
            <a:off x="8026975" y="670125"/>
            <a:ext cx="1173300" cy="59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1" name="Google Shape;1041;p42">
            <a:hlinkClick r:id="rId6" action="ppaction://hlinksldjump"/>
          </p:cNvPr>
          <p:cNvSpPr txBox="1"/>
          <p:nvPr/>
        </p:nvSpPr>
        <p:spPr>
          <a:xfrm>
            <a:off x="8264833" y="655114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accent3"/>
                </a:solidFill>
                <a:latin typeface="Ubuntu"/>
                <a:ea typeface="Ubuntu"/>
                <a:cs typeface="Ubuntu"/>
                <a:sym typeface="Ubuntu"/>
              </a:rPr>
              <a:t>1</a:t>
            </a:r>
            <a:endParaRPr b="1">
              <a:solidFill>
                <a:schemeClr val="accent3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grpSp>
        <p:nvGrpSpPr>
          <p:cNvPr id="1042" name="Google Shape;1042;p42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1043" name="Google Shape;1043;p42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044" name="Google Shape;1044;p42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1045" name="Google Shape;1045;p42">
            <a:hlinkClick r:id="rId7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6" name="Google Shape;1046;p42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7" name="Google Shape;1047;p42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Oval 6">
            <a:extLst>
              <a:ext uri="{FF2B5EF4-FFF2-40B4-BE49-F238E27FC236}">
                <a16:creationId xmlns:a16="http://schemas.microsoft.com/office/drawing/2014/main" id="{C8D08643-9E52-6405-B918-4D48DC304D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1868" y="1580212"/>
            <a:ext cx="2952750" cy="1150938"/>
          </a:xfrm>
          <a:prstGeom prst="ellipse">
            <a:avLst/>
          </a:prstGeom>
          <a:solidFill>
            <a:srgbClr val="4F81BD"/>
          </a:solidFill>
          <a:ln w="28575">
            <a:solidFill>
              <a:srgbClr val="66FFCC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Line 7">
            <a:extLst>
              <a:ext uri="{FF2B5EF4-FFF2-40B4-BE49-F238E27FC236}">
                <a16:creationId xmlns:a16="http://schemas.microsoft.com/office/drawing/2014/main" id="{2EBE7201-02A9-D0D5-30DB-32946C2218E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615468" y="2012012"/>
            <a:ext cx="1511300" cy="360363"/>
          </a:xfrm>
          <a:prstGeom prst="line">
            <a:avLst/>
          </a:prstGeom>
          <a:noFill/>
          <a:ln w="28575">
            <a:solidFill>
              <a:sysClr val="windowText" lastClr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Oval 8">
            <a:extLst>
              <a:ext uri="{FF2B5EF4-FFF2-40B4-BE49-F238E27FC236}">
                <a16:creationId xmlns:a16="http://schemas.microsoft.com/office/drawing/2014/main" id="{15AE71FC-696E-70BA-C221-8003C02091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86905" y="1796112"/>
            <a:ext cx="73025" cy="73025"/>
          </a:xfrm>
          <a:prstGeom prst="ellipse">
            <a:avLst/>
          </a:prstGeom>
          <a:solidFill>
            <a:sysClr val="windowText" lastClr="000000"/>
          </a:solidFill>
          <a:ln w="9525">
            <a:solidFill>
              <a:sysClr val="windowText" lastClr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Freeform 9">
            <a:extLst>
              <a:ext uri="{FF2B5EF4-FFF2-40B4-BE49-F238E27FC236}">
                <a16:creationId xmlns:a16="http://schemas.microsoft.com/office/drawing/2014/main" id="{61BF1049-41CC-FDEA-CB7D-0624CD4C5D37}"/>
              </a:ext>
            </a:extLst>
          </p:cNvPr>
          <p:cNvSpPr>
            <a:spLocks/>
          </p:cNvSpPr>
          <p:nvPr/>
        </p:nvSpPr>
        <p:spPr bwMode="auto">
          <a:xfrm>
            <a:off x="4952272" y="1441664"/>
            <a:ext cx="2798763" cy="1308100"/>
          </a:xfrm>
          <a:custGeom>
            <a:avLst/>
            <a:gdLst>
              <a:gd name="T0" fmla="*/ 244475 w 1763"/>
              <a:gd name="T1" fmla="*/ 723900 h 824"/>
              <a:gd name="T2" fmla="*/ 280988 w 1763"/>
              <a:gd name="T3" fmla="*/ 581025 h 824"/>
              <a:gd name="T4" fmla="*/ 577850 w 1763"/>
              <a:gd name="T5" fmla="*/ 390525 h 824"/>
              <a:gd name="T6" fmla="*/ 744538 w 1763"/>
              <a:gd name="T7" fmla="*/ 271463 h 824"/>
              <a:gd name="T8" fmla="*/ 981075 w 1763"/>
              <a:gd name="T9" fmla="*/ 177800 h 824"/>
              <a:gd name="T10" fmla="*/ 1301750 w 1763"/>
              <a:gd name="T11" fmla="*/ 82550 h 824"/>
              <a:gd name="T12" fmla="*/ 1503363 w 1763"/>
              <a:gd name="T13" fmla="*/ 69850 h 824"/>
              <a:gd name="T14" fmla="*/ 1658938 w 1763"/>
              <a:gd name="T15" fmla="*/ 34925 h 824"/>
              <a:gd name="T16" fmla="*/ 2501900 w 1763"/>
              <a:gd name="T17" fmla="*/ 82550 h 824"/>
              <a:gd name="T18" fmla="*/ 2644775 w 1763"/>
              <a:gd name="T19" fmla="*/ 165100 h 824"/>
              <a:gd name="T20" fmla="*/ 2679700 w 1763"/>
              <a:gd name="T21" fmla="*/ 188913 h 824"/>
              <a:gd name="T22" fmla="*/ 2751138 w 1763"/>
              <a:gd name="T23" fmla="*/ 355600 h 824"/>
              <a:gd name="T24" fmla="*/ 2786063 w 1763"/>
              <a:gd name="T25" fmla="*/ 461963 h 824"/>
              <a:gd name="T26" fmla="*/ 2798763 w 1763"/>
              <a:gd name="T27" fmla="*/ 498475 h 824"/>
              <a:gd name="T28" fmla="*/ 2786063 w 1763"/>
              <a:gd name="T29" fmla="*/ 700088 h 824"/>
              <a:gd name="T30" fmla="*/ 2501900 w 1763"/>
              <a:gd name="T31" fmla="*/ 936625 h 824"/>
              <a:gd name="T32" fmla="*/ 2393950 w 1763"/>
              <a:gd name="T33" fmla="*/ 984250 h 824"/>
              <a:gd name="T34" fmla="*/ 2144713 w 1763"/>
              <a:gd name="T35" fmla="*/ 1150938 h 824"/>
              <a:gd name="T36" fmla="*/ 2003425 w 1763"/>
              <a:gd name="T37" fmla="*/ 1198563 h 824"/>
              <a:gd name="T38" fmla="*/ 1871663 w 1763"/>
              <a:gd name="T39" fmla="*/ 1246188 h 824"/>
              <a:gd name="T40" fmla="*/ 1539875 w 1763"/>
              <a:gd name="T41" fmla="*/ 1257300 h 824"/>
              <a:gd name="T42" fmla="*/ 720725 w 1763"/>
              <a:gd name="T43" fmla="*/ 1270000 h 824"/>
              <a:gd name="T44" fmla="*/ 387350 w 1763"/>
              <a:gd name="T45" fmla="*/ 1270000 h 824"/>
              <a:gd name="T46" fmla="*/ 304800 w 1763"/>
              <a:gd name="T47" fmla="*/ 1209675 h 824"/>
              <a:gd name="T48" fmla="*/ 185738 w 1763"/>
              <a:gd name="T49" fmla="*/ 1174750 h 824"/>
              <a:gd name="T50" fmla="*/ 114300 w 1763"/>
              <a:gd name="T51" fmla="*/ 1068388 h 824"/>
              <a:gd name="T52" fmla="*/ 66675 w 1763"/>
              <a:gd name="T53" fmla="*/ 996950 h 824"/>
              <a:gd name="T54" fmla="*/ 90488 w 1763"/>
              <a:gd name="T55" fmla="*/ 782638 h 824"/>
              <a:gd name="T56" fmla="*/ 198438 w 1763"/>
              <a:gd name="T57" fmla="*/ 771525 h 824"/>
              <a:gd name="T58" fmla="*/ 244475 w 1763"/>
              <a:gd name="T59" fmla="*/ 628650 h 824"/>
              <a:gd name="T60" fmla="*/ 280988 w 1763"/>
              <a:gd name="T61" fmla="*/ 615950 h 824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1763" h="824">
                <a:moveTo>
                  <a:pt x="154" y="456"/>
                </a:moveTo>
                <a:cubicBezTo>
                  <a:pt x="158" y="433"/>
                  <a:pt x="162" y="388"/>
                  <a:pt x="177" y="366"/>
                </a:cubicBezTo>
                <a:cubicBezTo>
                  <a:pt x="208" y="320"/>
                  <a:pt x="312" y="272"/>
                  <a:pt x="364" y="246"/>
                </a:cubicBezTo>
                <a:cubicBezTo>
                  <a:pt x="387" y="212"/>
                  <a:pt x="433" y="194"/>
                  <a:pt x="469" y="171"/>
                </a:cubicBezTo>
                <a:cubicBezTo>
                  <a:pt x="516" y="141"/>
                  <a:pt x="565" y="130"/>
                  <a:pt x="618" y="112"/>
                </a:cubicBezTo>
                <a:cubicBezTo>
                  <a:pt x="682" y="91"/>
                  <a:pt x="753" y="58"/>
                  <a:pt x="820" y="52"/>
                </a:cubicBezTo>
                <a:cubicBezTo>
                  <a:pt x="862" y="48"/>
                  <a:pt x="905" y="47"/>
                  <a:pt x="947" y="44"/>
                </a:cubicBezTo>
                <a:cubicBezTo>
                  <a:pt x="980" y="38"/>
                  <a:pt x="1013" y="32"/>
                  <a:pt x="1045" y="22"/>
                </a:cubicBezTo>
                <a:cubicBezTo>
                  <a:pt x="1363" y="27"/>
                  <a:pt x="1383" y="0"/>
                  <a:pt x="1576" y="52"/>
                </a:cubicBezTo>
                <a:cubicBezTo>
                  <a:pt x="1606" y="72"/>
                  <a:pt x="1635" y="83"/>
                  <a:pt x="1666" y="104"/>
                </a:cubicBezTo>
                <a:cubicBezTo>
                  <a:pt x="1673" y="109"/>
                  <a:pt x="1688" y="119"/>
                  <a:pt x="1688" y="119"/>
                </a:cubicBezTo>
                <a:cubicBezTo>
                  <a:pt x="1717" y="163"/>
                  <a:pt x="1718" y="175"/>
                  <a:pt x="1733" y="224"/>
                </a:cubicBezTo>
                <a:cubicBezTo>
                  <a:pt x="1740" y="246"/>
                  <a:pt x="1748" y="269"/>
                  <a:pt x="1755" y="291"/>
                </a:cubicBezTo>
                <a:cubicBezTo>
                  <a:pt x="1758" y="299"/>
                  <a:pt x="1763" y="314"/>
                  <a:pt x="1763" y="314"/>
                </a:cubicBezTo>
                <a:cubicBezTo>
                  <a:pt x="1760" y="356"/>
                  <a:pt x="1759" y="399"/>
                  <a:pt x="1755" y="441"/>
                </a:cubicBezTo>
                <a:cubicBezTo>
                  <a:pt x="1746" y="528"/>
                  <a:pt x="1646" y="568"/>
                  <a:pt x="1576" y="590"/>
                </a:cubicBezTo>
                <a:cubicBezTo>
                  <a:pt x="1553" y="605"/>
                  <a:pt x="1534" y="612"/>
                  <a:pt x="1508" y="620"/>
                </a:cubicBezTo>
                <a:cubicBezTo>
                  <a:pt x="1462" y="651"/>
                  <a:pt x="1403" y="706"/>
                  <a:pt x="1351" y="725"/>
                </a:cubicBezTo>
                <a:cubicBezTo>
                  <a:pt x="1322" y="736"/>
                  <a:pt x="1291" y="742"/>
                  <a:pt x="1262" y="755"/>
                </a:cubicBezTo>
                <a:cubicBezTo>
                  <a:pt x="1238" y="766"/>
                  <a:pt x="1206" y="783"/>
                  <a:pt x="1179" y="785"/>
                </a:cubicBezTo>
                <a:cubicBezTo>
                  <a:pt x="1109" y="789"/>
                  <a:pt x="1040" y="791"/>
                  <a:pt x="970" y="792"/>
                </a:cubicBezTo>
                <a:cubicBezTo>
                  <a:pt x="798" y="796"/>
                  <a:pt x="626" y="797"/>
                  <a:pt x="454" y="800"/>
                </a:cubicBezTo>
                <a:cubicBezTo>
                  <a:pt x="375" y="824"/>
                  <a:pt x="407" y="817"/>
                  <a:pt x="244" y="800"/>
                </a:cubicBezTo>
                <a:cubicBezTo>
                  <a:pt x="223" y="798"/>
                  <a:pt x="211" y="773"/>
                  <a:pt x="192" y="762"/>
                </a:cubicBezTo>
                <a:cubicBezTo>
                  <a:pt x="172" y="751"/>
                  <a:pt x="139" y="745"/>
                  <a:pt x="117" y="740"/>
                </a:cubicBezTo>
                <a:cubicBezTo>
                  <a:pt x="84" y="718"/>
                  <a:pt x="89" y="706"/>
                  <a:pt x="72" y="673"/>
                </a:cubicBezTo>
                <a:cubicBezTo>
                  <a:pt x="64" y="657"/>
                  <a:pt x="42" y="628"/>
                  <a:pt x="42" y="628"/>
                </a:cubicBezTo>
                <a:cubicBezTo>
                  <a:pt x="31" y="591"/>
                  <a:pt x="0" y="507"/>
                  <a:pt x="57" y="493"/>
                </a:cubicBezTo>
                <a:cubicBezTo>
                  <a:pt x="79" y="488"/>
                  <a:pt x="102" y="488"/>
                  <a:pt x="125" y="486"/>
                </a:cubicBezTo>
                <a:cubicBezTo>
                  <a:pt x="134" y="456"/>
                  <a:pt x="145" y="426"/>
                  <a:pt x="154" y="396"/>
                </a:cubicBezTo>
                <a:cubicBezTo>
                  <a:pt x="156" y="388"/>
                  <a:pt x="177" y="388"/>
                  <a:pt x="177" y="388"/>
                </a:cubicBezTo>
              </a:path>
            </a:pathLst>
          </a:custGeom>
          <a:solidFill>
            <a:srgbClr val="FFFF66"/>
          </a:solidFill>
          <a:ln w="28575" cmpd="sng">
            <a:solidFill>
              <a:srgbClr val="FF66CC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ClrTx/>
              <a:buFontTx/>
              <a:buNone/>
            </a:pPr>
            <a:endParaRPr lang="uk-UA" sz="1800" kern="120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21" name="Line 10">
            <a:extLst>
              <a:ext uri="{FF2B5EF4-FFF2-40B4-BE49-F238E27FC236}">
                <a16:creationId xmlns:a16="http://schemas.microsoft.com/office/drawing/2014/main" id="{4D42DBC7-198E-AC6E-97C4-6B3DDD4E52D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599972" y="1873464"/>
            <a:ext cx="1873250" cy="287337"/>
          </a:xfrm>
          <a:prstGeom prst="line">
            <a:avLst/>
          </a:prstGeom>
          <a:noFill/>
          <a:ln w="28575">
            <a:solidFill>
              <a:sysClr val="windowText" lastClr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Line 11">
            <a:extLst>
              <a:ext uri="{FF2B5EF4-FFF2-40B4-BE49-F238E27FC236}">
                <a16:creationId xmlns:a16="http://schemas.microsoft.com/office/drawing/2014/main" id="{45A323AA-77B0-44B1-F502-65F9D6B317A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599972" y="1586126"/>
            <a:ext cx="1512888" cy="863600"/>
          </a:xfrm>
          <a:prstGeom prst="line">
            <a:avLst/>
          </a:prstGeom>
          <a:noFill/>
          <a:ln w="28575">
            <a:solidFill>
              <a:sysClr val="windowText" lastClr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Oval 13">
            <a:extLst>
              <a:ext uri="{FF2B5EF4-FFF2-40B4-BE49-F238E27FC236}">
                <a16:creationId xmlns:a16="http://schemas.microsoft.com/office/drawing/2014/main" id="{6B502BCD-9A13-D157-B283-71D5DA8615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9260" y="2017926"/>
            <a:ext cx="73025" cy="73025"/>
          </a:xfrm>
          <a:prstGeom prst="ellipse">
            <a:avLst/>
          </a:prstGeom>
          <a:solidFill>
            <a:srgbClr val="990000"/>
          </a:solidFill>
          <a:ln w="9525">
            <a:solidFill>
              <a:srgbClr val="99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Tx/>
              <a:buFontTx/>
              <a:buNone/>
            </a:pPr>
            <a:endParaRPr lang="uk-UA" sz="1800" kern="1200">
              <a:solidFill>
                <a:prstClr val="black"/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24" name="AutoShape 14">
            <a:extLst>
              <a:ext uri="{FF2B5EF4-FFF2-40B4-BE49-F238E27FC236}">
                <a16:creationId xmlns:a16="http://schemas.microsoft.com/office/drawing/2014/main" id="{0226C2B1-6F56-CDA5-6B4F-C2CEE3FDE0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2093" y="3453462"/>
            <a:ext cx="3455987" cy="1008063"/>
          </a:xfrm>
          <a:prstGeom prst="parallelogram">
            <a:avLst>
              <a:gd name="adj" fmla="val 85709"/>
            </a:avLst>
          </a:prstGeom>
          <a:gradFill rotWithShape="1">
            <a:gsLst>
              <a:gs pos="0">
                <a:srgbClr val="66FF33"/>
              </a:gs>
              <a:gs pos="100000">
                <a:srgbClr val="99FF66"/>
              </a:gs>
            </a:gsLst>
            <a:path path="shape">
              <a:fillToRect l="50000" t="50000" r="50000" b="50000"/>
            </a:path>
          </a:gradFill>
          <a:ln w="9525">
            <a:solidFill>
              <a:sysClr val="windowText" lastClr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Oval 15">
            <a:extLst>
              <a:ext uri="{FF2B5EF4-FFF2-40B4-BE49-F238E27FC236}">
                <a16:creationId xmlns:a16="http://schemas.microsoft.com/office/drawing/2014/main" id="{C20AB569-7366-4A98-CC9C-58FBBBC032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1455" y="3956700"/>
            <a:ext cx="73025" cy="73025"/>
          </a:xfrm>
          <a:prstGeom prst="ellipse">
            <a:avLst/>
          </a:prstGeom>
          <a:solidFill>
            <a:sysClr val="windowText" lastClr="000000"/>
          </a:solidFill>
          <a:ln w="9525">
            <a:solidFill>
              <a:sysClr val="windowText" lastClr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Oval 16">
            <a:extLst>
              <a:ext uri="{FF2B5EF4-FFF2-40B4-BE49-F238E27FC236}">
                <a16:creationId xmlns:a16="http://schemas.microsoft.com/office/drawing/2014/main" id="{54A7CAD7-B2C6-8E67-CF50-65CBEFBFFF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9293" y="3596337"/>
            <a:ext cx="73025" cy="73025"/>
          </a:xfrm>
          <a:prstGeom prst="ellipse">
            <a:avLst/>
          </a:prstGeom>
          <a:solidFill>
            <a:sysClr val="windowText" lastClr="000000"/>
          </a:solidFill>
          <a:ln w="9525">
            <a:solidFill>
              <a:sysClr val="windowText" lastClr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Oval 17">
            <a:extLst>
              <a:ext uri="{FF2B5EF4-FFF2-40B4-BE49-F238E27FC236}">
                <a16:creationId xmlns:a16="http://schemas.microsoft.com/office/drawing/2014/main" id="{696B8972-A4CB-2431-CB25-F1484B78DA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0155" y="3956700"/>
            <a:ext cx="73025" cy="73025"/>
          </a:xfrm>
          <a:prstGeom prst="ellipse">
            <a:avLst/>
          </a:prstGeom>
          <a:solidFill>
            <a:sysClr val="windowText" lastClr="000000"/>
          </a:solidFill>
          <a:ln w="9525">
            <a:solidFill>
              <a:sysClr val="windowText" lastClr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8">
          <a:extLst>
            <a:ext uri="{FF2B5EF4-FFF2-40B4-BE49-F238E27FC236}">
              <a16:creationId xmlns:a16="http://schemas.microsoft.com/office/drawing/2014/main" id="{0930D03B-C5EF-5EAE-640E-D9EB5F4375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4" name="Google Shape;1784;p65">
            <a:extLst>
              <a:ext uri="{FF2B5EF4-FFF2-40B4-BE49-F238E27FC236}">
                <a16:creationId xmlns:a16="http://schemas.microsoft.com/office/drawing/2014/main" id="{3FC27639-C70F-02DB-D5BE-A115A0EC7E1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41075" y="540317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b="1" dirty="0">
                <a:solidFill>
                  <a:schemeClr val="accent1"/>
                </a:solidFill>
              </a:rPr>
              <a:t>Прочитайте малюнок</a:t>
            </a:r>
            <a:endParaRPr dirty="0"/>
          </a:p>
        </p:txBody>
      </p:sp>
      <p:sp>
        <p:nvSpPr>
          <p:cNvPr id="1837" name="Google Shape;1837;p65">
            <a:hlinkClick r:id="rId3" action="ppaction://hlinksldjump"/>
            <a:extLst>
              <a:ext uri="{FF2B5EF4-FFF2-40B4-BE49-F238E27FC236}">
                <a16:creationId xmlns:a16="http://schemas.microsoft.com/office/drawing/2014/main" id="{C57B21DA-6EF9-DA4C-F625-736C12345186}"/>
              </a:ext>
            </a:extLst>
          </p:cNvPr>
          <p:cNvSpPr/>
          <p:nvPr/>
        </p:nvSpPr>
        <p:spPr>
          <a:xfrm rot="5400000">
            <a:off x="8135450" y="1556928"/>
            <a:ext cx="950100" cy="62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8" name="Google Shape;1838;p65">
            <a:hlinkClick r:id="rId4" action="ppaction://hlinksldjump"/>
            <a:extLst>
              <a:ext uri="{FF2B5EF4-FFF2-40B4-BE49-F238E27FC236}">
                <a16:creationId xmlns:a16="http://schemas.microsoft.com/office/drawing/2014/main" id="{03CFDD10-7E8E-CF4B-CC0C-424622FADD33}"/>
              </a:ext>
            </a:extLst>
          </p:cNvPr>
          <p:cNvSpPr/>
          <p:nvPr/>
        </p:nvSpPr>
        <p:spPr>
          <a:xfrm rot="5400000">
            <a:off x="8100942" y="589675"/>
            <a:ext cx="1019100" cy="62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9" name="Google Shape;1839;p65">
            <a:hlinkClick r:id="rId5" action="ppaction://hlinksldjump"/>
            <a:extLst>
              <a:ext uri="{FF2B5EF4-FFF2-40B4-BE49-F238E27FC236}">
                <a16:creationId xmlns:a16="http://schemas.microsoft.com/office/drawing/2014/main" id="{B147B983-0656-9EB3-7745-5C6FD9725EE4}"/>
              </a:ext>
            </a:extLst>
          </p:cNvPr>
          <p:cNvSpPr/>
          <p:nvPr/>
        </p:nvSpPr>
        <p:spPr>
          <a:xfrm rot="5400000">
            <a:off x="8089092" y="2537633"/>
            <a:ext cx="1042800" cy="62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0" name="Google Shape;1840;p65">
            <a:hlinkClick r:id="" action="ppaction://noaction"/>
            <a:extLst>
              <a:ext uri="{FF2B5EF4-FFF2-40B4-BE49-F238E27FC236}">
                <a16:creationId xmlns:a16="http://schemas.microsoft.com/office/drawing/2014/main" id="{1A413027-5F74-CF25-4DC8-60DD6308AA88}"/>
              </a:ext>
            </a:extLst>
          </p:cNvPr>
          <p:cNvSpPr/>
          <p:nvPr/>
        </p:nvSpPr>
        <p:spPr>
          <a:xfrm rot="5400000">
            <a:off x="8100942" y="4501251"/>
            <a:ext cx="1019100" cy="62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1" name="Google Shape;1841;p65">
            <a:hlinkClick r:id="rId6" action="ppaction://hlinksldjump"/>
            <a:extLst>
              <a:ext uri="{FF2B5EF4-FFF2-40B4-BE49-F238E27FC236}">
                <a16:creationId xmlns:a16="http://schemas.microsoft.com/office/drawing/2014/main" id="{FB4C53A1-46B5-060E-6FD8-B0FDCAEAC26C}"/>
              </a:ext>
            </a:extLst>
          </p:cNvPr>
          <p:cNvSpPr/>
          <p:nvPr/>
        </p:nvSpPr>
        <p:spPr>
          <a:xfrm rot="5400000">
            <a:off x="8141446" y="3528444"/>
            <a:ext cx="938100" cy="62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2" name="Google Shape;1842;p65">
            <a:hlinkClick r:id="rId4" action="ppaction://hlinksldjump"/>
            <a:extLst>
              <a:ext uri="{FF2B5EF4-FFF2-40B4-BE49-F238E27FC236}">
                <a16:creationId xmlns:a16="http://schemas.microsoft.com/office/drawing/2014/main" id="{BFD8ECAD-93D0-2C87-8128-15F37AA062EA}"/>
              </a:ext>
            </a:extLst>
          </p:cNvPr>
          <p:cNvSpPr txBox="1"/>
          <p:nvPr/>
        </p:nvSpPr>
        <p:spPr>
          <a:xfrm>
            <a:off x="8189650" y="470225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accent4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844" name="Google Shape;1844;p65">
            <a:hlinkClick r:id="rId5" action="ppaction://hlinksldjump"/>
            <a:extLst>
              <a:ext uri="{FF2B5EF4-FFF2-40B4-BE49-F238E27FC236}">
                <a16:creationId xmlns:a16="http://schemas.microsoft.com/office/drawing/2014/main" id="{ED6EC074-2B84-79B4-0DB7-AACC4B929B93}"/>
              </a:ext>
            </a:extLst>
          </p:cNvPr>
          <p:cNvSpPr txBox="1"/>
          <p:nvPr/>
        </p:nvSpPr>
        <p:spPr>
          <a:xfrm>
            <a:off x="8189650" y="2400638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accent1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845" name="Google Shape;1845;p65">
            <a:hlinkClick r:id="rId6" action="ppaction://hlinksldjump"/>
            <a:extLst>
              <a:ext uri="{FF2B5EF4-FFF2-40B4-BE49-F238E27FC236}">
                <a16:creationId xmlns:a16="http://schemas.microsoft.com/office/drawing/2014/main" id="{6153426A-FAC8-A435-37F8-0A71BCF9EF97}"/>
              </a:ext>
            </a:extLst>
          </p:cNvPr>
          <p:cNvSpPr txBox="1"/>
          <p:nvPr/>
        </p:nvSpPr>
        <p:spPr>
          <a:xfrm>
            <a:off x="8189650" y="3423511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accent3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846" name="Google Shape;1846;p65">
            <a:hlinkClick r:id="" action="ppaction://noaction"/>
            <a:extLst>
              <a:ext uri="{FF2B5EF4-FFF2-40B4-BE49-F238E27FC236}">
                <a16:creationId xmlns:a16="http://schemas.microsoft.com/office/drawing/2014/main" id="{629EAB0F-054E-77AB-2386-096E7DEBC154}"/>
              </a:ext>
            </a:extLst>
          </p:cNvPr>
          <p:cNvSpPr txBox="1"/>
          <p:nvPr/>
        </p:nvSpPr>
        <p:spPr>
          <a:xfrm>
            <a:off x="8189650" y="4362805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accent4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grpSp>
        <p:nvGrpSpPr>
          <p:cNvPr id="1847" name="Google Shape;1847;p65">
            <a:extLst>
              <a:ext uri="{FF2B5EF4-FFF2-40B4-BE49-F238E27FC236}">
                <a16:creationId xmlns:a16="http://schemas.microsoft.com/office/drawing/2014/main" id="{0998ED46-971D-BC45-0472-15D61D7656FE}"/>
              </a:ext>
            </a:extLst>
          </p:cNvPr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1848" name="Google Shape;1848;p65">
              <a:extLst>
                <a:ext uri="{FF2B5EF4-FFF2-40B4-BE49-F238E27FC236}">
                  <a16:creationId xmlns:a16="http://schemas.microsoft.com/office/drawing/2014/main" id="{E29A0693-A0EE-4563-E71D-D3A3EB5FF783}"/>
                </a:ext>
              </a:extLst>
            </p:cNvPr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849" name="Google Shape;1849;p65">
              <a:extLst>
                <a:ext uri="{FF2B5EF4-FFF2-40B4-BE49-F238E27FC236}">
                  <a16:creationId xmlns:a16="http://schemas.microsoft.com/office/drawing/2014/main" id="{5A9E3C8B-C9EA-53C5-F332-7A06EF07EC3B}"/>
                </a:ext>
              </a:extLst>
            </p:cNvPr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1850" name="Google Shape;1850;p65">
            <a:hlinkClick r:id="rId7" action="ppaction://hlinksldjump"/>
            <a:extLst>
              <a:ext uri="{FF2B5EF4-FFF2-40B4-BE49-F238E27FC236}">
                <a16:creationId xmlns:a16="http://schemas.microsoft.com/office/drawing/2014/main" id="{A6C8BC34-7DDA-CFF7-508E-C579C7ACE711}"/>
              </a:ext>
            </a:extLst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1" name="Google Shape;1851;p65">
            <a:hlinkClick r:id="rId8" action="ppaction://hlinksldjump"/>
            <a:extLst>
              <a:ext uri="{FF2B5EF4-FFF2-40B4-BE49-F238E27FC236}">
                <a16:creationId xmlns:a16="http://schemas.microsoft.com/office/drawing/2014/main" id="{3C47E900-1969-405F-73E3-919D68E3507A}"/>
              </a:ext>
            </a:extLst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2" name="Google Shape;1852;p6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0FF24D7-BD15-26DE-3026-2EA68A937FF8}"/>
              </a:ext>
            </a:extLst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3" name="Google Shape;1853;p6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AD28D845-9A3A-8E35-182D-EE9414DA5F77}"/>
              </a:ext>
            </a:extLst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605" name="Parallelogram 19459">
            <a:extLst>
              <a:ext uri="{FF2B5EF4-FFF2-40B4-BE49-F238E27FC236}">
                <a16:creationId xmlns:a16="http://schemas.microsoft.com/office/drawing/2014/main" id="{2FF9A083-E2AE-437F-8185-674ED6CEB7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9738" y="2518173"/>
            <a:ext cx="3887391" cy="1458515"/>
          </a:xfrm>
          <a:prstGeom prst="parallelogram">
            <a:avLst>
              <a:gd name="adj" fmla="val 66633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uk-UA" altLang="uk-UA" sz="1350" kern="1200">
              <a:solidFill>
                <a:srgbClr val="000000"/>
              </a:solidFill>
              <a:latin typeface="Calibri" panose="020F0502020204030204" pitchFamily="34" charset="0"/>
              <a:ea typeface="+mn-ea"/>
              <a:cs typeface="+mn-cs"/>
            </a:endParaRPr>
          </a:p>
        </p:txBody>
      </p:sp>
      <p:graphicFrame>
        <p:nvGraphicFramePr>
          <p:cNvPr id="25606" name="Object 7">
            <a:extLst>
              <a:ext uri="{FF2B5EF4-FFF2-40B4-BE49-F238E27FC236}">
                <a16:creationId xmlns:a16="http://schemas.microsoft.com/office/drawing/2014/main" id="{7FAF6130-A59F-4151-BF64-E12B06642D8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2103409"/>
              </p:ext>
            </p:extLst>
          </p:nvPr>
        </p:nvGraphicFramePr>
        <p:xfrm>
          <a:off x="2087166" y="3489722"/>
          <a:ext cx="607219" cy="404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9" imgW="152280" imgH="139680" progId="Equation.3">
                  <p:embed/>
                </p:oleObj>
              </mc:Choice>
              <mc:Fallback>
                <p:oleObj name="Формула" r:id="rId9" imgW="152280" imgH="139680" progId="Equation.3">
                  <p:embed/>
                  <p:pic>
                    <p:nvPicPr>
                      <p:cNvPr id="25606" name="Object 7">
                        <a:extLst>
                          <a:ext uri="{FF2B5EF4-FFF2-40B4-BE49-F238E27FC236}">
                            <a16:creationId xmlns:a16="http://schemas.microsoft.com/office/drawing/2014/main" id="{7FAF6130-A59F-4151-BF64-E12B06642D8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87166" y="3489722"/>
                        <a:ext cx="607219" cy="404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7" name="Oval 19463">
            <a:extLst>
              <a:ext uri="{FF2B5EF4-FFF2-40B4-BE49-F238E27FC236}">
                <a16:creationId xmlns:a16="http://schemas.microsoft.com/office/drawing/2014/main" id="{37535424-4701-46F2-A109-162DEDE0DE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68254" y="3003948"/>
            <a:ext cx="54769" cy="54769"/>
          </a:xfrm>
          <a:prstGeom prst="ellipse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uk-UA" altLang="uk-UA" sz="1350" kern="1200">
              <a:solidFill>
                <a:srgbClr val="000000"/>
              </a:solidFill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9465" name="TextBox 19464">
            <a:extLst>
              <a:ext uri="{FF2B5EF4-FFF2-40B4-BE49-F238E27FC236}">
                <a16:creationId xmlns:a16="http://schemas.microsoft.com/office/drawing/2014/main" id="{30F0AB38-4FD0-4CBB-A6E3-8DB9B4ADDF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5410" y="2733676"/>
            <a:ext cx="49244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altLang="uk-UA" sz="3600" b="1" i="1" kern="120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+mn-cs"/>
              </a:rPr>
              <a:t>A</a:t>
            </a:r>
            <a:endParaRPr lang="ru-RU" altLang="uk-UA" sz="2700" b="1" i="1" kern="1200">
              <a:solidFill>
                <a:srgbClr val="000000"/>
              </a:solidFill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5609" name="Oval 19465">
            <a:extLst>
              <a:ext uri="{FF2B5EF4-FFF2-40B4-BE49-F238E27FC236}">
                <a16:creationId xmlns:a16="http://schemas.microsoft.com/office/drawing/2014/main" id="{58128B01-0453-4C24-8C02-4CDB5CCB5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2919" y="1762125"/>
            <a:ext cx="54769" cy="54769"/>
          </a:xfrm>
          <a:prstGeom prst="ellipse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uk-UA" altLang="uk-UA" sz="1350" kern="1200">
              <a:solidFill>
                <a:srgbClr val="000000"/>
              </a:solidFill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9467" name="TextBox 19466">
            <a:extLst>
              <a:ext uri="{FF2B5EF4-FFF2-40B4-BE49-F238E27FC236}">
                <a16:creationId xmlns:a16="http://schemas.microsoft.com/office/drawing/2014/main" id="{3C1786A9-2313-4E06-ADD1-EA48BB1DE0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0075" y="1601392"/>
            <a:ext cx="415498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ru-RU" altLang="uk-UA" sz="2700" b="1" i="1" kern="12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+mn-cs"/>
              </a:rPr>
              <a:t>С</a:t>
            </a:r>
          </a:p>
        </p:txBody>
      </p:sp>
      <p:graphicFrame>
        <p:nvGraphicFramePr>
          <p:cNvPr id="25611" name="Object 12">
            <a:extLst>
              <a:ext uri="{FF2B5EF4-FFF2-40B4-BE49-F238E27FC236}">
                <a16:creationId xmlns:a16="http://schemas.microsoft.com/office/drawing/2014/main" id="{6898CC41-38E2-4624-8445-0258E056A77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3901272"/>
              </p:ext>
            </p:extLst>
          </p:nvPr>
        </p:nvGraphicFramePr>
        <p:xfrm>
          <a:off x="6192442" y="1383507"/>
          <a:ext cx="1421606" cy="6417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11" imgW="393480" imgH="177480" progId="Equation.3">
                  <p:embed/>
                </p:oleObj>
              </mc:Choice>
              <mc:Fallback>
                <p:oleObj name="Формула" r:id="rId11" imgW="393480" imgH="177480" progId="Equation.3">
                  <p:embed/>
                  <p:pic>
                    <p:nvPicPr>
                      <p:cNvPr id="25611" name="Object 12">
                        <a:extLst>
                          <a:ext uri="{FF2B5EF4-FFF2-40B4-BE49-F238E27FC236}">
                            <a16:creationId xmlns:a16="http://schemas.microsoft.com/office/drawing/2014/main" id="{6898CC41-38E2-4624-8445-0258E056A77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92442" y="1383507"/>
                        <a:ext cx="1421606" cy="64174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12" name="Object 14">
            <a:extLst>
              <a:ext uri="{FF2B5EF4-FFF2-40B4-BE49-F238E27FC236}">
                <a16:creationId xmlns:a16="http://schemas.microsoft.com/office/drawing/2014/main" id="{D00BA732-256C-454C-A90F-CC34ADAA361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2709572"/>
              </p:ext>
            </p:extLst>
          </p:nvPr>
        </p:nvGraphicFramePr>
        <p:xfrm>
          <a:off x="6169819" y="2193132"/>
          <a:ext cx="1466850" cy="6417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13" imgW="406080" imgH="177480" progId="Equation.3">
                  <p:embed/>
                </p:oleObj>
              </mc:Choice>
              <mc:Fallback>
                <p:oleObj name="Формула" r:id="rId13" imgW="406080" imgH="177480" progId="Equation.3">
                  <p:embed/>
                  <p:pic>
                    <p:nvPicPr>
                      <p:cNvPr id="25612" name="Object 14">
                        <a:extLst>
                          <a:ext uri="{FF2B5EF4-FFF2-40B4-BE49-F238E27FC236}">
                            <a16:creationId xmlns:a16="http://schemas.microsoft.com/office/drawing/2014/main" id="{D00BA732-256C-454C-A90F-CC34ADAA361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69819" y="2193132"/>
                        <a:ext cx="1466850" cy="64174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335475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8">
          <a:extLst>
            <a:ext uri="{FF2B5EF4-FFF2-40B4-BE49-F238E27FC236}">
              <a16:creationId xmlns:a16="http://schemas.microsoft.com/office/drawing/2014/main" id="{FE8445AF-AF31-781C-9BAC-B9962D0B6C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4" name="Google Shape;1784;p65">
            <a:extLst>
              <a:ext uri="{FF2B5EF4-FFF2-40B4-BE49-F238E27FC236}">
                <a16:creationId xmlns:a16="http://schemas.microsoft.com/office/drawing/2014/main" id="{93FA67DE-9446-453D-9127-712586835C2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41075" y="540317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b="1" dirty="0">
                <a:solidFill>
                  <a:schemeClr val="accent1"/>
                </a:solidFill>
              </a:rPr>
              <a:t>Прочитайте малюнок</a:t>
            </a:r>
            <a:endParaRPr dirty="0"/>
          </a:p>
        </p:txBody>
      </p:sp>
      <p:sp>
        <p:nvSpPr>
          <p:cNvPr id="1837" name="Google Shape;1837;p65">
            <a:hlinkClick r:id="rId3" action="ppaction://hlinksldjump"/>
            <a:extLst>
              <a:ext uri="{FF2B5EF4-FFF2-40B4-BE49-F238E27FC236}">
                <a16:creationId xmlns:a16="http://schemas.microsoft.com/office/drawing/2014/main" id="{E9785932-2113-E507-9794-93E70B710146}"/>
              </a:ext>
            </a:extLst>
          </p:cNvPr>
          <p:cNvSpPr/>
          <p:nvPr/>
        </p:nvSpPr>
        <p:spPr>
          <a:xfrm rot="5400000">
            <a:off x="8135450" y="1556928"/>
            <a:ext cx="950100" cy="62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8" name="Google Shape;1838;p65">
            <a:hlinkClick r:id="rId4" action="ppaction://hlinksldjump"/>
            <a:extLst>
              <a:ext uri="{FF2B5EF4-FFF2-40B4-BE49-F238E27FC236}">
                <a16:creationId xmlns:a16="http://schemas.microsoft.com/office/drawing/2014/main" id="{0E57535A-DE78-B482-279B-B13C7A94527B}"/>
              </a:ext>
            </a:extLst>
          </p:cNvPr>
          <p:cNvSpPr/>
          <p:nvPr/>
        </p:nvSpPr>
        <p:spPr>
          <a:xfrm rot="5400000">
            <a:off x="8100942" y="589675"/>
            <a:ext cx="1019100" cy="62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9" name="Google Shape;1839;p65">
            <a:hlinkClick r:id="rId5" action="ppaction://hlinksldjump"/>
            <a:extLst>
              <a:ext uri="{FF2B5EF4-FFF2-40B4-BE49-F238E27FC236}">
                <a16:creationId xmlns:a16="http://schemas.microsoft.com/office/drawing/2014/main" id="{383A8AB0-0127-FEEF-C2E5-621C7F2DCCE0}"/>
              </a:ext>
            </a:extLst>
          </p:cNvPr>
          <p:cNvSpPr/>
          <p:nvPr/>
        </p:nvSpPr>
        <p:spPr>
          <a:xfrm rot="5400000">
            <a:off x="8089092" y="2537633"/>
            <a:ext cx="1042800" cy="62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0" name="Google Shape;1840;p65">
            <a:hlinkClick r:id="" action="ppaction://noaction"/>
            <a:extLst>
              <a:ext uri="{FF2B5EF4-FFF2-40B4-BE49-F238E27FC236}">
                <a16:creationId xmlns:a16="http://schemas.microsoft.com/office/drawing/2014/main" id="{7EEBADD5-1A2A-CD46-4665-761A50A00167}"/>
              </a:ext>
            </a:extLst>
          </p:cNvPr>
          <p:cNvSpPr/>
          <p:nvPr/>
        </p:nvSpPr>
        <p:spPr>
          <a:xfrm rot="5400000">
            <a:off x="8100942" y="4501251"/>
            <a:ext cx="1019100" cy="62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1" name="Google Shape;1841;p65">
            <a:hlinkClick r:id="rId6" action="ppaction://hlinksldjump"/>
            <a:extLst>
              <a:ext uri="{FF2B5EF4-FFF2-40B4-BE49-F238E27FC236}">
                <a16:creationId xmlns:a16="http://schemas.microsoft.com/office/drawing/2014/main" id="{76C08701-F34B-C604-4703-0686185ED9E9}"/>
              </a:ext>
            </a:extLst>
          </p:cNvPr>
          <p:cNvSpPr/>
          <p:nvPr/>
        </p:nvSpPr>
        <p:spPr>
          <a:xfrm rot="5400000">
            <a:off x="8141446" y="3528444"/>
            <a:ext cx="938100" cy="62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2" name="Google Shape;1842;p65">
            <a:hlinkClick r:id="rId4" action="ppaction://hlinksldjump"/>
            <a:extLst>
              <a:ext uri="{FF2B5EF4-FFF2-40B4-BE49-F238E27FC236}">
                <a16:creationId xmlns:a16="http://schemas.microsoft.com/office/drawing/2014/main" id="{0F2A3E3F-BAA9-16FF-37E0-2EA67F3B7B52}"/>
              </a:ext>
            </a:extLst>
          </p:cNvPr>
          <p:cNvSpPr txBox="1"/>
          <p:nvPr/>
        </p:nvSpPr>
        <p:spPr>
          <a:xfrm>
            <a:off x="8189650" y="470225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accent4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844" name="Google Shape;1844;p65">
            <a:hlinkClick r:id="rId5" action="ppaction://hlinksldjump"/>
            <a:extLst>
              <a:ext uri="{FF2B5EF4-FFF2-40B4-BE49-F238E27FC236}">
                <a16:creationId xmlns:a16="http://schemas.microsoft.com/office/drawing/2014/main" id="{BF96C4B6-8939-4678-C538-43A4717DA19F}"/>
              </a:ext>
            </a:extLst>
          </p:cNvPr>
          <p:cNvSpPr txBox="1"/>
          <p:nvPr/>
        </p:nvSpPr>
        <p:spPr>
          <a:xfrm>
            <a:off x="8189650" y="2400638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accent1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845" name="Google Shape;1845;p65">
            <a:hlinkClick r:id="rId6" action="ppaction://hlinksldjump"/>
            <a:extLst>
              <a:ext uri="{FF2B5EF4-FFF2-40B4-BE49-F238E27FC236}">
                <a16:creationId xmlns:a16="http://schemas.microsoft.com/office/drawing/2014/main" id="{78BE92BA-3295-B783-D7DD-6EDF0DB2FAD1}"/>
              </a:ext>
            </a:extLst>
          </p:cNvPr>
          <p:cNvSpPr txBox="1"/>
          <p:nvPr/>
        </p:nvSpPr>
        <p:spPr>
          <a:xfrm>
            <a:off x="8189650" y="3423511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accent3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846" name="Google Shape;1846;p65">
            <a:hlinkClick r:id="" action="ppaction://noaction"/>
            <a:extLst>
              <a:ext uri="{FF2B5EF4-FFF2-40B4-BE49-F238E27FC236}">
                <a16:creationId xmlns:a16="http://schemas.microsoft.com/office/drawing/2014/main" id="{D7D26F01-BD6C-DC13-C82D-6B574BDFE9DC}"/>
              </a:ext>
            </a:extLst>
          </p:cNvPr>
          <p:cNvSpPr txBox="1"/>
          <p:nvPr/>
        </p:nvSpPr>
        <p:spPr>
          <a:xfrm>
            <a:off x="8189650" y="4362805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accent4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grpSp>
        <p:nvGrpSpPr>
          <p:cNvPr id="1847" name="Google Shape;1847;p65">
            <a:extLst>
              <a:ext uri="{FF2B5EF4-FFF2-40B4-BE49-F238E27FC236}">
                <a16:creationId xmlns:a16="http://schemas.microsoft.com/office/drawing/2014/main" id="{D5E7786E-EE77-FA63-A565-4D17A9CB4132}"/>
              </a:ext>
            </a:extLst>
          </p:cNvPr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1848" name="Google Shape;1848;p65">
              <a:extLst>
                <a:ext uri="{FF2B5EF4-FFF2-40B4-BE49-F238E27FC236}">
                  <a16:creationId xmlns:a16="http://schemas.microsoft.com/office/drawing/2014/main" id="{5020445D-2E68-82FC-EF2D-6672D752A30B}"/>
                </a:ext>
              </a:extLst>
            </p:cNvPr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849" name="Google Shape;1849;p65">
              <a:extLst>
                <a:ext uri="{FF2B5EF4-FFF2-40B4-BE49-F238E27FC236}">
                  <a16:creationId xmlns:a16="http://schemas.microsoft.com/office/drawing/2014/main" id="{4A8ACF58-6943-405C-B72A-DE666221DC77}"/>
                </a:ext>
              </a:extLst>
            </p:cNvPr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1850" name="Google Shape;1850;p65">
            <a:hlinkClick r:id="rId7" action="ppaction://hlinksldjump"/>
            <a:extLst>
              <a:ext uri="{FF2B5EF4-FFF2-40B4-BE49-F238E27FC236}">
                <a16:creationId xmlns:a16="http://schemas.microsoft.com/office/drawing/2014/main" id="{C88F32A5-39D2-4A4E-8DDA-0C699B26EE88}"/>
              </a:ext>
            </a:extLst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1" name="Google Shape;1851;p65">
            <a:hlinkClick r:id="rId8" action="ppaction://hlinksldjump"/>
            <a:extLst>
              <a:ext uri="{FF2B5EF4-FFF2-40B4-BE49-F238E27FC236}">
                <a16:creationId xmlns:a16="http://schemas.microsoft.com/office/drawing/2014/main" id="{94737E77-B2F3-1D15-AB04-66069EBF813A}"/>
              </a:ext>
            </a:extLst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2" name="Google Shape;1852;p6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C3922A0-E5C5-5461-5879-462E5EC47C92}"/>
              </a:ext>
            </a:extLst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3" name="Google Shape;1853;p6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9CD80105-3389-28C3-1042-1136AA29B7FD}"/>
              </a:ext>
            </a:extLst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53" name="Parallelogram 22532">
            <a:extLst>
              <a:ext uri="{FF2B5EF4-FFF2-40B4-BE49-F238E27FC236}">
                <a16:creationId xmlns:a16="http://schemas.microsoft.com/office/drawing/2014/main" id="{E24D349C-B1A6-4BDE-B996-FE73C8EB75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9738" y="2518173"/>
            <a:ext cx="3887391" cy="1458515"/>
          </a:xfrm>
          <a:prstGeom prst="parallelogram">
            <a:avLst>
              <a:gd name="adj" fmla="val 66633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uk-UA" altLang="uk-UA" sz="1350" kern="1200">
              <a:solidFill>
                <a:srgbClr val="000000"/>
              </a:solidFill>
              <a:latin typeface="Calibri" panose="020F0502020204030204" pitchFamily="34" charset="0"/>
              <a:ea typeface="+mn-ea"/>
              <a:cs typeface="+mn-cs"/>
            </a:endParaRPr>
          </a:p>
        </p:txBody>
      </p:sp>
      <p:graphicFrame>
        <p:nvGraphicFramePr>
          <p:cNvPr id="27654" name="Object 6">
            <a:extLst>
              <a:ext uri="{FF2B5EF4-FFF2-40B4-BE49-F238E27FC236}">
                <a16:creationId xmlns:a16="http://schemas.microsoft.com/office/drawing/2014/main" id="{B28D940A-D653-40E6-AD36-81D3CFC53A9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3491666"/>
              </p:ext>
            </p:extLst>
          </p:nvPr>
        </p:nvGraphicFramePr>
        <p:xfrm>
          <a:off x="2087166" y="3489722"/>
          <a:ext cx="607219" cy="404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9" imgW="152280" imgH="139680" progId="Equation.3">
                  <p:embed/>
                </p:oleObj>
              </mc:Choice>
              <mc:Fallback>
                <p:oleObj name="Формула" r:id="rId9" imgW="152280" imgH="139680" progId="Equation.3">
                  <p:embed/>
                  <p:pic>
                    <p:nvPicPr>
                      <p:cNvPr id="27654" name="Object 6">
                        <a:extLst>
                          <a:ext uri="{FF2B5EF4-FFF2-40B4-BE49-F238E27FC236}">
                            <a16:creationId xmlns:a16="http://schemas.microsoft.com/office/drawing/2014/main" id="{B28D940A-D653-40E6-AD36-81D3CFC53A9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87166" y="3489722"/>
                        <a:ext cx="607219" cy="404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5" name="Oval 22534">
            <a:extLst>
              <a:ext uri="{FF2B5EF4-FFF2-40B4-BE49-F238E27FC236}">
                <a16:creationId xmlns:a16="http://schemas.microsoft.com/office/drawing/2014/main" id="{77B052E2-E3C4-47CF-815C-368D710632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68254" y="3003948"/>
            <a:ext cx="54769" cy="54769"/>
          </a:xfrm>
          <a:prstGeom prst="ellipse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uk-UA" altLang="uk-UA" sz="1350" kern="1200">
              <a:solidFill>
                <a:srgbClr val="000000"/>
              </a:solidFill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2536" name="TextBox 22535">
            <a:extLst>
              <a:ext uri="{FF2B5EF4-FFF2-40B4-BE49-F238E27FC236}">
                <a16:creationId xmlns:a16="http://schemas.microsoft.com/office/drawing/2014/main" id="{B0403718-9DF7-44AE-A774-C53865F527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5410" y="2733676"/>
            <a:ext cx="49244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altLang="uk-UA" sz="3600" b="1" i="1" kern="120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+mn-cs"/>
              </a:rPr>
              <a:t>B</a:t>
            </a:r>
            <a:endParaRPr lang="ru-RU" altLang="uk-UA" sz="2700" b="1" i="1" kern="1200">
              <a:solidFill>
                <a:srgbClr val="000000"/>
              </a:solidFill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7657" name="Oval 22536">
            <a:extLst>
              <a:ext uri="{FF2B5EF4-FFF2-40B4-BE49-F238E27FC236}">
                <a16:creationId xmlns:a16="http://schemas.microsoft.com/office/drawing/2014/main" id="{C66294C7-BF66-45B1-9F61-5FEF298255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68253" y="2950369"/>
            <a:ext cx="109538" cy="109538"/>
          </a:xfrm>
          <a:prstGeom prst="ellipse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uk-UA" altLang="uk-UA" sz="1350" kern="1200">
              <a:solidFill>
                <a:srgbClr val="000000"/>
              </a:solidFill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2538" name="TextBox 22537">
            <a:extLst>
              <a:ext uri="{FF2B5EF4-FFF2-40B4-BE49-F238E27FC236}">
                <a16:creationId xmlns:a16="http://schemas.microsoft.com/office/drawing/2014/main" id="{2B7C958B-E8A0-4F35-AABD-83EED0686E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0075" y="1601392"/>
            <a:ext cx="338554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altLang="uk-UA" sz="2700" b="1" i="1" kern="120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+mn-cs"/>
              </a:rPr>
              <a:t>c</a:t>
            </a:r>
            <a:endParaRPr lang="ru-RU" altLang="uk-UA" sz="2700" b="1" i="1" kern="1200">
              <a:solidFill>
                <a:srgbClr val="000000"/>
              </a:solidFill>
              <a:latin typeface="Times New Roman" panose="02020603050405020304" pitchFamily="18" charset="0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7659" name="Object 11">
                <a:extLst>
                  <a:ext uri="{FF2B5EF4-FFF2-40B4-BE49-F238E27FC236}">
                    <a16:creationId xmlns:a16="http://schemas.microsoft.com/office/drawing/2014/main" id="{1706D530-0284-4037-A891-4173E79FA8B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138863" y="1231900"/>
                <a:ext cx="1420812" cy="522287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spcFirstLastPara="1" wrap="square" lIns="91425" tIns="91425" rIns="91425" bIns="91425" anchor="t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L="457200" marR="0" lvl="0" indent="-342900" algn="l" rtl="0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Ubuntu"/>
                  <a:buChar char="●"/>
                  <a:defRPr sz="1800" b="0" i="0" u="none" strike="noStrike" cap="none">
                    <a:solidFill>
                      <a:schemeClr val="dk1"/>
                    </a:solidFill>
                    <a:latin typeface="Ubuntu"/>
                    <a:ea typeface="Ubuntu"/>
                    <a:cs typeface="Ubuntu"/>
                    <a:sym typeface="Ubuntu"/>
                  </a:defRPr>
                </a:lvl1pPr>
                <a:lvl2pPr marL="914400" marR="0" lvl="1" indent="-317500" algn="l" rtl="0">
                  <a:lnSpc>
                    <a:spcPct val="115000"/>
                  </a:lnSpc>
                  <a:spcBef>
                    <a:spcPts val="160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Ubuntu"/>
                  <a:buChar char="○"/>
                  <a:defRPr sz="1400" b="0" i="0" u="none" strike="noStrike" cap="none">
                    <a:solidFill>
                      <a:schemeClr val="dk1"/>
                    </a:solidFill>
                    <a:latin typeface="Ubuntu"/>
                    <a:ea typeface="Ubuntu"/>
                    <a:cs typeface="Ubuntu"/>
                    <a:sym typeface="Ubuntu"/>
                  </a:defRPr>
                </a:lvl2pPr>
                <a:lvl3pPr marL="1371600" marR="0" lvl="2" indent="-317500" algn="l" rtl="0">
                  <a:lnSpc>
                    <a:spcPct val="115000"/>
                  </a:lnSpc>
                  <a:spcBef>
                    <a:spcPts val="160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Ubuntu"/>
                  <a:buChar char="■"/>
                  <a:defRPr sz="1400" b="0" i="0" u="none" strike="noStrike" cap="none">
                    <a:solidFill>
                      <a:schemeClr val="dk1"/>
                    </a:solidFill>
                    <a:latin typeface="Ubuntu"/>
                    <a:ea typeface="Ubuntu"/>
                    <a:cs typeface="Ubuntu"/>
                    <a:sym typeface="Ubuntu"/>
                  </a:defRPr>
                </a:lvl3pPr>
                <a:lvl4pPr marL="1828800" marR="0" lvl="3" indent="-317500" algn="l" rtl="0">
                  <a:lnSpc>
                    <a:spcPct val="115000"/>
                  </a:lnSpc>
                  <a:spcBef>
                    <a:spcPts val="160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Ubuntu"/>
                  <a:buChar char="●"/>
                  <a:defRPr sz="1400" b="0" i="0" u="none" strike="noStrike" cap="none">
                    <a:solidFill>
                      <a:schemeClr val="dk1"/>
                    </a:solidFill>
                    <a:latin typeface="Ubuntu"/>
                    <a:ea typeface="Ubuntu"/>
                    <a:cs typeface="Ubuntu"/>
                    <a:sym typeface="Ubuntu"/>
                  </a:defRPr>
                </a:lvl4pPr>
                <a:lvl5pPr marL="2286000" marR="0" lvl="4" indent="-317500" algn="l" rtl="0">
                  <a:lnSpc>
                    <a:spcPct val="115000"/>
                  </a:lnSpc>
                  <a:spcBef>
                    <a:spcPts val="160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Ubuntu"/>
                  <a:buChar char="○"/>
                  <a:defRPr sz="1400" b="0" i="0" u="none" strike="noStrike" cap="none">
                    <a:solidFill>
                      <a:schemeClr val="dk1"/>
                    </a:solidFill>
                    <a:latin typeface="Ubuntu"/>
                    <a:ea typeface="Ubuntu"/>
                    <a:cs typeface="Ubuntu"/>
                    <a:sym typeface="Ubuntu"/>
                  </a:defRPr>
                </a:lvl5pPr>
                <a:lvl6pPr marL="2743200" marR="0" lvl="5" indent="-317500" algn="l" rtl="0">
                  <a:lnSpc>
                    <a:spcPct val="115000"/>
                  </a:lnSpc>
                  <a:spcBef>
                    <a:spcPts val="160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Ubuntu"/>
                  <a:buChar char="■"/>
                  <a:defRPr sz="1400" b="0" i="0" u="none" strike="noStrike" cap="none">
                    <a:solidFill>
                      <a:schemeClr val="dk1"/>
                    </a:solidFill>
                    <a:latin typeface="Ubuntu"/>
                    <a:ea typeface="Ubuntu"/>
                    <a:cs typeface="Ubuntu"/>
                    <a:sym typeface="Ubuntu"/>
                  </a:defRPr>
                </a:lvl6pPr>
                <a:lvl7pPr marL="3200400" marR="0" lvl="6" indent="-317500" algn="l" rtl="0">
                  <a:lnSpc>
                    <a:spcPct val="115000"/>
                  </a:lnSpc>
                  <a:spcBef>
                    <a:spcPts val="160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Ubuntu"/>
                  <a:buChar char="●"/>
                  <a:defRPr sz="1400" b="0" i="0" u="none" strike="noStrike" cap="none">
                    <a:solidFill>
                      <a:schemeClr val="dk1"/>
                    </a:solidFill>
                    <a:latin typeface="Ubuntu"/>
                    <a:ea typeface="Ubuntu"/>
                    <a:cs typeface="Ubuntu"/>
                    <a:sym typeface="Ubuntu"/>
                  </a:defRPr>
                </a:lvl7pPr>
                <a:lvl8pPr marL="3657600" marR="0" lvl="7" indent="-317500" algn="l" rtl="0">
                  <a:lnSpc>
                    <a:spcPct val="115000"/>
                  </a:lnSpc>
                  <a:spcBef>
                    <a:spcPts val="1600"/>
                  </a:spcBef>
                  <a:spcAft>
                    <a:spcPts val="0"/>
                  </a:spcAft>
                  <a:buClr>
                    <a:schemeClr val="dk1"/>
                  </a:buClr>
                  <a:buSzPts val="1400"/>
                  <a:buFont typeface="Ubuntu"/>
                  <a:buChar char="○"/>
                  <a:defRPr sz="1400" b="0" i="0" u="none" strike="noStrike" cap="none">
                    <a:solidFill>
                      <a:schemeClr val="dk1"/>
                    </a:solidFill>
                    <a:latin typeface="Ubuntu"/>
                    <a:ea typeface="Ubuntu"/>
                    <a:cs typeface="Ubuntu"/>
                    <a:sym typeface="Ubuntu"/>
                  </a:defRPr>
                </a:lvl8pPr>
                <a:lvl9pPr marL="4114800" marR="0" lvl="8" indent="-317500" algn="l" rtl="0">
                  <a:lnSpc>
                    <a:spcPct val="115000"/>
                  </a:lnSpc>
                  <a:spcBef>
                    <a:spcPts val="1600"/>
                  </a:spcBef>
                  <a:spcAft>
                    <a:spcPts val="1600"/>
                  </a:spcAft>
                  <a:buClr>
                    <a:schemeClr val="dk1"/>
                  </a:buClr>
                  <a:buSzPts val="1400"/>
                  <a:buFont typeface="Ubuntu"/>
                  <a:buChar char="■"/>
                  <a:defRPr sz="1400" b="0" i="0" u="none" strike="noStrike" cap="none">
                    <a:solidFill>
                      <a:schemeClr val="dk1"/>
                    </a:solidFill>
                    <a:latin typeface="Ubuntu"/>
                    <a:ea typeface="Ubuntu"/>
                    <a:cs typeface="Ubuntu"/>
                    <a:sym typeface="Ubuntu"/>
                  </a:defRPr>
                </a:lvl9pPr>
              </a:lstStyle>
              <a:p>
                <a:pPr>
                  <a:buFont typeface="Ubuntu"/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uk-UA" sz="4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40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   </m:t>
                      </m:r>
                      <m:r>
                        <a:rPr lang="uk-UA" sz="40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𝛼</m:t>
                      </m:r>
                    </m:oMath>
                  </m:oMathPara>
                </a14:m>
                <a:endParaRPr lang="uk-UA" sz="4000" dirty="0"/>
              </a:p>
            </p:txBody>
          </p:sp>
        </mc:Choice>
        <mc:Fallback>
          <p:sp>
            <p:nvSpPr>
              <p:cNvPr id="27659" name="Object 11">
                <a:extLst>
                  <a:ext uri="{FF2B5EF4-FFF2-40B4-BE49-F238E27FC236}">
                    <a16:creationId xmlns:a16="http://schemas.microsoft.com/office/drawing/2014/main" id="{1706D530-0284-4037-A891-4173E79FA8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138863" y="1231900"/>
                <a:ext cx="1420812" cy="522287"/>
              </a:xfrm>
              <a:prstGeom prst="rect">
                <a:avLst/>
              </a:prstGeom>
              <a:blipFill>
                <a:blip r:embed="rId11"/>
                <a:stretch>
                  <a:fillRect b="-18605"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7660" name="Object 12">
            <a:extLst>
              <a:ext uri="{FF2B5EF4-FFF2-40B4-BE49-F238E27FC236}">
                <a16:creationId xmlns:a16="http://schemas.microsoft.com/office/drawing/2014/main" id="{9087CF26-4610-4DBF-BF7F-9CD92B38F3E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6397716"/>
              </p:ext>
            </p:extLst>
          </p:nvPr>
        </p:nvGraphicFramePr>
        <p:xfrm>
          <a:off x="5940029" y="2193132"/>
          <a:ext cx="1925240" cy="6417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12" imgW="533160" imgH="177480" progId="Equation.3">
                  <p:embed/>
                </p:oleObj>
              </mc:Choice>
              <mc:Fallback>
                <p:oleObj name="Формула" r:id="rId12" imgW="533160" imgH="177480" progId="Equation.3">
                  <p:embed/>
                  <p:pic>
                    <p:nvPicPr>
                      <p:cNvPr id="27660" name="Object 12">
                        <a:extLst>
                          <a:ext uri="{FF2B5EF4-FFF2-40B4-BE49-F238E27FC236}">
                            <a16:creationId xmlns:a16="http://schemas.microsoft.com/office/drawing/2014/main" id="{9087CF26-4610-4DBF-BF7F-9CD92B38F3E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0029" y="2193132"/>
                        <a:ext cx="1925240" cy="64174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61" name="Straight Connector 22540">
            <a:extLst>
              <a:ext uri="{FF2B5EF4-FFF2-40B4-BE49-F238E27FC236}">
                <a16:creationId xmlns:a16="http://schemas.microsoft.com/office/drawing/2014/main" id="{8CE5A341-1D15-42DE-97B8-DF315362544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221832" y="1869281"/>
            <a:ext cx="540544" cy="1134666"/>
          </a:xfrm>
          <a:prstGeom prst="line">
            <a:avLst/>
          </a:prstGeom>
          <a:noFill/>
          <a:ln w="5715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uk-UA" sz="1350" kern="1200"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7662" name="Straight Connector 22541">
            <a:extLst>
              <a:ext uri="{FF2B5EF4-FFF2-40B4-BE49-F238E27FC236}">
                <a16:creationId xmlns:a16="http://schemas.microsoft.com/office/drawing/2014/main" id="{C059EE29-5674-4B55-B970-9895C2DBA13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736057" y="2895600"/>
            <a:ext cx="540544" cy="1134666"/>
          </a:xfrm>
          <a:prstGeom prst="line">
            <a:avLst/>
          </a:prstGeom>
          <a:noFill/>
          <a:ln w="57150" algn="ctr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uk-UA" sz="1350" kern="1200"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7663" name="Straight Connector 22542">
            <a:extLst>
              <a:ext uri="{FF2B5EF4-FFF2-40B4-BE49-F238E27FC236}">
                <a16:creationId xmlns:a16="http://schemas.microsoft.com/office/drawing/2014/main" id="{F97C01E1-A13E-488F-96D4-F831F5F72E9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195513" y="4008835"/>
            <a:ext cx="540544" cy="1134665"/>
          </a:xfrm>
          <a:prstGeom prst="line">
            <a:avLst/>
          </a:prstGeom>
          <a:noFill/>
          <a:ln w="5715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uk-UA" sz="1350" kern="1200"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7664" name="Straight Connector 22543">
            <a:extLst>
              <a:ext uri="{FF2B5EF4-FFF2-40B4-BE49-F238E27FC236}">
                <a16:creationId xmlns:a16="http://schemas.microsoft.com/office/drawing/2014/main" id="{1825C69F-DDB9-406A-B898-9E8FE2661AE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681288" y="3112294"/>
            <a:ext cx="2269331" cy="594122"/>
          </a:xfrm>
          <a:prstGeom prst="line">
            <a:avLst/>
          </a:prstGeom>
          <a:noFill/>
          <a:ln w="5715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uk-UA" sz="1350" kern="1200"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7665" name="Straight Connector 22544">
            <a:extLst>
              <a:ext uri="{FF2B5EF4-FFF2-40B4-BE49-F238E27FC236}">
                <a16:creationId xmlns:a16="http://schemas.microsoft.com/office/drawing/2014/main" id="{3602E29B-1C32-415B-BA35-2B0E0BE66C6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031456" y="1924051"/>
            <a:ext cx="1296591" cy="269081"/>
          </a:xfrm>
          <a:prstGeom prst="line">
            <a:avLst/>
          </a:prstGeom>
          <a:noFill/>
          <a:ln w="5715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uk-UA" sz="1350" kern="1200"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2546" name="TextBox 22545">
            <a:extLst>
              <a:ext uri="{FF2B5EF4-FFF2-40B4-BE49-F238E27FC236}">
                <a16:creationId xmlns:a16="http://schemas.microsoft.com/office/drawing/2014/main" id="{30CDB7EF-D604-48F6-BF9D-06557CCD19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1831" y="1815704"/>
            <a:ext cx="35779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altLang="uk-UA" sz="2700" b="1" i="1" kern="120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+mn-cs"/>
              </a:rPr>
              <a:t>b</a:t>
            </a:r>
            <a:endParaRPr lang="ru-RU" altLang="uk-UA" sz="2700" b="1" i="1" kern="1200">
              <a:solidFill>
                <a:srgbClr val="000000"/>
              </a:solidFill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2547" name="TextBox 22546">
            <a:extLst>
              <a:ext uri="{FF2B5EF4-FFF2-40B4-BE49-F238E27FC236}">
                <a16:creationId xmlns:a16="http://schemas.microsoft.com/office/drawing/2014/main" id="{01A5FABF-EDC5-448A-B6B9-5C48A94BC3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6497" y="3165873"/>
            <a:ext cx="35779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altLang="uk-UA" sz="2700" b="1" i="1" kern="120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+mn-cs"/>
              </a:rPr>
              <a:t>a</a:t>
            </a:r>
            <a:endParaRPr lang="ru-RU" altLang="uk-UA" sz="2700" b="1" i="1" kern="1200">
              <a:solidFill>
                <a:srgbClr val="000000"/>
              </a:solidFill>
              <a:latin typeface="Times New Roman" panose="02020603050405020304" pitchFamily="18" charset="0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7668" name="Object 20">
                <a:extLst>
                  <a:ext uri="{FF2B5EF4-FFF2-40B4-BE49-F238E27FC236}">
                    <a16:creationId xmlns:a16="http://schemas.microsoft.com/office/drawing/2014/main" id="{4EDA83B2-64D1-4AE0-B280-CD7137AAD839}"/>
                  </a:ext>
                </a:extLst>
              </p:cNvPr>
              <p:cNvSpPr txBox="1"/>
              <p:nvPr/>
            </p:nvSpPr>
            <p:spPr bwMode="auto">
              <a:xfrm>
                <a:off x="6216650" y="3033713"/>
                <a:ext cx="1373188" cy="569912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uk-UA" sz="36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en-US" sz="3600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    </m:t>
                      </m:r>
                      <m:r>
                        <a:rPr lang="uk-UA" sz="36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𝛼</m:t>
                      </m:r>
                    </m:oMath>
                  </m:oMathPara>
                </a14:m>
                <a:endParaRPr lang="uk-UA" sz="3600" dirty="0"/>
              </a:p>
            </p:txBody>
          </p:sp>
        </mc:Choice>
        <mc:Fallback>
          <p:sp>
            <p:nvSpPr>
              <p:cNvPr id="27668" name="Object 20">
                <a:extLst>
                  <a:ext uri="{FF2B5EF4-FFF2-40B4-BE49-F238E27FC236}">
                    <a16:creationId xmlns:a16="http://schemas.microsoft.com/office/drawing/2014/main" id="{4EDA83B2-64D1-4AE0-B280-CD7137AAD8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216650" y="3033713"/>
                <a:ext cx="1373188" cy="569912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Object 39">
            <a:extLst>
              <a:ext uri="{FF2B5EF4-FFF2-40B4-BE49-F238E27FC236}">
                <a16:creationId xmlns:a16="http://schemas.microsoft.com/office/drawing/2014/main" id="{701DEB5B-51C6-36EF-95AD-0FEB7141088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0720439"/>
              </p:ext>
            </p:extLst>
          </p:nvPr>
        </p:nvGraphicFramePr>
        <p:xfrm>
          <a:off x="6572937" y="1543562"/>
          <a:ext cx="357423" cy="1933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15" imgW="152202" imgH="126835" progId="Equation.3">
                  <p:embed/>
                </p:oleObj>
              </mc:Choice>
              <mc:Fallback>
                <p:oleObj name="Формула" r:id="rId15" imgW="152202" imgH="126835" progId="Equation.3">
                  <p:embed/>
                  <p:pic>
                    <p:nvPicPr>
                      <p:cNvPr id="6" name="Object 39">
                        <a:extLst>
                          <a:ext uri="{FF2B5EF4-FFF2-40B4-BE49-F238E27FC236}">
                            <a16:creationId xmlns:a16="http://schemas.microsoft.com/office/drawing/2014/main" id="{701DEB5B-51C6-36EF-95AD-0FEB7141088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72937" y="1543562"/>
                        <a:ext cx="357423" cy="19333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39">
            <a:extLst>
              <a:ext uri="{FF2B5EF4-FFF2-40B4-BE49-F238E27FC236}">
                <a16:creationId xmlns:a16="http://schemas.microsoft.com/office/drawing/2014/main" id="{F55203C5-1174-E163-3D89-F70350B1236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4641915"/>
              </p:ext>
            </p:extLst>
          </p:nvPr>
        </p:nvGraphicFramePr>
        <p:xfrm>
          <a:off x="6642499" y="3317267"/>
          <a:ext cx="357423" cy="1933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15" imgW="152202" imgH="126835" progId="Equation.3">
                  <p:embed/>
                </p:oleObj>
              </mc:Choice>
              <mc:Fallback>
                <p:oleObj name="Формула" r:id="rId15" imgW="152202" imgH="126835" progId="Equation.3">
                  <p:embed/>
                  <p:pic>
                    <p:nvPicPr>
                      <p:cNvPr id="9" name="Object 39">
                        <a:extLst>
                          <a:ext uri="{FF2B5EF4-FFF2-40B4-BE49-F238E27FC236}">
                            <a16:creationId xmlns:a16="http://schemas.microsoft.com/office/drawing/2014/main" id="{F55203C5-1174-E163-3D89-F70350B1236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42499" y="3317267"/>
                        <a:ext cx="357423" cy="19333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3314D539-A619-E0C7-24DF-938D4F4A3595}"/>
              </a:ext>
            </a:extLst>
          </p:cNvPr>
          <p:cNvCxnSpPr>
            <a:cxnSpLocks/>
          </p:cNvCxnSpPr>
          <p:nvPr/>
        </p:nvCxnSpPr>
        <p:spPr>
          <a:xfrm flipH="1">
            <a:off x="6731794" y="3273824"/>
            <a:ext cx="89416" cy="298527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02506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8">
          <a:extLst>
            <a:ext uri="{FF2B5EF4-FFF2-40B4-BE49-F238E27FC236}">
              <a16:creationId xmlns:a16="http://schemas.microsoft.com/office/drawing/2014/main" id="{42AD3FC6-5E73-9426-5603-F02BB8BC5A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4" name="Google Shape;1784;p65">
            <a:extLst>
              <a:ext uri="{FF2B5EF4-FFF2-40B4-BE49-F238E27FC236}">
                <a16:creationId xmlns:a16="http://schemas.microsoft.com/office/drawing/2014/main" id="{D58291CC-36B1-AEAF-269C-189CD666430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41075" y="540317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b="1" dirty="0">
                <a:solidFill>
                  <a:schemeClr val="accent1"/>
                </a:solidFill>
              </a:rPr>
              <a:t>Прочитайте малюнок</a:t>
            </a:r>
            <a:endParaRPr dirty="0"/>
          </a:p>
        </p:txBody>
      </p:sp>
      <p:sp>
        <p:nvSpPr>
          <p:cNvPr id="1837" name="Google Shape;1837;p65">
            <a:hlinkClick r:id="rId3" action="ppaction://hlinksldjump"/>
            <a:extLst>
              <a:ext uri="{FF2B5EF4-FFF2-40B4-BE49-F238E27FC236}">
                <a16:creationId xmlns:a16="http://schemas.microsoft.com/office/drawing/2014/main" id="{8F8E619A-BAA1-C5DF-5F9F-7EC46331AC2D}"/>
              </a:ext>
            </a:extLst>
          </p:cNvPr>
          <p:cNvSpPr/>
          <p:nvPr/>
        </p:nvSpPr>
        <p:spPr>
          <a:xfrm rot="5400000">
            <a:off x="8135450" y="1556928"/>
            <a:ext cx="950100" cy="62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8" name="Google Shape;1838;p65">
            <a:hlinkClick r:id="rId4" action="ppaction://hlinksldjump"/>
            <a:extLst>
              <a:ext uri="{FF2B5EF4-FFF2-40B4-BE49-F238E27FC236}">
                <a16:creationId xmlns:a16="http://schemas.microsoft.com/office/drawing/2014/main" id="{551965BD-35AA-FD65-1CFA-9815D6E9C23E}"/>
              </a:ext>
            </a:extLst>
          </p:cNvPr>
          <p:cNvSpPr/>
          <p:nvPr/>
        </p:nvSpPr>
        <p:spPr>
          <a:xfrm rot="5400000">
            <a:off x="8100942" y="589675"/>
            <a:ext cx="1019100" cy="62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9" name="Google Shape;1839;p65">
            <a:hlinkClick r:id="rId5" action="ppaction://hlinksldjump"/>
            <a:extLst>
              <a:ext uri="{FF2B5EF4-FFF2-40B4-BE49-F238E27FC236}">
                <a16:creationId xmlns:a16="http://schemas.microsoft.com/office/drawing/2014/main" id="{7251B620-B9C1-D20D-A834-240169DD2738}"/>
              </a:ext>
            </a:extLst>
          </p:cNvPr>
          <p:cNvSpPr/>
          <p:nvPr/>
        </p:nvSpPr>
        <p:spPr>
          <a:xfrm rot="5400000">
            <a:off x="8089092" y="2537633"/>
            <a:ext cx="1042800" cy="62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0" name="Google Shape;1840;p65">
            <a:hlinkClick r:id="" action="ppaction://noaction"/>
            <a:extLst>
              <a:ext uri="{FF2B5EF4-FFF2-40B4-BE49-F238E27FC236}">
                <a16:creationId xmlns:a16="http://schemas.microsoft.com/office/drawing/2014/main" id="{6B552C42-53F2-2077-2979-C103846F12A9}"/>
              </a:ext>
            </a:extLst>
          </p:cNvPr>
          <p:cNvSpPr/>
          <p:nvPr/>
        </p:nvSpPr>
        <p:spPr>
          <a:xfrm rot="5400000">
            <a:off x="8100942" y="4501251"/>
            <a:ext cx="1019100" cy="62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1" name="Google Shape;1841;p65">
            <a:hlinkClick r:id="rId6" action="ppaction://hlinksldjump"/>
            <a:extLst>
              <a:ext uri="{FF2B5EF4-FFF2-40B4-BE49-F238E27FC236}">
                <a16:creationId xmlns:a16="http://schemas.microsoft.com/office/drawing/2014/main" id="{79248760-E0F9-AC08-0D66-EE0A57C121AC}"/>
              </a:ext>
            </a:extLst>
          </p:cNvPr>
          <p:cNvSpPr/>
          <p:nvPr/>
        </p:nvSpPr>
        <p:spPr>
          <a:xfrm rot="5400000">
            <a:off x="8141446" y="3528444"/>
            <a:ext cx="938100" cy="62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2" name="Google Shape;1842;p65">
            <a:hlinkClick r:id="rId4" action="ppaction://hlinksldjump"/>
            <a:extLst>
              <a:ext uri="{FF2B5EF4-FFF2-40B4-BE49-F238E27FC236}">
                <a16:creationId xmlns:a16="http://schemas.microsoft.com/office/drawing/2014/main" id="{9A8A715C-ABA1-2D17-C261-18DCC86D9E2E}"/>
              </a:ext>
            </a:extLst>
          </p:cNvPr>
          <p:cNvSpPr txBox="1"/>
          <p:nvPr/>
        </p:nvSpPr>
        <p:spPr>
          <a:xfrm>
            <a:off x="8189650" y="470225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accent4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844" name="Google Shape;1844;p65">
            <a:hlinkClick r:id="rId5" action="ppaction://hlinksldjump"/>
            <a:extLst>
              <a:ext uri="{FF2B5EF4-FFF2-40B4-BE49-F238E27FC236}">
                <a16:creationId xmlns:a16="http://schemas.microsoft.com/office/drawing/2014/main" id="{08F466F1-A0CF-D296-716E-4CE7676E4536}"/>
              </a:ext>
            </a:extLst>
          </p:cNvPr>
          <p:cNvSpPr txBox="1"/>
          <p:nvPr/>
        </p:nvSpPr>
        <p:spPr>
          <a:xfrm>
            <a:off x="8189650" y="2400638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accent1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845" name="Google Shape;1845;p65">
            <a:hlinkClick r:id="rId6" action="ppaction://hlinksldjump"/>
            <a:extLst>
              <a:ext uri="{FF2B5EF4-FFF2-40B4-BE49-F238E27FC236}">
                <a16:creationId xmlns:a16="http://schemas.microsoft.com/office/drawing/2014/main" id="{05BDD4A2-9CB4-9CB2-E0EA-3F75999A7D97}"/>
              </a:ext>
            </a:extLst>
          </p:cNvPr>
          <p:cNvSpPr txBox="1"/>
          <p:nvPr/>
        </p:nvSpPr>
        <p:spPr>
          <a:xfrm>
            <a:off x="8189650" y="3423511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accent3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846" name="Google Shape;1846;p65">
            <a:hlinkClick r:id="" action="ppaction://noaction"/>
            <a:extLst>
              <a:ext uri="{FF2B5EF4-FFF2-40B4-BE49-F238E27FC236}">
                <a16:creationId xmlns:a16="http://schemas.microsoft.com/office/drawing/2014/main" id="{5ECEB3CB-BD0C-E7DA-11E6-7F2677F82DA0}"/>
              </a:ext>
            </a:extLst>
          </p:cNvPr>
          <p:cNvSpPr txBox="1"/>
          <p:nvPr/>
        </p:nvSpPr>
        <p:spPr>
          <a:xfrm>
            <a:off x="8189650" y="4362805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accent4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grpSp>
        <p:nvGrpSpPr>
          <p:cNvPr id="1847" name="Google Shape;1847;p65">
            <a:extLst>
              <a:ext uri="{FF2B5EF4-FFF2-40B4-BE49-F238E27FC236}">
                <a16:creationId xmlns:a16="http://schemas.microsoft.com/office/drawing/2014/main" id="{C6638A71-1726-6B99-2CB2-37CD110F5132}"/>
              </a:ext>
            </a:extLst>
          </p:cNvPr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1848" name="Google Shape;1848;p65">
              <a:extLst>
                <a:ext uri="{FF2B5EF4-FFF2-40B4-BE49-F238E27FC236}">
                  <a16:creationId xmlns:a16="http://schemas.microsoft.com/office/drawing/2014/main" id="{7B947C99-C09E-8519-6D67-E779CED42201}"/>
                </a:ext>
              </a:extLst>
            </p:cNvPr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849" name="Google Shape;1849;p65">
              <a:extLst>
                <a:ext uri="{FF2B5EF4-FFF2-40B4-BE49-F238E27FC236}">
                  <a16:creationId xmlns:a16="http://schemas.microsoft.com/office/drawing/2014/main" id="{5C755118-FD39-ADEE-8DD0-7B1629423EB0}"/>
                </a:ext>
              </a:extLst>
            </p:cNvPr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1850" name="Google Shape;1850;p65">
            <a:hlinkClick r:id="rId7" action="ppaction://hlinksldjump"/>
            <a:extLst>
              <a:ext uri="{FF2B5EF4-FFF2-40B4-BE49-F238E27FC236}">
                <a16:creationId xmlns:a16="http://schemas.microsoft.com/office/drawing/2014/main" id="{E5B0E290-617A-22D3-20B5-CE5A5791BC06}"/>
              </a:ext>
            </a:extLst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1" name="Google Shape;1851;p65">
            <a:hlinkClick r:id="rId8" action="ppaction://hlinksldjump"/>
            <a:extLst>
              <a:ext uri="{FF2B5EF4-FFF2-40B4-BE49-F238E27FC236}">
                <a16:creationId xmlns:a16="http://schemas.microsoft.com/office/drawing/2014/main" id="{69B9084F-C5F1-829E-ECBB-F2AFE2DB4923}"/>
              </a:ext>
            </a:extLst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Паралелограм 1">
            <a:extLst>
              <a:ext uri="{FF2B5EF4-FFF2-40B4-BE49-F238E27FC236}">
                <a16:creationId xmlns:a16="http://schemas.microsoft.com/office/drawing/2014/main" id="{8AD55D6A-DFA5-AA55-6A52-BEFCE537CC7F}"/>
              </a:ext>
            </a:extLst>
          </p:cNvPr>
          <p:cNvSpPr/>
          <p:nvPr/>
        </p:nvSpPr>
        <p:spPr>
          <a:xfrm flipV="1">
            <a:off x="1494229" y="3283451"/>
            <a:ext cx="4048877" cy="1493336"/>
          </a:xfrm>
          <a:prstGeom prst="parallelogram">
            <a:avLst>
              <a:gd name="adj" fmla="val 73513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852" name="Google Shape;1852;p6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4801CE4-7C8F-F1E5-4E66-F7C3B6AD721A}"/>
              </a:ext>
            </a:extLst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3" name="Google Shape;1853;p6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2ED3D9F4-7572-2C5D-A396-722C661C4E52}"/>
              </a:ext>
            </a:extLst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677" name="Parallelogram 23556">
            <a:extLst>
              <a:ext uri="{FF2B5EF4-FFF2-40B4-BE49-F238E27FC236}">
                <a16:creationId xmlns:a16="http://schemas.microsoft.com/office/drawing/2014/main" id="{F7812813-9A81-4BD4-BB79-2FD66BE832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4235" y="1815704"/>
            <a:ext cx="3887390" cy="1458515"/>
          </a:xfrm>
          <a:prstGeom prst="parallelogram">
            <a:avLst>
              <a:gd name="adj" fmla="val 66633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uk-UA" altLang="uk-UA" sz="1350" kern="1200">
              <a:solidFill>
                <a:srgbClr val="000000"/>
              </a:solidFill>
              <a:latin typeface="Calibri" panose="020F0502020204030204" pitchFamily="34" charset="0"/>
              <a:ea typeface="+mn-ea"/>
              <a:cs typeface="+mn-cs"/>
            </a:endParaRPr>
          </a:p>
        </p:txBody>
      </p:sp>
      <p:graphicFrame>
        <p:nvGraphicFramePr>
          <p:cNvPr id="28678" name="Object 6">
            <a:extLst>
              <a:ext uri="{FF2B5EF4-FFF2-40B4-BE49-F238E27FC236}">
                <a16:creationId xmlns:a16="http://schemas.microsoft.com/office/drawing/2014/main" id="{AC49AAFF-76F0-40DE-8398-4ED6F8CEFE6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4954005"/>
              </p:ext>
            </p:extLst>
          </p:nvPr>
        </p:nvGraphicFramePr>
        <p:xfrm>
          <a:off x="2465785" y="4192191"/>
          <a:ext cx="607219" cy="404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9" imgW="152280" imgH="139680" progId="Equation.3">
                  <p:embed/>
                </p:oleObj>
              </mc:Choice>
              <mc:Fallback>
                <p:oleObj name="Формула" r:id="rId9" imgW="152280" imgH="139680" progId="Equation.3">
                  <p:embed/>
                  <p:pic>
                    <p:nvPicPr>
                      <p:cNvPr id="28678" name="Object 6">
                        <a:extLst>
                          <a:ext uri="{FF2B5EF4-FFF2-40B4-BE49-F238E27FC236}">
                            <a16:creationId xmlns:a16="http://schemas.microsoft.com/office/drawing/2014/main" id="{AC49AAFF-76F0-40DE-8398-4ED6F8CEFE6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65785" y="4192191"/>
                        <a:ext cx="607219" cy="404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9" name="Object 11">
            <a:extLst>
              <a:ext uri="{FF2B5EF4-FFF2-40B4-BE49-F238E27FC236}">
                <a16:creationId xmlns:a16="http://schemas.microsoft.com/office/drawing/2014/main" id="{3B256273-8242-4DB6-8703-4C4B53F8613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5703594"/>
              </p:ext>
            </p:extLst>
          </p:nvPr>
        </p:nvGraphicFramePr>
        <p:xfrm>
          <a:off x="5922169" y="1471613"/>
          <a:ext cx="1890713" cy="6179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11" imgW="622080" imgH="203040" progId="Equation.3">
                  <p:embed/>
                </p:oleObj>
              </mc:Choice>
              <mc:Fallback>
                <p:oleObj name="Формула" r:id="rId11" imgW="622080" imgH="203040" progId="Equation.3">
                  <p:embed/>
                  <p:pic>
                    <p:nvPicPr>
                      <p:cNvPr id="28679" name="Object 11">
                        <a:extLst>
                          <a:ext uri="{FF2B5EF4-FFF2-40B4-BE49-F238E27FC236}">
                            <a16:creationId xmlns:a16="http://schemas.microsoft.com/office/drawing/2014/main" id="{3B256273-8242-4DB6-8703-4C4B53F8613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22169" y="1471613"/>
                        <a:ext cx="1890713" cy="61793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81" name="Object 24">
            <a:extLst>
              <a:ext uri="{FF2B5EF4-FFF2-40B4-BE49-F238E27FC236}">
                <a16:creationId xmlns:a16="http://schemas.microsoft.com/office/drawing/2014/main" id="{7DA33A24-A821-411F-A3CD-F47DF0727BB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9089924"/>
              </p:ext>
            </p:extLst>
          </p:nvPr>
        </p:nvGraphicFramePr>
        <p:xfrm>
          <a:off x="2412207" y="1869282"/>
          <a:ext cx="607219" cy="5881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13" imgW="152280" imgH="203040" progId="Equation.3">
                  <p:embed/>
                </p:oleObj>
              </mc:Choice>
              <mc:Fallback>
                <p:oleObj name="Формула" r:id="rId13" imgW="152280" imgH="203040" progId="Equation.3">
                  <p:embed/>
                  <p:pic>
                    <p:nvPicPr>
                      <p:cNvPr id="28681" name="Object 24">
                        <a:extLst>
                          <a:ext uri="{FF2B5EF4-FFF2-40B4-BE49-F238E27FC236}">
                            <a16:creationId xmlns:a16="http://schemas.microsoft.com/office/drawing/2014/main" id="{7DA33A24-A821-411F-A3CD-F47DF0727BB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2207" y="1869282"/>
                        <a:ext cx="607219" cy="58816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82" name="Object 25">
            <a:extLst>
              <a:ext uri="{FF2B5EF4-FFF2-40B4-BE49-F238E27FC236}">
                <a16:creationId xmlns:a16="http://schemas.microsoft.com/office/drawing/2014/main" id="{5A1F1FB4-9D70-4508-9940-0F71CE467F9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7621658"/>
              </p:ext>
            </p:extLst>
          </p:nvPr>
        </p:nvGraphicFramePr>
        <p:xfrm>
          <a:off x="3892154" y="2825353"/>
          <a:ext cx="454819" cy="4036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15" imgW="114120" imgH="139680" progId="Equation.3">
                  <p:embed/>
                </p:oleObj>
              </mc:Choice>
              <mc:Fallback>
                <p:oleObj name="Формула" r:id="rId15" imgW="114120" imgH="139680" progId="Equation.3">
                  <p:embed/>
                  <p:pic>
                    <p:nvPicPr>
                      <p:cNvPr id="28682" name="Object 25">
                        <a:extLst>
                          <a:ext uri="{FF2B5EF4-FFF2-40B4-BE49-F238E27FC236}">
                            <a16:creationId xmlns:a16="http://schemas.microsoft.com/office/drawing/2014/main" id="{5A1F1FB4-9D70-4508-9940-0F71CE467F9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92154" y="2825353"/>
                        <a:ext cx="454819" cy="4036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455395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7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4" name="Google Shape;1784;p65"/>
          <p:cNvSpPr txBox="1">
            <a:spLocks noGrp="1"/>
          </p:cNvSpPr>
          <p:nvPr>
            <p:ph type="title"/>
          </p:nvPr>
        </p:nvSpPr>
        <p:spPr>
          <a:xfrm>
            <a:off x="1541075" y="540317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b="1" dirty="0">
                <a:solidFill>
                  <a:schemeClr val="accent1"/>
                </a:solidFill>
              </a:rPr>
              <a:t>Виконайте усно</a:t>
            </a:r>
            <a:endParaRPr dirty="0"/>
          </a:p>
        </p:txBody>
      </p:sp>
      <p:sp>
        <p:nvSpPr>
          <p:cNvPr id="1837" name="Google Shape;1837;p65">
            <a:hlinkClick r:id="rId3" action="ppaction://hlinksldjump"/>
          </p:cNvPr>
          <p:cNvSpPr/>
          <p:nvPr/>
        </p:nvSpPr>
        <p:spPr>
          <a:xfrm rot="5400000">
            <a:off x="8135450" y="1556928"/>
            <a:ext cx="950100" cy="62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8" name="Google Shape;1838;p65">
            <a:hlinkClick r:id="rId4" action="ppaction://hlinksldjump"/>
          </p:cNvPr>
          <p:cNvSpPr/>
          <p:nvPr/>
        </p:nvSpPr>
        <p:spPr>
          <a:xfrm rot="5400000">
            <a:off x="8100942" y="589675"/>
            <a:ext cx="1019100" cy="62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9" name="Google Shape;1839;p65">
            <a:hlinkClick r:id="rId5" action="ppaction://hlinksldjump"/>
          </p:cNvPr>
          <p:cNvSpPr/>
          <p:nvPr/>
        </p:nvSpPr>
        <p:spPr>
          <a:xfrm rot="5400000">
            <a:off x="8089092" y="2537633"/>
            <a:ext cx="1042800" cy="62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0" name="Google Shape;1840;p65">
            <a:hlinkClick r:id="" action="ppaction://noaction"/>
          </p:cNvPr>
          <p:cNvSpPr/>
          <p:nvPr/>
        </p:nvSpPr>
        <p:spPr>
          <a:xfrm rot="5400000">
            <a:off x="8100942" y="4501251"/>
            <a:ext cx="1019100" cy="62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1" name="Google Shape;1841;p65">
            <a:hlinkClick r:id="rId6" action="ppaction://hlinksldjump"/>
          </p:cNvPr>
          <p:cNvSpPr/>
          <p:nvPr/>
        </p:nvSpPr>
        <p:spPr>
          <a:xfrm rot="5400000">
            <a:off x="8141446" y="3528444"/>
            <a:ext cx="938100" cy="62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2" name="Google Shape;1842;p65">
            <a:hlinkClick r:id="rId4" action="ppaction://hlinksldjump"/>
          </p:cNvPr>
          <p:cNvSpPr txBox="1"/>
          <p:nvPr/>
        </p:nvSpPr>
        <p:spPr>
          <a:xfrm>
            <a:off x="8189650" y="470225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accent4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844" name="Google Shape;1844;p65">
            <a:hlinkClick r:id="rId5" action="ppaction://hlinksldjump"/>
          </p:cNvPr>
          <p:cNvSpPr txBox="1"/>
          <p:nvPr/>
        </p:nvSpPr>
        <p:spPr>
          <a:xfrm>
            <a:off x="8189650" y="2400638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accent1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845" name="Google Shape;1845;p65">
            <a:hlinkClick r:id="rId6" action="ppaction://hlinksldjump"/>
          </p:cNvPr>
          <p:cNvSpPr txBox="1"/>
          <p:nvPr/>
        </p:nvSpPr>
        <p:spPr>
          <a:xfrm>
            <a:off x="8189650" y="3423511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accent3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846" name="Google Shape;1846;p65">
            <a:hlinkClick r:id="" action="ppaction://noaction"/>
          </p:cNvPr>
          <p:cNvSpPr txBox="1"/>
          <p:nvPr/>
        </p:nvSpPr>
        <p:spPr>
          <a:xfrm>
            <a:off x="8189650" y="4362805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solidFill>
                <a:schemeClr val="accent4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grpSp>
        <p:nvGrpSpPr>
          <p:cNvPr id="1847" name="Google Shape;1847;p65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1848" name="Google Shape;1848;p65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849" name="Google Shape;1849;p65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</a:endParaRPr>
            </a:p>
          </p:txBody>
        </p:sp>
      </p:grpSp>
      <p:sp>
        <p:nvSpPr>
          <p:cNvPr id="1850" name="Google Shape;1850;p65">
            <a:hlinkClick r:id="rId7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1" name="Google Shape;1851;p65">
            <a:hlinkClick r:id="rId8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2" name="Google Shape;1852;p65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3" name="Google Shape;1853;p65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5C8BE2B0-85C6-6820-F583-E7B36E58396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22513" y="1420425"/>
            <a:ext cx="6820409" cy="31120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E9BCA78-2759-3D98-C2F5-26E560CC9F40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b="20527"/>
          <a:stretch>
            <a:fillRect/>
          </a:stretch>
        </p:blipFill>
        <p:spPr>
          <a:xfrm>
            <a:off x="1466739" y="4072520"/>
            <a:ext cx="4972484" cy="20885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C79C276-6E62-3EC6-4E10-82C2089353C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437972" y="4022540"/>
            <a:ext cx="1432246" cy="2667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Shape 16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5" name="Google Shape;1685;p62"/>
          <p:cNvSpPr txBox="1">
            <a:spLocks noGrp="1"/>
          </p:cNvSpPr>
          <p:nvPr>
            <p:ph type="title"/>
          </p:nvPr>
        </p:nvSpPr>
        <p:spPr>
          <a:xfrm>
            <a:off x="1540429" y="540317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>
                <a:solidFill>
                  <a:schemeClr val="accent2"/>
                </a:solidFill>
              </a:rPr>
              <a:t>Виконаємо  разом</a:t>
            </a: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1697" name="Google Shape;1697;p62"/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698" name="Google Shape;1698;p62"/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699" name="Google Shape;1699;p62">
            <a:hlinkClick r:id="rId3" action="ppaction://hlinksldjump"/>
          </p:cNvPr>
          <p:cNvSpPr/>
          <p:nvPr/>
        </p:nvSpPr>
        <p:spPr>
          <a:xfrm rot="5400000">
            <a:off x="8135450" y="1556928"/>
            <a:ext cx="950100" cy="62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700" name="Google Shape;1700;p62">
            <a:hlinkClick r:id="rId4" action="ppaction://hlinksldjump"/>
          </p:cNvPr>
          <p:cNvSpPr/>
          <p:nvPr/>
        </p:nvSpPr>
        <p:spPr>
          <a:xfrm rot="5400000">
            <a:off x="8100942" y="589675"/>
            <a:ext cx="1019100" cy="62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701" name="Google Shape;1701;p62">
            <a:hlinkClick r:id="rId5" action="ppaction://hlinksldjump"/>
          </p:cNvPr>
          <p:cNvSpPr/>
          <p:nvPr/>
        </p:nvSpPr>
        <p:spPr>
          <a:xfrm rot="5400000">
            <a:off x="8089092" y="2537633"/>
            <a:ext cx="1042800" cy="62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702" name="Google Shape;1702;p62">
            <a:hlinkClick r:id="" action="ppaction://noaction"/>
          </p:cNvPr>
          <p:cNvSpPr/>
          <p:nvPr/>
        </p:nvSpPr>
        <p:spPr>
          <a:xfrm rot="5400000">
            <a:off x="8100942" y="4501251"/>
            <a:ext cx="1019100" cy="62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703" name="Google Shape;1703;p62">
            <a:hlinkClick r:id="rId6" action="ppaction://hlinksldjump"/>
          </p:cNvPr>
          <p:cNvSpPr/>
          <p:nvPr/>
        </p:nvSpPr>
        <p:spPr>
          <a:xfrm rot="5400000">
            <a:off x="8141446" y="3528444"/>
            <a:ext cx="938100" cy="62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704" name="Google Shape;1704;p62">
            <a:hlinkClick r:id="rId4" action="ppaction://hlinksldjump"/>
          </p:cNvPr>
          <p:cNvSpPr txBox="1"/>
          <p:nvPr/>
        </p:nvSpPr>
        <p:spPr>
          <a:xfrm>
            <a:off x="8189650" y="470225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1" i="0" u="none" strike="noStrike" kern="0" cap="none" spc="0" normalizeH="0" baseline="0" noProof="0" dirty="0">
              <a:ln>
                <a:noFill/>
              </a:ln>
              <a:solidFill>
                <a:srgbClr val="EA4335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705" name="Google Shape;1705;p62">
            <a:hlinkClick r:id="rId3" action="ppaction://hlinksldjump"/>
          </p:cNvPr>
          <p:cNvSpPr txBox="1"/>
          <p:nvPr/>
        </p:nvSpPr>
        <p:spPr>
          <a:xfrm>
            <a:off x="8189650" y="1476316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1" i="0" u="none" strike="noStrike" kern="0" cap="none" spc="0" normalizeH="0" baseline="0" noProof="0" dirty="0">
              <a:ln>
                <a:noFill/>
              </a:ln>
              <a:solidFill>
                <a:srgbClr val="34A853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707" name="Google Shape;1707;p62">
            <a:hlinkClick r:id="rId6" action="ppaction://hlinksldjump"/>
          </p:cNvPr>
          <p:cNvSpPr txBox="1"/>
          <p:nvPr/>
        </p:nvSpPr>
        <p:spPr>
          <a:xfrm>
            <a:off x="8189650" y="3423511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1" i="0" u="none" strike="noStrike" kern="0" cap="none" spc="0" normalizeH="0" baseline="0" noProof="0" dirty="0">
              <a:ln>
                <a:noFill/>
              </a:ln>
              <a:solidFill>
                <a:srgbClr val="FBBC05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</p:txBody>
      </p:sp>
      <p:grpSp>
        <p:nvGrpSpPr>
          <p:cNvPr id="1709" name="Google Shape;1709;p62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1710" name="Google Shape;1710;p62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435D74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711" name="Google Shape;1711;p62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435D74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712" name="Google Shape;1712;p62">
            <a:hlinkClick r:id="rId7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713" name="Google Shape;1713;p62">
            <a:hlinkClick r:id="rId8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714" name="Google Shape;1714;p62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715" name="Google Shape;1715;p62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7DAD706-017E-2B87-4B75-6E539B112DAC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4009"/>
          <a:stretch/>
        </p:blipFill>
        <p:spPr>
          <a:xfrm>
            <a:off x="1702827" y="1258883"/>
            <a:ext cx="5068651" cy="10171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0C0F321-80FD-57D7-EBEB-23463C7CEFB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76257" y="2359120"/>
            <a:ext cx="3151890" cy="24010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536600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7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4" name="Google Shape;1784;p65"/>
          <p:cNvSpPr txBox="1">
            <a:spLocks noGrp="1"/>
          </p:cNvSpPr>
          <p:nvPr>
            <p:ph type="title"/>
          </p:nvPr>
        </p:nvSpPr>
        <p:spPr>
          <a:xfrm>
            <a:off x="1541075" y="540317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b="1" dirty="0">
                <a:solidFill>
                  <a:schemeClr val="accent1"/>
                </a:solidFill>
              </a:rPr>
              <a:t>Виконаємо  разом</a:t>
            </a:r>
            <a:endParaRPr dirty="0"/>
          </a:p>
        </p:txBody>
      </p:sp>
      <p:sp>
        <p:nvSpPr>
          <p:cNvPr id="1837" name="Google Shape;1837;p65">
            <a:hlinkClick r:id="rId3" action="ppaction://hlinksldjump"/>
          </p:cNvPr>
          <p:cNvSpPr/>
          <p:nvPr/>
        </p:nvSpPr>
        <p:spPr>
          <a:xfrm rot="5400000">
            <a:off x="8135450" y="1556928"/>
            <a:ext cx="950100" cy="62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838" name="Google Shape;1838;p65">
            <a:hlinkClick r:id="rId4" action="ppaction://hlinksldjump"/>
          </p:cNvPr>
          <p:cNvSpPr/>
          <p:nvPr/>
        </p:nvSpPr>
        <p:spPr>
          <a:xfrm rot="5400000">
            <a:off x="8100942" y="589675"/>
            <a:ext cx="1019100" cy="62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839" name="Google Shape;1839;p65">
            <a:hlinkClick r:id="rId5" action="ppaction://hlinksldjump"/>
          </p:cNvPr>
          <p:cNvSpPr/>
          <p:nvPr/>
        </p:nvSpPr>
        <p:spPr>
          <a:xfrm rot="5400000">
            <a:off x="8089092" y="2537633"/>
            <a:ext cx="1042800" cy="62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840" name="Google Shape;1840;p65">
            <a:hlinkClick r:id="" action="ppaction://noaction"/>
          </p:cNvPr>
          <p:cNvSpPr/>
          <p:nvPr/>
        </p:nvSpPr>
        <p:spPr>
          <a:xfrm rot="5400000">
            <a:off x="8100942" y="4501251"/>
            <a:ext cx="1019100" cy="62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841" name="Google Shape;1841;p65">
            <a:hlinkClick r:id="rId6" action="ppaction://hlinksldjump"/>
          </p:cNvPr>
          <p:cNvSpPr/>
          <p:nvPr/>
        </p:nvSpPr>
        <p:spPr>
          <a:xfrm rot="5400000">
            <a:off x="8141446" y="3528444"/>
            <a:ext cx="938100" cy="62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842" name="Google Shape;1842;p65">
            <a:hlinkClick r:id="rId4" action="ppaction://hlinksldjump"/>
          </p:cNvPr>
          <p:cNvSpPr txBox="1"/>
          <p:nvPr/>
        </p:nvSpPr>
        <p:spPr>
          <a:xfrm>
            <a:off x="8189650" y="470225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1" i="0" u="none" strike="noStrike" kern="0" cap="none" spc="0" normalizeH="0" baseline="0" noProof="0" dirty="0">
              <a:ln>
                <a:noFill/>
              </a:ln>
              <a:solidFill>
                <a:srgbClr val="EA4335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844" name="Google Shape;1844;p65">
            <a:hlinkClick r:id="rId5" action="ppaction://hlinksldjump"/>
          </p:cNvPr>
          <p:cNvSpPr txBox="1"/>
          <p:nvPr/>
        </p:nvSpPr>
        <p:spPr>
          <a:xfrm>
            <a:off x="8189650" y="2400638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1" i="0" u="none" strike="noStrike" kern="0" cap="none" spc="0" normalizeH="0" baseline="0" noProof="0" dirty="0">
              <a:ln>
                <a:noFill/>
              </a:ln>
              <a:solidFill>
                <a:srgbClr val="4D8CF5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845" name="Google Shape;1845;p65">
            <a:hlinkClick r:id="rId6" action="ppaction://hlinksldjump"/>
          </p:cNvPr>
          <p:cNvSpPr txBox="1"/>
          <p:nvPr/>
        </p:nvSpPr>
        <p:spPr>
          <a:xfrm>
            <a:off x="8189650" y="3423511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1" i="0" u="none" strike="noStrike" kern="0" cap="none" spc="0" normalizeH="0" baseline="0" noProof="0" dirty="0">
              <a:ln>
                <a:noFill/>
              </a:ln>
              <a:solidFill>
                <a:srgbClr val="FBBC05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846" name="Google Shape;1846;p65">
            <a:hlinkClick r:id="" action="ppaction://noaction"/>
          </p:cNvPr>
          <p:cNvSpPr txBox="1"/>
          <p:nvPr/>
        </p:nvSpPr>
        <p:spPr>
          <a:xfrm>
            <a:off x="8189650" y="4362805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1" i="0" u="none" strike="noStrike" kern="0" cap="none" spc="0" normalizeH="0" baseline="0" noProof="0" dirty="0">
              <a:ln>
                <a:noFill/>
              </a:ln>
              <a:solidFill>
                <a:srgbClr val="EA4335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</p:txBody>
      </p:sp>
      <p:grpSp>
        <p:nvGrpSpPr>
          <p:cNvPr id="1847" name="Google Shape;1847;p65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1848" name="Google Shape;1848;p65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435D74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849" name="Google Shape;1849;p65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435D74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850" name="Google Shape;1850;p65">
            <a:hlinkClick r:id="rId7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851" name="Google Shape;1851;p65">
            <a:hlinkClick r:id="rId8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852" name="Google Shape;1852;p65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853" name="Google Shape;1853;p65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295FF68-7B81-FBFF-092F-FFD872603265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t="13790" r="1639"/>
          <a:stretch>
            <a:fillRect/>
          </a:stretch>
        </p:blipFill>
        <p:spPr>
          <a:xfrm>
            <a:off x="888142" y="3210333"/>
            <a:ext cx="7159533" cy="4282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13C701A-59BD-7D53-7383-5DA8E8214839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t="7725"/>
          <a:stretch>
            <a:fillRect/>
          </a:stretch>
        </p:blipFill>
        <p:spPr>
          <a:xfrm>
            <a:off x="888143" y="3934534"/>
            <a:ext cx="7127484" cy="4782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E625D2B-B21F-FB91-0E87-ACDC59D68823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r="1553"/>
          <a:stretch>
            <a:fillRect/>
          </a:stretch>
        </p:blipFill>
        <p:spPr>
          <a:xfrm>
            <a:off x="891528" y="1453784"/>
            <a:ext cx="7184813" cy="5658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A0CD4B9-162B-7BF0-9A0B-A9FC928860A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91528" y="2319418"/>
            <a:ext cx="7184813" cy="5022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082620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8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" name="Google Shape;890;p42"/>
          <p:cNvSpPr txBox="1">
            <a:spLocks noGrp="1"/>
          </p:cNvSpPr>
          <p:nvPr>
            <p:ph type="title"/>
          </p:nvPr>
        </p:nvSpPr>
        <p:spPr>
          <a:xfrm>
            <a:off x="1541075" y="541333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/>
              <a:t>Виконаємо разом</a:t>
            </a:r>
            <a:endParaRPr dirty="0"/>
          </a:p>
        </p:txBody>
      </p:sp>
      <p:sp>
        <p:nvSpPr>
          <p:cNvPr id="1033" name="Google Shape;1033;p42">
            <a:hlinkClick r:id="" action="ppaction://noaction"/>
          </p:cNvPr>
          <p:cNvSpPr/>
          <p:nvPr/>
        </p:nvSpPr>
        <p:spPr>
          <a:xfrm rot="5400000">
            <a:off x="7392625" y="2482400"/>
            <a:ext cx="2442000" cy="59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034" name="Google Shape;1034;p42">
            <a:hlinkClick r:id="" action="ppaction://noaction"/>
          </p:cNvPr>
          <p:cNvSpPr/>
          <p:nvPr/>
        </p:nvSpPr>
        <p:spPr>
          <a:xfrm rot="5400000">
            <a:off x="7971777" y="1899711"/>
            <a:ext cx="1283700" cy="59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035" name="Google Shape;1035;p42">
            <a:hlinkClick r:id="rId3" action="ppaction://hlinksldjump"/>
          </p:cNvPr>
          <p:cNvSpPr/>
          <p:nvPr/>
        </p:nvSpPr>
        <p:spPr>
          <a:xfrm rot="5400000">
            <a:off x="7956627" y="4353677"/>
            <a:ext cx="1314000" cy="59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036" name="Google Shape;1036;p42">
            <a:hlinkClick r:id="rId4" action="ppaction://hlinksldjump"/>
          </p:cNvPr>
          <p:cNvSpPr txBox="1"/>
          <p:nvPr/>
        </p:nvSpPr>
        <p:spPr>
          <a:xfrm>
            <a:off x="8264833" y="1859014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1" i="0" u="none" strike="noStrike" kern="0" cap="none" spc="0" normalizeH="0" baseline="0" noProof="0" dirty="0">
              <a:ln>
                <a:noFill/>
              </a:ln>
              <a:solidFill>
                <a:srgbClr val="EA4335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037" name="Google Shape;1037;p42">
            <a:hlinkClick r:id="" action="ppaction://noaction"/>
          </p:cNvPr>
          <p:cNvSpPr txBox="1"/>
          <p:nvPr/>
        </p:nvSpPr>
        <p:spPr>
          <a:xfrm>
            <a:off x="8264833" y="3062914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1" i="0" u="none" strike="noStrike" kern="0" cap="none" spc="0" normalizeH="0" baseline="0" noProof="0" dirty="0">
              <a:ln>
                <a:noFill/>
              </a:ln>
              <a:solidFill>
                <a:srgbClr val="34A853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038" name="Google Shape;1038;p42">
            <a:hlinkClick r:id="rId3" action="ppaction://hlinksldjump"/>
          </p:cNvPr>
          <p:cNvSpPr txBox="1"/>
          <p:nvPr/>
        </p:nvSpPr>
        <p:spPr>
          <a:xfrm>
            <a:off x="8264833" y="4266814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1" i="0" u="none" strike="noStrike" kern="0" cap="none" spc="0" normalizeH="0" baseline="0" noProof="0" dirty="0">
              <a:ln>
                <a:noFill/>
              </a:ln>
              <a:solidFill>
                <a:srgbClr val="4D8CF5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039" name="Google Shape;1039;p42">
            <a:hlinkClick r:id="rId5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040" name="Google Shape;1040;p42">
            <a:hlinkClick r:id="rId6" action="ppaction://hlinksldjump"/>
          </p:cNvPr>
          <p:cNvSpPr/>
          <p:nvPr/>
        </p:nvSpPr>
        <p:spPr>
          <a:xfrm rot="5400000">
            <a:off x="8026975" y="670125"/>
            <a:ext cx="1173300" cy="59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041" name="Google Shape;1041;p42">
            <a:hlinkClick r:id="rId6" action="ppaction://hlinksldjump"/>
          </p:cNvPr>
          <p:cNvSpPr txBox="1"/>
          <p:nvPr/>
        </p:nvSpPr>
        <p:spPr>
          <a:xfrm>
            <a:off x="8264833" y="655114"/>
            <a:ext cx="4404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1" i="0" u="none" strike="noStrike" kern="0" cap="none" spc="0" normalizeH="0" baseline="0" noProof="0" dirty="0">
              <a:ln>
                <a:noFill/>
              </a:ln>
              <a:solidFill>
                <a:srgbClr val="FBBC05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</p:txBody>
      </p:sp>
      <p:grpSp>
        <p:nvGrpSpPr>
          <p:cNvPr id="1042" name="Google Shape;1042;p42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1043" name="Google Shape;1043;p42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435D74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4" name="Google Shape;1044;p42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435D74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045" name="Google Shape;1045;p42">
            <a:hlinkClick r:id="rId7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046" name="Google Shape;1046;p42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047" name="Google Shape;1047;p42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275BBDF-B527-CBD6-4BE7-FA50F939FF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91940" y="1320099"/>
            <a:ext cx="6267450" cy="4095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050EE02-4744-7F8C-CEE9-A65B79EAA988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t="5893"/>
          <a:stretch>
            <a:fillRect/>
          </a:stretch>
        </p:blipFill>
        <p:spPr>
          <a:xfrm>
            <a:off x="1191940" y="2109604"/>
            <a:ext cx="6378147" cy="9533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CF53FB7-4C7A-81D9-998A-F349277BAD2E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t="6160"/>
          <a:stretch>
            <a:fillRect/>
          </a:stretch>
        </p:blipFill>
        <p:spPr>
          <a:xfrm>
            <a:off x="1214529" y="3538039"/>
            <a:ext cx="6355558" cy="9737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16089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5" name="Google Shape;1685;p62"/>
          <p:cNvSpPr txBox="1">
            <a:spLocks noGrp="1"/>
          </p:cNvSpPr>
          <p:nvPr>
            <p:ph type="title"/>
          </p:nvPr>
        </p:nvSpPr>
        <p:spPr>
          <a:xfrm>
            <a:off x="1540429" y="540317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dirty="0">
                <a:solidFill>
                  <a:schemeClr val="accent2"/>
                </a:solidFill>
              </a:rPr>
              <a:t>Закріплюємо вивчене</a:t>
            </a: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1697" name="Google Shape;1697;p62"/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698" name="Google Shape;1698;p62"/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699" name="Google Shape;1699;p62">
            <a:hlinkClick r:id="rId3" action="ppaction://hlinksldjump"/>
          </p:cNvPr>
          <p:cNvSpPr/>
          <p:nvPr/>
        </p:nvSpPr>
        <p:spPr>
          <a:xfrm rot="5400000">
            <a:off x="8135450" y="1556928"/>
            <a:ext cx="950100" cy="62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700" name="Google Shape;1700;p62">
            <a:hlinkClick r:id="rId4" action="ppaction://hlinksldjump"/>
          </p:cNvPr>
          <p:cNvSpPr/>
          <p:nvPr/>
        </p:nvSpPr>
        <p:spPr>
          <a:xfrm rot="5400000">
            <a:off x="8100942" y="589675"/>
            <a:ext cx="1019100" cy="62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701" name="Google Shape;1701;p62">
            <a:hlinkClick r:id="rId5" action="ppaction://hlinksldjump"/>
          </p:cNvPr>
          <p:cNvSpPr/>
          <p:nvPr/>
        </p:nvSpPr>
        <p:spPr>
          <a:xfrm rot="5400000">
            <a:off x="8089092" y="2537633"/>
            <a:ext cx="1042800" cy="62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702" name="Google Shape;1702;p62">
            <a:hlinkClick r:id="" action="ppaction://noaction"/>
          </p:cNvPr>
          <p:cNvSpPr/>
          <p:nvPr/>
        </p:nvSpPr>
        <p:spPr>
          <a:xfrm rot="5400000">
            <a:off x="8100942" y="4501251"/>
            <a:ext cx="1019100" cy="62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703" name="Google Shape;1703;p62">
            <a:hlinkClick r:id="rId6" action="ppaction://hlinksldjump"/>
          </p:cNvPr>
          <p:cNvSpPr/>
          <p:nvPr/>
        </p:nvSpPr>
        <p:spPr>
          <a:xfrm rot="5400000">
            <a:off x="8141446" y="3528444"/>
            <a:ext cx="938100" cy="62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704" name="Google Shape;1704;p62">
            <a:hlinkClick r:id="rId4" action="ppaction://hlinksldjump"/>
          </p:cNvPr>
          <p:cNvSpPr txBox="1"/>
          <p:nvPr/>
        </p:nvSpPr>
        <p:spPr>
          <a:xfrm>
            <a:off x="8189650" y="470225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1" i="0" u="none" strike="noStrike" kern="0" cap="none" spc="0" normalizeH="0" baseline="0" noProof="0" dirty="0">
              <a:ln>
                <a:noFill/>
              </a:ln>
              <a:solidFill>
                <a:srgbClr val="EA4335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705" name="Google Shape;1705;p62">
            <a:hlinkClick r:id="rId3" action="ppaction://hlinksldjump"/>
          </p:cNvPr>
          <p:cNvSpPr txBox="1"/>
          <p:nvPr/>
        </p:nvSpPr>
        <p:spPr>
          <a:xfrm>
            <a:off x="8189650" y="1476316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1" i="0" u="none" strike="noStrike" kern="0" cap="none" spc="0" normalizeH="0" baseline="0" noProof="0" dirty="0">
              <a:ln>
                <a:noFill/>
              </a:ln>
              <a:solidFill>
                <a:srgbClr val="34A853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707" name="Google Shape;1707;p62">
            <a:hlinkClick r:id="rId6" action="ppaction://hlinksldjump"/>
          </p:cNvPr>
          <p:cNvSpPr txBox="1"/>
          <p:nvPr/>
        </p:nvSpPr>
        <p:spPr>
          <a:xfrm>
            <a:off x="8189650" y="3423511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1" i="0" u="none" strike="noStrike" kern="0" cap="none" spc="0" normalizeH="0" baseline="0" noProof="0" dirty="0">
              <a:ln>
                <a:noFill/>
              </a:ln>
              <a:solidFill>
                <a:srgbClr val="FBBC05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</p:txBody>
      </p:sp>
      <p:grpSp>
        <p:nvGrpSpPr>
          <p:cNvPr id="1709" name="Google Shape;1709;p62"/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1710" name="Google Shape;1710;p62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435D74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711" name="Google Shape;1711;p62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435D74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712" name="Google Shape;1712;p62">
            <a:hlinkClick r:id="rId3" action="ppaction://hlinksldjump"/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713" name="Google Shape;1713;p62">
            <a:hlinkClick r:id="rId5" action="ppaction://hlinksldjump"/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714" name="Google Shape;1714;p62">
            <a:hlinkClick r:id="" action="ppaction://hlinkshowjump?jump=nextslide"/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715" name="Google Shape;1715;p62">
            <a:hlinkClick r:id="" action="ppaction://hlinkshowjump?jump=previousslide"/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pic>
        <p:nvPicPr>
          <p:cNvPr id="3" name="Рисунок 2">
            <a:hlinkClick r:id="rId7"/>
            <a:extLst>
              <a:ext uri="{FF2B5EF4-FFF2-40B4-BE49-F238E27FC236}">
                <a16:creationId xmlns:a16="http://schemas.microsoft.com/office/drawing/2014/main" id="{9265D305-3C7D-5F85-C78D-77954E93062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40429" y="1294284"/>
            <a:ext cx="5756741" cy="32381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151760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778">
          <a:extLst>
            <a:ext uri="{FF2B5EF4-FFF2-40B4-BE49-F238E27FC236}">
              <a16:creationId xmlns:a16="http://schemas.microsoft.com/office/drawing/2014/main" id="{0182C139-CC82-58B3-FD6C-58CE13AF48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4" name="Google Shape;1784;p65">
            <a:extLst>
              <a:ext uri="{FF2B5EF4-FFF2-40B4-BE49-F238E27FC236}">
                <a16:creationId xmlns:a16="http://schemas.microsoft.com/office/drawing/2014/main" id="{68342E3E-AB75-B287-1CB1-E4C5D5862D8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41075" y="540317"/>
            <a:ext cx="6486900" cy="47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b="1" dirty="0">
                <a:solidFill>
                  <a:schemeClr val="accent1"/>
                </a:solidFill>
              </a:rPr>
              <a:t>Домашнє завдання</a:t>
            </a:r>
            <a:endParaRPr dirty="0"/>
          </a:p>
        </p:txBody>
      </p:sp>
      <p:sp>
        <p:nvSpPr>
          <p:cNvPr id="1837" name="Google Shape;1837;p65">
            <a:hlinkClick r:id="rId3" action="ppaction://hlinksldjump"/>
            <a:extLst>
              <a:ext uri="{FF2B5EF4-FFF2-40B4-BE49-F238E27FC236}">
                <a16:creationId xmlns:a16="http://schemas.microsoft.com/office/drawing/2014/main" id="{450F699D-01EF-B4E3-AE7D-6BF92AC28188}"/>
              </a:ext>
            </a:extLst>
          </p:cNvPr>
          <p:cNvSpPr/>
          <p:nvPr/>
        </p:nvSpPr>
        <p:spPr>
          <a:xfrm rot="5400000">
            <a:off x="8135450" y="1556928"/>
            <a:ext cx="950100" cy="62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838" name="Google Shape;1838;p65">
            <a:hlinkClick r:id="rId4" action="ppaction://hlinksldjump"/>
            <a:extLst>
              <a:ext uri="{FF2B5EF4-FFF2-40B4-BE49-F238E27FC236}">
                <a16:creationId xmlns:a16="http://schemas.microsoft.com/office/drawing/2014/main" id="{5E0C2265-74FF-1D77-9039-639708313DEC}"/>
              </a:ext>
            </a:extLst>
          </p:cNvPr>
          <p:cNvSpPr/>
          <p:nvPr/>
        </p:nvSpPr>
        <p:spPr>
          <a:xfrm rot="5400000">
            <a:off x="8100942" y="589675"/>
            <a:ext cx="1019100" cy="62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839" name="Google Shape;1839;p65">
            <a:hlinkClick r:id="rId5" action="ppaction://hlinksldjump"/>
            <a:extLst>
              <a:ext uri="{FF2B5EF4-FFF2-40B4-BE49-F238E27FC236}">
                <a16:creationId xmlns:a16="http://schemas.microsoft.com/office/drawing/2014/main" id="{4C2AF830-2679-23CC-37E0-EAE1408C2236}"/>
              </a:ext>
            </a:extLst>
          </p:cNvPr>
          <p:cNvSpPr/>
          <p:nvPr/>
        </p:nvSpPr>
        <p:spPr>
          <a:xfrm rot="5400000">
            <a:off x="8089092" y="2537633"/>
            <a:ext cx="1042800" cy="62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840" name="Google Shape;1840;p65">
            <a:hlinkClick r:id="" action="ppaction://noaction"/>
            <a:extLst>
              <a:ext uri="{FF2B5EF4-FFF2-40B4-BE49-F238E27FC236}">
                <a16:creationId xmlns:a16="http://schemas.microsoft.com/office/drawing/2014/main" id="{5C2E556A-2491-BBEC-65D1-CD732A4CB57F}"/>
              </a:ext>
            </a:extLst>
          </p:cNvPr>
          <p:cNvSpPr/>
          <p:nvPr/>
        </p:nvSpPr>
        <p:spPr>
          <a:xfrm rot="5400000">
            <a:off x="8100942" y="4501251"/>
            <a:ext cx="1019100" cy="62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841" name="Google Shape;1841;p65">
            <a:hlinkClick r:id="rId6" action="ppaction://hlinksldjump"/>
            <a:extLst>
              <a:ext uri="{FF2B5EF4-FFF2-40B4-BE49-F238E27FC236}">
                <a16:creationId xmlns:a16="http://schemas.microsoft.com/office/drawing/2014/main" id="{A09B6DA0-7F2F-56FA-6A29-1F90E0B83E88}"/>
              </a:ext>
            </a:extLst>
          </p:cNvPr>
          <p:cNvSpPr/>
          <p:nvPr/>
        </p:nvSpPr>
        <p:spPr>
          <a:xfrm rot="5400000">
            <a:off x="8141446" y="3528444"/>
            <a:ext cx="938100" cy="62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842" name="Google Shape;1842;p65">
            <a:hlinkClick r:id="rId4" action="ppaction://hlinksldjump"/>
            <a:extLst>
              <a:ext uri="{FF2B5EF4-FFF2-40B4-BE49-F238E27FC236}">
                <a16:creationId xmlns:a16="http://schemas.microsoft.com/office/drawing/2014/main" id="{D6FE361C-4258-5BFA-ADE2-FC00727C2E48}"/>
              </a:ext>
            </a:extLst>
          </p:cNvPr>
          <p:cNvSpPr txBox="1"/>
          <p:nvPr/>
        </p:nvSpPr>
        <p:spPr>
          <a:xfrm>
            <a:off x="8189650" y="470225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1" i="0" u="none" strike="noStrike" kern="0" cap="none" spc="0" normalizeH="0" baseline="0" noProof="0" dirty="0">
              <a:ln>
                <a:noFill/>
              </a:ln>
              <a:solidFill>
                <a:srgbClr val="EA4335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844" name="Google Shape;1844;p65">
            <a:hlinkClick r:id="rId5" action="ppaction://hlinksldjump"/>
            <a:extLst>
              <a:ext uri="{FF2B5EF4-FFF2-40B4-BE49-F238E27FC236}">
                <a16:creationId xmlns:a16="http://schemas.microsoft.com/office/drawing/2014/main" id="{816F3C8F-1DC2-9A7F-F4BC-85B21D53EE1D}"/>
              </a:ext>
            </a:extLst>
          </p:cNvPr>
          <p:cNvSpPr txBox="1"/>
          <p:nvPr/>
        </p:nvSpPr>
        <p:spPr>
          <a:xfrm>
            <a:off x="8189650" y="2400638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1" i="0" u="none" strike="noStrike" kern="0" cap="none" spc="0" normalizeH="0" baseline="0" noProof="0" dirty="0">
              <a:ln>
                <a:noFill/>
              </a:ln>
              <a:solidFill>
                <a:srgbClr val="4D8CF5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845" name="Google Shape;1845;p65">
            <a:hlinkClick r:id="rId6" action="ppaction://hlinksldjump"/>
            <a:extLst>
              <a:ext uri="{FF2B5EF4-FFF2-40B4-BE49-F238E27FC236}">
                <a16:creationId xmlns:a16="http://schemas.microsoft.com/office/drawing/2014/main" id="{90EBE808-A4A2-134A-0D55-EFFB98896773}"/>
              </a:ext>
            </a:extLst>
          </p:cNvPr>
          <p:cNvSpPr txBox="1"/>
          <p:nvPr/>
        </p:nvSpPr>
        <p:spPr>
          <a:xfrm>
            <a:off x="8189650" y="3423511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1" i="0" u="none" strike="noStrike" kern="0" cap="none" spc="0" normalizeH="0" baseline="0" noProof="0" dirty="0">
              <a:ln>
                <a:noFill/>
              </a:ln>
              <a:solidFill>
                <a:srgbClr val="FBBC05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846" name="Google Shape;1846;p65">
            <a:hlinkClick r:id="" action="ppaction://noaction"/>
            <a:extLst>
              <a:ext uri="{FF2B5EF4-FFF2-40B4-BE49-F238E27FC236}">
                <a16:creationId xmlns:a16="http://schemas.microsoft.com/office/drawing/2014/main" id="{B5DE7BE3-743E-5BC9-2B67-AE8812C1DA18}"/>
              </a:ext>
            </a:extLst>
          </p:cNvPr>
          <p:cNvSpPr txBox="1"/>
          <p:nvPr/>
        </p:nvSpPr>
        <p:spPr>
          <a:xfrm>
            <a:off x="8189650" y="4362805"/>
            <a:ext cx="440400" cy="2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1" i="0" u="none" strike="noStrike" kern="0" cap="none" spc="0" normalizeH="0" baseline="0" noProof="0" dirty="0">
              <a:ln>
                <a:noFill/>
              </a:ln>
              <a:solidFill>
                <a:srgbClr val="EA4335"/>
              </a:solidFill>
              <a:effectLst/>
              <a:uLnTx/>
              <a:uFillTx/>
              <a:latin typeface="Ubuntu"/>
              <a:ea typeface="Ubuntu"/>
              <a:cs typeface="Ubuntu"/>
              <a:sym typeface="Ubuntu"/>
            </a:endParaRPr>
          </a:p>
        </p:txBody>
      </p:sp>
      <p:grpSp>
        <p:nvGrpSpPr>
          <p:cNvPr id="1847" name="Google Shape;1847;p65">
            <a:extLst>
              <a:ext uri="{FF2B5EF4-FFF2-40B4-BE49-F238E27FC236}">
                <a16:creationId xmlns:a16="http://schemas.microsoft.com/office/drawing/2014/main" id="{10111375-82D5-56DA-51B5-585D53DCCADD}"/>
              </a:ext>
            </a:extLst>
          </p:cNvPr>
          <p:cNvGrpSpPr/>
          <p:nvPr/>
        </p:nvGrpSpPr>
        <p:grpSpPr>
          <a:xfrm>
            <a:off x="6935171" y="696541"/>
            <a:ext cx="195284" cy="195284"/>
            <a:chOff x="5660400" y="238125"/>
            <a:chExt cx="481825" cy="481825"/>
          </a:xfrm>
        </p:grpSpPr>
        <p:sp>
          <p:nvSpPr>
            <p:cNvPr id="1848" name="Google Shape;1848;p65">
              <a:extLst>
                <a:ext uri="{FF2B5EF4-FFF2-40B4-BE49-F238E27FC236}">
                  <a16:creationId xmlns:a16="http://schemas.microsoft.com/office/drawing/2014/main" id="{756CE302-DAA3-332A-0E7B-703B8F7F3EDC}"/>
                </a:ext>
              </a:extLst>
            </p:cNvPr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435D74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849" name="Google Shape;1849;p65">
              <a:extLst>
                <a:ext uri="{FF2B5EF4-FFF2-40B4-BE49-F238E27FC236}">
                  <a16:creationId xmlns:a16="http://schemas.microsoft.com/office/drawing/2014/main" id="{77EEC61A-6E91-7066-5730-10330C35C34C}"/>
                </a:ext>
              </a:extLst>
            </p:cNvPr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435D74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850" name="Google Shape;1850;p65">
            <a:hlinkClick r:id="rId7" action="ppaction://hlinksldjump"/>
            <a:extLst>
              <a:ext uri="{FF2B5EF4-FFF2-40B4-BE49-F238E27FC236}">
                <a16:creationId xmlns:a16="http://schemas.microsoft.com/office/drawing/2014/main" id="{59DD2900-EDA3-6004-9D90-34847F145B91}"/>
              </a:ext>
            </a:extLst>
          </p:cNvPr>
          <p:cNvSpPr/>
          <p:nvPr/>
        </p:nvSpPr>
        <p:spPr>
          <a:xfrm>
            <a:off x="6934475" y="681975"/>
            <a:ext cx="19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851" name="Google Shape;1851;p65">
            <a:hlinkClick r:id="rId8" action="ppaction://hlinksldjump"/>
            <a:extLst>
              <a:ext uri="{FF2B5EF4-FFF2-40B4-BE49-F238E27FC236}">
                <a16:creationId xmlns:a16="http://schemas.microsoft.com/office/drawing/2014/main" id="{DA413E3B-4DC6-4685-30E6-436094ADC20B}"/>
              </a:ext>
            </a:extLst>
          </p:cNvPr>
          <p:cNvSpPr/>
          <p:nvPr/>
        </p:nvSpPr>
        <p:spPr>
          <a:xfrm>
            <a:off x="7246284" y="695850"/>
            <a:ext cx="213106" cy="195722"/>
          </a:xfrm>
          <a:custGeom>
            <a:avLst/>
            <a:gdLst/>
            <a:ahLst/>
            <a:cxnLst/>
            <a:rect l="l" t="t" r="r" b="b"/>
            <a:pathLst>
              <a:path w="34372" h="31568" extrusionOk="0">
                <a:moveTo>
                  <a:pt x="17158" y="1"/>
                </a:moveTo>
                <a:cubicBezTo>
                  <a:pt x="11439" y="3246"/>
                  <a:pt x="5719" y="6490"/>
                  <a:pt x="0" y="9735"/>
                </a:cubicBezTo>
                <a:lnTo>
                  <a:pt x="2750" y="9735"/>
                </a:lnTo>
                <a:lnTo>
                  <a:pt x="2750" y="31567"/>
                </a:lnTo>
                <a:lnTo>
                  <a:pt x="11659" y="31567"/>
                </a:lnTo>
                <a:lnTo>
                  <a:pt x="11659" y="17379"/>
                </a:lnTo>
                <a:lnTo>
                  <a:pt x="23373" y="17379"/>
                </a:lnTo>
                <a:lnTo>
                  <a:pt x="23373" y="31567"/>
                </a:lnTo>
                <a:lnTo>
                  <a:pt x="31622" y="31567"/>
                </a:lnTo>
                <a:lnTo>
                  <a:pt x="31622" y="9735"/>
                </a:lnTo>
                <a:lnTo>
                  <a:pt x="34371" y="9735"/>
                </a:lnTo>
                <a:cubicBezTo>
                  <a:pt x="28597" y="6490"/>
                  <a:pt x="22878" y="3246"/>
                  <a:pt x="1715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852" name="Google Shape;1852;p6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BB546AD-93CB-7A62-A532-6309E3AD5843}"/>
              </a:ext>
            </a:extLst>
          </p:cNvPr>
          <p:cNvSpPr/>
          <p:nvPr/>
        </p:nvSpPr>
        <p:spPr>
          <a:xfrm>
            <a:off x="7870218" y="695853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853" name="Google Shape;1853;p6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5F0B5471-F23D-E390-73B7-A8D5044B5213}"/>
              </a:ext>
            </a:extLst>
          </p:cNvPr>
          <p:cNvSpPr/>
          <p:nvPr/>
        </p:nvSpPr>
        <p:spPr>
          <a:xfrm rot="10800000">
            <a:off x="7575225" y="695855"/>
            <a:ext cx="145409" cy="215293"/>
          </a:xfrm>
          <a:custGeom>
            <a:avLst/>
            <a:gdLst/>
            <a:ahLst/>
            <a:cxnLst/>
            <a:rect l="l" t="t" r="r" b="b"/>
            <a:pathLst>
              <a:path w="1649" h="2442" extrusionOk="0">
                <a:moveTo>
                  <a:pt x="501" y="1"/>
                </a:moveTo>
                <a:cubicBezTo>
                  <a:pt x="238" y="1"/>
                  <a:pt x="1" y="336"/>
                  <a:pt x="250" y="590"/>
                </a:cubicBezTo>
                <a:lnTo>
                  <a:pt x="841" y="1232"/>
                </a:lnTo>
                <a:lnTo>
                  <a:pt x="250" y="1874"/>
                </a:lnTo>
                <a:cubicBezTo>
                  <a:pt x="36" y="2126"/>
                  <a:pt x="260" y="2441"/>
                  <a:pt x="516" y="2441"/>
                </a:cubicBezTo>
                <a:cubicBezTo>
                  <a:pt x="596" y="2441"/>
                  <a:pt x="680" y="2410"/>
                  <a:pt x="754" y="2336"/>
                </a:cubicBezTo>
                <a:lnTo>
                  <a:pt x="1555" y="1463"/>
                </a:lnTo>
                <a:cubicBezTo>
                  <a:pt x="1613" y="1405"/>
                  <a:pt x="1641" y="1326"/>
                  <a:pt x="1649" y="1246"/>
                </a:cubicBezTo>
                <a:cubicBezTo>
                  <a:pt x="1649" y="1239"/>
                  <a:pt x="1649" y="1239"/>
                  <a:pt x="1649" y="1232"/>
                </a:cubicBezTo>
                <a:cubicBezTo>
                  <a:pt x="1649" y="1225"/>
                  <a:pt x="1649" y="1225"/>
                  <a:pt x="1649" y="1218"/>
                </a:cubicBezTo>
                <a:cubicBezTo>
                  <a:pt x="1641" y="1138"/>
                  <a:pt x="1613" y="1059"/>
                  <a:pt x="1555" y="1001"/>
                </a:cubicBezTo>
                <a:lnTo>
                  <a:pt x="754" y="129"/>
                </a:lnTo>
                <a:cubicBezTo>
                  <a:pt x="679" y="38"/>
                  <a:pt x="588" y="1"/>
                  <a:pt x="501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4430D0-11FB-B1A4-FE86-087317CFAF8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41075" y="1825507"/>
            <a:ext cx="6606363" cy="12665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C8B8122-0549-72CD-8320-861CE520BB7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41075" y="3192753"/>
            <a:ext cx="6606363" cy="5523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7B8786D-8FCC-8C04-8DEC-F6D1C997850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41075" y="3858892"/>
            <a:ext cx="6606363" cy="6026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Google Shape;1685;p62">
            <a:extLst>
              <a:ext uri="{FF2B5EF4-FFF2-40B4-BE49-F238E27FC236}">
                <a16:creationId xmlns:a16="http://schemas.microsoft.com/office/drawing/2014/main" id="{E9055FE9-4195-3BC7-1872-A7F3A0DDEE94}"/>
              </a:ext>
            </a:extLst>
          </p:cNvPr>
          <p:cNvSpPr txBox="1">
            <a:spLocks/>
          </p:cNvSpPr>
          <p:nvPr/>
        </p:nvSpPr>
        <p:spPr>
          <a:xfrm>
            <a:off x="1541075" y="1242948"/>
            <a:ext cx="5938515" cy="478200"/>
          </a:xfrm>
          <a:prstGeom prst="round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Ubuntu"/>
              <a:buNone/>
              <a:defRPr sz="2800" b="1" i="0" u="none" strike="noStrike" cap="none">
                <a:solidFill>
                  <a:schemeClr val="accent1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Ubuntu"/>
              <a:buNone/>
              <a:defRPr sz="2800" b="0" i="0" u="none" strike="noStrike" cap="none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9pPr>
          </a:lstStyle>
          <a:p>
            <a:r>
              <a:rPr lang="uk-UA" sz="2000" dirty="0">
                <a:solidFill>
                  <a:srgbClr val="00B050"/>
                </a:solidFill>
              </a:rPr>
              <a:t>Вивчити аксіоми та наслідки з них</a:t>
            </a:r>
            <a:endParaRPr lang="en-US" sz="20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449101"/>
      </p:ext>
    </p:extLst>
  </p:cSld>
  <p:clrMapOvr>
    <a:masterClrMapping/>
  </p:clrMapOvr>
</p:sld>
</file>

<file path=ppt/theme/theme1.xml><?xml version="1.0" encoding="utf-8"?>
<a:theme xmlns:a="http://schemas.openxmlformats.org/drawingml/2006/main" name="Online Learning Planner by Sildesgo">
  <a:themeElements>
    <a:clrScheme name="Simple Light">
      <a:dk1>
        <a:srgbClr val="7C7C7C"/>
      </a:dk1>
      <a:lt1>
        <a:srgbClr val="FFFFFF"/>
      </a:lt1>
      <a:dk2>
        <a:srgbClr val="7C7C7C"/>
      </a:dk2>
      <a:lt2>
        <a:srgbClr val="F3F3F3"/>
      </a:lt2>
      <a:accent1>
        <a:srgbClr val="4D8CF5"/>
      </a:accent1>
      <a:accent2>
        <a:srgbClr val="34A853"/>
      </a:accent2>
      <a:accent3>
        <a:srgbClr val="FBBC05"/>
      </a:accent3>
      <a:accent4>
        <a:srgbClr val="EA4335"/>
      </a:accent4>
      <a:accent5>
        <a:srgbClr val="F1F1F1"/>
      </a:accent5>
      <a:accent6>
        <a:srgbClr val="1C1C3D"/>
      </a:accent6>
      <a:hlink>
        <a:srgbClr val="7C7C7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1060</TotalTime>
  <Words>303</Words>
  <Application>Microsoft Office PowerPoint</Application>
  <PresentationFormat>Екран (16:9)</PresentationFormat>
  <Paragraphs>98</Paragraphs>
  <Slides>21</Slides>
  <Notes>20</Notes>
  <HiddenSlides>0</HiddenSlides>
  <MMClips>0</MMClips>
  <ScaleCrop>false</ScaleCrop>
  <HeadingPairs>
    <vt:vector size="8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Вбудовані сервери OLE</vt:lpstr>
      </vt:variant>
      <vt:variant>
        <vt:i4>1</vt:i4>
      </vt:variant>
      <vt:variant>
        <vt:lpstr>Заголовки слайдів</vt:lpstr>
      </vt:variant>
      <vt:variant>
        <vt:i4>21</vt:i4>
      </vt:variant>
    </vt:vector>
  </HeadingPairs>
  <TitlesOfParts>
    <vt:vector size="30" baseType="lpstr">
      <vt:lpstr>Consolas</vt:lpstr>
      <vt:lpstr>Bookman Old Style</vt:lpstr>
      <vt:lpstr>Ubuntu</vt:lpstr>
      <vt:lpstr>Arial</vt:lpstr>
      <vt:lpstr>Times New Roman</vt:lpstr>
      <vt:lpstr>Calibri</vt:lpstr>
      <vt:lpstr>Cambria Math</vt:lpstr>
      <vt:lpstr>Online Learning Planner by Sildesgo</vt:lpstr>
      <vt:lpstr>Формула</vt:lpstr>
      <vt:lpstr>Вступ до стереометрії</vt:lpstr>
      <vt:lpstr>Геометрія</vt:lpstr>
      <vt:lpstr>Побудова курсу геометрії</vt:lpstr>
      <vt:lpstr>Неозначувані поняття стереометрії</vt:lpstr>
      <vt:lpstr>На малюнках площини зображують:</vt:lpstr>
      <vt:lpstr>Користуються математичними висловленнями:</vt:lpstr>
      <vt:lpstr>Деякі аксіоми планіметрії</vt:lpstr>
      <vt:lpstr>Аксіоми стереометрії</vt:lpstr>
      <vt:lpstr>Аксіоми стереометрії</vt:lpstr>
      <vt:lpstr>Наслідки з аксіом</vt:lpstr>
      <vt:lpstr>Наслідки з аксіом</vt:lpstr>
      <vt:lpstr>Способи задання площини</vt:lpstr>
      <vt:lpstr>Прочитайте малюнок</vt:lpstr>
      <vt:lpstr>Прочитайте малюнок</vt:lpstr>
      <vt:lpstr>Прочитайте малюнок</vt:lpstr>
      <vt:lpstr>Виконайте усно</vt:lpstr>
      <vt:lpstr>Виконаємо  разом</vt:lpstr>
      <vt:lpstr>Виконаємо  разом</vt:lpstr>
      <vt:lpstr>Виконаємо разом</vt:lpstr>
      <vt:lpstr>Закріплюємо вивчене</vt:lpstr>
      <vt:lpstr>Домашнє завдання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Online Learning Planner</dc:title>
  <cp:lastModifiedBy>Валерія Дуженко</cp:lastModifiedBy>
  <cp:revision>49</cp:revision>
  <dcterms:modified xsi:type="dcterms:W3CDTF">2025-10-30T05:37:10Z</dcterms:modified>
</cp:coreProperties>
</file>