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73" r:id="rId4"/>
    <p:sldId id="274" r:id="rId5"/>
    <p:sldId id="271" r:id="rId6"/>
    <p:sldId id="275" r:id="rId7"/>
    <p:sldId id="276" r:id="rId8"/>
    <p:sldId id="277" r:id="rId9"/>
    <p:sldId id="278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06619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18024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6735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76160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47083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1907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03569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53927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98795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62409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9706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E988C-22FE-4944-A2E9-969EC099CDBD}" type="datetimeFigureOut">
              <a:rPr lang="ru-UA" smtClean="0"/>
              <a:t>07.11.2022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F86C7-DBDF-4D6A-A92D-FC1718FB13C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8957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tags" Target="../tags/tag12.xml"/><Relationship Id="rId18" Type="http://schemas.openxmlformats.org/officeDocument/2006/relationships/tags" Target="../tags/tag17.xml"/><Relationship Id="rId26" Type="http://schemas.openxmlformats.org/officeDocument/2006/relationships/image" Target="../media/image7.wmf"/><Relationship Id="rId39" Type="http://schemas.openxmlformats.org/officeDocument/2006/relationships/oleObject" Target="../embeddings/oleObject9.bin"/><Relationship Id="rId21" Type="http://schemas.openxmlformats.org/officeDocument/2006/relationships/tags" Target="../tags/tag20.xml"/><Relationship Id="rId34" Type="http://schemas.openxmlformats.org/officeDocument/2006/relationships/image" Target="../media/image11.wmf"/><Relationship Id="rId42" Type="http://schemas.openxmlformats.org/officeDocument/2006/relationships/image" Target="../media/image15.wmf"/><Relationship Id="rId7" Type="http://schemas.openxmlformats.org/officeDocument/2006/relationships/tags" Target="../tags/tag6.xml"/><Relationship Id="rId2" Type="http://schemas.openxmlformats.org/officeDocument/2006/relationships/tags" Target="../tags/tag1.xml"/><Relationship Id="rId16" Type="http://schemas.openxmlformats.org/officeDocument/2006/relationships/tags" Target="../tags/tag15.xml"/><Relationship Id="rId20" Type="http://schemas.openxmlformats.org/officeDocument/2006/relationships/tags" Target="../tags/tag19.xml"/><Relationship Id="rId29" Type="http://schemas.openxmlformats.org/officeDocument/2006/relationships/oleObject" Target="../embeddings/oleObject4.bin"/><Relationship Id="rId41" Type="http://schemas.openxmlformats.org/officeDocument/2006/relationships/oleObject" Target="../embeddings/oleObject10.bin"/><Relationship Id="rId1" Type="http://schemas.openxmlformats.org/officeDocument/2006/relationships/vmlDrawing" Target="../drawings/vmlDrawing1.vml"/><Relationship Id="rId6" Type="http://schemas.openxmlformats.org/officeDocument/2006/relationships/tags" Target="../tags/tag5.xml"/><Relationship Id="rId11" Type="http://schemas.openxmlformats.org/officeDocument/2006/relationships/tags" Target="../tags/tag10.xml"/><Relationship Id="rId24" Type="http://schemas.openxmlformats.org/officeDocument/2006/relationships/image" Target="../media/image6.wmf"/><Relationship Id="rId32" Type="http://schemas.openxmlformats.org/officeDocument/2006/relationships/image" Target="../media/image10.wmf"/><Relationship Id="rId37" Type="http://schemas.openxmlformats.org/officeDocument/2006/relationships/oleObject" Target="../embeddings/oleObject8.bin"/><Relationship Id="rId40" Type="http://schemas.openxmlformats.org/officeDocument/2006/relationships/image" Target="../media/image14.wmf"/><Relationship Id="rId5" Type="http://schemas.openxmlformats.org/officeDocument/2006/relationships/tags" Target="../tags/tag4.xml"/><Relationship Id="rId15" Type="http://schemas.openxmlformats.org/officeDocument/2006/relationships/tags" Target="../tags/tag14.xml"/><Relationship Id="rId23" Type="http://schemas.openxmlformats.org/officeDocument/2006/relationships/oleObject" Target="../embeddings/oleObject1.bin"/><Relationship Id="rId28" Type="http://schemas.openxmlformats.org/officeDocument/2006/relationships/image" Target="../media/image8.wmf"/><Relationship Id="rId36" Type="http://schemas.openxmlformats.org/officeDocument/2006/relationships/image" Target="../media/image12.wmf"/><Relationship Id="rId10" Type="http://schemas.openxmlformats.org/officeDocument/2006/relationships/tags" Target="../tags/tag9.xml"/><Relationship Id="rId19" Type="http://schemas.openxmlformats.org/officeDocument/2006/relationships/tags" Target="../tags/tag18.xml"/><Relationship Id="rId31" Type="http://schemas.openxmlformats.org/officeDocument/2006/relationships/oleObject" Target="../embeddings/oleObject5.bin"/><Relationship Id="rId4" Type="http://schemas.openxmlformats.org/officeDocument/2006/relationships/tags" Target="../tags/tag3.xml"/><Relationship Id="rId9" Type="http://schemas.openxmlformats.org/officeDocument/2006/relationships/tags" Target="../tags/tag8.xml"/><Relationship Id="rId14" Type="http://schemas.openxmlformats.org/officeDocument/2006/relationships/tags" Target="../tags/tag13.xml"/><Relationship Id="rId22" Type="http://schemas.openxmlformats.org/officeDocument/2006/relationships/slideLayout" Target="../slideLayouts/slideLayout7.xml"/><Relationship Id="rId27" Type="http://schemas.openxmlformats.org/officeDocument/2006/relationships/oleObject" Target="../embeddings/oleObject3.bin"/><Relationship Id="rId30" Type="http://schemas.openxmlformats.org/officeDocument/2006/relationships/image" Target="../media/image9.wmf"/><Relationship Id="rId35" Type="http://schemas.openxmlformats.org/officeDocument/2006/relationships/oleObject" Target="../embeddings/oleObject7.bin"/><Relationship Id="rId8" Type="http://schemas.openxmlformats.org/officeDocument/2006/relationships/tags" Target="../tags/tag7.xml"/><Relationship Id="rId3" Type="http://schemas.openxmlformats.org/officeDocument/2006/relationships/tags" Target="../tags/tag2.xml"/><Relationship Id="rId12" Type="http://schemas.openxmlformats.org/officeDocument/2006/relationships/tags" Target="../tags/tag11.xml"/><Relationship Id="rId17" Type="http://schemas.openxmlformats.org/officeDocument/2006/relationships/tags" Target="../tags/tag16.xml"/><Relationship Id="rId25" Type="http://schemas.openxmlformats.org/officeDocument/2006/relationships/oleObject" Target="../embeddings/oleObject2.bin"/><Relationship Id="rId33" Type="http://schemas.openxmlformats.org/officeDocument/2006/relationships/oleObject" Target="../embeddings/oleObject6.bin"/><Relationship Id="rId38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tags" Target="../tags/tag22.xml"/><Relationship Id="rId7" Type="http://schemas.openxmlformats.org/officeDocument/2006/relationships/oleObject" Target="../embeddings/oleObject11.bin"/><Relationship Id="rId2" Type="http://schemas.openxmlformats.org/officeDocument/2006/relationships/tags" Target="../tags/tag21.xml"/><Relationship Id="rId1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3.png"/><Relationship Id="rId5" Type="http://schemas.openxmlformats.org/officeDocument/2006/relationships/tags" Target="../tags/tag24.xml"/><Relationship Id="rId10" Type="http://schemas.openxmlformats.org/officeDocument/2006/relationships/image" Target="../media/image17.wmf"/><Relationship Id="rId4" Type="http://schemas.openxmlformats.org/officeDocument/2006/relationships/tags" Target="../tags/tag23.xml"/><Relationship Id="rId9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A877369-2985-4118-85D1-09C6F715AC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1026" name="Picture 2" descr="Mathematics Linear Algebra Equation Diagram - Background Mathematics, HD  Png Download , Transparent Png Image - PNGitem">
            <a:extLst>
              <a:ext uri="{FF2B5EF4-FFF2-40B4-BE49-F238E27FC236}">
                <a16:creationId xmlns:a16="http://schemas.microsoft.com/office/drawing/2014/main" id="{7FE21D69-655F-4068-B57B-7FED6C995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581" y="0"/>
            <a:ext cx="92588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197BA4B-71D6-4DC3-A416-92A1BFBC95CC}"/>
              </a:ext>
            </a:extLst>
          </p:cNvPr>
          <p:cNvSpPr/>
          <p:nvPr/>
        </p:nvSpPr>
        <p:spPr>
          <a:xfrm>
            <a:off x="3028950" y="3089275"/>
            <a:ext cx="6165850" cy="6794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F6635F03-B741-4145-A67B-5E83EE48711B}"/>
              </a:ext>
            </a:extLst>
          </p:cNvPr>
          <p:cNvSpPr/>
          <p:nvPr/>
        </p:nvSpPr>
        <p:spPr>
          <a:xfrm>
            <a:off x="2967579" y="2982724"/>
            <a:ext cx="6256842" cy="8925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2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ДІЛЕННЯ ДРОБІВ</a:t>
            </a:r>
            <a:endParaRPr lang="uk-UA" sz="52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07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D9A4C8-E2FB-42EF-8282-E875FC0FDC2E}"/>
              </a:ext>
            </a:extLst>
          </p:cNvPr>
          <p:cNvSpPr txBox="1">
            <a:spLocks/>
          </p:cNvSpPr>
          <p:nvPr/>
        </p:nvSpPr>
        <p:spPr>
          <a:xfrm>
            <a:off x="1981200" y="235670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ЗАПАМ'ЯТАЙ!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D74DFF-7309-408D-BFAA-0EDCC975F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22" y="1186769"/>
            <a:ext cx="11840756" cy="3668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D0AAA41B-94F8-4241-839A-C0C7B5772C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837" y="3802940"/>
            <a:ext cx="5989162" cy="3055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67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A253EBC-826A-42E4-B4BF-6D88786AB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17" y="999580"/>
            <a:ext cx="11168366" cy="562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AB5DEF8D-16C6-4C43-B40E-CBBDF65C89B5}"/>
              </a:ext>
            </a:extLst>
          </p:cNvPr>
          <p:cNvSpPr txBox="1">
            <a:spLocks/>
          </p:cNvSpPr>
          <p:nvPr/>
        </p:nvSpPr>
        <p:spPr>
          <a:xfrm>
            <a:off x="1981200" y="235670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ЗАПАМ'ЯТАЙ!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47252D52-1879-4877-856B-C4DCDCDED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71" y="3826983"/>
            <a:ext cx="5942028" cy="303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29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>
            <a:extLst>
              <a:ext uri="{FF2B5EF4-FFF2-40B4-BE49-F238E27FC236}">
                <a16:creationId xmlns:a16="http://schemas.microsoft.com/office/drawing/2014/main" id="{B1496A45-1704-4A4E-A22C-6D8F52525208}"/>
              </a:ext>
            </a:extLst>
          </p:cNvPr>
          <p:cNvSpPr txBox="1">
            <a:spLocks/>
          </p:cNvSpPr>
          <p:nvPr/>
        </p:nvSpPr>
        <p:spPr>
          <a:xfrm>
            <a:off x="147687" y="914400"/>
            <a:ext cx="11896626" cy="433868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5000"/>
              </a:lnSpc>
              <a:buNone/>
            </a:pPr>
            <a:r>
              <a:rPr lang="uk-UA" sz="6000" b="1" i="1" dirty="0">
                <a:latin typeface="Times New Roman"/>
                <a:ea typeface="Calibri"/>
                <a:cs typeface="Times New Roman"/>
              </a:rPr>
              <a:t>Щоб поділити один дріб на другий, треба перший дріб помножити на дріб, обернений до другого.</a:t>
            </a:r>
            <a:endParaRPr lang="ru-RU" sz="60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B0A54A4-DE45-45D1-93AD-E21445BD3BD7}"/>
              </a:ext>
            </a:extLst>
          </p:cNvPr>
          <p:cNvSpPr txBox="1">
            <a:spLocks/>
          </p:cNvSpPr>
          <p:nvPr/>
        </p:nvSpPr>
        <p:spPr>
          <a:xfrm>
            <a:off x="1981200" y="245097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ЗАПАМ'ЯТАЙ!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D934763B-C4E7-4F07-BE7F-AC7B6B99D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518" y="4283800"/>
            <a:ext cx="5046481" cy="257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5C940831-40F8-4C86-85D5-51E939E2E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283800"/>
            <a:ext cx="5046481" cy="257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623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49964DB-4F0F-4B03-BB7F-390EF6EDBB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63"/>
          <a:stretch/>
        </p:blipFill>
        <p:spPr bwMode="auto">
          <a:xfrm>
            <a:off x="530629" y="970961"/>
            <a:ext cx="11130739" cy="3450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4D1B56A-5E8F-4A84-9750-DEBA65ECDBE1}"/>
              </a:ext>
            </a:extLst>
          </p:cNvPr>
          <p:cNvSpPr txBox="1">
            <a:spLocks/>
          </p:cNvSpPr>
          <p:nvPr/>
        </p:nvSpPr>
        <p:spPr>
          <a:xfrm>
            <a:off x="1981199" y="103695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Розглянути приклад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E0990605-F0CF-49EC-90B2-58E56EE10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548" y="3033564"/>
            <a:ext cx="7497451" cy="382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414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AD42F5D-4A85-4911-B807-4E67379511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02" b="46113"/>
          <a:stretch/>
        </p:blipFill>
        <p:spPr bwMode="auto">
          <a:xfrm>
            <a:off x="116132" y="1084082"/>
            <a:ext cx="11959734" cy="3874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CA9CEFB-0244-4DA2-989F-FFB24AD76566}"/>
              </a:ext>
            </a:extLst>
          </p:cNvPr>
          <p:cNvSpPr txBox="1">
            <a:spLocks/>
          </p:cNvSpPr>
          <p:nvPr/>
        </p:nvSpPr>
        <p:spPr>
          <a:xfrm>
            <a:off x="1981199" y="103695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Розглянути приклад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CB22483E-2FE0-4B12-88CD-49D62DB8A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912" y="3600979"/>
            <a:ext cx="6385088" cy="3257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740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7B76BF1-7AA4-4ACE-B545-F23C477AAB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345" b="1501"/>
          <a:stretch/>
        </p:blipFill>
        <p:spPr bwMode="auto">
          <a:xfrm>
            <a:off x="343898" y="904974"/>
            <a:ext cx="11504201" cy="528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99951195-F527-4185-9296-6CB9EFB09857}"/>
              </a:ext>
            </a:extLst>
          </p:cNvPr>
          <p:cNvSpPr txBox="1">
            <a:spLocks/>
          </p:cNvSpPr>
          <p:nvPr/>
        </p:nvSpPr>
        <p:spPr>
          <a:xfrm>
            <a:off x="1981199" y="103695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Розглянути приклад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679EAB7A-0C32-41AC-A9D0-1B2502DEA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518" y="4283800"/>
            <a:ext cx="5046481" cy="257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38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7">
            <a:extLst>
              <a:ext uri="{FF2B5EF4-FFF2-40B4-BE49-F238E27FC236}">
                <a16:creationId xmlns:a16="http://schemas.microsoft.com/office/drawing/2014/main" id="{AEA65C85-67D8-40DB-A428-FF1DED96C5C5}"/>
              </a:ext>
            </a:extLst>
          </p:cNvPr>
          <p:cNvGrpSpPr>
            <a:grpSpLocks/>
          </p:cNvGrpSpPr>
          <p:nvPr/>
        </p:nvGrpSpPr>
        <p:grpSpPr bwMode="auto">
          <a:xfrm>
            <a:off x="0" y="659876"/>
            <a:ext cx="12012891" cy="5976594"/>
            <a:chOff x="259520" y="246853"/>
            <a:chExt cx="8392295" cy="6134475"/>
          </a:xfrm>
        </p:grpSpPr>
        <p:graphicFrame>
          <p:nvGraphicFramePr>
            <p:cNvPr id="3" name="Объект 4">
              <a:extLst>
                <a:ext uri="{FF2B5EF4-FFF2-40B4-BE49-F238E27FC236}">
                  <a16:creationId xmlns:a16="http://schemas.microsoft.com/office/drawing/2014/main" id="{BD0A3E00-FF34-40D5-AA6E-F870856EC42F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2"/>
              </p:custDataLst>
              <p:extLst>
                <p:ext uri="{D42A27DB-BD31-4B8C-83A1-F6EECF244321}">
                  <p14:modId xmlns:p14="http://schemas.microsoft.com/office/powerpoint/2010/main" val="1806570198"/>
                </p:ext>
              </p:extLst>
            </p:nvPr>
          </p:nvGraphicFramePr>
          <p:xfrm>
            <a:off x="724953" y="2332313"/>
            <a:ext cx="2323224" cy="9829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6" name="Equation" r:id="rId23" imgW="990600" imgH="419100" progId="Equation.DSMT4">
                    <p:embed/>
                  </p:oleObj>
                </mc:Choice>
                <mc:Fallback>
                  <p:oleObj name="Equation" r:id="rId23" imgW="990600" imgH="419100" progId="Equation.DSMT4">
                    <p:embed/>
                    <p:pic>
                      <p:nvPicPr>
                        <p:cNvPr id="10242" name="Объект 4">
                          <a:extLst>
                            <a:ext uri="{FF2B5EF4-FFF2-40B4-BE49-F238E27FC236}">
                              <a16:creationId xmlns:a16="http://schemas.microsoft.com/office/drawing/2014/main" id="{76D2ABB1-6C12-4E49-8253-56AA7A3AD1E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4953" y="2332313"/>
                          <a:ext cx="2323224" cy="9829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Объект 5">
              <a:extLst>
                <a:ext uri="{FF2B5EF4-FFF2-40B4-BE49-F238E27FC236}">
                  <a16:creationId xmlns:a16="http://schemas.microsoft.com/office/drawing/2014/main" id="{A52B2034-EA0F-4EE3-BA95-ECE459B873C2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3"/>
              </p:custDataLst>
              <p:extLst>
                <p:ext uri="{D42A27DB-BD31-4B8C-83A1-F6EECF244321}">
                  <p14:modId xmlns:p14="http://schemas.microsoft.com/office/powerpoint/2010/main" val="2907260840"/>
                </p:ext>
              </p:extLst>
            </p:nvPr>
          </p:nvGraphicFramePr>
          <p:xfrm>
            <a:off x="752085" y="3517097"/>
            <a:ext cx="2166853" cy="9829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7" name="Equation" r:id="rId25" imgW="927100" imgH="419100" progId="Equation.DSMT4">
                    <p:embed/>
                  </p:oleObj>
                </mc:Choice>
                <mc:Fallback>
                  <p:oleObj name="Equation" r:id="rId25" imgW="927100" imgH="419100" progId="Equation.DSMT4">
                    <p:embed/>
                    <p:pic>
                      <p:nvPicPr>
                        <p:cNvPr id="10243" name="Объект 5">
                          <a:extLst>
                            <a:ext uri="{FF2B5EF4-FFF2-40B4-BE49-F238E27FC236}">
                              <a16:creationId xmlns:a16="http://schemas.microsoft.com/office/drawing/2014/main" id="{49368C0E-EACC-4A75-8593-24E56A0E9D0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2085" y="3517097"/>
                          <a:ext cx="2166853" cy="9829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Объект 6">
              <a:extLst>
                <a:ext uri="{FF2B5EF4-FFF2-40B4-BE49-F238E27FC236}">
                  <a16:creationId xmlns:a16="http://schemas.microsoft.com/office/drawing/2014/main" id="{66B308D5-DEA1-4227-846B-7C2729934E5C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4"/>
              </p:custDataLst>
              <p:extLst>
                <p:ext uri="{D42A27DB-BD31-4B8C-83A1-F6EECF244321}">
                  <p14:modId xmlns:p14="http://schemas.microsoft.com/office/powerpoint/2010/main" val="3734252192"/>
                </p:ext>
              </p:extLst>
            </p:nvPr>
          </p:nvGraphicFramePr>
          <p:xfrm>
            <a:off x="5325699" y="815661"/>
            <a:ext cx="2122177" cy="9829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Equation" r:id="rId27" imgW="901309" imgH="418918" progId="Equation.DSMT4">
                    <p:embed/>
                  </p:oleObj>
                </mc:Choice>
                <mc:Fallback>
                  <p:oleObj name="Equation" r:id="rId27" imgW="901309" imgH="418918" progId="Equation.DSMT4">
                    <p:embed/>
                    <p:pic>
                      <p:nvPicPr>
                        <p:cNvPr id="10244" name="Объект 6">
                          <a:extLst>
                            <a:ext uri="{FF2B5EF4-FFF2-40B4-BE49-F238E27FC236}">
                              <a16:creationId xmlns:a16="http://schemas.microsoft.com/office/drawing/2014/main" id="{5573A919-6A04-4080-B1C0-FE6EA152F14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25699" y="815661"/>
                          <a:ext cx="2122177" cy="9829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Объект 7">
              <a:extLst>
                <a:ext uri="{FF2B5EF4-FFF2-40B4-BE49-F238E27FC236}">
                  <a16:creationId xmlns:a16="http://schemas.microsoft.com/office/drawing/2014/main" id="{4A49102B-C11D-479B-8916-FB5F9C32C775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5"/>
              </p:custDataLst>
              <p:extLst>
                <p:ext uri="{D42A27DB-BD31-4B8C-83A1-F6EECF244321}">
                  <p14:modId xmlns:p14="http://schemas.microsoft.com/office/powerpoint/2010/main" val="1894602638"/>
                </p:ext>
              </p:extLst>
            </p:nvPr>
          </p:nvGraphicFramePr>
          <p:xfrm>
            <a:off x="5325699" y="2138154"/>
            <a:ext cx="2591289" cy="9829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Equation" r:id="rId29" imgW="1104900" imgH="419100" progId="Equation.DSMT4">
                    <p:embed/>
                  </p:oleObj>
                </mc:Choice>
                <mc:Fallback>
                  <p:oleObj name="Equation" r:id="rId29" imgW="1104900" imgH="419100" progId="Equation.DSMT4">
                    <p:embed/>
                    <p:pic>
                      <p:nvPicPr>
                        <p:cNvPr id="10245" name="Объект 7">
                          <a:extLst>
                            <a:ext uri="{FF2B5EF4-FFF2-40B4-BE49-F238E27FC236}">
                              <a16:creationId xmlns:a16="http://schemas.microsoft.com/office/drawing/2014/main" id="{CEC11285-B695-4F77-8E2E-CD10BB47807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25699" y="2138154"/>
                          <a:ext cx="2591289" cy="9829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Объект 8">
              <a:extLst>
                <a:ext uri="{FF2B5EF4-FFF2-40B4-BE49-F238E27FC236}">
                  <a16:creationId xmlns:a16="http://schemas.microsoft.com/office/drawing/2014/main" id="{2DB3230B-F6FB-42FD-AD50-03EC216F5A7D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6"/>
              </p:custDataLst>
              <p:extLst>
                <p:ext uri="{D42A27DB-BD31-4B8C-83A1-F6EECF244321}">
                  <p14:modId xmlns:p14="http://schemas.microsoft.com/office/powerpoint/2010/main" val="2325224001"/>
                </p:ext>
              </p:extLst>
            </p:nvPr>
          </p:nvGraphicFramePr>
          <p:xfrm>
            <a:off x="5334153" y="3549729"/>
            <a:ext cx="2859349" cy="10499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name="Equation" r:id="rId31" imgW="1218671" imgH="444307" progId="Equation.DSMT4">
                    <p:embed/>
                  </p:oleObj>
                </mc:Choice>
                <mc:Fallback>
                  <p:oleObj name="Equation" r:id="rId31" imgW="1218671" imgH="444307" progId="Equation.DSMT4">
                    <p:embed/>
                    <p:pic>
                      <p:nvPicPr>
                        <p:cNvPr id="10246" name="Объект 8">
                          <a:extLst>
                            <a:ext uri="{FF2B5EF4-FFF2-40B4-BE49-F238E27FC236}">
                              <a16:creationId xmlns:a16="http://schemas.microsoft.com/office/drawing/2014/main" id="{EF1154E8-EA90-4E88-B93C-AD0AE5CFFEB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4153" y="3549729"/>
                          <a:ext cx="2859349" cy="10499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Объект 9">
              <a:extLst>
                <a:ext uri="{FF2B5EF4-FFF2-40B4-BE49-F238E27FC236}">
                  <a16:creationId xmlns:a16="http://schemas.microsoft.com/office/drawing/2014/main" id="{7E7FB7D5-1B78-4536-B824-707334D838EA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7"/>
              </p:custDataLst>
              <p:extLst>
                <p:ext uri="{D42A27DB-BD31-4B8C-83A1-F6EECF244321}">
                  <p14:modId xmlns:p14="http://schemas.microsoft.com/office/powerpoint/2010/main" val="1998586326"/>
                </p:ext>
              </p:extLst>
            </p:nvPr>
          </p:nvGraphicFramePr>
          <p:xfrm>
            <a:off x="712912" y="5398425"/>
            <a:ext cx="1630725" cy="9829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Equation" r:id="rId33" imgW="698500" imgH="419100" progId="Equation.DSMT4">
                    <p:embed/>
                  </p:oleObj>
                </mc:Choice>
                <mc:Fallback>
                  <p:oleObj name="Equation" r:id="rId33" imgW="698500" imgH="419100" progId="Equation.DSMT4">
                    <p:embed/>
                    <p:pic>
                      <p:nvPicPr>
                        <p:cNvPr id="10247" name="Объект 9">
                          <a:extLst>
                            <a:ext uri="{FF2B5EF4-FFF2-40B4-BE49-F238E27FC236}">
                              <a16:creationId xmlns:a16="http://schemas.microsoft.com/office/drawing/2014/main" id="{8B9B644C-286F-4F50-87F3-6771B0235AA7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2912" y="5398425"/>
                          <a:ext cx="1630725" cy="9829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Объект 10">
              <a:extLst>
                <a:ext uri="{FF2B5EF4-FFF2-40B4-BE49-F238E27FC236}">
                  <a16:creationId xmlns:a16="http://schemas.microsoft.com/office/drawing/2014/main" id="{41FBD2CF-61F5-47CC-A623-1E499F7DAAF4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8"/>
              </p:custDataLst>
              <p:extLst>
                <p:ext uri="{D42A27DB-BD31-4B8C-83A1-F6EECF244321}">
                  <p14:modId xmlns:p14="http://schemas.microsoft.com/office/powerpoint/2010/main" val="647516195"/>
                </p:ext>
              </p:extLst>
            </p:nvPr>
          </p:nvGraphicFramePr>
          <p:xfrm>
            <a:off x="2892391" y="5398426"/>
            <a:ext cx="1452014" cy="9829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Equation" r:id="rId35" imgW="622030" imgH="418918" progId="Equation.DSMT4">
                    <p:embed/>
                  </p:oleObj>
                </mc:Choice>
                <mc:Fallback>
                  <p:oleObj name="Equation" r:id="rId35" imgW="622030" imgH="418918" progId="Equation.DSMT4">
                    <p:embed/>
                    <p:pic>
                      <p:nvPicPr>
                        <p:cNvPr id="10248" name="Объект 10">
                          <a:extLst>
                            <a:ext uri="{FF2B5EF4-FFF2-40B4-BE49-F238E27FC236}">
                              <a16:creationId xmlns:a16="http://schemas.microsoft.com/office/drawing/2014/main" id="{3703B5EA-245E-4295-8757-927FB0ACCDC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92391" y="5398426"/>
                          <a:ext cx="1452014" cy="9829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Объект 11">
              <a:extLst>
                <a:ext uri="{FF2B5EF4-FFF2-40B4-BE49-F238E27FC236}">
                  <a16:creationId xmlns:a16="http://schemas.microsoft.com/office/drawing/2014/main" id="{39F36932-50F9-4EAF-B8EA-88A585442491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9"/>
              </p:custDataLst>
              <p:extLst>
                <p:ext uri="{D42A27DB-BD31-4B8C-83A1-F6EECF244321}">
                  <p14:modId xmlns:p14="http://schemas.microsoft.com/office/powerpoint/2010/main" val="647005495"/>
                </p:ext>
              </p:extLst>
            </p:nvPr>
          </p:nvGraphicFramePr>
          <p:xfrm>
            <a:off x="4952518" y="5373216"/>
            <a:ext cx="1340322" cy="98290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Equation" r:id="rId37" imgW="571252" imgH="418918" progId="Equation.DSMT4">
                    <p:embed/>
                  </p:oleObj>
                </mc:Choice>
                <mc:Fallback>
                  <p:oleObj name="Equation" r:id="rId37" imgW="571252" imgH="418918" progId="Equation.DSMT4">
                    <p:embed/>
                    <p:pic>
                      <p:nvPicPr>
                        <p:cNvPr id="10249" name="Объект 11">
                          <a:extLst>
                            <a:ext uri="{FF2B5EF4-FFF2-40B4-BE49-F238E27FC236}">
                              <a16:creationId xmlns:a16="http://schemas.microsoft.com/office/drawing/2014/main" id="{EAEFE15C-422C-4A39-812C-04EEF46C732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952518" y="5373216"/>
                          <a:ext cx="1340322" cy="98290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Объект 12">
              <a:extLst>
                <a:ext uri="{FF2B5EF4-FFF2-40B4-BE49-F238E27FC236}">
                  <a16:creationId xmlns:a16="http://schemas.microsoft.com/office/drawing/2014/main" id="{A24705A3-D933-4B33-9650-20B2E6BE2BB2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0"/>
              </p:custDataLst>
              <p:extLst>
                <p:ext uri="{D42A27DB-BD31-4B8C-83A1-F6EECF244321}">
                  <p14:modId xmlns:p14="http://schemas.microsoft.com/office/powerpoint/2010/main" val="1973056086"/>
                </p:ext>
              </p:extLst>
            </p:nvPr>
          </p:nvGraphicFramePr>
          <p:xfrm>
            <a:off x="7043429" y="5406724"/>
            <a:ext cx="1608386" cy="9158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name="Equation" r:id="rId39" imgW="685800" imgH="393700" progId="Equation.DSMT4">
                    <p:embed/>
                  </p:oleObj>
                </mc:Choice>
                <mc:Fallback>
                  <p:oleObj name="Equation" r:id="rId39" imgW="685800" imgH="393700" progId="Equation.DSMT4">
                    <p:embed/>
                    <p:pic>
                      <p:nvPicPr>
                        <p:cNvPr id="10250" name="Объект 12">
                          <a:extLst>
                            <a:ext uri="{FF2B5EF4-FFF2-40B4-BE49-F238E27FC236}">
                              <a16:creationId xmlns:a16="http://schemas.microsoft.com/office/drawing/2014/main" id="{AF47190D-6E60-4F7A-8D62-C6A96F3477FF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43429" y="5406724"/>
                          <a:ext cx="1608386" cy="9158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BCF9330-5AB0-4C18-8430-A22F911D84E2}"/>
                </a:ext>
              </a:extLst>
            </p:cNvPr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439826" y="246853"/>
              <a:ext cx="5597215" cy="581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1) </a:t>
              </a:r>
              <a:r>
                <a:rPr lang="ru-RU" altLang="ru-RU" sz="32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Спростiть</a:t>
              </a:r>
              <a:r>
                <a:rPr lang="ru-RU" altLang="ru-RU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altLang="ru-RU" sz="32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вираз</a:t>
              </a:r>
              <a:r>
                <a:rPr lang="ru-RU" altLang="ru-RU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D634390-5C05-4400-B4BE-9B95D7302DC7}"/>
                </a:ext>
              </a:extLst>
            </p:cNvPr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259520" y="2549267"/>
              <a:ext cx="692826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б) 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89F1AE5-E7D4-417E-ACBC-E66971BAE489}"/>
                </a:ext>
              </a:extLst>
            </p:cNvPr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293472" y="3774259"/>
              <a:ext cx="679218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в) 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25BF060-1211-4F42-A7C6-F86C7D667FB5}"/>
                </a:ext>
              </a:extLst>
            </p:cNvPr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4910036" y="1018478"/>
              <a:ext cx="461481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г)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6E0302D-8B08-4097-9188-AB6163C348D1}"/>
                </a:ext>
              </a:extLst>
            </p:cNvPr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4910036" y="2462071"/>
              <a:ext cx="596055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д) 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3A30A82-A28B-49D4-A262-863310663D36}"/>
                </a:ext>
              </a:extLst>
            </p:cNvPr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4880422" y="3773979"/>
              <a:ext cx="668633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е) 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331C76E-D467-4F2F-B8B6-55689BA799C6}"/>
                </a:ext>
              </a:extLst>
            </p:cNvPr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439826" y="4578190"/>
              <a:ext cx="4061699" cy="581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6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2) </a:t>
              </a:r>
              <a:r>
                <a:rPr lang="ru-RU" altLang="ru-RU" sz="32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Виконайте</a:t>
              </a:r>
              <a:r>
                <a:rPr lang="ru-RU" altLang="ru-RU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altLang="ru-RU" sz="3200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дiлення</a:t>
              </a:r>
              <a:r>
                <a:rPr lang="ru-RU" altLang="ru-RU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:  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9C59E52-C7DA-4458-A302-AD260463BF4F}"/>
                </a:ext>
              </a:extLst>
            </p:cNvPr>
            <p:cNvSpPr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2458026" y="5626948"/>
              <a:ext cx="596055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б)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46E75CB-3DBC-4033-B846-716107FD7CC5}"/>
                </a:ext>
              </a:extLst>
            </p:cNvPr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4552511" y="5601739"/>
              <a:ext cx="679218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в) 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8A1543D-A80F-4183-AE40-43F0F830E700}"/>
                </a:ext>
              </a:extLst>
            </p:cNvPr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6632674" y="5601739"/>
              <a:ext cx="655025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г) </a:t>
              </a:r>
            </a:p>
          </p:txBody>
        </p:sp>
        <p:sp>
          <p:nvSpPr>
            <p:cNvPr id="22" name="Прямоугольник 23">
              <a:extLst>
                <a:ext uri="{FF2B5EF4-FFF2-40B4-BE49-F238E27FC236}">
                  <a16:creationId xmlns:a16="http://schemas.microsoft.com/office/drawing/2014/main" id="{34362C88-C581-40EC-962E-CD9BB76905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536" y="5597490"/>
              <a:ext cx="475090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ru-RU" altLang="ru-RU" sz="320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а)</a:t>
              </a:r>
              <a:endParaRPr lang="ru-RU" altLang="ru-RU" sz="2000"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рямоугольник 24">
              <a:extLst>
                <a:ext uri="{FF2B5EF4-FFF2-40B4-BE49-F238E27FC236}">
                  <a16:creationId xmlns:a16="http://schemas.microsoft.com/office/drawing/2014/main" id="{46259AA3-DC3D-4365-AE6C-82F85648C9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151" y="1266153"/>
              <a:ext cx="571862" cy="5258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ru-RU" altLang="ru-RU" sz="32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а) </a:t>
              </a:r>
            </a:p>
          </p:txBody>
        </p:sp>
        <p:graphicFrame>
          <p:nvGraphicFramePr>
            <p:cNvPr id="24" name="Объект 3">
              <a:extLst>
                <a:ext uri="{FF2B5EF4-FFF2-40B4-BE49-F238E27FC236}">
                  <a16:creationId xmlns:a16="http://schemas.microsoft.com/office/drawing/2014/main" id="{4D0B7E43-D48A-4EBE-A0DB-59EC27E2C360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21"/>
              </p:custDataLst>
              <p:extLst>
                <p:ext uri="{D42A27DB-BD31-4B8C-83A1-F6EECF244321}">
                  <p14:modId xmlns:p14="http://schemas.microsoft.com/office/powerpoint/2010/main" val="3494206840"/>
                </p:ext>
              </p:extLst>
            </p:nvPr>
          </p:nvGraphicFramePr>
          <p:xfrm>
            <a:off x="752085" y="1074715"/>
            <a:ext cx="2211530" cy="9158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5" name="Equation" r:id="rId41" imgW="939392" imgH="393529" progId="Equation.DSMT4">
                    <p:embed/>
                  </p:oleObj>
                </mc:Choice>
                <mc:Fallback>
                  <p:oleObj name="Equation" r:id="rId41" imgW="939392" imgH="393529" progId="Equation.DSMT4">
                    <p:embed/>
                    <p:pic>
                      <p:nvPicPr>
                        <p:cNvPr id="10251" name="Объект 3">
                          <a:extLst>
                            <a:ext uri="{FF2B5EF4-FFF2-40B4-BE49-F238E27FC236}">
                              <a16:creationId xmlns:a16="http://schemas.microsoft.com/office/drawing/2014/main" id="{CA6AA5E2-CC19-439A-99E5-F2261E49595F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2085" y="1074715"/>
                          <a:ext cx="2211530" cy="9158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5" name="Заголовок 1">
            <a:extLst>
              <a:ext uri="{FF2B5EF4-FFF2-40B4-BE49-F238E27FC236}">
                <a16:creationId xmlns:a16="http://schemas.microsoft.com/office/drawing/2014/main" id="{CD6F2C81-2DB4-406C-B714-EBD8762DAF6A}"/>
              </a:ext>
            </a:extLst>
          </p:cNvPr>
          <p:cNvSpPr txBox="1">
            <a:spLocks/>
          </p:cNvSpPr>
          <p:nvPr/>
        </p:nvSpPr>
        <p:spPr>
          <a:xfrm>
            <a:off x="2059950" y="10824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40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5">
            <a:extLst>
              <a:ext uri="{FF2B5EF4-FFF2-40B4-BE49-F238E27FC236}">
                <a16:creationId xmlns:a16="http://schemas.microsoft.com/office/drawing/2014/main" id="{70718092-12E1-4C32-98BB-72837270BC1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37723444"/>
              </p:ext>
            </p:extLst>
          </p:nvPr>
        </p:nvGraphicFramePr>
        <p:xfrm>
          <a:off x="958599" y="1759437"/>
          <a:ext cx="5297449" cy="10086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7" imgW="2197100" imgH="419100" progId="Equation.DSMT4">
                  <p:embed/>
                </p:oleObj>
              </mc:Choice>
              <mc:Fallback>
                <p:oleObj name="Equation" r:id="rId7" imgW="2197100" imgH="419100" progId="Equation.DSMT4">
                  <p:embed/>
                  <p:pic>
                    <p:nvPicPr>
                      <p:cNvPr id="14340" name="Объект 5">
                        <a:extLst>
                          <a:ext uri="{FF2B5EF4-FFF2-40B4-BE49-F238E27FC236}">
                            <a16:creationId xmlns:a16="http://schemas.microsoft.com/office/drawing/2014/main" id="{10527A30-7CB7-4C88-B50D-913AD898019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599" y="1759437"/>
                        <a:ext cx="5297449" cy="10086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6">
            <a:extLst>
              <a:ext uri="{FF2B5EF4-FFF2-40B4-BE49-F238E27FC236}">
                <a16:creationId xmlns:a16="http://schemas.microsoft.com/office/drawing/2014/main" id="{B18C984C-8401-4B90-A1BD-F9449E4BE7AF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460487989"/>
              </p:ext>
            </p:extLst>
          </p:nvPr>
        </p:nvGraphicFramePr>
        <p:xfrm>
          <a:off x="6987485" y="1759437"/>
          <a:ext cx="5113988" cy="10086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9" imgW="2120900" imgH="419100" progId="Equation.DSMT4">
                  <p:embed/>
                </p:oleObj>
              </mc:Choice>
              <mc:Fallback>
                <p:oleObj name="Equation" r:id="rId9" imgW="2120900" imgH="419100" progId="Equation.DSMT4">
                  <p:embed/>
                  <p:pic>
                    <p:nvPicPr>
                      <p:cNvPr id="14341" name="Объект 6">
                        <a:extLst>
                          <a:ext uri="{FF2B5EF4-FFF2-40B4-BE49-F238E27FC236}">
                            <a16:creationId xmlns:a16="http://schemas.microsoft.com/office/drawing/2014/main" id="{3047D5DC-B280-4F54-9BA0-F007F6E4C81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87485" y="1759437"/>
                        <a:ext cx="5113988" cy="10086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7">
            <a:extLst>
              <a:ext uri="{FF2B5EF4-FFF2-40B4-BE49-F238E27FC236}">
                <a16:creationId xmlns:a16="http://schemas.microsoft.com/office/drawing/2014/main" id="{0DCB8E76-D2F9-42CC-8C6B-FC0854B84024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14653" y="1005111"/>
            <a:ext cx="433349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</a:t>
            </a:r>
            <a:r>
              <a:rPr lang="ru-RU" alt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Спростiть</a:t>
            </a:r>
            <a:r>
              <a:rPr lang="ru-RU" alt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вираз</a:t>
            </a:r>
            <a:r>
              <a:rPr lang="ru-RU" alt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*: 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7C0B3914-994B-45BA-AC27-BEEE1BF41006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180603" y="1940613"/>
            <a:ext cx="8050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б) </a:t>
            </a:r>
          </a:p>
        </p:txBody>
      </p:sp>
      <p:sp>
        <p:nvSpPr>
          <p:cNvPr id="6" name="Прямоугольник 12">
            <a:extLst>
              <a:ext uri="{FF2B5EF4-FFF2-40B4-BE49-F238E27FC236}">
                <a16:creationId xmlns:a16="http://schemas.microsoft.com/office/drawing/2014/main" id="{FBDE677B-CDB2-4546-9556-B885BC9F71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653" y="1940613"/>
            <a:ext cx="6591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 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3B5A2FB9-CA89-4CB7-81F4-2741FB861011}"/>
              </a:ext>
            </a:extLst>
          </p:cNvPr>
          <p:cNvSpPr txBox="1">
            <a:spLocks/>
          </p:cNvSpPr>
          <p:nvPr/>
        </p:nvSpPr>
        <p:spPr>
          <a:xfrm>
            <a:off x="2059950" y="10824"/>
            <a:ext cx="8229600" cy="66930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Фон математический детский - 72 фото">
            <a:extLst>
              <a:ext uri="{FF2B5EF4-FFF2-40B4-BE49-F238E27FC236}">
                <a16:creationId xmlns:a16="http://schemas.microsoft.com/office/drawing/2014/main" id="{49EBCD21-1999-4BCA-AF54-394EAFDAF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660097"/>
            <a:ext cx="8229599" cy="419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07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76EDC95-037B-4EB7-9963-F2F855DDD27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1026" name="Picture 2" descr="Mathematics Linear Algebra Equation Diagram - Background Mathematics, HD  Png Download , Transparent Png Image - PNGitem">
            <a:extLst>
              <a:ext uri="{FF2B5EF4-FFF2-40B4-BE49-F238E27FC236}">
                <a16:creationId xmlns:a16="http://schemas.microsoft.com/office/drawing/2014/main" id="{7FE21D69-655F-4068-B57B-7FED6C995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581" y="0"/>
            <a:ext cx="92588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D197BA4B-71D6-4DC3-A416-92A1BFBC95CC}"/>
              </a:ext>
            </a:extLst>
          </p:cNvPr>
          <p:cNvSpPr/>
          <p:nvPr/>
        </p:nvSpPr>
        <p:spPr>
          <a:xfrm>
            <a:off x="3028950" y="3089275"/>
            <a:ext cx="6165850" cy="6794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F6635F03-B741-4145-A67B-5E83EE48711B}"/>
              </a:ext>
            </a:extLst>
          </p:cNvPr>
          <p:cNvSpPr/>
          <p:nvPr/>
        </p:nvSpPr>
        <p:spPr>
          <a:xfrm>
            <a:off x="2989565" y="2791894"/>
            <a:ext cx="617348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Дякую за увагу!</a:t>
            </a:r>
            <a:endParaRPr lang="uk-UA" sz="6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703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SlideId26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0SlideId26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0SlideId26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0SlideId26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ULLVER_BOOKMARK" val="п2011740050SlideId266"/>
</p:tagLst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</TotalTime>
  <Words>86</Words>
  <Application>Microsoft Office PowerPoint</Application>
  <PresentationFormat>Широкоэкранный</PresentationFormat>
  <Paragraphs>26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Garamond</vt:lpstr>
      <vt:lpstr>Times New Roman</vt:lpstr>
      <vt:lpstr>Office Theme</vt:lpstr>
      <vt:lpstr>Equation</vt:lpstr>
      <vt:lpstr>MathType 6.0 Equation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Стрельченко Дмитро Сергійович</dc:creator>
  <cp:lastModifiedBy>Стрельченко Дмитро Сергійович</cp:lastModifiedBy>
  <cp:revision>5</cp:revision>
  <dcterms:created xsi:type="dcterms:W3CDTF">2022-10-18T16:53:19Z</dcterms:created>
  <dcterms:modified xsi:type="dcterms:W3CDTF">2022-11-07T21:36:53Z</dcterms:modified>
</cp:coreProperties>
</file>