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28.03.2016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3356992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uk-UA" sz="4800" dirty="0" smtClean="0">
                <a:effectLst/>
              </a:rPr>
              <a:t>Тема. </a:t>
            </a:r>
            <a:r>
              <a:rPr lang="uk-UA" sz="4800" b="1" dirty="0" smtClean="0">
                <a:effectLst/>
              </a:rPr>
              <a:t>ЗАСТОСУВАННЯ </a:t>
            </a:r>
            <a:r>
              <a:rPr lang="uk-UA" sz="4800" b="1" dirty="0">
                <a:effectLst/>
              </a:rPr>
              <a:t>РІЗНИХ СПОСОБІВ РОЗКЛАДАННЯ МНОГОЧЛЕНІВ НА МНОЖНИКИ</a:t>
            </a:r>
            <a:endParaRPr lang="uk-UA" sz="4800" dirty="0"/>
          </a:p>
        </p:txBody>
      </p:sp>
      <p:pic>
        <p:nvPicPr>
          <p:cNvPr id="1026" name="Picture 2" descr="G:\сова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16230"/>
            <a:ext cx="2088232" cy="203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43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З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акінчити формули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11306" y="1268760"/>
            <a:ext cx="15183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в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 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11760" y="1278204"/>
            <a:ext cx="221406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(а - в)(а + в)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99055" y="1879724"/>
            <a:ext cx="17620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(а + в)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=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27647" y="1887109"/>
            <a:ext cx="224292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а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 </a:t>
            </a:r>
            <a:r>
              <a:rPr lang="uk-UA" sz="3200" b="1" dirty="0">
                <a:ln/>
                <a:solidFill>
                  <a:schemeClr val="accent3"/>
                </a:solidFill>
              </a:rPr>
              <a:t>+ 2ав + в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6458" y="2440679"/>
            <a:ext cx="26581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+ 2ав + в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=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518794" y="2461004"/>
            <a:ext cx="137569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 smtClean="0">
                <a:ln/>
                <a:solidFill>
                  <a:schemeClr val="accent3"/>
                </a:solidFill>
              </a:rPr>
              <a:t>(</a:t>
            </a:r>
            <a:r>
              <a:rPr lang="uk-UA" sz="3200" b="1" dirty="0">
                <a:ln/>
                <a:solidFill>
                  <a:schemeClr val="accent3"/>
                </a:solidFill>
              </a:rPr>
              <a:t>а + в)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9334" y="3025454"/>
            <a:ext cx="3741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(а + в)(а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</a:t>
            </a:r>
            <a:r>
              <a:rPr lang="uk-UA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ав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+ в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) =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625828" y="3075858"/>
            <a:ext cx="125547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а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3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+ в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3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91064" y="1278204"/>
            <a:ext cx="17459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(а – в)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=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372200" y="1294949"/>
            <a:ext cx="2255746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а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– 2ав + в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2050" name="Picture 2" descr="G:\сова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78" y="5048250"/>
            <a:ext cx="185737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808176" y="1819667"/>
            <a:ext cx="26645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(а – в)(а + в) =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63720" y="1830547"/>
            <a:ext cx="1245854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а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– в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894492" y="2392958"/>
            <a:ext cx="26420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2ав + в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=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363720" y="2461003"/>
            <a:ext cx="129554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(а - в)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466302" y="3610229"/>
            <a:ext cx="15408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–в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=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007108" y="3599407"/>
            <a:ext cx="3291286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(а - в)(а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+ </a:t>
            </a:r>
            <a:r>
              <a:rPr lang="uk-UA" sz="3200" b="1" dirty="0" err="1">
                <a:ln/>
                <a:solidFill>
                  <a:schemeClr val="accent3"/>
                </a:solidFill>
              </a:rPr>
              <a:t>ав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+ в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r>
              <a:rPr lang="uk-UA" sz="3200" b="1" dirty="0">
                <a:ln/>
                <a:solidFill>
                  <a:schemeClr val="accent3"/>
                </a:solidFill>
              </a:rPr>
              <a:t>)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051886" y="4184182"/>
            <a:ext cx="3677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(а - в)(а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+ </a:t>
            </a:r>
            <a:r>
              <a:rPr lang="uk-UA" sz="32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ав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+ в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) =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595806" y="4195004"/>
            <a:ext cx="123944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а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3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– в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3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895938" y="4768957"/>
            <a:ext cx="16417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+ в</a:t>
            </a:r>
            <a:r>
              <a:rPr lang="uk-UA" sz="3200" b="1" baseline="30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uk-UA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=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4402615" y="4779779"/>
            <a:ext cx="3475631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uk-UA" sz="3200" b="1" dirty="0">
                <a:ln/>
                <a:solidFill>
                  <a:schemeClr val="accent3"/>
                </a:solidFill>
              </a:rPr>
              <a:t>(а + в)(а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– </a:t>
            </a:r>
            <a:r>
              <a:rPr lang="uk-UA" sz="3200" b="1" dirty="0" err="1">
                <a:ln/>
                <a:solidFill>
                  <a:schemeClr val="accent3"/>
                </a:solidFill>
              </a:rPr>
              <a:t>ав</a:t>
            </a:r>
            <a:r>
              <a:rPr lang="uk-UA" sz="3200" b="1" dirty="0">
                <a:ln/>
                <a:solidFill>
                  <a:schemeClr val="accent3"/>
                </a:solidFill>
              </a:rPr>
              <a:t> + в</a:t>
            </a:r>
            <a:r>
              <a:rPr lang="uk-UA" sz="3200" b="1" baseline="30000" dirty="0">
                <a:ln/>
                <a:solidFill>
                  <a:schemeClr val="accent3"/>
                </a:solidFill>
              </a:rPr>
              <a:t>2</a:t>
            </a:r>
            <a:r>
              <a:rPr lang="uk-UA" sz="3200" b="1" dirty="0" smtClean="0">
                <a:ln/>
                <a:solidFill>
                  <a:schemeClr val="accent3"/>
                </a:solidFill>
              </a:rPr>
              <a:t>)</a:t>
            </a:r>
            <a:endParaRPr lang="uk-UA" sz="32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7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  <p:bldP spid="17" grpId="0"/>
      <p:bldP spid="20" grpId="0"/>
      <p:bldP spid="22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Заповнити пусті клітинки</a:t>
            </a:r>
            <a:endParaRPr lang="uk-UA" dirty="0"/>
          </a:p>
        </p:txBody>
      </p:sp>
      <p:pic>
        <p:nvPicPr>
          <p:cNvPr id="4" name="Picture 2" descr="G:\сова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78" y="5048250"/>
            <a:ext cx="185737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4829754" y="1713530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948264" y="1687990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520480" y="2636912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407552" y="3573016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212704" y="3632448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162444" y="3576222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980237" y="4581128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724128" y="4583297"/>
            <a:ext cx="432048" cy="288032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/>
          <p:cNvSpPr txBox="1"/>
          <p:nvPr/>
        </p:nvSpPr>
        <p:spPr>
          <a:xfrm>
            <a:off x="1392885" y="1362222"/>
            <a:ext cx="60468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-15а)(       +       )=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4с</a:t>
            </a:r>
            <a:r>
              <a:rPr lang="ru-RU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2884" y="2132856"/>
            <a:ext cx="7427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)(      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uk-UA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) =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– 4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ru-RU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75656" y="2924944"/>
            <a:ext cx="6118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        +      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= 100у</a:t>
            </a:r>
            <a:r>
              <a:rPr lang="ru-RU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 + 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75656" y="3720238"/>
            <a:ext cx="5686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(2</a:t>
            </a:r>
            <a:r>
              <a:rPr lang="en-US" sz="3200" dirty="0"/>
              <a:t>b</a:t>
            </a:r>
            <a:r>
              <a:rPr lang="ru-RU" sz="3200" dirty="0"/>
              <a:t> – а)</a:t>
            </a:r>
            <a:r>
              <a:rPr lang="ru-RU" sz="3200" baseline="30000" dirty="0"/>
              <a:t>2</a:t>
            </a:r>
            <a:r>
              <a:rPr lang="ru-RU" sz="3200" dirty="0"/>
              <a:t> = </a:t>
            </a:r>
            <a:r>
              <a:rPr lang="en-US" sz="3200" dirty="0" smtClean="0"/>
              <a:t>      </a:t>
            </a:r>
            <a:r>
              <a:rPr lang="ru-RU" sz="3200" dirty="0"/>
              <a:t>– </a:t>
            </a:r>
            <a:r>
              <a:rPr lang="ru-RU" sz="3200" dirty="0" smtClean="0"/>
              <a:t>4а</a:t>
            </a:r>
            <a:r>
              <a:rPr lang="en-US" sz="3200" dirty="0" smtClean="0"/>
              <a:t>b</a:t>
            </a:r>
            <a:r>
              <a:rPr lang="ru-RU" sz="3200" dirty="0" smtClean="0"/>
              <a:t> +</a:t>
            </a:r>
            <a:r>
              <a:rPr lang="en-US" sz="3200" dirty="0" smtClean="0"/>
              <a:t>    </a:t>
            </a:r>
            <a:r>
              <a:rPr lang="ru-RU" sz="3200" dirty="0" smtClean="0"/>
              <a:t> </a:t>
            </a:r>
            <a:endParaRPr lang="uk-UA" sz="3200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212704" y="3861048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644752" y="1478375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687842" y="1489965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972834" y="1527767"/>
            <a:ext cx="1127558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020632" y="2217682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4113882" y="2217682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750677" y="3007716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897869" y="3007716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505847" y="3088224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691680" y="1489965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uk-UA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174723" y="3909431"/>
            <a:ext cx="715872" cy="41923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TextBox 25"/>
          <p:cNvSpPr txBox="1"/>
          <p:nvPr/>
        </p:nvSpPr>
        <p:spPr>
          <a:xfrm>
            <a:off x="1750677" y="1426380"/>
            <a:ext cx="656875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2c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06065" y="1430857"/>
            <a:ext cx="656875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2c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687842" y="1416292"/>
            <a:ext cx="1036286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15a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6922995" y="1496472"/>
            <a:ext cx="1165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225а</a:t>
            </a:r>
            <a:r>
              <a:rPr lang="uk-UA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dirty="0"/>
              <a:t>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020632" y="2132112"/>
            <a:ext cx="1093250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uk-UA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998182" y="2172100"/>
            <a:ext cx="9829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sz="2400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1726136" y="2984234"/>
            <a:ext cx="7649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endParaRPr lang="uk-UA" sz="28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78137" y="2953456"/>
            <a:ext cx="851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3с</a:t>
            </a:r>
            <a:r>
              <a:rPr lang="uk-UA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3200" dirty="0"/>
              <a:t> 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7505847" y="3007716"/>
            <a:ext cx="11160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9с</a:t>
            </a:r>
            <a:r>
              <a:rPr lang="uk-UA" sz="3200" baseline="30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dirty="0"/>
              <a:t>     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3208024" y="3809053"/>
            <a:ext cx="718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8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5227126" y="3747498"/>
            <a:ext cx="611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uk-UA" sz="3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2235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8" grpId="0" animBg="1"/>
      <p:bldP spid="39" grpId="0" animBg="1"/>
      <p:bldP spid="37" grpId="0"/>
      <p:bldP spid="42" grpId="0" animBg="1"/>
      <p:bldP spid="41" grpId="0"/>
      <p:bldP spid="43" grpId="0"/>
      <p:bldP spid="44" grpId="0"/>
      <p:bldP spid="45" grpId="0"/>
      <p:bldP spid="46" grpId="0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116632"/>
            <a:ext cx="6751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Розгадай</a:t>
            </a:r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ru-RU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кросворд</a:t>
            </a:r>
            <a:endParaRPr lang="ru-RU" sz="54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372463"/>
              </p:ext>
            </p:extLst>
          </p:nvPr>
        </p:nvGraphicFramePr>
        <p:xfrm>
          <a:off x="1524000" y="1397000"/>
          <a:ext cx="6096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  <a:gridCol w="409352"/>
                <a:gridCol w="403448"/>
                <a:gridCol w="388640"/>
                <a:gridCol w="42416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  <a:gridCol w="406400"/>
              </a:tblGrid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4707436" y="1412776"/>
            <a:ext cx="368620" cy="28803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1</a:t>
            </a:r>
            <a:endParaRPr lang="uk-UA" b="1" i="1" dirty="0"/>
          </a:p>
        </p:txBody>
      </p:sp>
      <p:pic>
        <p:nvPicPr>
          <p:cNvPr id="7" name="Picture 2" descr="G:\клавіатура\post-114189-0-97201000-1428254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5" y="5323752"/>
            <a:ext cx="6447548" cy="13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11560" y="5373216"/>
            <a:ext cx="404428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15988" y="5373216"/>
            <a:ext cx="470269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20044" y="5391634"/>
            <a:ext cx="387660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907704" y="5383927"/>
            <a:ext cx="440181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347885" y="5391634"/>
            <a:ext cx="441588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789473" y="5383927"/>
            <a:ext cx="414375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03848" y="5391634"/>
            <a:ext cx="470269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635896" y="5373216"/>
            <a:ext cx="470269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137038" y="5383927"/>
            <a:ext cx="470267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607305" y="5391634"/>
            <a:ext cx="426647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031038" y="5410052"/>
            <a:ext cx="405058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436096" y="5410052"/>
            <a:ext cx="360040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30173" y="5774433"/>
            <a:ext cx="383453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113626" y="5774433"/>
            <a:ext cx="504056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624265" y="5774394"/>
            <a:ext cx="397845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022110" y="5785144"/>
            <a:ext cx="504056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476516" y="5779750"/>
            <a:ext cx="373435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849951" y="5810580"/>
            <a:ext cx="441588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291539" y="5805264"/>
            <a:ext cx="414375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705914" y="5774394"/>
            <a:ext cx="504056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209970" y="5796070"/>
            <a:ext cx="429133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625990" y="5779750"/>
            <a:ext cx="368620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921899" y="6228118"/>
            <a:ext cx="389524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331640" y="6228118"/>
            <a:ext cx="438442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1770082" y="6246536"/>
            <a:ext cx="504056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274138" y="6238829"/>
            <a:ext cx="387660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661797" y="6246536"/>
            <a:ext cx="440181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101977" y="6238829"/>
            <a:ext cx="441589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3498726" y="6246536"/>
            <a:ext cx="459216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3957942" y="6228118"/>
            <a:ext cx="432048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4387075" y="6238829"/>
            <a:ext cx="392860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820627" y="6246536"/>
            <a:ext cx="463363" cy="432048"/>
          </a:xfrm>
          <a:prstGeom prst="roundRect">
            <a:avLst/>
          </a:prstGeom>
          <a:solidFill>
            <a:schemeClr val="tx1">
              <a:lumMod val="75000"/>
              <a:lumOff val="2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164288" y="4725144"/>
            <a:ext cx="1800200" cy="19673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b="1" i="1" dirty="0" smtClean="0"/>
              <a:t>1.Знайдіть </a:t>
            </a:r>
            <a:r>
              <a:rPr lang="uk-UA" b="1" i="1" dirty="0"/>
              <a:t>корінь рівняння</a:t>
            </a:r>
            <a:endParaRPr lang="uk-UA" dirty="0"/>
          </a:p>
          <a:p>
            <a:r>
              <a:rPr lang="uk-UA" b="1" i="1" dirty="0"/>
              <a:t>(х-8)</a:t>
            </a:r>
            <a:r>
              <a:rPr lang="uk-UA" b="1" i="1" baseline="30000" dirty="0"/>
              <a:t>2</a:t>
            </a:r>
            <a:r>
              <a:rPr lang="uk-UA" b="1" i="1" dirty="0"/>
              <a:t>=х</a:t>
            </a:r>
            <a:r>
              <a:rPr lang="uk-UA" b="1" i="1" baseline="30000" dirty="0"/>
              <a:t>2</a:t>
            </a:r>
            <a:r>
              <a:rPr lang="uk-UA" b="1" i="1" dirty="0"/>
              <a:t>-16</a:t>
            </a:r>
            <a:endParaRPr lang="uk-UA" dirty="0"/>
          </a:p>
        </p:txBody>
      </p:sp>
      <p:pic>
        <p:nvPicPr>
          <p:cNvPr id="41" name="Picture 5" descr="C:\Users\User\Desktop\Сни56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13" y="4725144"/>
            <a:ext cx="485775" cy="37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041433"/>
              </p:ext>
            </p:extLst>
          </p:nvPr>
        </p:nvGraphicFramePr>
        <p:xfrm>
          <a:off x="5128706" y="1347251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graphicFrame>
        <p:nvGraphicFramePr>
          <p:cNvPr id="43" name="Таблица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04104"/>
              </p:ext>
            </p:extLst>
          </p:nvPr>
        </p:nvGraphicFramePr>
        <p:xfrm>
          <a:off x="5535094" y="1358406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‘</a:t>
                      </a:r>
                      <a:r>
                        <a:rPr lang="ru-RU" dirty="0" smtClean="0"/>
                        <a:t>Я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graphicFrame>
        <p:nvGraphicFramePr>
          <p:cNvPr id="44" name="Таблица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58097"/>
              </p:ext>
            </p:extLst>
          </p:nvPr>
        </p:nvGraphicFramePr>
        <p:xfrm>
          <a:off x="6372200" y="1412776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ь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graphicFrame>
        <p:nvGraphicFramePr>
          <p:cNvPr id="45" name="Таблица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400341"/>
              </p:ext>
            </p:extLst>
          </p:nvPr>
        </p:nvGraphicFramePr>
        <p:xfrm>
          <a:off x="5937532" y="1358731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46" name="Скругленный прямоугольник 45"/>
          <p:cNvSpPr/>
          <p:nvPr/>
        </p:nvSpPr>
        <p:spPr>
          <a:xfrm>
            <a:off x="2777329" y="1814551"/>
            <a:ext cx="368620" cy="28803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2</a:t>
            </a:r>
            <a:endParaRPr lang="uk-UA" b="1" i="1" dirty="0"/>
          </a:p>
        </p:txBody>
      </p:sp>
      <p:pic>
        <p:nvPicPr>
          <p:cNvPr id="47" name="Picture 2" descr="G:\клавіатура\post-114189-0-97201000-1428254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5" y="5323752"/>
            <a:ext cx="6447548" cy="13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Скругленный прямоугольник 47"/>
          <p:cNvSpPr/>
          <p:nvPr/>
        </p:nvSpPr>
        <p:spPr>
          <a:xfrm>
            <a:off x="611560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1015988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1520044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1907704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2347885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2789473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3203848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3635896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4137037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4529897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5031038" y="5410052"/>
            <a:ext cx="40505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5436096" y="5410052"/>
            <a:ext cx="36004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730173" y="5785144"/>
            <a:ext cx="38544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1115616" y="578514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1631651" y="5819843"/>
            <a:ext cx="392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2054047" y="5785144"/>
            <a:ext cx="4401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2503658" y="5805264"/>
            <a:ext cx="4579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2961640" y="5785144"/>
            <a:ext cx="460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3422089" y="5767552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3854137" y="5774433"/>
            <a:ext cx="35782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8" name="Скругленный прямоугольник 67"/>
          <p:cNvSpPr/>
          <p:nvPr/>
        </p:nvSpPr>
        <p:spPr>
          <a:xfrm>
            <a:off x="4246243" y="5785144"/>
            <a:ext cx="3928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69" name="Скругленный прямоугольник 68"/>
          <p:cNvSpPr/>
          <p:nvPr/>
        </p:nvSpPr>
        <p:spPr>
          <a:xfrm>
            <a:off x="4639104" y="5792851"/>
            <a:ext cx="39485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0" name="Скругленный прямоугольник 69"/>
          <p:cNvSpPr/>
          <p:nvPr/>
        </p:nvSpPr>
        <p:spPr>
          <a:xfrm>
            <a:off x="922894" y="6228118"/>
            <a:ext cx="4427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1367644" y="6228118"/>
            <a:ext cx="40243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1770082" y="6246536"/>
            <a:ext cx="5040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2274136" y="6238829"/>
            <a:ext cx="38766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2661797" y="6246536"/>
            <a:ext cx="44018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3101978" y="6238829"/>
            <a:ext cx="43200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3533978" y="6246536"/>
            <a:ext cx="46191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3957942" y="6228118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4387075" y="6238829"/>
            <a:ext cx="4494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4836529" y="6246536"/>
            <a:ext cx="44746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80" name="Скругленный прямоугольник 79"/>
          <p:cNvSpPr/>
          <p:nvPr/>
        </p:nvSpPr>
        <p:spPr>
          <a:xfrm>
            <a:off x="6732240" y="4725144"/>
            <a:ext cx="2232248" cy="19673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b="1" i="1" dirty="0"/>
              <a:t>2</a:t>
            </a:r>
            <a:r>
              <a:rPr lang="uk-UA" b="1" i="1" dirty="0" smtClean="0"/>
              <a:t>.Знайдіть </a:t>
            </a:r>
            <a:r>
              <a:rPr lang="uk-UA" b="1" i="1" dirty="0"/>
              <a:t>корінь рівняння</a:t>
            </a:r>
            <a:endParaRPr lang="uk-UA" dirty="0"/>
          </a:p>
          <a:p>
            <a:r>
              <a:rPr lang="ru-RU" dirty="0"/>
              <a:t>(</a:t>
            </a:r>
            <a:r>
              <a:rPr lang="en-US" dirty="0"/>
              <a:t>x</a:t>
            </a:r>
            <a:r>
              <a:rPr lang="ru-RU" dirty="0"/>
              <a:t>+7)(</a:t>
            </a:r>
            <a:r>
              <a:rPr lang="en-US" dirty="0"/>
              <a:t>x</a:t>
            </a:r>
            <a:r>
              <a:rPr lang="ru-RU" dirty="0"/>
              <a:t>-3)-</a:t>
            </a:r>
            <a:r>
              <a:rPr lang="en-US" dirty="0"/>
              <a:t>x</a:t>
            </a:r>
            <a:r>
              <a:rPr lang="ru-RU" baseline="30000" dirty="0"/>
              <a:t>2 </a:t>
            </a:r>
            <a:r>
              <a:rPr lang="ru-RU" dirty="0"/>
              <a:t>= 3979</a:t>
            </a:r>
            <a:endParaRPr lang="uk-UA" dirty="0"/>
          </a:p>
        </p:txBody>
      </p:sp>
      <p:pic>
        <p:nvPicPr>
          <p:cNvPr id="81" name="Picture 5" descr="C:\Users\User\Desktop\Сни56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13" y="4725144"/>
            <a:ext cx="485775" cy="37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2" name="Таблица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313213"/>
              </p:ext>
            </p:extLst>
          </p:nvPr>
        </p:nvGraphicFramePr>
        <p:xfrm>
          <a:off x="3145949" y="1773147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3" name="Таблица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443233"/>
              </p:ext>
            </p:extLst>
          </p:nvPr>
        </p:nvGraphicFramePr>
        <p:xfrm>
          <a:off x="3568059" y="1773147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4" name="Таблица 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500309"/>
              </p:ext>
            </p:extLst>
          </p:nvPr>
        </p:nvGraphicFramePr>
        <p:xfrm>
          <a:off x="3943630" y="1773147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5" name="Таблица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819067"/>
              </p:ext>
            </p:extLst>
          </p:nvPr>
        </p:nvGraphicFramePr>
        <p:xfrm>
          <a:off x="4373535" y="1773147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я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6" name="Таблица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073714"/>
              </p:ext>
            </p:extLst>
          </p:nvPr>
        </p:nvGraphicFramePr>
        <p:xfrm>
          <a:off x="4813966" y="1773147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Таблица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998223"/>
              </p:ext>
            </p:extLst>
          </p:nvPr>
        </p:nvGraphicFramePr>
        <p:xfrm>
          <a:off x="5228016" y="1775687"/>
          <a:ext cx="4064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15514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а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88" name="Скругленный прямоугольник 87"/>
          <p:cNvSpPr/>
          <p:nvPr/>
        </p:nvSpPr>
        <p:spPr>
          <a:xfrm>
            <a:off x="3580627" y="2204864"/>
            <a:ext cx="368620" cy="28803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3</a:t>
            </a:r>
            <a:endParaRPr lang="uk-UA" b="1" i="1" dirty="0"/>
          </a:p>
        </p:txBody>
      </p:sp>
      <p:pic>
        <p:nvPicPr>
          <p:cNvPr id="89" name="Picture 2" descr="G:\клавіатура\post-114189-0-97201000-1428254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5" y="5323752"/>
            <a:ext cx="6447548" cy="13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Скругленный прямоугольник 89"/>
          <p:cNvSpPr/>
          <p:nvPr/>
        </p:nvSpPr>
        <p:spPr>
          <a:xfrm>
            <a:off x="611560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1015988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1520044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3" name="Скругленный прямоугольник 92"/>
          <p:cNvSpPr/>
          <p:nvPr/>
        </p:nvSpPr>
        <p:spPr>
          <a:xfrm>
            <a:off x="1907704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2347885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5" name="Скругленный прямоугольник 94"/>
          <p:cNvSpPr/>
          <p:nvPr/>
        </p:nvSpPr>
        <p:spPr>
          <a:xfrm>
            <a:off x="2789473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6" name="Скругленный прямоугольник 95"/>
          <p:cNvSpPr/>
          <p:nvPr/>
        </p:nvSpPr>
        <p:spPr>
          <a:xfrm>
            <a:off x="3203848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7" name="Скругленный прямоугольник 96"/>
          <p:cNvSpPr/>
          <p:nvPr/>
        </p:nvSpPr>
        <p:spPr>
          <a:xfrm>
            <a:off x="3635896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8" name="Скругленный прямоугольник 97"/>
          <p:cNvSpPr/>
          <p:nvPr/>
        </p:nvSpPr>
        <p:spPr>
          <a:xfrm>
            <a:off x="4137037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4529897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0" name="Скругленный прямоугольник 99"/>
          <p:cNvSpPr/>
          <p:nvPr/>
        </p:nvSpPr>
        <p:spPr>
          <a:xfrm>
            <a:off x="5031038" y="5410052"/>
            <a:ext cx="40505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5436096" y="5410052"/>
            <a:ext cx="36004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730173" y="5785144"/>
            <a:ext cx="38544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3" name="Скругленный прямоугольник 102"/>
          <p:cNvSpPr/>
          <p:nvPr/>
        </p:nvSpPr>
        <p:spPr>
          <a:xfrm>
            <a:off x="1115616" y="578514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1631651" y="5819843"/>
            <a:ext cx="392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2054047" y="5785144"/>
            <a:ext cx="4401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2503658" y="5805264"/>
            <a:ext cx="4579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2961640" y="5785144"/>
            <a:ext cx="460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3422089" y="5767552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3854137" y="5774433"/>
            <a:ext cx="35782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4246243" y="5785144"/>
            <a:ext cx="3928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4639104" y="5792851"/>
            <a:ext cx="39485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2" name="Скругленный прямоугольник 111"/>
          <p:cNvSpPr/>
          <p:nvPr/>
        </p:nvSpPr>
        <p:spPr>
          <a:xfrm>
            <a:off x="922894" y="6228118"/>
            <a:ext cx="4427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1367644" y="6228118"/>
            <a:ext cx="40243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1770082" y="6246536"/>
            <a:ext cx="5040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2274136" y="6238829"/>
            <a:ext cx="38766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2661797" y="6246536"/>
            <a:ext cx="44018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3101978" y="6238829"/>
            <a:ext cx="43200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8" name="Скругленный прямоугольник 117"/>
          <p:cNvSpPr/>
          <p:nvPr/>
        </p:nvSpPr>
        <p:spPr>
          <a:xfrm>
            <a:off x="3533978" y="6246536"/>
            <a:ext cx="46191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3957942" y="6228118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20" name="Скругленный прямоугольник 119"/>
          <p:cNvSpPr/>
          <p:nvPr/>
        </p:nvSpPr>
        <p:spPr>
          <a:xfrm>
            <a:off x="4387075" y="6238829"/>
            <a:ext cx="4494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21" name="Скругленный прямоугольник 120"/>
          <p:cNvSpPr/>
          <p:nvPr/>
        </p:nvSpPr>
        <p:spPr>
          <a:xfrm>
            <a:off x="4836529" y="6246536"/>
            <a:ext cx="44746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22" name="Скругленный прямоугольник 121"/>
          <p:cNvSpPr/>
          <p:nvPr/>
        </p:nvSpPr>
        <p:spPr>
          <a:xfrm>
            <a:off x="6732240" y="4725144"/>
            <a:ext cx="2232248" cy="19673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3. Як називаються числа, які діляться самі на себе і на 1?</a:t>
            </a:r>
            <a:endParaRPr lang="uk-UA" dirty="0"/>
          </a:p>
        </p:txBody>
      </p:sp>
      <p:pic>
        <p:nvPicPr>
          <p:cNvPr id="123" name="Picture 5" descr="C:\Users\User\Desktop\Сни56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13" y="4725144"/>
            <a:ext cx="485775" cy="37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4" name="Таблица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925517"/>
              </p:ext>
            </p:extLst>
          </p:nvPr>
        </p:nvGraphicFramePr>
        <p:xfrm>
          <a:off x="3970766" y="216346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5" name="Таблица 1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934726"/>
              </p:ext>
            </p:extLst>
          </p:nvPr>
        </p:nvGraphicFramePr>
        <p:xfrm>
          <a:off x="4387075" y="216346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р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6" name="Таблица 1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960923"/>
              </p:ext>
            </p:extLst>
          </p:nvPr>
        </p:nvGraphicFramePr>
        <p:xfrm>
          <a:off x="4781925" y="216346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7" name="Таблица 1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029420"/>
              </p:ext>
            </p:extLst>
          </p:nvPr>
        </p:nvGraphicFramePr>
        <p:xfrm>
          <a:off x="5197955" y="2122056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8" name="Таблица 1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43124"/>
              </p:ext>
            </p:extLst>
          </p:nvPr>
        </p:nvGraphicFramePr>
        <p:xfrm>
          <a:off x="5592936" y="2122056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9" name="Таблица 1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2621807"/>
              </p:ext>
            </p:extLst>
          </p:nvPr>
        </p:nvGraphicFramePr>
        <p:xfrm>
          <a:off x="6012160" y="2122056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і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0" name="Скругленный прямоугольник 129"/>
          <p:cNvSpPr/>
          <p:nvPr/>
        </p:nvSpPr>
        <p:spPr>
          <a:xfrm>
            <a:off x="3191864" y="2564904"/>
            <a:ext cx="368620" cy="28803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4</a:t>
            </a:r>
            <a:endParaRPr lang="uk-UA" b="1" i="1" dirty="0"/>
          </a:p>
        </p:txBody>
      </p:sp>
      <p:pic>
        <p:nvPicPr>
          <p:cNvPr id="131" name="Picture 2" descr="G:\клавіатура\post-114189-0-97201000-1428254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5" y="5323752"/>
            <a:ext cx="6447548" cy="13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" name="Скругленный прямоугольник 131"/>
          <p:cNvSpPr/>
          <p:nvPr/>
        </p:nvSpPr>
        <p:spPr>
          <a:xfrm>
            <a:off x="611560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3" name="Скругленный прямоугольник 132"/>
          <p:cNvSpPr/>
          <p:nvPr/>
        </p:nvSpPr>
        <p:spPr>
          <a:xfrm>
            <a:off x="1015988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4" name="Скругленный прямоугольник 133"/>
          <p:cNvSpPr/>
          <p:nvPr/>
        </p:nvSpPr>
        <p:spPr>
          <a:xfrm>
            <a:off x="1520044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5" name="Скругленный прямоугольник 134"/>
          <p:cNvSpPr/>
          <p:nvPr/>
        </p:nvSpPr>
        <p:spPr>
          <a:xfrm>
            <a:off x="1907704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6" name="Скругленный прямоугольник 135"/>
          <p:cNvSpPr/>
          <p:nvPr/>
        </p:nvSpPr>
        <p:spPr>
          <a:xfrm>
            <a:off x="2347885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7" name="Скругленный прямоугольник 136"/>
          <p:cNvSpPr/>
          <p:nvPr/>
        </p:nvSpPr>
        <p:spPr>
          <a:xfrm>
            <a:off x="2789473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8" name="Скругленный прямоугольник 137"/>
          <p:cNvSpPr/>
          <p:nvPr/>
        </p:nvSpPr>
        <p:spPr>
          <a:xfrm>
            <a:off x="3203848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39" name="Скругленный прямоугольник 138"/>
          <p:cNvSpPr/>
          <p:nvPr/>
        </p:nvSpPr>
        <p:spPr>
          <a:xfrm>
            <a:off x="3635896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0" name="Скругленный прямоугольник 139"/>
          <p:cNvSpPr/>
          <p:nvPr/>
        </p:nvSpPr>
        <p:spPr>
          <a:xfrm>
            <a:off x="4137037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1" name="Скругленный прямоугольник 140"/>
          <p:cNvSpPr/>
          <p:nvPr/>
        </p:nvSpPr>
        <p:spPr>
          <a:xfrm>
            <a:off x="4529897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2" name="Скругленный прямоугольник 141"/>
          <p:cNvSpPr/>
          <p:nvPr/>
        </p:nvSpPr>
        <p:spPr>
          <a:xfrm>
            <a:off x="5031038" y="5410052"/>
            <a:ext cx="40505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3" name="Скругленный прямоугольник 142"/>
          <p:cNvSpPr/>
          <p:nvPr/>
        </p:nvSpPr>
        <p:spPr>
          <a:xfrm>
            <a:off x="5436096" y="5410052"/>
            <a:ext cx="36004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4" name="Скругленный прямоугольник 143"/>
          <p:cNvSpPr/>
          <p:nvPr/>
        </p:nvSpPr>
        <p:spPr>
          <a:xfrm>
            <a:off x="730173" y="5785144"/>
            <a:ext cx="38544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5" name="Скругленный прямоугольник 144"/>
          <p:cNvSpPr/>
          <p:nvPr/>
        </p:nvSpPr>
        <p:spPr>
          <a:xfrm>
            <a:off x="1115616" y="578514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6" name="Скругленный прямоугольник 145"/>
          <p:cNvSpPr/>
          <p:nvPr/>
        </p:nvSpPr>
        <p:spPr>
          <a:xfrm>
            <a:off x="1631651" y="5819843"/>
            <a:ext cx="392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7" name="Скругленный прямоугольник 146"/>
          <p:cNvSpPr/>
          <p:nvPr/>
        </p:nvSpPr>
        <p:spPr>
          <a:xfrm>
            <a:off x="2054047" y="5785144"/>
            <a:ext cx="4401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8" name="Скругленный прямоугольник 147"/>
          <p:cNvSpPr/>
          <p:nvPr/>
        </p:nvSpPr>
        <p:spPr>
          <a:xfrm>
            <a:off x="2503658" y="5805264"/>
            <a:ext cx="4579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49" name="Скругленный прямоугольник 148"/>
          <p:cNvSpPr/>
          <p:nvPr/>
        </p:nvSpPr>
        <p:spPr>
          <a:xfrm>
            <a:off x="2961640" y="5785144"/>
            <a:ext cx="460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0" name="Скругленный прямоугольник 149"/>
          <p:cNvSpPr/>
          <p:nvPr/>
        </p:nvSpPr>
        <p:spPr>
          <a:xfrm>
            <a:off x="3422089" y="5767552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1" name="Скругленный прямоугольник 150"/>
          <p:cNvSpPr/>
          <p:nvPr/>
        </p:nvSpPr>
        <p:spPr>
          <a:xfrm>
            <a:off x="3854137" y="5774433"/>
            <a:ext cx="35782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2" name="Скругленный прямоугольник 151"/>
          <p:cNvSpPr/>
          <p:nvPr/>
        </p:nvSpPr>
        <p:spPr>
          <a:xfrm>
            <a:off x="4246243" y="5785144"/>
            <a:ext cx="3928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3" name="Скругленный прямоугольник 152"/>
          <p:cNvSpPr/>
          <p:nvPr/>
        </p:nvSpPr>
        <p:spPr>
          <a:xfrm>
            <a:off x="4639104" y="5792851"/>
            <a:ext cx="39485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4" name="Скругленный прямоугольник 153"/>
          <p:cNvSpPr/>
          <p:nvPr/>
        </p:nvSpPr>
        <p:spPr>
          <a:xfrm>
            <a:off x="922894" y="6228118"/>
            <a:ext cx="4427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5" name="Скругленный прямоугольник 154"/>
          <p:cNvSpPr/>
          <p:nvPr/>
        </p:nvSpPr>
        <p:spPr>
          <a:xfrm>
            <a:off x="1367644" y="6228118"/>
            <a:ext cx="40243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6" name="Скругленный прямоугольник 155"/>
          <p:cNvSpPr/>
          <p:nvPr/>
        </p:nvSpPr>
        <p:spPr>
          <a:xfrm>
            <a:off x="1770082" y="6246536"/>
            <a:ext cx="5040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7" name="Скругленный прямоугольник 156"/>
          <p:cNvSpPr/>
          <p:nvPr/>
        </p:nvSpPr>
        <p:spPr>
          <a:xfrm>
            <a:off x="2274136" y="6238829"/>
            <a:ext cx="38766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8" name="Скругленный прямоугольник 157"/>
          <p:cNvSpPr/>
          <p:nvPr/>
        </p:nvSpPr>
        <p:spPr>
          <a:xfrm>
            <a:off x="2661797" y="6246536"/>
            <a:ext cx="44018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59" name="Скругленный прямоугольник 158"/>
          <p:cNvSpPr/>
          <p:nvPr/>
        </p:nvSpPr>
        <p:spPr>
          <a:xfrm>
            <a:off x="3101978" y="6238829"/>
            <a:ext cx="43200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60" name="Скругленный прямоугольник 159"/>
          <p:cNvSpPr/>
          <p:nvPr/>
        </p:nvSpPr>
        <p:spPr>
          <a:xfrm>
            <a:off x="3533978" y="6246536"/>
            <a:ext cx="46191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61" name="Скругленный прямоугольник 160"/>
          <p:cNvSpPr/>
          <p:nvPr/>
        </p:nvSpPr>
        <p:spPr>
          <a:xfrm>
            <a:off x="3957942" y="6228118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62" name="Скругленный прямоугольник 161"/>
          <p:cNvSpPr/>
          <p:nvPr/>
        </p:nvSpPr>
        <p:spPr>
          <a:xfrm>
            <a:off x="4387075" y="6238829"/>
            <a:ext cx="4494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63" name="Скругленный прямоугольник 162"/>
          <p:cNvSpPr/>
          <p:nvPr/>
        </p:nvSpPr>
        <p:spPr>
          <a:xfrm>
            <a:off x="4836529" y="6246536"/>
            <a:ext cx="44746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64" name="Скругленный прямоугольник 163"/>
          <p:cNvSpPr/>
          <p:nvPr/>
        </p:nvSpPr>
        <p:spPr>
          <a:xfrm>
            <a:off x="6732240" y="4725144"/>
            <a:ext cx="2232248" cy="19673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4.</a:t>
            </a:r>
            <a:r>
              <a:rPr lang="en-US" dirty="0"/>
              <a:t> </a:t>
            </a:r>
            <a:r>
              <a:rPr lang="uk-UA" b="1" i="1" dirty="0"/>
              <a:t>Знайдіть корінь рівняння</a:t>
            </a:r>
            <a:endParaRPr lang="uk-UA" dirty="0"/>
          </a:p>
          <a:p>
            <a:r>
              <a:rPr lang="en-US" b="1" dirty="0" smtClean="0"/>
              <a:t>(</a:t>
            </a:r>
            <a:r>
              <a:rPr lang="en-US" b="1" dirty="0"/>
              <a:t>a+5)(a-1)-a</a:t>
            </a:r>
            <a:r>
              <a:rPr lang="en-US" b="1" baseline="30000" dirty="0"/>
              <a:t>2</a:t>
            </a:r>
            <a:r>
              <a:rPr lang="en-US" b="1" dirty="0"/>
              <a:t>+4a=315</a:t>
            </a:r>
            <a:endParaRPr lang="uk-UA" b="1" dirty="0"/>
          </a:p>
        </p:txBody>
      </p:sp>
      <p:pic>
        <p:nvPicPr>
          <p:cNvPr id="165" name="Picture 5" descr="C:\Users\User\Desktop\Сни56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13" y="4725144"/>
            <a:ext cx="485775" cy="37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6" name="Таблица 1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612003"/>
              </p:ext>
            </p:extLst>
          </p:nvPr>
        </p:nvGraphicFramePr>
        <p:xfrm>
          <a:off x="3573058" y="252350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7" name="Таблица 1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788600"/>
              </p:ext>
            </p:extLst>
          </p:nvPr>
        </p:nvGraphicFramePr>
        <p:xfrm>
          <a:off x="3980675" y="2482096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8" name="Таблица 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510327"/>
              </p:ext>
            </p:extLst>
          </p:nvPr>
        </p:nvGraphicFramePr>
        <p:xfrm>
          <a:off x="4375525" y="2503849"/>
          <a:ext cx="4064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9" name="Таблица 1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41809"/>
              </p:ext>
            </p:extLst>
          </p:nvPr>
        </p:nvGraphicFramePr>
        <p:xfrm>
          <a:off x="4781925" y="252350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0" name="Таблица 1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897006"/>
              </p:ext>
            </p:extLst>
          </p:nvPr>
        </p:nvGraphicFramePr>
        <p:xfrm>
          <a:off x="5182130" y="252350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71" name="Скругленный прямоугольник 170"/>
          <p:cNvSpPr/>
          <p:nvPr/>
        </p:nvSpPr>
        <p:spPr>
          <a:xfrm>
            <a:off x="3989656" y="2924944"/>
            <a:ext cx="368620" cy="28803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5</a:t>
            </a:r>
            <a:endParaRPr lang="uk-UA" b="1" i="1" dirty="0"/>
          </a:p>
        </p:txBody>
      </p:sp>
      <p:pic>
        <p:nvPicPr>
          <p:cNvPr id="172" name="Picture 2" descr="G:\клавіатура\post-114189-0-97201000-1428254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5" y="5323752"/>
            <a:ext cx="6447548" cy="13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3" name="Скругленный прямоугольник 172"/>
          <p:cNvSpPr/>
          <p:nvPr/>
        </p:nvSpPr>
        <p:spPr>
          <a:xfrm>
            <a:off x="611560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74" name="Скругленный прямоугольник 173"/>
          <p:cNvSpPr/>
          <p:nvPr/>
        </p:nvSpPr>
        <p:spPr>
          <a:xfrm>
            <a:off x="1015988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75" name="Скругленный прямоугольник 174"/>
          <p:cNvSpPr/>
          <p:nvPr/>
        </p:nvSpPr>
        <p:spPr>
          <a:xfrm>
            <a:off x="1520044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76" name="Скругленный прямоугольник 175"/>
          <p:cNvSpPr/>
          <p:nvPr/>
        </p:nvSpPr>
        <p:spPr>
          <a:xfrm>
            <a:off x="1907704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77" name="Скругленный прямоугольник 176"/>
          <p:cNvSpPr/>
          <p:nvPr/>
        </p:nvSpPr>
        <p:spPr>
          <a:xfrm>
            <a:off x="2347885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78" name="Скругленный прямоугольник 177"/>
          <p:cNvSpPr/>
          <p:nvPr/>
        </p:nvSpPr>
        <p:spPr>
          <a:xfrm>
            <a:off x="2789473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3203848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0" name="Скругленный прямоугольник 179"/>
          <p:cNvSpPr/>
          <p:nvPr/>
        </p:nvSpPr>
        <p:spPr>
          <a:xfrm>
            <a:off x="3635896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1" name="Скругленный прямоугольник 180"/>
          <p:cNvSpPr/>
          <p:nvPr/>
        </p:nvSpPr>
        <p:spPr>
          <a:xfrm>
            <a:off x="4137037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2" name="Скругленный прямоугольник 181"/>
          <p:cNvSpPr/>
          <p:nvPr/>
        </p:nvSpPr>
        <p:spPr>
          <a:xfrm>
            <a:off x="4529897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3" name="Скругленный прямоугольник 182"/>
          <p:cNvSpPr/>
          <p:nvPr/>
        </p:nvSpPr>
        <p:spPr>
          <a:xfrm>
            <a:off x="5031038" y="5410052"/>
            <a:ext cx="40505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4" name="Скругленный прямоугольник 183"/>
          <p:cNvSpPr/>
          <p:nvPr/>
        </p:nvSpPr>
        <p:spPr>
          <a:xfrm>
            <a:off x="5436096" y="5410052"/>
            <a:ext cx="36004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5" name="Скругленный прямоугольник 184"/>
          <p:cNvSpPr/>
          <p:nvPr/>
        </p:nvSpPr>
        <p:spPr>
          <a:xfrm>
            <a:off x="730173" y="5785144"/>
            <a:ext cx="38544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6" name="Скругленный прямоугольник 185"/>
          <p:cNvSpPr/>
          <p:nvPr/>
        </p:nvSpPr>
        <p:spPr>
          <a:xfrm>
            <a:off x="1115616" y="578514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7" name="Скругленный прямоугольник 186"/>
          <p:cNvSpPr/>
          <p:nvPr/>
        </p:nvSpPr>
        <p:spPr>
          <a:xfrm>
            <a:off x="1631651" y="5819843"/>
            <a:ext cx="392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8" name="Скругленный прямоугольник 187"/>
          <p:cNvSpPr/>
          <p:nvPr/>
        </p:nvSpPr>
        <p:spPr>
          <a:xfrm>
            <a:off x="2054047" y="5785144"/>
            <a:ext cx="4401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89" name="Скругленный прямоугольник 188"/>
          <p:cNvSpPr/>
          <p:nvPr/>
        </p:nvSpPr>
        <p:spPr>
          <a:xfrm>
            <a:off x="2503658" y="5805264"/>
            <a:ext cx="4579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0" name="Скругленный прямоугольник 189"/>
          <p:cNvSpPr/>
          <p:nvPr/>
        </p:nvSpPr>
        <p:spPr>
          <a:xfrm>
            <a:off x="2961640" y="5785144"/>
            <a:ext cx="460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1" name="Скругленный прямоугольник 190"/>
          <p:cNvSpPr/>
          <p:nvPr/>
        </p:nvSpPr>
        <p:spPr>
          <a:xfrm>
            <a:off x="3422089" y="5767552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2" name="Скругленный прямоугольник 191"/>
          <p:cNvSpPr/>
          <p:nvPr/>
        </p:nvSpPr>
        <p:spPr>
          <a:xfrm>
            <a:off x="3854137" y="5774433"/>
            <a:ext cx="35782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3" name="Скругленный прямоугольник 192"/>
          <p:cNvSpPr/>
          <p:nvPr/>
        </p:nvSpPr>
        <p:spPr>
          <a:xfrm>
            <a:off x="4246243" y="5785144"/>
            <a:ext cx="3928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4" name="Скругленный прямоугольник 193"/>
          <p:cNvSpPr/>
          <p:nvPr/>
        </p:nvSpPr>
        <p:spPr>
          <a:xfrm>
            <a:off x="4639104" y="5792851"/>
            <a:ext cx="39485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5" name="Скругленный прямоугольник 194"/>
          <p:cNvSpPr/>
          <p:nvPr/>
        </p:nvSpPr>
        <p:spPr>
          <a:xfrm>
            <a:off x="922894" y="6228118"/>
            <a:ext cx="4427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6" name="Скругленный прямоугольник 195"/>
          <p:cNvSpPr/>
          <p:nvPr/>
        </p:nvSpPr>
        <p:spPr>
          <a:xfrm>
            <a:off x="1367644" y="6228118"/>
            <a:ext cx="40243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7" name="Скругленный прямоугольник 196"/>
          <p:cNvSpPr/>
          <p:nvPr/>
        </p:nvSpPr>
        <p:spPr>
          <a:xfrm>
            <a:off x="1770082" y="6246536"/>
            <a:ext cx="5040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8" name="Скругленный прямоугольник 197"/>
          <p:cNvSpPr/>
          <p:nvPr/>
        </p:nvSpPr>
        <p:spPr>
          <a:xfrm>
            <a:off x="2274136" y="6238829"/>
            <a:ext cx="38766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99" name="Скругленный прямоугольник 198"/>
          <p:cNvSpPr/>
          <p:nvPr/>
        </p:nvSpPr>
        <p:spPr>
          <a:xfrm>
            <a:off x="2661797" y="6246536"/>
            <a:ext cx="44018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00" name="Скругленный прямоугольник 199"/>
          <p:cNvSpPr/>
          <p:nvPr/>
        </p:nvSpPr>
        <p:spPr>
          <a:xfrm>
            <a:off x="3101978" y="6238829"/>
            <a:ext cx="43200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01" name="Скругленный прямоугольник 200"/>
          <p:cNvSpPr/>
          <p:nvPr/>
        </p:nvSpPr>
        <p:spPr>
          <a:xfrm>
            <a:off x="3533978" y="6246536"/>
            <a:ext cx="46191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02" name="Скругленный прямоугольник 201"/>
          <p:cNvSpPr/>
          <p:nvPr/>
        </p:nvSpPr>
        <p:spPr>
          <a:xfrm>
            <a:off x="3957942" y="6228118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03" name="Скругленный прямоугольник 202"/>
          <p:cNvSpPr/>
          <p:nvPr/>
        </p:nvSpPr>
        <p:spPr>
          <a:xfrm>
            <a:off x="4387075" y="6238829"/>
            <a:ext cx="4494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04" name="Скругленный прямоугольник 203"/>
          <p:cNvSpPr/>
          <p:nvPr/>
        </p:nvSpPr>
        <p:spPr>
          <a:xfrm>
            <a:off x="4836529" y="6246536"/>
            <a:ext cx="44746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05" name="Скругленный прямоугольник 204"/>
          <p:cNvSpPr/>
          <p:nvPr/>
        </p:nvSpPr>
        <p:spPr>
          <a:xfrm>
            <a:off x="6732240" y="4725144"/>
            <a:ext cx="2232248" cy="19673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5.</a:t>
            </a:r>
            <a:r>
              <a:rPr lang="en-US" dirty="0" smtClean="0"/>
              <a:t> </a:t>
            </a:r>
            <a:r>
              <a:rPr lang="uk-UA" b="1" i="1" dirty="0"/>
              <a:t>Знайдіть корінь рівняння</a:t>
            </a:r>
            <a:endParaRPr lang="uk-UA" dirty="0"/>
          </a:p>
          <a:p>
            <a:r>
              <a:rPr lang="ru-RU" dirty="0"/>
              <a:t>(</a:t>
            </a:r>
            <a:r>
              <a:rPr lang="en-US" dirty="0"/>
              <a:t>x</a:t>
            </a:r>
            <a:r>
              <a:rPr lang="ru-RU" dirty="0"/>
              <a:t>-9)(</a:t>
            </a:r>
            <a:r>
              <a:rPr lang="en-US" dirty="0"/>
              <a:t>x</a:t>
            </a:r>
            <a:r>
              <a:rPr lang="ru-RU" dirty="0"/>
              <a:t>+9)-(</a:t>
            </a:r>
            <a:r>
              <a:rPr lang="en-US" dirty="0"/>
              <a:t>x</a:t>
            </a:r>
            <a:r>
              <a:rPr lang="ru-RU" dirty="0"/>
              <a:t>-3)</a:t>
            </a:r>
            <a:r>
              <a:rPr lang="ru-RU" baseline="30000" dirty="0"/>
              <a:t>2</a:t>
            </a:r>
            <a:r>
              <a:rPr lang="ru-RU" dirty="0"/>
              <a:t>=30</a:t>
            </a:r>
            <a:endParaRPr lang="uk-UA" b="1" dirty="0"/>
          </a:p>
        </p:txBody>
      </p:sp>
      <p:pic>
        <p:nvPicPr>
          <p:cNvPr id="206" name="Picture 5" descr="C:\Users\User\Desktop\Сни56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13" y="4725144"/>
            <a:ext cx="485775" cy="37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7" name="Таблица 2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06443"/>
              </p:ext>
            </p:extLst>
          </p:nvPr>
        </p:nvGraphicFramePr>
        <p:xfrm>
          <a:off x="4375525" y="288354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8" name="Таблица 20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010753"/>
              </p:ext>
            </p:extLst>
          </p:nvPr>
        </p:nvGraphicFramePr>
        <p:xfrm>
          <a:off x="4781925" y="288354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в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9" name="Таблица 2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817306"/>
              </p:ext>
            </p:extLst>
          </p:nvPr>
        </p:nvGraphicFramePr>
        <p:xfrm>
          <a:off x="5209716" y="288354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а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0" name="Таблица 20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016384"/>
              </p:ext>
            </p:extLst>
          </p:nvPr>
        </p:nvGraphicFramePr>
        <p:xfrm>
          <a:off x="5619388" y="288354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1" name="Таблица 2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59127"/>
              </p:ext>
            </p:extLst>
          </p:nvPr>
        </p:nvGraphicFramePr>
        <p:xfrm>
          <a:off x="6012160" y="290631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2" name="Таблица 2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64539"/>
              </p:ext>
            </p:extLst>
          </p:nvPr>
        </p:nvGraphicFramePr>
        <p:xfrm>
          <a:off x="6444208" y="288354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я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3" name="Таблица 2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335072"/>
              </p:ext>
            </p:extLst>
          </p:nvPr>
        </p:nvGraphicFramePr>
        <p:xfrm>
          <a:off x="6876256" y="288354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4" name="Таблица 2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244228"/>
              </p:ext>
            </p:extLst>
          </p:nvPr>
        </p:nvGraphicFramePr>
        <p:xfrm>
          <a:off x="7236296" y="2868099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ь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5" name="Скругленный прямоугольник 214"/>
          <p:cNvSpPr/>
          <p:nvPr/>
        </p:nvSpPr>
        <p:spPr>
          <a:xfrm>
            <a:off x="2398593" y="3284984"/>
            <a:ext cx="368620" cy="28803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6</a:t>
            </a:r>
            <a:endParaRPr lang="uk-UA" b="1" i="1" dirty="0"/>
          </a:p>
        </p:txBody>
      </p:sp>
      <p:pic>
        <p:nvPicPr>
          <p:cNvPr id="216" name="Picture 2" descr="G:\клавіатура\post-114189-0-97201000-1428254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5" y="5323752"/>
            <a:ext cx="6447548" cy="13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7" name="Скругленный прямоугольник 216"/>
          <p:cNvSpPr/>
          <p:nvPr/>
        </p:nvSpPr>
        <p:spPr>
          <a:xfrm>
            <a:off x="611560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18" name="Скругленный прямоугольник 217"/>
          <p:cNvSpPr/>
          <p:nvPr/>
        </p:nvSpPr>
        <p:spPr>
          <a:xfrm>
            <a:off x="1015988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19" name="Скругленный прямоугольник 218"/>
          <p:cNvSpPr/>
          <p:nvPr/>
        </p:nvSpPr>
        <p:spPr>
          <a:xfrm>
            <a:off x="1520044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0" name="Скругленный прямоугольник 219"/>
          <p:cNvSpPr/>
          <p:nvPr/>
        </p:nvSpPr>
        <p:spPr>
          <a:xfrm>
            <a:off x="1907704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1" name="Скругленный прямоугольник 220"/>
          <p:cNvSpPr/>
          <p:nvPr/>
        </p:nvSpPr>
        <p:spPr>
          <a:xfrm>
            <a:off x="2347885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2" name="Скругленный прямоугольник 221"/>
          <p:cNvSpPr/>
          <p:nvPr/>
        </p:nvSpPr>
        <p:spPr>
          <a:xfrm>
            <a:off x="2789473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3" name="Скругленный прямоугольник 222"/>
          <p:cNvSpPr/>
          <p:nvPr/>
        </p:nvSpPr>
        <p:spPr>
          <a:xfrm>
            <a:off x="3203848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4" name="Скругленный прямоугольник 223"/>
          <p:cNvSpPr/>
          <p:nvPr/>
        </p:nvSpPr>
        <p:spPr>
          <a:xfrm>
            <a:off x="3635896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5" name="Скругленный прямоугольник 224"/>
          <p:cNvSpPr/>
          <p:nvPr/>
        </p:nvSpPr>
        <p:spPr>
          <a:xfrm>
            <a:off x="4137037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6" name="Скругленный прямоугольник 225"/>
          <p:cNvSpPr/>
          <p:nvPr/>
        </p:nvSpPr>
        <p:spPr>
          <a:xfrm>
            <a:off x="4529897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7" name="Скругленный прямоугольник 226"/>
          <p:cNvSpPr/>
          <p:nvPr/>
        </p:nvSpPr>
        <p:spPr>
          <a:xfrm>
            <a:off x="5031038" y="5410052"/>
            <a:ext cx="40505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8" name="Скругленный прямоугольник 227"/>
          <p:cNvSpPr/>
          <p:nvPr/>
        </p:nvSpPr>
        <p:spPr>
          <a:xfrm>
            <a:off x="5436096" y="5410052"/>
            <a:ext cx="36004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29" name="Скругленный прямоугольник 228"/>
          <p:cNvSpPr/>
          <p:nvPr/>
        </p:nvSpPr>
        <p:spPr>
          <a:xfrm>
            <a:off x="730173" y="5785144"/>
            <a:ext cx="38544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0" name="Скругленный прямоугольник 229"/>
          <p:cNvSpPr/>
          <p:nvPr/>
        </p:nvSpPr>
        <p:spPr>
          <a:xfrm>
            <a:off x="1115616" y="578514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1" name="Скругленный прямоугольник 230"/>
          <p:cNvSpPr/>
          <p:nvPr/>
        </p:nvSpPr>
        <p:spPr>
          <a:xfrm>
            <a:off x="1631651" y="5819843"/>
            <a:ext cx="392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2" name="Скругленный прямоугольник 231"/>
          <p:cNvSpPr/>
          <p:nvPr/>
        </p:nvSpPr>
        <p:spPr>
          <a:xfrm>
            <a:off x="2054047" y="5785144"/>
            <a:ext cx="4401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3" name="Скругленный прямоугольник 232"/>
          <p:cNvSpPr/>
          <p:nvPr/>
        </p:nvSpPr>
        <p:spPr>
          <a:xfrm>
            <a:off x="2503658" y="5805264"/>
            <a:ext cx="4579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4" name="Скругленный прямоугольник 233"/>
          <p:cNvSpPr/>
          <p:nvPr/>
        </p:nvSpPr>
        <p:spPr>
          <a:xfrm>
            <a:off x="2961640" y="5785144"/>
            <a:ext cx="460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5" name="Скругленный прямоугольник 234"/>
          <p:cNvSpPr/>
          <p:nvPr/>
        </p:nvSpPr>
        <p:spPr>
          <a:xfrm>
            <a:off x="3422089" y="5767552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6" name="Скругленный прямоугольник 235"/>
          <p:cNvSpPr/>
          <p:nvPr/>
        </p:nvSpPr>
        <p:spPr>
          <a:xfrm>
            <a:off x="3854137" y="5774433"/>
            <a:ext cx="35782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7" name="Скругленный прямоугольник 236"/>
          <p:cNvSpPr/>
          <p:nvPr/>
        </p:nvSpPr>
        <p:spPr>
          <a:xfrm>
            <a:off x="4246243" y="5785144"/>
            <a:ext cx="3928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8" name="Скругленный прямоугольник 237"/>
          <p:cNvSpPr/>
          <p:nvPr/>
        </p:nvSpPr>
        <p:spPr>
          <a:xfrm>
            <a:off x="4639104" y="5792851"/>
            <a:ext cx="39485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39" name="Скругленный прямоугольник 238"/>
          <p:cNvSpPr/>
          <p:nvPr/>
        </p:nvSpPr>
        <p:spPr>
          <a:xfrm>
            <a:off x="922894" y="6228118"/>
            <a:ext cx="4427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0" name="Скругленный прямоугольник 239"/>
          <p:cNvSpPr/>
          <p:nvPr/>
        </p:nvSpPr>
        <p:spPr>
          <a:xfrm>
            <a:off x="1367644" y="6228118"/>
            <a:ext cx="40243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1" name="Скругленный прямоугольник 240"/>
          <p:cNvSpPr/>
          <p:nvPr/>
        </p:nvSpPr>
        <p:spPr>
          <a:xfrm>
            <a:off x="1770082" y="6246536"/>
            <a:ext cx="5040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2" name="Скругленный прямоугольник 241"/>
          <p:cNvSpPr/>
          <p:nvPr/>
        </p:nvSpPr>
        <p:spPr>
          <a:xfrm>
            <a:off x="2274136" y="6238829"/>
            <a:ext cx="38766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3" name="Скругленный прямоугольник 242"/>
          <p:cNvSpPr/>
          <p:nvPr/>
        </p:nvSpPr>
        <p:spPr>
          <a:xfrm>
            <a:off x="2661797" y="6246536"/>
            <a:ext cx="44018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4" name="Скругленный прямоугольник 243"/>
          <p:cNvSpPr/>
          <p:nvPr/>
        </p:nvSpPr>
        <p:spPr>
          <a:xfrm>
            <a:off x="3101978" y="6238829"/>
            <a:ext cx="43200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5" name="Скругленный прямоугольник 244"/>
          <p:cNvSpPr/>
          <p:nvPr/>
        </p:nvSpPr>
        <p:spPr>
          <a:xfrm>
            <a:off x="3533978" y="6246536"/>
            <a:ext cx="46191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6" name="Скругленный прямоугольник 245"/>
          <p:cNvSpPr/>
          <p:nvPr/>
        </p:nvSpPr>
        <p:spPr>
          <a:xfrm>
            <a:off x="3957942" y="6228118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7" name="Скругленный прямоугольник 246"/>
          <p:cNvSpPr/>
          <p:nvPr/>
        </p:nvSpPr>
        <p:spPr>
          <a:xfrm>
            <a:off x="4387075" y="6238829"/>
            <a:ext cx="4494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8" name="Скругленный прямоугольник 247"/>
          <p:cNvSpPr/>
          <p:nvPr/>
        </p:nvSpPr>
        <p:spPr>
          <a:xfrm>
            <a:off x="4836529" y="6246536"/>
            <a:ext cx="44746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49" name="Скругленный прямоугольник 248"/>
          <p:cNvSpPr/>
          <p:nvPr/>
        </p:nvSpPr>
        <p:spPr>
          <a:xfrm>
            <a:off x="6732240" y="4725144"/>
            <a:ext cx="2232248" cy="19673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6. Як </a:t>
            </a:r>
            <a:r>
              <a:rPr lang="ru-RU" dirty="0" err="1"/>
              <a:t>називається</a:t>
            </a:r>
            <a:r>
              <a:rPr lang="ru-RU" dirty="0"/>
              <a:t> сума </a:t>
            </a:r>
            <a:r>
              <a:rPr lang="ru-RU" dirty="0" err="1" smtClean="0"/>
              <a:t>кількох</a:t>
            </a:r>
            <a:r>
              <a:rPr lang="ru-RU" dirty="0"/>
              <a:t> </a:t>
            </a:r>
            <a:r>
              <a:rPr lang="ru-RU" dirty="0" err="1"/>
              <a:t>одночленів</a:t>
            </a:r>
            <a:r>
              <a:rPr lang="ru-RU" dirty="0"/>
              <a:t>? </a:t>
            </a:r>
            <a:endParaRPr lang="uk-UA" b="1" dirty="0"/>
          </a:p>
        </p:txBody>
      </p:sp>
      <p:pic>
        <p:nvPicPr>
          <p:cNvPr id="250" name="Picture 5" descr="C:\Users\User\Desktop\Сни56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13" y="4725144"/>
            <a:ext cx="485775" cy="37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51" name="Таблица 2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8092731"/>
              </p:ext>
            </p:extLst>
          </p:nvPr>
        </p:nvGraphicFramePr>
        <p:xfrm>
          <a:off x="2758439" y="324358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2" name="Таблица 2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659780"/>
              </p:ext>
            </p:extLst>
          </p:nvPr>
        </p:nvGraphicFramePr>
        <p:xfrm>
          <a:off x="3131026" y="324358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3" name="Таблица 2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332667"/>
              </p:ext>
            </p:extLst>
          </p:nvPr>
        </p:nvGraphicFramePr>
        <p:xfrm>
          <a:off x="3551542" y="3260959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4" name="Таблица 2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170039"/>
              </p:ext>
            </p:extLst>
          </p:nvPr>
        </p:nvGraphicFramePr>
        <p:xfrm>
          <a:off x="3982665" y="324358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5" name="Таблица 2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701670"/>
              </p:ext>
            </p:extLst>
          </p:nvPr>
        </p:nvGraphicFramePr>
        <p:xfrm>
          <a:off x="4387075" y="324358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6" name="Таблица 2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930889"/>
              </p:ext>
            </p:extLst>
          </p:nvPr>
        </p:nvGraphicFramePr>
        <p:xfrm>
          <a:off x="4759308" y="324358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7" name="Таблица 2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190831"/>
              </p:ext>
            </p:extLst>
          </p:nvPr>
        </p:nvGraphicFramePr>
        <p:xfrm>
          <a:off x="5196665" y="3209357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8" name="Таблица 2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208507"/>
              </p:ext>
            </p:extLst>
          </p:nvPr>
        </p:nvGraphicFramePr>
        <p:xfrm>
          <a:off x="5590003" y="324358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е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9" name="Таблица 2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587786"/>
              </p:ext>
            </p:extLst>
          </p:nvPr>
        </p:nvGraphicFramePr>
        <p:xfrm>
          <a:off x="6012160" y="3243580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60" name="Скругленный прямоугольник 259"/>
          <p:cNvSpPr/>
          <p:nvPr/>
        </p:nvSpPr>
        <p:spPr>
          <a:xfrm>
            <a:off x="1195270" y="3645024"/>
            <a:ext cx="368620" cy="288032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/>
              <a:t>7</a:t>
            </a:r>
            <a:endParaRPr lang="uk-UA" b="1" i="1" dirty="0"/>
          </a:p>
        </p:txBody>
      </p:sp>
      <p:pic>
        <p:nvPicPr>
          <p:cNvPr id="261" name="Picture 2" descr="G:\клавіатура\post-114189-0-97201000-14282546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5" y="5323752"/>
            <a:ext cx="6447548" cy="1354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2" name="Скругленный прямоугольник 261"/>
          <p:cNvSpPr/>
          <p:nvPr/>
        </p:nvSpPr>
        <p:spPr>
          <a:xfrm>
            <a:off x="611560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3" name="Скругленный прямоугольник 262"/>
          <p:cNvSpPr/>
          <p:nvPr/>
        </p:nvSpPr>
        <p:spPr>
          <a:xfrm>
            <a:off x="1015988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4" name="Скругленный прямоугольник 263"/>
          <p:cNvSpPr/>
          <p:nvPr/>
        </p:nvSpPr>
        <p:spPr>
          <a:xfrm>
            <a:off x="1520044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5" name="Скругленный прямоугольник 264"/>
          <p:cNvSpPr/>
          <p:nvPr/>
        </p:nvSpPr>
        <p:spPr>
          <a:xfrm>
            <a:off x="1907704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6" name="Скругленный прямоугольник 265"/>
          <p:cNvSpPr/>
          <p:nvPr/>
        </p:nvSpPr>
        <p:spPr>
          <a:xfrm>
            <a:off x="2347885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7" name="Скругленный прямоугольник 266"/>
          <p:cNvSpPr/>
          <p:nvPr/>
        </p:nvSpPr>
        <p:spPr>
          <a:xfrm>
            <a:off x="2789473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8" name="Скругленный прямоугольник 267"/>
          <p:cNvSpPr/>
          <p:nvPr/>
        </p:nvSpPr>
        <p:spPr>
          <a:xfrm>
            <a:off x="3203848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69" name="Скругленный прямоугольник 268"/>
          <p:cNvSpPr/>
          <p:nvPr/>
        </p:nvSpPr>
        <p:spPr>
          <a:xfrm>
            <a:off x="3635896" y="5373216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0" name="Скругленный прямоугольник 269"/>
          <p:cNvSpPr/>
          <p:nvPr/>
        </p:nvSpPr>
        <p:spPr>
          <a:xfrm>
            <a:off x="4137037" y="5383927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1" name="Скругленный прямоугольник 270"/>
          <p:cNvSpPr/>
          <p:nvPr/>
        </p:nvSpPr>
        <p:spPr>
          <a:xfrm>
            <a:off x="4529897" y="539163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2" name="Скругленный прямоугольник 271"/>
          <p:cNvSpPr/>
          <p:nvPr/>
        </p:nvSpPr>
        <p:spPr>
          <a:xfrm>
            <a:off x="5031038" y="5410052"/>
            <a:ext cx="40505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3" name="Скругленный прямоугольник 272"/>
          <p:cNvSpPr/>
          <p:nvPr/>
        </p:nvSpPr>
        <p:spPr>
          <a:xfrm>
            <a:off x="5436096" y="5410052"/>
            <a:ext cx="36004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4" name="Скругленный прямоугольник 273"/>
          <p:cNvSpPr/>
          <p:nvPr/>
        </p:nvSpPr>
        <p:spPr>
          <a:xfrm>
            <a:off x="730173" y="5785144"/>
            <a:ext cx="38544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5" name="Скругленный прямоугольник 274"/>
          <p:cNvSpPr/>
          <p:nvPr/>
        </p:nvSpPr>
        <p:spPr>
          <a:xfrm>
            <a:off x="1115616" y="5785144"/>
            <a:ext cx="504056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6" name="Скругленный прямоугольник 275"/>
          <p:cNvSpPr/>
          <p:nvPr/>
        </p:nvSpPr>
        <p:spPr>
          <a:xfrm>
            <a:off x="1631651" y="5819843"/>
            <a:ext cx="392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7" name="Скругленный прямоугольник 276"/>
          <p:cNvSpPr/>
          <p:nvPr/>
        </p:nvSpPr>
        <p:spPr>
          <a:xfrm>
            <a:off x="2054047" y="5785144"/>
            <a:ext cx="4401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8" name="Скругленный прямоугольник 277"/>
          <p:cNvSpPr/>
          <p:nvPr/>
        </p:nvSpPr>
        <p:spPr>
          <a:xfrm>
            <a:off x="2503658" y="5805264"/>
            <a:ext cx="45798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79" name="Скругленный прямоугольник 278"/>
          <p:cNvSpPr/>
          <p:nvPr/>
        </p:nvSpPr>
        <p:spPr>
          <a:xfrm>
            <a:off x="2961640" y="5785144"/>
            <a:ext cx="460449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0" name="Скругленный прямоугольник 279"/>
          <p:cNvSpPr/>
          <p:nvPr/>
        </p:nvSpPr>
        <p:spPr>
          <a:xfrm>
            <a:off x="3422089" y="5767552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1" name="Скругленный прямоугольник 280"/>
          <p:cNvSpPr/>
          <p:nvPr/>
        </p:nvSpPr>
        <p:spPr>
          <a:xfrm>
            <a:off x="3854137" y="5774433"/>
            <a:ext cx="357823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2" name="Скругленный прямоугольник 281"/>
          <p:cNvSpPr/>
          <p:nvPr/>
        </p:nvSpPr>
        <p:spPr>
          <a:xfrm>
            <a:off x="4246243" y="5785144"/>
            <a:ext cx="3928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3" name="Скругленный прямоугольник 282"/>
          <p:cNvSpPr/>
          <p:nvPr/>
        </p:nvSpPr>
        <p:spPr>
          <a:xfrm>
            <a:off x="4639104" y="5792851"/>
            <a:ext cx="39485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4" name="Скругленный прямоугольник 283"/>
          <p:cNvSpPr/>
          <p:nvPr/>
        </p:nvSpPr>
        <p:spPr>
          <a:xfrm>
            <a:off x="922894" y="6228118"/>
            <a:ext cx="44276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5" name="Скругленный прямоугольник 284"/>
          <p:cNvSpPr/>
          <p:nvPr/>
        </p:nvSpPr>
        <p:spPr>
          <a:xfrm>
            <a:off x="1367644" y="6228118"/>
            <a:ext cx="40243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6" name="Скругленный прямоугольник 285"/>
          <p:cNvSpPr/>
          <p:nvPr/>
        </p:nvSpPr>
        <p:spPr>
          <a:xfrm>
            <a:off x="1770082" y="6246536"/>
            <a:ext cx="5040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7" name="Скругленный прямоугольник 286"/>
          <p:cNvSpPr/>
          <p:nvPr/>
        </p:nvSpPr>
        <p:spPr>
          <a:xfrm>
            <a:off x="2274136" y="6238829"/>
            <a:ext cx="387661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8" name="Скругленный прямоугольник 287"/>
          <p:cNvSpPr/>
          <p:nvPr/>
        </p:nvSpPr>
        <p:spPr>
          <a:xfrm>
            <a:off x="2661797" y="6246536"/>
            <a:ext cx="44018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89" name="Скругленный прямоугольник 288"/>
          <p:cNvSpPr/>
          <p:nvPr/>
        </p:nvSpPr>
        <p:spPr>
          <a:xfrm>
            <a:off x="3101978" y="6238829"/>
            <a:ext cx="432000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90" name="Скругленный прямоугольник 289"/>
          <p:cNvSpPr/>
          <p:nvPr/>
        </p:nvSpPr>
        <p:spPr>
          <a:xfrm>
            <a:off x="3533978" y="6246536"/>
            <a:ext cx="46191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91" name="Скругленный прямоугольник 290"/>
          <p:cNvSpPr/>
          <p:nvPr/>
        </p:nvSpPr>
        <p:spPr>
          <a:xfrm>
            <a:off x="3957942" y="6228118"/>
            <a:ext cx="432048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92" name="Скругленный прямоугольник 291"/>
          <p:cNvSpPr/>
          <p:nvPr/>
        </p:nvSpPr>
        <p:spPr>
          <a:xfrm>
            <a:off x="4387075" y="6238829"/>
            <a:ext cx="449454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93" name="Скругленный прямоугольник 292"/>
          <p:cNvSpPr/>
          <p:nvPr/>
        </p:nvSpPr>
        <p:spPr>
          <a:xfrm>
            <a:off x="4836529" y="6246536"/>
            <a:ext cx="447462" cy="432048"/>
          </a:xfrm>
          <a:prstGeom prst="round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294" name="Скругленный прямоугольник 293"/>
          <p:cNvSpPr/>
          <p:nvPr/>
        </p:nvSpPr>
        <p:spPr>
          <a:xfrm>
            <a:off x="6732240" y="4725144"/>
            <a:ext cx="2232248" cy="19673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7. Рівність</a:t>
            </a:r>
            <a:r>
              <a:rPr lang="uk-UA" dirty="0"/>
              <a:t>, правильна при </a:t>
            </a:r>
          </a:p>
          <a:p>
            <a:r>
              <a:rPr lang="uk-UA" dirty="0" smtClean="0"/>
              <a:t>будь-яких </a:t>
            </a:r>
            <a:r>
              <a:rPr lang="uk-UA" dirty="0"/>
              <a:t>значеннях змінних </a:t>
            </a:r>
          </a:p>
          <a:p>
            <a:r>
              <a:rPr lang="ru-RU" dirty="0"/>
              <a:t>    </a:t>
            </a:r>
            <a:r>
              <a:rPr lang="ru-RU" dirty="0" err="1"/>
              <a:t>називається</a:t>
            </a:r>
            <a:r>
              <a:rPr lang="ru-RU" dirty="0"/>
              <a:t>... </a:t>
            </a:r>
            <a:endParaRPr lang="uk-UA" b="1" dirty="0"/>
          </a:p>
        </p:txBody>
      </p:sp>
      <p:pic>
        <p:nvPicPr>
          <p:cNvPr id="295" name="Picture 5" descr="C:\Users\User\Desktop\Сни56мо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713" y="4725144"/>
            <a:ext cx="485775" cy="37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96" name="Таблица 2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572273"/>
              </p:ext>
            </p:extLst>
          </p:nvPr>
        </p:nvGraphicFramePr>
        <p:xfrm>
          <a:off x="1527957" y="3645024"/>
          <a:ext cx="406400" cy="4014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40144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7" name="Таблица 2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752564"/>
              </p:ext>
            </p:extLst>
          </p:nvPr>
        </p:nvGraphicFramePr>
        <p:xfrm>
          <a:off x="1907704" y="364502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о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8" name="Таблица 2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590987"/>
              </p:ext>
            </p:extLst>
          </p:nvPr>
        </p:nvGraphicFramePr>
        <p:xfrm>
          <a:off x="2335349" y="364502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9" name="Таблица 2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937925"/>
              </p:ext>
            </p:extLst>
          </p:nvPr>
        </p:nvGraphicFramePr>
        <p:xfrm>
          <a:off x="2758439" y="364502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0" name="Таблица 2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601389"/>
              </p:ext>
            </p:extLst>
          </p:nvPr>
        </p:nvGraphicFramePr>
        <p:xfrm>
          <a:off x="3151597" y="364502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ж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1" name="Таблица 30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1157"/>
              </p:ext>
            </p:extLst>
          </p:nvPr>
        </p:nvGraphicFramePr>
        <p:xfrm>
          <a:off x="3561737" y="364502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2" name="Таблица 30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050548"/>
              </p:ext>
            </p:extLst>
          </p:nvPr>
        </p:nvGraphicFramePr>
        <p:xfrm>
          <a:off x="3970766" y="364502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і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3" name="Таблица 30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815238"/>
              </p:ext>
            </p:extLst>
          </p:nvPr>
        </p:nvGraphicFramePr>
        <p:xfrm>
          <a:off x="4375525" y="3628342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4" name="Таблица 3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146455"/>
              </p:ext>
            </p:extLst>
          </p:nvPr>
        </p:nvGraphicFramePr>
        <p:xfrm>
          <a:off x="4781925" y="3645024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5" name="Таблица 3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329733"/>
              </p:ext>
            </p:extLst>
          </p:nvPr>
        </p:nvGraphicFramePr>
        <p:xfrm>
          <a:off x="5181842" y="3606322"/>
          <a:ext cx="406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ь</a:t>
                      </a:r>
                      <a:endParaRPr lang="uk-UA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6627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6" fill="hold">
                      <p:stCondLst>
                        <p:cond delay="0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5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4" fill="hold">
                      <p:stCondLst>
                        <p:cond delay="0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7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4" fill="hold">
                      <p:stCondLst>
                        <p:cond delay="0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6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2" fill="hold">
                      <p:stCondLst>
                        <p:cond delay="0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6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0" fill="hold">
                      <p:stCondLst>
                        <p:cond delay="0"/>
                      </p:stCondLst>
                      <p:childTnLst>
                        <p:par>
                          <p:cTn id="471" fill="hold">
                            <p:stCondLst>
                              <p:cond delay="0"/>
                            </p:stCondLst>
                            <p:childTnLst>
                              <p:par>
                                <p:cTn id="47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7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5" fill="hold">
                      <p:stCondLst>
                        <p:cond delay="0"/>
                      </p:stCondLst>
                      <p:childTnLst>
                        <p:par>
                          <p:cTn id="476" fill="hold">
                            <p:stCondLst>
                              <p:cond delay="0"/>
                            </p:stCondLst>
                            <p:childTnLst>
                              <p:par>
                                <p:cTn id="47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79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0" fill="hold">
                      <p:stCondLst>
                        <p:cond delay="0"/>
                      </p:stCondLst>
                      <p:childTnLst>
                        <p:par>
                          <p:cTn id="481" fill="hold">
                            <p:stCondLst>
                              <p:cond delay="0"/>
                            </p:stCondLst>
                            <p:childTnLst>
                              <p:par>
                                <p:cTn id="48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8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5" fill="hold">
                      <p:stCondLst>
                        <p:cond delay="0"/>
                      </p:stCondLst>
                      <p:childTnLst>
                        <p:par>
                          <p:cTn id="486" fill="hold">
                            <p:stCondLst>
                              <p:cond delay="0"/>
                            </p:stCondLst>
                            <p:childTnLst>
                              <p:par>
                                <p:cTn id="48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89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0" fill="hold">
                      <p:stCondLst>
                        <p:cond delay="0"/>
                      </p:stCondLst>
                      <p:childTnLst>
                        <p:par>
                          <p:cTn id="491" fill="hold">
                            <p:stCondLst>
                              <p:cond delay="0"/>
                            </p:stCondLst>
                            <p:childTnLst>
                              <p:par>
                                <p:cTn id="49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9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5" fill="hold">
                      <p:stCondLst>
                        <p:cond delay="0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9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9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0" fill="hold">
                      <p:stCondLst>
                        <p:cond delay="0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04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5" fill="hold">
                      <p:stCondLst>
                        <p:cond delay="0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0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0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0" fill="hold">
                      <p:stCondLst>
                        <p:cond delay="0"/>
                      </p:stCondLst>
                      <p:childTnLst>
                        <p:par>
                          <p:cTn id="511" fill="hold">
                            <p:stCondLst>
                              <p:cond delay="0"/>
                            </p:stCondLst>
                            <p:childTnLst>
                              <p:par>
                                <p:cTn id="51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51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5" fill="hold">
                      <p:stCondLst>
                        <p:cond delay="0"/>
                      </p:stCondLst>
                      <p:childTnLst>
                        <p:par>
                          <p:cTn id="516" fill="hold">
                            <p:stCondLst>
                              <p:cond delay="0"/>
                            </p:stCondLst>
                            <p:childTnLst>
                              <p:par>
                                <p:cTn id="51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519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0" fill="hold">
                      <p:stCondLst>
                        <p:cond delay="0"/>
                      </p:stCondLst>
                      <p:childTnLst>
                        <p:par>
                          <p:cTn id="521" fill="hold">
                            <p:stCondLst>
                              <p:cond delay="0"/>
                            </p:stCondLst>
                            <p:childTnLst>
                              <p:par>
                                <p:cTn id="52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52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5" fill="hold">
                      <p:stCondLst>
                        <p:cond delay="0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529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0" fill="hold">
                      <p:stCondLst>
                        <p:cond delay="0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53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5" fill="hold">
                      <p:stCondLst>
                        <p:cond delay="0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539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0" fill="hold">
                      <p:stCondLst>
                        <p:cond delay="0"/>
                      </p:stCondLst>
                      <p:childTnLst>
                        <p:par>
                          <p:cTn id="541" fill="hold">
                            <p:stCondLst>
                              <p:cond delay="0"/>
                            </p:stCondLst>
                            <p:childTnLst>
                              <p:par>
                                <p:cTn id="54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44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5" fill="hold">
                      <p:stCondLst>
                        <p:cond delay="0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55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3" fill="hold">
                      <p:stCondLst>
                        <p:cond delay="0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5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5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8" fill="hold">
                      <p:stCondLst>
                        <p:cond delay="0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562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3" fill="hold">
                      <p:stCondLst>
                        <p:cond delay="0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56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8" fill="hold">
                      <p:stCondLst>
                        <p:cond delay="0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57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3" fill="hold">
                      <p:stCondLst>
                        <p:cond delay="0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7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57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8" fill="hold">
                      <p:stCondLst>
                        <p:cond delay="0"/>
                      </p:stCondLst>
                      <p:childTnLst>
                        <p:par>
                          <p:cTn id="579" fill="hold">
                            <p:stCondLst>
                              <p:cond delay="0"/>
                            </p:stCondLst>
                            <p:childTnLst>
                              <p:par>
                                <p:cTn id="58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8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3" fill="hold">
                      <p:stCondLst>
                        <p:cond delay="0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9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1" fill="hold">
                      <p:stCondLst>
                        <p:cond delay="0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9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9" fill="hold">
                      <p:stCondLst>
                        <p:cond delay="0"/>
                      </p:stCondLst>
                      <p:childTnLst>
                        <p:par>
                          <p:cTn id="600" fill="hold">
                            <p:stCondLst>
                              <p:cond delay="0"/>
                            </p:stCondLst>
                            <p:childTnLst>
                              <p:par>
                                <p:cTn id="60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0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60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7" fill="hold">
                      <p:stCondLst>
                        <p:cond delay="0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11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2" fill="hold">
                      <p:stCondLst>
                        <p:cond delay="0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1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619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0" fill="hold">
                      <p:stCondLst>
                        <p:cond delay="0"/>
                      </p:stCondLst>
                      <p:childTnLst>
                        <p:par>
                          <p:cTn id="621" fill="hold">
                            <p:stCondLst>
                              <p:cond delay="0"/>
                            </p:stCondLst>
                            <p:childTnLst>
                              <p:par>
                                <p:cTn id="62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62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8" fill="hold">
                      <p:stCondLst>
                        <p:cond delay="0"/>
                      </p:stCondLst>
                      <p:childTnLst>
                        <p:par>
                          <p:cTn id="629" fill="hold">
                            <p:stCondLst>
                              <p:cond delay="0"/>
                            </p:stCondLst>
                            <p:childTnLst>
                              <p:par>
                                <p:cTn id="63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63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3" fill="hold">
                      <p:stCondLst>
                        <p:cond delay="0"/>
                      </p:stCondLst>
                      <p:childTnLst>
                        <p:par>
                          <p:cTn id="634" fill="hold">
                            <p:stCondLst>
                              <p:cond delay="0"/>
                            </p:stCondLst>
                            <p:childTnLst>
                              <p:par>
                                <p:cTn id="63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37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8" fill="hold">
                      <p:stCondLst>
                        <p:cond delay="0"/>
                      </p:stCondLst>
                      <p:childTnLst>
                        <p:par>
                          <p:cTn id="639" fill="hold">
                            <p:stCondLst>
                              <p:cond delay="0"/>
                            </p:stCondLst>
                            <p:childTnLst>
                              <p:par>
                                <p:cTn id="64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4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3" fill="hold">
                      <p:stCondLst>
                        <p:cond delay="0"/>
                      </p:stCondLst>
                      <p:childTnLst>
                        <p:par>
                          <p:cTn id="644" fill="hold">
                            <p:stCondLst>
                              <p:cond delay="0"/>
                            </p:stCondLst>
                            <p:childTnLst>
                              <p:par>
                                <p:cTn id="64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647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8" fill="hold">
                      <p:stCondLst>
                        <p:cond delay="0"/>
                      </p:stCondLst>
                      <p:childTnLst>
                        <p:par>
                          <p:cTn id="649" fill="hold">
                            <p:stCondLst>
                              <p:cond delay="0"/>
                            </p:stCondLst>
                            <p:childTnLst>
                              <p:par>
                                <p:cTn id="6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720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1" fill="hold">
                      <p:stCondLst>
                        <p:cond delay="0"/>
                      </p:stCondLst>
                      <p:childTnLst>
                        <p:par>
                          <p:cTn id="722" fill="hold">
                            <p:stCondLst>
                              <p:cond delay="0"/>
                            </p:stCondLst>
                            <p:childTnLst>
                              <p:par>
                                <p:cTn id="7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828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9" fill="hold">
                      <p:stCondLst>
                        <p:cond delay="0"/>
                      </p:stCondLst>
                      <p:childTnLst>
                        <p:par>
                          <p:cTn id="830" fill="hold">
                            <p:stCondLst>
                              <p:cond delay="0"/>
                            </p:stCondLst>
                            <p:childTnLst>
                              <p:par>
                                <p:cTn id="83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833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4" fill="hold">
                      <p:stCondLst>
                        <p:cond delay="0"/>
                      </p:stCondLst>
                      <p:childTnLst>
                        <p:par>
                          <p:cTn id="835" fill="hold">
                            <p:stCondLst>
                              <p:cond delay="0"/>
                            </p:stCondLst>
                            <p:childTnLst>
                              <p:par>
                                <p:cTn id="83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83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9" fill="hold">
                      <p:stCondLst>
                        <p:cond delay="0"/>
                      </p:stCondLst>
                      <p:childTnLst>
                        <p:par>
                          <p:cTn id="840" fill="hold">
                            <p:stCondLst>
                              <p:cond delay="0"/>
                            </p:stCondLst>
                            <p:childTnLst>
                              <p:par>
                                <p:cTn id="84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4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843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4" fill="hold">
                      <p:stCondLst>
                        <p:cond delay="0"/>
                      </p:stCondLst>
                      <p:childTnLst>
                        <p:par>
                          <p:cTn id="845" fill="hold">
                            <p:stCondLst>
                              <p:cond delay="0"/>
                            </p:stCondLst>
                            <p:childTnLst>
                              <p:par>
                                <p:cTn id="84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4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848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9" fill="hold">
                      <p:stCondLst>
                        <p:cond delay="0"/>
                      </p:stCondLst>
                      <p:childTnLst>
                        <p:par>
                          <p:cTn id="850" fill="hold">
                            <p:stCondLst>
                              <p:cond delay="0"/>
                            </p:stCondLst>
                            <p:childTnLst>
                              <p:par>
                                <p:cTn id="85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853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4" fill="hold">
                      <p:stCondLst>
                        <p:cond delay="0"/>
                      </p:stCondLst>
                      <p:childTnLst>
                        <p:par>
                          <p:cTn id="855" fill="hold">
                            <p:stCondLst>
                              <p:cond delay="0"/>
                            </p:stCondLst>
                            <p:childTnLst>
                              <p:par>
                                <p:cTn id="85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57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858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9" fill="hold">
                      <p:stCondLst>
                        <p:cond delay="0"/>
                      </p:stCondLst>
                      <p:childTnLst>
                        <p:par>
                          <p:cTn id="860" fill="hold">
                            <p:stCondLst>
                              <p:cond delay="0"/>
                            </p:stCondLst>
                            <p:childTnLst>
                              <p:par>
                                <p:cTn id="86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863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4" fill="hold">
                      <p:stCondLst>
                        <p:cond delay="0"/>
                      </p:stCondLst>
                      <p:childTnLst>
                        <p:par>
                          <p:cTn id="865" fill="hold">
                            <p:stCondLst>
                              <p:cond delay="0"/>
                            </p:stCondLst>
                            <p:childTnLst>
                              <p:par>
                                <p:cTn id="86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6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86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9" fill="hold">
                      <p:stCondLst>
                        <p:cond delay="0"/>
                      </p:stCondLst>
                      <p:childTnLst>
                        <p:par>
                          <p:cTn id="870" fill="hold">
                            <p:stCondLst>
                              <p:cond delay="0"/>
                            </p:stCondLst>
                            <p:childTnLst>
                              <p:par>
                                <p:cTn id="87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2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873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4" fill="hold">
                      <p:stCondLst>
                        <p:cond delay="0"/>
                      </p:stCondLst>
                      <p:childTnLst>
                        <p:par>
                          <p:cTn id="875" fill="hold">
                            <p:stCondLst>
                              <p:cond delay="0"/>
                            </p:stCondLst>
                            <p:childTnLst>
                              <p:par>
                                <p:cTn id="87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878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9" fill="hold">
                      <p:stCondLst>
                        <p:cond delay="0"/>
                      </p:stCondLst>
                      <p:childTnLst>
                        <p:par>
                          <p:cTn id="880" fill="hold">
                            <p:stCondLst>
                              <p:cond delay="0"/>
                            </p:stCondLst>
                            <p:childTnLst>
                              <p:par>
                                <p:cTn id="88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8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883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4" fill="hold">
                      <p:stCondLst>
                        <p:cond delay="0"/>
                      </p:stCondLst>
                      <p:childTnLst>
                        <p:par>
                          <p:cTn id="885" fill="hold">
                            <p:stCondLst>
                              <p:cond delay="0"/>
                            </p:stCondLst>
                            <p:childTnLst>
                              <p:par>
                                <p:cTn id="88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8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888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9" fill="hold">
                      <p:stCondLst>
                        <p:cond delay="0"/>
                      </p:stCondLst>
                      <p:childTnLst>
                        <p:par>
                          <p:cTn id="890" fill="hold">
                            <p:stCondLst>
                              <p:cond delay="0"/>
                            </p:stCondLst>
                            <p:childTnLst>
                              <p:par>
                                <p:cTn id="89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893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4" fill="hold">
                      <p:stCondLst>
                        <p:cond delay="0"/>
                      </p:stCondLst>
                      <p:childTnLst>
                        <p:par>
                          <p:cTn id="895" fill="hold">
                            <p:stCondLst>
                              <p:cond delay="0"/>
                            </p:stCondLst>
                            <p:childTnLst>
                              <p:par>
                                <p:cTn id="89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901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2" fill="hold">
                      <p:stCondLst>
                        <p:cond delay="0"/>
                      </p:stCondLst>
                      <p:childTnLst>
                        <p:par>
                          <p:cTn id="903" fill="hold">
                            <p:stCondLst>
                              <p:cond delay="0"/>
                            </p:stCondLst>
                            <p:childTnLst>
                              <p:par>
                                <p:cTn id="90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0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90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7" fill="hold">
                      <p:stCondLst>
                        <p:cond delay="0"/>
                      </p:stCondLst>
                      <p:childTnLst>
                        <p:par>
                          <p:cTn id="908" fill="hold">
                            <p:stCondLst>
                              <p:cond delay="0"/>
                            </p:stCondLst>
                            <p:childTnLst>
                              <p:par>
                                <p:cTn id="90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911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2" fill="hold">
                      <p:stCondLst>
                        <p:cond delay="0"/>
                      </p:stCondLst>
                      <p:childTnLst>
                        <p:par>
                          <p:cTn id="913" fill="hold">
                            <p:stCondLst>
                              <p:cond delay="0"/>
                            </p:stCondLst>
                            <p:childTnLst>
                              <p:par>
                                <p:cTn id="91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919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0" fill="hold">
                      <p:stCondLst>
                        <p:cond delay="0"/>
                      </p:stCondLst>
                      <p:childTnLst>
                        <p:par>
                          <p:cTn id="921" fill="hold">
                            <p:stCondLst>
                              <p:cond delay="0"/>
                            </p:stCondLst>
                            <p:childTnLst>
                              <p:par>
                                <p:cTn id="92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2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927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8" fill="hold">
                      <p:stCondLst>
                        <p:cond delay="0"/>
                      </p:stCondLst>
                      <p:childTnLst>
                        <p:par>
                          <p:cTn id="929" fill="hold">
                            <p:stCondLst>
                              <p:cond delay="0"/>
                            </p:stCondLst>
                            <p:childTnLst>
                              <p:par>
                                <p:cTn id="93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935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6" fill="hold">
                      <p:stCondLst>
                        <p:cond delay="0"/>
                      </p:stCondLst>
                      <p:childTnLst>
                        <p:par>
                          <p:cTn id="937" fill="hold">
                            <p:stCondLst>
                              <p:cond delay="0"/>
                            </p:stCondLst>
                            <p:childTnLst>
                              <p:par>
                                <p:cTn id="93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940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1" fill="hold">
                      <p:stCondLst>
                        <p:cond delay="0"/>
                      </p:stCondLst>
                      <p:childTnLst>
                        <p:par>
                          <p:cTn id="942" fill="hold">
                            <p:stCondLst>
                              <p:cond delay="0"/>
                            </p:stCondLst>
                            <p:childTnLst>
                              <p:par>
                                <p:cTn id="94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4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945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6" fill="hold">
                      <p:stCondLst>
                        <p:cond delay="0"/>
                      </p:stCondLst>
                      <p:childTnLst>
                        <p:par>
                          <p:cTn id="947" fill="hold">
                            <p:stCondLst>
                              <p:cond delay="0"/>
                            </p:stCondLst>
                            <p:childTnLst>
                              <p:par>
                                <p:cTn id="94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4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950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1" fill="hold">
                      <p:stCondLst>
                        <p:cond delay="0"/>
                      </p:stCondLst>
                      <p:childTnLst>
                        <p:par>
                          <p:cTn id="952" fill="hold">
                            <p:stCondLst>
                              <p:cond delay="0"/>
                            </p:stCondLst>
                            <p:childTnLst>
                              <p:par>
                                <p:cTn id="95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5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955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6" fill="hold">
                      <p:stCondLst>
                        <p:cond delay="0"/>
                      </p:stCondLst>
                      <p:childTnLst>
                        <p:par>
                          <p:cTn id="957" fill="hold">
                            <p:stCondLst>
                              <p:cond delay="0"/>
                            </p:stCondLst>
                            <p:childTnLst>
                              <p:par>
                                <p:cTn id="95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5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960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1" fill="hold">
                      <p:stCondLst>
                        <p:cond delay="0"/>
                      </p:stCondLst>
                      <p:childTnLst>
                        <p:par>
                          <p:cTn id="962" fill="hold">
                            <p:stCondLst>
                              <p:cond delay="0"/>
                            </p:stCondLst>
                            <p:childTnLst>
                              <p:par>
                                <p:cTn id="96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6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96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9" fill="hold">
                      <p:stCondLst>
                        <p:cond delay="0"/>
                      </p:stCondLst>
                      <p:childTnLst>
                        <p:par>
                          <p:cTn id="970" fill="hold">
                            <p:stCondLst>
                              <p:cond delay="0"/>
                            </p:stCondLst>
                            <p:childTnLst>
                              <p:par>
                                <p:cTn id="97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973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4" fill="hold">
                      <p:stCondLst>
                        <p:cond delay="0"/>
                      </p:stCondLst>
                      <p:childTnLst>
                        <p:par>
                          <p:cTn id="975" fill="hold">
                            <p:stCondLst>
                              <p:cond delay="0"/>
                            </p:stCondLst>
                            <p:childTnLst>
                              <p:par>
                                <p:cTn id="97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7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97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9" fill="hold">
                      <p:stCondLst>
                        <p:cond delay="0"/>
                      </p:stCondLst>
                      <p:childTnLst>
                        <p:par>
                          <p:cTn id="980" fill="hold">
                            <p:stCondLst>
                              <p:cond delay="0"/>
                            </p:stCondLst>
                            <p:childTnLst>
                              <p:par>
                                <p:cTn id="98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8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98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7" fill="hold">
                      <p:stCondLst>
                        <p:cond delay="0"/>
                      </p:stCondLst>
                      <p:childTnLst>
                        <p:par>
                          <p:cTn id="988" fill="hold">
                            <p:stCondLst>
                              <p:cond delay="0"/>
                            </p:stCondLst>
                            <p:childTnLst>
                              <p:par>
                                <p:cTn id="98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90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991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2" fill="hold">
                      <p:stCondLst>
                        <p:cond delay="0"/>
                      </p:stCondLst>
                      <p:childTnLst>
                        <p:par>
                          <p:cTn id="993" fill="hold">
                            <p:stCondLst>
                              <p:cond delay="0"/>
                            </p:stCondLst>
                            <p:childTnLst>
                              <p:par>
                                <p:cTn id="99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9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996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7" fill="hold">
                      <p:stCondLst>
                        <p:cond delay="0"/>
                      </p:stCondLst>
                      <p:childTnLst>
                        <p:par>
                          <p:cTn id="998" fill="hold">
                            <p:stCondLst>
                              <p:cond delay="0"/>
                            </p:stCondLst>
                            <p:childTnLst>
                              <p:par>
                                <p:cTn id="99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1001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2" fill="hold">
                      <p:stCondLst>
                        <p:cond delay="0"/>
                      </p:stCondLst>
                      <p:childTnLst>
                        <p:par>
                          <p:cTn id="1003" fill="hold">
                            <p:stCondLst>
                              <p:cond delay="0"/>
                            </p:stCondLst>
                            <p:childTnLst>
                              <p:par>
                                <p:cTn id="100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0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006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7" fill="hold">
                      <p:stCondLst>
                        <p:cond delay="0"/>
                      </p:stCondLst>
                      <p:childTnLst>
                        <p:par>
                          <p:cTn id="1008" fill="hold">
                            <p:stCondLst>
                              <p:cond delay="0"/>
                            </p:stCondLst>
                            <p:childTnLst>
                              <p:par>
                                <p:cTn id="10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1079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0" fill="hold">
                      <p:stCondLst>
                        <p:cond delay="0"/>
                      </p:stCondLst>
                      <p:childTnLst>
                        <p:par>
                          <p:cTn id="1081" fill="hold">
                            <p:stCondLst>
                              <p:cond delay="0"/>
                            </p:stCondLst>
                            <p:childTnLst>
                              <p:par>
                                <p:cTn id="10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6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6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seq concurrent="1" nextAc="seek">
              <p:cTn id="1187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8" fill="hold">
                      <p:stCondLst>
                        <p:cond delay="0"/>
                      </p:stCondLst>
                      <p:childTnLst>
                        <p:par>
                          <p:cTn id="1189" fill="hold">
                            <p:stCondLst>
                              <p:cond delay="0"/>
                            </p:stCondLst>
                            <p:childTnLst>
                              <p:par>
                                <p:cTn id="119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91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119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3" fill="hold">
                      <p:stCondLst>
                        <p:cond delay="0"/>
                      </p:stCondLst>
                      <p:childTnLst>
                        <p:par>
                          <p:cTn id="1194" fill="hold">
                            <p:stCondLst>
                              <p:cond delay="0"/>
                            </p:stCondLst>
                            <p:childTnLst>
                              <p:par>
                                <p:cTn id="119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96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197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8" fill="hold">
                      <p:stCondLst>
                        <p:cond delay="0"/>
                      </p:stCondLst>
                      <p:childTnLst>
                        <p:par>
                          <p:cTn id="1199" fill="hold">
                            <p:stCondLst>
                              <p:cond delay="0"/>
                            </p:stCondLst>
                            <p:childTnLst>
                              <p:par>
                                <p:cTn id="120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01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202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3" fill="hold">
                      <p:stCondLst>
                        <p:cond delay="0"/>
                      </p:stCondLst>
                      <p:childTnLst>
                        <p:par>
                          <p:cTn id="1204" fill="hold">
                            <p:stCondLst>
                              <p:cond delay="0"/>
                            </p:stCondLst>
                            <p:childTnLst>
                              <p:par>
                                <p:cTn id="120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06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210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1" fill="hold">
                      <p:stCondLst>
                        <p:cond delay="0"/>
                      </p:stCondLst>
                      <p:childTnLst>
                        <p:par>
                          <p:cTn id="1212" fill="hold">
                            <p:stCondLst>
                              <p:cond delay="0"/>
                            </p:stCondLst>
                            <p:childTnLst>
                              <p:par>
                                <p:cTn id="121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4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1215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6" fill="hold">
                      <p:stCondLst>
                        <p:cond delay="0"/>
                      </p:stCondLst>
                      <p:childTnLst>
                        <p:par>
                          <p:cTn id="1217" fill="hold">
                            <p:stCondLst>
                              <p:cond delay="0"/>
                            </p:stCondLst>
                            <p:childTnLst>
                              <p:par>
                                <p:cTn id="121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19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220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1" fill="hold">
                      <p:stCondLst>
                        <p:cond delay="0"/>
                      </p:stCondLst>
                      <p:childTnLst>
                        <p:par>
                          <p:cTn id="1222" fill="hold">
                            <p:stCondLst>
                              <p:cond delay="0"/>
                            </p:stCondLst>
                            <p:childTnLst>
                              <p:par>
                                <p:cTn id="122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2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1225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6" fill="hold">
                      <p:stCondLst>
                        <p:cond delay="0"/>
                      </p:stCondLst>
                      <p:childTnLst>
                        <p:par>
                          <p:cTn id="1227" fill="hold">
                            <p:stCondLst>
                              <p:cond delay="0"/>
                            </p:stCondLst>
                            <p:childTnLst>
                              <p:par>
                                <p:cTn id="122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2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1230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1" fill="hold">
                      <p:stCondLst>
                        <p:cond delay="0"/>
                      </p:stCondLst>
                      <p:childTnLst>
                        <p:par>
                          <p:cTn id="1232" fill="hold">
                            <p:stCondLst>
                              <p:cond delay="0"/>
                            </p:stCondLst>
                            <p:childTnLst>
                              <p:par>
                                <p:cTn id="123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3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1235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6" fill="hold">
                      <p:stCondLst>
                        <p:cond delay="0"/>
                      </p:stCondLst>
                      <p:childTnLst>
                        <p:par>
                          <p:cTn id="1237" fill="hold">
                            <p:stCondLst>
                              <p:cond delay="0"/>
                            </p:stCondLst>
                            <p:childTnLst>
                              <p:par>
                                <p:cTn id="123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39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240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1" fill="hold">
                      <p:stCondLst>
                        <p:cond delay="0"/>
                      </p:stCondLst>
                      <p:childTnLst>
                        <p:par>
                          <p:cTn id="1242" fill="hold">
                            <p:stCondLst>
                              <p:cond delay="0"/>
                            </p:stCondLst>
                            <p:childTnLst>
                              <p:par>
                                <p:cTn id="124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44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1245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6" fill="hold">
                      <p:stCondLst>
                        <p:cond delay="0"/>
                      </p:stCondLst>
                      <p:childTnLst>
                        <p:par>
                          <p:cTn id="1247" fill="hold">
                            <p:stCondLst>
                              <p:cond delay="0"/>
                            </p:stCondLst>
                            <p:childTnLst>
                              <p:par>
                                <p:cTn id="124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4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1250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1" fill="hold">
                      <p:stCondLst>
                        <p:cond delay="0"/>
                      </p:stCondLst>
                      <p:childTnLst>
                        <p:par>
                          <p:cTn id="1252" fill="hold">
                            <p:stCondLst>
                              <p:cond delay="0"/>
                            </p:stCondLst>
                            <p:childTnLst>
                              <p:par>
                                <p:cTn id="125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5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1255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6" fill="hold">
                      <p:stCondLst>
                        <p:cond delay="0"/>
                      </p:stCondLst>
                      <p:childTnLst>
                        <p:par>
                          <p:cTn id="1257" fill="hold">
                            <p:stCondLst>
                              <p:cond delay="0"/>
                            </p:stCondLst>
                            <p:childTnLst>
                              <p:par>
                                <p:cTn id="125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59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260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1" fill="hold">
                      <p:stCondLst>
                        <p:cond delay="0"/>
                      </p:stCondLst>
                      <p:childTnLst>
                        <p:par>
                          <p:cTn id="1262" fill="hold">
                            <p:stCondLst>
                              <p:cond delay="0"/>
                            </p:stCondLst>
                            <p:childTnLst>
                              <p:par>
                                <p:cTn id="126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64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1265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6" fill="hold">
                      <p:stCondLst>
                        <p:cond delay="0"/>
                      </p:stCondLst>
                      <p:childTnLst>
                        <p:par>
                          <p:cTn id="1267" fill="hold">
                            <p:stCondLst>
                              <p:cond delay="0"/>
                            </p:stCondLst>
                            <p:childTnLst>
                              <p:par>
                                <p:cTn id="126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69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1270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1" fill="hold">
                      <p:stCondLst>
                        <p:cond delay="0"/>
                      </p:stCondLst>
                      <p:childTnLst>
                        <p:par>
                          <p:cTn id="1272" fill="hold">
                            <p:stCondLst>
                              <p:cond delay="0"/>
                            </p:stCondLst>
                            <p:childTnLst>
                              <p:par>
                                <p:cTn id="127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74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1275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6" fill="hold">
                      <p:stCondLst>
                        <p:cond delay="0"/>
                      </p:stCondLst>
                      <p:childTnLst>
                        <p:par>
                          <p:cTn id="1277" fill="hold">
                            <p:stCondLst>
                              <p:cond delay="0"/>
                            </p:stCondLst>
                            <p:childTnLst>
                              <p:par>
                                <p:cTn id="127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79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283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4" fill="hold">
                      <p:stCondLst>
                        <p:cond delay="0"/>
                      </p:stCondLst>
                      <p:childTnLst>
                        <p:par>
                          <p:cTn id="1285" fill="hold">
                            <p:stCondLst>
                              <p:cond delay="0"/>
                            </p:stCondLst>
                            <p:childTnLst>
                              <p:par>
                                <p:cTn id="128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87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294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5" fill="hold">
                      <p:stCondLst>
                        <p:cond delay="0"/>
                      </p:stCondLst>
                      <p:childTnLst>
                        <p:par>
                          <p:cTn id="1296" fill="hold">
                            <p:stCondLst>
                              <p:cond delay="0"/>
                            </p:stCondLst>
                            <p:childTnLst>
                              <p:par>
                                <p:cTn id="129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98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299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0" fill="hold">
                      <p:stCondLst>
                        <p:cond delay="0"/>
                      </p:stCondLst>
                      <p:childTnLst>
                        <p:par>
                          <p:cTn id="1301" fill="hold">
                            <p:stCondLst>
                              <p:cond delay="0"/>
                            </p:stCondLst>
                            <p:childTnLst>
                              <p:par>
                                <p:cTn id="130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03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1304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5" fill="hold">
                      <p:stCondLst>
                        <p:cond delay="0"/>
                      </p:stCondLst>
                      <p:childTnLst>
                        <p:par>
                          <p:cTn id="1306" fill="hold">
                            <p:stCondLst>
                              <p:cond delay="0"/>
                            </p:stCondLst>
                            <p:childTnLst>
                              <p:par>
                                <p:cTn id="130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08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1309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0" fill="hold">
                      <p:stCondLst>
                        <p:cond delay="0"/>
                      </p:stCondLst>
                      <p:childTnLst>
                        <p:par>
                          <p:cTn id="1311" fill="hold">
                            <p:stCondLst>
                              <p:cond delay="0"/>
                            </p:stCondLst>
                            <p:childTnLst>
                              <p:par>
                                <p:cTn id="131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3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1314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5" fill="hold">
                      <p:stCondLst>
                        <p:cond delay="0"/>
                      </p:stCondLst>
                      <p:childTnLst>
                        <p:par>
                          <p:cTn id="1316" fill="hold">
                            <p:stCondLst>
                              <p:cond delay="0"/>
                            </p:stCondLst>
                            <p:childTnLst>
                              <p:par>
                                <p:cTn id="131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1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1319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0" fill="hold">
                      <p:stCondLst>
                        <p:cond delay="0"/>
                      </p:stCondLst>
                      <p:childTnLst>
                        <p:par>
                          <p:cTn id="1321" fill="hold">
                            <p:stCondLst>
                              <p:cond delay="0"/>
                            </p:stCondLst>
                            <p:childTnLst>
                              <p:par>
                                <p:cTn id="132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2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6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1327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8" fill="hold">
                      <p:stCondLst>
                        <p:cond delay="0"/>
                      </p:stCondLst>
                      <p:childTnLst>
                        <p:par>
                          <p:cTn id="1329" fill="hold">
                            <p:stCondLst>
                              <p:cond delay="0"/>
                            </p:stCondLst>
                            <p:childTnLst>
                              <p:par>
                                <p:cTn id="133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31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1332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3" fill="hold">
                      <p:stCondLst>
                        <p:cond delay="0"/>
                      </p:stCondLst>
                      <p:childTnLst>
                        <p:par>
                          <p:cTn id="1334" fill="hold">
                            <p:stCondLst>
                              <p:cond delay="0"/>
                            </p:stCondLst>
                            <p:childTnLst>
                              <p:par>
                                <p:cTn id="133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36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1337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8" fill="hold">
                      <p:stCondLst>
                        <p:cond delay="0"/>
                      </p:stCondLst>
                      <p:childTnLst>
                        <p:par>
                          <p:cTn id="1339" fill="hold">
                            <p:stCondLst>
                              <p:cond delay="0"/>
                            </p:stCondLst>
                            <p:childTnLst>
                              <p:par>
                                <p:cTn id="134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41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1342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3" fill="hold">
                      <p:stCondLst>
                        <p:cond delay="0"/>
                      </p:stCondLst>
                      <p:childTnLst>
                        <p:par>
                          <p:cTn id="1344" fill="hold">
                            <p:stCondLst>
                              <p:cond delay="0"/>
                            </p:stCondLst>
                            <p:childTnLst>
                              <p:par>
                                <p:cTn id="134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46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1347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8" fill="hold">
                      <p:stCondLst>
                        <p:cond delay="0"/>
                      </p:stCondLst>
                      <p:childTnLst>
                        <p:par>
                          <p:cTn id="1349" fill="hold">
                            <p:stCondLst>
                              <p:cond delay="0"/>
                            </p:stCondLst>
                            <p:childTnLst>
                              <p:par>
                                <p:cTn id="135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5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1352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3" fill="hold">
                      <p:stCondLst>
                        <p:cond delay="0"/>
                      </p:stCondLst>
                      <p:childTnLst>
                        <p:par>
                          <p:cTn id="1354" fill="hold">
                            <p:stCondLst>
                              <p:cond delay="0"/>
                            </p:stCondLst>
                            <p:childTnLst>
                              <p:par>
                                <p:cTn id="135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56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1357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8" fill="hold">
                      <p:stCondLst>
                        <p:cond delay="0"/>
                      </p:stCondLst>
                      <p:childTnLst>
                        <p:par>
                          <p:cTn id="1359" fill="hold">
                            <p:stCondLst>
                              <p:cond delay="0"/>
                            </p:stCondLst>
                            <p:childTnLst>
                              <p:par>
                                <p:cTn id="136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61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136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3" fill="hold">
                      <p:stCondLst>
                        <p:cond delay="0"/>
                      </p:stCondLst>
                      <p:childTnLst>
                        <p:par>
                          <p:cTn id="1364" fill="hold">
                            <p:stCondLst>
                              <p:cond delay="0"/>
                            </p:stCondLst>
                            <p:childTnLst>
                              <p:par>
                                <p:cTn id="13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35" restart="whenNotActive" fill="hold" evtFilter="cancelBubble" nodeType="interactiveSeq">
                <p:stCondLst>
                  <p:cond evt="onClick" delay="0">
                    <p:tgtEl>
                      <p:spTgt spid="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6" fill="hold">
                      <p:stCondLst>
                        <p:cond delay="0"/>
                      </p:stCondLst>
                      <p:childTnLst>
                        <p:par>
                          <p:cTn id="1437" fill="hold">
                            <p:stCondLst>
                              <p:cond delay="0"/>
                            </p:stCondLst>
                            <p:childTnLst>
                              <p:par>
                                <p:cTn id="14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3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6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8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1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6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5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8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0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9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2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5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4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0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3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6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9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"/>
                  </p:tgtEl>
                </p:cond>
              </p:nextCondLst>
            </p:seq>
            <p:seq concurrent="1" nextAc="seek">
              <p:cTn id="154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4" fill="hold">
                      <p:stCondLst>
                        <p:cond delay="0"/>
                      </p:stCondLst>
                      <p:childTnLst>
                        <p:par>
                          <p:cTn id="1545" fill="hold">
                            <p:stCondLst>
                              <p:cond delay="0"/>
                            </p:stCondLst>
                            <p:childTnLst>
                              <p:par>
                                <p:cTn id="154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47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548" restart="whenNotActive" fill="hold" evtFilter="cancelBubble" nodeType="interactiveSeq">
                <p:stCondLst>
                  <p:cond evt="onClick" delay="0">
                    <p:tgtEl>
                      <p:spTgt spid="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9" fill="hold">
                      <p:stCondLst>
                        <p:cond delay="0"/>
                      </p:stCondLst>
                      <p:childTnLst>
                        <p:par>
                          <p:cTn id="1550" fill="hold">
                            <p:stCondLst>
                              <p:cond delay="0"/>
                            </p:stCondLst>
                            <p:childTnLst>
                              <p:par>
                                <p:cTn id="155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52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5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"/>
                  </p:tgtEl>
                </p:cond>
              </p:nextCondLst>
            </p:seq>
            <p:seq concurrent="1" nextAc="seek">
              <p:cTn id="1556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7" fill="hold">
                      <p:stCondLst>
                        <p:cond delay="0"/>
                      </p:stCondLst>
                      <p:childTnLst>
                        <p:par>
                          <p:cTn id="1558" fill="hold">
                            <p:stCondLst>
                              <p:cond delay="0"/>
                            </p:stCondLst>
                            <p:childTnLst>
                              <p:par>
                                <p:cTn id="155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0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1561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2" fill="hold">
                      <p:stCondLst>
                        <p:cond delay="0"/>
                      </p:stCondLst>
                      <p:childTnLst>
                        <p:par>
                          <p:cTn id="1563" fill="hold">
                            <p:stCondLst>
                              <p:cond delay="0"/>
                            </p:stCondLst>
                            <p:childTnLst>
                              <p:par>
                                <p:cTn id="156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5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1566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7" fill="hold">
                      <p:stCondLst>
                        <p:cond delay="0"/>
                      </p:stCondLst>
                      <p:childTnLst>
                        <p:par>
                          <p:cTn id="1568" fill="hold">
                            <p:stCondLst>
                              <p:cond delay="0"/>
                            </p:stCondLst>
                            <p:childTnLst>
                              <p:par>
                                <p:cTn id="156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7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1571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2" fill="hold">
                      <p:stCondLst>
                        <p:cond delay="0"/>
                      </p:stCondLst>
                      <p:childTnLst>
                        <p:par>
                          <p:cTn id="1573" fill="hold">
                            <p:stCondLst>
                              <p:cond delay="0"/>
                            </p:stCondLst>
                            <p:childTnLst>
                              <p:par>
                                <p:cTn id="157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75" dur="1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1576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7" fill="hold">
                      <p:stCondLst>
                        <p:cond delay="0"/>
                      </p:stCondLst>
                      <p:childTnLst>
                        <p:par>
                          <p:cTn id="1578" fill="hold">
                            <p:stCondLst>
                              <p:cond delay="0"/>
                            </p:stCondLst>
                            <p:childTnLst>
                              <p:par>
                                <p:cTn id="157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80" dur="1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1581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2" fill="hold">
                      <p:stCondLst>
                        <p:cond delay="0"/>
                      </p:stCondLst>
                      <p:childTnLst>
                        <p:par>
                          <p:cTn id="1583" fill="hold">
                            <p:stCondLst>
                              <p:cond delay="0"/>
                            </p:stCondLst>
                            <p:childTnLst>
                              <p:par>
                                <p:cTn id="158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85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1586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7" fill="hold">
                      <p:stCondLst>
                        <p:cond delay="0"/>
                      </p:stCondLst>
                      <p:childTnLst>
                        <p:par>
                          <p:cTn id="1588" fill="hold">
                            <p:stCondLst>
                              <p:cond delay="0"/>
                            </p:stCondLst>
                            <p:childTnLst>
                              <p:par>
                                <p:cTn id="158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90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1591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2" fill="hold">
                      <p:stCondLst>
                        <p:cond delay="0"/>
                      </p:stCondLst>
                      <p:childTnLst>
                        <p:par>
                          <p:cTn id="1593" fill="hold">
                            <p:stCondLst>
                              <p:cond delay="0"/>
                            </p:stCondLst>
                            <p:childTnLst>
                              <p:par>
                                <p:cTn id="159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95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1596" restart="whenNotActive" fill="hold" evtFilter="cancelBubble" nodeType="interactiveSeq">
                <p:stCondLst>
                  <p:cond evt="onClick" delay="0">
                    <p:tgtEl>
                      <p:spTgt spid="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7" fill="hold">
                      <p:stCondLst>
                        <p:cond delay="0"/>
                      </p:stCondLst>
                      <p:childTnLst>
                        <p:par>
                          <p:cTn id="1598" fill="hold">
                            <p:stCondLst>
                              <p:cond delay="0"/>
                            </p:stCondLst>
                            <p:childTnLst>
                              <p:par>
                                <p:cTn id="159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00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3"/>
                  </p:tgtEl>
                </p:cond>
              </p:nextCondLst>
            </p:seq>
            <p:seq concurrent="1" nextAc="seek">
              <p:cTn id="1601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2" fill="hold">
                      <p:stCondLst>
                        <p:cond delay="0"/>
                      </p:stCondLst>
                      <p:childTnLst>
                        <p:par>
                          <p:cTn id="1603" fill="hold">
                            <p:stCondLst>
                              <p:cond delay="0"/>
                            </p:stCondLst>
                            <p:childTnLst>
                              <p:par>
                                <p:cTn id="160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05" dur="1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1606" restart="whenNotActive" fill="hold" evtFilter="cancelBubble" nodeType="interactiveSeq">
                <p:stCondLst>
                  <p:cond evt="onClick" delay="0">
                    <p:tgtEl>
                      <p:spTgt spid="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7" fill="hold">
                      <p:stCondLst>
                        <p:cond delay="0"/>
                      </p:stCondLst>
                      <p:childTnLst>
                        <p:par>
                          <p:cTn id="1608" fill="hold">
                            <p:stCondLst>
                              <p:cond delay="0"/>
                            </p:stCondLst>
                            <p:childTnLst>
                              <p:par>
                                <p:cTn id="160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10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5"/>
                  </p:tgtEl>
                </p:cond>
              </p:nextCondLst>
            </p:seq>
            <p:seq concurrent="1" nextAc="seek">
              <p:cTn id="1611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2" fill="hold">
                      <p:stCondLst>
                        <p:cond delay="0"/>
                      </p:stCondLst>
                      <p:childTnLst>
                        <p:par>
                          <p:cTn id="1613" fill="hold">
                            <p:stCondLst>
                              <p:cond delay="0"/>
                            </p:stCondLst>
                            <p:childTnLst>
                              <p:par>
                                <p:cTn id="161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15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  <p:seq concurrent="1" nextAc="seek">
              <p:cTn id="1616" restart="whenNotActive" fill="hold" evtFilter="cancelBubble" nodeType="interactiveSeq">
                <p:stCondLst>
                  <p:cond evt="onClick" delay="0">
                    <p:tgtEl>
                      <p:spTgt spid="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7" fill="hold">
                      <p:stCondLst>
                        <p:cond delay="0"/>
                      </p:stCondLst>
                      <p:childTnLst>
                        <p:par>
                          <p:cTn id="1618" fill="hold">
                            <p:stCondLst>
                              <p:cond delay="0"/>
                            </p:stCondLst>
                            <p:childTnLst>
                              <p:par>
                                <p:cTn id="161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20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7"/>
                  </p:tgtEl>
                </p:cond>
              </p:nextCondLst>
            </p:seq>
            <p:seq concurrent="1" nextAc="seek">
              <p:cTn id="1624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5" fill="hold">
                      <p:stCondLst>
                        <p:cond delay="0"/>
                      </p:stCondLst>
                      <p:childTnLst>
                        <p:par>
                          <p:cTn id="1626" fill="hold">
                            <p:stCondLst>
                              <p:cond delay="0"/>
                            </p:stCondLst>
                            <p:childTnLst>
                              <p:par>
                                <p:cTn id="162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28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1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1632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3" fill="hold">
                      <p:stCondLst>
                        <p:cond delay="0"/>
                      </p:stCondLst>
                      <p:childTnLst>
                        <p:par>
                          <p:cTn id="1634" fill="hold">
                            <p:stCondLst>
                              <p:cond delay="0"/>
                            </p:stCondLst>
                            <p:childTnLst>
                              <p:par>
                                <p:cTn id="163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36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1637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8" fill="hold">
                      <p:stCondLst>
                        <p:cond delay="0"/>
                      </p:stCondLst>
                      <p:childTnLst>
                        <p:par>
                          <p:cTn id="1639" fill="hold">
                            <p:stCondLst>
                              <p:cond delay="0"/>
                            </p:stCondLst>
                            <p:childTnLst>
                              <p:par>
                                <p:cTn id="164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41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1642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3" fill="hold">
                      <p:stCondLst>
                        <p:cond delay="0"/>
                      </p:stCondLst>
                      <p:childTnLst>
                        <p:par>
                          <p:cTn id="1644" fill="hold">
                            <p:stCondLst>
                              <p:cond delay="0"/>
                            </p:stCondLst>
                            <p:childTnLst>
                              <p:par>
                                <p:cTn id="164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46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  <p:seq concurrent="1" nextAc="seek">
              <p:cTn id="1647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8" fill="hold">
                      <p:stCondLst>
                        <p:cond delay="0"/>
                      </p:stCondLst>
                      <p:childTnLst>
                        <p:par>
                          <p:cTn id="1649" fill="hold">
                            <p:stCondLst>
                              <p:cond delay="0"/>
                            </p:stCondLst>
                            <p:childTnLst>
                              <p:par>
                                <p:cTn id="165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51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1652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3" fill="hold">
                      <p:stCondLst>
                        <p:cond delay="0"/>
                      </p:stCondLst>
                      <p:childTnLst>
                        <p:par>
                          <p:cTn id="1654" fill="hold">
                            <p:stCondLst>
                              <p:cond delay="0"/>
                            </p:stCondLst>
                            <p:childTnLst>
                              <p:par>
                                <p:cTn id="165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56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1663" restart="whenNotActive" fill="hold" evtFilter="cancelBubble" nodeType="interactiveSeq">
                <p:stCondLst>
                  <p:cond evt="onClick" delay="0">
                    <p:tgtEl>
                      <p:spTgt spid="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4" fill="hold">
                      <p:stCondLst>
                        <p:cond delay="0"/>
                      </p:stCondLst>
                      <p:childTnLst>
                        <p:par>
                          <p:cTn id="1665" fill="hold">
                            <p:stCondLst>
                              <p:cond delay="0"/>
                            </p:stCondLst>
                            <p:childTnLst>
                              <p:par>
                                <p:cTn id="166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67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"/>
                  </p:tgtEl>
                </p:cond>
              </p:nextCondLst>
            </p:seq>
            <p:seq concurrent="1" nextAc="seek">
              <p:cTn id="1668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9" fill="hold">
                      <p:stCondLst>
                        <p:cond delay="0"/>
                      </p:stCondLst>
                      <p:childTnLst>
                        <p:par>
                          <p:cTn id="1670" fill="hold">
                            <p:stCondLst>
                              <p:cond delay="0"/>
                            </p:stCondLst>
                            <p:childTnLst>
                              <p:par>
                                <p:cTn id="167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72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5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  <p:seq concurrent="1" nextAc="seek">
              <p:cTn id="1676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7" fill="hold">
                      <p:stCondLst>
                        <p:cond delay="0"/>
                      </p:stCondLst>
                      <p:childTnLst>
                        <p:par>
                          <p:cTn id="1678" fill="hold">
                            <p:stCondLst>
                              <p:cond delay="0"/>
                            </p:stCondLst>
                            <p:childTnLst>
                              <p:par>
                                <p:cTn id="167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80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  <p:seq concurrent="1" nextAc="seek">
              <p:cTn id="1681" restart="whenNotActive" fill="hold" evtFilter="cancelBubble" nodeType="interactiveSeq">
                <p:stCondLst>
                  <p:cond evt="onClick" delay="0">
                    <p:tgtEl>
                      <p:spTgt spid="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2" fill="hold">
                      <p:stCondLst>
                        <p:cond delay="0"/>
                      </p:stCondLst>
                      <p:childTnLst>
                        <p:par>
                          <p:cTn id="1683" fill="hold">
                            <p:stCondLst>
                              <p:cond delay="0"/>
                            </p:stCondLst>
                            <p:childTnLst>
                              <p:par>
                                <p:cTn id="168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85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7"/>
                  </p:tgtEl>
                </p:cond>
              </p:nextCondLst>
            </p:seq>
            <p:seq concurrent="1" nextAc="seek">
              <p:cTn id="1686" restart="whenNotActive" fill="hold" evtFilter="cancelBubble" nodeType="interactiveSeq">
                <p:stCondLst>
                  <p:cond evt="onClick" delay="0">
                    <p:tgtEl>
                      <p:spTgt spid="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7" fill="hold">
                      <p:stCondLst>
                        <p:cond delay="0"/>
                      </p:stCondLst>
                      <p:childTnLst>
                        <p:par>
                          <p:cTn id="1688" fill="hold">
                            <p:stCondLst>
                              <p:cond delay="0"/>
                            </p:stCondLst>
                            <p:childTnLst>
                              <p:par>
                                <p:cTn id="168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90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8"/>
                  </p:tgtEl>
                </p:cond>
              </p:nextCondLst>
            </p:seq>
            <p:seq concurrent="1" nextAc="seek">
              <p:cTn id="1691" restart="whenNotActive" fill="hold" evtFilter="cancelBubble" nodeType="interactiveSeq">
                <p:stCondLst>
                  <p:cond evt="onClick" delay="0">
                    <p:tgtEl>
                      <p:spTgt spid="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2" fill="hold">
                      <p:stCondLst>
                        <p:cond delay="0"/>
                      </p:stCondLst>
                      <p:childTnLst>
                        <p:par>
                          <p:cTn id="1693" fill="hold">
                            <p:stCondLst>
                              <p:cond delay="0"/>
                            </p:stCondLst>
                            <p:childTnLst>
                              <p:par>
                                <p:cTn id="169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95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"/>
                  </p:tgtEl>
                </p:cond>
              </p:nextCondLst>
            </p:seq>
            <p:seq concurrent="1" nextAc="seek">
              <p:cTn id="1696" restart="whenNotActive" fill="hold" evtFilter="cancelBubble" nodeType="interactiveSeq">
                <p:stCondLst>
                  <p:cond evt="onClick" delay="0">
                    <p:tgtEl>
                      <p:spTgt spid="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7" fill="hold">
                      <p:stCondLst>
                        <p:cond delay="0"/>
                      </p:stCondLst>
                      <p:childTnLst>
                        <p:par>
                          <p:cTn id="1698" fill="hold">
                            <p:stCondLst>
                              <p:cond delay="0"/>
                            </p:stCondLst>
                            <p:childTnLst>
                              <p:par>
                                <p:cTn id="169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00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3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0"/>
                  </p:tgtEl>
                </p:cond>
              </p:nextCondLst>
            </p:seq>
            <p:seq concurrent="1" nextAc="seek">
              <p:cTn id="1704" restart="whenNotActive" fill="hold" evtFilter="cancelBubble" nodeType="interactiveSeq">
                <p:stCondLst>
                  <p:cond evt="onClick" delay="0">
                    <p:tgtEl>
                      <p:spTgt spid="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5" fill="hold">
                      <p:stCondLst>
                        <p:cond delay="0"/>
                      </p:stCondLst>
                      <p:childTnLst>
                        <p:par>
                          <p:cTn id="1706" fill="hold">
                            <p:stCondLst>
                              <p:cond delay="0"/>
                            </p:stCondLst>
                            <p:childTnLst>
                              <p:par>
                                <p:cTn id="170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08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1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1"/>
                  </p:tgtEl>
                </p:cond>
              </p:nextCondLst>
            </p:seq>
            <p:seq concurrent="1" nextAc="seek">
              <p:cTn id="1712" restart="whenNotActive" fill="hold" evtFilter="cancelBubble" nodeType="interactiveSeq">
                <p:stCondLst>
                  <p:cond evt="onClick" delay="0">
                    <p:tgtEl>
                      <p:spTgt spid="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3" fill="hold">
                      <p:stCondLst>
                        <p:cond delay="0"/>
                      </p:stCondLst>
                      <p:childTnLst>
                        <p:par>
                          <p:cTn id="1714" fill="hold">
                            <p:stCondLst>
                              <p:cond delay="0"/>
                            </p:stCondLst>
                            <p:childTnLst>
                              <p:par>
                                <p:cTn id="171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16" dur="10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2"/>
                  </p:tgtEl>
                </p:cond>
              </p:nextCondLst>
            </p:seq>
            <p:seq concurrent="1" nextAc="seek">
              <p:cTn id="1717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8" fill="hold">
                      <p:stCondLst>
                        <p:cond delay="0"/>
                      </p:stCondLst>
                      <p:childTnLst>
                        <p:par>
                          <p:cTn id="1719" fill="hold">
                            <p:stCondLst>
                              <p:cond delay="0"/>
                            </p:stCondLst>
                            <p:childTnLst>
                              <p:par>
                                <p:cTn id="172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21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  <p:seq concurrent="1" nextAc="seek">
              <p:cTn id="1722" restart="whenNotActive" fill="hold" evtFilter="cancelBubble" nodeType="interactiveSeq">
                <p:stCondLst>
                  <p:cond evt="onClick" delay="0">
                    <p:tgtEl>
                      <p:spTgt spid="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3" fill="hold">
                      <p:stCondLst>
                        <p:cond delay="0"/>
                      </p:stCondLst>
                      <p:childTnLst>
                        <p:par>
                          <p:cTn id="1724" fill="hold">
                            <p:stCondLst>
                              <p:cond delay="0"/>
                            </p:stCondLst>
                            <p:childTnLst>
                              <p:par>
                                <p:cTn id="172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26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"/>
                  </p:tgtEl>
                </p:cond>
              </p:nextCondLst>
            </p:seq>
            <p:seq concurrent="1" nextAc="seek">
              <p:cTn id="1727" restart="whenNotActive" fill="hold" evtFilter="cancelBubble" nodeType="interactiveSeq">
                <p:stCondLst>
                  <p:cond evt="onClick" delay="0">
                    <p:tgtEl>
                      <p:spTgt spid="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8" fill="hold">
                      <p:stCondLst>
                        <p:cond delay="0"/>
                      </p:stCondLst>
                      <p:childTnLst>
                        <p:par>
                          <p:cTn id="1729" fill="hold">
                            <p:stCondLst>
                              <p:cond delay="0"/>
                            </p:stCondLst>
                            <p:childTnLst>
                              <p:par>
                                <p:cTn id="17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"/>
                  </p:tgtEl>
                </p:cond>
              </p:nextCondLst>
            </p:seq>
            <p:seq concurrent="1" nextAc="seek">
              <p:cTn id="1800" restart="whenNotActive" fill="hold" evtFilter="cancelBubble" nodeType="interactiveSeq">
                <p:stCondLst>
                  <p:cond evt="onClick" delay="0">
                    <p:tgtEl>
                      <p:spTgt spid="2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1" fill="hold">
                      <p:stCondLst>
                        <p:cond delay="0"/>
                      </p:stCondLst>
                      <p:childTnLst>
                        <p:par>
                          <p:cTn id="1802" fill="hold">
                            <p:stCondLst>
                              <p:cond delay="0"/>
                            </p:stCondLst>
                            <p:childTnLst>
                              <p:par>
                                <p:cTn id="18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5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1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7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0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3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6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9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2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8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1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4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3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6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9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5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1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7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3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6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9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2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5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1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4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7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"/>
                  </p:tgtEl>
                </p:cond>
              </p:nextCondLst>
            </p:seq>
            <p:seq concurrent="1" nextAc="seek">
              <p:cTn id="1908" restart="whenNotActive" fill="hold" evtFilter="cancelBubble" nodeType="interactiveSeq">
                <p:stCondLst>
                  <p:cond evt="onClick" delay="0">
                    <p:tgtEl>
                      <p:spTgt spid="2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9" fill="hold">
                      <p:stCondLst>
                        <p:cond delay="0"/>
                      </p:stCondLst>
                      <p:childTnLst>
                        <p:par>
                          <p:cTn id="1910" fill="hold">
                            <p:stCondLst>
                              <p:cond delay="0"/>
                            </p:stCondLst>
                            <p:childTnLst>
                              <p:par>
                                <p:cTn id="191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12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7"/>
                  </p:tgtEl>
                </p:cond>
              </p:nextCondLst>
            </p:seq>
            <p:seq concurrent="1" nextAc="seek">
              <p:cTn id="1913" restart="whenNotActive" fill="hold" evtFilter="cancelBubble" nodeType="interactiveSeq">
                <p:stCondLst>
                  <p:cond evt="onClick" delay="0">
                    <p:tgtEl>
                      <p:spTgt spid="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4" fill="hold">
                      <p:stCondLst>
                        <p:cond delay="0"/>
                      </p:stCondLst>
                      <p:childTnLst>
                        <p:par>
                          <p:cTn id="1915" fill="hold">
                            <p:stCondLst>
                              <p:cond delay="0"/>
                            </p:stCondLst>
                            <p:childTnLst>
                              <p:par>
                                <p:cTn id="191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17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"/>
                  </p:tgtEl>
                </p:cond>
              </p:nextCondLst>
            </p:seq>
            <p:seq concurrent="1" nextAc="seek">
              <p:cTn id="1918" restart="whenNotActive" fill="hold" evtFilter="cancelBubble" nodeType="interactiveSeq">
                <p:stCondLst>
                  <p:cond evt="onClick" delay="0">
                    <p:tgtEl>
                      <p:spTgt spid="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9" fill="hold">
                      <p:stCondLst>
                        <p:cond delay="0"/>
                      </p:stCondLst>
                      <p:childTnLst>
                        <p:par>
                          <p:cTn id="1920" fill="hold">
                            <p:stCondLst>
                              <p:cond delay="0"/>
                            </p:stCondLst>
                            <p:childTnLst>
                              <p:par>
                                <p:cTn id="192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22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9"/>
                  </p:tgtEl>
                </p:cond>
              </p:nextCondLst>
            </p:seq>
            <p:seq concurrent="1" nextAc="seek">
              <p:cTn id="1923" restart="whenNotActive" fill="hold" evtFilter="cancelBubble" nodeType="interactiveSeq">
                <p:stCondLst>
                  <p:cond evt="onClick" delay="0">
                    <p:tgtEl>
                      <p:spTgt spid="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4" fill="hold">
                      <p:stCondLst>
                        <p:cond delay="0"/>
                      </p:stCondLst>
                      <p:childTnLst>
                        <p:par>
                          <p:cTn id="1925" fill="hold">
                            <p:stCondLst>
                              <p:cond delay="0"/>
                            </p:stCondLst>
                            <p:childTnLst>
                              <p:par>
                                <p:cTn id="192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27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"/>
                  </p:tgtEl>
                </p:cond>
              </p:nextCondLst>
            </p:seq>
            <p:seq concurrent="1" nextAc="seek">
              <p:cTn id="1928" restart="whenNotActive" fill="hold" evtFilter="cancelBubble" nodeType="interactiveSeq">
                <p:stCondLst>
                  <p:cond evt="onClick" delay="0">
                    <p:tgtEl>
                      <p:spTgt spid="2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9" fill="hold">
                      <p:stCondLst>
                        <p:cond delay="0"/>
                      </p:stCondLst>
                      <p:childTnLst>
                        <p:par>
                          <p:cTn id="1930" fill="hold">
                            <p:stCondLst>
                              <p:cond delay="0"/>
                            </p:stCondLst>
                            <p:childTnLst>
                              <p:par>
                                <p:cTn id="193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32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5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1"/>
                  </p:tgtEl>
                </p:cond>
              </p:nextCondLst>
            </p:seq>
            <p:seq concurrent="1" nextAc="seek">
              <p:cTn id="1936" restart="whenNotActive" fill="hold" evtFilter="cancelBubble" nodeType="interactiveSeq">
                <p:stCondLst>
                  <p:cond evt="onClick" delay="0">
                    <p:tgtEl>
                      <p:spTgt spid="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7" fill="hold">
                      <p:stCondLst>
                        <p:cond delay="0"/>
                      </p:stCondLst>
                      <p:childTnLst>
                        <p:par>
                          <p:cTn id="1938" fill="hold">
                            <p:stCondLst>
                              <p:cond delay="0"/>
                            </p:stCondLst>
                            <p:childTnLst>
                              <p:par>
                                <p:cTn id="193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40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3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6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2"/>
                  </p:tgtEl>
                </p:cond>
              </p:nextCondLst>
            </p:seq>
            <p:seq concurrent="1" nextAc="seek">
              <p:cTn id="1947" restart="whenNotActive" fill="hold" evtFilter="cancelBubble" nodeType="interactiveSeq">
                <p:stCondLst>
                  <p:cond evt="onClick" delay="0">
                    <p:tgtEl>
                      <p:spTgt spid="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8" fill="hold">
                      <p:stCondLst>
                        <p:cond delay="0"/>
                      </p:stCondLst>
                      <p:childTnLst>
                        <p:par>
                          <p:cTn id="1949" fill="hold">
                            <p:stCondLst>
                              <p:cond delay="0"/>
                            </p:stCondLst>
                            <p:childTnLst>
                              <p:par>
                                <p:cTn id="195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51" dur="10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4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3"/>
                  </p:tgtEl>
                </p:cond>
              </p:nextCondLst>
            </p:seq>
            <p:seq concurrent="1" nextAc="seek">
              <p:cTn id="1955" restart="whenNotActive" fill="hold" evtFilter="cancelBubble" nodeType="interactiveSeq">
                <p:stCondLst>
                  <p:cond evt="onClick" delay="0">
                    <p:tgtEl>
                      <p:spTgt spid="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6" fill="hold">
                      <p:stCondLst>
                        <p:cond delay="0"/>
                      </p:stCondLst>
                      <p:childTnLst>
                        <p:par>
                          <p:cTn id="1957" fill="hold">
                            <p:stCondLst>
                              <p:cond delay="0"/>
                            </p:stCondLst>
                            <p:childTnLst>
                              <p:par>
                                <p:cTn id="195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59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"/>
                  </p:tgtEl>
                </p:cond>
              </p:nextCondLst>
            </p:seq>
            <p:seq concurrent="1" nextAc="seek">
              <p:cTn id="1960" restart="whenNotActive" fill="hold" evtFilter="cancelBubble" nodeType="interactiveSeq">
                <p:stCondLst>
                  <p:cond evt="onClick" delay="0">
                    <p:tgtEl>
                      <p:spTgt spid="2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1" fill="hold">
                      <p:stCondLst>
                        <p:cond delay="0"/>
                      </p:stCondLst>
                      <p:childTnLst>
                        <p:par>
                          <p:cTn id="1962" fill="hold">
                            <p:stCondLst>
                              <p:cond delay="0"/>
                            </p:stCondLst>
                            <p:childTnLst>
                              <p:par>
                                <p:cTn id="196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64" dur="1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"/>
                  </p:tgtEl>
                </p:cond>
              </p:nextCondLst>
            </p:seq>
            <p:seq concurrent="1" nextAc="seek">
              <p:cTn id="1965" restart="whenNotActive" fill="hold" evtFilter="cancelBubble" nodeType="interactiveSeq">
                <p:stCondLst>
                  <p:cond evt="onClick" delay="0">
                    <p:tgtEl>
                      <p:spTgt spid="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6" fill="hold">
                      <p:stCondLst>
                        <p:cond delay="0"/>
                      </p:stCondLst>
                      <p:childTnLst>
                        <p:par>
                          <p:cTn id="1967" fill="hold">
                            <p:stCondLst>
                              <p:cond delay="0"/>
                            </p:stCondLst>
                            <p:childTnLst>
                              <p:par>
                                <p:cTn id="196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69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6"/>
                  </p:tgtEl>
                </p:cond>
              </p:nextCondLst>
            </p:seq>
            <p:seq concurrent="1" nextAc="seek">
              <p:cTn id="1970" restart="whenNotActive" fill="hold" evtFilter="cancelBubble" nodeType="interactiveSeq">
                <p:stCondLst>
                  <p:cond evt="onClick" delay="0">
                    <p:tgtEl>
                      <p:spTgt spid="2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1" fill="hold">
                      <p:stCondLst>
                        <p:cond delay="0"/>
                      </p:stCondLst>
                      <p:childTnLst>
                        <p:par>
                          <p:cTn id="1972" fill="hold">
                            <p:stCondLst>
                              <p:cond delay="0"/>
                            </p:stCondLst>
                            <p:childTnLst>
                              <p:par>
                                <p:cTn id="197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74" dur="1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7"/>
                  </p:tgtEl>
                </p:cond>
              </p:nextCondLst>
            </p:seq>
            <p:seq concurrent="1" nextAc="seek">
              <p:cTn id="1975" restart="whenNotActive" fill="hold" evtFilter="cancelBubble" nodeType="interactiveSeq">
                <p:stCondLst>
                  <p:cond evt="onClick" delay="0">
                    <p:tgtEl>
                      <p:spTgt spid="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6" fill="hold">
                      <p:stCondLst>
                        <p:cond delay="0"/>
                      </p:stCondLst>
                      <p:childTnLst>
                        <p:par>
                          <p:cTn id="1977" fill="hold">
                            <p:stCondLst>
                              <p:cond delay="0"/>
                            </p:stCondLst>
                            <p:childTnLst>
                              <p:par>
                                <p:cTn id="197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79" dur="10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8"/>
                  </p:tgtEl>
                </p:cond>
              </p:nextCondLst>
            </p:seq>
            <p:seq concurrent="1" nextAc="seek">
              <p:cTn id="1980" restart="whenNotActive" fill="hold" evtFilter="cancelBubble" nodeType="interactiveSeq">
                <p:stCondLst>
                  <p:cond evt="onClick" delay="0">
                    <p:tgtEl>
                      <p:spTgt spid="2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1" fill="hold">
                      <p:stCondLst>
                        <p:cond delay="0"/>
                      </p:stCondLst>
                      <p:childTnLst>
                        <p:par>
                          <p:cTn id="1982" fill="hold">
                            <p:stCondLst>
                              <p:cond delay="0"/>
                            </p:stCondLst>
                            <p:childTnLst>
                              <p:par>
                                <p:cTn id="198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84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9"/>
                  </p:tgtEl>
                </p:cond>
              </p:nextCondLst>
            </p:seq>
            <p:seq concurrent="1" nextAc="seek">
              <p:cTn id="1985" restart="whenNotActive" fill="hold" evtFilter="cancelBubble" nodeType="interactiveSeq">
                <p:stCondLst>
                  <p:cond evt="onClick" delay="0">
                    <p:tgtEl>
                      <p:spTgt spid="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6" fill="hold">
                      <p:stCondLst>
                        <p:cond delay="0"/>
                      </p:stCondLst>
                      <p:childTnLst>
                        <p:par>
                          <p:cTn id="1987" fill="hold">
                            <p:stCondLst>
                              <p:cond delay="0"/>
                            </p:stCondLst>
                            <p:childTnLst>
                              <p:par>
                                <p:cTn id="198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89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0"/>
                  </p:tgtEl>
                </p:cond>
              </p:nextCondLst>
            </p:seq>
            <p:seq concurrent="1" nextAc="seek">
              <p:cTn id="1990" restart="whenNotActive" fill="hold" evtFilter="cancelBubble" nodeType="interactiveSeq">
                <p:stCondLst>
                  <p:cond evt="onClick" delay="0">
                    <p:tgtEl>
                      <p:spTgt spid="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1" fill="hold">
                      <p:stCondLst>
                        <p:cond delay="0"/>
                      </p:stCondLst>
                      <p:childTnLst>
                        <p:par>
                          <p:cTn id="1992" fill="hold">
                            <p:stCondLst>
                              <p:cond delay="0"/>
                            </p:stCondLst>
                            <p:childTnLst>
                              <p:par>
                                <p:cTn id="199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94" dur="10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1"/>
                  </p:tgtEl>
                </p:cond>
              </p:nextCondLst>
            </p:seq>
            <p:seq concurrent="1" nextAc="seek">
              <p:cTn id="1995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6" fill="hold">
                      <p:stCondLst>
                        <p:cond delay="0"/>
                      </p:stCondLst>
                      <p:childTnLst>
                        <p:par>
                          <p:cTn id="1997" fill="hold">
                            <p:stCondLst>
                              <p:cond delay="0"/>
                            </p:stCondLst>
                            <p:childTnLst>
                              <p:par>
                                <p:cTn id="199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99" dur="10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2000" restart="whenNotActive" fill="hold" evtFilter="cancelBubble" nodeType="interactiveSeq">
                <p:stCondLst>
                  <p:cond evt="onClick" delay="0">
                    <p:tgtEl>
                      <p:spTgt spid="2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1" fill="hold">
                      <p:stCondLst>
                        <p:cond delay="0"/>
                      </p:stCondLst>
                      <p:childTnLst>
                        <p:par>
                          <p:cTn id="2002" fill="hold">
                            <p:stCondLst>
                              <p:cond delay="0"/>
                            </p:stCondLst>
                            <p:childTnLst>
                              <p:par>
                                <p:cTn id="200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04" dur="1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3"/>
                  </p:tgtEl>
                </p:cond>
              </p:nextCondLst>
            </p:seq>
            <p:seq concurrent="1" nextAc="seek">
              <p:cTn id="2005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6" fill="hold">
                      <p:stCondLst>
                        <p:cond delay="0"/>
                      </p:stCondLst>
                      <p:childTnLst>
                        <p:par>
                          <p:cTn id="2007" fill="hold">
                            <p:stCondLst>
                              <p:cond delay="0"/>
                            </p:stCondLst>
                            <p:childTnLst>
                              <p:par>
                                <p:cTn id="200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09" dur="1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2010" restart="whenNotActive" fill="hold" evtFilter="cancelBubble" nodeType="interactiveSeq">
                <p:stCondLst>
                  <p:cond evt="onClick" delay="0">
                    <p:tgtEl>
                      <p:spTgt spid="2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1" fill="hold">
                      <p:stCondLst>
                        <p:cond delay="0"/>
                      </p:stCondLst>
                      <p:childTnLst>
                        <p:par>
                          <p:cTn id="2012" fill="hold">
                            <p:stCondLst>
                              <p:cond delay="0"/>
                            </p:stCondLst>
                            <p:childTnLst>
                              <p:par>
                                <p:cTn id="201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14" dur="10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7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0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"/>
                  </p:tgtEl>
                </p:cond>
              </p:nextCondLst>
            </p:seq>
            <p:seq concurrent="1" nextAc="seek">
              <p:cTn id="2021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2" fill="hold">
                      <p:stCondLst>
                        <p:cond delay="0"/>
                      </p:stCondLst>
                      <p:childTnLst>
                        <p:par>
                          <p:cTn id="2023" fill="hold">
                            <p:stCondLst>
                              <p:cond delay="0"/>
                            </p:stCondLst>
                            <p:childTnLst>
                              <p:par>
                                <p:cTn id="202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25" dur="1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8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2029" restart="whenNotActive" fill="hold" evtFilter="cancelBubble" nodeType="interactiveSeq">
                <p:stCondLst>
                  <p:cond evt="onClick" delay="0">
                    <p:tgtEl>
                      <p:spTgt spid="2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0" fill="hold">
                      <p:stCondLst>
                        <p:cond delay="0"/>
                      </p:stCondLst>
                      <p:childTnLst>
                        <p:par>
                          <p:cTn id="2031" fill="hold">
                            <p:stCondLst>
                              <p:cond delay="0"/>
                            </p:stCondLst>
                            <p:childTnLst>
                              <p:par>
                                <p:cTn id="203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3" dur="10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7"/>
                  </p:tgtEl>
                </p:cond>
              </p:nextCondLst>
            </p:seq>
            <p:seq concurrent="1" nextAc="seek">
              <p:cTn id="2034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5" fill="hold">
                      <p:stCondLst>
                        <p:cond delay="0"/>
                      </p:stCondLst>
                      <p:childTnLst>
                        <p:par>
                          <p:cTn id="2036" fill="hold">
                            <p:stCondLst>
                              <p:cond delay="0"/>
                            </p:stCondLst>
                            <p:childTnLst>
                              <p:par>
                                <p:cTn id="203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38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2039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0" fill="hold">
                      <p:stCondLst>
                        <p:cond delay="0"/>
                      </p:stCondLst>
                      <p:childTnLst>
                        <p:par>
                          <p:cTn id="2041" fill="hold">
                            <p:stCondLst>
                              <p:cond delay="0"/>
                            </p:stCondLst>
                            <p:childTnLst>
                              <p:par>
                                <p:cTn id="204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43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2044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5" fill="hold">
                      <p:stCondLst>
                        <p:cond delay="0"/>
                      </p:stCondLst>
                      <p:childTnLst>
                        <p:par>
                          <p:cTn id="2046" fill="hold">
                            <p:stCondLst>
                              <p:cond delay="0"/>
                            </p:stCondLst>
                            <p:childTnLst>
                              <p:par>
                                <p:cTn id="204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48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1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2052" restart="whenNotActive" fill="hold" evtFilter="cancelBubble" nodeType="interactiveSeq">
                <p:stCondLst>
                  <p:cond evt="onClick" delay="0">
                    <p:tgtEl>
                      <p:spTgt spid="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3" fill="hold">
                      <p:stCondLst>
                        <p:cond delay="0"/>
                      </p:stCondLst>
                      <p:childTnLst>
                        <p:par>
                          <p:cTn id="2054" fill="hold">
                            <p:stCondLst>
                              <p:cond delay="0"/>
                            </p:stCondLst>
                            <p:childTnLst>
                              <p:par>
                                <p:cTn id="205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56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"/>
                  </p:tgtEl>
                </p:cond>
              </p:nextCondLst>
            </p:seq>
            <p:seq concurrent="1" nextAc="seek">
              <p:cTn id="2057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8" fill="hold">
                      <p:stCondLst>
                        <p:cond delay="0"/>
                      </p:stCondLst>
                      <p:childTnLst>
                        <p:par>
                          <p:cTn id="2059" fill="hold">
                            <p:stCondLst>
                              <p:cond delay="0"/>
                            </p:stCondLst>
                            <p:childTnLst>
                              <p:par>
                                <p:cTn id="206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61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4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2065" restart="whenNotActive" fill="hold" evtFilter="cancelBubble" nodeType="interactiveSeq">
                <p:stCondLst>
                  <p:cond evt="onClick" delay="0">
                    <p:tgtEl>
                      <p:spTgt spid="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6" fill="hold">
                      <p:stCondLst>
                        <p:cond delay="0"/>
                      </p:stCondLst>
                      <p:childTnLst>
                        <p:par>
                          <p:cTn id="2067" fill="hold">
                            <p:stCondLst>
                              <p:cond delay="0"/>
                            </p:stCondLst>
                            <p:childTnLst>
                              <p:par>
                                <p:cTn id="206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69" dur="1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3"/>
                  </p:tgtEl>
                </p:cond>
              </p:nextCondLst>
            </p:seq>
            <p:seq concurrent="1" nextAc="seek">
              <p:cTn id="2070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1" fill="hold">
                      <p:stCondLst>
                        <p:cond delay="0"/>
                      </p:stCondLst>
                      <p:childTnLst>
                        <p:par>
                          <p:cTn id="2072" fill="hold">
                            <p:stCondLst>
                              <p:cond delay="0"/>
                            </p:stCondLst>
                            <p:childTnLst>
                              <p:par>
                                <p:cTn id="207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74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2075" restart="whenNotActive" fill="hold" evtFilter="cancelBubble" nodeType="interactiveSeq">
                <p:stCondLst>
                  <p:cond evt="onClick" delay="0">
                    <p:tgtEl>
                      <p:spTgt spid="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6" fill="hold">
                      <p:stCondLst>
                        <p:cond delay="0"/>
                      </p:stCondLst>
                      <p:childTnLst>
                        <p:par>
                          <p:cTn id="2077" fill="hold">
                            <p:stCondLst>
                              <p:cond delay="0"/>
                            </p:stCondLst>
                            <p:childTnLst>
                              <p:par>
                                <p:cTn id="207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79" dur="10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"/>
                  </p:tgtEl>
                </p:cond>
              </p:nextCondLst>
            </p:seq>
            <p:seq concurrent="1" nextAc="seek">
              <p:cTn id="2080" restart="whenNotActive" fill="hold" evtFilter="cancelBubble" nodeType="interactiveSeq">
                <p:stCondLst>
                  <p:cond evt="onClick" delay="0">
                    <p:tgtEl>
                      <p:spTgt spid="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1" fill="hold">
                      <p:stCondLst>
                        <p:cond delay="0"/>
                      </p:stCondLst>
                      <p:childTnLst>
                        <p:par>
                          <p:cTn id="2082" fill="hold">
                            <p:stCondLst>
                              <p:cond delay="0"/>
                            </p:stCondLst>
                            <p:childTnLst>
                              <p:par>
                                <p:cTn id="208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84" dur="10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"/>
                  </p:tgtEl>
                </p:cond>
              </p:nextCondLst>
            </p:seq>
            <p:seq concurrent="1" nextAc="seek">
              <p:cTn id="2085" restart="whenNotActive" fill="hold" evtFilter="cancelBubble" nodeType="interactiveSeq">
                <p:stCondLst>
                  <p:cond evt="onClick" delay="0">
                    <p:tgtEl>
                      <p:spTgt spid="2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6" fill="hold">
                      <p:stCondLst>
                        <p:cond delay="0"/>
                      </p:stCondLst>
                      <p:childTnLst>
                        <p:par>
                          <p:cTn id="2087" fill="hold">
                            <p:stCondLst>
                              <p:cond delay="0"/>
                            </p:stCondLst>
                            <p:childTnLst>
                              <p:par>
                                <p:cTn id="2088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89" dur="10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7"/>
                  </p:tgtEl>
                </p:cond>
              </p:nextCondLst>
            </p:seq>
            <p:seq concurrent="1" nextAc="seek">
              <p:cTn id="2090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1" fill="hold">
                      <p:stCondLst>
                        <p:cond delay="0"/>
                      </p:stCondLst>
                      <p:childTnLst>
                        <p:par>
                          <p:cTn id="2092" fill="hold">
                            <p:stCondLst>
                              <p:cond delay="0"/>
                            </p:stCondLst>
                            <p:childTnLst>
                              <p:par>
                                <p:cTn id="2093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94" dur="10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  <p:seq concurrent="1" nextAc="seek">
              <p:cTn id="2095" restart="whenNotActive" fill="hold" evtFilter="cancelBubble" nodeType="interactiveSeq">
                <p:stCondLst>
                  <p:cond evt="onClick" delay="0">
                    <p:tgtEl>
                      <p:spTgt spid="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6" fill="hold">
                      <p:stCondLst>
                        <p:cond delay="0"/>
                      </p:stCondLst>
                      <p:childTnLst>
                        <p:par>
                          <p:cTn id="2097" fill="hold">
                            <p:stCondLst>
                              <p:cond delay="0"/>
                            </p:stCondLst>
                            <p:childTnLst>
                              <p:par>
                                <p:cTn id="20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0"/>
                  </p:tgtEl>
                </p:cond>
              </p:nextCondLst>
            </p:seq>
            <p:seq concurrent="1" nextAc="seek">
              <p:cTn id="2168" restart="whenNotActive" fill="hold" evtFilter="cancelBubble" nodeType="interactiveSeq">
                <p:stCondLst>
                  <p:cond evt="onClick" delay="0">
                    <p:tgtEl>
                      <p:spTgt spid="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9" fill="hold">
                      <p:stCondLst>
                        <p:cond delay="0"/>
                      </p:stCondLst>
                      <p:childTnLst>
                        <p:par>
                          <p:cTn id="2170" fill="hold">
                            <p:stCondLst>
                              <p:cond delay="0"/>
                            </p:stCondLst>
                            <p:childTnLst>
                              <p:par>
                                <p:cTn id="2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3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6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9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2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8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1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4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7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0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3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6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9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2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8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1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4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0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3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6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9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2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5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8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1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4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7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0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3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6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9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2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5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0"/>
                  </p:tgtEl>
                </p:cond>
              </p:nextCondLst>
            </p:seq>
            <p:seq concurrent="1" nextAc="seek">
              <p:cTn id="2276" restart="whenNotActive" fill="hold" evtFilter="cancelBubble" nodeType="interactiveSeq">
                <p:stCondLst>
                  <p:cond evt="onClick" delay="0">
                    <p:tgtEl>
                      <p:spTgt spid="2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7" fill="hold">
                      <p:stCondLst>
                        <p:cond delay="0"/>
                      </p:stCondLst>
                      <p:childTnLst>
                        <p:par>
                          <p:cTn id="2278" fill="hold">
                            <p:stCondLst>
                              <p:cond delay="0"/>
                            </p:stCondLst>
                            <p:childTnLst>
                              <p:par>
                                <p:cTn id="227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80" dur="1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2"/>
                  </p:tgtEl>
                </p:cond>
              </p:nextCondLst>
            </p:seq>
            <p:seq concurrent="1" nextAc="seek">
              <p:cTn id="2281" restart="whenNotActive" fill="hold" evtFilter="cancelBubble" nodeType="interactiveSeq">
                <p:stCondLst>
                  <p:cond evt="onClick" delay="0">
                    <p:tgtEl>
                      <p:spTgt spid="2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2" fill="hold">
                      <p:stCondLst>
                        <p:cond delay="0"/>
                      </p:stCondLst>
                      <p:childTnLst>
                        <p:par>
                          <p:cTn id="2283" fill="hold">
                            <p:stCondLst>
                              <p:cond delay="0"/>
                            </p:stCondLst>
                            <p:childTnLst>
                              <p:par>
                                <p:cTn id="228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85" dur="1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3"/>
                  </p:tgtEl>
                </p:cond>
              </p:nextCondLst>
            </p:seq>
            <p:seq concurrent="1" nextAc="seek">
              <p:cTn id="2286" restart="whenNotActive" fill="hold" evtFilter="cancelBubble" nodeType="interactiveSeq">
                <p:stCondLst>
                  <p:cond evt="onClick" delay="0">
                    <p:tgtEl>
                      <p:spTgt spid="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7" fill="hold">
                      <p:stCondLst>
                        <p:cond delay="0"/>
                      </p:stCondLst>
                      <p:childTnLst>
                        <p:par>
                          <p:cTn id="2288" fill="hold">
                            <p:stCondLst>
                              <p:cond delay="0"/>
                            </p:stCondLst>
                            <p:childTnLst>
                              <p:par>
                                <p:cTn id="228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90" dur="10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4"/>
                  </p:tgtEl>
                </p:cond>
              </p:nextCondLst>
            </p:seq>
            <p:seq concurrent="1" nextAc="seek">
              <p:cTn id="2291" restart="whenNotActive" fill="hold" evtFilter="cancelBubble" nodeType="interactiveSeq">
                <p:stCondLst>
                  <p:cond evt="onClick" delay="0">
                    <p:tgtEl>
                      <p:spTgt spid="2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2" fill="hold">
                      <p:stCondLst>
                        <p:cond delay="0"/>
                      </p:stCondLst>
                      <p:childTnLst>
                        <p:par>
                          <p:cTn id="2293" fill="hold">
                            <p:stCondLst>
                              <p:cond delay="0"/>
                            </p:stCondLst>
                            <p:childTnLst>
                              <p:par>
                                <p:cTn id="229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95" dur="10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"/>
                  </p:tgtEl>
                </p:cond>
              </p:nextCondLst>
            </p:seq>
            <p:seq concurrent="1" nextAc="seek">
              <p:cTn id="2296" restart="whenNotActive" fill="hold" evtFilter="cancelBubble" nodeType="interactiveSeq">
                <p:stCondLst>
                  <p:cond evt="onClick" delay="0">
                    <p:tgtEl>
                      <p:spTgt spid="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7" fill="hold">
                      <p:stCondLst>
                        <p:cond delay="0"/>
                      </p:stCondLst>
                      <p:childTnLst>
                        <p:par>
                          <p:cTn id="2298" fill="hold">
                            <p:stCondLst>
                              <p:cond delay="0"/>
                            </p:stCondLst>
                            <p:childTnLst>
                              <p:par>
                                <p:cTn id="229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00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"/>
                  </p:tgtEl>
                </p:cond>
              </p:nextCondLst>
            </p:seq>
            <p:seq concurrent="1" nextAc="seek">
              <p:cTn id="2301" restart="whenNotActive" fill="hold" evtFilter="cancelBubble" nodeType="interactiveSeq">
                <p:stCondLst>
                  <p:cond evt="onClick" delay="0">
                    <p:tgtEl>
                      <p:spTgt spid="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2" fill="hold">
                      <p:stCondLst>
                        <p:cond delay="0"/>
                      </p:stCondLst>
                      <p:childTnLst>
                        <p:par>
                          <p:cTn id="2303" fill="hold">
                            <p:stCondLst>
                              <p:cond delay="0"/>
                            </p:stCondLst>
                            <p:childTnLst>
                              <p:par>
                                <p:cTn id="230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05" dur="10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8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7"/>
                  </p:tgtEl>
                </p:cond>
              </p:nextCondLst>
            </p:seq>
            <p:seq concurrent="1" nextAc="seek">
              <p:cTn id="2309" restart="whenNotActive" fill="hold" evtFilter="cancelBubble" nodeType="interactiveSeq">
                <p:stCondLst>
                  <p:cond evt="onClick" delay="0">
                    <p:tgtEl>
                      <p:spTgt spid="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0" fill="hold">
                      <p:stCondLst>
                        <p:cond delay="0"/>
                      </p:stCondLst>
                      <p:childTnLst>
                        <p:par>
                          <p:cTn id="2311" fill="hold">
                            <p:stCondLst>
                              <p:cond delay="0"/>
                            </p:stCondLst>
                            <p:childTnLst>
                              <p:par>
                                <p:cTn id="231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13" dur="10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"/>
                  </p:tgtEl>
                </p:cond>
              </p:nextCondLst>
            </p:seq>
            <p:seq concurrent="1" nextAc="seek">
              <p:cTn id="2314" restart="whenNotActive" fill="hold" evtFilter="cancelBubble" nodeType="interactiveSeq">
                <p:stCondLst>
                  <p:cond evt="onClick" delay="0">
                    <p:tgtEl>
                      <p:spTgt spid="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5" fill="hold">
                      <p:stCondLst>
                        <p:cond delay="0"/>
                      </p:stCondLst>
                      <p:childTnLst>
                        <p:par>
                          <p:cTn id="2316" fill="hold">
                            <p:stCondLst>
                              <p:cond delay="0"/>
                            </p:stCondLst>
                            <p:childTnLst>
                              <p:par>
                                <p:cTn id="231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18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9"/>
                  </p:tgtEl>
                </p:cond>
              </p:nextCondLst>
            </p:seq>
            <p:seq concurrent="1" nextAc="seek">
              <p:cTn id="2319" restart="whenNotActive" fill="hold" evtFilter="cancelBubble" nodeType="interactiveSeq">
                <p:stCondLst>
                  <p:cond evt="onClick" delay="0">
                    <p:tgtEl>
                      <p:spTgt spid="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0" fill="hold">
                      <p:stCondLst>
                        <p:cond delay="0"/>
                      </p:stCondLst>
                      <p:childTnLst>
                        <p:par>
                          <p:cTn id="2321" fill="hold">
                            <p:stCondLst>
                              <p:cond delay="0"/>
                            </p:stCondLst>
                            <p:childTnLst>
                              <p:par>
                                <p:cTn id="232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23" dur="100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"/>
                  </p:tgtEl>
                </p:cond>
              </p:nextCondLst>
            </p:seq>
            <p:seq concurrent="1" nextAc="seek">
              <p:cTn id="2324" restart="whenNotActive" fill="hold" evtFilter="cancelBubble" nodeType="interactiveSeq">
                <p:stCondLst>
                  <p:cond evt="onClick" delay="0">
                    <p:tgtEl>
                      <p:spTgt spid="2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5" fill="hold">
                      <p:stCondLst>
                        <p:cond delay="0"/>
                      </p:stCondLst>
                      <p:childTnLst>
                        <p:par>
                          <p:cTn id="2326" fill="hold">
                            <p:stCondLst>
                              <p:cond delay="0"/>
                            </p:stCondLst>
                            <p:childTnLst>
                              <p:par>
                                <p:cTn id="232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28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1"/>
                  </p:tgtEl>
                </p:cond>
              </p:nextCondLst>
            </p:seq>
            <p:seq concurrent="1" nextAc="seek">
              <p:cTn id="2329" restart="whenNotActive" fill="hold" evtFilter="cancelBubble" nodeType="interactiveSeq">
                <p:stCondLst>
                  <p:cond evt="onClick" delay="0">
                    <p:tgtEl>
                      <p:spTgt spid="2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0" fill="hold">
                      <p:stCondLst>
                        <p:cond delay="0"/>
                      </p:stCondLst>
                      <p:childTnLst>
                        <p:par>
                          <p:cTn id="2331" fill="hold">
                            <p:stCondLst>
                              <p:cond delay="0"/>
                            </p:stCondLst>
                            <p:childTnLst>
                              <p:par>
                                <p:cTn id="233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33" dur="1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"/>
                  </p:tgtEl>
                </p:cond>
              </p:nextCondLst>
            </p:seq>
            <p:seq concurrent="1" nextAc="seek">
              <p:cTn id="2334" restart="whenNotActive" fill="hold" evtFilter="cancelBubble" nodeType="interactiveSeq">
                <p:stCondLst>
                  <p:cond evt="onClick" delay="0">
                    <p:tgtEl>
                      <p:spTgt spid="2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5" fill="hold">
                      <p:stCondLst>
                        <p:cond delay="0"/>
                      </p:stCondLst>
                      <p:childTnLst>
                        <p:par>
                          <p:cTn id="2336" fill="hold">
                            <p:stCondLst>
                              <p:cond delay="0"/>
                            </p:stCondLst>
                            <p:childTnLst>
                              <p:par>
                                <p:cTn id="233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38" dur="10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3"/>
                  </p:tgtEl>
                </p:cond>
              </p:nextCondLst>
            </p:seq>
            <p:seq concurrent="1" nextAc="seek">
              <p:cTn id="2339" restart="whenNotActive" fill="hold" evtFilter="cancelBubble" nodeType="interactiveSeq">
                <p:stCondLst>
                  <p:cond evt="onClick" delay="0">
                    <p:tgtEl>
                      <p:spTgt spid="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0" fill="hold">
                      <p:stCondLst>
                        <p:cond delay="0"/>
                      </p:stCondLst>
                      <p:childTnLst>
                        <p:par>
                          <p:cTn id="2341" fill="hold">
                            <p:stCondLst>
                              <p:cond delay="0"/>
                            </p:stCondLst>
                            <p:childTnLst>
                              <p:par>
                                <p:cTn id="234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43" dur="100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"/>
                  </p:tgtEl>
                </p:cond>
              </p:nextCondLst>
            </p:seq>
            <p:seq concurrent="1" nextAc="seek">
              <p:cTn id="2344" restart="whenNotActive" fill="hold" evtFilter="cancelBubble" nodeType="interactiveSeq">
                <p:stCondLst>
                  <p:cond evt="onClick" delay="0">
                    <p:tgtEl>
                      <p:spTgt spid="2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5" fill="hold">
                      <p:stCondLst>
                        <p:cond delay="0"/>
                      </p:stCondLst>
                      <p:childTnLst>
                        <p:par>
                          <p:cTn id="2346" fill="hold">
                            <p:stCondLst>
                              <p:cond delay="0"/>
                            </p:stCondLst>
                            <p:childTnLst>
                              <p:par>
                                <p:cTn id="234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48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1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5"/>
                  </p:tgtEl>
                </p:cond>
              </p:nextCondLst>
            </p:seq>
            <p:seq concurrent="1" nextAc="seek">
              <p:cTn id="2352" restart="whenNotActive" fill="hold" evtFilter="cancelBubble" nodeType="interactiveSeq">
                <p:stCondLst>
                  <p:cond evt="onClick" delay="0">
                    <p:tgtEl>
                      <p:spTgt spid="2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3" fill="hold">
                      <p:stCondLst>
                        <p:cond delay="0"/>
                      </p:stCondLst>
                      <p:childTnLst>
                        <p:par>
                          <p:cTn id="2354" fill="hold">
                            <p:stCondLst>
                              <p:cond delay="0"/>
                            </p:stCondLst>
                            <p:childTnLst>
                              <p:par>
                                <p:cTn id="235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56" dur="10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"/>
                  </p:tgtEl>
                </p:cond>
              </p:nextCondLst>
            </p:seq>
            <p:seq concurrent="1" nextAc="seek">
              <p:cTn id="2357" restart="whenNotActive" fill="hold" evtFilter="cancelBubble" nodeType="interactiveSeq">
                <p:stCondLst>
                  <p:cond evt="onClick" delay="0">
                    <p:tgtEl>
                      <p:spTgt spid="2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8" fill="hold">
                      <p:stCondLst>
                        <p:cond delay="0"/>
                      </p:stCondLst>
                      <p:childTnLst>
                        <p:par>
                          <p:cTn id="2359" fill="hold">
                            <p:stCondLst>
                              <p:cond delay="0"/>
                            </p:stCondLst>
                            <p:childTnLst>
                              <p:par>
                                <p:cTn id="236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61" dur="10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7"/>
                  </p:tgtEl>
                </p:cond>
              </p:nextCondLst>
            </p:seq>
            <p:seq concurrent="1" nextAc="seek">
              <p:cTn id="2362" restart="whenNotActive" fill="hold" evtFilter="cancelBubble" nodeType="interactiveSeq">
                <p:stCondLst>
                  <p:cond evt="onClick" delay="0">
                    <p:tgtEl>
                      <p:spTgt spid="2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3" fill="hold">
                      <p:stCondLst>
                        <p:cond delay="0"/>
                      </p:stCondLst>
                      <p:childTnLst>
                        <p:par>
                          <p:cTn id="2364" fill="hold">
                            <p:stCondLst>
                              <p:cond delay="0"/>
                            </p:stCondLst>
                            <p:childTnLst>
                              <p:par>
                                <p:cTn id="236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66" dur="10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"/>
                  </p:tgtEl>
                </p:cond>
              </p:nextCondLst>
            </p:seq>
            <p:seq concurrent="1" nextAc="seek">
              <p:cTn id="2367" restart="whenNotActive" fill="hold" evtFilter="cancelBubble" nodeType="interactiveSeq">
                <p:stCondLst>
                  <p:cond evt="onClick" delay="0">
                    <p:tgtEl>
                      <p:spTgt spid="2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8" fill="hold">
                      <p:stCondLst>
                        <p:cond delay="0"/>
                      </p:stCondLst>
                      <p:childTnLst>
                        <p:par>
                          <p:cTn id="2369" fill="hold">
                            <p:stCondLst>
                              <p:cond delay="0"/>
                            </p:stCondLst>
                            <p:childTnLst>
                              <p:par>
                                <p:cTn id="2370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71" dur="10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"/>
                  </p:tgtEl>
                </p:cond>
              </p:nextCondLst>
            </p:seq>
            <p:seq concurrent="1" nextAc="seek">
              <p:cTn id="2372" restart="whenNotActive" fill="hold" evtFilter="cancelBubble" nodeType="interactiveSeq">
                <p:stCondLst>
                  <p:cond evt="onClick" delay="0">
                    <p:tgtEl>
                      <p:spTgt spid="2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3" fill="hold">
                      <p:stCondLst>
                        <p:cond delay="0"/>
                      </p:stCondLst>
                      <p:childTnLst>
                        <p:par>
                          <p:cTn id="2374" fill="hold">
                            <p:stCondLst>
                              <p:cond delay="0"/>
                            </p:stCondLst>
                            <p:childTnLst>
                              <p:par>
                                <p:cTn id="237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76" dur="100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9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2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"/>
                  </p:tgtEl>
                </p:cond>
              </p:nextCondLst>
            </p:seq>
            <p:seq concurrent="1" nextAc="seek">
              <p:cTn id="2383" restart="whenNotActive" fill="hold" evtFilter="cancelBubble" nodeType="interactiveSeq">
                <p:stCondLst>
                  <p:cond evt="onClick" delay="0">
                    <p:tgtEl>
                      <p:spTgt spid="2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4" fill="hold">
                      <p:stCondLst>
                        <p:cond delay="0"/>
                      </p:stCondLst>
                      <p:childTnLst>
                        <p:par>
                          <p:cTn id="2385" fill="hold">
                            <p:stCondLst>
                              <p:cond delay="0"/>
                            </p:stCondLst>
                            <p:childTnLst>
                              <p:par>
                                <p:cTn id="238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87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1"/>
                  </p:tgtEl>
                </p:cond>
              </p:nextCondLst>
            </p:seq>
            <p:seq concurrent="1" nextAc="seek">
              <p:cTn id="2388" restart="whenNotActive" fill="hold" evtFilter="cancelBubble" nodeType="interactiveSeq">
                <p:stCondLst>
                  <p:cond evt="onClick" delay="0">
                    <p:tgtEl>
                      <p:spTgt spid="2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9" fill="hold">
                      <p:stCondLst>
                        <p:cond delay="0"/>
                      </p:stCondLst>
                      <p:childTnLst>
                        <p:par>
                          <p:cTn id="2390" fill="hold">
                            <p:stCondLst>
                              <p:cond delay="0"/>
                            </p:stCondLst>
                            <p:childTnLst>
                              <p:par>
                                <p:cTn id="2391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92" dur="10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2"/>
                  </p:tgtEl>
                </p:cond>
              </p:nextCondLst>
            </p:seq>
            <p:seq concurrent="1" nextAc="seek">
              <p:cTn id="2393" restart="whenNotActive" fill="hold" evtFilter="cancelBubble" nodeType="interactiveSeq">
                <p:stCondLst>
                  <p:cond evt="onClick" delay="0">
                    <p:tgtEl>
                      <p:spTgt spid="2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4" fill="hold">
                      <p:stCondLst>
                        <p:cond delay="0"/>
                      </p:stCondLst>
                      <p:childTnLst>
                        <p:par>
                          <p:cTn id="2395" fill="hold">
                            <p:stCondLst>
                              <p:cond delay="0"/>
                            </p:stCondLst>
                            <p:childTnLst>
                              <p:par>
                                <p:cTn id="239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97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3"/>
                  </p:tgtEl>
                </p:cond>
              </p:nextCondLst>
            </p:seq>
            <p:seq concurrent="1" nextAc="seek">
              <p:cTn id="2401" restart="whenNotActive" fill="hold" evtFilter="cancelBubble" nodeType="interactiveSeq">
                <p:stCondLst>
                  <p:cond evt="onClick" delay="0">
                    <p:tgtEl>
                      <p:spTgt spid="2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2" fill="hold">
                      <p:stCondLst>
                        <p:cond delay="0"/>
                      </p:stCondLst>
                      <p:childTnLst>
                        <p:par>
                          <p:cTn id="2403" fill="hold">
                            <p:stCondLst>
                              <p:cond delay="0"/>
                            </p:stCondLst>
                            <p:childTnLst>
                              <p:par>
                                <p:cTn id="240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05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4"/>
                  </p:tgtEl>
                </p:cond>
              </p:nextCondLst>
            </p:seq>
            <p:seq concurrent="1" nextAc="seek">
              <p:cTn id="2406" restart="whenNotActive" fill="hold" evtFilter="cancelBubble" nodeType="interactiveSeq">
                <p:stCondLst>
                  <p:cond evt="onClick" delay="0">
                    <p:tgtEl>
                      <p:spTgt spid="2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7" fill="hold">
                      <p:stCondLst>
                        <p:cond delay="0"/>
                      </p:stCondLst>
                      <p:childTnLst>
                        <p:par>
                          <p:cTn id="2408" fill="hold">
                            <p:stCondLst>
                              <p:cond delay="0"/>
                            </p:stCondLst>
                            <p:childTnLst>
                              <p:par>
                                <p:cTn id="240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10" dur="1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5"/>
                  </p:tgtEl>
                </p:cond>
              </p:nextCondLst>
            </p:seq>
            <p:seq concurrent="1" nextAc="seek">
              <p:cTn id="2411" restart="whenNotActive" fill="hold" evtFilter="cancelBubble" nodeType="interactiveSeq">
                <p:stCondLst>
                  <p:cond evt="onClick" delay="0">
                    <p:tgtEl>
                      <p:spTgt spid="2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2" fill="hold">
                      <p:stCondLst>
                        <p:cond delay="0"/>
                      </p:stCondLst>
                      <p:childTnLst>
                        <p:par>
                          <p:cTn id="2413" fill="hold">
                            <p:stCondLst>
                              <p:cond delay="0"/>
                            </p:stCondLst>
                            <p:childTnLst>
                              <p:par>
                                <p:cTn id="241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15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8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"/>
                  </p:tgtEl>
                </p:cond>
              </p:nextCondLst>
            </p:seq>
            <p:seq concurrent="1" nextAc="seek">
              <p:cTn id="2419" restart="whenNotActive" fill="hold" evtFilter="cancelBubble" nodeType="interactiveSeq">
                <p:stCondLst>
                  <p:cond evt="onClick" delay="0">
                    <p:tgtEl>
                      <p:spTgt spid="2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0" fill="hold">
                      <p:stCondLst>
                        <p:cond delay="0"/>
                      </p:stCondLst>
                      <p:childTnLst>
                        <p:par>
                          <p:cTn id="2421" fill="hold">
                            <p:stCondLst>
                              <p:cond delay="0"/>
                            </p:stCondLst>
                            <p:childTnLst>
                              <p:par>
                                <p:cTn id="242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23" dur="100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7"/>
                  </p:tgtEl>
                </p:cond>
              </p:nextCondLst>
            </p:seq>
            <p:seq concurrent="1" nextAc="seek">
              <p:cTn id="2424" restart="whenNotActive" fill="hold" evtFilter="cancelBubble" nodeType="interactiveSeq">
                <p:stCondLst>
                  <p:cond evt="onClick" delay="0">
                    <p:tgtEl>
                      <p:spTgt spid="2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5" fill="hold">
                      <p:stCondLst>
                        <p:cond delay="0"/>
                      </p:stCondLst>
                      <p:childTnLst>
                        <p:par>
                          <p:cTn id="2426" fill="hold">
                            <p:stCondLst>
                              <p:cond delay="0"/>
                            </p:stCondLst>
                            <p:childTnLst>
                              <p:par>
                                <p:cTn id="2427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28" dur="10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8"/>
                  </p:tgtEl>
                </p:cond>
              </p:nextCondLst>
            </p:seq>
            <p:seq concurrent="1" nextAc="seek">
              <p:cTn id="2429" restart="whenNotActive" fill="hold" evtFilter="cancelBubble" nodeType="interactiveSeq">
                <p:stCondLst>
                  <p:cond evt="onClick" delay="0">
                    <p:tgtEl>
                      <p:spTgt spid="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0" fill="hold">
                      <p:stCondLst>
                        <p:cond delay="0"/>
                      </p:stCondLst>
                      <p:childTnLst>
                        <p:par>
                          <p:cTn id="2431" fill="hold">
                            <p:stCondLst>
                              <p:cond delay="0"/>
                            </p:stCondLst>
                            <p:childTnLst>
                              <p:par>
                                <p:cTn id="2432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33" dur="10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6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9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2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9"/>
                  </p:tgtEl>
                </p:cond>
              </p:nextCondLst>
            </p:seq>
            <p:seq concurrent="1" nextAc="seek">
              <p:cTn id="2443" restart="whenNotActive" fill="hold" evtFilter="cancelBubble" nodeType="interactiveSeq">
                <p:stCondLst>
                  <p:cond evt="onClick" delay="0">
                    <p:tgtEl>
                      <p:spTgt spid="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4" fill="hold">
                      <p:stCondLst>
                        <p:cond delay="0"/>
                      </p:stCondLst>
                      <p:childTnLst>
                        <p:par>
                          <p:cTn id="2445" fill="hold">
                            <p:stCondLst>
                              <p:cond delay="0"/>
                            </p:stCondLst>
                            <p:childTnLst>
                              <p:par>
                                <p:cTn id="2446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47" dur="1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0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0"/>
                  </p:tgtEl>
                </p:cond>
              </p:nextCondLst>
            </p:seq>
            <p:seq concurrent="1" nextAc="seek">
              <p:cTn id="2451" restart="whenNotActive" fill="hold" evtFilter="cancelBubble" nodeType="interactiveSeq">
                <p:stCondLst>
                  <p:cond evt="onClick" delay="0">
                    <p:tgtEl>
                      <p:spTgt spid="2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52" fill="hold">
                      <p:stCondLst>
                        <p:cond delay="0"/>
                      </p:stCondLst>
                      <p:childTnLst>
                        <p:par>
                          <p:cTn id="2453" fill="hold">
                            <p:stCondLst>
                              <p:cond delay="0"/>
                            </p:stCondLst>
                            <p:childTnLst>
                              <p:par>
                                <p:cTn id="245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55" dur="10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1"/>
                  </p:tgtEl>
                </p:cond>
              </p:nextCondLst>
            </p:seq>
            <p:seq concurrent="1" nextAc="seek">
              <p:cTn id="2456" restart="whenNotActive" fill="hold" evtFilter="cancelBubble" nodeType="interactiveSeq">
                <p:stCondLst>
                  <p:cond evt="onClick" delay="0">
                    <p:tgtEl>
                      <p:spTgt spid="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57" fill="hold">
                      <p:stCondLst>
                        <p:cond delay="0"/>
                      </p:stCondLst>
                      <p:childTnLst>
                        <p:par>
                          <p:cTn id="2458" fill="hold">
                            <p:stCondLst>
                              <p:cond delay="0"/>
                            </p:stCondLst>
                            <p:childTnLst>
                              <p:par>
                                <p:cTn id="245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60" dur="1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2"/>
                  </p:tgtEl>
                </p:cond>
              </p:nextCondLst>
            </p:seq>
            <p:seq concurrent="1" nextAc="seek">
              <p:cTn id="2461" restart="whenNotActive" fill="hold" evtFilter="cancelBubble" nodeType="interactiveSeq">
                <p:stCondLst>
                  <p:cond evt="onClick" delay="0">
                    <p:tgtEl>
                      <p:spTgt spid="2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2" fill="hold">
                      <p:stCondLst>
                        <p:cond delay="0"/>
                      </p:stCondLst>
                      <p:childTnLst>
                        <p:par>
                          <p:cTn id="2463" fill="hold">
                            <p:stCondLst>
                              <p:cond delay="0"/>
                            </p:stCondLst>
                            <p:childTnLst>
                              <p:par>
                                <p:cTn id="246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65" dur="1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3"/>
                  </p:tgtEl>
                </p:cond>
              </p:nextCondLst>
            </p:seq>
            <p:seq concurrent="1" nextAc="seek">
              <p:cTn id="2466" restart="whenNotActive" fill="hold" evtFilter="cancelBubble" nodeType="interactiveSeq">
                <p:stCondLst>
                  <p:cond evt="onClick" delay="0">
                    <p:tgtEl>
                      <p:spTgt spid="2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7" fill="hold">
                      <p:stCondLst>
                        <p:cond delay="0"/>
                      </p:stCondLst>
                      <p:childTnLst>
                        <p:par>
                          <p:cTn id="2468" fill="hold">
                            <p:stCondLst>
                              <p:cond delay="0"/>
                            </p:stCondLst>
                            <p:childTnLst>
                              <p:par>
                                <p:cTn id="24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5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7" grpId="2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0" grpId="0" animBg="1"/>
      <p:bldP spid="80" grpId="1" animBg="1"/>
      <p:bldP spid="90" grpId="0" animBg="1"/>
      <p:bldP spid="90" grpId="1" animBg="1"/>
      <p:bldP spid="90" grpId="2" animBg="1"/>
      <p:bldP spid="91" grpId="0" animBg="1"/>
      <p:bldP spid="91" grpId="1" animBg="1"/>
      <p:bldP spid="91" grpId="2" animBg="1"/>
      <p:bldP spid="92" grpId="0" animBg="1"/>
      <p:bldP spid="92" grpId="1" animBg="1"/>
      <p:bldP spid="92" grpId="2" animBg="1"/>
      <p:bldP spid="93" grpId="0" animBg="1"/>
      <p:bldP spid="93" grpId="1" animBg="1"/>
      <p:bldP spid="93" grpId="2" animBg="1"/>
      <p:bldP spid="94" grpId="0" animBg="1"/>
      <p:bldP spid="94" grpId="1" animBg="1"/>
      <p:bldP spid="94" grpId="2" animBg="1"/>
      <p:bldP spid="95" grpId="0" animBg="1"/>
      <p:bldP spid="95" grpId="1" animBg="1"/>
      <p:bldP spid="95" grpId="2" animBg="1"/>
      <p:bldP spid="96" grpId="0" animBg="1"/>
      <p:bldP spid="96" grpId="1" animBg="1"/>
      <p:bldP spid="96" grpId="2" animBg="1"/>
      <p:bldP spid="97" grpId="0" animBg="1"/>
      <p:bldP spid="97" grpId="1" animBg="1"/>
      <p:bldP spid="97" grpId="2" animBg="1"/>
      <p:bldP spid="98" grpId="0" animBg="1"/>
      <p:bldP spid="98" grpId="1" animBg="1"/>
      <p:bldP spid="98" grpId="2" animBg="1"/>
      <p:bldP spid="99" grpId="0" animBg="1"/>
      <p:bldP spid="99" grpId="1" animBg="1"/>
      <p:bldP spid="99" grpId="2" animBg="1"/>
      <p:bldP spid="100" grpId="0" animBg="1"/>
      <p:bldP spid="100" grpId="1" animBg="1"/>
      <p:bldP spid="100" grpId="2" animBg="1"/>
      <p:bldP spid="101" grpId="0" animBg="1"/>
      <p:bldP spid="101" grpId="1" animBg="1"/>
      <p:bldP spid="101" grpId="2" animBg="1"/>
      <p:bldP spid="102" grpId="0" animBg="1"/>
      <p:bldP spid="102" grpId="1" animBg="1"/>
      <p:bldP spid="102" grpId="2" animBg="1"/>
      <p:bldP spid="103" grpId="0" animBg="1"/>
      <p:bldP spid="103" grpId="1" animBg="1"/>
      <p:bldP spid="103" grpId="2" animBg="1"/>
      <p:bldP spid="104" grpId="0" animBg="1"/>
      <p:bldP spid="104" grpId="1" animBg="1"/>
      <p:bldP spid="104" grpId="2" animBg="1"/>
      <p:bldP spid="105" grpId="0" animBg="1"/>
      <p:bldP spid="105" grpId="1" animBg="1"/>
      <p:bldP spid="105" grpId="2" animBg="1"/>
      <p:bldP spid="106" grpId="0" animBg="1"/>
      <p:bldP spid="106" grpId="1" animBg="1"/>
      <p:bldP spid="106" grpId="2" animBg="1"/>
      <p:bldP spid="107" grpId="0" animBg="1"/>
      <p:bldP spid="107" grpId="1" animBg="1"/>
      <p:bldP spid="107" grpId="2" animBg="1"/>
      <p:bldP spid="108" grpId="0" animBg="1"/>
      <p:bldP spid="108" grpId="1" animBg="1"/>
      <p:bldP spid="108" grpId="2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  <p:bldP spid="111" grpId="0" animBg="1"/>
      <p:bldP spid="111" grpId="1" animBg="1"/>
      <p:bldP spid="111" grpId="2" animBg="1"/>
      <p:bldP spid="112" grpId="0" animBg="1"/>
      <p:bldP spid="112" grpId="1" animBg="1"/>
      <p:bldP spid="112" grpId="2" animBg="1"/>
      <p:bldP spid="113" grpId="0" animBg="1"/>
      <p:bldP spid="113" grpId="1" animBg="1"/>
      <p:bldP spid="113" grpId="2" animBg="1"/>
      <p:bldP spid="114" grpId="0" animBg="1"/>
      <p:bldP spid="114" grpId="1" animBg="1"/>
      <p:bldP spid="114" grpId="2" animBg="1"/>
      <p:bldP spid="115" grpId="0" animBg="1"/>
      <p:bldP spid="115" grpId="1" animBg="1"/>
      <p:bldP spid="115" grpId="2" animBg="1"/>
      <p:bldP spid="116" grpId="0" animBg="1"/>
      <p:bldP spid="116" grpId="1" animBg="1"/>
      <p:bldP spid="116" grpId="2" animBg="1"/>
      <p:bldP spid="117" grpId="0" animBg="1"/>
      <p:bldP spid="117" grpId="1" animBg="1"/>
      <p:bldP spid="117" grpId="2" animBg="1"/>
      <p:bldP spid="118" grpId="0" animBg="1"/>
      <p:bldP spid="118" grpId="1" animBg="1"/>
      <p:bldP spid="118" grpId="2" animBg="1"/>
      <p:bldP spid="119" grpId="0" animBg="1"/>
      <p:bldP spid="119" grpId="1" animBg="1"/>
      <p:bldP spid="119" grpId="2" animBg="1"/>
      <p:bldP spid="120" grpId="0" animBg="1"/>
      <p:bldP spid="120" grpId="1" animBg="1"/>
      <p:bldP spid="120" grpId="2" animBg="1"/>
      <p:bldP spid="121" grpId="0" animBg="1"/>
      <p:bldP spid="121" grpId="1" animBg="1"/>
      <p:bldP spid="121" grpId="2" animBg="1"/>
      <p:bldP spid="122" grpId="0" animBg="1"/>
      <p:bldP spid="122" grpId="1" animBg="1"/>
      <p:bldP spid="132" grpId="0" animBg="1"/>
      <p:bldP spid="132" grpId="1" animBg="1"/>
      <p:bldP spid="132" grpId="2" animBg="1"/>
      <p:bldP spid="133" grpId="0" animBg="1"/>
      <p:bldP spid="133" grpId="1" animBg="1"/>
      <p:bldP spid="133" grpId="2" animBg="1"/>
      <p:bldP spid="134" grpId="0" animBg="1"/>
      <p:bldP spid="134" grpId="1" animBg="1"/>
      <p:bldP spid="134" grpId="2" animBg="1"/>
      <p:bldP spid="135" grpId="0" animBg="1"/>
      <p:bldP spid="135" grpId="1" animBg="1"/>
      <p:bldP spid="135" grpId="2" animBg="1"/>
      <p:bldP spid="136" grpId="0" animBg="1"/>
      <p:bldP spid="136" grpId="1" animBg="1"/>
      <p:bldP spid="136" grpId="2" animBg="1"/>
      <p:bldP spid="137" grpId="0" animBg="1"/>
      <p:bldP spid="137" grpId="1" animBg="1"/>
      <p:bldP spid="137" grpId="2" animBg="1"/>
      <p:bldP spid="138" grpId="0" animBg="1"/>
      <p:bldP spid="138" grpId="1" animBg="1"/>
      <p:bldP spid="138" grpId="2" animBg="1"/>
      <p:bldP spid="139" grpId="0" animBg="1"/>
      <p:bldP spid="139" grpId="1" animBg="1"/>
      <p:bldP spid="139" grpId="2" animBg="1"/>
      <p:bldP spid="140" grpId="0" animBg="1"/>
      <p:bldP spid="140" grpId="1" animBg="1"/>
      <p:bldP spid="140" grpId="2" animBg="1"/>
      <p:bldP spid="141" grpId="0" animBg="1"/>
      <p:bldP spid="141" grpId="1" animBg="1"/>
      <p:bldP spid="141" grpId="2" animBg="1"/>
      <p:bldP spid="142" grpId="0" animBg="1"/>
      <p:bldP spid="142" grpId="1" animBg="1"/>
      <p:bldP spid="142" grpId="2" animBg="1"/>
      <p:bldP spid="143" grpId="0" animBg="1"/>
      <p:bldP spid="143" grpId="1" animBg="1"/>
      <p:bldP spid="143" grpId="2" animBg="1"/>
      <p:bldP spid="144" grpId="0" animBg="1"/>
      <p:bldP spid="144" grpId="1" animBg="1"/>
      <p:bldP spid="144" grpId="2" animBg="1"/>
      <p:bldP spid="145" grpId="0" animBg="1"/>
      <p:bldP spid="145" grpId="1" animBg="1"/>
      <p:bldP spid="145" grpId="2" animBg="1"/>
      <p:bldP spid="146" grpId="0" animBg="1"/>
      <p:bldP spid="146" grpId="1" animBg="1"/>
      <p:bldP spid="146" grpId="2" animBg="1"/>
      <p:bldP spid="147" grpId="0" animBg="1"/>
      <p:bldP spid="147" grpId="1" animBg="1"/>
      <p:bldP spid="147" grpId="2" animBg="1"/>
      <p:bldP spid="148" grpId="0" animBg="1"/>
      <p:bldP spid="148" grpId="1" animBg="1"/>
      <p:bldP spid="148" grpId="2" animBg="1"/>
      <p:bldP spid="149" grpId="0" animBg="1"/>
      <p:bldP spid="149" grpId="1" animBg="1"/>
      <p:bldP spid="149" grpId="2" animBg="1"/>
      <p:bldP spid="150" grpId="0" animBg="1"/>
      <p:bldP spid="150" grpId="1" animBg="1"/>
      <p:bldP spid="150" grpId="2" animBg="1"/>
      <p:bldP spid="151" grpId="0" animBg="1"/>
      <p:bldP spid="151" grpId="1" animBg="1"/>
      <p:bldP spid="151" grpId="2" animBg="1"/>
      <p:bldP spid="152" grpId="0" animBg="1"/>
      <p:bldP spid="152" grpId="1" animBg="1"/>
      <p:bldP spid="152" grpId="2" animBg="1"/>
      <p:bldP spid="153" grpId="0" animBg="1"/>
      <p:bldP spid="153" grpId="1" animBg="1"/>
      <p:bldP spid="153" grpId="2" animBg="1"/>
      <p:bldP spid="154" grpId="0" animBg="1"/>
      <p:bldP spid="154" grpId="1" animBg="1"/>
      <p:bldP spid="154" grpId="2" animBg="1"/>
      <p:bldP spid="155" grpId="0" animBg="1"/>
      <p:bldP spid="155" grpId="1" animBg="1"/>
      <p:bldP spid="155" grpId="2" animBg="1"/>
      <p:bldP spid="156" grpId="0" animBg="1"/>
      <p:bldP spid="156" grpId="1" animBg="1"/>
      <p:bldP spid="156" grpId="2" animBg="1"/>
      <p:bldP spid="157" grpId="0" animBg="1"/>
      <p:bldP spid="157" grpId="1" animBg="1"/>
      <p:bldP spid="157" grpId="2" animBg="1"/>
      <p:bldP spid="158" grpId="0" animBg="1"/>
      <p:bldP spid="158" grpId="1" animBg="1"/>
      <p:bldP spid="158" grpId="2" animBg="1"/>
      <p:bldP spid="159" grpId="0" animBg="1"/>
      <p:bldP spid="159" grpId="1" animBg="1"/>
      <p:bldP spid="159" grpId="2" animBg="1"/>
      <p:bldP spid="160" grpId="0" animBg="1"/>
      <p:bldP spid="160" grpId="1" animBg="1"/>
      <p:bldP spid="160" grpId="2" animBg="1"/>
      <p:bldP spid="161" grpId="0" animBg="1"/>
      <p:bldP spid="161" grpId="1" animBg="1"/>
      <p:bldP spid="161" grpId="2" animBg="1"/>
      <p:bldP spid="162" grpId="0" animBg="1"/>
      <p:bldP spid="162" grpId="1" animBg="1"/>
      <p:bldP spid="162" grpId="2" animBg="1"/>
      <p:bldP spid="163" grpId="0" animBg="1"/>
      <p:bldP spid="163" grpId="1" animBg="1"/>
      <p:bldP spid="163" grpId="2" animBg="1"/>
      <p:bldP spid="164" grpId="0" animBg="1"/>
      <p:bldP spid="164" grpId="1" animBg="1"/>
      <p:bldP spid="173" grpId="0" animBg="1"/>
      <p:bldP spid="173" grpId="1" animBg="1"/>
      <p:bldP spid="173" grpId="2" animBg="1"/>
      <p:bldP spid="174" grpId="0" animBg="1"/>
      <p:bldP spid="174" grpId="1" animBg="1"/>
      <p:bldP spid="174" grpId="2" animBg="1"/>
      <p:bldP spid="175" grpId="0" animBg="1"/>
      <p:bldP spid="175" grpId="1" animBg="1"/>
      <p:bldP spid="175" grpId="2" animBg="1"/>
      <p:bldP spid="176" grpId="0" animBg="1"/>
      <p:bldP spid="176" grpId="1" animBg="1"/>
      <p:bldP spid="176" grpId="2" animBg="1"/>
      <p:bldP spid="177" grpId="0" animBg="1"/>
      <p:bldP spid="177" grpId="1" animBg="1"/>
      <p:bldP spid="177" grpId="2" animBg="1"/>
      <p:bldP spid="178" grpId="0" animBg="1"/>
      <p:bldP spid="178" grpId="1" animBg="1"/>
      <p:bldP spid="178" grpId="2" animBg="1"/>
      <p:bldP spid="179" grpId="0" animBg="1"/>
      <p:bldP spid="179" grpId="1" animBg="1"/>
      <p:bldP spid="179" grpId="2" animBg="1"/>
      <p:bldP spid="180" grpId="0" animBg="1"/>
      <p:bldP spid="180" grpId="1" animBg="1"/>
      <p:bldP spid="180" grpId="2" animBg="1"/>
      <p:bldP spid="181" grpId="0" animBg="1"/>
      <p:bldP spid="181" grpId="1" animBg="1"/>
      <p:bldP spid="181" grpId="2" animBg="1"/>
      <p:bldP spid="182" grpId="0" animBg="1"/>
      <p:bldP spid="182" grpId="1" animBg="1"/>
      <p:bldP spid="182" grpId="2" animBg="1"/>
      <p:bldP spid="183" grpId="0" animBg="1"/>
      <p:bldP spid="183" grpId="1" animBg="1"/>
      <p:bldP spid="183" grpId="2" animBg="1"/>
      <p:bldP spid="184" grpId="0" animBg="1"/>
      <p:bldP spid="184" grpId="1" animBg="1"/>
      <p:bldP spid="184" grpId="2" animBg="1"/>
      <p:bldP spid="185" grpId="0" animBg="1"/>
      <p:bldP spid="185" grpId="1" animBg="1"/>
      <p:bldP spid="185" grpId="2" animBg="1"/>
      <p:bldP spid="186" grpId="0" animBg="1"/>
      <p:bldP spid="186" grpId="1" animBg="1"/>
      <p:bldP spid="186" grpId="2" animBg="1"/>
      <p:bldP spid="187" grpId="0" animBg="1"/>
      <p:bldP spid="187" grpId="1" animBg="1"/>
      <p:bldP spid="187" grpId="2" animBg="1"/>
      <p:bldP spid="188" grpId="0" animBg="1"/>
      <p:bldP spid="188" grpId="1" animBg="1"/>
      <p:bldP spid="188" grpId="2" animBg="1"/>
      <p:bldP spid="189" grpId="0" animBg="1"/>
      <p:bldP spid="189" grpId="1" animBg="1"/>
      <p:bldP spid="189" grpId="2" animBg="1"/>
      <p:bldP spid="190" grpId="0" animBg="1"/>
      <p:bldP spid="190" grpId="1" animBg="1"/>
      <p:bldP spid="190" grpId="2" animBg="1"/>
      <p:bldP spid="191" grpId="0" animBg="1"/>
      <p:bldP spid="191" grpId="1" animBg="1"/>
      <p:bldP spid="191" grpId="2" animBg="1"/>
      <p:bldP spid="192" grpId="0" animBg="1"/>
      <p:bldP spid="192" grpId="1" animBg="1"/>
      <p:bldP spid="192" grpId="2" animBg="1"/>
      <p:bldP spid="193" grpId="0" animBg="1"/>
      <p:bldP spid="193" grpId="1" animBg="1"/>
      <p:bldP spid="193" grpId="2" animBg="1"/>
      <p:bldP spid="194" grpId="0" animBg="1"/>
      <p:bldP spid="194" grpId="1" animBg="1"/>
      <p:bldP spid="194" grpId="2" animBg="1"/>
      <p:bldP spid="195" grpId="0" animBg="1"/>
      <p:bldP spid="195" grpId="1" animBg="1"/>
      <p:bldP spid="195" grpId="2" animBg="1"/>
      <p:bldP spid="196" grpId="0" animBg="1"/>
      <p:bldP spid="196" grpId="1" animBg="1"/>
      <p:bldP spid="196" grpId="2" animBg="1"/>
      <p:bldP spid="197" grpId="0" animBg="1"/>
      <p:bldP spid="197" grpId="1" animBg="1"/>
      <p:bldP spid="197" grpId="2" animBg="1"/>
      <p:bldP spid="198" grpId="0" animBg="1"/>
      <p:bldP spid="198" grpId="1" animBg="1"/>
      <p:bldP spid="198" grpId="2" animBg="1"/>
      <p:bldP spid="199" grpId="0" animBg="1"/>
      <p:bldP spid="199" grpId="1" animBg="1"/>
      <p:bldP spid="199" grpId="2" animBg="1"/>
      <p:bldP spid="200" grpId="0" animBg="1"/>
      <p:bldP spid="200" grpId="1" animBg="1"/>
      <p:bldP spid="200" grpId="2" animBg="1"/>
      <p:bldP spid="201" grpId="0" animBg="1"/>
      <p:bldP spid="201" grpId="1" animBg="1"/>
      <p:bldP spid="201" grpId="2" animBg="1"/>
      <p:bldP spid="202" grpId="0" animBg="1"/>
      <p:bldP spid="202" grpId="1" animBg="1"/>
      <p:bldP spid="202" grpId="2" animBg="1"/>
      <p:bldP spid="203" grpId="0" animBg="1"/>
      <p:bldP spid="203" grpId="1" animBg="1"/>
      <p:bldP spid="203" grpId="2" animBg="1"/>
      <p:bldP spid="204" grpId="0" animBg="1"/>
      <p:bldP spid="204" grpId="1" animBg="1"/>
      <p:bldP spid="204" grpId="2" animBg="1"/>
      <p:bldP spid="205" grpId="0" animBg="1"/>
      <p:bldP spid="205" grpId="1" animBg="1"/>
      <p:bldP spid="217" grpId="0" animBg="1"/>
      <p:bldP spid="217" grpId="1" animBg="1"/>
      <p:bldP spid="217" grpId="2" animBg="1"/>
      <p:bldP spid="218" grpId="0" animBg="1"/>
      <p:bldP spid="218" grpId="1" animBg="1"/>
      <p:bldP spid="218" grpId="2" animBg="1"/>
      <p:bldP spid="219" grpId="0" animBg="1"/>
      <p:bldP spid="219" grpId="1" animBg="1"/>
      <p:bldP spid="219" grpId="2" animBg="1"/>
      <p:bldP spid="220" grpId="0" animBg="1"/>
      <p:bldP spid="220" grpId="1" animBg="1"/>
      <p:bldP spid="220" grpId="2" animBg="1"/>
      <p:bldP spid="221" grpId="0" animBg="1"/>
      <p:bldP spid="221" grpId="1" animBg="1"/>
      <p:bldP spid="221" grpId="2" animBg="1"/>
      <p:bldP spid="222" grpId="0" animBg="1"/>
      <p:bldP spid="222" grpId="1" animBg="1"/>
      <p:bldP spid="222" grpId="2" animBg="1"/>
      <p:bldP spid="223" grpId="0" animBg="1"/>
      <p:bldP spid="223" grpId="1" animBg="1"/>
      <p:bldP spid="223" grpId="2" animBg="1"/>
      <p:bldP spid="224" grpId="0" animBg="1"/>
      <p:bldP spid="224" grpId="1" animBg="1"/>
      <p:bldP spid="224" grpId="2" animBg="1"/>
      <p:bldP spid="225" grpId="0" animBg="1"/>
      <p:bldP spid="225" grpId="1" animBg="1"/>
      <p:bldP spid="225" grpId="2" animBg="1"/>
      <p:bldP spid="226" grpId="0" animBg="1"/>
      <p:bldP spid="226" grpId="1" animBg="1"/>
      <p:bldP spid="226" grpId="2" animBg="1"/>
      <p:bldP spid="227" grpId="0" animBg="1"/>
      <p:bldP spid="227" grpId="1" animBg="1"/>
      <p:bldP spid="227" grpId="2" animBg="1"/>
      <p:bldP spid="228" grpId="0" animBg="1"/>
      <p:bldP spid="228" grpId="1" animBg="1"/>
      <p:bldP spid="228" grpId="2" animBg="1"/>
      <p:bldP spid="229" grpId="0" animBg="1"/>
      <p:bldP spid="229" grpId="1" animBg="1"/>
      <p:bldP spid="229" grpId="2" animBg="1"/>
      <p:bldP spid="230" grpId="0" animBg="1"/>
      <p:bldP spid="230" grpId="1" animBg="1"/>
      <p:bldP spid="230" grpId="2" animBg="1"/>
      <p:bldP spid="231" grpId="0" animBg="1"/>
      <p:bldP spid="231" grpId="1" animBg="1"/>
      <p:bldP spid="231" grpId="2" animBg="1"/>
      <p:bldP spid="232" grpId="0" animBg="1"/>
      <p:bldP spid="232" grpId="1" animBg="1"/>
      <p:bldP spid="232" grpId="2" animBg="1"/>
      <p:bldP spid="233" grpId="0" animBg="1"/>
      <p:bldP spid="233" grpId="1" animBg="1"/>
      <p:bldP spid="233" grpId="2" animBg="1"/>
      <p:bldP spid="234" grpId="0" animBg="1"/>
      <p:bldP spid="234" grpId="1" animBg="1"/>
      <p:bldP spid="234" grpId="2" animBg="1"/>
      <p:bldP spid="235" grpId="0" animBg="1"/>
      <p:bldP spid="235" grpId="1" animBg="1"/>
      <p:bldP spid="235" grpId="2" animBg="1"/>
      <p:bldP spid="236" grpId="0" animBg="1"/>
      <p:bldP spid="236" grpId="1" animBg="1"/>
      <p:bldP spid="236" grpId="2" animBg="1"/>
      <p:bldP spid="237" grpId="0" animBg="1"/>
      <p:bldP spid="237" grpId="1" animBg="1"/>
      <p:bldP spid="237" grpId="2" animBg="1"/>
      <p:bldP spid="238" grpId="0" animBg="1"/>
      <p:bldP spid="238" grpId="1" animBg="1"/>
      <p:bldP spid="238" grpId="2" animBg="1"/>
      <p:bldP spid="239" grpId="0" animBg="1"/>
      <p:bldP spid="239" grpId="1" animBg="1"/>
      <p:bldP spid="239" grpId="2" animBg="1"/>
      <p:bldP spid="240" grpId="0" animBg="1"/>
      <p:bldP spid="240" grpId="1" animBg="1"/>
      <p:bldP spid="240" grpId="2" animBg="1"/>
      <p:bldP spid="241" grpId="0" animBg="1"/>
      <p:bldP spid="241" grpId="1" animBg="1"/>
      <p:bldP spid="241" grpId="2" animBg="1"/>
      <p:bldP spid="242" grpId="0" animBg="1"/>
      <p:bldP spid="242" grpId="1" animBg="1"/>
      <p:bldP spid="242" grpId="2" animBg="1"/>
      <p:bldP spid="243" grpId="0" animBg="1"/>
      <p:bldP spid="243" grpId="1" animBg="1"/>
      <p:bldP spid="243" grpId="2" animBg="1"/>
      <p:bldP spid="244" grpId="0" animBg="1"/>
      <p:bldP spid="244" grpId="1" animBg="1"/>
      <p:bldP spid="244" grpId="2" animBg="1"/>
      <p:bldP spid="245" grpId="0" animBg="1"/>
      <p:bldP spid="245" grpId="1" animBg="1"/>
      <p:bldP spid="245" grpId="2" animBg="1"/>
      <p:bldP spid="246" grpId="0" animBg="1"/>
      <p:bldP spid="246" grpId="1" animBg="1"/>
      <p:bldP spid="246" grpId="2" animBg="1"/>
      <p:bldP spid="247" grpId="0" animBg="1"/>
      <p:bldP spid="247" grpId="1" animBg="1"/>
      <p:bldP spid="247" grpId="2" animBg="1"/>
      <p:bldP spid="248" grpId="0" animBg="1"/>
      <p:bldP spid="248" grpId="1" animBg="1"/>
      <p:bldP spid="248" grpId="2" animBg="1"/>
      <p:bldP spid="249" grpId="0" animBg="1"/>
      <p:bldP spid="249" grpId="1" animBg="1"/>
      <p:bldP spid="262" grpId="0" animBg="1"/>
      <p:bldP spid="262" grpId="1" animBg="1"/>
      <p:bldP spid="262" grpId="2" animBg="1"/>
      <p:bldP spid="263" grpId="0" animBg="1"/>
      <p:bldP spid="263" grpId="1" animBg="1"/>
      <p:bldP spid="263" grpId="2" animBg="1"/>
      <p:bldP spid="264" grpId="0" animBg="1"/>
      <p:bldP spid="264" grpId="1" animBg="1"/>
      <p:bldP spid="264" grpId="2" animBg="1"/>
      <p:bldP spid="265" grpId="0" animBg="1"/>
      <p:bldP spid="265" grpId="1" animBg="1"/>
      <p:bldP spid="265" grpId="2" animBg="1"/>
      <p:bldP spid="266" grpId="0" animBg="1"/>
      <p:bldP spid="266" grpId="1" animBg="1"/>
      <p:bldP spid="266" grpId="2" animBg="1"/>
      <p:bldP spid="267" grpId="0" animBg="1"/>
      <p:bldP spid="267" grpId="1" animBg="1"/>
      <p:bldP spid="267" grpId="2" animBg="1"/>
      <p:bldP spid="268" grpId="0" animBg="1"/>
      <p:bldP spid="268" grpId="1" animBg="1"/>
      <p:bldP spid="268" grpId="2" animBg="1"/>
      <p:bldP spid="269" grpId="0" animBg="1"/>
      <p:bldP spid="269" grpId="1" animBg="1"/>
      <p:bldP spid="269" grpId="2" animBg="1"/>
      <p:bldP spid="270" grpId="0" animBg="1"/>
      <p:bldP spid="270" grpId="1" animBg="1"/>
      <p:bldP spid="270" grpId="2" animBg="1"/>
      <p:bldP spid="271" grpId="0" animBg="1"/>
      <p:bldP spid="271" grpId="1" animBg="1"/>
      <p:bldP spid="271" grpId="2" animBg="1"/>
      <p:bldP spid="272" grpId="0" animBg="1"/>
      <p:bldP spid="272" grpId="1" animBg="1"/>
      <p:bldP spid="272" grpId="2" animBg="1"/>
      <p:bldP spid="273" grpId="0" animBg="1"/>
      <p:bldP spid="273" grpId="1" animBg="1"/>
      <p:bldP spid="273" grpId="2" animBg="1"/>
      <p:bldP spid="274" grpId="0" animBg="1"/>
      <p:bldP spid="274" grpId="1" animBg="1"/>
      <p:bldP spid="274" grpId="2" animBg="1"/>
      <p:bldP spid="275" grpId="0" animBg="1"/>
      <p:bldP spid="275" grpId="1" animBg="1"/>
      <p:bldP spid="275" grpId="2" animBg="1"/>
      <p:bldP spid="276" grpId="0" animBg="1"/>
      <p:bldP spid="276" grpId="1" animBg="1"/>
      <p:bldP spid="276" grpId="2" animBg="1"/>
      <p:bldP spid="277" grpId="0" animBg="1"/>
      <p:bldP spid="277" grpId="1" animBg="1"/>
      <p:bldP spid="277" grpId="2" animBg="1"/>
      <p:bldP spid="278" grpId="0" animBg="1"/>
      <p:bldP spid="278" grpId="1" animBg="1"/>
      <p:bldP spid="278" grpId="2" animBg="1"/>
      <p:bldP spid="279" grpId="0" animBg="1"/>
      <p:bldP spid="279" grpId="1" animBg="1"/>
      <p:bldP spid="279" grpId="2" animBg="1"/>
      <p:bldP spid="280" grpId="0" animBg="1"/>
      <p:bldP spid="280" grpId="1" animBg="1"/>
      <p:bldP spid="280" grpId="2" animBg="1"/>
      <p:bldP spid="281" grpId="0" animBg="1"/>
      <p:bldP spid="281" grpId="1" animBg="1"/>
      <p:bldP spid="281" grpId="2" animBg="1"/>
      <p:bldP spid="282" grpId="0" animBg="1"/>
      <p:bldP spid="282" grpId="1" animBg="1"/>
      <p:bldP spid="282" grpId="2" animBg="1"/>
      <p:bldP spid="283" grpId="0" animBg="1"/>
      <p:bldP spid="283" grpId="1" animBg="1"/>
      <p:bldP spid="283" grpId="2" animBg="1"/>
      <p:bldP spid="284" grpId="0" animBg="1"/>
      <p:bldP spid="284" grpId="1" animBg="1"/>
      <p:bldP spid="284" grpId="2" animBg="1"/>
      <p:bldP spid="285" grpId="0" animBg="1"/>
      <p:bldP spid="285" grpId="1" animBg="1"/>
      <p:bldP spid="285" grpId="2" animBg="1"/>
      <p:bldP spid="286" grpId="0" animBg="1"/>
      <p:bldP spid="286" grpId="1" animBg="1"/>
      <p:bldP spid="286" grpId="2" animBg="1"/>
      <p:bldP spid="287" grpId="0" animBg="1"/>
      <p:bldP spid="287" grpId="1" animBg="1"/>
      <p:bldP spid="287" grpId="2" animBg="1"/>
      <p:bldP spid="288" grpId="0" animBg="1"/>
      <p:bldP spid="288" grpId="1" animBg="1"/>
      <p:bldP spid="288" grpId="2" animBg="1"/>
      <p:bldP spid="289" grpId="0" animBg="1"/>
      <p:bldP spid="289" grpId="1" animBg="1"/>
      <p:bldP spid="289" grpId="2" animBg="1"/>
      <p:bldP spid="290" grpId="0" animBg="1"/>
      <p:bldP spid="290" grpId="1" animBg="1"/>
      <p:bldP spid="290" grpId="2" animBg="1"/>
      <p:bldP spid="291" grpId="0" animBg="1"/>
      <p:bldP spid="291" grpId="1" animBg="1"/>
      <p:bldP spid="291" grpId="2" animBg="1"/>
      <p:bldP spid="292" grpId="0" animBg="1"/>
      <p:bldP spid="292" grpId="1" animBg="1"/>
      <p:bldP spid="292" grpId="2" animBg="1"/>
      <p:bldP spid="293" grpId="0" animBg="1"/>
      <p:bldP spid="293" grpId="1" animBg="1"/>
      <p:bldP spid="293" grpId="2" animBg="1"/>
      <p:bldP spid="294" grpId="0" animBg="1"/>
      <p:bldP spid="29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err="1" smtClean="0"/>
              <a:t>Блез</a:t>
            </a:r>
            <a:r>
              <a:rPr lang="uk-UA" b="1" dirty="0" smtClean="0"/>
              <a:t> Паскаль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>(</a:t>
            </a:r>
            <a:r>
              <a:rPr lang="ru-RU" sz="4400" b="1" dirty="0" smtClean="0"/>
              <a:t>1623—1662)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412" y="1447800"/>
            <a:ext cx="4580725" cy="4800600"/>
          </a:xfrm>
        </p:spPr>
      </p:pic>
    </p:spTree>
    <p:extLst>
      <p:ext uri="{BB962C8B-B14F-4D97-AF65-F5344CB8AC3E}">
        <p14:creationId xmlns:p14="http://schemas.microsoft.com/office/powerpoint/2010/main" val="271791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714612" y="428604"/>
            <a:ext cx="6000792" cy="738206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mtClean="0"/>
              <a:t>Геніальність з дитинства</a:t>
            </a:r>
            <a:endParaRPr lang="ru-RU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500298" y="1571612"/>
            <a:ext cx="6477000" cy="4419600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90000"/>
              </a:lnSpc>
            </a:pPr>
            <a:r>
              <a:rPr lang="ru-RU" sz="2800" dirty="0"/>
              <a:t>У</a:t>
            </a:r>
            <a:r>
              <a:rPr lang="ru-RU" sz="2800" dirty="0" smtClean="0"/>
              <a:t> 10 </a:t>
            </a:r>
            <a:r>
              <a:rPr lang="ru-RU" sz="2800" dirty="0" err="1" smtClean="0"/>
              <a:t>років</a:t>
            </a:r>
            <a:r>
              <a:rPr lang="ru-RU" sz="2800" dirty="0" smtClean="0"/>
              <a:t> Паскаль створив «Трактат про звуки».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З 14 </a:t>
            </a:r>
            <a:r>
              <a:rPr lang="ru-RU" sz="2800" dirty="0" err="1" smtClean="0"/>
              <a:t>років</a:t>
            </a:r>
            <a:r>
              <a:rPr lang="ru-RU" sz="2800" dirty="0" smtClean="0"/>
              <a:t> Паскаль брав участь у </a:t>
            </a:r>
            <a:r>
              <a:rPr lang="ru-RU" sz="2800" dirty="0" err="1" smtClean="0"/>
              <a:t>щотижневих</a:t>
            </a:r>
            <a:r>
              <a:rPr lang="ru-RU" sz="2800" dirty="0" smtClean="0"/>
              <a:t> </a:t>
            </a:r>
            <a:r>
              <a:rPr lang="ru-RU" sz="2800" dirty="0" err="1" smtClean="0"/>
              <a:t>семінарах</a:t>
            </a:r>
            <a:r>
              <a:rPr lang="ru-RU" sz="2800" dirty="0" smtClean="0"/>
              <a:t> </a:t>
            </a:r>
            <a:r>
              <a:rPr lang="ru-RU" sz="2800" u="sng" dirty="0" err="1" smtClean="0"/>
              <a:t>Мерсенна</a:t>
            </a:r>
            <a:r>
              <a:rPr lang="ru-RU" sz="2800" u="sng" dirty="0" smtClean="0"/>
              <a:t>. </a:t>
            </a:r>
          </a:p>
          <a:p>
            <a:pPr>
              <a:lnSpc>
                <a:spcPct val="90000"/>
              </a:lnSpc>
            </a:pPr>
            <a:r>
              <a:rPr lang="ru-RU" sz="2800" dirty="0" smtClean="0"/>
              <a:t>У 16 </a:t>
            </a:r>
            <a:r>
              <a:rPr lang="ru-RU" sz="2800" dirty="0" err="1" smtClean="0"/>
              <a:t>років</a:t>
            </a:r>
            <a:r>
              <a:rPr lang="ru-RU" sz="2800" dirty="0" smtClean="0"/>
              <a:t> </a:t>
            </a:r>
            <a:r>
              <a:rPr lang="ru-RU" sz="2800" dirty="0" err="1" smtClean="0"/>
              <a:t>він</a:t>
            </a:r>
            <a:r>
              <a:rPr lang="ru-RU" sz="2800" dirty="0" smtClean="0"/>
              <a:t> </a:t>
            </a:r>
            <a:r>
              <a:rPr lang="ru-RU" sz="2800" dirty="0" err="1" smtClean="0"/>
              <a:t>пише</a:t>
            </a:r>
            <a:r>
              <a:rPr lang="ru-RU" sz="2800" dirty="0" smtClean="0"/>
              <a:t> </a:t>
            </a:r>
            <a:r>
              <a:rPr lang="ru-RU" sz="2800" dirty="0" err="1" smtClean="0"/>
              <a:t>математичний</a:t>
            </a:r>
            <a:r>
              <a:rPr lang="ru-RU" sz="2800" dirty="0" smtClean="0"/>
              <a:t> трактат «</a:t>
            </a:r>
            <a:r>
              <a:rPr lang="ru-RU" sz="2800" dirty="0" err="1" smtClean="0"/>
              <a:t>Досвід</a:t>
            </a:r>
            <a:r>
              <a:rPr lang="ru-RU" sz="2800" dirty="0" smtClean="0"/>
              <a:t> </a:t>
            </a:r>
            <a:r>
              <a:rPr lang="ru-RU" sz="2800" dirty="0" err="1" smtClean="0"/>
              <a:t>теорій</a:t>
            </a:r>
            <a:r>
              <a:rPr lang="ru-RU" sz="2800" dirty="0" smtClean="0"/>
              <a:t> </a:t>
            </a:r>
            <a:r>
              <a:rPr lang="ru-RU" sz="2800" dirty="0" err="1" smtClean="0"/>
              <a:t>конічних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перетинів</a:t>
            </a:r>
            <a:r>
              <a:rPr lang="ru-RU" sz="2800" dirty="0" smtClean="0"/>
              <a:t>».</a:t>
            </a:r>
          </a:p>
          <a:p>
            <a:pPr>
              <a:lnSpc>
                <a:spcPct val="90000"/>
              </a:lnSpc>
            </a:pPr>
            <a:r>
              <a:rPr lang="ru-RU" sz="2800" dirty="0"/>
              <a:t>У</a:t>
            </a:r>
            <a:r>
              <a:rPr lang="ru-RU" sz="2800" dirty="0" smtClean="0"/>
              <a:t> 23 роки Паскаль  </a:t>
            </a:r>
            <a:r>
              <a:rPr lang="ru-RU" sz="2800" dirty="0" err="1" smtClean="0"/>
              <a:t>створює</a:t>
            </a:r>
            <a:r>
              <a:rPr lang="ru-RU" sz="2800" dirty="0" smtClean="0"/>
              <a:t> першу </a:t>
            </a:r>
            <a:r>
              <a:rPr lang="ru-RU" sz="2800" dirty="0" err="1" smtClean="0"/>
              <a:t>обчислювальну</a:t>
            </a:r>
            <a:r>
              <a:rPr lang="ru-RU" sz="2800" dirty="0" smtClean="0"/>
              <a:t> машину.</a:t>
            </a:r>
          </a:p>
        </p:txBody>
      </p:sp>
      <p:pic>
        <p:nvPicPr>
          <p:cNvPr id="6" name="Picture 6" descr="paskal молод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2214578" cy="265225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4" descr="pascal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388012"/>
            <a:ext cx="2071702" cy="30937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541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Перша обчислювальна машина </a:t>
            </a:r>
            <a:r>
              <a:rPr lang="uk-UA" dirty="0" err="1" smtClean="0"/>
              <a:t>Паскаліна</a:t>
            </a: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40152" y="1608356"/>
            <a:ext cx="2863458" cy="196997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1600" y="3356992"/>
            <a:ext cx="4970432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9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Трикутник Паскаля</a:t>
            </a:r>
            <a:endParaRPr lang="uk-UA" dirty="0"/>
          </a:p>
        </p:txBody>
      </p:sp>
      <p:pic>
        <p:nvPicPr>
          <p:cNvPr id="1026" name="Picture 2" descr="G:\сова\220px-PascalTriangleAnimated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56792"/>
            <a:ext cx="5547708" cy="511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14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8229600" cy="1143000"/>
          </a:xfrm>
        </p:spPr>
        <p:txBody>
          <a:bodyPr/>
          <a:lstStyle/>
          <a:p>
            <a:r>
              <a:rPr lang="uk-UA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Дякую за увагу</a:t>
            </a:r>
            <a:endParaRPr lang="uk-UA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Содержимое 5" descr="0_b433_ded0b2b_XL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628800"/>
            <a:ext cx="6089104" cy="4464496"/>
          </a:xfrm>
        </p:spPr>
      </p:pic>
    </p:spTree>
    <p:extLst>
      <p:ext uri="{BB962C8B-B14F-4D97-AF65-F5344CB8AC3E}">
        <p14:creationId xmlns:p14="http://schemas.microsoft.com/office/powerpoint/2010/main" val="141312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173</TotalTime>
  <Words>598</Words>
  <Application>Microsoft Office PowerPoint</Application>
  <PresentationFormat>Экран (4:3)</PresentationFormat>
  <Paragraphs>341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Тема. ЗАСТОСУВАННЯ РІЗНИХ СПОСОБІВ РОЗКЛАДАННЯ МНОГОЧЛЕНІВ НА МНОЖНИКИ</vt:lpstr>
      <vt:lpstr>Закінчити формули</vt:lpstr>
      <vt:lpstr>Заповнити пусті клітинки</vt:lpstr>
      <vt:lpstr>Презентация PowerPoint</vt:lpstr>
      <vt:lpstr>Блез Паскаль  (1623—1662)</vt:lpstr>
      <vt:lpstr>Презентация PowerPoint</vt:lpstr>
      <vt:lpstr>Перша обчислювальна машина Паскаліна</vt:lpstr>
      <vt:lpstr>Трикутник Паскаля</vt:lpstr>
      <vt:lpstr>Дякую за увагу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ЗАСТОСУВАННЯ РІЗНИХ СПОСОБІВ РОЗКЛАДАННЯ МНОГОЧЛЕНІВ НА МНОЖНИКИ</dc:title>
  <dc:creator>User</dc:creator>
  <cp:lastModifiedBy>Admin</cp:lastModifiedBy>
  <cp:revision>19</cp:revision>
  <dcterms:created xsi:type="dcterms:W3CDTF">2016-01-21T18:30:56Z</dcterms:created>
  <dcterms:modified xsi:type="dcterms:W3CDTF">2016-03-28T07:25:34Z</dcterms:modified>
</cp:coreProperties>
</file>