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2" r:id="rId14"/>
    <p:sldId id="273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2B1EFB-C31F-4C35-A934-AA9E6A38D79C}" v="94" dt="2024-06-09T10:44:03.2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145" d="100"/>
          <a:sy n="145" d="100"/>
        </p:scale>
        <p:origin x="126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43D433-09C1-4B2C-B09B-EA78E9E2CCC9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0DABAA18-3F29-4CBC-BFAA-9C9828F498AD}">
      <dgm:prSet/>
      <dgm:spPr/>
      <dgm:t>
        <a:bodyPr/>
        <a:lstStyle/>
        <a:p>
          <a:r>
            <a:rPr lang="ru-RU" b="1"/>
            <a:t>Навчальна:</a:t>
          </a:r>
          <a:r>
            <a:rPr lang="ru-RU"/>
            <a:t> Ознайомити учнів з поняттями "коло" і "круг", дати уявлення про їхні елементи (центр, радіус, діаметр), навчити розрізняти коло і круг.</a:t>
          </a:r>
          <a:endParaRPr lang="en-US"/>
        </a:p>
      </dgm:t>
    </dgm:pt>
    <dgm:pt modelId="{11BABE4C-27F4-4633-A7B2-9ACE2D40913A}" type="parTrans" cxnId="{86CBD78E-E8AC-4D98-9185-72D8029366D8}">
      <dgm:prSet/>
      <dgm:spPr/>
      <dgm:t>
        <a:bodyPr/>
        <a:lstStyle/>
        <a:p>
          <a:endParaRPr lang="en-US"/>
        </a:p>
      </dgm:t>
    </dgm:pt>
    <dgm:pt modelId="{A17BF14D-AAD6-4757-BFC8-A8E595068BD9}" type="sibTrans" cxnId="{86CBD78E-E8AC-4D98-9185-72D8029366D8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ECA221B5-E0FF-4A00-AC68-C7228D9E9FDC}">
      <dgm:prSet/>
      <dgm:spPr/>
      <dgm:t>
        <a:bodyPr/>
        <a:lstStyle/>
        <a:p>
          <a:r>
            <a:rPr lang="ru-RU" b="1"/>
            <a:t>Розвиваюча:</a:t>
          </a:r>
          <a:r>
            <a:rPr lang="ru-RU"/>
            <a:t> Розвивати просторову уяву, логічне мислення, увагу, спостережливість.</a:t>
          </a:r>
          <a:endParaRPr lang="en-US"/>
        </a:p>
      </dgm:t>
    </dgm:pt>
    <dgm:pt modelId="{D7FC4529-9797-492F-AF11-AE68DB54E3BF}" type="parTrans" cxnId="{0F3F2097-CA1D-4260-A91F-0272FDC0188F}">
      <dgm:prSet/>
      <dgm:spPr/>
      <dgm:t>
        <a:bodyPr/>
        <a:lstStyle/>
        <a:p>
          <a:endParaRPr lang="en-US"/>
        </a:p>
      </dgm:t>
    </dgm:pt>
    <dgm:pt modelId="{1CC34DFB-8D8B-481D-AA82-CF67F6144EBC}" type="sibTrans" cxnId="{0F3F2097-CA1D-4260-A91F-0272FDC0188F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9BCE1523-40EF-42BE-AA90-26EF5EA10F71}">
      <dgm:prSet/>
      <dgm:spPr/>
      <dgm:t>
        <a:bodyPr/>
        <a:lstStyle/>
        <a:p>
          <a:r>
            <a:rPr lang="ru-RU" b="1"/>
            <a:t>Виховна:</a:t>
          </a:r>
          <a:r>
            <a:rPr lang="ru-RU"/>
            <a:t> Виховувати посидючість, акуратність, прагнення до знань.</a:t>
          </a:r>
          <a:endParaRPr lang="en-US"/>
        </a:p>
      </dgm:t>
    </dgm:pt>
    <dgm:pt modelId="{EA52D3EF-FDC4-4F58-98B8-4A70AC1E3BB1}" type="parTrans" cxnId="{8E6B7569-CEDF-4EEA-B6ED-6C512590353C}">
      <dgm:prSet/>
      <dgm:spPr/>
      <dgm:t>
        <a:bodyPr/>
        <a:lstStyle/>
        <a:p>
          <a:endParaRPr lang="en-US"/>
        </a:p>
      </dgm:t>
    </dgm:pt>
    <dgm:pt modelId="{5344E1B5-D6A5-41B5-93F2-F4A368FE8D94}" type="sibTrans" cxnId="{8E6B7569-CEDF-4EEA-B6ED-6C512590353C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45FC97F0-64D8-4A7B-914B-0146D2778AD6}" type="pres">
      <dgm:prSet presAssocID="{5A43D433-09C1-4B2C-B09B-EA78E9E2CCC9}" presName="Name0" presStyleCnt="0">
        <dgm:presLayoutVars>
          <dgm:animLvl val="lvl"/>
          <dgm:resizeHandles val="exact"/>
        </dgm:presLayoutVars>
      </dgm:prSet>
      <dgm:spPr/>
    </dgm:pt>
    <dgm:pt modelId="{4A102FD5-6AA3-46FE-A585-CC95C45FE8C4}" type="pres">
      <dgm:prSet presAssocID="{0DABAA18-3F29-4CBC-BFAA-9C9828F498AD}" presName="compositeNode" presStyleCnt="0">
        <dgm:presLayoutVars>
          <dgm:bulletEnabled val="1"/>
        </dgm:presLayoutVars>
      </dgm:prSet>
      <dgm:spPr/>
    </dgm:pt>
    <dgm:pt modelId="{06A15F03-8BB0-4A1C-9A00-EF22D055202E}" type="pres">
      <dgm:prSet presAssocID="{0DABAA18-3F29-4CBC-BFAA-9C9828F498AD}" presName="bgRect" presStyleLbl="alignNode1" presStyleIdx="0" presStyleCnt="3"/>
      <dgm:spPr/>
    </dgm:pt>
    <dgm:pt modelId="{F90A8CA3-C3ED-4F21-A0C5-432BC54A2A8D}" type="pres">
      <dgm:prSet presAssocID="{A17BF14D-AAD6-4757-BFC8-A8E595068BD9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8FA53FCA-4616-4DE8-8108-C9CD7C052D22}" type="pres">
      <dgm:prSet presAssocID="{0DABAA18-3F29-4CBC-BFAA-9C9828F498AD}" presName="nodeRect" presStyleLbl="alignNode1" presStyleIdx="0" presStyleCnt="3">
        <dgm:presLayoutVars>
          <dgm:bulletEnabled val="1"/>
        </dgm:presLayoutVars>
      </dgm:prSet>
      <dgm:spPr/>
    </dgm:pt>
    <dgm:pt modelId="{42DD6682-C67F-49CF-B3E5-64250C596819}" type="pres">
      <dgm:prSet presAssocID="{A17BF14D-AAD6-4757-BFC8-A8E595068BD9}" presName="sibTrans" presStyleCnt="0"/>
      <dgm:spPr/>
    </dgm:pt>
    <dgm:pt modelId="{B26EB81B-7C8A-408E-B9EA-6BFCDBAF38C2}" type="pres">
      <dgm:prSet presAssocID="{ECA221B5-E0FF-4A00-AC68-C7228D9E9FDC}" presName="compositeNode" presStyleCnt="0">
        <dgm:presLayoutVars>
          <dgm:bulletEnabled val="1"/>
        </dgm:presLayoutVars>
      </dgm:prSet>
      <dgm:spPr/>
    </dgm:pt>
    <dgm:pt modelId="{F74346B6-CA3C-4365-AF2A-522AE92367C2}" type="pres">
      <dgm:prSet presAssocID="{ECA221B5-E0FF-4A00-AC68-C7228D9E9FDC}" presName="bgRect" presStyleLbl="alignNode1" presStyleIdx="1" presStyleCnt="3"/>
      <dgm:spPr/>
    </dgm:pt>
    <dgm:pt modelId="{7166778C-1A3B-475D-A868-B49D48F63CF3}" type="pres">
      <dgm:prSet presAssocID="{1CC34DFB-8D8B-481D-AA82-CF67F6144EBC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9B4FC634-499B-4BD9-9E0E-11640880D8F5}" type="pres">
      <dgm:prSet presAssocID="{ECA221B5-E0FF-4A00-AC68-C7228D9E9FDC}" presName="nodeRect" presStyleLbl="alignNode1" presStyleIdx="1" presStyleCnt="3">
        <dgm:presLayoutVars>
          <dgm:bulletEnabled val="1"/>
        </dgm:presLayoutVars>
      </dgm:prSet>
      <dgm:spPr/>
    </dgm:pt>
    <dgm:pt modelId="{F2BC86CE-C913-41EF-A49F-1ABDE357E5A9}" type="pres">
      <dgm:prSet presAssocID="{1CC34DFB-8D8B-481D-AA82-CF67F6144EBC}" presName="sibTrans" presStyleCnt="0"/>
      <dgm:spPr/>
    </dgm:pt>
    <dgm:pt modelId="{525A0836-DA14-4745-8A1C-0695AE48DA99}" type="pres">
      <dgm:prSet presAssocID="{9BCE1523-40EF-42BE-AA90-26EF5EA10F71}" presName="compositeNode" presStyleCnt="0">
        <dgm:presLayoutVars>
          <dgm:bulletEnabled val="1"/>
        </dgm:presLayoutVars>
      </dgm:prSet>
      <dgm:spPr/>
    </dgm:pt>
    <dgm:pt modelId="{A88EC6F0-A539-4422-ACBE-8040A7CB9C9B}" type="pres">
      <dgm:prSet presAssocID="{9BCE1523-40EF-42BE-AA90-26EF5EA10F71}" presName="bgRect" presStyleLbl="alignNode1" presStyleIdx="2" presStyleCnt="3"/>
      <dgm:spPr/>
    </dgm:pt>
    <dgm:pt modelId="{5EF100D4-C91F-4FD2-A92B-85897845DA3D}" type="pres">
      <dgm:prSet presAssocID="{5344E1B5-D6A5-41B5-93F2-F4A368FE8D94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6367D936-37B8-4E46-8A64-42ADF927876C}" type="pres">
      <dgm:prSet presAssocID="{9BCE1523-40EF-42BE-AA90-26EF5EA10F71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1A7BD901-61B6-4A8A-A338-5C9347EFD54F}" type="presOf" srcId="{9BCE1523-40EF-42BE-AA90-26EF5EA10F71}" destId="{6367D936-37B8-4E46-8A64-42ADF927876C}" srcOrd="1" destOrd="0" presId="urn:microsoft.com/office/officeart/2016/7/layout/LinearBlockProcessNumbered"/>
    <dgm:cxn modelId="{A45E7723-2BBD-46B2-9486-0D1E2C399503}" type="presOf" srcId="{5344E1B5-D6A5-41B5-93F2-F4A368FE8D94}" destId="{5EF100D4-C91F-4FD2-A92B-85897845DA3D}" srcOrd="0" destOrd="0" presId="urn:microsoft.com/office/officeart/2016/7/layout/LinearBlockProcessNumbered"/>
    <dgm:cxn modelId="{86505E68-8B03-4000-965C-BB0F34AB5645}" type="presOf" srcId="{5A43D433-09C1-4B2C-B09B-EA78E9E2CCC9}" destId="{45FC97F0-64D8-4A7B-914B-0146D2778AD6}" srcOrd="0" destOrd="0" presId="urn:microsoft.com/office/officeart/2016/7/layout/LinearBlockProcessNumbered"/>
    <dgm:cxn modelId="{8E6B7569-CEDF-4EEA-B6ED-6C512590353C}" srcId="{5A43D433-09C1-4B2C-B09B-EA78E9E2CCC9}" destId="{9BCE1523-40EF-42BE-AA90-26EF5EA10F71}" srcOrd="2" destOrd="0" parTransId="{EA52D3EF-FDC4-4F58-98B8-4A70AC1E3BB1}" sibTransId="{5344E1B5-D6A5-41B5-93F2-F4A368FE8D94}"/>
    <dgm:cxn modelId="{65E4D66F-7635-4020-935C-C8D73C8D0477}" type="presOf" srcId="{ECA221B5-E0FF-4A00-AC68-C7228D9E9FDC}" destId="{F74346B6-CA3C-4365-AF2A-522AE92367C2}" srcOrd="0" destOrd="0" presId="urn:microsoft.com/office/officeart/2016/7/layout/LinearBlockProcessNumbered"/>
    <dgm:cxn modelId="{99396057-25FE-4816-9FCA-2168192B7607}" type="presOf" srcId="{ECA221B5-E0FF-4A00-AC68-C7228D9E9FDC}" destId="{9B4FC634-499B-4BD9-9E0E-11640880D8F5}" srcOrd="1" destOrd="0" presId="urn:microsoft.com/office/officeart/2016/7/layout/LinearBlockProcessNumbered"/>
    <dgm:cxn modelId="{929A9B8E-69E0-49AF-8635-5B38BA3B3B28}" type="presOf" srcId="{0DABAA18-3F29-4CBC-BFAA-9C9828F498AD}" destId="{06A15F03-8BB0-4A1C-9A00-EF22D055202E}" srcOrd="0" destOrd="0" presId="urn:microsoft.com/office/officeart/2016/7/layout/LinearBlockProcessNumbered"/>
    <dgm:cxn modelId="{86CBD78E-E8AC-4D98-9185-72D8029366D8}" srcId="{5A43D433-09C1-4B2C-B09B-EA78E9E2CCC9}" destId="{0DABAA18-3F29-4CBC-BFAA-9C9828F498AD}" srcOrd="0" destOrd="0" parTransId="{11BABE4C-27F4-4633-A7B2-9ACE2D40913A}" sibTransId="{A17BF14D-AAD6-4757-BFC8-A8E595068BD9}"/>
    <dgm:cxn modelId="{D92AD792-8F62-4040-96CF-9801C34979B1}" type="presOf" srcId="{0DABAA18-3F29-4CBC-BFAA-9C9828F498AD}" destId="{8FA53FCA-4616-4DE8-8108-C9CD7C052D22}" srcOrd="1" destOrd="0" presId="urn:microsoft.com/office/officeart/2016/7/layout/LinearBlockProcessNumbered"/>
    <dgm:cxn modelId="{0F3F2097-CA1D-4260-A91F-0272FDC0188F}" srcId="{5A43D433-09C1-4B2C-B09B-EA78E9E2CCC9}" destId="{ECA221B5-E0FF-4A00-AC68-C7228D9E9FDC}" srcOrd="1" destOrd="0" parTransId="{D7FC4529-9797-492F-AF11-AE68DB54E3BF}" sibTransId="{1CC34DFB-8D8B-481D-AA82-CF67F6144EBC}"/>
    <dgm:cxn modelId="{F2F12D99-2C16-4288-A6A0-7CB098DAEC7B}" type="presOf" srcId="{A17BF14D-AAD6-4757-BFC8-A8E595068BD9}" destId="{F90A8CA3-C3ED-4F21-A0C5-432BC54A2A8D}" srcOrd="0" destOrd="0" presId="urn:microsoft.com/office/officeart/2016/7/layout/LinearBlockProcessNumbered"/>
    <dgm:cxn modelId="{27C7F6F8-4351-4F7F-B7E1-A05F01AB2636}" type="presOf" srcId="{9BCE1523-40EF-42BE-AA90-26EF5EA10F71}" destId="{A88EC6F0-A539-4422-ACBE-8040A7CB9C9B}" srcOrd="0" destOrd="0" presId="urn:microsoft.com/office/officeart/2016/7/layout/LinearBlockProcessNumbered"/>
    <dgm:cxn modelId="{35C2B4F9-229C-4D8B-8CC4-FC256B12DDBD}" type="presOf" srcId="{1CC34DFB-8D8B-481D-AA82-CF67F6144EBC}" destId="{7166778C-1A3B-475D-A868-B49D48F63CF3}" srcOrd="0" destOrd="0" presId="urn:microsoft.com/office/officeart/2016/7/layout/LinearBlockProcessNumbered"/>
    <dgm:cxn modelId="{9AD818E1-7028-42D3-8233-0C136DA3ED9C}" type="presParOf" srcId="{45FC97F0-64D8-4A7B-914B-0146D2778AD6}" destId="{4A102FD5-6AA3-46FE-A585-CC95C45FE8C4}" srcOrd="0" destOrd="0" presId="urn:microsoft.com/office/officeart/2016/7/layout/LinearBlockProcessNumbered"/>
    <dgm:cxn modelId="{3F947A98-A9F5-487B-8C7F-8B1B60185876}" type="presParOf" srcId="{4A102FD5-6AA3-46FE-A585-CC95C45FE8C4}" destId="{06A15F03-8BB0-4A1C-9A00-EF22D055202E}" srcOrd="0" destOrd="0" presId="urn:microsoft.com/office/officeart/2016/7/layout/LinearBlockProcessNumbered"/>
    <dgm:cxn modelId="{E3895AF4-5871-479E-88B2-87822B5C014A}" type="presParOf" srcId="{4A102FD5-6AA3-46FE-A585-CC95C45FE8C4}" destId="{F90A8CA3-C3ED-4F21-A0C5-432BC54A2A8D}" srcOrd="1" destOrd="0" presId="urn:microsoft.com/office/officeart/2016/7/layout/LinearBlockProcessNumbered"/>
    <dgm:cxn modelId="{8CEA0470-B790-4555-9C6D-450BA98EE67B}" type="presParOf" srcId="{4A102FD5-6AA3-46FE-A585-CC95C45FE8C4}" destId="{8FA53FCA-4616-4DE8-8108-C9CD7C052D22}" srcOrd="2" destOrd="0" presId="urn:microsoft.com/office/officeart/2016/7/layout/LinearBlockProcessNumbered"/>
    <dgm:cxn modelId="{2E17B6A3-277B-422F-ACC3-0E22859624D5}" type="presParOf" srcId="{45FC97F0-64D8-4A7B-914B-0146D2778AD6}" destId="{42DD6682-C67F-49CF-B3E5-64250C596819}" srcOrd="1" destOrd="0" presId="urn:microsoft.com/office/officeart/2016/7/layout/LinearBlockProcessNumbered"/>
    <dgm:cxn modelId="{C19676FE-41D7-437E-940F-5B6C3AF21E6C}" type="presParOf" srcId="{45FC97F0-64D8-4A7B-914B-0146D2778AD6}" destId="{B26EB81B-7C8A-408E-B9EA-6BFCDBAF38C2}" srcOrd="2" destOrd="0" presId="urn:microsoft.com/office/officeart/2016/7/layout/LinearBlockProcessNumbered"/>
    <dgm:cxn modelId="{4AB20C59-BFCF-48F0-800A-F62B829ED9D8}" type="presParOf" srcId="{B26EB81B-7C8A-408E-B9EA-6BFCDBAF38C2}" destId="{F74346B6-CA3C-4365-AF2A-522AE92367C2}" srcOrd="0" destOrd="0" presId="urn:microsoft.com/office/officeart/2016/7/layout/LinearBlockProcessNumbered"/>
    <dgm:cxn modelId="{098713DF-BB15-44A8-B904-E2533DC3D926}" type="presParOf" srcId="{B26EB81B-7C8A-408E-B9EA-6BFCDBAF38C2}" destId="{7166778C-1A3B-475D-A868-B49D48F63CF3}" srcOrd="1" destOrd="0" presId="urn:microsoft.com/office/officeart/2016/7/layout/LinearBlockProcessNumbered"/>
    <dgm:cxn modelId="{5DF65FA7-77AC-43F0-B31F-3919420EB2A6}" type="presParOf" srcId="{B26EB81B-7C8A-408E-B9EA-6BFCDBAF38C2}" destId="{9B4FC634-499B-4BD9-9E0E-11640880D8F5}" srcOrd="2" destOrd="0" presId="urn:microsoft.com/office/officeart/2016/7/layout/LinearBlockProcessNumbered"/>
    <dgm:cxn modelId="{7EE9D16B-DF1B-45EA-A008-5EA734B09A46}" type="presParOf" srcId="{45FC97F0-64D8-4A7B-914B-0146D2778AD6}" destId="{F2BC86CE-C913-41EF-A49F-1ABDE357E5A9}" srcOrd="3" destOrd="0" presId="urn:microsoft.com/office/officeart/2016/7/layout/LinearBlockProcessNumbered"/>
    <dgm:cxn modelId="{D964D19F-EB08-49C3-88F5-8A0DDF17AA28}" type="presParOf" srcId="{45FC97F0-64D8-4A7B-914B-0146D2778AD6}" destId="{525A0836-DA14-4745-8A1C-0695AE48DA99}" srcOrd="4" destOrd="0" presId="urn:microsoft.com/office/officeart/2016/7/layout/LinearBlockProcessNumbered"/>
    <dgm:cxn modelId="{4B0C32BB-45D5-4D4D-AB5F-27158D8F03E9}" type="presParOf" srcId="{525A0836-DA14-4745-8A1C-0695AE48DA99}" destId="{A88EC6F0-A539-4422-ACBE-8040A7CB9C9B}" srcOrd="0" destOrd="0" presId="urn:microsoft.com/office/officeart/2016/7/layout/LinearBlockProcessNumbered"/>
    <dgm:cxn modelId="{96CCAA04-7376-4C3A-9455-C119F43B4FC7}" type="presParOf" srcId="{525A0836-DA14-4745-8A1C-0695AE48DA99}" destId="{5EF100D4-C91F-4FD2-A92B-85897845DA3D}" srcOrd="1" destOrd="0" presId="urn:microsoft.com/office/officeart/2016/7/layout/LinearBlockProcessNumbered"/>
    <dgm:cxn modelId="{842EE1B9-CCDC-4CBE-8B92-7F4761E07F22}" type="presParOf" srcId="{525A0836-DA14-4745-8A1C-0695AE48DA99}" destId="{6367D936-37B8-4E46-8A64-42ADF927876C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BE5849-A486-4C0C-B2BF-9194DEC6FA3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799DD32-259C-4ECC-AF19-32404933B475}">
      <dgm:prSet/>
      <dgm:spPr/>
      <dgm:t>
        <a:bodyPr/>
        <a:lstStyle/>
        <a:p>
          <a:r>
            <a:rPr lang="ru-RU"/>
            <a:t>Дошка;</a:t>
          </a:r>
          <a:endParaRPr lang="en-US"/>
        </a:p>
      </dgm:t>
    </dgm:pt>
    <dgm:pt modelId="{A7C55400-EE9F-40BB-B627-2312CD39B6DC}" type="parTrans" cxnId="{34EA6945-C555-4C22-B75C-6CA5B9996A9A}">
      <dgm:prSet/>
      <dgm:spPr/>
      <dgm:t>
        <a:bodyPr/>
        <a:lstStyle/>
        <a:p>
          <a:endParaRPr lang="en-US"/>
        </a:p>
      </dgm:t>
    </dgm:pt>
    <dgm:pt modelId="{331764E2-D69B-4C88-8105-75876EE744A5}" type="sibTrans" cxnId="{34EA6945-C555-4C22-B75C-6CA5B9996A9A}">
      <dgm:prSet/>
      <dgm:spPr/>
      <dgm:t>
        <a:bodyPr/>
        <a:lstStyle/>
        <a:p>
          <a:endParaRPr lang="en-US"/>
        </a:p>
      </dgm:t>
    </dgm:pt>
    <dgm:pt modelId="{C4EA5327-B59F-4DB9-BF7F-AE7E95439B81}">
      <dgm:prSet/>
      <dgm:spPr/>
      <dgm:t>
        <a:bodyPr/>
        <a:lstStyle/>
        <a:p>
          <a:r>
            <a:rPr lang="ru-RU"/>
            <a:t>Плакати із зображенням кола і круга;</a:t>
          </a:r>
          <a:endParaRPr lang="en-US"/>
        </a:p>
      </dgm:t>
    </dgm:pt>
    <dgm:pt modelId="{AFDE8465-F2BD-4473-97BC-BC7A9DCD754A}" type="parTrans" cxnId="{DE60A625-E5F4-4C42-84B2-5BECB863F487}">
      <dgm:prSet/>
      <dgm:spPr/>
      <dgm:t>
        <a:bodyPr/>
        <a:lstStyle/>
        <a:p>
          <a:endParaRPr lang="en-US"/>
        </a:p>
      </dgm:t>
    </dgm:pt>
    <dgm:pt modelId="{FC5BF918-0902-4DAB-9114-350FBBF4B768}" type="sibTrans" cxnId="{DE60A625-E5F4-4C42-84B2-5BECB863F487}">
      <dgm:prSet/>
      <dgm:spPr/>
      <dgm:t>
        <a:bodyPr/>
        <a:lstStyle/>
        <a:p>
          <a:endParaRPr lang="en-US"/>
        </a:p>
      </dgm:t>
    </dgm:pt>
    <dgm:pt modelId="{CB7CCB52-73D3-476D-8E43-F07289C3CE2B}">
      <dgm:prSet/>
      <dgm:spPr/>
      <dgm:t>
        <a:bodyPr/>
        <a:lstStyle/>
        <a:p>
          <a:r>
            <a:rPr lang="ru-RU"/>
            <a:t>Циркуль;</a:t>
          </a:r>
          <a:endParaRPr lang="en-US"/>
        </a:p>
      </dgm:t>
    </dgm:pt>
    <dgm:pt modelId="{E56C7C53-8133-4451-9A10-913F73678EB8}" type="parTrans" cxnId="{B7A40DB7-22C7-4F08-9881-4C10CA1A7F57}">
      <dgm:prSet/>
      <dgm:spPr/>
      <dgm:t>
        <a:bodyPr/>
        <a:lstStyle/>
        <a:p>
          <a:endParaRPr lang="en-US"/>
        </a:p>
      </dgm:t>
    </dgm:pt>
    <dgm:pt modelId="{BB4A6344-E960-4357-81CA-090B2AF7B8E6}" type="sibTrans" cxnId="{B7A40DB7-22C7-4F08-9881-4C10CA1A7F57}">
      <dgm:prSet/>
      <dgm:spPr/>
      <dgm:t>
        <a:bodyPr/>
        <a:lstStyle/>
        <a:p>
          <a:endParaRPr lang="en-US"/>
        </a:p>
      </dgm:t>
    </dgm:pt>
    <dgm:pt modelId="{6AB2C520-584D-4784-93E6-5DA46C568977}">
      <dgm:prSet/>
      <dgm:spPr/>
      <dgm:t>
        <a:bodyPr/>
        <a:lstStyle/>
        <a:p>
          <a:r>
            <a:rPr lang="ru-RU"/>
            <a:t>Лінійка;</a:t>
          </a:r>
          <a:endParaRPr lang="en-US"/>
        </a:p>
      </dgm:t>
    </dgm:pt>
    <dgm:pt modelId="{F7152C37-5878-4C7A-93BE-8F2439ABB29E}" type="parTrans" cxnId="{90B21C4F-5DED-44F4-B4C4-CC25D58D8E57}">
      <dgm:prSet/>
      <dgm:spPr/>
      <dgm:t>
        <a:bodyPr/>
        <a:lstStyle/>
        <a:p>
          <a:endParaRPr lang="en-US"/>
        </a:p>
      </dgm:t>
    </dgm:pt>
    <dgm:pt modelId="{1AC54AC5-69E2-4E7C-9235-E291DC74F6CF}" type="sibTrans" cxnId="{90B21C4F-5DED-44F4-B4C4-CC25D58D8E57}">
      <dgm:prSet/>
      <dgm:spPr/>
      <dgm:t>
        <a:bodyPr/>
        <a:lstStyle/>
        <a:p>
          <a:endParaRPr lang="en-US"/>
        </a:p>
      </dgm:t>
    </dgm:pt>
    <dgm:pt modelId="{83835E1B-9F5C-4A4F-9840-1BD6F0A14D90}">
      <dgm:prSet/>
      <dgm:spPr/>
      <dgm:t>
        <a:bodyPr/>
        <a:lstStyle/>
        <a:p>
          <a:r>
            <a:rPr lang="ru-RU"/>
            <a:t>Круги з паперу;</a:t>
          </a:r>
          <a:endParaRPr lang="en-US"/>
        </a:p>
      </dgm:t>
    </dgm:pt>
    <dgm:pt modelId="{CA84E118-4C4A-48E3-84F2-E8ABBDA3B83F}" type="parTrans" cxnId="{9FB3CD92-7E0A-4711-A878-653CE44BA0D1}">
      <dgm:prSet/>
      <dgm:spPr/>
      <dgm:t>
        <a:bodyPr/>
        <a:lstStyle/>
        <a:p>
          <a:endParaRPr lang="en-US"/>
        </a:p>
      </dgm:t>
    </dgm:pt>
    <dgm:pt modelId="{800ABBE0-0712-4A53-B801-B89E526E76AC}" type="sibTrans" cxnId="{9FB3CD92-7E0A-4711-A878-653CE44BA0D1}">
      <dgm:prSet/>
      <dgm:spPr/>
      <dgm:t>
        <a:bodyPr/>
        <a:lstStyle/>
        <a:p>
          <a:endParaRPr lang="en-US"/>
        </a:p>
      </dgm:t>
    </dgm:pt>
    <dgm:pt modelId="{D44A270E-6CDF-4805-B65A-597ED731807D}">
      <dgm:prSet/>
      <dgm:spPr/>
      <dgm:t>
        <a:bodyPr/>
        <a:lstStyle/>
        <a:p>
          <a:r>
            <a:rPr lang="ru-RU"/>
            <a:t>Кольорові олівці;</a:t>
          </a:r>
          <a:endParaRPr lang="en-US"/>
        </a:p>
      </dgm:t>
    </dgm:pt>
    <dgm:pt modelId="{6145BDF4-F8E6-4C2F-937A-950F85157EC2}" type="parTrans" cxnId="{20F8D21C-4850-445B-B78B-57CF604A0535}">
      <dgm:prSet/>
      <dgm:spPr/>
      <dgm:t>
        <a:bodyPr/>
        <a:lstStyle/>
        <a:p>
          <a:endParaRPr lang="en-US"/>
        </a:p>
      </dgm:t>
    </dgm:pt>
    <dgm:pt modelId="{409589CC-F7DB-40D1-BAFD-E6AF5DFC54A2}" type="sibTrans" cxnId="{20F8D21C-4850-445B-B78B-57CF604A0535}">
      <dgm:prSet/>
      <dgm:spPr/>
      <dgm:t>
        <a:bodyPr/>
        <a:lstStyle/>
        <a:p>
          <a:endParaRPr lang="en-US"/>
        </a:p>
      </dgm:t>
    </dgm:pt>
    <dgm:pt modelId="{40529C89-FBBE-47C4-B1D3-BCA7F8306B84}">
      <dgm:prSet/>
      <dgm:spPr/>
      <dgm:t>
        <a:bodyPr/>
        <a:lstStyle/>
        <a:p>
          <a:r>
            <a:rPr lang="ru-RU"/>
            <a:t>Роздатковий матеріал (завдання, картки).</a:t>
          </a:r>
          <a:endParaRPr lang="en-US"/>
        </a:p>
      </dgm:t>
    </dgm:pt>
    <dgm:pt modelId="{A7170B8D-1D8E-4281-B065-02A1FDC2B4E1}" type="parTrans" cxnId="{8CE1A0DD-8460-4A39-8B27-4D66DAEF0E0B}">
      <dgm:prSet/>
      <dgm:spPr/>
      <dgm:t>
        <a:bodyPr/>
        <a:lstStyle/>
        <a:p>
          <a:endParaRPr lang="en-US"/>
        </a:p>
      </dgm:t>
    </dgm:pt>
    <dgm:pt modelId="{EF614882-5C10-460D-9851-ACF0EE722017}" type="sibTrans" cxnId="{8CE1A0DD-8460-4A39-8B27-4D66DAEF0E0B}">
      <dgm:prSet/>
      <dgm:spPr/>
      <dgm:t>
        <a:bodyPr/>
        <a:lstStyle/>
        <a:p>
          <a:endParaRPr lang="en-US"/>
        </a:p>
      </dgm:t>
    </dgm:pt>
    <dgm:pt modelId="{281C97E9-EE3D-4F13-B627-3A21B79B0015}" type="pres">
      <dgm:prSet presAssocID="{2FBE5849-A486-4C0C-B2BF-9194DEC6FA34}" presName="linear" presStyleCnt="0">
        <dgm:presLayoutVars>
          <dgm:animLvl val="lvl"/>
          <dgm:resizeHandles val="exact"/>
        </dgm:presLayoutVars>
      </dgm:prSet>
      <dgm:spPr/>
    </dgm:pt>
    <dgm:pt modelId="{D8566F60-67C6-40A8-A463-701532A9607C}" type="pres">
      <dgm:prSet presAssocID="{2799DD32-259C-4ECC-AF19-32404933B475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592F8B21-5434-4457-A1C2-243074D71C1D}" type="pres">
      <dgm:prSet presAssocID="{331764E2-D69B-4C88-8105-75876EE744A5}" presName="spacer" presStyleCnt="0"/>
      <dgm:spPr/>
    </dgm:pt>
    <dgm:pt modelId="{8BEFF3B5-1245-41A2-95FA-2EA7EB21E96F}" type="pres">
      <dgm:prSet presAssocID="{C4EA5327-B59F-4DB9-BF7F-AE7E95439B81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1F2F0B2F-9CD2-46D8-9E8E-11F29A874AC9}" type="pres">
      <dgm:prSet presAssocID="{FC5BF918-0902-4DAB-9114-350FBBF4B768}" presName="spacer" presStyleCnt="0"/>
      <dgm:spPr/>
    </dgm:pt>
    <dgm:pt modelId="{88513C72-C0CA-4B5F-8F65-9BC5DE9CA222}" type="pres">
      <dgm:prSet presAssocID="{CB7CCB52-73D3-476D-8E43-F07289C3CE2B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29B9ADDD-71EB-4695-B94A-1763BE67E93A}" type="pres">
      <dgm:prSet presAssocID="{BB4A6344-E960-4357-81CA-090B2AF7B8E6}" presName="spacer" presStyleCnt="0"/>
      <dgm:spPr/>
    </dgm:pt>
    <dgm:pt modelId="{55974461-81D4-4ECA-B2ED-6AED1B1D0A5B}" type="pres">
      <dgm:prSet presAssocID="{6AB2C520-584D-4784-93E6-5DA46C568977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5F12F730-5E5D-4214-B2B1-D76DA6912C14}" type="pres">
      <dgm:prSet presAssocID="{1AC54AC5-69E2-4E7C-9235-E291DC74F6CF}" presName="spacer" presStyleCnt="0"/>
      <dgm:spPr/>
    </dgm:pt>
    <dgm:pt modelId="{6A2C1200-ABB9-4878-B09B-9CB85C86F2C8}" type="pres">
      <dgm:prSet presAssocID="{83835E1B-9F5C-4A4F-9840-1BD6F0A14D90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48D3DE6B-664D-4C3A-A394-A8AC3B4D0926}" type="pres">
      <dgm:prSet presAssocID="{800ABBE0-0712-4A53-B801-B89E526E76AC}" presName="spacer" presStyleCnt="0"/>
      <dgm:spPr/>
    </dgm:pt>
    <dgm:pt modelId="{424454F9-7238-44C9-A4DA-E0DC393A2868}" type="pres">
      <dgm:prSet presAssocID="{D44A270E-6CDF-4805-B65A-597ED731807D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B53E5CB5-F4F8-425A-AA3A-F811310DA69F}" type="pres">
      <dgm:prSet presAssocID="{409589CC-F7DB-40D1-BAFD-E6AF5DFC54A2}" presName="spacer" presStyleCnt="0"/>
      <dgm:spPr/>
    </dgm:pt>
    <dgm:pt modelId="{5D925254-0225-47EC-B1BC-293C5D26DD25}" type="pres">
      <dgm:prSet presAssocID="{40529C89-FBBE-47C4-B1D3-BCA7F8306B84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20F8D21C-4850-445B-B78B-57CF604A0535}" srcId="{2FBE5849-A486-4C0C-B2BF-9194DEC6FA34}" destId="{D44A270E-6CDF-4805-B65A-597ED731807D}" srcOrd="5" destOrd="0" parTransId="{6145BDF4-F8E6-4C2F-937A-950F85157EC2}" sibTransId="{409589CC-F7DB-40D1-BAFD-E6AF5DFC54A2}"/>
    <dgm:cxn modelId="{DE60A625-E5F4-4C42-84B2-5BECB863F487}" srcId="{2FBE5849-A486-4C0C-B2BF-9194DEC6FA34}" destId="{C4EA5327-B59F-4DB9-BF7F-AE7E95439B81}" srcOrd="1" destOrd="0" parTransId="{AFDE8465-F2BD-4473-97BC-BC7A9DCD754A}" sibTransId="{FC5BF918-0902-4DAB-9114-350FBBF4B768}"/>
    <dgm:cxn modelId="{67CD0329-72B3-4C79-B5B7-4F334E0EE148}" type="presOf" srcId="{6AB2C520-584D-4784-93E6-5DA46C568977}" destId="{55974461-81D4-4ECA-B2ED-6AED1B1D0A5B}" srcOrd="0" destOrd="0" presId="urn:microsoft.com/office/officeart/2005/8/layout/vList2"/>
    <dgm:cxn modelId="{20B2815D-C41E-429D-82A1-BEF4EC3C0E2B}" type="presOf" srcId="{C4EA5327-B59F-4DB9-BF7F-AE7E95439B81}" destId="{8BEFF3B5-1245-41A2-95FA-2EA7EB21E96F}" srcOrd="0" destOrd="0" presId="urn:microsoft.com/office/officeart/2005/8/layout/vList2"/>
    <dgm:cxn modelId="{34EA6945-C555-4C22-B75C-6CA5B9996A9A}" srcId="{2FBE5849-A486-4C0C-B2BF-9194DEC6FA34}" destId="{2799DD32-259C-4ECC-AF19-32404933B475}" srcOrd="0" destOrd="0" parTransId="{A7C55400-EE9F-40BB-B627-2312CD39B6DC}" sibTransId="{331764E2-D69B-4C88-8105-75876EE744A5}"/>
    <dgm:cxn modelId="{3C5C0667-E741-424E-9148-2CF4F1456A7A}" type="presOf" srcId="{83835E1B-9F5C-4A4F-9840-1BD6F0A14D90}" destId="{6A2C1200-ABB9-4878-B09B-9CB85C86F2C8}" srcOrd="0" destOrd="0" presId="urn:microsoft.com/office/officeart/2005/8/layout/vList2"/>
    <dgm:cxn modelId="{90B21C4F-5DED-44F4-B4C4-CC25D58D8E57}" srcId="{2FBE5849-A486-4C0C-B2BF-9194DEC6FA34}" destId="{6AB2C520-584D-4784-93E6-5DA46C568977}" srcOrd="3" destOrd="0" parTransId="{F7152C37-5878-4C7A-93BE-8F2439ABB29E}" sibTransId="{1AC54AC5-69E2-4E7C-9235-E291DC74F6CF}"/>
    <dgm:cxn modelId="{FFF6E753-5E96-408B-A8F4-4FC63ABDC2A8}" type="presOf" srcId="{D44A270E-6CDF-4805-B65A-597ED731807D}" destId="{424454F9-7238-44C9-A4DA-E0DC393A2868}" srcOrd="0" destOrd="0" presId="urn:microsoft.com/office/officeart/2005/8/layout/vList2"/>
    <dgm:cxn modelId="{9FB3CD92-7E0A-4711-A878-653CE44BA0D1}" srcId="{2FBE5849-A486-4C0C-B2BF-9194DEC6FA34}" destId="{83835E1B-9F5C-4A4F-9840-1BD6F0A14D90}" srcOrd="4" destOrd="0" parTransId="{CA84E118-4C4A-48E3-84F2-E8ABBDA3B83F}" sibTransId="{800ABBE0-0712-4A53-B801-B89E526E76AC}"/>
    <dgm:cxn modelId="{8BC767A1-20C4-44EE-9BEB-D69914EFFC1F}" type="presOf" srcId="{2FBE5849-A486-4C0C-B2BF-9194DEC6FA34}" destId="{281C97E9-EE3D-4F13-B627-3A21B79B0015}" srcOrd="0" destOrd="0" presId="urn:microsoft.com/office/officeart/2005/8/layout/vList2"/>
    <dgm:cxn modelId="{C84163A7-389F-4539-9901-4D1BE0458A1F}" type="presOf" srcId="{2799DD32-259C-4ECC-AF19-32404933B475}" destId="{D8566F60-67C6-40A8-A463-701532A9607C}" srcOrd="0" destOrd="0" presId="urn:microsoft.com/office/officeart/2005/8/layout/vList2"/>
    <dgm:cxn modelId="{B7A40DB7-22C7-4F08-9881-4C10CA1A7F57}" srcId="{2FBE5849-A486-4C0C-B2BF-9194DEC6FA34}" destId="{CB7CCB52-73D3-476D-8E43-F07289C3CE2B}" srcOrd="2" destOrd="0" parTransId="{E56C7C53-8133-4451-9A10-913F73678EB8}" sibTransId="{BB4A6344-E960-4357-81CA-090B2AF7B8E6}"/>
    <dgm:cxn modelId="{8CE1A0DD-8460-4A39-8B27-4D66DAEF0E0B}" srcId="{2FBE5849-A486-4C0C-B2BF-9194DEC6FA34}" destId="{40529C89-FBBE-47C4-B1D3-BCA7F8306B84}" srcOrd="6" destOrd="0" parTransId="{A7170B8D-1D8E-4281-B065-02A1FDC2B4E1}" sibTransId="{EF614882-5C10-460D-9851-ACF0EE722017}"/>
    <dgm:cxn modelId="{9F2167F5-5017-4582-9578-426915060BFC}" type="presOf" srcId="{CB7CCB52-73D3-476D-8E43-F07289C3CE2B}" destId="{88513C72-C0CA-4B5F-8F65-9BC5DE9CA222}" srcOrd="0" destOrd="0" presId="urn:microsoft.com/office/officeart/2005/8/layout/vList2"/>
    <dgm:cxn modelId="{F8BA49F7-CE24-4FA9-A293-0F64E79EFEBF}" type="presOf" srcId="{40529C89-FBBE-47C4-B1D3-BCA7F8306B84}" destId="{5D925254-0225-47EC-B1BC-293C5D26DD25}" srcOrd="0" destOrd="0" presId="urn:microsoft.com/office/officeart/2005/8/layout/vList2"/>
    <dgm:cxn modelId="{06E654AD-8143-4B4D-AE6A-8B154387B134}" type="presParOf" srcId="{281C97E9-EE3D-4F13-B627-3A21B79B0015}" destId="{D8566F60-67C6-40A8-A463-701532A9607C}" srcOrd="0" destOrd="0" presId="urn:microsoft.com/office/officeart/2005/8/layout/vList2"/>
    <dgm:cxn modelId="{C4B28A77-0C2C-4F68-89FA-01F4FE21FA87}" type="presParOf" srcId="{281C97E9-EE3D-4F13-B627-3A21B79B0015}" destId="{592F8B21-5434-4457-A1C2-243074D71C1D}" srcOrd="1" destOrd="0" presId="urn:microsoft.com/office/officeart/2005/8/layout/vList2"/>
    <dgm:cxn modelId="{921B11A6-8498-41DD-8563-ABC1BA3E4480}" type="presParOf" srcId="{281C97E9-EE3D-4F13-B627-3A21B79B0015}" destId="{8BEFF3B5-1245-41A2-95FA-2EA7EB21E96F}" srcOrd="2" destOrd="0" presId="urn:microsoft.com/office/officeart/2005/8/layout/vList2"/>
    <dgm:cxn modelId="{507E01B2-95F2-415B-9649-78904AA81F18}" type="presParOf" srcId="{281C97E9-EE3D-4F13-B627-3A21B79B0015}" destId="{1F2F0B2F-9CD2-46D8-9E8E-11F29A874AC9}" srcOrd="3" destOrd="0" presId="urn:microsoft.com/office/officeart/2005/8/layout/vList2"/>
    <dgm:cxn modelId="{03FEFFE4-DB8A-420E-A53E-1B19F815B5D8}" type="presParOf" srcId="{281C97E9-EE3D-4F13-B627-3A21B79B0015}" destId="{88513C72-C0CA-4B5F-8F65-9BC5DE9CA222}" srcOrd="4" destOrd="0" presId="urn:microsoft.com/office/officeart/2005/8/layout/vList2"/>
    <dgm:cxn modelId="{F173D7AE-C90F-4EB2-ABB2-745B3F85ABFD}" type="presParOf" srcId="{281C97E9-EE3D-4F13-B627-3A21B79B0015}" destId="{29B9ADDD-71EB-4695-B94A-1763BE67E93A}" srcOrd="5" destOrd="0" presId="urn:microsoft.com/office/officeart/2005/8/layout/vList2"/>
    <dgm:cxn modelId="{5B9F6060-E611-4C12-BD95-5613EDEE4FCD}" type="presParOf" srcId="{281C97E9-EE3D-4F13-B627-3A21B79B0015}" destId="{55974461-81D4-4ECA-B2ED-6AED1B1D0A5B}" srcOrd="6" destOrd="0" presId="urn:microsoft.com/office/officeart/2005/8/layout/vList2"/>
    <dgm:cxn modelId="{0A2BB7AD-AF98-475A-90F2-86F6E69A633A}" type="presParOf" srcId="{281C97E9-EE3D-4F13-B627-3A21B79B0015}" destId="{5F12F730-5E5D-4214-B2B1-D76DA6912C14}" srcOrd="7" destOrd="0" presId="urn:microsoft.com/office/officeart/2005/8/layout/vList2"/>
    <dgm:cxn modelId="{4C256F0D-4859-4550-8AFF-91F9D5F8F254}" type="presParOf" srcId="{281C97E9-EE3D-4F13-B627-3A21B79B0015}" destId="{6A2C1200-ABB9-4878-B09B-9CB85C86F2C8}" srcOrd="8" destOrd="0" presId="urn:microsoft.com/office/officeart/2005/8/layout/vList2"/>
    <dgm:cxn modelId="{E786C491-E13E-4A34-BFDA-2A04A9FA032D}" type="presParOf" srcId="{281C97E9-EE3D-4F13-B627-3A21B79B0015}" destId="{48D3DE6B-664D-4C3A-A394-A8AC3B4D0926}" srcOrd="9" destOrd="0" presId="urn:microsoft.com/office/officeart/2005/8/layout/vList2"/>
    <dgm:cxn modelId="{0D4C10D0-4B3B-4A08-982E-93AD29984768}" type="presParOf" srcId="{281C97E9-EE3D-4F13-B627-3A21B79B0015}" destId="{424454F9-7238-44C9-A4DA-E0DC393A2868}" srcOrd="10" destOrd="0" presId="urn:microsoft.com/office/officeart/2005/8/layout/vList2"/>
    <dgm:cxn modelId="{65540D01-6A13-4FB6-94BF-9C119E7D2499}" type="presParOf" srcId="{281C97E9-EE3D-4F13-B627-3A21B79B0015}" destId="{B53E5CB5-F4F8-425A-AA3A-F811310DA69F}" srcOrd="11" destOrd="0" presId="urn:microsoft.com/office/officeart/2005/8/layout/vList2"/>
    <dgm:cxn modelId="{0FCB65C4-6910-4918-838F-CA73EDDE4904}" type="presParOf" srcId="{281C97E9-EE3D-4F13-B627-3A21B79B0015}" destId="{5D925254-0225-47EC-B1BC-293C5D26DD25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BCA0EE-519D-41C6-8A68-C2278006B790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2B403E2-E8F3-491F-8C17-B54EA0D19A29}">
      <dgm:prSet/>
      <dgm:spPr/>
      <dgm:t>
        <a:bodyPr/>
        <a:lstStyle/>
        <a:p>
          <a:r>
            <a:rPr lang="ru-RU" b="1"/>
            <a:t>Відкрийте циркуль і встановіть гострий кінець в точку, де буде центр кола.</a:t>
          </a:r>
          <a:endParaRPr lang="en-US"/>
        </a:p>
      </dgm:t>
    </dgm:pt>
    <dgm:pt modelId="{8E27604C-3B84-4782-890B-3BE35BA1F092}" type="parTrans" cxnId="{877DED9F-6AFF-4700-A9F9-C068B98A7323}">
      <dgm:prSet/>
      <dgm:spPr/>
      <dgm:t>
        <a:bodyPr/>
        <a:lstStyle/>
        <a:p>
          <a:endParaRPr lang="en-US"/>
        </a:p>
      </dgm:t>
    </dgm:pt>
    <dgm:pt modelId="{53853882-0B00-4995-ADEB-69FB3D065CF6}" type="sibTrans" cxnId="{877DED9F-6AFF-4700-A9F9-C068B98A7323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042E8928-1892-41DA-9429-CC7E718256EF}">
      <dgm:prSet/>
      <dgm:spPr/>
      <dgm:t>
        <a:bodyPr/>
        <a:lstStyle/>
        <a:p>
          <a:r>
            <a:rPr lang="ru-RU" b="1"/>
            <a:t>Не змінюючи розкриття циркуля, візьміть олівець і поставте його на папір.</a:t>
          </a:r>
          <a:endParaRPr lang="en-US"/>
        </a:p>
      </dgm:t>
    </dgm:pt>
    <dgm:pt modelId="{0249D778-6B8C-4FA0-BF74-A81E3B07C7F6}" type="parTrans" cxnId="{ED019174-E82F-401A-8B89-F5635CE274B6}">
      <dgm:prSet/>
      <dgm:spPr/>
      <dgm:t>
        <a:bodyPr/>
        <a:lstStyle/>
        <a:p>
          <a:endParaRPr lang="en-US"/>
        </a:p>
      </dgm:t>
    </dgm:pt>
    <dgm:pt modelId="{C4C260A7-51D5-4424-BF02-F4F54FD186C8}" type="sibTrans" cxnId="{ED019174-E82F-401A-8B89-F5635CE274B6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289C276B-D1AD-4BFC-A8FC-3C4E309202BE}">
      <dgm:prSet/>
      <dgm:spPr/>
      <dgm:t>
        <a:bodyPr/>
        <a:lstStyle/>
        <a:p>
          <a:r>
            <a:rPr lang="ru-RU" b="1"/>
            <a:t>Проведіть коло, повертаючи циркуль навколо гострого кінця.</a:t>
          </a:r>
          <a:endParaRPr lang="en-US"/>
        </a:p>
      </dgm:t>
    </dgm:pt>
    <dgm:pt modelId="{4066D515-DF70-47C4-94A5-C42C117573D3}" type="parTrans" cxnId="{45722797-45DD-4743-93D6-FDAE49C41DB1}">
      <dgm:prSet/>
      <dgm:spPr/>
      <dgm:t>
        <a:bodyPr/>
        <a:lstStyle/>
        <a:p>
          <a:endParaRPr lang="en-US"/>
        </a:p>
      </dgm:t>
    </dgm:pt>
    <dgm:pt modelId="{C466FED4-9734-4831-8E61-BA862E781BA1}" type="sibTrans" cxnId="{45722797-45DD-4743-93D6-FDAE49C41DB1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5E938023-B85E-47F0-843C-80582612EBF9}" type="pres">
      <dgm:prSet presAssocID="{FBBCA0EE-519D-41C6-8A68-C2278006B790}" presName="Name0" presStyleCnt="0">
        <dgm:presLayoutVars>
          <dgm:animLvl val="lvl"/>
          <dgm:resizeHandles val="exact"/>
        </dgm:presLayoutVars>
      </dgm:prSet>
      <dgm:spPr/>
    </dgm:pt>
    <dgm:pt modelId="{09A4A154-9A5E-49A2-9D73-4D17D444A9FB}" type="pres">
      <dgm:prSet presAssocID="{62B403E2-E8F3-491F-8C17-B54EA0D19A29}" presName="compositeNode" presStyleCnt="0">
        <dgm:presLayoutVars>
          <dgm:bulletEnabled val="1"/>
        </dgm:presLayoutVars>
      </dgm:prSet>
      <dgm:spPr/>
    </dgm:pt>
    <dgm:pt modelId="{DC87B3DA-96AD-46A3-8D7D-18A9E5B846F9}" type="pres">
      <dgm:prSet presAssocID="{62B403E2-E8F3-491F-8C17-B54EA0D19A29}" presName="bgRect" presStyleLbl="alignNode1" presStyleIdx="0" presStyleCnt="3" custLinFactNeighborX="-25" custLinFactNeighborY="68"/>
      <dgm:spPr/>
    </dgm:pt>
    <dgm:pt modelId="{52AB4362-77AB-4C02-A939-DD18CE6F80D2}" type="pres">
      <dgm:prSet presAssocID="{53853882-0B00-4995-ADEB-69FB3D065CF6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3D971E8E-3102-43F6-ADC6-E3DFA3F55424}" type="pres">
      <dgm:prSet presAssocID="{62B403E2-E8F3-491F-8C17-B54EA0D19A29}" presName="nodeRect" presStyleLbl="alignNode1" presStyleIdx="0" presStyleCnt="3">
        <dgm:presLayoutVars>
          <dgm:bulletEnabled val="1"/>
        </dgm:presLayoutVars>
      </dgm:prSet>
      <dgm:spPr/>
    </dgm:pt>
    <dgm:pt modelId="{490DBFD9-C47B-47BF-A0FD-C9F0E68CE9F1}" type="pres">
      <dgm:prSet presAssocID="{53853882-0B00-4995-ADEB-69FB3D065CF6}" presName="sibTrans" presStyleCnt="0"/>
      <dgm:spPr/>
    </dgm:pt>
    <dgm:pt modelId="{973C315F-40C9-45B5-8CD6-20524A7BCA76}" type="pres">
      <dgm:prSet presAssocID="{042E8928-1892-41DA-9429-CC7E718256EF}" presName="compositeNode" presStyleCnt="0">
        <dgm:presLayoutVars>
          <dgm:bulletEnabled val="1"/>
        </dgm:presLayoutVars>
      </dgm:prSet>
      <dgm:spPr/>
    </dgm:pt>
    <dgm:pt modelId="{A50A5DAC-6B95-4188-80FE-9106AA168F83}" type="pres">
      <dgm:prSet presAssocID="{042E8928-1892-41DA-9429-CC7E718256EF}" presName="bgRect" presStyleLbl="alignNode1" presStyleIdx="1" presStyleCnt="3"/>
      <dgm:spPr/>
    </dgm:pt>
    <dgm:pt modelId="{55AD126F-D898-4E98-B5C3-297E8D925DE0}" type="pres">
      <dgm:prSet presAssocID="{C4C260A7-51D5-4424-BF02-F4F54FD186C8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F5B99FC4-1CDC-4AFA-9196-CDD5A7F9F44E}" type="pres">
      <dgm:prSet presAssocID="{042E8928-1892-41DA-9429-CC7E718256EF}" presName="nodeRect" presStyleLbl="alignNode1" presStyleIdx="1" presStyleCnt="3">
        <dgm:presLayoutVars>
          <dgm:bulletEnabled val="1"/>
        </dgm:presLayoutVars>
      </dgm:prSet>
      <dgm:spPr/>
    </dgm:pt>
    <dgm:pt modelId="{763815BC-051D-4157-912E-A1CDC83F790C}" type="pres">
      <dgm:prSet presAssocID="{C4C260A7-51D5-4424-BF02-F4F54FD186C8}" presName="sibTrans" presStyleCnt="0"/>
      <dgm:spPr/>
    </dgm:pt>
    <dgm:pt modelId="{E3DA55C9-4254-4CD5-93D3-EF22930D3B2A}" type="pres">
      <dgm:prSet presAssocID="{289C276B-D1AD-4BFC-A8FC-3C4E309202BE}" presName="compositeNode" presStyleCnt="0">
        <dgm:presLayoutVars>
          <dgm:bulletEnabled val="1"/>
        </dgm:presLayoutVars>
      </dgm:prSet>
      <dgm:spPr/>
    </dgm:pt>
    <dgm:pt modelId="{33D8B26E-0791-4F36-BFE2-919B4CE6275E}" type="pres">
      <dgm:prSet presAssocID="{289C276B-D1AD-4BFC-A8FC-3C4E309202BE}" presName="bgRect" presStyleLbl="alignNode1" presStyleIdx="2" presStyleCnt="3"/>
      <dgm:spPr/>
    </dgm:pt>
    <dgm:pt modelId="{FD7FB5E2-CDFA-43BC-8BAB-8E8C795AED56}" type="pres">
      <dgm:prSet presAssocID="{C466FED4-9734-4831-8E61-BA862E781BA1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C4D41CBE-9AA2-4851-8548-9C34A3FCB70E}" type="pres">
      <dgm:prSet presAssocID="{289C276B-D1AD-4BFC-A8FC-3C4E309202BE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1E020B10-06D1-4470-8E4D-18969EA2FF48}" type="presOf" srcId="{C466FED4-9734-4831-8E61-BA862E781BA1}" destId="{FD7FB5E2-CDFA-43BC-8BAB-8E8C795AED56}" srcOrd="0" destOrd="0" presId="urn:microsoft.com/office/officeart/2016/7/layout/LinearBlockProcessNumbered"/>
    <dgm:cxn modelId="{A866B214-B611-445C-BFE8-5BE2E95EA8AF}" type="presOf" srcId="{289C276B-D1AD-4BFC-A8FC-3C4E309202BE}" destId="{33D8B26E-0791-4F36-BFE2-919B4CE6275E}" srcOrd="0" destOrd="0" presId="urn:microsoft.com/office/officeart/2016/7/layout/LinearBlockProcessNumbered"/>
    <dgm:cxn modelId="{3C9AAA3D-FFFC-48C9-8C79-1D2442CB3BC6}" type="presOf" srcId="{53853882-0B00-4995-ADEB-69FB3D065CF6}" destId="{52AB4362-77AB-4C02-A939-DD18CE6F80D2}" srcOrd="0" destOrd="0" presId="urn:microsoft.com/office/officeart/2016/7/layout/LinearBlockProcessNumbered"/>
    <dgm:cxn modelId="{190D7763-CD80-407D-9B60-D4250076E3C9}" type="presOf" srcId="{FBBCA0EE-519D-41C6-8A68-C2278006B790}" destId="{5E938023-B85E-47F0-843C-80582612EBF9}" srcOrd="0" destOrd="0" presId="urn:microsoft.com/office/officeart/2016/7/layout/LinearBlockProcessNumbered"/>
    <dgm:cxn modelId="{9575AA6D-AAD7-4CBF-9C99-9D76013A4C18}" type="presOf" srcId="{62B403E2-E8F3-491F-8C17-B54EA0D19A29}" destId="{3D971E8E-3102-43F6-ADC6-E3DFA3F55424}" srcOrd="1" destOrd="0" presId="urn:microsoft.com/office/officeart/2016/7/layout/LinearBlockProcessNumbered"/>
    <dgm:cxn modelId="{3EACCF53-B47A-43EA-AFAF-D78FFC8AF3CB}" type="presOf" srcId="{289C276B-D1AD-4BFC-A8FC-3C4E309202BE}" destId="{C4D41CBE-9AA2-4851-8548-9C34A3FCB70E}" srcOrd="1" destOrd="0" presId="urn:microsoft.com/office/officeart/2016/7/layout/LinearBlockProcessNumbered"/>
    <dgm:cxn modelId="{ED019174-E82F-401A-8B89-F5635CE274B6}" srcId="{FBBCA0EE-519D-41C6-8A68-C2278006B790}" destId="{042E8928-1892-41DA-9429-CC7E718256EF}" srcOrd="1" destOrd="0" parTransId="{0249D778-6B8C-4FA0-BF74-A81E3B07C7F6}" sibTransId="{C4C260A7-51D5-4424-BF02-F4F54FD186C8}"/>
    <dgm:cxn modelId="{F50FFE7E-19AC-4B1B-9909-544AE6A6DC5C}" type="presOf" srcId="{C4C260A7-51D5-4424-BF02-F4F54FD186C8}" destId="{55AD126F-D898-4E98-B5C3-297E8D925DE0}" srcOrd="0" destOrd="0" presId="urn:microsoft.com/office/officeart/2016/7/layout/LinearBlockProcessNumbered"/>
    <dgm:cxn modelId="{45722797-45DD-4743-93D6-FDAE49C41DB1}" srcId="{FBBCA0EE-519D-41C6-8A68-C2278006B790}" destId="{289C276B-D1AD-4BFC-A8FC-3C4E309202BE}" srcOrd="2" destOrd="0" parTransId="{4066D515-DF70-47C4-94A5-C42C117573D3}" sibTransId="{C466FED4-9734-4831-8E61-BA862E781BA1}"/>
    <dgm:cxn modelId="{877DED9F-6AFF-4700-A9F9-C068B98A7323}" srcId="{FBBCA0EE-519D-41C6-8A68-C2278006B790}" destId="{62B403E2-E8F3-491F-8C17-B54EA0D19A29}" srcOrd="0" destOrd="0" parTransId="{8E27604C-3B84-4782-890B-3BE35BA1F092}" sibTransId="{53853882-0B00-4995-ADEB-69FB3D065CF6}"/>
    <dgm:cxn modelId="{59E2DBD9-E58D-4430-8F8C-A4A977DE287D}" type="presOf" srcId="{62B403E2-E8F3-491F-8C17-B54EA0D19A29}" destId="{DC87B3DA-96AD-46A3-8D7D-18A9E5B846F9}" srcOrd="0" destOrd="0" presId="urn:microsoft.com/office/officeart/2016/7/layout/LinearBlockProcessNumbered"/>
    <dgm:cxn modelId="{0C2FD8E2-C6AF-48C5-B886-C3A81ABD4E43}" type="presOf" srcId="{042E8928-1892-41DA-9429-CC7E718256EF}" destId="{F5B99FC4-1CDC-4AFA-9196-CDD5A7F9F44E}" srcOrd="1" destOrd="0" presId="urn:microsoft.com/office/officeart/2016/7/layout/LinearBlockProcessNumbered"/>
    <dgm:cxn modelId="{1DA342EF-00DF-46CA-A34E-508D7321CBF0}" type="presOf" srcId="{042E8928-1892-41DA-9429-CC7E718256EF}" destId="{A50A5DAC-6B95-4188-80FE-9106AA168F83}" srcOrd="0" destOrd="0" presId="urn:microsoft.com/office/officeart/2016/7/layout/LinearBlockProcessNumbered"/>
    <dgm:cxn modelId="{EB0073C9-1B8A-43FD-8E8A-7EB9E231B6DF}" type="presParOf" srcId="{5E938023-B85E-47F0-843C-80582612EBF9}" destId="{09A4A154-9A5E-49A2-9D73-4D17D444A9FB}" srcOrd="0" destOrd="0" presId="urn:microsoft.com/office/officeart/2016/7/layout/LinearBlockProcessNumbered"/>
    <dgm:cxn modelId="{C2FD1AB0-D8A6-4C59-981C-9E2E029DF816}" type="presParOf" srcId="{09A4A154-9A5E-49A2-9D73-4D17D444A9FB}" destId="{DC87B3DA-96AD-46A3-8D7D-18A9E5B846F9}" srcOrd="0" destOrd="0" presId="urn:microsoft.com/office/officeart/2016/7/layout/LinearBlockProcessNumbered"/>
    <dgm:cxn modelId="{FC50E953-1615-485A-94EF-B7AEF069A0C3}" type="presParOf" srcId="{09A4A154-9A5E-49A2-9D73-4D17D444A9FB}" destId="{52AB4362-77AB-4C02-A939-DD18CE6F80D2}" srcOrd="1" destOrd="0" presId="urn:microsoft.com/office/officeart/2016/7/layout/LinearBlockProcessNumbered"/>
    <dgm:cxn modelId="{A3F3D7A3-5064-417A-B740-BCF6F4220F26}" type="presParOf" srcId="{09A4A154-9A5E-49A2-9D73-4D17D444A9FB}" destId="{3D971E8E-3102-43F6-ADC6-E3DFA3F55424}" srcOrd="2" destOrd="0" presId="urn:microsoft.com/office/officeart/2016/7/layout/LinearBlockProcessNumbered"/>
    <dgm:cxn modelId="{C21C6C5A-43B8-4EC5-AD27-525A1D12A217}" type="presParOf" srcId="{5E938023-B85E-47F0-843C-80582612EBF9}" destId="{490DBFD9-C47B-47BF-A0FD-C9F0E68CE9F1}" srcOrd="1" destOrd="0" presId="urn:microsoft.com/office/officeart/2016/7/layout/LinearBlockProcessNumbered"/>
    <dgm:cxn modelId="{8F3BD34A-AEF3-498E-8E75-883FF057C2BA}" type="presParOf" srcId="{5E938023-B85E-47F0-843C-80582612EBF9}" destId="{973C315F-40C9-45B5-8CD6-20524A7BCA76}" srcOrd="2" destOrd="0" presId="urn:microsoft.com/office/officeart/2016/7/layout/LinearBlockProcessNumbered"/>
    <dgm:cxn modelId="{F8FEC828-6F1D-4241-8FD5-768204EEF032}" type="presParOf" srcId="{973C315F-40C9-45B5-8CD6-20524A7BCA76}" destId="{A50A5DAC-6B95-4188-80FE-9106AA168F83}" srcOrd="0" destOrd="0" presId="urn:microsoft.com/office/officeart/2016/7/layout/LinearBlockProcessNumbered"/>
    <dgm:cxn modelId="{F93086B3-EC11-462B-A288-8DAB88F0377F}" type="presParOf" srcId="{973C315F-40C9-45B5-8CD6-20524A7BCA76}" destId="{55AD126F-D898-4E98-B5C3-297E8D925DE0}" srcOrd="1" destOrd="0" presId="urn:microsoft.com/office/officeart/2016/7/layout/LinearBlockProcessNumbered"/>
    <dgm:cxn modelId="{BE10F8CB-CB29-48B9-B1D4-091CB4525581}" type="presParOf" srcId="{973C315F-40C9-45B5-8CD6-20524A7BCA76}" destId="{F5B99FC4-1CDC-4AFA-9196-CDD5A7F9F44E}" srcOrd="2" destOrd="0" presId="urn:microsoft.com/office/officeart/2016/7/layout/LinearBlockProcessNumbered"/>
    <dgm:cxn modelId="{278E6307-13FD-4A31-BE5F-00E70BF7AE86}" type="presParOf" srcId="{5E938023-B85E-47F0-843C-80582612EBF9}" destId="{763815BC-051D-4157-912E-A1CDC83F790C}" srcOrd="3" destOrd="0" presId="urn:microsoft.com/office/officeart/2016/7/layout/LinearBlockProcessNumbered"/>
    <dgm:cxn modelId="{30C09744-1E9D-461E-9E29-C55D2D249125}" type="presParOf" srcId="{5E938023-B85E-47F0-843C-80582612EBF9}" destId="{E3DA55C9-4254-4CD5-93D3-EF22930D3B2A}" srcOrd="4" destOrd="0" presId="urn:microsoft.com/office/officeart/2016/7/layout/LinearBlockProcessNumbered"/>
    <dgm:cxn modelId="{59A8AF7A-9E55-43BF-9AC4-8D7AD3934CE3}" type="presParOf" srcId="{E3DA55C9-4254-4CD5-93D3-EF22930D3B2A}" destId="{33D8B26E-0791-4F36-BFE2-919B4CE6275E}" srcOrd="0" destOrd="0" presId="urn:microsoft.com/office/officeart/2016/7/layout/LinearBlockProcessNumbered"/>
    <dgm:cxn modelId="{5CAA663C-2BD6-453A-B0BB-C4C054B3C273}" type="presParOf" srcId="{E3DA55C9-4254-4CD5-93D3-EF22930D3B2A}" destId="{FD7FB5E2-CDFA-43BC-8BAB-8E8C795AED56}" srcOrd="1" destOrd="0" presId="urn:microsoft.com/office/officeart/2016/7/layout/LinearBlockProcessNumbered"/>
    <dgm:cxn modelId="{57EBBD50-478D-413D-9537-E85CFADF64CD}" type="presParOf" srcId="{E3DA55C9-4254-4CD5-93D3-EF22930D3B2A}" destId="{C4D41CBE-9AA2-4851-8548-9C34A3FCB70E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F71BD9-7A3B-4188-86C5-E7EF6703B74E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268C080-F74A-42C5-B112-A6886AAF6B9D}">
      <dgm:prSet/>
      <dgm:spPr/>
      <dgm:t>
        <a:bodyPr/>
        <a:lstStyle/>
        <a:p>
          <a:r>
            <a:rPr lang="ru-RU" b="1"/>
            <a:t>Діаметр кола</a:t>
          </a:r>
          <a:r>
            <a:rPr lang="ru-RU"/>
            <a:t> - це відрізок прямої, що проходить через центр кола і сполучає дві його точки на протилежних кінцях.</a:t>
          </a:r>
          <a:endParaRPr lang="en-US"/>
        </a:p>
      </dgm:t>
    </dgm:pt>
    <dgm:pt modelId="{16A5F1C3-E57F-4E54-ACDE-A02FE157AA49}" type="parTrans" cxnId="{0DEBB578-5591-4F0E-85F7-0C9C209899AC}">
      <dgm:prSet/>
      <dgm:spPr/>
      <dgm:t>
        <a:bodyPr/>
        <a:lstStyle/>
        <a:p>
          <a:endParaRPr lang="en-US"/>
        </a:p>
      </dgm:t>
    </dgm:pt>
    <dgm:pt modelId="{858B2C07-5072-4D8C-9590-6A6360CEB49F}" type="sibTrans" cxnId="{0DEBB578-5591-4F0E-85F7-0C9C209899AC}">
      <dgm:prSet/>
      <dgm:spPr/>
      <dgm:t>
        <a:bodyPr/>
        <a:lstStyle/>
        <a:p>
          <a:endParaRPr lang="en-US"/>
        </a:p>
      </dgm:t>
    </dgm:pt>
    <dgm:pt modelId="{4FCB9439-3E33-4580-B339-9D423A36766B}">
      <dgm:prSet/>
      <dgm:spPr/>
      <dgm:t>
        <a:bodyPr/>
        <a:lstStyle/>
        <a:p>
          <a:r>
            <a:rPr lang="ru-RU"/>
            <a:t>Іншими словами, діаметр - це найдовша "хорда" кола, адже він проходить через центр і з'єднує дві найвіддаленіші точки на окружності.</a:t>
          </a:r>
          <a:endParaRPr lang="en-US"/>
        </a:p>
      </dgm:t>
    </dgm:pt>
    <dgm:pt modelId="{AA1D845E-C32F-46B7-8519-86679DDC295C}" type="parTrans" cxnId="{D338E781-68D1-454B-B598-C621D492E736}">
      <dgm:prSet/>
      <dgm:spPr/>
      <dgm:t>
        <a:bodyPr/>
        <a:lstStyle/>
        <a:p>
          <a:endParaRPr lang="en-US"/>
        </a:p>
      </dgm:t>
    </dgm:pt>
    <dgm:pt modelId="{AC576E23-49A8-4F6F-9A78-A7B85C0F5DB6}" type="sibTrans" cxnId="{D338E781-68D1-454B-B598-C621D492E736}">
      <dgm:prSet/>
      <dgm:spPr/>
      <dgm:t>
        <a:bodyPr/>
        <a:lstStyle/>
        <a:p>
          <a:endParaRPr lang="en-US"/>
        </a:p>
      </dgm:t>
    </dgm:pt>
    <dgm:pt modelId="{1174D8C4-0F5F-4407-AADC-F4621E280139}">
      <dgm:prSet/>
      <dgm:spPr/>
      <dgm:t>
        <a:bodyPr/>
        <a:lstStyle/>
        <a:p>
          <a:r>
            <a:rPr lang="ru-RU"/>
            <a:t>Діаметр позначається літерою </a:t>
          </a:r>
          <a:r>
            <a:rPr lang="ru-RU" b="1"/>
            <a:t>d</a:t>
          </a:r>
          <a:r>
            <a:rPr lang="ru-RU"/>
            <a:t> або </a:t>
          </a:r>
          <a:r>
            <a:rPr lang="ru-RU" b="1"/>
            <a:t>D</a:t>
          </a:r>
          <a:r>
            <a:rPr lang="ru-RU"/>
            <a:t>.</a:t>
          </a:r>
          <a:endParaRPr lang="en-US"/>
        </a:p>
      </dgm:t>
    </dgm:pt>
    <dgm:pt modelId="{E2C4E741-82E3-4CCA-9DBA-C287CAC6EBCA}" type="parTrans" cxnId="{C2310D05-2F0B-4DC7-A50E-D4964DD23CE0}">
      <dgm:prSet/>
      <dgm:spPr/>
      <dgm:t>
        <a:bodyPr/>
        <a:lstStyle/>
        <a:p>
          <a:endParaRPr lang="en-US"/>
        </a:p>
      </dgm:t>
    </dgm:pt>
    <dgm:pt modelId="{118B5501-D125-4730-95DB-41E03602E6CE}" type="sibTrans" cxnId="{C2310D05-2F0B-4DC7-A50E-D4964DD23CE0}">
      <dgm:prSet/>
      <dgm:spPr/>
      <dgm:t>
        <a:bodyPr/>
        <a:lstStyle/>
        <a:p>
          <a:endParaRPr lang="en-US"/>
        </a:p>
      </dgm:t>
    </dgm:pt>
    <dgm:pt modelId="{ECEA051A-801F-459E-8C7B-B11A7B428C90}" type="pres">
      <dgm:prSet presAssocID="{63F71BD9-7A3B-4188-86C5-E7EF6703B74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34669A2-0C6B-4710-BC2A-1C1FBBBCDBD0}" type="pres">
      <dgm:prSet presAssocID="{9268C080-F74A-42C5-B112-A6886AAF6B9D}" presName="hierRoot1" presStyleCnt="0"/>
      <dgm:spPr/>
    </dgm:pt>
    <dgm:pt modelId="{7BBC8D5E-518B-4461-890F-96A779065A3C}" type="pres">
      <dgm:prSet presAssocID="{9268C080-F74A-42C5-B112-A6886AAF6B9D}" presName="composite" presStyleCnt="0"/>
      <dgm:spPr/>
    </dgm:pt>
    <dgm:pt modelId="{DCCE0BD6-3D68-4AD9-ADFC-CC7917E7CF61}" type="pres">
      <dgm:prSet presAssocID="{9268C080-F74A-42C5-B112-A6886AAF6B9D}" presName="background" presStyleLbl="node0" presStyleIdx="0" presStyleCnt="3"/>
      <dgm:spPr/>
    </dgm:pt>
    <dgm:pt modelId="{5EEC4DDA-4B4D-43A3-BB42-1FFD654CC0C3}" type="pres">
      <dgm:prSet presAssocID="{9268C080-F74A-42C5-B112-A6886AAF6B9D}" presName="text" presStyleLbl="fgAcc0" presStyleIdx="0" presStyleCnt="3">
        <dgm:presLayoutVars>
          <dgm:chPref val="3"/>
        </dgm:presLayoutVars>
      </dgm:prSet>
      <dgm:spPr/>
    </dgm:pt>
    <dgm:pt modelId="{6AE0462D-77AE-4A50-A187-9E1D230C09DB}" type="pres">
      <dgm:prSet presAssocID="{9268C080-F74A-42C5-B112-A6886AAF6B9D}" presName="hierChild2" presStyleCnt="0"/>
      <dgm:spPr/>
    </dgm:pt>
    <dgm:pt modelId="{83978BE2-A81D-416E-8611-23E339D6F9C2}" type="pres">
      <dgm:prSet presAssocID="{4FCB9439-3E33-4580-B339-9D423A36766B}" presName="hierRoot1" presStyleCnt="0"/>
      <dgm:spPr/>
    </dgm:pt>
    <dgm:pt modelId="{5379C2B4-ABBB-4A27-A740-861D207DC1A2}" type="pres">
      <dgm:prSet presAssocID="{4FCB9439-3E33-4580-B339-9D423A36766B}" presName="composite" presStyleCnt="0"/>
      <dgm:spPr/>
    </dgm:pt>
    <dgm:pt modelId="{73ED64CA-3167-48C7-BAAB-0178622FD561}" type="pres">
      <dgm:prSet presAssocID="{4FCB9439-3E33-4580-B339-9D423A36766B}" presName="background" presStyleLbl="node0" presStyleIdx="1" presStyleCnt="3"/>
      <dgm:spPr/>
    </dgm:pt>
    <dgm:pt modelId="{119376E8-2BBA-4BDF-969D-D0D42A62F3AE}" type="pres">
      <dgm:prSet presAssocID="{4FCB9439-3E33-4580-B339-9D423A36766B}" presName="text" presStyleLbl="fgAcc0" presStyleIdx="1" presStyleCnt="3">
        <dgm:presLayoutVars>
          <dgm:chPref val="3"/>
        </dgm:presLayoutVars>
      </dgm:prSet>
      <dgm:spPr/>
    </dgm:pt>
    <dgm:pt modelId="{6873C89D-ADE8-4797-8037-42D9995CFAD6}" type="pres">
      <dgm:prSet presAssocID="{4FCB9439-3E33-4580-B339-9D423A36766B}" presName="hierChild2" presStyleCnt="0"/>
      <dgm:spPr/>
    </dgm:pt>
    <dgm:pt modelId="{9C812EE4-DA67-4BB5-8268-561D354E41E5}" type="pres">
      <dgm:prSet presAssocID="{1174D8C4-0F5F-4407-AADC-F4621E280139}" presName="hierRoot1" presStyleCnt="0"/>
      <dgm:spPr/>
    </dgm:pt>
    <dgm:pt modelId="{31D81C31-49B5-483D-A580-B8E381CDE3FA}" type="pres">
      <dgm:prSet presAssocID="{1174D8C4-0F5F-4407-AADC-F4621E280139}" presName="composite" presStyleCnt="0"/>
      <dgm:spPr/>
    </dgm:pt>
    <dgm:pt modelId="{B9D2E8BD-6679-424F-8FFA-845785850910}" type="pres">
      <dgm:prSet presAssocID="{1174D8C4-0F5F-4407-AADC-F4621E280139}" presName="background" presStyleLbl="node0" presStyleIdx="2" presStyleCnt="3"/>
      <dgm:spPr/>
    </dgm:pt>
    <dgm:pt modelId="{98285CF2-25BD-4751-A00F-0F63AEF27301}" type="pres">
      <dgm:prSet presAssocID="{1174D8C4-0F5F-4407-AADC-F4621E280139}" presName="text" presStyleLbl="fgAcc0" presStyleIdx="2" presStyleCnt="3">
        <dgm:presLayoutVars>
          <dgm:chPref val="3"/>
        </dgm:presLayoutVars>
      </dgm:prSet>
      <dgm:spPr/>
    </dgm:pt>
    <dgm:pt modelId="{1F90D877-9C5F-4B87-92D0-D370A5BE3054}" type="pres">
      <dgm:prSet presAssocID="{1174D8C4-0F5F-4407-AADC-F4621E280139}" presName="hierChild2" presStyleCnt="0"/>
      <dgm:spPr/>
    </dgm:pt>
  </dgm:ptLst>
  <dgm:cxnLst>
    <dgm:cxn modelId="{2EF22600-2D4A-4BB2-A811-10C6C180DF5E}" type="presOf" srcId="{63F71BD9-7A3B-4188-86C5-E7EF6703B74E}" destId="{ECEA051A-801F-459E-8C7B-B11A7B428C90}" srcOrd="0" destOrd="0" presId="urn:microsoft.com/office/officeart/2005/8/layout/hierarchy1"/>
    <dgm:cxn modelId="{C2310D05-2F0B-4DC7-A50E-D4964DD23CE0}" srcId="{63F71BD9-7A3B-4188-86C5-E7EF6703B74E}" destId="{1174D8C4-0F5F-4407-AADC-F4621E280139}" srcOrd="2" destOrd="0" parTransId="{E2C4E741-82E3-4CCA-9DBA-C287CAC6EBCA}" sibTransId="{118B5501-D125-4730-95DB-41E03602E6CE}"/>
    <dgm:cxn modelId="{088DEA0C-DC1A-469E-827D-2B8DF0369189}" type="presOf" srcId="{1174D8C4-0F5F-4407-AADC-F4621E280139}" destId="{98285CF2-25BD-4751-A00F-0F63AEF27301}" srcOrd="0" destOrd="0" presId="urn:microsoft.com/office/officeart/2005/8/layout/hierarchy1"/>
    <dgm:cxn modelId="{25D2020D-7592-4170-9FD9-3134A0E25105}" type="presOf" srcId="{4FCB9439-3E33-4580-B339-9D423A36766B}" destId="{119376E8-2BBA-4BDF-969D-D0D42A62F3AE}" srcOrd="0" destOrd="0" presId="urn:microsoft.com/office/officeart/2005/8/layout/hierarchy1"/>
    <dgm:cxn modelId="{0DEBB578-5591-4F0E-85F7-0C9C209899AC}" srcId="{63F71BD9-7A3B-4188-86C5-E7EF6703B74E}" destId="{9268C080-F74A-42C5-B112-A6886AAF6B9D}" srcOrd="0" destOrd="0" parTransId="{16A5F1C3-E57F-4E54-ACDE-A02FE157AA49}" sibTransId="{858B2C07-5072-4D8C-9590-6A6360CEB49F}"/>
    <dgm:cxn modelId="{D338E781-68D1-454B-B598-C621D492E736}" srcId="{63F71BD9-7A3B-4188-86C5-E7EF6703B74E}" destId="{4FCB9439-3E33-4580-B339-9D423A36766B}" srcOrd="1" destOrd="0" parTransId="{AA1D845E-C32F-46B7-8519-86679DDC295C}" sibTransId="{AC576E23-49A8-4F6F-9A78-A7B85C0F5DB6}"/>
    <dgm:cxn modelId="{5790A7BA-C3D9-4624-9951-EC07817516BC}" type="presOf" srcId="{9268C080-F74A-42C5-B112-A6886AAF6B9D}" destId="{5EEC4DDA-4B4D-43A3-BB42-1FFD654CC0C3}" srcOrd="0" destOrd="0" presId="urn:microsoft.com/office/officeart/2005/8/layout/hierarchy1"/>
    <dgm:cxn modelId="{4B8B7E4B-49C5-44DE-ADB2-9F072738C73B}" type="presParOf" srcId="{ECEA051A-801F-459E-8C7B-B11A7B428C90}" destId="{F34669A2-0C6B-4710-BC2A-1C1FBBBCDBD0}" srcOrd="0" destOrd="0" presId="urn:microsoft.com/office/officeart/2005/8/layout/hierarchy1"/>
    <dgm:cxn modelId="{46881C31-EB74-455A-A7EC-5840E6648237}" type="presParOf" srcId="{F34669A2-0C6B-4710-BC2A-1C1FBBBCDBD0}" destId="{7BBC8D5E-518B-4461-890F-96A779065A3C}" srcOrd="0" destOrd="0" presId="urn:microsoft.com/office/officeart/2005/8/layout/hierarchy1"/>
    <dgm:cxn modelId="{AC0743A7-3EFD-4E9F-925A-002D289A3652}" type="presParOf" srcId="{7BBC8D5E-518B-4461-890F-96A779065A3C}" destId="{DCCE0BD6-3D68-4AD9-ADFC-CC7917E7CF61}" srcOrd="0" destOrd="0" presId="urn:microsoft.com/office/officeart/2005/8/layout/hierarchy1"/>
    <dgm:cxn modelId="{66ECD7B9-1464-4EC4-8A54-CD0EBF86CBF7}" type="presParOf" srcId="{7BBC8D5E-518B-4461-890F-96A779065A3C}" destId="{5EEC4DDA-4B4D-43A3-BB42-1FFD654CC0C3}" srcOrd="1" destOrd="0" presId="urn:microsoft.com/office/officeart/2005/8/layout/hierarchy1"/>
    <dgm:cxn modelId="{D2D8692E-B1C6-4ED8-A836-484940A1679C}" type="presParOf" srcId="{F34669A2-0C6B-4710-BC2A-1C1FBBBCDBD0}" destId="{6AE0462D-77AE-4A50-A187-9E1D230C09DB}" srcOrd="1" destOrd="0" presId="urn:microsoft.com/office/officeart/2005/8/layout/hierarchy1"/>
    <dgm:cxn modelId="{717BB015-E715-4D90-8B81-D1BAFB126EAB}" type="presParOf" srcId="{ECEA051A-801F-459E-8C7B-B11A7B428C90}" destId="{83978BE2-A81D-416E-8611-23E339D6F9C2}" srcOrd="1" destOrd="0" presId="urn:microsoft.com/office/officeart/2005/8/layout/hierarchy1"/>
    <dgm:cxn modelId="{6CAB4BC4-A747-4559-88BD-5A0C6392034E}" type="presParOf" srcId="{83978BE2-A81D-416E-8611-23E339D6F9C2}" destId="{5379C2B4-ABBB-4A27-A740-861D207DC1A2}" srcOrd="0" destOrd="0" presId="urn:microsoft.com/office/officeart/2005/8/layout/hierarchy1"/>
    <dgm:cxn modelId="{78571E56-142E-4AB9-A68B-785501106883}" type="presParOf" srcId="{5379C2B4-ABBB-4A27-A740-861D207DC1A2}" destId="{73ED64CA-3167-48C7-BAAB-0178622FD561}" srcOrd="0" destOrd="0" presId="urn:microsoft.com/office/officeart/2005/8/layout/hierarchy1"/>
    <dgm:cxn modelId="{63D2E90E-48A9-47B4-841B-6D1D8EDF758A}" type="presParOf" srcId="{5379C2B4-ABBB-4A27-A740-861D207DC1A2}" destId="{119376E8-2BBA-4BDF-969D-D0D42A62F3AE}" srcOrd="1" destOrd="0" presId="urn:microsoft.com/office/officeart/2005/8/layout/hierarchy1"/>
    <dgm:cxn modelId="{48896A7D-4966-4FA9-8BDF-CA7CC5457464}" type="presParOf" srcId="{83978BE2-A81D-416E-8611-23E339D6F9C2}" destId="{6873C89D-ADE8-4797-8037-42D9995CFAD6}" srcOrd="1" destOrd="0" presId="urn:microsoft.com/office/officeart/2005/8/layout/hierarchy1"/>
    <dgm:cxn modelId="{4A524019-C487-4E26-97EA-D9174726FCE6}" type="presParOf" srcId="{ECEA051A-801F-459E-8C7B-B11A7B428C90}" destId="{9C812EE4-DA67-4BB5-8268-561D354E41E5}" srcOrd="2" destOrd="0" presId="urn:microsoft.com/office/officeart/2005/8/layout/hierarchy1"/>
    <dgm:cxn modelId="{DA457C36-886A-47BD-8A2B-CA7098BD2D9D}" type="presParOf" srcId="{9C812EE4-DA67-4BB5-8268-561D354E41E5}" destId="{31D81C31-49B5-483D-A580-B8E381CDE3FA}" srcOrd="0" destOrd="0" presId="urn:microsoft.com/office/officeart/2005/8/layout/hierarchy1"/>
    <dgm:cxn modelId="{BFA9D144-B342-4419-87E1-2A866A3DE6B0}" type="presParOf" srcId="{31D81C31-49B5-483D-A580-B8E381CDE3FA}" destId="{B9D2E8BD-6679-424F-8FFA-845785850910}" srcOrd="0" destOrd="0" presId="urn:microsoft.com/office/officeart/2005/8/layout/hierarchy1"/>
    <dgm:cxn modelId="{2C50C497-2F95-40F8-8B26-C46CCBB8930D}" type="presParOf" srcId="{31D81C31-49B5-483D-A580-B8E381CDE3FA}" destId="{98285CF2-25BD-4751-A00F-0F63AEF27301}" srcOrd="1" destOrd="0" presId="urn:microsoft.com/office/officeart/2005/8/layout/hierarchy1"/>
    <dgm:cxn modelId="{0E56358C-4392-40BE-95CB-6790B56DC9CF}" type="presParOf" srcId="{9C812EE4-DA67-4BB5-8268-561D354E41E5}" destId="{1F90D877-9C5F-4B87-92D0-D370A5BE305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A15F03-8BB0-4A1C-9A00-EF22D055202E}">
      <dsp:nvSpPr>
        <dsp:cNvPr id="0" name=""/>
        <dsp:cNvSpPr/>
      </dsp:nvSpPr>
      <dsp:spPr>
        <a:xfrm>
          <a:off x="820" y="0"/>
          <a:ext cx="3324690" cy="257333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0" rIns="328406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/>
            <a:t>Навчальна:</a:t>
          </a:r>
          <a:r>
            <a:rPr lang="ru-RU" sz="1400" kern="1200"/>
            <a:t> Ознайомити учнів з поняттями "коло" і "круг", дати уявлення про їхні елементи (центр, радіус, діаметр), навчити розрізняти коло і круг.</a:t>
          </a:r>
          <a:endParaRPr lang="en-US" sz="1400" kern="1200"/>
        </a:p>
      </dsp:txBody>
      <dsp:txXfrm>
        <a:off x="820" y="1029334"/>
        <a:ext cx="3324690" cy="1544002"/>
      </dsp:txXfrm>
    </dsp:sp>
    <dsp:sp modelId="{F90A8CA3-C3ED-4F21-A0C5-432BC54A2A8D}">
      <dsp:nvSpPr>
        <dsp:cNvPr id="0" name=""/>
        <dsp:cNvSpPr/>
      </dsp:nvSpPr>
      <dsp:spPr>
        <a:xfrm>
          <a:off x="820" y="0"/>
          <a:ext cx="3324690" cy="102933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165100" rIns="328406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01</a:t>
          </a:r>
        </a:p>
      </dsp:txBody>
      <dsp:txXfrm>
        <a:off x="820" y="0"/>
        <a:ext cx="3324690" cy="1029334"/>
      </dsp:txXfrm>
    </dsp:sp>
    <dsp:sp modelId="{F74346B6-CA3C-4365-AF2A-522AE92367C2}">
      <dsp:nvSpPr>
        <dsp:cNvPr id="0" name=""/>
        <dsp:cNvSpPr/>
      </dsp:nvSpPr>
      <dsp:spPr>
        <a:xfrm>
          <a:off x="3591486" y="0"/>
          <a:ext cx="3324690" cy="2573337"/>
        </a:xfrm>
        <a:prstGeom prst="rect">
          <a:avLst/>
        </a:prstGeom>
        <a:solidFill>
          <a:schemeClr val="accent5">
            <a:hueOff val="-488671"/>
            <a:satOff val="-49551"/>
            <a:lumOff val="686"/>
            <a:alphaOff val="0"/>
          </a:schemeClr>
        </a:solidFill>
        <a:ln w="12700" cap="flat" cmpd="sng" algn="ctr">
          <a:solidFill>
            <a:schemeClr val="accent5">
              <a:hueOff val="-488671"/>
              <a:satOff val="-49551"/>
              <a:lumOff val="68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0" rIns="328406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/>
            <a:t>Розвиваюча:</a:t>
          </a:r>
          <a:r>
            <a:rPr lang="ru-RU" sz="1400" kern="1200"/>
            <a:t> Розвивати просторову уяву, логічне мислення, увагу, спостережливість.</a:t>
          </a:r>
          <a:endParaRPr lang="en-US" sz="1400" kern="1200"/>
        </a:p>
      </dsp:txBody>
      <dsp:txXfrm>
        <a:off x="3591486" y="1029334"/>
        <a:ext cx="3324690" cy="1544002"/>
      </dsp:txXfrm>
    </dsp:sp>
    <dsp:sp modelId="{7166778C-1A3B-475D-A868-B49D48F63CF3}">
      <dsp:nvSpPr>
        <dsp:cNvPr id="0" name=""/>
        <dsp:cNvSpPr/>
      </dsp:nvSpPr>
      <dsp:spPr>
        <a:xfrm>
          <a:off x="3591486" y="0"/>
          <a:ext cx="3324690" cy="102933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165100" rIns="328406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02</a:t>
          </a:r>
        </a:p>
      </dsp:txBody>
      <dsp:txXfrm>
        <a:off x="3591486" y="0"/>
        <a:ext cx="3324690" cy="1029334"/>
      </dsp:txXfrm>
    </dsp:sp>
    <dsp:sp modelId="{A88EC6F0-A539-4422-ACBE-8040A7CB9C9B}">
      <dsp:nvSpPr>
        <dsp:cNvPr id="0" name=""/>
        <dsp:cNvSpPr/>
      </dsp:nvSpPr>
      <dsp:spPr>
        <a:xfrm>
          <a:off x="7182151" y="0"/>
          <a:ext cx="3324690" cy="2573337"/>
        </a:xfrm>
        <a:prstGeom prst="rect">
          <a:avLst/>
        </a:prstGeom>
        <a:solidFill>
          <a:schemeClr val="accent5">
            <a:hueOff val="-977342"/>
            <a:satOff val="-99103"/>
            <a:lumOff val="1372"/>
            <a:alphaOff val="0"/>
          </a:schemeClr>
        </a:solidFill>
        <a:ln w="12700" cap="flat" cmpd="sng" algn="ctr">
          <a:solidFill>
            <a:schemeClr val="accent5">
              <a:hueOff val="-977342"/>
              <a:satOff val="-99103"/>
              <a:lumOff val="13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0" rIns="328406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b="1" kern="1200"/>
            <a:t>Виховна:</a:t>
          </a:r>
          <a:r>
            <a:rPr lang="ru-RU" sz="1400" kern="1200"/>
            <a:t> Виховувати посидючість, акуратність, прагнення до знань.</a:t>
          </a:r>
          <a:endParaRPr lang="en-US" sz="1400" kern="1200"/>
        </a:p>
      </dsp:txBody>
      <dsp:txXfrm>
        <a:off x="7182151" y="1029334"/>
        <a:ext cx="3324690" cy="1544002"/>
      </dsp:txXfrm>
    </dsp:sp>
    <dsp:sp modelId="{5EF100D4-C91F-4FD2-A92B-85897845DA3D}">
      <dsp:nvSpPr>
        <dsp:cNvPr id="0" name=""/>
        <dsp:cNvSpPr/>
      </dsp:nvSpPr>
      <dsp:spPr>
        <a:xfrm>
          <a:off x="7182151" y="0"/>
          <a:ext cx="3324690" cy="102933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165100" rIns="328406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03</a:t>
          </a:r>
        </a:p>
      </dsp:txBody>
      <dsp:txXfrm>
        <a:off x="7182151" y="0"/>
        <a:ext cx="3324690" cy="10293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66F60-67C6-40A8-A463-701532A9607C}">
      <dsp:nvSpPr>
        <dsp:cNvPr id="0" name=""/>
        <dsp:cNvSpPr/>
      </dsp:nvSpPr>
      <dsp:spPr>
        <a:xfrm>
          <a:off x="0" y="331962"/>
          <a:ext cx="6833175" cy="6388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Дошка;</a:t>
          </a:r>
          <a:endParaRPr lang="en-US" sz="2600" kern="1200"/>
        </a:p>
      </dsp:txBody>
      <dsp:txXfrm>
        <a:off x="31185" y="363147"/>
        <a:ext cx="6770805" cy="576450"/>
      </dsp:txXfrm>
    </dsp:sp>
    <dsp:sp modelId="{8BEFF3B5-1245-41A2-95FA-2EA7EB21E96F}">
      <dsp:nvSpPr>
        <dsp:cNvPr id="0" name=""/>
        <dsp:cNvSpPr/>
      </dsp:nvSpPr>
      <dsp:spPr>
        <a:xfrm>
          <a:off x="0" y="1045663"/>
          <a:ext cx="6833175" cy="638820"/>
        </a:xfrm>
        <a:prstGeom prst="roundRect">
          <a:avLst/>
        </a:prstGeom>
        <a:solidFill>
          <a:schemeClr val="accent2">
            <a:hueOff val="-989466"/>
            <a:satOff val="0"/>
            <a:lumOff val="-402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Плакати із зображенням кола і круга;</a:t>
          </a:r>
          <a:endParaRPr lang="en-US" sz="2600" kern="1200"/>
        </a:p>
      </dsp:txBody>
      <dsp:txXfrm>
        <a:off x="31185" y="1076848"/>
        <a:ext cx="6770805" cy="576450"/>
      </dsp:txXfrm>
    </dsp:sp>
    <dsp:sp modelId="{88513C72-C0CA-4B5F-8F65-9BC5DE9CA222}">
      <dsp:nvSpPr>
        <dsp:cNvPr id="0" name=""/>
        <dsp:cNvSpPr/>
      </dsp:nvSpPr>
      <dsp:spPr>
        <a:xfrm>
          <a:off x="0" y="1759363"/>
          <a:ext cx="6833175" cy="638820"/>
        </a:xfrm>
        <a:prstGeom prst="roundRect">
          <a:avLst/>
        </a:prstGeom>
        <a:solidFill>
          <a:schemeClr val="accent2">
            <a:hueOff val="-1978932"/>
            <a:satOff val="0"/>
            <a:lumOff val="-803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Циркуль;</a:t>
          </a:r>
          <a:endParaRPr lang="en-US" sz="2600" kern="1200"/>
        </a:p>
      </dsp:txBody>
      <dsp:txXfrm>
        <a:off x="31185" y="1790548"/>
        <a:ext cx="6770805" cy="576450"/>
      </dsp:txXfrm>
    </dsp:sp>
    <dsp:sp modelId="{55974461-81D4-4ECA-B2ED-6AED1B1D0A5B}">
      <dsp:nvSpPr>
        <dsp:cNvPr id="0" name=""/>
        <dsp:cNvSpPr/>
      </dsp:nvSpPr>
      <dsp:spPr>
        <a:xfrm>
          <a:off x="0" y="2473063"/>
          <a:ext cx="6833175" cy="638820"/>
        </a:xfrm>
        <a:prstGeom prst="roundRect">
          <a:avLst/>
        </a:prstGeom>
        <a:solidFill>
          <a:schemeClr val="accent2">
            <a:hueOff val="-2968397"/>
            <a:satOff val="0"/>
            <a:lumOff val="-12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Лінійка;</a:t>
          </a:r>
          <a:endParaRPr lang="en-US" sz="2600" kern="1200"/>
        </a:p>
      </dsp:txBody>
      <dsp:txXfrm>
        <a:off x="31185" y="2504248"/>
        <a:ext cx="6770805" cy="576450"/>
      </dsp:txXfrm>
    </dsp:sp>
    <dsp:sp modelId="{6A2C1200-ABB9-4878-B09B-9CB85C86F2C8}">
      <dsp:nvSpPr>
        <dsp:cNvPr id="0" name=""/>
        <dsp:cNvSpPr/>
      </dsp:nvSpPr>
      <dsp:spPr>
        <a:xfrm>
          <a:off x="0" y="3186763"/>
          <a:ext cx="6833175" cy="638820"/>
        </a:xfrm>
        <a:prstGeom prst="roundRect">
          <a:avLst/>
        </a:prstGeom>
        <a:solidFill>
          <a:schemeClr val="accent2">
            <a:hueOff val="-3957863"/>
            <a:satOff val="0"/>
            <a:lumOff val="-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Круги з паперу;</a:t>
          </a:r>
          <a:endParaRPr lang="en-US" sz="2600" kern="1200"/>
        </a:p>
      </dsp:txBody>
      <dsp:txXfrm>
        <a:off x="31185" y="3217948"/>
        <a:ext cx="6770805" cy="576450"/>
      </dsp:txXfrm>
    </dsp:sp>
    <dsp:sp modelId="{424454F9-7238-44C9-A4DA-E0DC393A2868}">
      <dsp:nvSpPr>
        <dsp:cNvPr id="0" name=""/>
        <dsp:cNvSpPr/>
      </dsp:nvSpPr>
      <dsp:spPr>
        <a:xfrm>
          <a:off x="0" y="3900463"/>
          <a:ext cx="6833175" cy="638820"/>
        </a:xfrm>
        <a:prstGeom prst="roundRect">
          <a:avLst/>
        </a:prstGeom>
        <a:solidFill>
          <a:schemeClr val="accent2">
            <a:hueOff val="-4947329"/>
            <a:satOff val="0"/>
            <a:lumOff val="-200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Кольорові олівці;</a:t>
          </a:r>
          <a:endParaRPr lang="en-US" sz="2600" kern="1200"/>
        </a:p>
      </dsp:txBody>
      <dsp:txXfrm>
        <a:off x="31185" y="3931648"/>
        <a:ext cx="6770805" cy="576450"/>
      </dsp:txXfrm>
    </dsp:sp>
    <dsp:sp modelId="{5D925254-0225-47EC-B1BC-293C5D26DD25}">
      <dsp:nvSpPr>
        <dsp:cNvPr id="0" name=""/>
        <dsp:cNvSpPr/>
      </dsp:nvSpPr>
      <dsp:spPr>
        <a:xfrm>
          <a:off x="0" y="4614163"/>
          <a:ext cx="6833175" cy="638820"/>
        </a:xfrm>
        <a:prstGeom prst="roundRect">
          <a:avLst/>
        </a:prstGeom>
        <a:solidFill>
          <a:schemeClr val="accent2">
            <a:hueOff val="-5936795"/>
            <a:satOff val="0"/>
            <a:lumOff val="-241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kern="1200"/>
            <a:t>Роздатковий матеріал (завдання, картки).</a:t>
          </a:r>
          <a:endParaRPr lang="en-US" sz="2600" kern="1200"/>
        </a:p>
      </dsp:txBody>
      <dsp:txXfrm>
        <a:off x="31185" y="4645348"/>
        <a:ext cx="6770805" cy="5764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87B3DA-96AD-46A3-8D7D-18A9E5B846F9}">
      <dsp:nvSpPr>
        <dsp:cNvPr id="0" name=""/>
        <dsp:cNvSpPr/>
      </dsp:nvSpPr>
      <dsp:spPr>
        <a:xfrm>
          <a:off x="0" y="0"/>
          <a:ext cx="3324690" cy="257333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0" rIns="328406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/>
            <a:t>Відкрийте циркуль і встановіть гострий кінець в точку, де буде центр кола.</a:t>
          </a:r>
          <a:endParaRPr lang="en-US" sz="1800" kern="1200"/>
        </a:p>
      </dsp:txBody>
      <dsp:txXfrm>
        <a:off x="0" y="1029334"/>
        <a:ext cx="3324690" cy="1544002"/>
      </dsp:txXfrm>
    </dsp:sp>
    <dsp:sp modelId="{52AB4362-77AB-4C02-A939-DD18CE6F80D2}">
      <dsp:nvSpPr>
        <dsp:cNvPr id="0" name=""/>
        <dsp:cNvSpPr/>
      </dsp:nvSpPr>
      <dsp:spPr>
        <a:xfrm>
          <a:off x="820" y="0"/>
          <a:ext cx="3324690" cy="102933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165100" rIns="328406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01</a:t>
          </a:r>
        </a:p>
      </dsp:txBody>
      <dsp:txXfrm>
        <a:off x="820" y="0"/>
        <a:ext cx="3324690" cy="1029334"/>
      </dsp:txXfrm>
    </dsp:sp>
    <dsp:sp modelId="{A50A5DAC-6B95-4188-80FE-9106AA168F83}">
      <dsp:nvSpPr>
        <dsp:cNvPr id="0" name=""/>
        <dsp:cNvSpPr/>
      </dsp:nvSpPr>
      <dsp:spPr>
        <a:xfrm>
          <a:off x="3591486" y="0"/>
          <a:ext cx="3324690" cy="2573337"/>
        </a:xfrm>
        <a:prstGeom prst="rect">
          <a:avLst/>
        </a:prstGeom>
        <a:solidFill>
          <a:schemeClr val="accent5">
            <a:hueOff val="-488671"/>
            <a:satOff val="-49551"/>
            <a:lumOff val="686"/>
            <a:alphaOff val="0"/>
          </a:schemeClr>
        </a:solidFill>
        <a:ln w="12700" cap="flat" cmpd="sng" algn="ctr">
          <a:solidFill>
            <a:schemeClr val="accent5">
              <a:hueOff val="-488671"/>
              <a:satOff val="-49551"/>
              <a:lumOff val="68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0" rIns="328406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/>
            <a:t>Не змінюючи розкриття циркуля, візьміть олівець і поставте його на папір.</a:t>
          </a:r>
          <a:endParaRPr lang="en-US" sz="1800" kern="1200"/>
        </a:p>
      </dsp:txBody>
      <dsp:txXfrm>
        <a:off x="3591486" y="1029334"/>
        <a:ext cx="3324690" cy="1544002"/>
      </dsp:txXfrm>
    </dsp:sp>
    <dsp:sp modelId="{55AD126F-D898-4E98-B5C3-297E8D925DE0}">
      <dsp:nvSpPr>
        <dsp:cNvPr id="0" name=""/>
        <dsp:cNvSpPr/>
      </dsp:nvSpPr>
      <dsp:spPr>
        <a:xfrm>
          <a:off x="3591486" y="0"/>
          <a:ext cx="3324690" cy="102933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165100" rIns="328406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02</a:t>
          </a:r>
        </a:p>
      </dsp:txBody>
      <dsp:txXfrm>
        <a:off x="3591486" y="0"/>
        <a:ext cx="3324690" cy="1029334"/>
      </dsp:txXfrm>
    </dsp:sp>
    <dsp:sp modelId="{33D8B26E-0791-4F36-BFE2-919B4CE6275E}">
      <dsp:nvSpPr>
        <dsp:cNvPr id="0" name=""/>
        <dsp:cNvSpPr/>
      </dsp:nvSpPr>
      <dsp:spPr>
        <a:xfrm>
          <a:off x="7182151" y="0"/>
          <a:ext cx="3324690" cy="2573337"/>
        </a:xfrm>
        <a:prstGeom prst="rect">
          <a:avLst/>
        </a:prstGeom>
        <a:solidFill>
          <a:schemeClr val="accent5">
            <a:hueOff val="-977342"/>
            <a:satOff val="-99103"/>
            <a:lumOff val="1372"/>
            <a:alphaOff val="0"/>
          </a:schemeClr>
        </a:solidFill>
        <a:ln w="12700" cap="flat" cmpd="sng" algn="ctr">
          <a:solidFill>
            <a:schemeClr val="accent5">
              <a:hueOff val="-977342"/>
              <a:satOff val="-99103"/>
              <a:lumOff val="13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0" rIns="328406" bIns="3302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/>
            <a:t>Проведіть коло, повертаючи циркуль навколо гострого кінця.</a:t>
          </a:r>
          <a:endParaRPr lang="en-US" sz="1800" kern="1200"/>
        </a:p>
      </dsp:txBody>
      <dsp:txXfrm>
        <a:off x="7182151" y="1029334"/>
        <a:ext cx="3324690" cy="1544002"/>
      </dsp:txXfrm>
    </dsp:sp>
    <dsp:sp modelId="{FD7FB5E2-CDFA-43BC-8BAB-8E8C795AED56}">
      <dsp:nvSpPr>
        <dsp:cNvPr id="0" name=""/>
        <dsp:cNvSpPr/>
      </dsp:nvSpPr>
      <dsp:spPr>
        <a:xfrm>
          <a:off x="7182151" y="0"/>
          <a:ext cx="3324690" cy="102933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8406" tIns="165100" rIns="328406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03</a:t>
          </a:r>
        </a:p>
      </dsp:txBody>
      <dsp:txXfrm>
        <a:off x="7182151" y="0"/>
        <a:ext cx="3324690" cy="10293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CE0BD6-3D68-4AD9-ADFC-CC7917E7CF61}">
      <dsp:nvSpPr>
        <dsp:cNvPr id="0" name=""/>
        <dsp:cNvSpPr/>
      </dsp:nvSpPr>
      <dsp:spPr>
        <a:xfrm>
          <a:off x="696492" y="861"/>
          <a:ext cx="2742440" cy="17414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EC4DDA-4B4D-43A3-BB42-1FFD654CC0C3}">
      <dsp:nvSpPr>
        <dsp:cNvPr id="0" name=""/>
        <dsp:cNvSpPr/>
      </dsp:nvSpPr>
      <dsp:spPr>
        <a:xfrm>
          <a:off x="1001208" y="290341"/>
          <a:ext cx="2742440" cy="17414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/>
            <a:t>Діаметр кола</a:t>
          </a:r>
          <a:r>
            <a:rPr lang="ru-RU" sz="1700" kern="1200"/>
            <a:t> - це відрізок прямої, що проходить через центр кола і сполучає дві його точки на протилежних кінцях.</a:t>
          </a:r>
          <a:endParaRPr lang="en-US" sz="1700" kern="1200"/>
        </a:p>
      </dsp:txBody>
      <dsp:txXfrm>
        <a:off x="1052213" y="341346"/>
        <a:ext cx="2640430" cy="1639439"/>
      </dsp:txXfrm>
    </dsp:sp>
    <dsp:sp modelId="{73ED64CA-3167-48C7-BAAB-0178622FD561}">
      <dsp:nvSpPr>
        <dsp:cNvPr id="0" name=""/>
        <dsp:cNvSpPr/>
      </dsp:nvSpPr>
      <dsp:spPr>
        <a:xfrm>
          <a:off x="4048364" y="861"/>
          <a:ext cx="2742440" cy="17414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9376E8-2BBA-4BDF-969D-D0D42A62F3AE}">
      <dsp:nvSpPr>
        <dsp:cNvPr id="0" name=""/>
        <dsp:cNvSpPr/>
      </dsp:nvSpPr>
      <dsp:spPr>
        <a:xfrm>
          <a:off x="4353080" y="290341"/>
          <a:ext cx="2742440" cy="17414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Іншими словами, діаметр - це найдовша "хорда" кола, адже він проходить через центр і з'єднує дві найвіддаленіші точки на окружності.</a:t>
          </a:r>
          <a:endParaRPr lang="en-US" sz="1700" kern="1200"/>
        </a:p>
      </dsp:txBody>
      <dsp:txXfrm>
        <a:off x="4404085" y="341346"/>
        <a:ext cx="2640430" cy="1639439"/>
      </dsp:txXfrm>
    </dsp:sp>
    <dsp:sp modelId="{B9D2E8BD-6679-424F-8FFA-845785850910}">
      <dsp:nvSpPr>
        <dsp:cNvPr id="0" name=""/>
        <dsp:cNvSpPr/>
      </dsp:nvSpPr>
      <dsp:spPr>
        <a:xfrm>
          <a:off x="7400236" y="861"/>
          <a:ext cx="2742440" cy="17414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285CF2-25BD-4751-A00F-0F63AEF27301}">
      <dsp:nvSpPr>
        <dsp:cNvPr id="0" name=""/>
        <dsp:cNvSpPr/>
      </dsp:nvSpPr>
      <dsp:spPr>
        <a:xfrm>
          <a:off x="7704952" y="290341"/>
          <a:ext cx="2742440" cy="17414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/>
            <a:t>Діаметр позначається літерою </a:t>
          </a:r>
          <a:r>
            <a:rPr lang="ru-RU" sz="1700" b="1" kern="1200"/>
            <a:t>d</a:t>
          </a:r>
          <a:r>
            <a:rPr lang="ru-RU" sz="1700" kern="1200"/>
            <a:t> або </a:t>
          </a:r>
          <a:r>
            <a:rPr lang="ru-RU" sz="1700" b="1" kern="1200"/>
            <a:t>D</a:t>
          </a:r>
          <a:r>
            <a:rPr lang="ru-RU" sz="1700" kern="1200"/>
            <a:t>.</a:t>
          </a:r>
          <a:endParaRPr lang="en-US" sz="1700" kern="1200"/>
        </a:p>
      </dsp:txBody>
      <dsp:txXfrm>
        <a:off x="7755957" y="341346"/>
        <a:ext cx="2640430" cy="16394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3237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559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1382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1901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15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3602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46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557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280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5892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55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6/9/2024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0999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18" r:id="rId6"/>
    <p:sldLayoutId id="2147483714" r:id="rId7"/>
    <p:sldLayoutId id="2147483715" r:id="rId8"/>
    <p:sldLayoutId id="2147483716" r:id="rId9"/>
    <p:sldLayoutId id="2147483717" r:id="rId10"/>
    <p:sldLayoutId id="214748371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80047" y="799528"/>
            <a:ext cx="11004543" cy="2736390"/>
          </a:xfrm>
        </p:spPr>
        <p:txBody>
          <a:bodyPr anchor="b">
            <a:normAutofit/>
          </a:bodyPr>
          <a:lstStyle/>
          <a:p>
            <a:r>
              <a:rPr lang="ru-RU" dirty="0">
                <a:ea typeface="+mj-lt"/>
                <a:cs typeface="+mj-lt"/>
              </a:rPr>
              <a:t>Коло і круг</a:t>
            </a:r>
            <a:endParaRPr lang="ru-RU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9FC3E32-38DE-4292-939E-1AB1375E4E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3DD50932-C3D4-4440-8FDD-A1E4098EFA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3918853"/>
            <a:ext cx="11147071" cy="2449283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96565" y="4252867"/>
            <a:ext cx="4888026" cy="1949813"/>
          </a:xfrm>
        </p:spPr>
        <p:txBody>
          <a:bodyPr anchor="t">
            <a:normAutofit/>
          </a:bodyPr>
          <a:lstStyle/>
          <a:p>
            <a:pPr algn="r"/>
            <a:endParaRPr lang="ru-RU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B377DF-E853-42AA-8308-83BC82CE54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1545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465328D-FC88-4444-9E7D-C7609C6EC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28CACC5-D86B-49F3-9C70-374B1C971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B430EB-31D0-59D1-E790-E0C7F8BEA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r>
              <a:rPr lang="ru-RU" sz="7200"/>
              <a:t>Мета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BFB8799-63B8-4407-9098-F9346BDCDF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BBBC5F1-8CFF-46BA-BD62-FC5AA477A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D73892D6-4C46-85DD-07E6-4012589586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498047"/>
              </p:ext>
            </p:extLst>
          </p:nvPr>
        </p:nvGraphicFramePr>
        <p:xfrm>
          <a:off x="482600" y="3306763"/>
          <a:ext cx="10507663" cy="2573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10105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12EE356-A629-4F1A-9BAD-E21B3B10D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8B7ED41-F3D7-4286-AD0B-B4A216D7E1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410" y="489853"/>
            <a:ext cx="3990149" cy="5858102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0E10D9-2364-FB08-6623-072FAC76C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955" y="976152"/>
            <a:ext cx="3555211" cy="5024920"/>
          </a:xfrm>
        </p:spPr>
        <p:txBody>
          <a:bodyPr anchor="ctr">
            <a:normAutofit/>
          </a:bodyPr>
          <a:lstStyle/>
          <a:p>
            <a:r>
              <a:rPr lang="ru-RU" sz="4600" err="1">
                <a:ea typeface="+mj-lt"/>
                <a:cs typeface="+mj-lt"/>
              </a:rPr>
              <a:t>Обладнання</a:t>
            </a:r>
            <a:endParaRPr lang="ru-RU" sz="4600" err="1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317483B-E60B-4F41-9448-D757B9FCD2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EB44B66-1945-4638-8E9A-4F49493D7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7091796C-4C17-EB8B-7AAC-6D186651999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6113875"/>
              </p:ext>
            </p:extLst>
          </p:nvPr>
        </p:nvGraphicFramePr>
        <p:xfrm>
          <a:off x="4796496" y="636527"/>
          <a:ext cx="6833175" cy="5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83987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5203AB-AB5C-328A-0A03-B1B9F60B3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6160"/>
            <a:ext cx="3964251" cy="2237925"/>
          </a:xfrm>
        </p:spPr>
        <p:txBody>
          <a:bodyPr>
            <a:normAutofit/>
          </a:bodyPr>
          <a:lstStyle/>
          <a:p>
            <a:r>
              <a:rPr lang="ru-RU" dirty="0" err="1">
                <a:ea typeface="+mj-lt"/>
                <a:cs typeface="+mj-lt"/>
              </a:rPr>
              <a:t>Поняття</a:t>
            </a:r>
            <a:r>
              <a:rPr lang="ru-RU" dirty="0">
                <a:ea typeface="+mj-lt"/>
                <a:cs typeface="+mj-lt"/>
              </a:rPr>
              <a:t> "коло"</a:t>
            </a:r>
            <a:endParaRPr lang="ru-R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9615127-4E4B-44AE-B157-C50975D41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983DBE-90BA-CF4A-C6B3-755FAA1D5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3964250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2000" dirty="0">
                <a:ea typeface="+mn-lt"/>
                <a:cs typeface="+mn-lt"/>
              </a:rPr>
              <a:t>Коло - </a:t>
            </a:r>
            <a:r>
              <a:rPr lang="ru-RU" sz="2000" dirty="0" err="1">
                <a:ea typeface="+mn-lt"/>
                <a:cs typeface="+mn-lt"/>
              </a:rPr>
              <a:t>це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замкнена</a:t>
            </a:r>
            <a:r>
              <a:rPr lang="ru-RU" sz="2000" dirty="0">
                <a:ea typeface="+mn-lt"/>
                <a:cs typeface="+mn-lt"/>
              </a:rPr>
              <a:t> геометрична </a:t>
            </a:r>
            <a:r>
              <a:rPr lang="ru-RU" sz="2000" dirty="0" err="1">
                <a:ea typeface="+mn-lt"/>
                <a:cs typeface="+mn-lt"/>
              </a:rPr>
              <a:t>лінія</a:t>
            </a:r>
            <a:r>
              <a:rPr lang="ru-RU" sz="2000" dirty="0">
                <a:ea typeface="+mn-lt"/>
                <a:cs typeface="+mn-lt"/>
              </a:rPr>
              <a:t>, </a:t>
            </a:r>
            <a:r>
              <a:rPr lang="ru-RU" sz="2000" dirty="0" err="1">
                <a:ea typeface="+mn-lt"/>
                <a:cs typeface="+mn-lt"/>
              </a:rPr>
              <a:t>всі</a:t>
            </a:r>
            <a:r>
              <a:rPr lang="ru-RU" sz="2000" dirty="0">
                <a:ea typeface="+mn-lt"/>
                <a:cs typeface="+mn-lt"/>
              </a:rPr>
              <a:t> точки </a:t>
            </a:r>
            <a:r>
              <a:rPr lang="ru-RU" sz="2000" dirty="0" err="1">
                <a:ea typeface="+mn-lt"/>
                <a:cs typeface="+mn-lt"/>
              </a:rPr>
              <a:t>якої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рівновіддалені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від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однієї</a:t>
            </a:r>
            <a:r>
              <a:rPr lang="ru-RU" sz="2000" dirty="0">
                <a:ea typeface="+mn-lt"/>
                <a:cs typeface="+mn-lt"/>
              </a:rPr>
              <a:t> точки, яку </a:t>
            </a:r>
            <a:r>
              <a:rPr lang="ru-RU" sz="2000" dirty="0" err="1">
                <a:ea typeface="+mn-lt"/>
                <a:cs typeface="+mn-lt"/>
              </a:rPr>
              <a:t>називають</a:t>
            </a:r>
            <a:r>
              <a:rPr lang="ru-RU" sz="2000" dirty="0">
                <a:ea typeface="+mn-lt"/>
                <a:cs typeface="+mn-lt"/>
              </a:rPr>
              <a:t> центром кола.</a:t>
            </a:r>
            <a:endParaRPr lang="ru-RU" sz="2000" dirty="0"/>
          </a:p>
        </p:txBody>
      </p:sp>
      <p:pic>
        <p:nvPicPr>
          <p:cNvPr id="4" name="Рисунок 3" descr="Коло. Радіус і діаметр кола | Урок на 5 завдань. Математика">
            <a:extLst>
              <a:ext uri="{FF2B5EF4-FFF2-40B4-BE49-F238E27FC236}">
                <a16:creationId xmlns:a16="http://schemas.microsoft.com/office/drawing/2014/main" id="{5754C022-B992-FB93-9548-FE8FA64D0D5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1740" y="659381"/>
            <a:ext cx="5206885" cy="553924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607C7DF-2703-4D3B-B500-8182840C0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89042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28CACC5-D86B-49F3-9C70-374B1C971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2FF81D-9A57-6180-8296-9D6AF1065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8411120" cy="1493871"/>
          </a:xfrm>
        </p:spPr>
        <p:txBody>
          <a:bodyPr>
            <a:normAutofit/>
          </a:bodyPr>
          <a:lstStyle/>
          <a:p>
            <a:r>
              <a:rPr lang="ru-RU" sz="7200"/>
              <a:t>Як будувати коло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BFB8799-63B8-4407-9098-F9346BDCDF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BBBC5F1-8CFF-46BA-BD62-FC5AA477AA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5" name="Объект 2">
            <a:extLst>
              <a:ext uri="{FF2B5EF4-FFF2-40B4-BE49-F238E27FC236}">
                <a16:creationId xmlns:a16="http://schemas.microsoft.com/office/drawing/2014/main" id="{3EEB81B9-BF57-EA88-4C7A-6444405770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15197"/>
              </p:ext>
            </p:extLst>
          </p:nvPr>
        </p:nvGraphicFramePr>
        <p:xfrm>
          <a:off x="482600" y="3306763"/>
          <a:ext cx="10507663" cy="2573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8120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2927E5-081D-440D-A775-C0AE9DA1E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489855"/>
            <a:ext cx="11147071" cy="2449283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755C3F-8893-BA04-FF34-775E1B493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21946"/>
            <a:ext cx="10813250" cy="1971976"/>
          </a:xfrm>
        </p:spPr>
        <p:txBody>
          <a:bodyPr>
            <a:normAutofit/>
          </a:bodyPr>
          <a:lstStyle/>
          <a:p>
            <a:r>
              <a:rPr lang="ru-RU">
                <a:ea typeface="+mj-lt"/>
                <a:cs typeface="+mj-lt"/>
              </a:rPr>
              <a:t>Поняття</a:t>
            </a:r>
            <a:r>
              <a:rPr lang="ru-RU" dirty="0">
                <a:ea typeface="+mj-lt"/>
                <a:cs typeface="+mj-lt"/>
              </a:rPr>
              <a:t> "круг".</a:t>
            </a:r>
            <a:endParaRPr lang="ru-RU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108BD3D-CFD0-4A15-ACF6-EBC254CD7C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4558310-C928-4426-BFAC-68450D291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39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8FC444-1700-CAEA-FB76-369792517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1" y="3282330"/>
            <a:ext cx="4000189" cy="280089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2000" dirty="0">
                <a:ea typeface="+mn-lt"/>
                <a:cs typeface="+mn-lt"/>
              </a:rPr>
              <a:t>Круг - </a:t>
            </a:r>
            <a:r>
              <a:rPr lang="ru-RU" sz="2000" dirty="0" err="1">
                <a:ea typeface="+mn-lt"/>
                <a:cs typeface="+mn-lt"/>
              </a:rPr>
              <a:t>це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фігура</a:t>
            </a:r>
            <a:r>
              <a:rPr lang="ru-RU" sz="2000" dirty="0">
                <a:ea typeface="+mn-lt"/>
                <a:cs typeface="+mn-lt"/>
              </a:rPr>
              <a:t>, </a:t>
            </a:r>
            <a:r>
              <a:rPr lang="ru-RU" sz="2000" dirty="0" err="1">
                <a:ea typeface="+mn-lt"/>
                <a:cs typeface="+mn-lt"/>
              </a:rPr>
              <a:t>обмежена</a:t>
            </a:r>
            <a:r>
              <a:rPr lang="ru-RU" sz="2000" dirty="0">
                <a:ea typeface="+mn-lt"/>
                <a:cs typeface="+mn-lt"/>
              </a:rPr>
              <a:t> колом.</a:t>
            </a:r>
            <a:endParaRPr lang="ru-RU" sz="2000" dirty="0"/>
          </a:p>
        </p:txBody>
      </p:sp>
      <p:pic>
        <p:nvPicPr>
          <p:cNvPr id="4" name="Рисунок 3" descr="Наклейка круг PNG - AVATAN PLUS">
            <a:extLst>
              <a:ext uri="{FF2B5EF4-FFF2-40B4-BE49-F238E27FC236}">
                <a16:creationId xmlns:a16="http://schemas.microsoft.com/office/drawing/2014/main" id="{5B734BC7-43C5-11ED-5222-362BDEDAFC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946061" y="3095540"/>
            <a:ext cx="3108406" cy="3116198"/>
          </a:xfrm>
          <a:prstGeom prst="rect">
            <a:avLst/>
          </a:prstGeom>
        </p:spPr>
      </p:pic>
      <p:pic>
        <p:nvPicPr>
          <p:cNvPr id="5" name="Рисунок 4" descr="1 гривня (монета) — Вікіпедія">
            <a:extLst>
              <a:ext uri="{FF2B5EF4-FFF2-40B4-BE49-F238E27FC236}">
                <a16:creationId xmlns:a16="http://schemas.microsoft.com/office/drawing/2014/main" id="{87B67251-0738-41FD-6B63-F19AC30B83A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93839" y="3095540"/>
            <a:ext cx="3116198" cy="3116198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2019E5-6C31-4640-A135-6BBA7FFCF6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04228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12927E5-081D-440D-A775-C0AE9DA1E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07" y="489855"/>
            <a:ext cx="11147071" cy="2449283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A02950-6850-1464-E1FA-2626A5369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721946"/>
            <a:ext cx="10813250" cy="1971976"/>
          </a:xfrm>
        </p:spPr>
        <p:txBody>
          <a:bodyPr>
            <a:normAutofit/>
          </a:bodyPr>
          <a:lstStyle/>
          <a:p>
            <a:r>
              <a:rPr lang="ru-RU" dirty="0"/>
              <a:t>Центр кола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6C54B948-69AE-475C-AAD4-0166D4730C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393050-6D53-CBBD-5021-AEBB5B4FF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1" y="3282330"/>
            <a:ext cx="5189963" cy="280089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2000" b="1" dirty="0">
                <a:ea typeface="+mn-lt"/>
                <a:cs typeface="+mn-lt"/>
              </a:rPr>
              <a:t>Центр кола</a:t>
            </a:r>
            <a:r>
              <a:rPr lang="ru-RU" sz="2000" dirty="0">
                <a:ea typeface="+mn-lt"/>
                <a:cs typeface="+mn-lt"/>
              </a:rPr>
              <a:t> - </a:t>
            </a:r>
            <a:r>
              <a:rPr lang="ru-RU" sz="2000" dirty="0" err="1">
                <a:ea typeface="+mn-lt"/>
                <a:cs typeface="+mn-lt"/>
              </a:rPr>
              <a:t>це</a:t>
            </a:r>
            <a:r>
              <a:rPr lang="ru-RU" sz="2000" dirty="0">
                <a:ea typeface="+mn-lt"/>
                <a:cs typeface="+mn-lt"/>
              </a:rPr>
              <a:t> точка, яка </a:t>
            </a:r>
            <a:r>
              <a:rPr lang="ru-RU" sz="2000" dirty="0" err="1">
                <a:ea typeface="+mn-lt"/>
                <a:cs typeface="+mn-lt"/>
              </a:rPr>
              <a:t>лежить</a:t>
            </a:r>
            <a:r>
              <a:rPr lang="ru-RU" sz="2000" dirty="0">
                <a:ea typeface="+mn-lt"/>
                <a:cs typeface="+mn-lt"/>
              </a:rPr>
              <a:t> на </a:t>
            </a:r>
            <a:r>
              <a:rPr lang="ru-RU" sz="2000" dirty="0" err="1">
                <a:ea typeface="+mn-lt"/>
                <a:cs typeface="+mn-lt"/>
              </a:rPr>
              <a:t>однаковій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відстані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від</a:t>
            </a:r>
            <a:r>
              <a:rPr lang="ru-RU" sz="2000" dirty="0">
                <a:ea typeface="+mn-lt"/>
                <a:cs typeface="+mn-lt"/>
              </a:rPr>
              <a:t> будь-</a:t>
            </a:r>
            <a:r>
              <a:rPr lang="ru-RU" sz="2000" dirty="0" err="1">
                <a:ea typeface="+mn-lt"/>
                <a:cs typeface="+mn-lt"/>
              </a:rPr>
              <a:t>якої</a:t>
            </a:r>
            <a:r>
              <a:rPr lang="ru-RU" sz="2000" dirty="0">
                <a:ea typeface="+mn-lt"/>
                <a:cs typeface="+mn-lt"/>
              </a:rPr>
              <a:t> точки на </a:t>
            </a:r>
            <a:r>
              <a:rPr lang="ru-RU" sz="2000" dirty="0" err="1">
                <a:ea typeface="+mn-lt"/>
                <a:cs typeface="+mn-lt"/>
              </a:rPr>
              <a:t>колі</a:t>
            </a:r>
            <a:r>
              <a:rPr lang="ru-RU" sz="2000" dirty="0">
                <a:ea typeface="+mn-lt"/>
                <a:cs typeface="+mn-lt"/>
              </a:rPr>
              <a:t>.</a:t>
            </a:r>
            <a:endParaRPr lang="ru-RU" sz="2000" dirty="0"/>
          </a:p>
          <a:p>
            <a:r>
              <a:rPr lang="ru-RU" sz="2000" dirty="0" err="1">
                <a:ea typeface="+mn-lt"/>
                <a:cs typeface="+mn-lt"/>
              </a:rPr>
              <a:t>Іншими</a:t>
            </a:r>
            <a:r>
              <a:rPr lang="ru-RU" sz="2000" dirty="0">
                <a:ea typeface="+mn-lt"/>
                <a:cs typeface="+mn-lt"/>
              </a:rPr>
              <a:t> словами, </a:t>
            </a:r>
            <a:r>
              <a:rPr lang="ru-RU" sz="2000" dirty="0" err="1">
                <a:ea typeface="+mn-lt"/>
                <a:cs typeface="+mn-lt"/>
              </a:rPr>
              <a:t>якщо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уявити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собі</a:t>
            </a:r>
            <a:r>
              <a:rPr lang="ru-RU" sz="2000" dirty="0">
                <a:ea typeface="+mn-lt"/>
                <a:cs typeface="+mn-lt"/>
              </a:rPr>
              <a:t> коло як </a:t>
            </a:r>
            <a:r>
              <a:rPr lang="ru-RU" sz="2000" dirty="0" err="1">
                <a:ea typeface="+mn-lt"/>
                <a:cs typeface="+mn-lt"/>
              </a:rPr>
              <a:t>безліч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точок</a:t>
            </a:r>
            <a:r>
              <a:rPr lang="ru-RU" sz="2000" dirty="0">
                <a:ea typeface="+mn-lt"/>
                <a:cs typeface="+mn-lt"/>
              </a:rPr>
              <a:t>, </a:t>
            </a:r>
            <a:r>
              <a:rPr lang="ru-RU" sz="2000" dirty="0" err="1">
                <a:ea typeface="+mn-lt"/>
                <a:cs typeface="+mn-lt"/>
              </a:rPr>
              <a:t>розташованих</a:t>
            </a:r>
            <a:r>
              <a:rPr lang="ru-RU" sz="2000" dirty="0">
                <a:ea typeface="+mn-lt"/>
                <a:cs typeface="+mn-lt"/>
              </a:rPr>
              <a:t> на </a:t>
            </a:r>
            <a:r>
              <a:rPr lang="ru-RU" sz="2000" dirty="0" err="1">
                <a:ea typeface="+mn-lt"/>
                <a:cs typeface="+mn-lt"/>
              </a:rPr>
              <a:t>однаковій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відстані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від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однієї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фіксованої</a:t>
            </a:r>
            <a:r>
              <a:rPr lang="ru-RU" sz="2000" dirty="0">
                <a:ea typeface="+mn-lt"/>
                <a:cs typeface="+mn-lt"/>
              </a:rPr>
              <a:t> точки, то </a:t>
            </a:r>
            <a:r>
              <a:rPr lang="ru-RU" sz="2000" dirty="0" err="1">
                <a:ea typeface="+mn-lt"/>
                <a:cs typeface="+mn-lt"/>
              </a:rPr>
              <a:t>ця</a:t>
            </a:r>
            <a:r>
              <a:rPr lang="ru-RU" sz="2000" dirty="0">
                <a:ea typeface="+mn-lt"/>
                <a:cs typeface="+mn-lt"/>
              </a:rPr>
              <a:t> </a:t>
            </a:r>
            <a:r>
              <a:rPr lang="ru-RU" sz="2000" dirty="0" err="1">
                <a:ea typeface="+mn-lt"/>
                <a:cs typeface="+mn-lt"/>
              </a:rPr>
              <a:t>фіксована</a:t>
            </a:r>
            <a:r>
              <a:rPr lang="ru-RU" sz="2000" dirty="0">
                <a:ea typeface="+mn-lt"/>
                <a:cs typeface="+mn-lt"/>
              </a:rPr>
              <a:t> точка і буде центром кола.</a:t>
            </a:r>
            <a:endParaRPr lang="ru-RU" sz="2000" dirty="0"/>
          </a:p>
          <a:p>
            <a:endParaRPr lang="ru-RU" sz="2000" dirty="0"/>
          </a:p>
        </p:txBody>
      </p:sp>
      <p:pic>
        <p:nvPicPr>
          <p:cNvPr id="4" name="Рисунок 3" descr="Центр Кола: З Геометричної Теорії до Практичних Застосувань">
            <a:extLst>
              <a:ext uri="{FF2B5EF4-FFF2-40B4-BE49-F238E27FC236}">
                <a16:creationId xmlns:a16="http://schemas.microsoft.com/office/drawing/2014/main" id="{AFFD5CF6-561C-6DEB-3003-DE9103384D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5480" r="621" b="2"/>
          <a:stretch/>
        </p:blipFill>
        <p:spPr>
          <a:xfrm>
            <a:off x="6096000" y="2939138"/>
            <a:ext cx="5533671" cy="3432728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4558310-C928-4426-BFAC-68450D291D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39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9279127-238C-4975-A7B6-222B28A80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59007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7995DD-27BE-150B-7536-DEBA3A68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3143" y="976160"/>
            <a:ext cx="5526527" cy="2237925"/>
          </a:xfrm>
        </p:spPr>
        <p:txBody>
          <a:bodyPr>
            <a:normAutofit/>
          </a:bodyPr>
          <a:lstStyle/>
          <a:p>
            <a:r>
              <a:rPr lang="ru-RU" dirty="0" err="1"/>
              <a:t>Радіус</a:t>
            </a:r>
            <a:r>
              <a:rPr lang="ru-RU" dirty="0"/>
              <a:t> кола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971AF9D-C565-4DF8-BDC9-EE1451B02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Рисунок 3" descr="Радіус — Вікіпедія">
            <a:extLst>
              <a:ext uri="{FF2B5EF4-FFF2-40B4-BE49-F238E27FC236}">
                <a16:creationId xmlns:a16="http://schemas.microsoft.com/office/drawing/2014/main" id="{3D02FF62-D8E9-218C-475E-100FF2048136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82600" y="1158211"/>
            <a:ext cx="5102674" cy="454137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1F91B81A-BEEE-7306-C2A6-9C6D86F560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3145" y="3408254"/>
            <a:ext cx="5526526" cy="247003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ru-RU" sz="1900" b="1" dirty="0" err="1">
                <a:ea typeface="+mn-lt"/>
                <a:cs typeface="+mn-lt"/>
              </a:rPr>
              <a:t>Радіус</a:t>
            </a:r>
            <a:r>
              <a:rPr lang="ru-RU" sz="1900" dirty="0">
                <a:ea typeface="+mn-lt"/>
                <a:cs typeface="+mn-lt"/>
              </a:rPr>
              <a:t> - </a:t>
            </a:r>
            <a:r>
              <a:rPr lang="ru-RU" sz="1900" dirty="0" err="1">
                <a:ea typeface="+mn-lt"/>
                <a:cs typeface="+mn-lt"/>
              </a:rPr>
              <a:t>це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відрізок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прямої</a:t>
            </a:r>
            <a:r>
              <a:rPr lang="ru-RU" sz="1900" dirty="0">
                <a:ea typeface="+mn-lt"/>
                <a:cs typeface="+mn-lt"/>
              </a:rPr>
              <a:t>, </a:t>
            </a:r>
            <a:r>
              <a:rPr lang="ru-RU" sz="1900" dirty="0" err="1">
                <a:ea typeface="+mn-lt"/>
                <a:cs typeface="+mn-lt"/>
              </a:rPr>
              <a:t>що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сполучає</a:t>
            </a:r>
            <a:r>
              <a:rPr lang="ru-RU" sz="1900" dirty="0">
                <a:ea typeface="+mn-lt"/>
                <a:cs typeface="+mn-lt"/>
              </a:rPr>
              <a:t> центр кола з будь-</a:t>
            </a:r>
            <a:r>
              <a:rPr lang="ru-RU" sz="1900" dirty="0" err="1">
                <a:ea typeface="+mn-lt"/>
                <a:cs typeface="+mn-lt"/>
              </a:rPr>
              <a:t>якою</a:t>
            </a:r>
            <a:r>
              <a:rPr lang="ru-RU" sz="1900" dirty="0">
                <a:ea typeface="+mn-lt"/>
                <a:cs typeface="+mn-lt"/>
              </a:rPr>
              <a:t> точкою на </a:t>
            </a:r>
            <a:r>
              <a:rPr lang="ru-RU" sz="1900" dirty="0" err="1">
                <a:ea typeface="+mn-lt"/>
                <a:cs typeface="+mn-lt"/>
              </a:rPr>
              <a:t>цьому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колі</a:t>
            </a:r>
            <a:r>
              <a:rPr lang="ru-RU" sz="1900" dirty="0">
                <a:ea typeface="+mn-lt"/>
                <a:cs typeface="+mn-lt"/>
              </a:rPr>
              <a:t>.</a:t>
            </a:r>
          </a:p>
          <a:p>
            <a:r>
              <a:rPr lang="ru-RU" sz="1900" dirty="0" err="1">
                <a:ea typeface="+mn-lt"/>
                <a:cs typeface="+mn-lt"/>
              </a:rPr>
              <a:t>Іншими</a:t>
            </a:r>
            <a:r>
              <a:rPr lang="ru-RU" sz="1900" dirty="0">
                <a:ea typeface="+mn-lt"/>
                <a:cs typeface="+mn-lt"/>
              </a:rPr>
              <a:t> словами, </a:t>
            </a:r>
            <a:r>
              <a:rPr lang="ru-RU" sz="1900" dirty="0" err="1">
                <a:ea typeface="+mn-lt"/>
                <a:cs typeface="+mn-lt"/>
              </a:rPr>
              <a:t>радіус</a:t>
            </a:r>
            <a:r>
              <a:rPr lang="ru-RU" sz="1900" dirty="0">
                <a:ea typeface="+mn-lt"/>
                <a:cs typeface="+mn-lt"/>
              </a:rPr>
              <a:t> - </a:t>
            </a:r>
            <a:r>
              <a:rPr lang="ru-RU" sz="1900" dirty="0" err="1">
                <a:ea typeface="+mn-lt"/>
                <a:cs typeface="+mn-lt"/>
              </a:rPr>
              <a:t>це</a:t>
            </a:r>
            <a:r>
              <a:rPr lang="ru-RU" sz="1900" dirty="0">
                <a:ea typeface="+mn-lt"/>
                <a:cs typeface="+mn-lt"/>
              </a:rPr>
              <a:t> та "нитка", </a:t>
            </a:r>
            <a:r>
              <a:rPr lang="ru-RU" sz="1900" dirty="0" err="1">
                <a:ea typeface="+mn-lt"/>
                <a:cs typeface="+mn-lt"/>
              </a:rPr>
              <a:t>якою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нібито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накреслено</a:t>
            </a:r>
            <a:r>
              <a:rPr lang="ru-RU" sz="1900" dirty="0">
                <a:ea typeface="+mn-lt"/>
                <a:cs typeface="+mn-lt"/>
              </a:rPr>
              <a:t> коло, </a:t>
            </a:r>
            <a:r>
              <a:rPr lang="ru-RU" sz="1900" dirty="0" err="1">
                <a:ea typeface="+mn-lt"/>
                <a:cs typeface="+mn-lt"/>
              </a:rPr>
              <a:t>адже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всі</a:t>
            </a:r>
            <a:r>
              <a:rPr lang="ru-RU" sz="1900" dirty="0">
                <a:ea typeface="+mn-lt"/>
                <a:cs typeface="+mn-lt"/>
              </a:rPr>
              <a:t> точки на </a:t>
            </a:r>
            <a:r>
              <a:rPr lang="ru-RU" sz="1900" dirty="0" err="1">
                <a:ea typeface="+mn-lt"/>
                <a:cs typeface="+mn-lt"/>
              </a:rPr>
              <a:t>колі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знаходяться</a:t>
            </a:r>
            <a:r>
              <a:rPr lang="ru-RU" sz="1900" dirty="0">
                <a:ea typeface="+mn-lt"/>
                <a:cs typeface="+mn-lt"/>
              </a:rPr>
              <a:t> на </a:t>
            </a:r>
            <a:r>
              <a:rPr lang="ru-RU" sz="1900" dirty="0" err="1">
                <a:ea typeface="+mn-lt"/>
                <a:cs typeface="+mn-lt"/>
              </a:rPr>
              <a:t>однаковій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відстані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від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його</a:t>
            </a:r>
            <a:r>
              <a:rPr lang="ru-RU" sz="1900" dirty="0">
                <a:ea typeface="+mn-lt"/>
                <a:cs typeface="+mn-lt"/>
              </a:rPr>
              <a:t> центру.</a:t>
            </a:r>
          </a:p>
          <a:p>
            <a:r>
              <a:rPr lang="ru-RU" sz="1900" dirty="0" err="1">
                <a:ea typeface="+mn-lt"/>
                <a:cs typeface="+mn-lt"/>
              </a:rPr>
              <a:t>Радіус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позначається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літерою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b="1" dirty="0">
                <a:ea typeface="+mn-lt"/>
                <a:cs typeface="+mn-lt"/>
              </a:rPr>
              <a:t>r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dirty="0" err="1">
                <a:ea typeface="+mn-lt"/>
                <a:cs typeface="+mn-lt"/>
              </a:rPr>
              <a:t>або</a:t>
            </a:r>
            <a:r>
              <a:rPr lang="ru-RU" sz="1900" dirty="0">
                <a:ea typeface="+mn-lt"/>
                <a:cs typeface="+mn-lt"/>
              </a:rPr>
              <a:t> </a:t>
            </a:r>
            <a:r>
              <a:rPr lang="ru-RU" sz="1900" b="1" dirty="0">
                <a:ea typeface="+mn-lt"/>
                <a:cs typeface="+mn-lt"/>
              </a:rPr>
              <a:t>R</a:t>
            </a:r>
            <a:r>
              <a:rPr lang="ru-RU" sz="1900" dirty="0">
                <a:ea typeface="+mn-lt"/>
                <a:cs typeface="+mn-lt"/>
              </a:rPr>
              <a:t>.</a:t>
            </a:r>
          </a:p>
          <a:p>
            <a:endParaRPr lang="ru-RU" sz="190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1661F5C-3018-4F57-B263-B9267D4DEE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67106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8">
            <a:extLst>
              <a:ext uri="{FF2B5EF4-FFF2-40B4-BE49-F238E27FC236}">
                <a16:creationId xmlns:a16="http://schemas.microsoft.com/office/drawing/2014/main" id="{6E18D5F1-911E-4BCF-9AF0-F3A54D7C0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0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BC11E7-055D-124B-28DB-BD7F4A891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976160"/>
            <a:ext cx="10361960" cy="1493871"/>
          </a:xfrm>
        </p:spPr>
        <p:txBody>
          <a:bodyPr>
            <a:normAutofit/>
          </a:bodyPr>
          <a:lstStyle/>
          <a:p>
            <a:r>
              <a:rPr lang="ru-RU" dirty="0" err="1"/>
              <a:t>Діаметр</a:t>
            </a:r>
            <a:r>
              <a:rPr lang="ru-RU" dirty="0"/>
              <a:t> кола</a:t>
            </a:r>
          </a:p>
        </p:txBody>
      </p:sp>
      <p:cxnSp>
        <p:nvCxnSpPr>
          <p:cNvPr id="20" name="Straight Connector 12">
            <a:extLst>
              <a:ext uri="{FF2B5EF4-FFF2-40B4-BE49-F238E27FC236}">
                <a16:creationId xmlns:a16="http://schemas.microsoft.com/office/drawing/2014/main" id="{00850E05-3320-4817-99CE-D56547FCA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14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DA9946C-C93A-4350-AC54-937723F6B6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22" name="Объект 2">
            <a:extLst>
              <a:ext uri="{FF2B5EF4-FFF2-40B4-BE49-F238E27FC236}">
                <a16:creationId xmlns:a16="http://schemas.microsoft.com/office/drawing/2014/main" id="{3A7897EA-67E2-2098-B149-0B793183C44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4907620"/>
              </p:ext>
            </p:extLst>
          </p:nvPr>
        </p:nvGraphicFramePr>
        <p:xfrm>
          <a:off x="163764" y="3022503"/>
          <a:ext cx="11143886" cy="2032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CA67293-D497-4A52-9A8B-347D7F79FDA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4" t="5798" r="8940" b="22513"/>
          <a:stretch/>
        </p:blipFill>
        <p:spPr>
          <a:xfrm>
            <a:off x="3410604" y="5130361"/>
            <a:ext cx="4650206" cy="1222904"/>
          </a:xfrm>
          <a:prstGeom prst="rect">
            <a:avLst/>
          </a:prstGeom>
        </p:spPr>
      </p:pic>
      <p:sp>
        <p:nvSpPr>
          <p:cNvPr id="11" name="Прямокутник: округлені кути 3">
            <a:extLst>
              <a:ext uri="{FF2B5EF4-FFF2-40B4-BE49-F238E27FC236}">
                <a16:creationId xmlns:a16="http://schemas.microsoft.com/office/drawing/2014/main" id="{4128C9D7-A84B-42DF-9F90-17008481CAE2}"/>
              </a:ext>
            </a:extLst>
          </p:cNvPr>
          <p:cNvSpPr/>
          <p:nvPr/>
        </p:nvSpPr>
        <p:spPr>
          <a:xfrm>
            <a:off x="3292356" y="6383012"/>
            <a:ext cx="1430039" cy="333736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Діаметр</a:t>
            </a:r>
          </a:p>
        </p:txBody>
      </p:sp>
      <p:sp>
        <p:nvSpPr>
          <p:cNvPr id="12" name="Прямокутник: округлені кути 3">
            <a:extLst>
              <a:ext uri="{FF2B5EF4-FFF2-40B4-BE49-F238E27FC236}">
                <a16:creationId xmlns:a16="http://schemas.microsoft.com/office/drawing/2014/main" id="{9387A7CB-95CE-46AD-A0AF-95DAEE57EDD4}"/>
              </a:ext>
            </a:extLst>
          </p:cNvPr>
          <p:cNvSpPr/>
          <p:nvPr/>
        </p:nvSpPr>
        <p:spPr>
          <a:xfrm>
            <a:off x="5082914" y="5120414"/>
            <a:ext cx="1013086" cy="333736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Коло</a:t>
            </a:r>
          </a:p>
        </p:txBody>
      </p:sp>
      <p:sp>
        <p:nvSpPr>
          <p:cNvPr id="13" name="Прямокутник: округлені кути 3">
            <a:extLst>
              <a:ext uri="{FF2B5EF4-FFF2-40B4-BE49-F238E27FC236}">
                <a16:creationId xmlns:a16="http://schemas.microsoft.com/office/drawing/2014/main" id="{3E2F5459-365B-4FD9-9E29-53901C084312}"/>
              </a:ext>
            </a:extLst>
          </p:cNvPr>
          <p:cNvSpPr/>
          <p:nvPr/>
        </p:nvSpPr>
        <p:spPr>
          <a:xfrm>
            <a:off x="6096000" y="6446202"/>
            <a:ext cx="1013086" cy="333736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Круг</a:t>
            </a:r>
          </a:p>
        </p:txBody>
      </p:sp>
      <p:sp>
        <p:nvSpPr>
          <p:cNvPr id="14" name="Прямокутник: округлені кути 3">
            <a:extLst>
              <a:ext uri="{FF2B5EF4-FFF2-40B4-BE49-F238E27FC236}">
                <a16:creationId xmlns:a16="http://schemas.microsoft.com/office/drawing/2014/main" id="{50423111-FD3E-44D8-82D6-FE73BC4B2D61}"/>
              </a:ext>
            </a:extLst>
          </p:cNvPr>
          <p:cNvSpPr/>
          <p:nvPr/>
        </p:nvSpPr>
        <p:spPr>
          <a:xfrm>
            <a:off x="6975533" y="5115488"/>
            <a:ext cx="1217971" cy="333736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Радіус</a:t>
            </a:r>
          </a:p>
        </p:txBody>
      </p:sp>
    </p:spTree>
    <p:extLst>
      <p:ext uri="{BB962C8B-B14F-4D97-AF65-F5344CB8AC3E}">
        <p14:creationId xmlns:p14="http://schemas.microsoft.com/office/powerpoint/2010/main" val="4065036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24254098-F295-451C-BB61-B0CFA52AA387}"/>
              </a:ext>
            </a:extLst>
          </p:cNvPr>
          <p:cNvSpPr/>
          <p:nvPr/>
        </p:nvSpPr>
        <p:spPr>
          <a:xfrm>
            <a:off x="747677" y="689449"/>
            <a:ext cx="2163965" cy="369989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№1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B9C6BA4-3A67-4575-B645-6EBF8FCE0C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7866" y="1374606"/>
            <a:ext cx="7258050" cy="93980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uk-UA" sz="2800" b="1" dirty="0"/>
              <a:t>Дано: </a:t>
            </a:r>
            <a:r>
              <a:rPr lang="uk-UA" altLang="ru-UA" sz="2800" dirty="0">
                <a:ln>
                  <a:noFill/>
                </a:ln>
                <a:effectLst/>
              </a:rPr>
              <a:t>Які відрізки, зображені на цьому рисунку, є радіусами кола?</a:t>
            </a:r>
            <a:br>
              <a:rPr lang="uk-UA" altLang="ru-UA" sz="2800" dirty="0">
                <a:ln>
                  <a:noFill/>
                </a:ln>
                <a:effectLst/>
              </a:rPr>
            </a:br>
            <a:endParaRPr lang="ru-RU" altLang="ru-UA" sz="2800" dirty="0">
              <a:ln>
                <a:noFill/>
              </a:ln>
              <a:effectLst/>
            </a:endParaRPr>
          </a:p>
        </p:txBody>
      </p:sp>
      <p:grpSp>
        <p:nvGrpSpPr>
          <p:cNvPr id="13" name="Group 39">
            <a:extLst>
              <a:ext uri="{FF2B5EF4-FFF2-40B4-BE49-F238E27FC236}">
                <a16:creationId xmlns:a16="http://schemas.microsoft.com/office/drawing/2014/main" id="{85367199-78F0-4EC3-8856-5F37DFCC9422}"/>
              </a:ext>
            </a:extLst>
          </p:cNvPr>
          <p:cNvGrpSpPr>
            <a:grpSpLocks/>
          </p:cNvGrpSpPr>
          <p:nvPr/>
        </p:nvGrpSpPr>
        <p:grpSpPr bwMode="auto">
          <a:xfrm>
            <a:off x="3993065" y="2855738"/>
            <a:ext cx="4555372" cy="3635297"/>
            <a:chOff x="657" y="1434"/>
            <a:chExt cx="2313" cy="1950"/>
          </a:xfrm>
        </p:grpSpPr>
        <p:grpSp>
          <p:nvGrpSpPr>
            <p:cNvPr id="15" name="Group 5">
              <a:extLst>
                <a:ext uri="{FF2B5EF4-FFF2-40B4-BE49-F238E27FC236}">
                  <a16:creationId xmlns:a16="http://schemas.microsoft.com/office/drawing/2014/main" id="{C2E0C13D-D917-47C2-B313-8D7C8D9D69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57" y="1434"/>
              <a:ext cx="2313" cy="1950"/>
              <a:chOff x="8082" y="2404"/>
              <a:chExt cx="2958" cy="2490"/>
            </a:xfrm>
          </p:grpSpPr>
          <p:grpSp>
            <p:nvGrpSpPr>
              <p:cNvPr id="18" name="Group 6">
                <a:extLst>
                  <a:ext uri="{FF2B5EF4-FFF2-40B4-BE49-F238E27FC236}">
                    <a16:creationId xmlns:a16="http://schemas.microsoft.com/office/drawing/2014/main" id="{663F8D95-1986-4E03-BD71-69CCCEF0911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082" y="2404"/>
                <a:ext cx="2958" cy="2490"/>
                <a:chOff x="7794" y="2396"/>
                <a:chExt cx="2958" cy="2490"/>
              </a:xfrm>
            </p:grpSpPr>
            <p:grpSp>
              <p:nvGrpSpPr>
                <p:cNvPr id="20" name="Group 7">
                  <a:extLst>
                    <a:ext uri="{FF2B5EF4-FFF2-40B4-BE49-F238E27FC236}">
                      <a16:creationId xmlns:a16="http://schemas.microsoft.com/office/drawing/2014/main" id="{3C8BD90B-010A-4BA7-83A8-B55AA9D27F4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7794" y="2396"/>
                  <a:ext cx="2958" cy="2490"/>
                  <a:chOff x="7794" y="2396"/>
                  <a:chExt cx="2958" cy="2490"/>
                </a:xfrm>
              </p:grpSpPr>
              <p:grpSp>
                <p:nvGrpSpPr>
                  <p:cNvPr id="22" name="Group 8">
                    <a:extLst>
                      <a:ext uri="{FF2B5EF4-FFF2-40B4-BE49-F238E27FC236}">
                        <a16:creationId xmlns:a16="http://schemas.microsoft.com/office/drawing/2014/main" id="{5FEB0D4A-D3FC-40F2-9BB6-9146CEBA340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7794" y="2396"/>
                    <a:ext cx="2958" cy="2490"/>
                    <a:chOff x="7794" y="2396"/>
                    <a:chExt cx="2958" cy="2490"/>
                  </a:xfrm>
                </p:grpSpPr>
                <p:grpSp>
                  <p:nvGrpSpPr>
                    <p:cNvPr id="24" name="Group 9">
                      <a:extLst>
                        <a:ext uri="{FF2B5EF4-FFF2-40B4-BE49-F238E27FC236}">
                          <a16:creationId xmlns:a16="http://schemas.microsoft.com/office/drawing/2014/main" id="{1A6ED297-D19D-435C-B9C5-8662BEC47C30}"/>
                        </a:ext>
                      </a:extLst>
                    </p:cNvPr>
                    <p:cNvGrpSpPr>
                      <a:grpSpLocks/>
                    </p:cNvGrpSpPr>
                    <p:nvPr/>
                  </p:nvGrpSpPr>
                  <p:grpSpPr bwMode="auto">
                    <a:xfrm>
                      <a:off x="7794" y="2396"/>
                      <a:ext cx="2958" cy="2490"/>
                      <a:chOff x="7794" y="2396"/>
                      <a:chExt cx="2958" cy="2490"/>
                    </a:xfrm>
                  </p:grpSpPr>
                  <p:grpSp>
                    <p:nvGrpSpPr>
                      <p:cNvPr id="26" name="Group 10">
                        <a:extLst>
                          <a:ext uri="{FF2B5EF4-FFF2-40B4-BE49-F238E27FC236}">
                            <a16:creationId xmlns:a16="http://schemas.microsoft.com/office/drawing/2014/main" id="{99829827-07F3-457D-AA43-5187EE2F9396}"/>
                          </a:ext>
                        </a:extLst>
                      </p:cNvPr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7794" y="2396"/>
                        <a:ext cx="2958" cy="2490"/>
                        <a:chOff x="7794" y="2396"/>
                        <a:chExt cx="2958" cy="2490"/>
                      </a:xfrm>
                    </p:grpSpPr>
                    <p:grpSp>
                      <p:nvGrpSpPr>
                        <p:cNvPr id="28" name="Group 11">
                          <a:extLst>
                            <a:ext uri="{FF2B5EF4-FFF2-40B4-BE49-F238E27FC236}">
                              <a16:creationId xmlns:a16="http://schemas.microsoft.com/office/drawing/2014/main" id="{24EEE97F-3DB3-436F-8BB8-5A35C6D1333B}"/>
                            </a:ext>
                          </a:extLst>
                        </p:cNvPr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7794" y="2396"/>
                          <a:ext cx="2958" cy="2490"/>
                          <a:chOff x="6714" y="2034"/>
                          <a:chExt cx="2958" cy="2490"/>
                        </a:xfrm>
                      </p:grpSpPr>
                      <p:grpSp>
                        <p:nvGrpSpPr>
                          <p:cNvPr id="30" name="Group 12">
                            <a:extLst>
                              <a:ext uri="{FF2B5EF4-FFF2-40B4-BE49-F238E27FC236}">
                                <a16:creationId xmlns:a16="http://schemas.microsoft.com/office/drawing/2014/main" id="{BBA128DC-7920-4170-A74C-8CB0F65102BB}"/>
                              </a:ext>
                            </a:extLst>
                          </p:cNvPr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6714" y="2034"/>
                            <a:ext cx="2958" cy="2490"/>
                            <a:chOff x="8361" y="2336"/>
                            <a:chExt cx="2958" cy="2490"/>
                          </a:xfrm>
                        </p:grpSpPr>
                        <p:sp>
                          <p:nvSpPr>
                            <p:cNvPr id="32" name="Rectangle 13">
                              <a:extLst>
                                <a:ext uri="{FF2B5EF4-FFF2-40B4-BE49-F238E27FC236}">
                                  <a16:creationId xmlns:a16="http://schemas.microsoft.com/office/drawing/2014/main" id="{6FEB1EA4-1EA1-4922-8303-CA51D5A603EB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8469" y="2336"/>
                              <a:ext cx="540" cy="54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endParaRPr lang="uk-UA" altLang="zh-CN" sz="1200" b="1" i="1"/>
                            </a:p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1200" b="1" i="1"/>
                                <a:t>  </a:t>
                              </a:r>
                              <a:r>
                                <a:rPr lang="uk-UA" altLang="zh-CN" b="1" i="1">
                                  <a:latin typeface="Times New Roman" panose="02020603050405020304" pitchFamily="18" charset="0"/>
                                </a:rPr>
                                <a:t>Р</a:t>
                              </a:r>
                              <a:endParaRPr lang="uk-UA" altLang="ru-UA">
                                <a:latin typeface="Tahoma" panose="020B0604030504040204" pitchFamily="34" charset="0"/>
                                <a:ea typeface="SimSun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33" name="Oval 14">
                              <a:extLst>
                                <a:ext uri="{FF2B5EF4-FFF2-40B4-BE49-F238E27FC236}">
                                  <a16:creationId xmlns:a16="http://schemas.microsoft.com/office/drawing/2014/main" id="{38724C58-0DF7-4BBB-993A-E03A27FAAF42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8442" y="2518"/>
                              <a:ext cx="1800" cy="1800"/>
                            </a:xfrm>
                            <a:prstGeom prst="ellipse">
                              <a:avLst/>
                            </a:prstGeom>
                            <a:solidFill>
                              <a:srgbClr val="FFFFFF"/>
                            </a:solidFill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endParaRPr lang="ru-UA" altLang="ru-UA" sz="1800"/>
                            </a:p>
                          </p:txBody>
                        </p:sp>
                        <p:sp>
                          <p:nvSpPr>
                            <p:cNvPr id="34" name="Line 15">
                              <a:extLst>
                                <a:ext uri="{FF2B5EF4-FFF2-40B4-BE49-F238E27FC236}">
                                  <a16:creationId xmlns:a16="http://schemas.microsoft.com/office/drawing/2014/main" id="{2DF13CAB-962D-49E2-8621-FE29807611CB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9342" y="3455"/>
                              <a:ext cx="1440" cy="0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ru-UA"/>
                            </a:p>
                          </p:txBody>
                        </p:sp>
                        <p:sp>
                          <p:nvSpPr>
                            <p:cNvPr id="35" name="Line 16">
                              <a:extLst>
                                <a:ext uri="{FF2B5EF4-FFF2-40B4-BE49-F238E27FC236}">
                                  <a16:creationId xmlns:a16="http://schemas.microsoft.com/office/drawing/2014/main" id="{849DD8B0-E521-466E-8668-20062DAD3E16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9372" y="2918"/>
                              <a:ext cx="720" cy="540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ru-UA"/>
                            </a:p>
                          </p:txBody>
                        </p:sp>
                        <p:sp>
                          <p:nvSpPr>
                            <p:cNvPr id="36" name="Line 17">
                              <a:extLst>
                                <a:ext uri="{FF2B5EF4-FFF2-40B4-BE49-F238E27FC236}">
                                  <a16:creationId xmlns:a16="http://schemas.microsoft.com/office/drawing/2014/main" id="{6F45E485-A1BB-4443-82CE-AE728259F14F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>
                              <a:off x="8822" y="2718"/>
                              <a:ext cx="540" cy="720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ru-UA"/>
                            </a:p>
                          </p:txBody>
                        </p:sp>
                        <p:sp>
                          <p:nvSpPr>
                            <p:cNvPr id="37" name="Line 18">
                              <a:extLst>
                                <a:ext uri="{FF2B5EF4-FFF2-40B4-BE49-F238E27FC236}">
                                  <a16:creationId xmlns:a16="http://schemas.microsoft.com/office/drawing/2014/main" id="{EE451C26-E897-47E3-B7B8-26FFEDF26930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8832" y="3455"/>
                              <a:ext cx="540" cy="180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ru-UA"/>
                            </a:p>
                          </p:txBody>
                        </p:sp>
                        <p:sp>
                          <p:nvSpPr>
                            <p:cNvPr id="38" name="Line 19">
                              <a:extLst>
                                <a:ext uri="{FF2B5EF4-FFF2-40B4-BE49-F238E27FC236}">
                                  <a16:creationId xmlns:a16="http://schemas.microsoft.com/office/drawing/2014/main" id="{CC57738D-86F6-4DD8-BE36-46438760D989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 flipV="1">
                              <a:off x="9372" y="3438"/>
                              <a:ext cx="340" cy="840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ru-UA"/>
                            </a:p>
                          </p:txBody>
                        </p:sp>
                        <p:sp>
                          <p:nvSpPr>
                            <p:cNvPr id="39" name="Line 20">
                              <a:extLst>
                                <a:ext uri="{FF2B5EF4-FFF2-40B4-BE49-F238E27FC236}">
                                  <a16:creationId xmlns:a16="http://schemas.microsoft.com/office/drawing/2014/main" id="{DEBD7635-EEB3-4CC3-A478-14ED57DC2552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8742" y="3438"/>
                              <a:ext cx="646" cy="671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ru-UA"/>
                            </a:p>
                          </p:txBody>
                        </p:sp>
                        <p:sp>
                          <p:nvSpPr>
                            <p:cNvPr id="40" name="Line 21">
                              <a:extLst>
                                <a:ext uri="{FF2B5EF4-FFF2-40B4-BE49-F238E27FC236}">
                                  <a16:creationId xmlns:a16="http://schemas.microsoft.com/office/drawing/2014/main" id="{7EAD246F-4418-4E28-A775-52BE8294F70E}"/>
                                </a:ext>
                              </a:extLst>
                            </p:cNvPr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H="1">
                              <a:off x="9142" y="3418"/>
                              <a:ext cx="238" cy="900"/>
                            </a:xfrm>
                            <a:prstGeom prst="line">
                              <a:avLst/>
                            </a:prstGeom>
                            <a:noFill/>
                            <a:ln w="12700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ru-UA"/>
                            </a:p>
                          </p:txBody>
                        </p:sp>
                        <p:sp>
                          <p:nvSpPr>
                            <p:cNvPr id="41" name="Rectangle 22">
                              <a:extLst>
                                <a:ext uri="{FF2B5EF4-FFF2-40B4-BE49-F238E27FC236}">
                                  <a16:creationId xmlns:a16="http://schemas.microsoft.com/office/drawing/2014/main" id="{102FE28A-9C2B-4062-9B1A-91501D97DB1E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10779" y="3101"/>
                              <a:ext cx="540" cy="54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endParaRPr lang="uk-UA" altLang="zh-CN" sz="1200" b="1" i="1"/>
                            </a:p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3600" b="1" i="1">
                                  <a:latin typeface="Times New Roman" panose="02020603050405020304" pitchFamily="18" charset="0"/>
                                </a:rPr>
                                <a:t>В</a:t>
                              </a:r>
                              <a:endParaRPr lang="uk-UA" altLang="ru-UA" sz="3600" b="1">
                                <a:latin typeface="Tahoma" panose="020B0604030504040204" pitchFamily="34" charset="0"/>
                                <a:ea typeface="SimSun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42" name="Rectangle 23">
                              <a:extLst>
                                <a:ext uri="{FF2B5EF4-FFF2-40B4-BE49-F238E27FC236}">
                                  <a16:creationId xmlns:a16="http://schemas.microsoft.com/office/drawing/2014/main" id="{AAA7E4AC-010C-4A85-AFC5-BEB250DC54D1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8469" y="3236"/>
                              <a:ext cx="540" cy="54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endParaRPr lang="uk-UA" altLang="zh-CN" sz="1200" b="1" i="1"/>
                            </a:p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1200" b="1" i="1"/>
                                <a:t>   </a:t>
                              </a:r>
                              <a:r>
                                <a:rPr lang="uk-UA" altLang="zh-CN" b="1" i="1">
                                  <a:latin typeface="Times New Roman" panose="02020603050405020304" pitchFamily="18" charset="0"/>
                                </a:rPr>
                                <a:t>А</a:t>
                              </a:r>
                              <a:endParaRPr lang="uk-UA" altLang="ru-UA">
                                <a:latin typeface="Tahoma" panose="020B0604030504040204" pitchFamily="34" charset="0"/>
                                <a:ea typeface="SimSun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43" name="Rectangle 24">
                              <a:extLst>
                                <a:ext uri="{FF2B5EF4-FFF2-40B4-BE49-F238E27FC236}">
                                  <a16:creationId xmlns:a16="http://schemas.microsoft.com/office/drawing/2014/main" id="{90DC4F56-A78C-463D-AE18-661E3157F288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8799" y="4286"/>
                              <a:ext cx="540" cy="54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1200" b="1" i="1"/>
                                <a:t>   </a:t>
                              </a:r>
                              <a:r>
                                <a:rPr lang="uk-UA" altLang="zh-CN" b="1" i="1">
                                  <a:latin typeface="Times New Roman" panose="02020603050405020304" pitchFamily="18" charset="0"/>
                                </a:rPr>
                                <a:t>С</a:t>
                              </a:r>
                              <a:endParaRPr lang="uk-UA" altLang="ru-UA">
                                <a:latin typeface="Tahoma" panose="020B0604030504040204" pitchFamily="34" charset="0"/>
                                <a:ea typeface="SimSun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44" name="Rectangle 25">
                              <a:extLst>
                                <a:ext uri="{FF2B5EF4-FFF2-40B4-BE49-F238E27FC236}">
                                  <a16:creationId xmlns:a16="http://schemas.microsoft.com/office/drawing/2014/main" id="{910F9AA3-316A-4A02-B138-E3385B514E28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9519" y="4211"/>
                              <a:ext cx="540" cy="54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2800" b="1" i="1"/>
                                <a:t> </a:t>
                              </a:r>
                              <a:r>
                                <a:rPr lang="uk-UA" altLang="zh-CN" b="1" i="1">
                                  <a:latin typeface="Times New Roman" panose="02020603050405020304" pitchFamily="18" charset="0"/>
                                </a:rPr>
                                <a:t>К</a:t>
                              </a:r>
                              <a:endParaRPr lang="uk-UA" altLang="ru-UA">
                                <a:latin typeface="Tahoma" panose="020B0604030504040204" pitchFamily="34" charset="0"/>
                                <a:ea typeface="SimSun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45" name="Rectangle 26">
                              <a:extLst>
                                <a:ext uri="{FF2B5EF4-FFF2-40B4-BE49-F238E27FC236}">
                                  <a16:creationId xmlns:a16="http://schemas.microsoft.com/office/drawing/2014/main" id="{AEB3D8FD-7CA1-4CC8-982D-06213ADE8B35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9159" y="2996"/>
                              <a:ext cx="540" cy="54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1200" b="1" i="1"/>
                                <a:t> </a:t>
                              </a:r>
                            </a:p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1200" b="1" i="1"/>
                                <a:t>   </a:t>
                              </a:r>
                              <a:r>
                                <a:rPr lang="uk-UA" altLang="zh-CN" sz="2800" b="1" i="1">
                                  <a:latin typeface="Times New Roman" panose="02020603050405020304" pitchFamily="18" charset="0"/>
                                </a:rPr>
                                <a:t>О</a:t>
                              </a:r>
                              <a:endParaRPr lang="uk-UA" altLang="ru-UA" sz="2800" b="1">
                                <a:latin typeface="Tahoma" panose="020B0604030504040204" pitchFamily="34" charset="0"/>
                                <a:ea typeface="SimSun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46" name="Rectangle 27">
                              <a:extLst>
                                <a:ext uri="{FF2B5EF4-FFF2-40B4-BE49-F238E27FC236}">
                                  <a16:creationId xmlns:a16="http://schemas.microsoft.com/office/drawing/2014/main" id="{31E49662-CEEA-40CB-8E15-400A70AD37D6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10059" y="2576"/>
                              <a:ext cx="540" cy="54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endParaRPr lang="uk-UA" altLang="zh-CN" sz="1200" b="1" i="1"/>
                            </a:p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1200" b="1" i="1"/>
                                <a:t> </a:t>
                              </a:r>
                              <a:r>
                                <a:rPr lang="uk-UA" altLang="zh-CN" sz="2800" b="1" i="1">
                                  <a:latin typeface="Times New Roman" panose="02020603050405020304" pitchFamily="18" charset="0"/>
                                </a:rPr>
                                <a:t>М</a:t>
                              </a:r>
                              <a:endParaRPr lang="uk-UA" altLang="ru-UA" sz="2800">
                                <a:latin typeface="Tahoma" panose="020B0604030504040204" pitchFamily="34" charset="0"/>
                                <a:ea typeface="SimSun" panose="02010600030101010101" pitchFamily="2" charset="-122"/>
                              </a:endParaRPr>
                            </a:p>
                          </p:txBody>
                        </p:sp>
                        <p:sp>
                          <p:nvSpPr>
                            <p:cNvPr id="47" name="Rectangle 28">
                              <a:extLst>
                                <a:ext uri="{FF2B5EF4-FFF2-40B4-BE49-F238E27FC236}">
                                  <a16:creationId xmlns:a16="http://schemas.microsoft.com/office/drawing/2014/main" id="{11AC15FA-68C5-4E92-ABFF-79830267F09A}"/>
                                </a:ext>
                              </a:extLst>
                            </p:cNvPr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8361" y="4048"/>
                              <a:ext cx="540" cy="540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  <p:txBody>
                            <a:bodyPr/>
                            <a:lstStyle>
                              <a:lvl1pPr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32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1pPr>
                              <a:lvl2pPr marL="742950" indent="-28575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8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2pPr>
                              <a:lvl3pPr marL="11430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•"/>
                                <a:defRPr sz="24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3pPr>
                              <a:lvl4pPr marL="16002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–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4pPr>
                              <a:lvl5pPr marL="2057400" indent="-228600">
                                <a:spcBef>
                                  <a:spcPct val="20000"/>
                                </a:spcBef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5pPr>
                              <a:lvl6pPr marL="25146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6pPr>
                              <a:lvl7pPr marL="29718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7pPr>
                              <a:lvl8pPr marL="34290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8pPr>
                              <a:lvl9pPr marL="3886200" indent="-228600" eaLnBrk="0" fontAlgn="base" hangingPunct="0">
                                <a:spcBef>
                                  <a:spcPct val="20000"/>
                                </a:spcBef>
                                <a:spcAft>
                                  <a:spcPct val="0"/>
                                </a:spcAft>
                                <a:buFont typeface="Arial" panose="020B0604020202020204" pitchFamily="34" charset="0"/>
                                <a:buChar char="»"/>
                                <a:defRPr sz="2000">
                                  <a:solidFill>
                                    <a:schemeClr val="tx1"/>
                                  </a:solidFill>
                                  <a:latin typeface="Arial" panose="020B0604020202020204" pitchFamily="34" charset="0"/>
                                  <a:cs typeface="Arial" panose="020B0604020202020204" pitchFamily="34" charset="0"/>
                                </a:defRPr>
                              </a:lvl9pPr>
                            </a:lstStyle>
                            <a:p>
                              <a:pPr eaLnBrk="1" hangingPunct="1">
                                <a:spcBef>
                                  <a:spcPct val="0"/>
                                </a:spcBef>
                                <a:buFontTx/>
                                <a:buNone/>
                              </a:pPr>
                              <a:r>
                                <a:rPr lang="uk-UA" altLang="zh-CN" sz="1400" b="1" i="1"/>
                                <a:t>  </a:t>
                              </a:r>
                              <a:r>
                                <a:rPr lang="uk-UA" altLang="zh-CN" b="1" i="1">
                                  <a:latin typeface="Times New Roman" panose="02020603050405020304" pitchFamily="18" charset="0"/>
                                </a:rPr>
                                <a:t>Н</a:t>
                              </a:r>
                              <a:endParaRPr lang="uk-UA" altLang="ru-UA">
                                <a:latin typeface="Tahoma" panose="020B0604030504040204" pitchFamily="34" charset="0"/>
                                <a:ea typeface="SimSun" panose="02010600030101010101" pitchFamily="2" charset="-122"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31" name="Oval 9">
                            <a:extLst>
                              <a:ext uri="{FF2B5EF4-FFF2-40B4-BE49-F238E27FC236}">
                                <a16:creationId xmlns:a16="http://schemas.microsoft.com/office/drawing/2014/main" id="{6E4F08EB-7686-4C88-B2A8-B368037EA768}"/>
                              </a:ext>
                            </a:extLst>
                          </p:cNvPr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363252">
                            <a:off x="7686" y="3116"/>
                            <a:ext cx="68" cy="71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 w="19050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:ln>
                        </p:spPr>
                        <p:txBody>
                          <a:bodyPr anchor="ctr"/>
                          <a:lstStyle>
                            <a:lvl1pPr>
                              <a:spcBef>
                                <a:spcPct val="20000"/>
                              </a:spcBef>
                              <a:buFont typeface="Arial" panose="020B0604020202020204" pitchFamily="34" charset="0"/>
                              <a:buChar char="•"/>
                              <a:defRPr sz="32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1pPr>
                            <a:lvl2pPr marL="742950" indent="-285750">
                              <a:spcBef>
                                <a:spcPct val="20000"/>
                              </a:spcBef>
                              <a:buFont typeface="Arial" panose="020B0604020202020204" pitchFamily="34" charset="0"/>
                              <a:buChar char="–"/>
                              <a:defRPr sz="28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2pPr>
                            <a:lvl3pPr marL="1143000" indent="-228600">
                              <a:spcBef>
                                <a:spcPct val="20000"/>
                              </a:spcBef>
                              <a:buFont typeface="Arial" panose="020B0604020202020204" pitchFamily="34" charset="0"/>
                              <a:buChar char="•"/>
                              <a:defRPr sz="24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3pPr>
                            <a:lvl4pPr marL="1600200" indent="-228600">
                              <a:spcBef>
                                <a:spcPct val="20000"/>
                              </a:spcBef>
                              <a:buFont typeface="Arial" panose="020B0604020202020204" pitchFamily="34" charset="0"/>
                              <a:buChar char="–"/>
                              <a:defRPr sz="20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4pPr>
                            <a:lvl5pPr marL="2057400" indent="-228600">
                              <a:spcBef>
                                <a:spcPct val="20000"/>
                              </a:spcBef>
                              <a:buFont typeface="Arial" panose="020B0604020202020204" pitchFamily="34" charset="0"/>
                              <a:buChar char="»"/>
                              <a:defRPr sz="20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5pPr>
                            <a:lvl6pPr marL="25146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Font typeface="Arial" panose="020B0604020202020204" pitchFamily="34" charset="0"/>
                              <a:buChar char="»"/>
                              <a:defRPr sz="20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6pPr>
                            <a:lvl7pPr marL="29718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Font typeface="Arial" panose="020B0604020202020204" pitchFamily="34" charset="0"/>
                              <a:buChar char="»"/>
                              <a:defRPr sz="20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7pPr>
                            <a:lvl8pPr marL="34290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Font typeface="Arial" panose="020B0604020202020204" pitchFamily="34" charset="0"/>
                              <a:buChar char="»"/>
                              <a:defRPr sz="20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8pPr>
                            <a:lvl9pPr marL="3886200" indent="-228600" eaLnBrk="0" fontAlgn="base" hangingPunct="0">
                              <a:spcBef>
                                <a:spcPct val="20000"/>
                              </a:spcBef>
                              <a:spcAft>
                                <a:spcPct val="0"/>
                              </a:spcAft>
                              <a:buFont typeface="Arial" panose="020B0604020202020204" pitchFamily="34" charset="0"/>
                              <a:buChar char="»"/>
                              <a:defRPr sz="2000">
                                <a:solidFill>
                                  <a:schemeClr val="tx1"/>
                                </a:solidFill>
                                <a:latin typeface="Arial" panose="020B0604020202020204" pitchFamily="34" charset="0"/>
                                <a:cs typeface="Arial" panose="020B0604020202020204" pitchFamily="34" charset="0"/>
                              </a:defRPr>
                            </a:lvl9pPr>
                          </a:lstStyle>
                          <a:p>
                            <a:pPr algn="ctr" eaLnBrk="1" hangingPunct="1">
                              <a:spcBef>
                                <a:spcPct val="0"/>
                              </a:spcBef>
                              <a:buFontTx/>
                              <a:buNone/>
                            </a:pPr>
                            <a:endParaRPr lang="uk-UA" altLang="ru-UA" sz="1800">
                              <a:latin typeface="Tahoma" panose="020B0604030504040204" pitchFamily="34" charset="0"/>
                            </a:endParaRPr>
                          </a:p>
                        </p:txBody>
                      </p:sp>
                    </p:grpSp>
                    <p:sp>
                      <p:nvSpPr>
                        <p:cNvPr id="29" name="Oval 9">
                          <a:extLst>
                            <a:ext uri="{FF2B5EF4-FFF2-40B4-BE49-F238E27FC236}">
                              <a16:creationId xmlns:a16="http://schemas.microsoft.com/office/drawing/2014/main" id="{3AEF588A-F1F3-4DC1-BED3-56170A37D42E}"/>
                            </a:ext>
                          </a:extLst>
                        </p:cNvPr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363252">
                          <a:off x="9489" y="2936"/>
                          <a:ext cx="68" cy="71"/>
                        </a:xfrm>
                        <a:prstGeom prst="ellipse">
                          <a:avLst/>
                        </a:prstGeom>
                        <a:solidFill>
                          <a:srgbClr val="000000"/>
                        </a:solidFill>
                        <a:ln w="19050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anchor="ctr"/>
                        <a:lstStyle>
                          <a:lvl1pPr>
                            <a:spcBef>
                              <a:spcPct val="20000"/>
                            </a:spcBef>
                            <a:buFont typeface="Arial" panose="020B0604020202020204" pitchFamily="34" charset="0"/>
                            <a:buChar char="•"/>
                            <a:defRPr sz="32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1pPr>
                          <a:lvl2pPr marL="742950" indent="-285750">
                            <a:spcBef>
                              <a:spcPct val="20000"/>
                            </a:spcBef>
                            <a:buFont typeface="Arial" panose="020B0604020202020204" pitchFamily="34" charset="0"/>
                            <a:buChar char="–"/>
                            <a:defRPr sz="28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2pPr>
                          <a:lvl3pPr marL="1143000" indent="-228600">
                            <a:spcBef>
                              <a:spcPct val="20000"/>
                            </a:spcBef>
                            <a:buFont typeface="Arial" panose="020B0604020202020204" pitchFamily="34" charset="0"/>
                            <a:buChar char="•"/>
                            <a:defRPr sz="24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3pPr>
                          <a:lvl4pPr marL="1600200" indent="-228600">
                            <a:spcBef>
                              <a:spcPct val="20000"/>
                            </a:spcBef>
                            <a:buFont typeface="Arial" panose="020B0604020202020204" pitchFamily="34" charset="0"/>
                            <a:buChar char="–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4pPr>
                          <a:lvl5pPr marL="2057400" indent="-228600">
                            <a:spcBef>
                              <a:spcPct val="20000"/>
                            </a:spcBef>
                            <a:buFont typeface="Arial" panose="020B0604020202020204" pitchFamily="34" charset="0"/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Font typeface="Arial" panose="020B0604020202020204" pitchFamily="34" charset="0"/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Font typeface="Arial" panose="020B0604020202020204" pitchFamily="34" charset="0"/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Font typeface="Arial" panose="020B0604020202020204" pitchFamily="34" charset="0"/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20000"/>
                            </a:spcBef>
                            <a:spcAft>
                              <a:spcPct val="0"/>
                            </a:spcAft>
                            <a:buFont typeface="Arial" panose="020B0604020202020204" pitchFamily="34" charset="0"/>
                            <a:buChar char="»"/>
                            <a:defRPr sz="2000">
                              <a:solidFill>
                                <a:schemeClr val="tx1"/>
                              </a:solidFill>
                              <a:latin typeface="Arial" panose="020B0604020202020204" pitchFamily="34" charset="0"/>
                              <a:cs typeface="Arial" panose="020B0604020202020204" pitchFamily="34" charset="0"/>
                            </a:defRPr>
                          </a:lvl9pPr>
                        </a:lstStyle>
                        <a:p>
                          <a:pPr algn="ctr" eaLnBrk="1" hangingPunct="1">
                            <a:spcBef>
                              <a:spcPct val="0"/>
                            </a:spcBef>
                            <a:buFontTx/>
                            <a:buNone/>
                          </a:pPr>
                          <a:endParaRPr lang="uk-UA" altLang="ru-UA" sz="1800">
                            <a:latin typeface="Tahoma" panose="020B0604030504040204" pitchFamily="34" charset="0"/>
                          </a:endParaRPr>
                        </a:p>
                      </p:txBody>
                    </p:sp>
                  </p:grpSp>
                  <p:sp>
                    <p:nvSpPr>
                      <p:cNvPr id="27" name="Oval 9">
                        <a:extLst>
                          <a:ext uri="{FF2B5EF4-FFF2-40B4-BE49-F238E27FC236}">
                            <a16:creationId xmlns:a16="http://schemas.microsoft.com/office/drawing/2014/main" id="{432E764B-8C85-4695-B4CA-72B322A35767}"/>
                          </a:ext>
                        </a:extLst>
                      </p:cNvPr>
                      <p:cNvSpPr>
                        <a:spLocks noChangeArrowheads="1"/>
                      </p:cNvSpPr>
                      <p:nvPr/>
                    </p:nvSpPr>
                    <p:spPr bwMode="auto">
                      <a:xfrm rot="363252">
                        <a:off x="10179" y="3474"/>
                        <a:ext cx="68" cy="71"/>
                      </a:xfrm>
                      <a:prstGeom prst="ellipse">
                        <a:avLst/>
                      </a:prstGeom>
                      <a:solidFill>
                        <a:srgbClr val="000000"/>
                      </a:solidFill>
                      <a:ln w="1905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</p:spPr>
                    <p:txBody>
                      <a:bodyPr anchor="ctr"/>
                      <a:lstStyle>
                        <a:lvl1pPr>
                          <a:spcBef>
                            <a:spcPct val="20000"/>
                          </a:spcBef>
                          <a:buFont typeface="Arial" panose="020B0604020202020204" pitchFamily="34" charset="0"/>
                          <a:buChar char="•"/>
                          <a:defRPr sz="32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1pPr>
                        <a:lvl2pPr marL="742950" indent="-285750">
                          <a:spcBef>
                            <a:spcPct val="20000"/>
                          </a:spcBef>
                          <a:buFont typeface="Arial" panose="020B0604020202020204" pitchFamily="34" charset="0"/>
                          <a:buChar char="–"/>
                          <a:defRPr sz="28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2pPr>
                        <a:lvl3pPr marL="1143000" indent="-228600">
                          <a:spcBef>
                            <a:spcPct val="20000"/>
                          </a:spcBef>
                          <a:buFont typeface="Arial" panose="020B0604020202020204" pitchFamily="34" charset="0"/>
                          <a:buChar char="•"/>
                          <a:defRPr sz="24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3pPr>
                        <a:lvl4pPr marL="1600200" indent="-228600">
                          <a:spcBef>
                            <a:spcPct val="20000"/>
                          </a:spcBef>
                          <a:buFont typeface="Arial" panose="020B0604020202020204" pitchFamily="34" charset="0"/>
                          <a:buChar char="–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4pPr>
                        <a:lvl5pPr marL="2057400" indent="-228600">
                          <a:spcBef>
                            <a:spcPct val="20000"/>
                          </a:spcBef>
                          <a:buFont typeface="Arial" panose="020B0604020202020204" pitchFamily="34" charset="0"/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2000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buChar char="»"/>
                          <a:defRPr sz="2000"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cs typeface="Arial" panose="020B0604020202020204" pitchFamily="34" charset="0"/>
                          </a:defRPr>
                        </a:lvl9pPr>
                      </a:lstStyle>
                      <a:p>
                        <a:pPr algn="ctr" eaLnBrk="1" hangingPunct="1">
                          <a:spcBef>
                            <a:spcPct val="0"/>
                          </a:spcBef>
                          <a:buFontTx/>
                          <a:buNone/>
                        </a:pPr>
                        <a:endParaRPr lang="uk-UA" altLang="ru-UA" sz="1800">
                          <a:latin typeface="Tahoma" panose="020B0604030504040204" pitchFamily="34" charset="0"/>
                        </a:endParaRPr>
                      </a:p>
                    </p:txBody>
                  </p:sp>
                </p:grpSp>
                <p:sp>
                  <p:nvSpPr>
                    <p:cNvPr id="25" name="Oval 9">
                      <a:extLst>
                        <a:ext uri="{FF2B5EF4-FFF2-40B4-BE49-F238E27FC236}">
                          <a16:creationId xmlns:a16="http://schemas.microsoft.com/office/drawing/2014/main" id="{4EFE79D9-581C-447D-8270-CC6F9BEAB0D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 rot="363252">
                      <a:off x="8199" y="2726"/>
                      <a:ext cx="68" cy="71"/>
                    </a:xfrm>
                    <a:prstGeom prst="ellipse">
                      <a:avLst/>
                    </a:prstGeom>
                    <a:solidFill>
                      <a:srgbClr val="000000"/>
                    </a:solidFill>
                    <a:ln w="19050">
                      <a:solidFill>
                        <a:srgbClr val="000000"/>
                      </a:solidFill>
                      <a:round/>
                      <a:headEnd/>
                      <a:tailEnd/>
                    </a:ln>
                  </p:spPr>
                  <p:txBody>
                    <a:bodyPr anchor="ctr"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32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•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–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»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defRPr>
                      </a:lvl9pPr>
                    </a:lstStyle>
                    <a:p>
                      <a:pPr algn="ctr" eaLnBrk="1" hangingPunct="1">
                        <a:spcBef>
                          <a:spcPct val="0"/>
                        </a:spcBef>
                        <a:buFontTx/>
                        <a:buNone/>
                      </a:pPr>
                      <a:endParaRPr lang="uk-UA" altLang="ru-UA" sz="1800">
                        <a:latin typeface="Tahoma" panose="020B0604030504040204" pitchFamily="34" charset="0"/>
                      </a:endParaRPr>
                    </a:p>
                  </p:txBody>
                </p:sp>
              </p:grpSp>
              <p:sp>
                <p:nvSpPr>
                  <p:cNvPr id="23" name="Oval 9">
                    <a:extLst>
                      <a:ext uri="{FF2B5EF4-FFF2-40B4-BE49-F238E27FC236}">
                        <a16:creationId xmlns:a16="http://schemas.microsoft.com/office/drawing/2014/main" id="{45B9AFD9-5943-420C-B187-F47D20CC44C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 rot="363252">
                    <a:off x="8214" y="3671"/>
                    <a:ext cx="68" cy="71"/>
                  </a:xfrm>
                  <a:prstGeom prst="ellipse">
                    <a:avLst/>
                  </a:prstGeom>
                  <a:solidFill>
                    <a:srgbClr val="000000"/>
                  </a:solidFill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32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8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4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200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Tx/>
                      <a:buNone/>
                    </a:pPr>
                    <a:endParaRPr lang="uk-UA" altLang="ru-UA" sz="1800">
                      <a:latin typeface="Tahoma" panose="020B0604030504040204" pitchFamily="34" charset="0"/>
                    </a:endParaRPr>
                  </a:p>
                </p:txBody>
              </p:sp>
            </p:grpSp>
            <p:sp>
              <p:nvSpPr>
                <p:cNvPr id="21" name="Oval 9">
                  <a:extLst>
                    <a:ext uri="{FF2B5EF4-FFF2-40B4-BE49-F238E27FC236}">
                      <a16:creationId xmlns:a16="http://schemas.microsoft.com/office/drawing/2014/main" id="{515ACFC4-1E8C-4710-BB7A-6CA39C6A195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363252">
                  <a:off x="9099" y="4262"/>
                  <a:ext cx="68" cy="71"/>
                </a:xfrm>
                <a:prstGeom prst="ellipse">
                  <a:avLst/>
                </a:prstGeom>
                <a:solidFill>
                  <a:srgbClr val="000000"/>
                </a:solidFill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Tx/>
                    <a:buNone/>
                  </a:pPr>
                  <a:endParaRPr lang="uk-UA" altLang="ru-UA" sz="1800">
                    <a:latin typeface="Tahoma" panose="020B0604030504040204" pitchFamily="34" charset="0"/>
                  </a:endParaRPr>
                </a:p>
              </p:txBody>
            </p:sp>
          </p:grpSp>
          <p:sp>
            <p:nvSpPr>
              <p:cNvPr id="19" name="Oval 9">
                <a:extLst>
                  <a:ext uri="{FF2B5EF4-FFF2-40B4-BE49-F238E27FC236}">
                    <a16:creationId xmlns:a16="http://schemas.microsoft.com/office/drawing/2014/main" id="{5A055602-207A-4565-9738-F8E5D42EE6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363252">
                <a:off x="8829" y="4331"/>
                <a:ext cx="68" cy="71"/>
              </a:xfrm>
              <a:prstGeom prst="ellipse">
                <a:avLst/>
              </a:prstGeom>
              <a:solidFill>
                <a:srgbClr val="000000"/>
              </a:solidFill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uk-UA" altLang="ru-UA" sz="1800">
                  <a:latin typeface="Tahoma" panose="020B0604030504040204" pitchFamily="34" charset="0"/>
                </a:endParaRPr>
              </a:p>
            </p:txBody>
          </p:sp>
        </p:grpSp>
        <p:sp>
          <p:nvSpPr>
            <p:cNvPr id="17" name="Oval 9">
              <a:extLst>
                <a:ext uri="{FF2B5EF4-FFF2-40B4-BE49-F238E27FC236}">
                  <a16:creationId xmlns:a16="http://schemas.microsoft.com/office/drawing/2014/main" id="{B1EB008C-818C-4F51-8398-5364B324949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3252">
              <a:off x="932" y="2787"/>
              <a:ext cx="54" cy="56"/>
            </a:xfrm>
            <a:prstGeom prst="ellipse">
              <a:avLst/>
            </a:prstGeom>
            <a:solidFill>
              <a:srgbClr val="000000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uk-UA" altLang="ru-UA" sz="1800">
                <a:latin typeface="Tahoma" panose="020B0604030504040204" pitchFamily="34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6F45D773-86C7-4A2E-BDBD-D033D8C1CB08}"/>
                  </a:ext>
                </a:extLst>
              </p:cNvPr>
              <p:cNvSpPr txBox="1"/>
              <p:nvPr/>
            </p:nvSpPr>
            <p:spPr>
              <a:xfrm>
                <a:off x="562329" y="6345458"/>
                <a:ext cx="368581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00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𝑂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𝑀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𝑂𝐾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𝑂𝐶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𝑂𝐻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𝑂𝑃</m:t>
                    </m:r>
                  </m:oMath>
                </a14:m>
                <a:endParaRPr lang="uk-UA" sz="2000" dirty="0"/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6F45D773-86C7-4A2E-BDBD-D033D8C1CB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329" y="6345458"/>
                <a:ext cx="3685817" cy="400110"/>
              </a:xfrm>
              <a:prstGeom prst="rect">
                <a:avLst/>
              </a:prstGeom>
              <a:blipFill>
                <a:blip r:embed="rId2"/>
                <a:stretch>
                  <a:fillRect l="-1653" t="-9091" b="-2575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62075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B322921E-EB67-4732-8547-BB06B4F63C25}"/>
              </a:ext>
            </a:extLst>
          </p:cNvPr>
          <p:cNvSpPr/>
          <p:nvPr/>
        </p:nvSpPr>
        <p:spPr>
          <a:xfrm>
            <a:off x="747677" y="689449"/>
            <a:ext cx="2163965" cy="369989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№2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EC77872-825F-4D31-87D9-1F3C063DEF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9" t="7336" b="6663"/>
          <a:stretch/>
        </p:blipFill>
        <p:spPr>
          <a:xfrm>
            <a:off x="1943350" y="3911786"/>
            <a:ext cx="8305299" cy="1540043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9823C701-C09E-4A50-B46D-4FB79A3DF8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53190" y="1251342"/>
            <a:ext cx="10273297" cy="93980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uk-UA" sz="2800" b="1" dirty="0"/>
              <a:t>Дано: </a:t>
            </a:r>
            <a:r>
              <a:rPr lang="uk-UA" altLang="ru-UA" sz="2800" dirty="0">
                <a:ln>
                  <a:noFill/>
                </a:ln>
                <a:effectLst/>
              </a:rPr>
              <a:t>Скільки на малюнку зображено кіл, а скільки кругів</a:t>
            </a:r>
            <a:r>
              <a:rPr lang="en-US" altLang="ru-UA" sz="2800" dirty="0">
                <a:ln>
                  <a:noFill/>
                </a:ln>
                <a:effectLst/>
              </a:rPr>
              <a:t>?</a:t>
            </a:r>
            <a:br>
              <a:rPr lang="uk-UA" altLang="ru-UA" sz="2800" dirty="0">
                <a:ln>
                  <a:noFill/>
                </a:ln>
                <a:effectLst/>
              </a:rPr>
            </a:br>
            <a:endParaRPr lang="ru-RU" altLang="ru-UA" sz="2800" dirty="0">
              <a:ln>
                <a:noFill/>
              </a:ln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6F85B9B-7981-4E6A-8E5C-42786A92E0A3}"/>
                  </a:ext>
                </a:extLst>
              </p:cNvPr>
              <p:cNvSpPr txBox="1"/>
              <p:nvPr/>
            </p:nvSpPr>
            <p:spPr>
              <a:xfrm>
                <a:off x="479416" y="6413015"/>
                <a:ext cx="370473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К</m:t>
                    </m:r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іл −4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Круг</m:t>
                    </m:r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ів −5</m:t>
                    </m:r>
                  </m:oMath>
                </a14:m>
                <a:endParaRPr lang="uk-UA" sz="20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A6F85B9B-7981-4E6A-8E5C-42786A92E0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16" y="6413015"/>
                <a:ext cx="3704732" cy="400110"/>
              </a:xfrm>
              <a:prstGeom prst="rect">
                <a:avLst/>
              </a:prstGeom>
              <a:blipFill>
                <a:blip r:embed="rId3"/>
                <a:stretch>
                  <a:fillRect l="-1812" t="-7576" b="-2575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34515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80F2797C-CDF4-4983-81C0-4601AAD2B4BF}"/>
              </a:ext>
            </a:extLst>
          </p:cNvPr>
          <p:cNvSpPr/>
          <p:nvPr/>
        </p:nvSpPr>
        <p:spPr>
          <a:xfrm>
            <a:off x="747677" y="689449"/>
            <a:ext cx="2163965" cy="369989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№3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17362ED-3627-4FF7-AB5D-5EE24A253A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31295" y="975224"/>
            <a:ext cx="10273297" cy="939800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uk-UA" sz="2800" b="1" dirty="0"/>
              <a:t>Дано: </a:t>
            </a:r>
            <a:r>
              <a:rPr lang="ru-RU" altLang="ru-UA" sz="2800" dirty="0">
                <a:ln>
                  <a:noFill/>
                </a:ln>
                <a:effectLst/>
              </a:rPr>
              <a:t>Як</a:t>
            </a:r>
            <a:r>
              <a:rPr lang="uk-UA" altLang="ru-UA" sz="2800" dirty="0">
                <a:ln>
                  <a:noFill/>
                </a:ln>
                <a:effectLst/>
              </a:rPr>
              <a:t>і із тверджень істинні</a:t>
            </a:r>
            <a:r>
              <a:rPr lang="en-US" altLang="ru-UA" sz="2800" dirty="0">
                <a:ln>
                  <a:noFill/>
                </a:ln>
                <a:effectLst/>
              </a:rPr>
              <a:t>?</a:t>
            </a:r>
            <a:endParaRPr lang="ru-RU" altLang="ru-UA" sz="2800" dirty="0">
              <a:ln>
                <a:noFill/>
              </a:ln>
              <a:effectLst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6861FAB-2E42-49DE-8E02-64564FAEB8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9" t="7336" b="6663"/>
          <a:stretch/>
        </p:blipFill>
        <p:spPr>
          <a:xfrm>
            <a:off x="2997055" y="1710515"/>
            <a:ext cx="6111792" cy="11333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E76C14-99B4-4FB4-A756-C81DA7B2FBDF}"/>
              </a:ext>
            </a:extLst>
          </p:cNvPr>
          <p:cNvSpPr txBox="1"/>
          <p:nvPr/>
        </p:nvSpPr>
        <p:spPr>
          <a:xfrm>
            <a:off x="747677" y="3189334"/>
            <a:ext cx="4157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Є 2 круги,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однакові</a:t>
            </a:r>
            <a:r>
              <a:rPr lang="ru-RU" dirty="0"/>
              <a:t> </a:t>
            </a:r>
            <a:r>
              <a:rPr lang="ru-RU" dirty="0" err="1"/>
              <a:t>радіуси</a:t>
            </a:r>
            <a:r>
              <a:rPr lang="ru-RU" dirty="0"/>
              <a:t>.</a:t>
            </a:r>
            <a:endParaRPr lang="ru-U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3E5C25E-5D10-4F4A-9CD6-CFF92CAA335B}"/>
              </a:ext>
            </a:extLst>
          </p:cNvPr>
          <p:cNvSpPr txBox="1"/>
          <p:nvPr/>
        </p:nvSpPr>
        <p:spPr>
          <a:xfrm>
            <a:off x="5478093" y="3558666"/>
            <a:ext cx="56619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/>
              <a:t>Діаметр</a:t>
            </a:r>
            <a:r>
              <a:rPr lang="ru-RU" dirty="0"/>
              <a:t> зеленого кола </a:t>
            </a:r>
            <a:r>
              <a:rPr lang="ru-RU" dirty="0" err="1"/>
              <a:t>дорівнює</a:t>
            </a:r>
            <a:r>
              <a:rPr lang="ru-RU" dirty="0"/>
              <a:t> </a:t>
            </a:r>
            <a:r>
              <a:rPr lang="ru-RU" dirty="0" err="1"/>
              <a:t>радіусу</a:t>
            </a:r>
            <a:r>
              <a:rPr lang="ru-RU" dirty="0"/>
              <a:t> </a:t>
            </a:r>
            <a:r>
              <a:rPr lang="ru-RU" dirty="0" err="1"/>
              <a:t>рожевого</a:t>
            </a:r>
            <a:r>
              <a:rPr lang="ru-RU" dirty="0"/>
              <a:t>.</a:t>
            </a:r>
            <a:endParaRPr lang="ru-UA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EFB3AC-C246-448E-AAD0-C4541220F582}"/>
              </a:ext>
            </a:extLst>
          </p:cNvPr>
          <p:cNvSpPr txBox="1"/>
          <p:nvPr/>
        </p:nvSpPr>
        <p:spPr>
          <a:xfrm>
            <a:off x="631295" y="4343570"/>
            <a:ext cx="60970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UA" dirty="0" err="1"/>
              <a:t>Радіус</a:t>
            </a:r>
            <a:r>
              <a:rPr lang="ru-UA" dirty="0"/>
              <a:t> </a:t>
            </a:r>
            <a:r>
              <a:rPr lang="ru-UA" dirty="0" err="1"/>
              <a:t>синього</a:t>
            </a:r>
            <a:r>
              <a:rPr lang="ru-UA" dirty="0"/>
              <a:t> кола </a:t>
            </a:r>
            <a:r>
              <a:rPr lang="ru-UA" dirty="0" err="1"/>
              <a:t>удвічі</a:t>
            </a:r>
            <a:r>
              <a:rPr lang="ru-UA" dirty="0"/>
              <a:t> </a:t>
            </a:r>
            <a:r>
              <a:rPr lang="ru-UA" dirty="0" err="1"/>
              <a:t>більший</a:t>
            </a:r>
            <a:r>
              <a:rPr lang="ru-UA" dirty="0"/>
              <a:t>, </a:t>
            </a:r>
            <a:r>
              <a:rPr lang="ru-UA" dirty="0" err="1"/>
              <a:t>ніж</a:t>
            </a:r>
            <a:r>
              <a:rPr lang="ru-UA" dirty="0"/>
              <a:t> </a:t>
            </a:r>
            <a:r>
              <a:rPr lang="ru-UA" dirty="0" err="1"/>
              <a:t>радіус</a:t>
            </a:r>
            <a:r>
              <a:rPr lang="ru-UA" dirty="0"/>
              <a:t> </a:t>
            </a:r>
            <a:r>
              <a:rPr lang="ru-UA" dirty="0" err="1"/>
              <a:t>рожевого</a:t>
            </a:r>
            <a:r>
              <a:rPr lang="ru-UA" dirty="0"/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B7C26E2-8DEE-4BF0-8CAC-C69656BD5B34}"/>
              </a:ext>
            </a:extLst>
          </p:cNvPr>
          <p:cNvSpPr txBox="1"/>
          <p:nvPr/>
        </p:nvSpPr>
        <p:spPr>
          <a:xfrm>
            <a:off x="5478093" y="4914626"/>
            <a:ext cx="60970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 err="1">
                <a:effectLst/>
                <a:latin typeface="Roboto" panose="02000000000000000000" pitchFamily="2" charset="0"/>
              </a:rPr>
              <a:t>Найбільшу</a:t>
            </a:r>
            <a:r>
              <a:rPr lang="ru-RU" b="0" i="0" dirty="0"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effectLst/>
                <a:latin typeface="Roboto" panose="02000000000000000000" pitchFamily="2" charset="0"/>
              </a:rPr>
              <a:t>площу</a:t>
            </a:r>
            <a:r>
              <a:rPr lang="ru-RU" b="0" i="0" dirty="0"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effectLst/>
                <a:latin typeface="Roboto" panose="02000000000000000000" pitchFamily="2" charset="0"/>
              </a:rPr>
              <a:t>має</a:t>
            </a:r>
            <a:r>
              <a:rPr lang="ru-RU" b="0" i="0" dirty="0"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effectLst/>
                <a:latin typeface="Roboto" panose="02000000000000000000" pitchFamily="2" charset="0"/>
              </a:rPr>
              <a:t>зелений</a:t>
            </a:r>
            <a:r>
              <a:rPr lang="ru-RU" b="0" i="0" dirty="0">
                <a:effectLst/>
                <a:latin typeface="Roboto" panose="02000000000000000000" pitchFamily="2" charset="0"/>
              </a:rPr>
              <a:t> круг.</a:t>
            </a:r>
            <a:endParaRPr lang="ru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FB2C57B-47F5-43AB-9478-E91BA17EA6A3}"/>
              </a:ext>
            </a:extLst>
          </p:cNvPr>
          <p:cNvSpPr txBox="1"/>
          <p:nvPr/>
        </p:nvSpPr>
        <p:spPr>
          <a:xfrm>
            <a:off x="747677" y="5374753"/>
            <a:ext cx="60970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 err="1">
                <a:effectLst/>
                <a:latin typeface="Roboto" panose="02000000000000000000" pitchFamily="2" charset="0"/>
              </a:rPr>
              <a:t>Найменшу</a:t>
            </a:r>
            <a:r>
              <a:rPr lang="ru-RU" b="0" i="0" dirty="0"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effectLst/>
                <a:latin typeface="Roboto" panose="02000000000000000000" pitchFamily="2" charset="0"/>
              </a:rPr>
              <a:t>площу</a:t>
            </a:r>
            <a:r>
              <a:rPr lang="ru-RU" b="0" i="0" dirty="0"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effectLst/>
                <a:latin typeface="Roboto" panose="02000000000000000000" pitchFamily="2" charset="0"/>
              </a:rPr>
              <a:t>має</a:t>
            </a:r>
            <a:r>
              <a:rPr lang="ru-RU" b="0" i="0" dirty="0">
                <a:effectLst/>
                <a:latin typeface="Roboto" panose="02000000000000000000" pitchFamily="2" charset="0"/>
              </a:rPr>
              <a:t> </a:t>
            </a:r>
            <a:r>
              <a:rPr lang="ru-RU" b="0" i="0" dirty="0" err="1">
                <a:effectLst/>
                <a:latin typeface="Roboto" panose="02000000000000000000" pitchFamily="2" charset="0"/>
              </a:rPr>
              <a:t>синій</a:t>
            </a:r>
            <a:r>
              <a:rPr lang="ru-RU" b="0" i="0" dirty="0">
                <a:effectLst/>
                <a:latin typeface="Roboto" panose="02000000000000000000" pitchFamily="2" charset="0"/>
              </a:rPr>
              <a:t> круг.</a:t>
            </a:r>
            <a:endParaRPr lang="ru-UA" dirty="0"/>
          </a:p>
        </p:txBody>
      </p:sp>
      <p:sp>
        <p:nvSpPr>
          <p:cNvPr id="24" name="Знак ''плюс'' 23">
            <a:extLst>
              <a:ext uri="{FF2B5EF4-FFF2-40B4-BE49-F238E27FC236}">
                <a16:creationId xmlns:a16="http://schemas.microsoft.com/office/drawing/2014/main" id="{694A88CC-9189-4A14-94E1-FE247F1D12AB}"/>
              </a:ext>
            </a:extLst>
          </p:cNvPr>
          <p:cNvSpPr/>
          <p:nvPr/>
        </p:nvSpPr>
        <p:spPr>
          <a:xfrm>
            <a:off x="4888647" y="3327100"/>
            <a:ext cx="202051" cy="182336"/>
          </a:xfrm>
          <a:prstGeom prst="mathPlus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5" name="Знак ''плюс'' 24">
            <a:extLst>
              <a:ext uri="{FF2B5EF4-FFF2-40B4-BE49-F238E27FC236}">
                <a16:creationId xmlns:a16="http://schemas.microsoft.com/office/drawing/2014/main" id="{32003BFC-D89A-4D0B-8489-B79610075A39}"/>
              </a:ext>
            </a:extLst>
          </p:cNvPr>
          <p:cNvSpPr/>
          <p:nvPr/>
        </p:nvSpPr>
        <p:spPr>
          <a:xfrm>
            <a:off x="6728297" y="4449289"/>
            <a:ext cx="202051" cy="182336"/>
          </a:xfrm>
          <a:prstGeom prst="mathPlus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6" name="Знак ''плюс'' 25">
            <a:extLst>
              <a:ext uri="{FF2B5EF4-FFF2-40B4-BE49-F238E27FC236}">
                <a16:creationId xmlns:a16="http://schemas.microsoft.com/office/drawing/2014/main" id="{7D2D0ECA-2734-431A-9711-DB2C7AD3098C}"/>
              </a:ext>
            </a:extLst>
          </p:cNvPr>
          <p:cNvSpPr/>
          <p:nvPr/>
        </p:nvSpPr>
        <p:spPr>
          <a:xfrm>
            <a:off x="4478330" y="5464478"/>
            <a:ext cx="202051" cy="182336"/>
          </a:xfrm>
          <a:prstGeom prst="mathPlus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7" name="Знак ''минус'' 26">
            <a:extLst>
              <a:ext uri="{FF2B5EF4-FFF2-40B4-BE49-F238E27FC236}">
                <a16:creationId xmlns:a16="http://schemas.microsoft.com/office/drawing/2014/main" id="{8E5FBB80-478E-43EC-9CE1-6F2295D05610}"/>
              </a:ext>
            </a:extLst>
          </p:cNvPr>
          <p:cNvSpPr/>
          <p:nvPr/>
        </p:nvSpPr>
        <p:spPr>
          <a:xfrm>
            <a:off x="5276042" y="3677952"/>
            <a:ext cx="202051" cy="180893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28" name="Знак ''минус'' 27">
            <a:extLst>
              <a:ext uri="{FF2B5EF4-FFF2-40B4-BE49-F238E27FC236}">
                <a16:creationId xmlns:a16="http://schemas.microsoft.com/office/drawing/2014/main" id="{051C3293-53C5-43E5-BF1C-34DAC9548CC0}"/>
              </a:ext>
            </a:extLst>
          </p:cNvPr>
          <p:cNvSpPr/>
          <p:nvPr/>
        </p:nvSpPr>
        <p:spPr>
          <a:xfrm>
            <a:off x="5276042" y="4995903"/>
            <a:ext cx="202051" cy="180893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751842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4" grpId="0"/>
      <p:bldP spid="15" grpId="0"/>
      <p:bldP spid="17" grpId="0"/>
      <p:bldP spid="18" grpId="0"/>
      <p:bldP spid="19" grpId="0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80F2797C-CDF4-4983-81C0-4601AAD2B4BF}"/>
              </a:ext>
            </a:extLst>
          </p:cNvPr>
          <p:cNvSpPr/>
          <p:nvPr/>
        </p:nvSpPr>
        <p:spPr>
          <a:xfrm>
            <a:off x="747677" y="689449"/>
            <a:ext cx="2163965" cy="369989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№4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17362ED-3627-4FF7-AB5D-5EE24A253A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31295" y="975224"/>
            <a:ext cx="10273297" cy="939800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uk-UA" sz="2800" b="1" dirty="0"/>
              <a:t>Дано: </a:t>
            </a:r>
            <a:r>
              <a:rPr lang="ru-RU" altLang="ru-UA" sz="2800" dirty="0" err="1"/>
              <a:t>Які</a:t>
            </a:r>
            <a:r>
              <a:rPr lang="ru-RU" altLang="ru-UA" sz="2800" dirty="0"/>
              <a:t> точки належать колу? кругу?</a:t>
            </a:r>
            <a:endParaRPr lang="ru-RU" altLang="ru-UA" sz="2800" dirty="0">
              <a:ln>
                <a:noFill/>
              </a:ln>
              <a:effectLst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3D26E3-2DF0-47C4-9DBD-A76CE171BD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5723" y="3124909"/>
            <a:ext cx="3660554" cy="271744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F7E4D75-47A8-4971-A976-DD4C00B1D2D3}"/>
                  </a:ext>
                </a:extLst>
              </p:cNvPr>
              <p:cNvSpPr txBox="1"/>
              <p:nvPr/>
            </p:nvSpPr>
            <p:spPr>
              <a:xfrm>
                <a:off x="479416" y="6413015"/>
                <a:ext cx="579254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0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Відповідь:</a:t>
                </a:r>
                <a:r>
                  <a:rPr lang="uk-UA" sz="20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К</m:t>
                    </m:r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о</m:t>
                    </m:r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л</m:t>
                    </m:r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у</m:t>
                    </m:r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</m:t>
                    </m:r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К</m:t>
                    </m:r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;</m:t>
                    </m:r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Круг</m:t>
                    </m:r>
                    <m:r>
                      <a:rPr lang="ru-RU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у</m:t>
                    </m:r>
                    <m:r>
                      <a:rPr lang="uk-UA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−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𝐾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𝐷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,Е,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𝐹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𝐻</m:t>
                    </m:r>
                  </m:oMath>
                </a14:m>
                <a:endParaRPr lang="uk-UA" sz="2000" dirty="0"/>
              </a:p>
            </p:txBody>
          </p:sp>
        </mc:Choice>
        <mc:Fallback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0F7E4D75-47A8-4971-A976-DD4C00B1D2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16" y="6413015"/>
                <a:ext cx="5792548" cy="400110"/>
              </a:xfrm>
              <a:prstGeom prst="rect">
                <a:avLst/>
              </a:prstGeom>
              <a:blipFill>
                <a:blip r:embed="rId3"/>
                <a:stretch>
                  <a:fillRect l="-1158" t="-7576" b="-25758"/>
                </a:stretch>
              </a:blipFill>
            </p:spPr>
            <p:txBody>
              <a:bodyPr/>
              <a:lstStyle/>
              <a:p>
                <a:r>
                  <a:rPr lang="ru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039002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рямокутник: округлені кути 3">
            <a:extLst>
              <a:ext uri="{FF2B5EF4-FFF2-40B4-BE49-F238E27FC236}">
                <a16:creationId xmlns:a16="http://schemas.microsoft.com/office/drawing/2014/main" id="{80F2797C-CDF4-4983-81C0-4601AAD2B4BF}"/>
              </a:ext>
            </a:extLst>
          </p:cNvPr>
          <p:cNvSpPr/>
          <p:nvPr/>
        </p:nvSpPr>
        <p:spPr>
          <a:xfrm>
            <a:off x="747677" y="689449"/>
            <a:ext cx="2163965" cy="369989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 №5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617362ED-3627-4FF7-AB5D-5EE24A253A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31295" y="975224"/>
            <a:ext cx="10273297" cy="939800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uk-UA" sz="2800" b="1" dirty="0"/>
              <a:t>Дано: </a:t>
            </a:r>
            <a:r>
              <a:rPr lang="ru-RU" altLang="ru-UA" sz="2800" dirty="0" err="1"/>
              <a:t>Які</a:t>
            </a:r>
            <a:r>
              <a:rPr lang="ru-RU" altLang="ru-UA" sz="2800" dirty="0"/>
              <a:t> </a:t>
            </a:r>
            <a:r>
              <a:rPr lang="ru-RU" altLang="ru-UA" sz="2800" dirty="0" err="1"/>
              <a:t>фігури</a:t>
            </a:r>
            <a:r>
              <a:rPr lang="ru-RU" altLang="ru-UA" sz="2800" dirty="0"/>
              <a:t> лежать у</a:t>
            </a:r>
            <a:r>
              <a:rPr lang="en-US" altLang="ru-UA" sz="2800" dirty="0"/>
              <a:t> </a:t>
            </a:r>
            <a:r>
              <a:rPr lang="ru-RU" altLang="ru-UA" sz="2800" dirty="0" err="1"/>
              <a:t>середині</a:t>
            </a:r>
            <a:r>
              <a:rPr lang="ru-RU" altLang="ru-UA" sz="2800" dirty="0"/>
              <a:t> круга? </a:t>
            </a:r>
            <a:r>
              <a:rPr lang="ru-RU" altLang="ru-UA" sz="2800" dirty="0" err="1"/>
              <a:t>Які</a:t>
            </a:r>
            <a:r>
              <a:rPr lang="ru-RU" altLang="ru-UA" sz="2800" dirty="0"/>
              <a:t> - поза кругом?</a:t>
            </a:r>
            <a:endParaRPr lang="ru-RU" altLang="ru-UA" sz="2800" dirty="0">
              <a:ln>
                <a:noFill/>
              </a:ln>
              <a:effectLst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F7E4D75-47A8-4971-A976-DD4C00B1D2D3}"/>
              </a:ext>
            </a:extLst>
          </p:cNvPr>
          <p:cNvSpPr txBox="1"/>
          <p:nvPr/>
        </p:nvSpPr>
        <p:spPr>
          <a:xfrm>
            <a:off x="479416" y="6014195"/>
            <a:ext cx="98858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Відповідь: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середині круга – рожевий трикутник, шестикутник, прямокутник. Поза кругом – квадрат, блакитний трикутник, жовтий чотирикутник. </a:t>
            </a:r>
            <a:endParaRPr lang="uk-UA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37CA44A-04BB-4615-9ECB-18188AA1C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6283" y="3230765"/>
            <a:ext cx="4533335" cy="257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953777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ECC155C-A811-4D29-A5A3-4A6AC9F389D6}"/>
              </a:ext>
            </a:extLst>
          </p:cNvPr>
          <p:cNvSpPr txBox="1"/>
          <p:nvPr/>
        </p:nvSpPr>
        <p:spPr>
          <a:xfrm>
            <a:off x="5041769" y="-50048"/>
            <a:ext cx="16996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highlight>
                  <a:srgbClr val="82DDB7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Підсумок</a:t>
            </a:r>
          </a:p>
        </p:txBody>
      </p:sp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25417746-6EA1-4CAE-9117-BA24D5C09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099" y="834808"/>
            <a:ext cx="11267703" cy="1416868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Дай відповіді на запитання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45AD90-E084-4799-AFAF-77B014490ECF}"/>
              </a:ext>
            </a:extLst>
          </p:cNvPr>
          <p:cNvSpPr txBox="1"/>
          <p:nvPr/>
        </p:nvSpPr>
        <p:spPr>
          <a:xfrm>
            <a:off x="555806" y="3068933"/>
            <a:ext cx="109942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1.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таке</a:t>
            </a:r>
            <a:r>
              <a:rPr lang="ru-RU" sz="2000" dirty="0"/>
              <a:t> коло?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2E3D13-409C-46F3-A72A-43128F1E6A2D}"/>
              </a:ext>
            </a:extLst>
          </p:cNvPr>
          <p:cNvSpPr txBox="1"/>
          <p:nvPr/>
        </p:nvSpPr>
        <p:spPr>
          <a:xfrm>
            <a:off x="555803" y="3591769"/>
            <a:ext cx="109942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2.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таке</a:t>
            </a:r>
            <a:r>
              <a:rPr lang="ru-RU" sz="2000" dirty="0"/>
              <a:t> круг?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38C50F-FCE4-4237-B6F1-A87B9F2CF3E3}"/>
              </a:ext>
            </a:extLst>
          </p:cNvPr>
          <p:cNvSpPr txBox="1"/>
          <p:nvPr/>
        </p:nvSpPr>
        <p:spPr>
          <a:xfrm>
            <a:off x="555804" y="4106498"/>
            <a:ext cx="109942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3. Яка </a:t>
            </a:r>
            <a:r>
              <a:rPr lang="ru-RU" sz="2000" dirty="0" err="1"/>
              <a:t>різниця</a:t>
            </a:r>
            <a:r>
              <a:rPr lang="ru-RU" sz="2000" dirty="0"/>
              <a:t> </a:t>
            </a:r>
            <a:r>
              <a:rPr lang="ru-RU" sz="2000" dirty="0" err="1"/>
              <a:t>між</a:t>
            </a:r>
            <a:r>
              <a:rPr lang="ru-RU" sz="2000" dirty="0"/>
              <a:t> колом і кругом?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7CF61A0-A13B-4FDE-BB7D-E88F6EB27562}"/>
              </a:ext>
            </a:extLst>
          </p:cNvPr>
          <p:cNvSpPr txBox="1"/>
          <p:nvPr/>
        </p:nvSpPr>
        <p:spPr>
          <a:xfrm>
            <a:off x="555803" y="4627935"/>
            <a:ext cx="109942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4. Як </a:t>
            </a:r>
            <a:r>
              <a:rPr lang="ru-RU" sz="2000" dirty="0" err="1"/>
              <a:t>знайти</a:t>
            </a:r>
            <a:r>
              <a:rPr lang="ru-RU" sz="2000" dirty="0"/>
              <a:t> центр кола?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E41F29-72C5-4DFF-811A-26D371F5BE1A}"/>
              </a:ext>
            </a:extLst>
          </p:cNvPr>
          <p:cNvSpPr txBox="1"/>
          <p:nvPr/>
        </p:nvSpPr>
        <p:spPr>
          <a:xfrm>
            <a:off x="555803" y="5142664"/>
            <a:ext cx="109942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5. Як </a:t>
            </a:r>
            <a:r>
              <a:rPr lang="ru-RU" sz="2000" dirty="0" err="1"/>
              <a:t>знайти</a:t>
            </a:r>
            <a:r>
              <a:rPr lang="ru-RU" sz="2000" dirty="0"/>
              <a:t> </a:t>
            </a:r>
            <a:r>
              <a:rPr lang="ru-RU" sz="2000" dirty="0" err="1"/>
              <a:t>радіус</a:t>
            </a:r>
            <a:r>
              <a:rPr lang="ru-RU" sz="2000" dirty="0"/>
              <a:t> кола?</a:t>
            </a:r>
          </a:p>
        </p:txBody>
      </p:sp>
    </p:spTree>
    <p:extLst>
      <p:ext uri="{BB962C8B-B14F-4D97-AF65-F5344CB8AC3E}">
        <p14:creationId xmlns:p14="http://schemas.microsoft.com/office/powerpoint/2010/main" val="23162066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 build="p"/>
      <p:bldP spid="15" grpId="0" build="p"/>
      <p:bldP spid="17" grpId="0" build="p"/>
      <p:bldP spid="20" grpId="0" build="p"/>
      <p:bldP spid="2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ECC155C-A811-4D29-A5A3-4A6AC9F389D6}"/>
              </a:ext>
            </a:extLst>
          </p:cNvPr>
          <p:cNvSpPr txBox="1"/>
          <p:nvPr/>
        </p:nvSpPr>
        <p:spPr>
          <a:xfrm>
            <a:off x="4598065" y="1415989"/>
            <a:ext cx="38033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highlight>
                  <a:srgbClr val="82DDB7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Домашня робота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AD1085B-9563-41BB-952C-4C18D42B5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9775" y="3095468"/>
            <a:ext cx="5292450" cy="97627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960472E-242E-4DB1-B396-D5784C0C6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9775" y="4462667"/>
            <a:ext cx="5198718" cy="129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7697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84EE41-863A-4DE9-9A51-4F014D68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416" y="485369"/>
            <a:ext cx="11147071" cy="2460838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135360-3A7F-436F-B1EA-3628A78B57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4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90BBA-8A0B-4EF5-A122-0815DEC19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8045D80-B59B-4760-8DF9-AECD53044D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Місце для вмісту 2">
            <a:extLst>
              <a:ext uri="{FF2B5EF4-FFF2-40B4-BE49-F238E27FC236}">
                <a16:creationId xmlns:a16="http://schemas.microsoft.com/office/drawing/2014/main" id="{9661760E-0A1A-4A1D-A610-FBCB827A0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0887" y="1015469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5400" dirty="0">
                <a:highlight>
                  <a:srgbClr val="F9FFA4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</a:p>
        </p:txBody>
      </p:sp>
    </p:spTree>
    <p:extLst>
      <p:ext uri="{BB962C8B-B14F-4D97-AF65-F5344CB8AC3E}">
        <p14:creationId xmlns:p14="http://schemas.microsoft.com/office/powerpoint/2010/main" val="3627404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theme/theme1.xml><?xml version="1.0" encoding="utf-8"?>
<a:theme xmlns:a="http://schemas.openxmlformats.org/drawingml/2006/main" name="LevelVTI">
  <a:themeElements>
    <a:clrScheme name="Custom 88">
      <a:dk1>
        <a:sysClr val="windowText" lastClr="000000"/>
      </a:dk1>
      <a:lt1>
        <a:sysClr val="window" lastClr="FFFFFF"/>
      </a:lt1>
      <a:dk2>
        <a:srgbClr val="182230"/>
      </a:dk2>
      <a:lt2>
        <a:srgbClr val="F2F2F2"/>
      </a:lt2>
      <a:accent1>
        <a:srgbClr val="00BAC8"/>
      </a:accent1>
      <a:accent2>
        <a:srgbClr val="794DFF"/>
      </a:accent2>
      <a:accent3>
        <a:srgbClr val="00D17D"/>
      </a:accent3>
      <a:accent4>
        <a:srgbClr val="E69500"/>
      </a:accent4>
      <a:accent5>
        <a:srgbClr val="FE5D21"/>
      </a:accent5>
      <a:accent6>
        <a:srgbClr val="939393"/>
      </a:accent6>
      <a:hlink>
        <a:srgbClr val="3E8FF1"/>
      </a:hlink>
      <a:folHlink>
        <a:srgbClr val="939393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574</Words>
  <Application>Microsoft Office PowerPoint</Application>
  <PresentationFormat>Широкоэкранный</PresentationFormat>
  <Paragraphs>83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Cambria Math</vt:lpstr>
      <vt:lpstr>Roboto</vt:lpstr>
      <vt:lpstr>Seaford</vt:lpstr>
      <vt:lpstr>Tahoma</vt:lpstr>
      <vt:lpstr>Times New Roman</vt:lpstr>
      <vt:lpstr>LevelVTI</vt:lpstr>
      <vt:lpstr>Коло і круг</vt:lpstr>
      <vt:lpstr>Мета</vt:lpstr>
      <vt:lpstr>Обладнання</vt:lpstr>
      <vt:lpstr>Поняття "коло"</vt:lpstr>
      <vt:lpstr>Як будувати коло</vt:lpstr>
      <vt:lpstr>Поняття "круг".</vt:lpstr>
      <vt:lpstr>Центр кола</vt:lpstr>
      <vt:lpstr>Радіус кола</vt:lpstr>
      <vt:lpstr>Діаметр кола</vt:lpstr>
      <vt:lpstr>Дано: Які відрізки, зображені на цьому рисунку, є радіусами кола? </vt:lpstr>
      <vt:lpstr>Дано: Скільки на малюнку зображено кіл, а скільки кругів? </vt:lpstr>
      <vt:lpstr>Дано: Які із тверджень істинні?</vt:lpstr>
      <vt:lpstr>Дано: Які точки належать колу? кругу?</vt:lpstr>
      <vt:lpstr>Дано: Які фігури лежать у середині круга? Які - поза кругом?</vt:lpstr>
      <vt:lpstr>Дай відповіді на запитання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. ..</cp:lastModifiedBy>
  <cp:revision>77</cp:revision>
  <dcterms:created xsi:type="dcterms:W3CDTF">2024-06-09T10:34:10Z</dcterms:created>
  <dcterms:modified xsi:type="dcterms:W3CDTF">2024-06-09T20:53:34Z</dcterms:modified>
</cp:coreProperties>
</file>