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328" r:id="rId2"/>
    <p:sldId id="257" r:id="rId3"/>
    <p:sldId id="296" r:id="rId4"/>
    <p:sldId id="317" r:id="rId5"/>
    <p:sldId id="318" r:id="rId6"/>
    <p:sldId id="319" r:id="rId7"/>
    <p:sldId id="302" r:id="rId8"/>
    <p:sldId id="303" r:id="rId9"/>
    <p:sldId id="320" r:id="rId10"/>
    <p:sldId id="274" r:id="rId11"/>
    <p:sldId id="292" r:id="rId12"/>
    <p:sldId id="293" r:id="rId13"/>
    <p:sldId id="321" r:id="rId14"/>
    <p:sldId id="322" r:id="rId15"/>
    <p:sldId id="323" r:id="rId16"/>
    <p:sldId id="324" r:id="rId17"/>
    <p:sldId id="325" r:id="rId18"/>
    <p:sldId id="326" r:id="rId19"/>
    <p:sldId id="327" r:id="rId20"/>
  </p:sldIdLst>
  <p:sldSz cx="12192000" cy="6858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Cambria Math" panose="02040503050406030204" pitchFamily="18" charset="0"/>
      <p:regular r:id="rId28"/>
    </p:embeddedFont>
    <p:embeddedFont>
      <p:font typeface="Kharkiv" pitchFamily="2" charset="0"/>
      <p:regular r:id="rId29"/>
    </p:embeddedFont>
    <p:embeddedFont>
      <p:font typeface="NAMU 1600" panose="00000300000000000000" pitchFamily="2" charset="0"/>
      <p:regular r:id="rId30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0270D-5FAA-4ED2-96D9-ECF8FD9ADFC2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BD861D-1C87-4B93-A6B1-15A5EC67740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16058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52226"/>
            <a:ext cx="2743200" cy="76924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Yt-buyWXOZc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815109" y="1785409"/>
            <a:ext cx="1056178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Додавання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натуральних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 чисел.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Властивості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додавання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256F11-F557-4B23-8D95-96BD1B98F4EC}"/>
              </a:ext>
            </a:extLst>
          </p:cNvPr>
          <p:cNvSpPr txBox="1"/>
          <p:nvPr/>
        </p:nvSpPr>
        <p:spPr>
          <a:xfrm>
            <a:off x="2753106" y="5571061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https://youtu.be/Yt-buyWXOZc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04567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ADA70D-B03C-4D63-85A2-CCCCDB1BC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815" y="2444687"/>
            <a:ext cx="10320370" cy="1968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Переставна властивість додавання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29309" y="2625804"/>
                <a:ext cx="11933382" cy="221599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 перестановки доданків сума не змінюється:</a:t>
                </a: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09" y="2625804"/>
                <a:ext cx="11933382" cy="2215991"/>
              </a:xfrm>
              <a:prstGeom prst="rect">
                <a:avLst/>
              </a:prstGeom>
              <a:blipFill>
                <a:blip r:embed="rId2"/>
                <a:stretch>
                  <a:fillRect t="-468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08936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Сполучна властивість додавання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29309" y="2407799"/>
                <a:ext cx="11933382" cy="27699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Щоб до суми двох чисел додати третє, можна до першого числа додати суму другого і третього:</a:t>
                </a: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</m:d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09" y="2407799"/>
                <a:ext cx="11933382" cy="2769989"/>
              </a:xfrm>
              <a:prstGeom prst="rect">
                <a:avLst/>
              </a:prstGeom>
              <a:blipFill>
                <a:blip r:embed="rId2"/>
                <a:stretch>
                  <a:fillRect t="-3744" r="-61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7058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B1CFAFC-9F20-4809-AE77-CF6D47F763C9}"/>
              </a:ext>
            </a:extLst>
          </p:cNvPr>
          <p:cNvSpPr txBox="1"/>
          <p:nvPr/>
        </p:nvSpPr>
        <p:spPr>
          <a:xfrm>
            <a:off x="604684" y="2551837"/>
            <a:ext cx="1098263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Додавання кількох</a:t>
            </a:r>
            <a:r>
              <a:rPr lang="en-US" sz="3600" dirty="0">
                <a:latin typeface="Kharkiv" pitchFamily="2" charset="0"/>
              </a:rPr>
              <a:t> </a:t>
            </a:r>
            <a:r>
              <a:rPr lang="uk-UA" sz="3600" dirty="0">
                <a:latin typeface="Kharkiv" pitchFamily="2" charset="0"/>
              </a:rPr>
              <a:t>чисел можна виконувати в будь-якій послідовності</a:t>
            </a:r>
          </a:p>
        </p:txBody>
      </p:sp>
    </p:spTree>
    <p:extLst>
      <p:ext uri="{BB962C8B-B14F-4D97-AF65-F5344CB8AC3E}">
        <p14:creationId xmlns:p14="http://schemas.microsoft.com/office/powerpoint/2010/main" val="893218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345A04-01EB-49B8-89AF-DC7BF33BB1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2" t="3125" r="3911" b="5581"/>
          <a:stretch/>
        </p:blipFill>
        <p:spPr>
          <a:xfrm>
            <a:off x="4826794" y="2483453"/>
            <a:ext cx="2538412" cy="18910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991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Приклад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164936" y="2598003"/>
                <a:ext cx="9862127" cy="166199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Обчисліть зручним способом:</a:t>
                </a: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27+56+72+73+14</m:t>
                      </m:r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4936" y="2598003"/>
                <a:ext cx="9862127" cy="1661993"/>
              </a:xfrm>
              <a:prstGeom prst="rect">
                <a:avLst/>
              </a:prstGeom>
              <a:blipFill>
                <a:blip r:embed="rId2"/>
                <a:stretch>
                  <a:fillRect t="-586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519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958398" y="2551837"/>
                <a:ext cx="8275204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27+56+72+73+14=</m:t>
                    </m:r>
                  </m:oMath>
                </a14:m>
                <a:r>
                  <a:rPr lang="uk-UA" sz="3600" b="0" i="1" dirty="0">
                    <a:latin typeface="Cambria Math" panose="02040503050406030204" pitchFamily="18" charset="0"/>
                  </a:rPr>
                  <a:t> </a:t>
                </a:r>
                <a:br>
                  <a:rPr lang="uk-UA" sz="3600" b="0" i="1" dirty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uk-UA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+7</m:t>
                        </m:r>
                        <m:r>
                          <a:rPr lang="uk-UA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d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uk-UA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+1</m:t>
                        </m:r>
                        <m:r>
                          <a:rPr lang="uk-UA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e>
                    </m:d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+72=</m:t>
                    </m:r>
                  </m:oMath>
                </a14:m>
                <a:r>
                  <a:rPr lang="uk-UA" sz="3600" b="0" i="1" dirty="0">
                    <a:latin typeface="Cambria Math" panose="02040503050406030204" pitchFamily="18" charset="0"/>
                  </a:rPr>
                  <a:t> </a:t>
                </a:r>
                <a:br>
                  <a:rPr lang="uk-UA" sz="3600" b="0" i="1" dirty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=100+70+72=242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398" y="2551837"/>
                <a:ext cx="8275204" cy="175432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Пряма сполучна лінія 7">
            <a:extLst>
              <a:ext uri="{FF2B5EF4-FFF2-40B4-BE49-F238E27FC236}">
                <a16:creationId xmlns:a16="http://schemas.microsoft.com/office/drawing/2014/main" id="{6F7F66F6-ADF8-468F-8471-6AAB708A0767}"/>
              </a:ext>
            </a:extLst>
          </p:cNvPr>
          <p:cNvCxnSpPr/>
          <p:nvPr/>
        </p:nvCxnSpPr>
        <p:spPr>
          <a:xfrm>
            <a:off x="3443288" y="3095625"/>
            <a:ext cx="581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 сполучна лінія 8">
            <a:extLst>
              <a:ext uri="{FF2B5EF4-FFF2-40B4-BE49-F238E27FC236}">
                <a16:creationId xmlns:a16="http://schemas.microsoft.com/office/drawing/2014/main" id="{FA86FEA8-2E8F-4AA9-8D7A-BA08EFB382DF}"/>
              </a:ext>
            </a:extLst>
          </p:cNvPr>
          <p:cNvCxnSpPr/>
          <p:nvPr/>
        </p:nvCxnSpPr>
        <p:spPr>
          <a:xfrm>
            <a:off x="6619875" y="3095625"/>
            <a:ext cx="581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>
            <a:extLst>
              <a:ext uri="{FF2B5EF4-FFF2-40B4-BE49-F238E27FC236}">
                <a16:creationId xmlns:a16="http://schemas.microsoft.com/office/drawing/2014/main" id="{F900EE39-0FB9-44AA-9CA3-C8C3D16A47C9}"/>
              </a:ext>
            </a:extLst>
          </p:cNvPr>
          <p:cNvCxnSpPr/>
          <p:nvPr/>
        </p:nvCxnSpPr>
        <p:spPr>
          <a:xfrm>
            <a:off x="4519613" y="3090862"/>
            <a:ext cx="581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id="{2EDB8995-5648-4AC6-8ECA-49F1D57BD74B}"/>
              </a:ext>
            </a:extLst>
          </p:cNvPr>
          <p:cNvCxnSpPr/>
          <p:nvPr/>
        </p:nvCxnSpPr>
        <p:spPr>
          <a:xfrm>
            <a:off x="4519613" y="3148012"/>
            <a:ext cx="581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F4AF819F-635C-42AD-80A7-57207CA99E2C}"/>
              </a:ext>
            </a:extLst>
          </p:cNvPr>
          <p:cNvCxnSpPr/>
          <p:nvPr/>
        </p:nvCxnSpPr>
        <p:spPr>
          <a:xfrm>
            <a:off x="7700963" y="3090862"/>
            <a:ext cx="581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 сполучна лінія 12">
            <a:extLst>
              <a:ext uri="{FF2B5EF4-FFF2-40B4-BE49-F238E27FC236}">
                <a16:creationId xmlns:a16="http://schemas.microsoft.com/office/drawing/2014/main" id="{1C94A8DC-0E6B-4CE1-8158-3115C3C04CCA}"/>
              </a:ext>
            </a:extLst>
          </p:cNvPr>
          <p:cNvCxnSpPr/>
          <p:nvPr/>
        </p:nvCxnSpPr>
        <p:spPr>
          <a:xfrm>
            <a:off x="7705725" y="3148012"/>
            <a:ext cx="581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126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Окремі випадки додавання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29309" y="3013501"/>
                <a:ext cx="11933382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+0=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4800" dirty="0">
                    <a:latin typeface="Kharkiv" pitchFamily="2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0+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09" y="3013501"/>
                <a:ext cx="11933382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3660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73295A7B-E24D-4AB4-843F-7DEFD165E245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28CF4EBD-0148-48FB-98DE-C168BF4FCE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6DFCFEEB-1C2B-4F06-AC51-CCF0547F1B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E4BD02D0-D8B4-432D-A370-D7B25642A8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компоненти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і результат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додавання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9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компоненти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і результат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додавання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942220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Компоненти називаються доданками, а результат — сумою</a:t>
            </a:r>
            <a:endParaRPr lang="uk-UA" sz="3600" dirty="0">
              <a:latin typeface="Kharkiv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4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додавання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знаєте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 в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вони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полягають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695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додавання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знаєте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 в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вони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полягають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624720"/>
            <a:ext cx="10566400" cy="25391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1) Переставна властивість додавання. В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ід перестановки доданків сума не змінюється</a:t>
            </a: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2022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додавання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знаєте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 в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вони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полягають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650120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2) Сполучна властивість додавання. Щ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об до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суми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чисел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додати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третє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до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першого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додати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суму другого і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третього</a:t>
            </a:r>
            <a:endParaRPr lang="uk-UA" sz="3600" dirty="0">
              <a:latin typeface="Kharkiv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92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зміниться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нього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нуль?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214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зміниться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нього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нуль?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056520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Ні, не зміниться</a:t>
            </a:r>
            <a:endParaRPr lang="uk-UA" sz="3600" dirty="0">
              <a:latin typeface="Kharkiv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181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число треба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до натурального числа,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отримати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наступне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за ним число?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29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число треба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до натурального числа,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отримати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наступне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за ним число?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429000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Треба додати число 1</a:t>
            </a:r>
            <a:endParaRPr lang="uk-UA" sz="3600" dirty="0">
              <a:latin typeface="Kharkiv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58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270</Words>
  <Application>Microsoft Office PowerPoint</Application>
  <PresentationFormat>Широкий екран</PresentationFormat>
  <Paragraphs>31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6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26</cp:revision>
  <dcterms:created xsi:type="dcterms:W3CDTF">2024-08-04T08:47:29Z</dcterms:created>
  <dcterms:modified xsi:type="dcterms:W3CDTF">2024-09-28T16:13:24Z</dcterms:modified>
</cp:coreProperties>
</file>