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67" r:id="rId2"/>
    <p:sldId id="257" r:id="rId3"/>
    <p:sldId id="345" r:id="rId4"/>
    <p:sldId id="359" r:id="rId5"/>
    <p:sldId id="360" r:id="rId6"/>
    <p:sldId id="361" r:id="rId7"/>
    <p:sldId id="362" r:id="rId8"/>
    <p:sldId id="363" r:id="rId9"/>
    <p:sldId id="364" r:id="rId10"/>
    <p:sldId id="365" r:id="rId11"/>
    <p:sldId id="366" r:id="rId12"/>
    <p:sldId id="274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Cambria Math" panose="02040503050406030204" pitchFamily="18" charset="0"/>
      <p:regular r:id="rId30"/>
    </p:embeddedFont>
    <p:embeddedFont>
      <p:font typeface="Kharkiv" pitchFamily="2" charset="0"/>
      <p:regular r:id="rId31"/>
    </p:embeddedFont>
    <p:embeddedFont>
      <p:font typeface="NAMU 1600" panose="00000300000000000000" pitchFamily="2" charset="0"/>
      <p:regular r:id="rId32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73398A68-9CF1-486A-B672-5394124D77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A320578F-556C-4F32-B0A5-E85E5BBCA4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9F733-7E73-4164-ABD2-07EFA4BB425D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2806258-F158-454F-8892-57B8819D3F8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6FBD92CB-30B9-47C3-8B11-57DEE7435C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A5E68-5A42-4B91-A49D-8B59FE76F1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92324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E041B-59B5-4BC0-8CBA-B8D45F719495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AB6B5-9869-4DBC-B1AC-DB4E889A80A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5743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012612"/>
            <a:ext cx="2743200" cy="708864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3QaxXFjavx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5587FB-0F80-4853-A643-9DEF00DDE486}"/>
              </a:ext>
            </a:extLst>
          </p:cNvPr>
          <p:cNvSpPr txBox="1"/>
          <p:nvPr/>
        </p:nvSpPr>
        <p:spPr>
          <a:xfrm>
            <a:off x="1027545" y="1997839"/>
            <a:ext cx="1013691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Шкала.</a:t>
            </a:r>
          </a:p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Координатний промінь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2CAE59-74B0-44E8-948D-43C0867FECE0}"/>
              </a:ext>
            </a:extLst>
          </p:cNvPr>
          <p:cNvSpPr txBox="1"/>
          <p:nvPr/>
        </p:nvSpPr>
        <p:spPr>
          <a:xfrm>
            <a:off x="2753106" y="4860161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https://youtu.be/3QaxXFjavxA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382416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E9085F-D34D-4C0A-AE17-CECAF2365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887" y="2781300"/>
            <a:ext cx="3324225" cy="1295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B2540DA-930E-4EAD-94FD-11A27C9AD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437" y="2957512"/>
            <a:ext cx="3667125" cy="9429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8681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1BAEE1-F33C-4628-8555-837DD9A33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387" y="3086100"/>
            <a:ext cx="4467225" cy="685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14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8B2ED2F-7EA5-4968-9672-87C6C2EDF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3925" y="2128837"/>
            <a:ext cx="2724150" cy="2600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221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05BAC0-476F-4BB7-9C6E-0AAF3A758F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4" t="855" r="1658" b="2176"/>
          <a:stretch/>
        </p:blipFill>
        <p:spPr>
          <a:xfrm>
            <a:off x="4511963" y="2242127"/>
            <a:ext cx="3168073" cy="23737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470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53E1C9-7F8A-4407-87C0-8735FA9C4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950" y="2281237"/>
            <a:ext cx="800100" cy="22955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4120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8B8FAD-A65A-479B-BE55-686C8AD25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245" y="1976599"/>
            <a:ext cx="5793509" cy="2904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8477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96AF41-34F2-47F9-ABA8-4A3325858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2933700"/>
            <a:ext cx="4343400" cy="99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5C25D8-4713-4BB0-BBFC-C467B18D4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2933700"/>
            <a:ext cx="43434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1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96AF41-34F2-47F9-ABA8-4A3325858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1899227"/>
            <a:ext cx="4343400" cy="99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E428904-BCBB-4519-A13C-596FE5FF4EE9}"/>
                  </a:ext>
                </a:extLst>
              </p:cNvPr>
              <p:cNvSpPr txBox="1"/>
              <p:nvPr/>
            </p:nvSpPr>
            <p:spPr>
              <a:xfrm>
                <a:off x="1027545" y="3423520"/>
                <a:ext cx="10136910" cy="221599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𝑂𝑋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— </a:t>
                </a:r>
                <a:r>
                  <a:rPr lang="uk-UA" sz="3600" dirty="0">
                    <a:latin typeface="Kharkiv" pitchFamily="2" charset="0"/>
                  </a:rPr>
                  <a:t>координатний промінь</a:t>
                </a:r>
              </a:p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Точка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— </a:t>
                </a:r>
                <a:r>
                  <a:rPr lang="uk-UA" sz="3600" dirty="0">
                    <a:latin typeface="Kharkiv" pitchFamily="2" charset="0"/>
                  </a:rPr>
                  <a:t>початок відліку</a:t>
                </a:r>
              </a:p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𝑂𝐸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—</a:t>
                </a:r>
                <a:r>
                  <a:rPr lang="uk-UA" sz="3600" dirty="0">
                    <a:latin typeface="Kharkiv" pitchFamily="2" charset="0"/>
                  </a:rPr>
                  <a:t>одиничний відрізок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E428904-BCBB-4519-A13C-596FE5FF4E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545" y="3423520"/>
                <a:ext cx="10136910" cy="2215991"/>
              </a:xfrm>
              <a:prstGeom prst="rect">
                <a:avLst/>
              </a:prstGeom>
              <a:blipFill>
                <a:blip r:embed="rId3"/>
                <a:stretch>
                  <a:fillRect t="-4408" b="-964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506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96AF41-34F2-47F9-ABA8-4A3325858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1899227"/>
            <a:ext cx="4343400" cy="99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E428904-BCBB-4519-A13C-596FE5FF4EE9}"/>
                  </a:ext>
                </a:extLst>
              </p:cNvPr>
              <p:cNvSpPr txBox="1"/>
              <p:nvPr/>
            </p:nvSpPr>
            <p:spPr>
              <a:xfrm>
                <a:off x="1027545" y="3423520"/>
                <a:ext cx="10136910" cy="1431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𝐾</m:t>
                      </m:r>
                      <m:d>
                        <m:d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d>
                    </m:oMath>
                  </m:oMathPara>
                </a14:m>
                <a:endParaRPr lang="en-US" sz="36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sz="36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en-US" sz="36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en-US" sz="36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d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E428904-BCBB-4519-A13C-596FE5FF4E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545" y="3423520"/>
                <a:ext cx="10136910" cy="143116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4456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4986B922-113D-4B90-AE1D-5DA24A0FE7B8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E8D6433B-D716-4734-92D4-6E933CAC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BAF444D0-D127-4C73-BD46-74B8DCF35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34EE44F0-A4C4-4E9E-8E0A-9C4FC20C6F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Наведіть приклади приладів, які мають шкали.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09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Наведіть приклади приладів, які мають шкали.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429000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Годинник, спідометр, термометр, ваги тощо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4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променем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61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Поясніть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променем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690289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променем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промінь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обрано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початок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відліку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задано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одиничний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відрізок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51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F6634E4-603B-425D-902A-6A0BF3C1C233}"/>
                  </a:ext>
                </a:extLst>
              </p:cNvPr>
              <p:cNvSpPr txBox="1"/>
              <p:nvPr/>
            </p:nvSpPr>
            <p:spPr>
              <a:xfrm>
                <a:off x="349045" y="198047"/>
                <a:ext cx="11493910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якому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разі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говорять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число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є координатою точки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F6634E4-603B-425D-902A-6A0BF3C1C2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45" y="198047"/>
                <a:ext cx="11493910" cy="1200329"/>
              </a:xfrm>
              <a:prstGeom prst="rect">
                <a:avLst/>
              </a:prstGeom>
              <a:blipFill>
                <a:blip r:embed="rId2"/>
                <a:stretch>
                  <a:fillRect t="-7614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997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349045" y="198047"/>
                <a:ext cx="11493910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якому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разі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говорять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число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є координатою точки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45" y="198047"/>
                <a:ext cx="11493910" cy="1200329"/>
              </a:xfrm>
              <a:prstGeom prst="rect">
                <a:avLst/>
              </a:prstGeom>
              <a:blipFill>
                <a:blip r:embed="rId2"/>
                <a:stretch>
                  <a:fillRect t="-7614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964202"/>
                <a:ext cx="1056640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Якщо точка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знаходиться на відстані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одиничних відрізків від початку відліку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964202"/>
                <a:ext cx="10566400" cy="2308324"/>
              </a:xfrm>
              <a:prstGeom prst="rect">
                <a:avLst/>
              </a:prstGeom>
              <a:blipFill>
                <a:blip r:embed="rId3"/>
                <a:stretch>
                  <a:fillRect l="-577" t="-4222" r="-577" b="-87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50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записують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число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є координатою точки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blipFill>
                <a:blip r:embed="rId2"/>
                <a:stretch>
                  <a:fillRect t="-7614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87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записують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що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число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є координатою точки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blipFill>
                <a:blip r:embed="rId2"/>
                <a:stretch>
                  <a:fillRect t="-7614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3429000"/>
                <a:ext cx="105664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  <m:d>
                      <m:dPr>
                        <m:ctrlPr>
                          <a:rPr lang="en-US" sz="36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6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</m:t>
                        </m:r>
                      </m:e>
                    </m:d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3429000"/>
                <a:ext cx="10566400" cy="646331"/>
              </a:xfrm>
              <a:prstGeom prst="rect">
                <a:avLst/>
              </a:prstGeom>
              <a:blipFill>
                <a:blip r:embed="rId3"/>
                <a:stretch>
                  <a:fillRect t="-15094" b="-3396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214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166</Words>
  <Application>Microsoft Office PowerPoint</Application>
  <PresentationFormat>Широкий екран</PresentationFormat>
  <Paragraphs>20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7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32</cp:revision>
  <dcterms:created xsi:type="dcterms:W3CDTF">2024-08-04T08:47:29Z</dcterms:created>
  <dcterms:modified xsi:type="dcterms:W3CDTF">2024-09-28T16:19:53Z</dcterms:modified>
</cp:coreProperties>
</file>