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68" r:id="rId2"/>
    <p:sldId id="276" r:id="rId3"/>
    <p:sldId id="277" r:id="rId4"/>
    <p:sldId id="261" r:id="rId5"/>
    <p:sldId id="271" r:id="rId6"/>
    <p:sldId id="27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FF"/>
    <a:srgbClr val="FF9933"/>
    <a:srgbClr val="FFCC00"/>
    <a:srgbClr val="FFCC66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285720" y="500042"/>
            <a:ext cx="8786874" cy="157163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714356"/>
            <a:ext cx="7429520" cy="1214446"/>
          </a:xfrm>
        </p:spPr>
        <p:txBody>
          <a:bodyPr>
            <a:noAutofit/>
          </a:bodyPr>
          <a:lstStyle/>
          <a:p>
            <a:r>
              <a:rPr lang="uk-UA" sz="3200" b="1" dirty="0"/>
              <a:t>Графічний спосіб розв’язування </a:t>
            </a:r>
            <a:r>
              <a:rPr lang="uk-UA" sz="3200" b="1" dirty="0" smtClean="0"/>
              <a:t>квадратних </a:t>
            </a:r>
            <a:r>
              <a:rPr lang="uk-UA" sz="3200" b="1" dirty="0"/>
              <a:t>нерівностей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2143116"/>
            <a:ext cx="8001056" cy="2714644"/>
          </a:xfrm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Сьогодні на уроці:</a:t>
            </a:r>
          </a:p>
          <a:p>
            <a:pPr marL="514350" indent="-514350" algn="l">
              <a:buAutoNum type="arabicPeriod"/>
            </a:pPr>
            <a:r>
              <a:rPr lang="uk-UA" sz="2600" dirty="0" smtClean="0">
                <a:solidFill>
                  <a:srgbClr val="0000CC"/>
                </a:solidFill>
                <a:hlinkClick r:id="rId2" action="ppaction://hlinksldjump"/>
              </a:rPr>
              <a:t>Згадаємо,властивості квадратичної функції, строгі та нестрогі нерівності </a:t>
            </a:r>
            <a:r>
              <a:rPr lang="uk-UA" sz="2600" u="sng" dirty="0" smtClean="0">
                <a:solidFill>
                  <a:srgbClr val="0000CC"/>
                </a:solidFill>
              </a:rPr>
              <a:t> </a:t>
            </a:r>
            <a:endParaRPr lang="uk-UA" sz="2600" u="sng" dirty="0">
              <a:solidFill>
                <a:srgbClr val="0000CC"/>
              </a:solidFill>
            </a:endParaRPr>
          </a:p>
          <a:p>
            <a:pPr marL="514350" indent="-514350" algn="l">
              <a:buAutoNum type="arabicPeriod"/>
            </a:pPr>
            <a:r>
              <a:rPr lang="uk-UA" sz="2600" u="sng" dirty="0" smtClean="0">
                <a:solidFill>
                  <a:srgbClr val="0000CC"/>
                </a:solidFill>
              </a:rPr>
              <a:t>Алгоритм розв’язування квадратних нерівностей</a:t>
            </a:r>
          </a:p>
          <a:p>
            <a:pPr marL="514350" indent="-514350" algn="l">
              <a:buAutoNum type="arabicPeriod"/>
            </a:pPr>
            <a:r>
              <a:rPr lang="uk-UA" sz="2600" u="sng" dirty="0">
                <a:solidFill>
                  <a:srgbClr val="0000CC"/>
                </a:solidFill>
              </a:rPr>
              <a:t>Використаємо алгоритм на практиці</a:t>
            </a:r>
            <a:endParaRPr lang="uk-UA" sz="2600" u="sng" dirty="0" smtClean="0">
              <a:solidFill>
                <a:srgbClr val="0000CC"/>
              </a:solidFill>
              <a:hlinkClick r:id="rId2" action="ppaction://hlinksldjump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4348" y="1357298"/>
            <a:ext cx="10733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Алгебра</a:t>
            </a:r>
          </a:p>
          <a:p>
            <a:r>
              <a:rPr 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</a:t>
            </a: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клас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5602" name="Picture 2" descr="http://s56.radikal.ru/i152/1208/ef/fa8c1c111b85.jpg"/>
          <p:cNvPicPr>
            <a:picLocks noChangeAspect="1" noChangeArrowheads="1"/>
          </p:cNvPicPr>
          <p:nvPr/>
        </p:nvPicPr>
        <p:blipFill>
          <a:blip r:embed="rId3" cstate="print"/>
          <a:srcRect l="5592" t="6514" r="2478" b="64169"/>
          <a:stretch>
            <a:fillRect/>
          </a:stretch>
        </p:blipFill>
        <p:spPr bwMode="auto">
          <a:xfrm rot="16200000">
            <a:off x="-1109202" y="5038234"/>
            <a:ext cx="2928960" cy="710619"/>
          </a:xfrm>
          <a:prstGeom prst="rect">
            <a:avLst/>
          </a:prstGeom>
          <a:noFill/>
        </p:spPr>
      </p:pic>
      <p:pic>
        <p:nvPicPr>
          <p:cNvPr id="21" name="Picture 2" descr="http://s56.radikal.ru/i152/1208/ef/fa8c1c111b85.jpg"/>
          <p:cNvPicPr>
            <a:picLocks noChangeAspect="1" noChangeArrowheads="1"/>
          </p:cNvPicPr>
          <p:nvPr/>
        </p:nvPicPr>
        <p:blipFill>
          <a:blip r:embed="rId3" cstate="print"/>
          <a:srcRect l="5592" t="6514" r="2478" b="64169"/>
          <a:stretch>
            <a:fillRect/>
          </a:stretch>
        </p:blipFill>
        <p:spPr bwMode="auto">
          <a:xfrm rot="16200000">
            <a:off x="-1109202" y="2466466"/>
            <a:ext cx="2928960" cy="710619"/>
          </a:xfrm>
          <a:prstGeom prst="rect">
            <a:avLst/>
          </a:prstGeom>
          <a:noFill/>
        </p:spPr>
      </p:pic>
      <p:pic>
        <p:nvPicPr>
          <p:cNvPr id="23" name="Picture 2" descr="http://s56.radikal.ru/i152/1208/ef/fa8c1c111b85.jpg"/>
          <p:cNvPicPr>
            <a:picLocks noChangeAspect="1" noChangeArrowheads="1"/>
          </p:cNvPicPr>
          <p:nvPr/>
        </p:nvPicPr>
        <p:blipFill>
          <a:blip r:embed="rId3" cstate="print"/>
          <a:srcRect l="5592" t="6514" r="2478" b="64169"/>
          <a:stretch>
            <a:fillRect/>
          </a:stretch>
        </p:blipFill>
        <p:spPr bwMode="auto">
          <a:xfrm rot="16200000">
            <a:off x="-1109202" y="1109147"/>
            <a:ext cx="2928960" cy="710619"/>
          </a:xfrm>
          <a:prstGeom prst="rect">
            <a:avLst/>
          </a:prstGeom>
          <a:noFill/>
        </p:spPr>
      </p:pic>
      <p:pic>
        <p:nvPicPr>
          <p:cNvPr id="13" name="Picture 10" descr="http://positiveschool.ru/engine/wp-content/uploads/2012/09/%D0%BC%D0%B0%D1%82%D0%B5%D0%BC%D0%B0%D1%82%D0%B8%D0%BA%D0%B0-300x2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06" y="71414"/>
            <a:ext cx="1500198" cy="11430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Скругленный прямоугольник 10"/>
          <p:cNvSpPr/>
          <p:nvPr/>
        </p:nvSpPr>
        <p:spPr bwMode="auto">
          <a:xfrm>
            <a:off x="928662" y="5214950"/>
            <a:ext cx="7848600" cy="1143008"/>
          </a:xfrm>
          <a:prstGeom prst="roundRect">
            <a:avLst/>
          </a:prstGeom>
          <a:solidFill>
            <a:schemeClr val="tx2">
              <a:lumMod val="10000"/>
              <a:lumOff val="90000"/>
              <a:alpha val="54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uk-UA" dirty="0"/>
              <a:t>   </a:t>
            </a:r>
            <a:r>
              <a:rPr lang="uk-UA" dirty="0">
                <a:latin typeface="Comic Sans MS" pitchFamily="66" charset="0"/>
              </a:rPr>
              <a:t>Для перегляду презентації натискай мишкою на слайді. Після </a:t>
            </a:r>
            <a:r>
              <a:rPr lang="uk-UA" dirty="0" err="1">
                <a:latin typeface="Comic Sans MS" pitchFamily="66" charset="0"/>
              </a:rPr>
              <a:t>“кліків”</a:t>
            </a:r>
            <a:r>
              <a:rPr lang="uk-UA" dirty="0">
                <a:latin typeface="Comic Sans MS" pitchFamily="66" charset="0"/>
              </a:rPr>
              <a:t> поступово з'являтиметься інформація. Перехід до наступного слайду здійснюється </a:t>
            </a:r>
            <a:r>
              <a:rPr lang="uk-UA" dirty="0" err="1">
                <a:latin typeface="Comic Sans MS" pitchFamily="66" charset="0"/>
              </a:rPr>
              <a:t>“кліком”</a:t>
            </a:r>
            <a:r>
              <a:rPr lang="uk-UA" dirty="0">
                <a:latin typeface="Comic Sans MS" pitchFamily="66" charset="0"/>
              </a:rPr>
              <a:t> мишки.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2" name="Picture 8" descr="C:\Documents and Settings\D\Мои документы\Мои рисунки\Рисунки\b61042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5643578"/>
            <a:ext cx="616560" cy="6165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714348" y="-24"/>
            <a:ext cx="928694" cy="85723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FF"/>
                </a:solidFill>
              </a:rPr>
              <a:t>2</a:t>
            </a:r>
            <a:endParaRPr lang="ru-RU" sz="3600" dirty="0">
              <a:solidFill>
                <a:srgbClr val="FFFF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14546" y="285728"/>
            <a:ext cx="628654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14413">
              <a:defRPr/>
            </a:pPr>
            <a:r>
              <a:rPr lang="uk-UA" sz="3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Згадай, ти це знаєш!</a:t>
            </a:r>
            <a:endParaRPr lang="ru-RU" sz="30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409700" y="871614"/>
            <a:ext cx="734060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altLang="ru-RU" sz="2800" b="1" i="1" dirty="0" smtClean="0"/>
              <a:t>Нулі </a:t>
            </a:r>
            <a:r>
              <a:rPr lang="uk-UA" altLang="ru-RU" sz="2800" b="1" i="1" dirty="0"/>
              <a:t>функції</a:t>
            </a:r>
            <a:r>
              <a:rPr lang="uk-UA" altLang="ru-RU" sz="2400" b="1" i="1" dirty="0"/>
              <a:t> – </a:t>
            </a:r>
            <a:r>
              <a:rPr lang="uk-UA" altLang="ru-RU" sz="2400" i="1" dirty="0"/>
              <a:t>ті значення х, при яких функція приймає значення рівне 0</a:t>
            </a:r>
            <a:endParaRPr lang="ru-RU" altLang="ru-RU" sz="24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68000"/>
              </p:ext>
            </p:extLst>
          </p:nvPr>
        </p:nvGraphicFramePr>
        <p:xfrm>
          <a:off x="827584" y="1680019"/>
          <a:ext cx="8054280" cy="4689465"/>
        </p:xfrm>
        <a:graphic>
          <a:graphicData uri="http://schemas.openxmlformats.org/drawingml/2006/table">
            <a:tbl>
              <a:tblPr/>
              <a:tblGrid>
                <a:gridCol w="4030219"/>
                <a:gridCol w="4024061"/>
              </a:tblGrid>
              <a:tr h="4743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rial" charset="0"/>
                        </a:rPr>
                        <a:t>a &gt; 0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rial" charset="0"/>
                        </a:rPr>
                        <a:t>a &lt; 0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654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5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89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280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1497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7345581"/>
              </p:ext>
            </p:extLst>
          </p:nvPr>
        </p:nvGraphicFramePr>
        <p:xfrm>
          <a:off x="2843808" y="2132856"/>
          <a:ext cx="3414713" cy="607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Формула" r:id="rId3" imgW="2425700" imgH="482600" progId="Equation.3">
                  <p:embed/>
                </p:oleObj>
              </mc:Choice>
              <mc:Fallback>
                <p:oleObj name="Формула" r:id="rId3" imgW="2425700" imgH="48260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2132856"/>
                        <a:ext cx="3414713" cy="60731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Group 45"/>
          <p:cNvGrpSpPr>
            <a:grpSpLocks/>
          </p:cNvGrpSpPr>
          <p:nvPr/>
        </p:nvGrpSpPr>
        <p:grpSpPr bwMode="auto">
          <a:xfrm>
            <a:off x="1327920" y="2834210"/>
            <a:ext cx="2486025" cy="525463"/>
            <a:chOff x="6810" y="1193"/>
            <a:chExt cx="3315" cy="827"/>
          </a:xfrm>
        </p:grpSpPr>
        <p:sp>
          <p:nvSpPr>
            <p:cNvPr id="9" name="Text Box 46"/>
            <p:cNvSpPr txBox="1">
              <a:spLocks noChangeArrowheads="1"/>
            </p:cNvSpPr>
            <p:nvPr/>
          </p:nvSpPr>
          <p:spPr bwMode="auto">
            <a:xfrm>
              <a:off x="9725" y="1282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10" name="Line 47"/>
            <p:cNvSpPr>
              <a:spLocks noChangeShapeType="1"/>
            </p:cNvSpPr>
            <p:nvPr/>
          </p:nvSpPr>
          <p:spPr bwMode="auto">
            <a:xfrm flipV="1">
              <a:off x="6810" y="1506"/>
              <a:ext cx="283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7454" y="1193"/>
              <a:ext cx="1631" cy="827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Text Box 49"/>
            <p:cNvSpPr txBox="1">
              <a:spLocks noChangeArrowheads="1"/>
            </p:cNvSpPr>
            <p:nvPr/>
          </p:nvSpPr>
          <p:spPr bwMode="auto">
            <a:xfrm>
              <a:off x="7370" y="1471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1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13" name="Text Box 50"/>
            <p:cNvSpPr txBox="1">
              <a:spLocks noChangeArrowheads="1"/>
            </p:cNvSpPr>
            <p:nvPr/>
          </p:nvSpPr>
          <p:spPr bwMode="auto">
            <a:xfrm>
              <a:off x="8989" y="1469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2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14" name="Oval 51"/>
            <p:cNvSpPr>
              <a:spLocks noChangeArrowheads="1"/>
            </p:cNvSpPr>
            <p:nvPr/>
          </p:nvSpPr>
          <p:spPr bwMode="auto">
            <a:xfrm flipV="1">
              <a:off x="7581" y="1451"/>
              <a:ext cx="113" cy="11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Oval 52"/>
            <p:cNvSpPr>
              <a:spLocks noChangeArrowheads="1"/>
            </p:cNvSpPr>
            <p:nvPr/>
          </p:nvSpPr>
          <p:spPr bwMode="auto">
            <a:xfrm flipV="1">
              <a:off x="8841" y="1451"/>
              <a:ext cx="113" cy="11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6" name="Group 37"/>
          <p:cNvGrpSpPr>
            <a:grpSpLocks/>
          </p:cNvGrpSpPr>
          <p:nvPr/>
        </p:nvGrpSpPr>
        <p:grpSpPr bwMode="auto">
          <a:xfrm>
            <a:off x="5556171" y="2904103"/>
            <a:ext cx="2403475" cy="525462"/>
            <a:chOff x="1635" y="998"/>
            <a:chExt cx="3345" cy="827"/>
          </a:xfrm>
        </p:grpSpPr>
        <p:sp>
          <p:nvSpPr>
            <p:cNvPr id="17" name="Text Box 38"/>
            <p:cNvSpPr txBox="1">
              <a:spLocks noChangeArrowheads="1"/>
            </p:cNvSpPr>
            <p:nvPr/>
          </p:nvSpPr>
          <p:spPr bwMode="auto">
            <a:xfrm>
              <a:off x="4580" y="1237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18" name="Line 39"/>
            <p:cNvSpPr>
              <a:spLocks noChangeShapeType="1"/>
            </p:cNvSpPr>
            <p:nvPr/>
          </p:nvSpPr>
          <p:spPr bwMode="auto">
            <a:xfrm>
              <a:off x="1635" y="1491"/>
              <a:ext cx="283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40"/>
            <p:cNvSpPr>
              <a:spLocks/>
            </p:cNvSpPr>
            <p:nvPr/>
          </p:nvSpPr>
          <p:spPr bwMode="auto">
            <a:xfrm flipV="1">
              <a:off x="2279" y="998"/>
              <a:ext cx="1631" cy="827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Text Box 41"/>
            <p:cNvSpPr txBox="1">
              <a:spLocks noChangeArrowheads="1"/>
            </p:cNvSpPr>
            <p:nvPr/>
          </p:nvSpPr>
          <p:spPr bwMode="auto">
            <a:xfrm>
              <a:off x="2225" y="1126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1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21" name="Text Box 42"/>
            <p:cNvSpPr txBox="1">
              <a:spLocks noChangeArrowheads="1"/>
            </p:cNvSpPr>
            <p:nvPr/>
          </p:nvSpPr>
          <p:spPr bwMode="auto">
            <a:xfrm>
              <a:off x="3814" y="1124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2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22" name="Oval 43"/>
            <p:cNvSpPr>
              <a:spLocks noChangeArrowheads="1"/>
            </p:cNvSpPr>
            <p:nvPr/>
          </p:nvSpPr>
          <p:spPr bwMode="auto">
            <a:xfrm>
              <a:off x="2406" y="1436"/>
              <a:ext cx="113" cy="11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Oval 44"/>
            <p:cNvSpPr>
              <a:spLocks noChangeArrowheads="1"/>
            </p:cNvSpPr>
            <p:nvPr/>
          </p:nvSpPr>
          <p:spPr bwMode="auto">
            <a:xfrm>
              <a:off x="3666" y="1436"/>
              <a:ext cx="113" cy="11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4854129"/>
              </p:ext>
            </p:extLst>
          </p:nvPr>
        </p:nvGraphicFramePr>
        <p:xfrm>
          <a:off x="2858569" y="3573016"/>
          <a:ext cx="3571875" cy="569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Формула" r:id="rId5" imgW="2235200" imgH="444500" progId="Equation.3">
                  <p:embed/>
                </p:oleObj>
              </mc:Choice>
              <mc:Fallback>
                <p:oleObj name="Формула" r:id="rId5" imgW="2235200" imgH="44450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8569" y="3573016"/>
                        <a:ext cx="3571875" cy="569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" name="Group 60"/>
          <p:cNvGrpSpPr>
            <a:grpSpLocks/>
          </p:cNvGrpSpPr>
          <p:nvPr/>
        </p:nvGrpSpPr>
        <p:grpSpPr bwMode="auto">
          <a:xfrm>
            <a:off x="1341645" y="4176357"/>
            <a:ext cx="2508250" cy="754062"/>
            <a:chOff x="6720" y="2318"/>
            <a:chExt cx="3330" cy="1188"/>
          </a:xfrm>
        </p:grpSpPr>
        <p:sp>
          <p:nvSpPr>
            <p:cNvPr id="26" name="Line 61"/>
            <p:cNvSpPr>
              <a:spLocks noChangeShapeType="1"/>
            </p:cNvSpPr>
            <p:nvPr/>
          </p:nvSpPr>
          <p:spPr bwMode="auto">
            <a:xfrm flipV="1">
              <a:off x="6720" y="3141"/>
              <a:ext cx="283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62"/>
            <p:cNvSpPr>
              <a:spLocks/>
            </p:cNvSpPr>
            <p:nvPr/>
          </p:nvSpPr>
          <p:spPr bwMode="auto">
            <a:xfrm>
              <a:off x="7424" y="2318"/>
              <a:ext cx="1631" cy="827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Oval 63"/>
            <p:cNvSpPr>
              <a:spLocks noChangeArrowheads="1"/>
            </p:cNvSpPr>
            <p:nvPr/>
          </p:nvSpPr>
          <p:spPr bwMode="auto">
            <a:xfrm flipV="1">
              <a:off x="8166" y="3086"/>
              <a:ext cx="113" cy="11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Text Box 64"/>
            <p:cNvSpPr txBox="1">
              <a:spLocks noChangeArrowheads="1"/>
            </p:cNvSpPr>
            <p:nvPr/>
          </p:nvSpPr>
          <p:spPr bwMode="auto">
            <a:xfrm>
              <a:off x="7835" y="3166"/>
              <a:ext cx="925" cy="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1</a:t>
              </a:r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 =  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2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30" name="Text Box 65"/>
            <p:cNvSpPr txBox="1">
              <a:spLocks noChangeArrowheads="1"/>
            </p:cNvSpPr>
            <p:nvPr/>
          </p:nvSpPr>
          <p:spPr bwMode="auto">
            <a:xfrm>
              <a:off x="9650" y="2887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</p:grpSp>
      <p:grpSp>
        <p:nvGrpSpPr>
          <p:cNvPr id="31" name="Group 53"/>
          <p:cNvGrpSpPr>
            <a:grpSpLocks/>
          </p:cNvGrpSpPr>
          <p:nvPr/>
        </p:nvGrpSpPr>
        <p:grpSpPr bwMode="auto">
          <a:xfrm>
            <a:off x="5492876" y="4153448"/>
            <a:ext cx="2466975" cy="749300"/>
            <a:chOff x="1575" y="2144"/>
            <a:chExt cx="3345" cy="1181"/>
          </a:xfrm>
        </p:grpSpPr>
        <p:sp>
          <p:nvSpPr>
            <p:cNvPr id="32" name="Text Box 54"/>
            <p:cNvSpPr txBox="1">
              <a:spLocks noChangeArrowheads="1"/>
            </p:cNvSpPr>
            <p:nvPr/>
          </p:nvSpPr>
          <p:spPr bwMode="auto">
            <a:xfrm>
              <a:off x="4520" y="2257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33" name="Line 55"/>
            <p:cNvSpPr>
              <a:spLocks noChangeShapeType="1"/>
            </p:cNvSpPr>
            <p:nvPr/>
          </p:nvSpPr>
          <p:spPr bwMode="auto">
            <a:xfrm>
              <a:off x="1575" y="2511"/>
              <a:ext cx="283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56"/>
            <p:cNvSpPr>
              <a:spLocks/>
            </p:cNvSpPr>
            <p:nvPr/>
          </p:nvSpPr>
          <p:spPr bwMode="auto">
            <a:xfrm flipV="1">
              <a:off x="2219" y="2498"/>
              <a:ext cx="1631" cy="827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Text Box 57"/>
            <p:cNvSpPr txBox="1">
              <a:spLocks noChangeArrowheads="1"/>
            </p:cNvSpPr>
            <p:nvPr/>
          </p:nvSpPr>
          <p:spPr bwMode="auto">
            <a:xfrm>
              <a:off x="2660" y="2161"/>
              <a:ext cx="925" cy="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 dirty="0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 dirty="0">
                  <a:solidFill>
                    <a:srgbClr val="0000E3"/>
                  </a:solidFill>
                  <a:latin typeface="Arial" charset="0"/>
                </a:rPr>
                <a:t>1</a:t>
              </a:r>
              <a:r>
                <a:rPr lang="uk-UA" altLang="ru-RU" sz="1400" b="1" i="1" dirty="0">
                  <a:solidFill>
                    <a:srgbClr val="0000E3"/>
                  </a:solidFill>
                  <a:latin typeface="Arial" charset="0"/>
                </a:rPr>
                <a:t> =  x</a:t>
              </a:r>
              <a:r>
                <a:rPr lang="uk-UA" altLang="ru-RU" sz="1400" b="1" i="1" baseline="-25000" dirty="0">
                  <a:solidFill>
                    <a:srgbClr val="0000E3"/>
                  </a:solidFill>
                  <a:latin typeface="Arial" charset="0"/>
                </a:rPr>
                <a:t>2</a:t>
              </a:r>
              <a:endParaRPr lang="uk-UA" altLang="ru-RU" sz="1800" dirty="0">
                <a:latin typeface="Arial" charset="0"/>
              </a:endParaRPr>
            </a:p>
          </p:txBody>
        </p:sp>
        <p:sp>
          <p:nvSpPr>
            <p:cNvPr id="36" name="Text Box 58"/>
            <p:cNvSpPr txBox="1">
              <a:spLocks noChangeArrowheads="1"/>
            </p:cNvSpPr>
            <p:nvPr/>
          </p:nvSpPr>
          <p:spPr bwMode="auto">
            <a:xfrm>
              <a:off x="3754" y="2144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 altLang="ru-RU" sz="1800">
                <a:latin typeface="Arial" charset="0"/>
              </a:endParaRPr>
            </a:p>
          </p:txBody>
        </p:sp>
        <p:sp>
          <p:nvSpPr>
            <p:cNvPr id="37" name="Oval 59"/>
            <p:cNvSpPr>
              <a:spLocks noChangeArrowheads="1"/>
            </p:cNvSpPr>
            <p:nvPr/>
          </p:nvSpPr>
          <p:spPr bwMode="auto">
            <a:xfrm>
              <a:off x="2991" y="2441"/>
              <a:ext cx="113" cy="11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280399"/>
              </p:ext>
            </p:extLst>
          </p:nvPr>
        </p:nvGraphicFramePr>
        <p:xfrm>
          <a:off x="2214546" y="5085184"/>
          <a:ext cx="5435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Формула" r:id="rId7" imgW="2921000" imgH="228600" progId="Equation.3">
                  <p:embed/>
                </p:oleObj>
              </mc:Choice>
              <mc:Fallback>
                <p:oleObj name="Формула" r:id="rId7" imgW="2921000" imgH="228600" progId="Equation.3">
                  <p:embed/>
                  <p:pic>
                    <p:nvPicPr>
                      <p:cNvPr id="0" name="Object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46" y="5085184"/>
                        <a:ext cx="54356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9" name="Group 71"/>
          <p:cNvGrpSpPr>
            <a:grpSpLocks/>
          </p:cNvGrpSpPr>
          <p:nvPr/>
        </p:nvGrpSpPr>
        <p:grpSpPr bwMode="auto">
          <a:xfrm>
            <a:off x="1178695" y="5670261"/>
            <a:ext cx="2635250" cy="657225"/>
            <a:chOff x="6810" y="3878"/>
            <a:chExt cx="3330" cy="1134"/>
          </a:xfrm>
        </p:grpSpPr>
        <p:sp>
          <p:nvSpPr>
            <p:cNvPr id="40" name="Line 72"/>
            <p:cNvSpPr>
              <a:spLocks noChangeShapeType="1"/>
            </p:cNvSpPr>
            <p:nvPr/>
          </p:nvSpPr>
          <p:spPr bwMode="auto">
            <a:xfrm flipV="1">
              <a:off x="6810" y="4881"/>
              <a:ext cx="283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Freeform 73"/>
            <p:cNvSpPr>
              <a:spLocks/>
            </p:cNvSpPr>
            <p:nvPr/>
          </p:nvSpPr>
          <p:spPr bwMode="auto">
            <a:xfrm>
              <a:off x="7439" y="3878"/>
              <a:ext cx="1631" cy="827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Text Box 74"/>
            <p:cNvSpPr txBox="1">
              <a:spLocks noChangeArrowheads="1"/>
            </p:cNvSpPr>
            <p:nvPr/>
          </p:nvSpPr>
          <p:spPr bwMode="auto">
            <a:xfrm>
              <a:off x="9740" y="4612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</p:grpSp>
      <p:grpSp>
        <p:nvGrpSpPr>
          <p:cNvPr id="43" name="Group 67"/>
          <p:cNvGrpSpPr>
            <a:grpSpLocks/>
          </p:cNvGrpSpPr>
          <p:nvPr/>
        </p:nvGrpSpPr>
        <p:grpSpPr bwMode="auto">
          <a:xfrm>
            <a:off x="5383213" y="5529982"/>
            <a:ext cx="2530475" cy="792162"/>
            <a:chOff x="1470" y="3877"/>
            <a:chExt cx="3345" cy="1248"/>
          </a:xfrm>
        </p:grpSpPr>
        <p:sp>
          <p:nvSpPr>
            <p:cNvPr id="44" name="Text Box 68"/>
            <p:cNvSpPr txBox="1">
              <a:spLocks noChangeArrowheads="1"/>
            </p:cNvSpPr>
            <p:nvPr/>
          </p:nvSpPr>
          <p:spPr bwMode="auto">
            <a:xfrm>
              <a:off x="4415" y="3877"/>
              <a:ext cx="40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45" name="Line 69"/>
            <p:cNvSpPr>
              <a:spLocks noChangeShapeType="1"/>
            </p:cNvSpPr>
            <p:nvPr/>
          </p:nvSpPr>
          <p:spPr bwMode="auto">
            <a:xfrm>
              <a:off x="1470" y="4131"/>
              <a:ext cx="283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Freeform 70"/>
            <p:cNvSpPr>
              <a:spLocks/>
            </p:cNvSpPr>
            <p:nvPr/>
          </p:nvSpPr>
          <p:spPr bwMode="auto">
            <a:xfrm flipV="1">
              <a:off x="2114" y="4298"/>
              <a:ext cx="1631" cy="827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8428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4546" y="285728"/>
            <a:ext cx="628654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14413">
              <a:defRPr/>
            </a:pPr>
            <a:r>
              <a:rPr lang="uk-UA" sz="3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Згадай, ти це знаєш!</a:t>
            </a:r>
            <a:endParaRPr lang="ru-RU" sz="30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14348" y="-24"/>
            <a:ext cx="928694" cy="85723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FF"/>
                </a:solidFill>
              </a:rPr>
              <a:t>3</a:t>
            </a:r>
            <a:endParaRPr lang="ru-RU" sz="3600" dirty="0">
              <a:solidFill>
                <a:srgbClr val="FFFFFF"/>
              </a:solidFill>
            </a:endParaRPr>
          </a:p>
        </p:txBody>
      </p:sp>
      <p:sp>
        <p:nvSpPr>
          <p:cNvPr id="4" name="Text Box 83"/>
          <p:cNvSpPr txBox="1">
            <a:spLocks noChangeArrowheads="1"/>
          </p:cNvSpPr>
          <p:nvPr/>
        </p:nvSpPr>
        <p:spPr bwMode="auto">
          <a:xfrm>
            <a:off x="1670203" y="816200"/>
            <a:ext cx="660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alt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Проміжки </a:t>
            </a:r>
            <a:r>
              <a:rPr lang="uk-UA" altLang="ru-RU" sz="28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знакосталості функції</a:t>
            </a:r>
            <a:endParaRPr lang="ru-RU" altLang="ru-RU" sz="2800" b="1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5" name="Group 1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0163732"/>
              </p:ext>
            </p:extLst>
          </p:nvPr>
        </p:nvGraphicFramePr>
        <p:xfrm>
          <a:off x="899592" y="1270000"/>
          <a:ext cx="7992888" cy="457200"/>
        </p:xfrm>
        <a:graphic>
          <a:graphicData uri="http://schemas.openxmlformats.org/drawingml/2006/table">
            <a:tbl>
              <a:tblPr/>
              <a:tblGrid>
                <a:gridCol w="3996444"/>
                <a:gridCol w="3996444"/>
              </a:tblGrid>
              <a:tr h="4445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rial" charset="0"/>
                        </a:rPr>
                        <a:t>a &gt; 0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rial" charset="0"/>
                        </a:rPr>
                        <a:t>a &lt; 0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6" name="Group 112"/>
          <p:cNvGrpSpPr>
            <a:grpSpLocks/>
          </p:cNvGrpSpPr>
          <p:nvPr/>
        </p:nvGrpSpPr>
        <p:grpSpPr bwMode="auto">
          <a:xfrm>
            <a:off x="1419870" y="2805113"/>
            <a:ext cx="2432050" cy="703262"/>
            <a:chOff x="521" y="1207"/>
            <a:chExt cx="1316" cy="379"/>
          </a:xfrm>
        </p:grpSpPr>
        <p:sp>
          <p:nvSpPr>
            <p:cNvPr id="7" name="Text Box 113"/>
            <p:cNvSpPr txBox="1">
              <a:spLocks noChangeArrowheads="1"/>
            </p:cNvSpPr>
            <p:nvPr/>
          </p:nvSpPr>
          <p:spPr bwMode="auto">
            <a:xfrm>
              <a:off x="1677" y="1344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grpSp>
          <p:nvGrpSpPr>
            <p:cNvPr id="8" name="Group 114"/>
            <p:cNvGrpSpPr>
              <a:grpSpLocks/>
            </p:cNvGrpSpPr>
            <p:nvPr/>
          </p:nvGrpSpPr>
          <p:grpSpPr bwMode="auto">
            <a:xfrm>
              <a:off x="521" y="1207"/>
              <a:ext cx="1135" cy="379"/>
              <a:chOff x="606" y="1207"/>
              <a:chExt cx="1135" cy="379"/>
            </a:xfrm>
          </p:grpSpPr>
          <p:grpSp>
            <p:nvGrpSpPr>
              <p:cNvPr id="9" name="Group 115"/>
              <p:cNvGrpSpPr>
                <a:grpSpLocks/>
              </p:cNvGrpSpPr>
              <p:nvPr/>
            </p:nvGrpSpPr>
            <p:grpSpPr bwMode="auto">
              <a:xfrm>
                <a:off x="606" y="1207"/>
                <a:ext cx="1134" cy="379"/>
                <a:chOff x="630" y="5618"/>
                <a:chExt cx="2835" cy="948"/>
              </a:xfrm>
            </p:grpSpPr>
            <p:sp>
              <p:nvSpPr>
                <p:cNvPr id="15" name="Line 116"/>
                <p:cNvSpPr>
                  <a:spLocks noChangeShapeType="1"/>
                </p:cNvSpPr>
                <p:nvPr/>
              </p:nvSpPr>
              <p:spPr bwMode="auto">
                <a:xfrm flipV="1">
                  <a:off x="630" y="6201"/>
                  <a:ext cx="2835" cy="0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stealth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6" name="Freeform 117"/>
                <p:cNvSpPr>
                  <a:spLocks/>
                </p:cNvSpPr>
                <p:nvPr/>
              </p:nvSpPr>
              <p:spPr bwMode="auto">
                <a:xfrm>
                  <a:off x="1274" y="5618"/>
                  <a:ext cx="1631" cy="827"/>
                </a:xfrm>
                <a:custGeom>
                  <a:avLst/>
                  <a:gdLst>
                    <a:gd name="T0" fmla="*/ 12 w 1961"/>
                    <a:gd name="T1" fmla="*/ 44 h 1697"/>
                    <a:gd name="T2" fmla="*/ 29 w 1961"/>
                    <a:gd name="T3" fmla="*/ 101 h 1697"/>
                    <a:gd name="T4" fmla="*/ 55 w 1961"/>
                    <a:gd name="T5" fmla="*/ 186 h 1697"/>
                    <a:gd name="T6" fmla="*/ 80 w 1961"/>
                    <a:gd name="T7" fmla="*/ 268 h 1697"/>
                    <a:gd name="T8" fmla="*/ 106 w 1961"/>
                    <a:gd name="T9" fmla="*/ 348 h 1697"/>
                    <a:gd name="T10" fmla="*/ 131 w 1961"/>
                    <a:gd name="T11" fmla="*/ 425 h 1697"/>
                    <a:gd name="T12" fmla="*/ 157 w 1961"/>
                    <a:gd name="T13" fmla="*/ 501 h 1697"/>
                    <a:gd name="T14" fmla="*/ 182 w 1961"/>
                    <a:gd name="T15" fmla="*/ 574 h 1697"/>
                    <a:gd name="T16" fmla="*/ 208 w 1961"/>
                    <a:gd name="T17" fmla="*/ 644 h 1697"/>
                    <a:gd name="T18" fmla="*/ 233 w 1961"/>
                    <a:gd name="T19" fmla="*/ 713 h 1697"/>
                    <a:gd name="T20" fmla="*/ 259 w 1961"/>
                    <a:gd name="T21" fmla="*/ 779 h 1697"/>
                    <a:gd name="T22" fmla="*/ 285 w 1961"/>
                    <a:gd name="T23" fmla="*/ 843 h 1697"/>
                    <a:gd name="T24" fmla="*/ 310 w 1961"/>
                    <a:gd name="T25" fmla="*/ 904 h 1697"/>
                    <a:gd name="T26" fmla="*/ 336 w 1961"/>
                    <a:gd name="T27" fmla="*/ 963 h 1697"/>
                    <a:gd name="T28" fmla="*/ 361 w 1961"/>
                    <a:gd name="T29" fmla="*/ 1020 h 1697"/>
                    <a:gd name="T30" fmla="*/ 387 w 1961"/>
                    <a:gd name="T31" fmla="*/ 1075 h 1697"/>
                    <a:gd name="T32" fmla="*/ 412 w 1961"/>
                    <a:gd name="T33" fmla="*/ 1127 h 1697"/>
                    <a:gd name="T34" fmla="*/ 440 w 1961"/>
                    <a:gd name="T35" fmla="*/ 1183 h 1697"/>
                    <a:gd name="T36" fmla="*/ 466 w 1961"/>
                    <a:gd name="T37" fmla="*/ 1230 h 1697"/>
                    <a:gd name="T38" fmla="*/ 491 w 1961"/>
                    <a:gd name="T39" fmla="*/ 1275 h 1697"/>
                    <a:gd name="T40" fmla="*/ 517 w 1961"/>
                    <a:gd name="T41" fmla="*/ 1318 h 1697"/>
                    <a:gd name="T42" fmla="*/ 545 w 1961"/>
                    <a:gd name="T43" fmla="*/ 1363 h 1697"/>
                    <a:gd name="T44" fmla="*/ 574 w 1961"/>
                    <a:gd name="T45" fmla="*/ 1405 h 1697"/>
                    <a:gd name="T46" fmla="*/ 625 w 1961"/>
                    <a:gd name="T47" fmla="*/ 1474 h 1697"/>
                    <a:gd name="T48" fmla="*/ 676 w 1961"/>
                    <a:gd name="T49" fmla="*/ 1533 h 1697"/>
                    <a:gd name="T50" fmla="*/ 727 w 1961"/>
                    <a:gd name="T51" fmla="*/ 1583 h 1697"/>
                    <a:gd name="T52" fmla="*/ 778 w 1961"/>
                    <a:gd name="T53" fmla="*/ 1625 h 1697"/>
                    <a:gd name="T54" fmla="*/ 829 w 1961"/>
                    <a:gd name="T55" fmla="*/ 1656 h 1697"/>
                    <a:gd name="T56" fmla="*/ 880 w 1961"/>
                    <a:gd name="T57" fmla="*/ 1679 h 1697"/>
                    <a:gd name="T58" fmla="*/ 931 w 1961"/>
                    <a:gd name="T59" fmla="*/ 1693 h 1697"/>
                    <a:gd name="T60" fmla="*/ 982 w 1961"/>
                    <a:gd name="T61" fmla="*/ 1697 h 1697"/>
                    <a:gd name="T62" fmla="*/ 1033 w 1961"/>
                    <a:gd name="T63" fmla="*/ 1692 h 1697"/>
                    <a:gd name="T64" fmla="*/ 1084 w 1961"/>
                    <a:gd name="T65" fmla="*/ 1678 h 1697"/>
                    <a:gd name="T66" fmla="*/ 1135 w 1961"/>
                    <a:gd name="T67" fmla="*/ 1655 h 1697"/>
                    <a:gd name="T68" fmla="*/ 1186 w 1961"/>
                    <a:gd name="T69" fmla="*/ 1622 h 1697"/>
                    <a:gd name="T70" fmla="*/ 1237 w 1961"/>
                    <a:gd name="T71" fmla="*/ 1581 h 1697"/>
                    <a:gd name="T72" fmla="*/ 1288 w 1961"/>
                    <a:gd name="T73" fmla="*/ 1530 h 1697"/>
                    <a:gd name="T74" fmla="*/ 1339 w 1961"/>
                    <a:gd name="T75" fmla="*/ 1470 h 1697"/>
                    <a:gd name="T76" fmla="*/ 1390 w 1961"/>
                    <a:gd name="T77" fmla="*/ 1401 h 1697"/>
                    <a:gd name="T78" fmla="*/ 1416 w 1961"/>
                    <a:gd name="T79" fmla="*/ 1363 h 1697"/>
                    <a:gd name="T80" fmla="*/ 1444 w 1961"/>
                    <a:gd name="T81" fmla="*/ 1318 h 1697"/>
                    <a:gd name="T82" fmla="*/ 1470 w 1961"/>
                    <a:gd name="T83" fmla="*/ 1275 h 1697"/>
                    <a:gd name="T84" fmla="*/ 1495 w 1961"/>
                    <a:gd name="T85" fmla="*/ 1230 h 1697"/>
                    <a:gd name="T86" fmla="*/ 1521 w 1961"/>
                    <a:gd name="T87" fmla="*/ 1183 h 1697"/>
                    <a:gd name="T88" fmla="*/ 1549 w 1961"/>
                    <a:gd name="T89" fmla="*/ 1127 h 1697"/>
                    <a:gd name="T90" fmla="*/ 1574 w 1961"/>
                    <a:gd name="T91" fmla="*/ 1075 h 1697"/>
                    <a:gd name="T92" fmla="*/ 1600 w 1961"/>
                    <a:gd name="T93" fmla="*/ 1020 h 1697"/>
                    <a:gd name="T94" fmla="*/ 1625 w 1961"/>
                    <a:gd name="T95" fmla="*/ 963 h 1697"/>
                    <a:gd name="T96" fmla="*/ 1651 w 1961"/>
                    <a:gd name="T97" fmla="*/ 904 h 1697"/>
                    <a:gd name="T98" fmla="*/ 1676 w 1961"/>
                    <a:gd name="T99" fmla="*/ 843 h 1697"/>
                    <a:gd name="T100" fmla="*/ 1702 w 1961"/>
                    <a:gd name="T101" fmla="*/ 779 h 1697"/>
                    <a:gd name="T102" fmla="*/ 1728 w 1961"/>
                    <a:gd name="T103" fmla="*/ 713 h 1697"/>
                    <a:gd name="T104" fmla="*/ 1753 w 1961"/>
                    <a:gd name="T105" fmla="*/ 644 h 1697"/>
                    <a:gd name="T106" fmla="*/ 1779 w 1961"/>
                    <a:gd name="T107" fmla="*/ 574 h 1697"/>
                    <a:gd name="T108" fmla="*/ 1804 w 1961"/>
                    <a:gd name="T109" fmla="*/ 501 h 1697"/>
                    <a:gd name="T110" fmla="*/ 1830 w 1961"/>
                    <a:gd name="T111" fmla="*/ 425 h 1697"/>
                    <a:gd name="T112" fmla="*/ 1855 w 1961"/>
                    <a:gd name="T113" fmla="*/ 348 h 1697"/>
                    <a:gd name="T114" fmla="*/ 1881 w 1961"/>
                    <a:gd name="T115" fmla="*/ 268 h 1697"/>
                    <a:gd name="T116" fmla="*/ 1906 w 1961"/>
                    <a:gd name="T117" fmla="*/ 186 h 1697"/>
                    <a:gd name="T118" fmla="*/ 1932 w 1961"/>
                    <a:gd name="T119" fmla="*/ 101 h 1697"/>
                    <a:gd name="T120" fmla="*/ 1950 w 1961"/>
                    <a:gd name="T121" fmla="*/ 39 h 16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961" h="1697">
                      <a:moveTo>
                        <a:pt x="0" y="0"/>
                      </a:move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1" y="39"/>
                        <a:pt x="11" y="39"/>
                        <a:pt x="11" y="39"/>
                      </a:cubicBezTo>
                      <a:cubicBezTo>
                        <a:pt x="12" y="44"/>
                        <a:pt x="12" y="44"/>
                        <a:pt x="12" y="44"/>
                      </a:cubicBezTo>
                      <a:cubicBezTo>
                        <a:pt x="14" y="49"/>
                        <a:pt x="14" y="49"/>
                        <a:pt x="14" y="49"/>
                      </a:cubicBezTo>
                      <a:cubicBezTo>
                        <a:pt x="15" y="54"/>
                        <a:pt x="15" y="54"/>
                        <a:pt x="15" y="54"/>
                      </a:cubicBezTo>
                      <a:cubicBezTo>
                        <a:pt x="17" y="58"/>
                        <a:pt x="17" y="58"/>
                        <a:pt x="17" y="58"/>
                      </a:cubicBezTo>
                      <a:cubicBezTo>
                        <a:pt x="18" y="63"/>
                        <a:pt x="18" y="63"/>
                        <a:pt x="18" y="63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21" y="73"/>
                        <a:pt x="21" y="73"/>
                        <a:pt x="21" y="73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7" y="92"/>
                        <a:pt x="27" y="92"/>
                        <a:pt x="27" y="92"/>
                      </a:cubicBezTo>
                      <a:cubicBezTo>
                        <a:pt x="29" y="101"/>
                        <a:pt x="29" y="101"/>
                        <a:pt x="29" y="101"/>
                      </a:cubicBezTo>
                      <a:cubicBezTo>
                        <a:pt x="32" y="111"/>
                        <a:pt x="32" y="111"/>
                        <a:pt x="32" y="111"/>
                      </a:cubicBezTo>
                      <a:cubicBezTo>
                        <a:pt x="35" y="120"/>
                        <a:pt x="35" y="120"/>
                        <a:pt x="35" y="120"/>
                      </a:cubicBezTo>
                      <a:cubicBezTo>
                        <a:pt x="38" y="130"/>
                        <a:pt x="38" y="130"/>
                        <a:pt x="38" y="130"/>
                      </a:cubicBezTo>
                      <a:cubicBezTo>
                        <a:pt x="41" y="139"/>
                        <a:pt x="41" y="139"/>
                        <a:pt x="41" y="139"/>
                      </a:cubicBezTo>
                      <a:cubicBezTo>
                        <a:pt x="44" y="149"/>
                        <a:pt x="44" y="149"/>
                        <a:pt x="44" y="149"/>
                      </a:cubicBezTo>
                      <a:cubicBezTo>
                        <a:pt x="46" y="158"/>
                        <a:pt x="46" y="158"/>
                        <a:pt x="46" y="158"/>
                      </a:cubicBezTo>
                      <a:cubicBezTo>
                        <a:pt x="49" y="167"/>
                        <a:pt x="49" y="167"/>
                        <a:pt x="49" y="167"/>
                      </a:cubicBezTo>
                      <a:cubicBezTo>
                        <a:pt x="52" y="177"/>
                        <a:pt x="52" y="177"/>
                        <a:pt x="52" y="177"/>
                      </a:cubicBezTo>
                      <a:cubicBezTo>
                        <a:pt x="55" y="186"/>
                        <a:pt x="55" y="186"/>
                        <a:pt x="55" y="186"/>
                      </a:cubicBezTo>
                      <a:cubicBezTo>
                        <a:pt x="58" y="195"/>
                        <a:pt x="58" y="195"/>
                        <a:pt x="58" y="195"/>
                      </a:cubicBezTo>
                      <a:cubicBezTo>
                        <a:pt x="61" y="204"/>
                        <a:pt x="61" y="204"/>
                        <a:pt x="61" y="204"/>
                      </a:cubicBezTo>
                      <a:cubicBezTo>
                        <a:pt x="63" y="214"/>
                        <a:pt x="63" y="214"/>
                        <a:pt x="63" y="214"/>
                      </a:cubicBezTo>
                      <a:cubicBezTo>
                        <a:pt x="66" y="223"/>
                        <a:pt x="66" y="223"/>
                        <a:pt x="66" y="223"/>
                      </a:cubicBezTo>
                      <a:cubicBezTo>
                        <a:pt x="69" y="232"/>
                        <a:pt x="69" y="232"/>
                        <a:pt x="69" y="232"/>
                      </a:cubicBezTo>
                      <a:cubicBezTo>
                        <a:pt x="72" y="241"/>
                        <a:pt x="72" y="241"/>
                        <a:pt x="72" y="241"/>
                      </a:cubicBezTo>
                      <a:cubicBezTo>
                        <a:pt x="75" y="250"/>
                        <a:pt x="75" y="250"/>
                        <a:pt x="75" y="250"/>
                      </a:cubicBezTo>
                      <a:cubicBezTo>
                        <a:pt x="78" y="259"/>
                        <a:pt x="78" y="259"/>
                        <a:pt x="78" y="259"/>
                      </a:cubicBezTo>
                      <a:cubicBezTo>
                        <a:pt x="80" y="268"/>
                        <a:pt x="80" y="268"/>
                        <a:pt x="80" y="268"/>
                      </a:cubicBezTo>
                      <a:cubicBezTo>
                        <a:pt x="83" y="277"/>
                        <a:pt x="83" y="277"/>
                        <a:pt x="83" y="277"/>
                      </a:cubicBezTo>
                      <a:cubicBezTo>
                        <a:pt x="86" y="286"/>
                        <a:pt x="86" y="286"/>
                        <a:pt x="86" y="286"/>
                      </a:cubicBezTo>
                      <a:cubicBezTo>
                        <a:pt x="89" y="295"/>
                        <a:pt x="89" y="295"/>
                        <a:pt x="89" y="295"/>
                      </a:cubicBezTo>
                      <a:cubicBezTo>
                        <a:pt x="92" y="304"/>
                        <a:pt x="92" y="304"/>
                        <a:pt x="92" y="304"/>
                      </a:cubicBezTo>
                      <a:cubicBezTo>
                        <a:pt x="95" y="313"/>
                        <a:pt x="95" y="313"/>
                        <a:pt x="95" y="313"/>
                      </a:cubicBezTo>
                      <a:cubicBezTo>
                        <a:pt x="97" y="322"/>
                        <a:pt x="97" y="322"/>
                        <a:pt x="97" y="322"/>
                      </a:cubicBezTo>
                      <a:cubicBezTo>
                        <a:pt x="100" y="330"/>
                        <a:pt x="100" y="330"/>
                        <a:pt x="100" y="330"/>
                      </a:cubicBezTo>
                      <a:cubicBezTo>
                        <a:pt x="103" y="339"/>
                        <a:pt x="103" y="339"/>
                        <a:pt x="103" y="339"/>
                      </a:cubicBezTo>
                      <a:cubicBezTo>
                        <a:pt x="106" y="348"/>
                        <a:pt x="106" y="348"/>
                        <a:pt x="106" y="348"/>
                      </a:cubicBezTo>
                      <a:cubicBezTo>
                        <a:pt x="109" y="357"/>
                        <a:pt x="109" y="357"/>
                        <a:pt x="109" y="357"/>
                      </a:cubicBezTo>
                      <a:cubicBezTo>
                        <a:pt x="112" y="365"/>
                        <a:pt x="112" y="365"/>
                        <a:pt x="112" y="365"/>
                      </a:cubicBezTo>
                      <a:cubicBezTo>
                        <a:pt x="114" y="374"/>
                        <a:pt x="114" y="374"/>
                        <a:pt x="114" y="374"/>
                      </a:cubicBezTo>
                      <a:cubicBezTo>
                        <a:pt x="117" y="383"/>
                        <a:pt x="117" y="383"/>
                        <a:pt x="117" y="383"/>
                      </a:cubicBezTo>
                      <a:cubicBezTo>
                        <a:pt x="120" y="391"/>
                        <a:pt x="120" y="391"/>
                        <a:pt x="120" y="391"/>
                      </a:cubicBezTo>
                      <a:cubicBezTo>
                        <a:pt x="123" y="400"/>
                        <a:pt x="123" y="400"/>
                        <a:pt x="123" y="400"/>
                      </a:cubicBezTo>
                      <a:cubicBezTo>
                        <a:pt x="126" y="408"/>
                        <a:pt x="126" y="408"/>
                        <a:pt x="126" y="408"/>
                      </a:cubicBezTo>
                      <a:cubicBezTo>
                        <a:pt x="129" y="417"/>
                        <a:pt x="129" y="417"/>
                        <a:pt x="129" y="417"/>
                      </a:cubicBezTo>
                      <a:cubicBezTo>
                        <a:pt x="131" y="425"/>
                        <a:pt x="131" y="425"/>
                        <a:pt x="131" y="425"/>
                      </a:cubicBezTo>
                      <a:cubicBezTo>
                        <a:pt x="134" y="434"/>
                        <a:pt x="134" y="434"/>
                        <a:pt x="134" y="434"/>
                      </a:cubicBezTo>
                      <a:cubicBezTo>
                        <a:pt x="137" y="442"/>
                        <a:pt x="137" y="442"/>
                        <a:pt x="137" y="442"/>
                      </a:cubicBezTo>
                      <a:cubicBezTo>
                        <a:pt x="140" y="451"/>
                        <a:pt x="140" y="451"/>
                        <a:pt x="140" y="451"/>
                      </a:cubicBezTo>
                      <a:cubicBezTo>
                        <a:pt x="143" y="459"/>
                        <a:pt x="143" y="459"/>
                        <a:pt x="143" y="459"/>
                      </a:cubicBezTo>
                      <a:cubicBezTo>
                        <a:pt x="146" y="468"/>
                        <a:pt x="146" y="468"/>
                        <a:pt x="146" y="468"/>
                      </a:cubicBezTo>
                      <a:cubicBezTo>
                        <a:pt x="148" y="476"/>
                        <a:pt x="148" y="476"/>
                        <a:pt x="148" y="476"/>
                      </a:cubicBezTo>
                      <a:cubicBezTo>
                        <a:pt x="151" y="484"/>
                        <a:pt x="151" y="484"/>
                        <a:pt x="151" y="484"/>
                      </a:cubicBezTo>
                      <a:cubicBezTo>
                        <a:pt x="154" y="493"/>
                        <a:pt x="154" y="493"/>
                        <a:pt x="154" y="493"/>
                      </a:cubicBezTo>
                      <a:cubicBezTo>
                        <a:pt x="157" y="501"/>
                        <a:pt x="157" y="501"/>
                        <a:pt x="157" y="501"/>
                      </a:cubicBezTo>
                      <a:cubicBezTo>
                        <a:pt x="160" y="509"/>
                        <a:pt x="160" y="509"/>
                        <a:pt x="160" y="509"/>
                      </a:cubicBezTo>
                      <a:cubicBezTo>
                        <a:pt x="163" y="517"/>
                        <a:pt x="163" y="517"/>
                        <a:pt x="163" y="517"/>
                      </a:cubicBezTo>
                      <a:cubicBezTo>
                        <a:pt x="165" y="525"/>
                        <a:pt x="165" y="525"/>
                        <a:pt x="165" y="525"/>
                      </a:cubicBezTo>
                      <a:cubicBezTo>
                        <a:pt x="168" y="533"/>
                        <a:pt x="168" y="533"/>
                        <a:pt x="168" y="533"/>
                      </a:cubicBezTo>
                      <a:cubicBezTo>
                        <a:pt x="171" y="542"/>
                        <a:pt x="171" y="542"/>
                        <a:pt x="171" y="542"/>
                      </a:cubicBezTo>
                      <a:cubicBezTo>
                        <a:pt x="174" y="550"/>
                        <a:pt x="174" y="550"/>
                        <a:pt x="174" y="550"/>
                      </a:cubicBezTo>
                      <a:cubicBezTo>
                        <a:pt x="177" y="558"/>
                        <a:pt x="177" y="558"/>
                        <a:pt x="177" y="558"/>
                      </a:cubicBezTo>
                      <a:cubicBezTo>
                        <a:pt x="180" y="566"/>
                        <a:pt x="180" y="566"/>
                        <a:pt x="180" y="566"/>
                      </a:cubicBezTo>
                      <a:cubicBezTo>
                        <a:pt x="182" y="574"/>
                        <a:pt x="182" y="574"/>
                        <a:pt x="182" y="574"/>
                      </a:cubicBezTo>
                      <a:cubicBezTo>
                        <a:pt x="185" y="582"/>
                        <a:pt x="185" y="582"/>
                        <a:pt x="185" y="582"/>
                      </a:cubicBezTo>
                      <a:cubicBezTo>
                        <a:pt x="188" y="590"/>
                        <a:pt x="188" y="590"/>
                        <a:pt x="188" y="590"/>
                      </a:cubicBezTo>
                      <a:cubicBezTo>
                        <a:pt x="191" y="598"/>
                        <a:pt x="191" y="598"/>
                        <a:pt x="191" y="598"/>
                      </a:cubicBezTo>
                      <a:cubicBezTo>
                        <a:pt x="194" y="605"/>
                        <a:pt x="194" y="605"/>
                        <a:pt x="194" y="605"/>
                      </a:cubicBezTo>
                      <a:cubicBezTo>
                        <a:pt x="197" y="613"/>
                        <a:pt x="197" y="613"/>
                        <a:pt x="197" y="613"/>
                      </a:cubicBezTo>
                      <a:cubicBezTo>
                        <a:pt x="199" y="621"/>
                        <a:pt x="199" y="621"/>
                        <a:pt x="199" y="621"/>
                      </a:cubicBezTo>
                      <a:cubicBezTo>
                        <a:pt x="202" y="629"/>
                        <a:pt x="202" y="629"/>
                        <a:pt x="202" y="629"/>
                      </a:cubicBezTo>
                      <a:cubicBezTo>
                        <a:pt x="205" y="637"/>
                        <a:pt x="205" y="637"/>
                        <a:pt x="205" y="637"/>
                      </a:cubicBezTo>
                      <a:cubicBezTo>
                        <a:pt x="208" y="644"/>
                        <a:pt x="208" y="644"/>
                        <a:pt x="208" y="644"/>
                      </a:cubicBezTo>
                      <a:cubicBezTo>
                        <a:pt x="211" y="652"/>
                        <a:pt x="211" y="652"/>
                        <a:pt x="211" y="652"/>
                      </a:cubicBezTo>
                      <a:cubicBezTo>
                        <a:pt x="214" y="660"/>
                        <a:pt x="214" y="660"/>
                        <a:pt x="214" y="660"/>
                      </a:cubicBezTo>
                      <a:cubicBezTo>
                        <a:pt x="216" y="667"/>
                        <a:pt x="216" y="667"/>
                        <a:pt x="216" y="667"/>
                      </a:cubicBezTo>
                      <a:cubicBezTo>
                        <a:pt x="219" y="675"/>
                        <a:pt x="219" y="675"/>
                        <a:pt x="219" y="675"/>
                      </a:cubicBezTo>
                      <a:cubicBezTo>
                        <a:pt x="222" y="683"/>
                        <a:pt x="222" y="683"/>
                        <a:pt x="222" y="683"/>
                      </a:cubicBezTo>
                      <a:cubicBezTo>
                        <a:pt x="225" y="690"/>
                        <a:pt x="225" y="690"/>
                        <a:pt x="225" y="690"/>
                      </a:cubicBezTo>
                      <a:cubicBezTo>
                        <a:pt x="228" y="698"/>
                        <a:pt x="228" y="698"/>
                        <a:pt x="228" y="698"/>
                      </a:cubicBezTo>
                      <a:cubicBezTo>
                        <a:pt x="231" y="705"/>
                        <a:pt x="231" y="705"/>
                        <a:pt x="231" y="705"/>
                      </a:cubicBezTo>
                      <a:cubicBezTo>
                        <a:pt x="233" y="713"/>
                        <a:pt x="233" y="713"/>
                        <a:pt x="233" y="713"/>
                      </a:cubicBezTo>
                      <a:cubicBezTo>
                        <a:pt x="236" y="720"/>
                        <a:pt x="236" y="720"/>
                        <a:pt x="236" y="720"/>
                      </a:cubicBezTo>
                      <a:cubicBezTo>
                        <a:pt x="239" y="728"/>
                        <a:pt x="239" y="728"/>
                        <a:pt x="239" y="728"/>
                      </a:cubicBezTo>
                      <a:cubicBezTo>
                        <a:pt x="242" y="735"/>
                        <a:pt x="242" y="735"/>
                        <a:pt x="242" y="735"/>
                      </a:cubicBezTo>
                      <a:cubicBezTo>
                        <a:pt x="245" y="742"/>
                        <a:pt x="245" y="742"/>
                        <a:pt x="245" y="742"/>
                      </a:cubicBezTo>
                      <a:cubicBezTo>
                        <a:pt x="248" y="750"/>
                        <a:pt x="248" y="750"/>
                        <a:pt x="248" y="750"/>
                      </a:cubicBezTo>
                      <a:cubicBezTo>
                        <a:pt x="250" y="757"/>
                        <a:pt x="250" y="757"/>
                        <a:pt x="250" y="757"/>
                      </a:cubicBezTo>
                      <a:cubicBezTo>
                        <a:pt x="253" y="764"/>
                        <a:pt x="253" y="764"/>
                        <a:pt x="253" y="764"/>
                      </a:cubicBezTo>
                      <a:cubicBezTo>
                        <a:pt x="256" y="772"/>
                        <a:pt x="256" y="772"/>
                        <a:pt x="256" y="772"/>
                      </a:cubicBezTo>
                      <a:cubicBezTo>
                        <a:pt x="259" y="779"/>
                        <a:pt x="259" y="779"/>
                        <a:pt x="259" y="779"/>
                      </a:cubicBezTo>
                      <a:cubicBezTo>
                        <a:pt x="262" y="786"/>
                        <a:pt x="262" y="786"/>
                        <a:pt x="262" y="786"/>
                      </a:cubicBezTo>
                      <a:cubicBezTo>
                        <a:pt x="265" y="793"/>
                        <a:pt x="265" y="793"/>
                        <a:pt x="265" y="793"/>
                      </a:cubicBezTo>
                      <a:cubicBezTo>
                        <a:pt x="267" y="800"/>
                        <a:pt x="267" y="800"/>
                        <a:pt x="267" y="800"/>
                      </a:cubicBezTo>
                      <a:cubicBezTo>
                        <a:pt x="270" y="808"/>
                        <a:pt x="270" y="808"/>
                        <a:pt x="270" y="808"/>
                      </a:cubicBezTo>
                      <a:cubicBezTo>
                        <a:pt x="273" y="815"/>
                        <a:pt x="273" y="815"/>
                        <a:pt x="273" y="815"/>
                      </a:cubicBezTo>
                      <a:cubicBezTo>
                        <a:pt x="276" y="822"/>
                        <a:pt x="276" y="822"/>
                        <a:pt x="276" y="822"/>
                      </a:cubicBezTo>
                      <a:cubicBezTo>
                        <a:pt x="279" y="829"/>
                        <a:pt x="279" y="829"/>
                        <a:pt x="279" y="829"/>
                      </a:cubicBezTo>
                      <a:cubicBezTo>
                        <a:pt x="282" y="836"/>
                        <a:pt x="282" y="836"/>
                        <a:pt x="282" y="836"/>
                      </a:cubicBezTo>
                      <a:cubicBezTo>
                        <a:pt x="285" y="843"/>
                        <a:pt x="285" y="843"/>
                        <a:pt x="285" y="843"/>
                      </a:cubicBezTo>
                      <a:cubicBezTo>
                        <a:pt x="287" y="850"/>
                        <a:pt x="287" y="850"/>
                        <a:pt x="287" y="850"/>
                      </a:cubicBezTo>
                      <a:cubicBezTo>
                        <a:pt x="290" y="857"/>
                        <a:pt x="290" y="857"/>
                        <a:pt x="290" y="857"/>
                      </a:cubicBezTo>
                      <a:cubicBezTo>
                        <a:pt x="293" y="863"/>
                        <a:pt x="293" y="863"/>
                        <a:pt x="293" y="863"/>
                      </a:cubicBezTo>
                      <a:cubicBezTo>
                        <a:pt x="296" y="870"/>
                        <a:pt x="296" y="870"/>
                        <a:pt x="296" y="870"/>
                      </a:cubicBezTo>
                      <a:cubicBezTo>
                        <a:pt x="299" y="877"/>
                        <a:pt x="299" y="877"/>
                        <a:pt x="299" y="877"/>
                      </a:cubicBezTo>
                      <a:cubicBezTo>
                        <a:pt x="302" y="884"/>
                        <a:pt x="302" y="884"/>
                        <a:pt x="302" y="884"/>
                      </a:cubicBezTo>
                      <a:cubicBezTo>
                        <a:pt x="304" y="891"/>
                        <a:pt x="304" y="891"/>
                        <a:pt x="304" y="891"/>
                      </a:cubicBezTo>
                      <a:cubicBezTo>
                        <a:pt x="307" y="897"/>
                        <a:pt x="307" y="897"/>
                        <a:pt x="307" y="897"/>
                      </a:cubicBezTo>
                      <a:cubicBezTo>
                        <a:pt x="310" y="904"/>
                        <a:pt x="310" y="904"/>
                        <a:pt x="310" y="904"/>
                      </a:cubicBezTo>
                      <a:cubicBezTo>
                        <a:pt x="313" y="911"/>
                        <a:pt x="313" y="911"/>
                        <a:pt x="313" y="911"/>
                      </a:cubicBezTo>
                      <a:cubicBezTo>
                        <a:pt x="316" y="918"/>
                        <a:pt x="316" y="918"/>
                        <a:pt x="316" y="918"/>
                      </a:cubicBezTo>
                      <a:cubicBezTo>
                        <a:pt x="319" y="924"/>
                        <a:pt x="319" y="924"/>
                        <a:pt x="319" y="924"/>
                      </a:cubicBezTo>
                      <a:cubicBezTo>
                        <a:pt x="321" y="931"/>
                        <a:pt x="321" y="931"/>
                        <a:pt x="321" y="931"/>
                      </a:cubicBezTo>
                      <a:cubicBezTo>
                        <a:pt x="324" y="937"/>
                        <a:pt x="324" y="937"/>
                        <a:pt x="324" y="937"/>
                      </a:cubicBezTo>
                      <a:cubicBezTo>
                        <a:pt x="327" y="944"/>
                        <a:pt x="327" y="944"/>
                        <a:pt x="327" y="944"/>
                      </a:cubicBezTo>
                      <a:cubicBezTo>
                        <a:pt x="330" y="950"/>
                        <a:pt x="330" y="950"/>
                        <a:pt x="330" y="950"/>
                      </a:cubicBezTo>
                      <a:cubicBezTo>
                        <a:pt x="333" y="957"/>
                        <a:pt x="333" y="957"/>
                        <a:pt x="333" y="957"/>
                      </a:cubicBezTo>
                      <a:cubicBezTo>
                        <a:pt x="336" y="963"/>
                        <a:pt x="336" y="963"/>
                        <a:pt x="336" y="963"/>
                      </a:cubicBezTo>
                      <a:cubicBezTo>
                        <a:pt x="338" y="970"/>
                        <a:pt x="338" y="970"/>
                        <a:pt x="338" y="970"/>
                      </a:cubicBezTo>
                      <a:cubicBezTo>
                        <a:pt x="341" y="976"/>
                        <a:pt x="341" y="976"/>
                        <a:pt x="341" y="976"/>
                      </a:cubicBezTo>
                      <a:cubicBezTo>
                        <a:pt x="344" y="983"/>
                        <a:pt x="344" y="983"/>
                        <a:pt x="344" y="983"/>
                      </a:cubicBezTo>
                      <a:cubicBezTo>
                        <a:pt x="347" y="989"/>
                        <a:pt x="347" y="989"/>
                        <a:pt x="347" y="989"/>
                      </a:cubicBezTo>
                      <a:cubicBezTo>
                        <a:pt x="350" y="995"/>
                        <a:pt x="350" y="995"/>
                        <a:pt x="350" y="995"/>
                      </a:cubicBezTo>
                      <a:cubicBezTo>
                        <a:pt x="353" y="1002"/>
                        <a:pt x="353" y="1002"/>
                        <a:pt x="353" y="1002"/>
                      </a:cubicBezTo>
                      <a:cubicBezTo>
                        <a:pt x="355" y="1008"/>
                        <a:pt x="355" y="1008"/>
                        <a:pt x="355" y="1008"/>
                      </a:cubicBezTo>
                      <a:cubicBezTo>
                        <a:pt x="358" y="1014"/>
                        <a:pt x="358" y="1014"/>
                        <a:pt x="358" y="1014"/>
                      </a:cubicBezTo>
                      <a:cubicBezTo>
                        <a:pt x="361" y="1020"/>
                        <a:pt x="361" y="1020"/>
                        <a:pt x="361" y="1020"/>
                      </a:cubicBezTo>
                      <a:cubicBezTo>
                        <a:pt x="364" y="1026"/>
                        <a:pt x="364" y="1026"/>
                        <a:pt x="364" y="1026"/>
                      </a:cubicBezTo>
                      <a:cubicBezTo>
                        <a:pt x="367" y="1033"/>
                        <a:pt x="367" y="1033"/>
                        <a:pt x="367" y="1033"/>
                      </a:cubicBezTo>
                      <a:cubicBezTo>
                        <a:pt x="370" y="1039"/>
                        <a:pt x="370" y="1039"/>
                        <a:pt x="370" y="1039"/>
                      </a:cubicBezTo>
                      <a:cubicBezTo>
                        <a:pt x="372" y="1045"/>
                        <a:pt x="372" y="1045"/>
                        <a:pt x="372" y="1045"/>
                      </a:cubicBezTo>
                      <a:cubicBezTo>
                        <a:pt x="375" y="1051"/>
                        <a:pt x="375" y="1051"/>
                        <a:pt x="375" y="1051"/>
                      </a:cubicBezTo>
                      <a:cubicBezTo>
                        <a:pt x="378" y="1057"/>
                        <a:pt x="378" y="1057"/>
                        <a:pt x="378" y="1057"/>
                      </a:cubicBezTo>
                      <a:cubicBezTo>
                        <a:pt x="381" y="1063"/>
                        <a:pt x="381" y="1063"/>
                        <a:pt x="381" y="1063"/>
                      </a:cubicBezTo>
                      <a:cubicBezTo>
                        <a:pt x="384" y="1069"/>
                        <a:pt x="384" y="1069"/>
                        <a:pt x="384" y="1069"/>
                      </a:cubicBezTo>
                      <a:cubicBezTo>
                        <a:pt x="387" y="1075"/>
                        <a:pt x="387" y="1075"/>
                        <a:pt x="387" y="1075"/>
                      </a:cubicBezTo>
                      <a:cubicBezTo>
                        <a:pt x="389" y="1081"/>
                        <a:pt x="389" y="1081"/>
                        <a:pt x="389" y="1081"/>
                      </a:cubicBezTo>
                      <a:cubicBezTo>
                        <a:pt x="392" y="1087"/>
                        <a:pt x="392" y="1087"/>
                        <a:pt x="392" y="1087"/>
                      </a:cubicBezTo>
                      <a:cubicBezTo>
                        <a:pt x="395" y="1093"/>
                        <a:pt x="395" y="1093"/>
                        <a:pt x="395" y="1093"/>
                      </a:cubicBezTo>
                      <a:cubicBezTo>
                        <a:pt x="398" y="1098"/>
                        <a:pt x="398" y="1098"/>
                        <a:pt x="398" y="1098"/>
                      </a:cubicBezTo>
                      <a:cubicBezTo>
                        <a:pt x="401" y="1104"/>
                        <a:pt x="401" y="1104"/>
                        <a:pt x="401" y="1104"/>
                      </a:cubicBezTo>
                      <a:cubicBezTo>
                        <a:pt x="404" y="1110"/>
                        <a:pt x="404" y="1110"/>
                        <a:pt x="404" y="1110"/>
                      </a:cubicBezTo>
                      <a:cubicBezTo>
                        <a:pt x="406" y="1116"/>
                        <a:pt x="406" y="1116"/>
                        <a:pt x="406" y="1116"/>
                      </a:cubicBezTo>
                      <a:cubicBezTo>
                        <a:pt x="409" y="1121"/>
                        <a:pt x="409" y="1121"/>
                        <a:pt x="409" y="1121"/>
                      </a:cubicBezTo>
                      <a:cubicBezTo>
                        <a:pt x="412" y="1127"/>
                        <a:pt x="412" y="1127"/>
                        <a:pt x="412" y="1127"/>
                      </a:cubicBezTo>
                      <a:cubicBezTo>
                        <a:pt x="415" y="1133"/>
                        <a:pt x="415" y="1133"/>
                        <a:pt x="415" y="1133"/>
                      </a:cubicBezTo>
                      <a:cubicBezTo>
                        <a:pt x="418" y="1138"/>
                        <a:pt x="418" y="1138"/>
                        <a:pt x="418" y="1138"/>
                      </a:cubicBezTo>
                      <a:cubicBezTo>
                        <a:pt x="421" y="1144"/>
                        <a:pt x="421" y="1144"/>
                        <a:pt x="421" y="1144"/>
                      </a:cubicBezTo>
                      <a:cubicBezTo>
                        <a:pt x="423" y="1150"/>
                        <a:pt x="423" y="1150"/>
                        <a:pt x="423" y="1150"/>
                      </a:cubicBezTo>
                      <a:cubicBezTo>
                        <a:pt x="426" y="1155"/>
                        <a:pt x="426" y="1155"/>
                        <a:pt x="426" y="1155"/>
                      </a:cubicBezTo>
                      <a:cubicBezTo>
                        <a:pt x="429" y="1161"/>
                        <a:pt x="429" y="1161"/>
                        <a:pt x="429" y="1161"/>
                      </a:cubicBezTo>
                      <a:cubicBezTo>
                        <a:pt x="435" y="1172"/>
                        <a:pt x="435" y="1172"/>
                        <a:pt x="435" y="1172"/>
                      </a:cubicBezTo>
                      <a:cubicBezTo>
                        <a:pt x="438" y="1177"/>
                        <a:pt x="438" y="1177"/>
                        <a:pt x="438" y="1177"/>
                      </a:cubicBezTo>
                      <a:cubicBezTo>
                        <a:pt x="440" y="1183"/>
                        <a:pt x="440" y="1183"/>
                        <a:pt x="440" y="1183"/>
                      </a:cubicBezTo>
                      <a:cubicBezTo>
                        <a:pt x="443" y="1188"/>
                        <a:pt x="443" y="1188"/>
                        <a:pt x="443" y="1188"/>
                      </a:cubicBezTo>
                      <a:cubicBezTo>
                        <a:pt x="446" y="1193"/>
                        <a:pt x="446" y="1193"/>
                        <a:pt x="446" y="1193"/>
                      </a:cubicBezTo>
                      <a:cubicBezTo>
                        <a:pt x="449" y="1199"/>
                        <a:pt x="449" y="1199"/>
                        <a:pt x="449" y="1199"/>
                      </a:cubicBezTo>
                      <a:cubicBezTo>
                        <a:pt x="452" y="1204"/>
                        <a:pt x="452" y="1204"/>
                        <a:pt x="452" y="1204"/>
                      </a:cubicBezTo>
                      <a:cubicBezTo>
                        <a:pt x="455" y="1209"/>
                        <a:pt x="455" y="1209"/>
                        <a:pt x="455" y="1209"/>
                      </a:cubicBezTo>
                      <a:cubicBezTo>
                        <a:pt x="457" y="1214"/>
                        <a:pt x="457" y="1214"/>
                        <a:pt x="457" y="1214"/>
                      </a:cubicBezTo>
                      <a:cubicBezTo>
                        <a:pt x="460" y="1220"/>
                        <a:pt x="460" y="1220"/>
                        <a:pt x="460" y="1220"/>
                      </a:cubicBezTo>
                      <a:cubicBezTo>
                        <a:pt x="463" y="1225"/>
                        <a:pt x="463" y="1225"/>
                        <a:pt x="463" y="1225"/>
                      </a:cubicBezTo>
                      <a:cubicBezTo>
                        <a:pt x="466" y="1230"/>
                        <a:pt x="466" y="1230"/>
                        <a:pt x="466" y="1230"/>
                      </a:cubicBezTo>
                      <a:cubicBezTo>
                        <a:pt x="469" y="1235"/>
                        <a:pt x="469" y="1235"/>
                        <a:pt x="469" y="1235"/>
                      </a:cubicBezTo>
                      <a:cubicBezTo>
                        <a:pt x="472" y="1240"/>
                        <a:pt x="472" y="1240"/>
                        <a:pt x="472" y="1240"/>
                      </a:cubicBezTo>
                      <a:cubicBezTo>
                        <a:pt x="474" y="1245"/>
                        <a:pt x="474" y="1245"/>
                        <a:pt x="474" y="1245"/>
                      </a:cubicBezTo>
                      <a:cubicBezTo>
                        <a:pt x="477" y="1250"/>
                        <a:pt x="477" y="1250"/>
                        <a:pt x="477" y="1250"/>
                      </a:cubicBezTo>
                      <a:cubicBezTo>
                        <a:pt x="480" y="1255"/>
                        <a:pt x="480" y="1255"/>
                        <a:pt x="480" y="1255"/>
                      </a:cubicBezTo>
                      <a:cubicBezTo>
                        <a:pt x="483" y="1260"/>
                        <a:pt x="483" y="1260"/>
                        <a:pt x="483" y="1260"/>
                      </a:cubicBezTo>
                      <a:cubicBezTo>
                        <a:pt x="486" y="1265"/>
                        <a:pt x="486" y="1265"/>
                        <a:pt x="486" y="1265"/>
                      </a:cubicBezTo>
                      <a:cubicBezTo>
                        <a:pt x="489" y="1270"/>
                        <a:pt x="489" y="1270"/>
                        <a:pt x="489" y="1270"/>
                      </a:cubicBezTo>
                      <a:cubicBezTo>
                        <a:pt x="491" y="1275"/>
                        <a:pt x="491" y="1275"/>
                        <a:pt x="491" y="1275"/>
                      </a:cubicBezTo>
                      <a:cubicBezTo>
                        <a:pt x="494" y="1280"/>
                        <a:pt x="494" y="1280"/>
                        <a:pt x="494" y="1280"/>
                      </a:cubicBezTo>
                      <a:cubicBezTo>
                        <a:pt x="497" y="1285"/>
                        <a:pt x="497" y="1285"/>
                        <a:pt x="497" y="1285"/>
                      </a:cubicBezTo>
                      <a:cubicBezTo>
                        <a:pt x="500" y="1290"/>
                        <a:pt x="500" y="1290"/>
                        <a:pt x="500" y="1290"/>
                      </a:cubicBezTo>
                      <a:cubicBezTo>
                        <a:pt x="503" y="1295"/>
                        <a:pt x="503" y="1295"/>
                        <a:pt x="503" y="1295"/>
                      </a:cubicBezTo>
                      <a:cubicBezTo>
                        <a:pt x="506" y="1299"/>
                        <a:pt x="506" y="1299"/>
                        <a:pt x="506" y="1299"/>
                      </a:cubicBezTo>
                      <a:cubicBezTo>
                        <a:pt x="508" y="1304"/>
                        <a:pt x="508" y="1304"/>
                        <a:pt x="508" y="1304"/>
                      </a:cubicBezTo>
                      <a:cubicBezTo>
                        <a:pt x="511" y="1309"/>
                        <a:pt x="511" y="1309"/>
                        <a:pt x="511" y="1309"/>
                      </a:cubicBezTo>
                      <a:cubicBezTo>
                        <a:pt x="514" y="1313"/>
                        <a:pt x="514" y="1313"/>
                        <a:pt x="514" y="1313"/>
                      </a:cubicBezTo>
                      <a:cubicBezTo>
                        <a:pt x="517" y="1318"/>
                        <a:pt x="517" y="1318"/>
                        <a:pt x="517" y="1318"/>
                      </a:cubicBezTo>
                      <a:cubicBezTo>
                        <a:pt x="520" y="1323"/>
                        <a:pt x="520" y="1323"/>
                        <a:pt x="520" y="1323"/>
                      </a:cubicBezTo>
                      <a:cubicBezTo>
                        <a:pt x="523" y="1327"/>
                        <a:pt x="523" y="1327"/>
                        <a:pt x="523" y="1327"/>
                      </a:cubicBezTo>
                      <a:cubicBezTo>
                        <a:pt x="525" y="1332"/>
                        <a:pt x="525" y="1332"/>
                        <a:pt x="525" y="1332"/>
                      </a:cubicBezTo>
                      <a:cubicBezTo>
                        <a:pt x="531" y="1341"/>
                        <a:pt x="531" y="1341"/>
                        <a:pt x="531" y="1341"/>
                      </a:cubicBezTo>
                      <a:cubicBezTo>
                        <a:pt x="534" y="1345"/>
                        <a:pt x="534" y="1345"/>
                        <a:pt x="534" y="1345"/>
                      </a:cubicBezTo>
                      <a:cubicBezTo>
                        <a:pt x="537" y="1350"/>
                        <a:pt x="537" y="1350"/>
                        <a:pt x="537" y="1350"/>
                      </a:cubicBezTo>
                      <a:cubicBezTo>
                        <a:pt x="540" y="1354"/>
                        <a:pt x="540" y="1354"/>
                        <a:pt x="540" y="1354"/>
                      </a:cubicBezTo>
                      <a:cubicBezTo>
                        <a:pt x="542" y="1359"/>
                        <a:pt x="542" y="1359"/>
                        <a:pt x="542" y="1359"/>
                      </a:cubicBezTo>
                      <a:cubicBezTo>
                        <a:pt x="545" y="1363"/>
                        <a:pt x="545" y="1363"/>
                        <a:pt x="545" y="1363"/>
                      </a:cubicBezTo>
                      <a:cubicBezTo>
                        <a:pt x="548" y="1367"/>
                        <a:pt x="548" y="1367"/>
                        <a:pt x="548" y="1367"/>
                      </a:cubicBezTo>
                      <a:cubicBezTo>
                        <a:pt x="551" y="1372"/>
                        <a:pt x="551" y="1372"/>
                        <a:pt x="551" y="1372"/>
                      </a:cubicBezTo>
                      <a:cubicBezTo>
                        <a:pt x="554" y="1376"/>
                        <a:pt x="554" y="1376"/>
                        <a:pt x="554" y="1376"/>
                      </a:cubicBezTo>
                      <a:cubicBezTo>
                        <a:pt x="557" y="1380"/>
                        <a:pt x="557" y="1380"/>
                        <a:pt x="557" y="1380"/>
                      </a:cubicBezTo>
                      <a:cubicBezTo>
                        <a:pt x="560" y="1384"/>
                        <a:pt x="560" y="1384"/>
                        <a:pt x="560" y="1384"/>
                      </a:cubicBezTo>
                      <a:cubicBezTo>
                        <a:pt x="562" y="1389"/>
                        <a:pt x="562" y="1389"/>
                        <a:pt x="562" y="1389"/>
                      </a:cubicBezTo>
                      <a:cubicBezTo>
                        <a:pt x="565" y="1393"/>
                        <a:pt x="565" y="1393"/>
                        <a:pt x="565" y="1393"/>
                      </a:cubicBezTo>
                      <a:cubicBezTo>
                        <a:pt x="568" y="1397"/>
                        <a:pt x="568" y="1397"/>
                        <a:pt x="568" y="1397"/>
                      </a:cubicBezTo>
                      <a:cubicBezTo>
                        <a:pt x="574" y="1405"/>
                        <a:pt x="574" y="1405"/>
                        <a:pt x="574" y="1405"/>
                      </a:cubicBezTo>
                      <a:cubicBezTo>
                        <a:pt x="579" y="1413"/>
                        <a:pt x="579" y="1413"/>
                        <a:pt x="579" y="1413"/>
                      </a:cubicBezTo>
                      <a:cubicBezTo>
                        <a:pt x="585" y="1421"/>
                        <a:pt x="585" y="1421"/>
                        <a:pt x="585" y="1421"/>
                      </a:cubicBezTo>
                      <a:cubicBezTo>
                        <a:pt x="591" y="1429"/>
                        <a:pt x="591" y="1429"/>
                        <a:pt x="591" y="1429"/>
                      </a:cubicBezTo>
                      <a:cubicBezTo>
                        <a:pt x="596" y="1437"/>
                        <a:pt x="596" y="1437"/>
                        <a:pt x="596" y="1437"/>
                      </a:cubicBezTo>
                      <a:cubicBezTo>
                        <a:pt x="602" y="1444"/>
                        <a:pt x="602" y="1444"/>
                        <a:pt x="602" y="1444"/>
                      </a:cubicBezTo>
                      <a:cubicBezTo>
                        <a:pt x="608" y="1452"/>
                        <a:pt x="608" y="1452"/>
                        <a:pt x="608" y="1452"/>
                      </a:cubicBezTo>
                      <a:cubicBezTo>
                        <a:pt x="613" y="1459"/>
                        <a:pt x="613" y="1459"/>
                        <a:pt x="613" y="1459"/>
                      </a:cubicBezTo>
                      <a:cubicBezTo>
                        <a:pt x="619" y="1467"/>
                        <a:pt x="619" y="1467"/>
                        <a:pt x="619" y="1467"/>
                      </a:cubicBezTo>
                      <a:cubicBezTo>
                        <a:pt x="625" y="1474"/>
                        <a:pt x="625" y="1474"/>
                        <a:pt x="625" y="1474"/>
                      </a:cubicBezTo>
                      <a:cubicBezTo>
                        <a:pt x="630" y="1481"/>
                        <a:pt x="630" y="1481"/>
                        <a:pt x="630" y="1481"/>
                      </a:cubicBezTo>
                      <a:cubicBezTo>
                        <a:pt x="636" y="1488"/>
                        <a:pt x="636" y="1488"/>
                        <a:pt x="636" y="1488"/>
                      </a:cubicBezTo>
                      <a:cubicBezTo>
                        <a:pt x="642" y="1495"/>
                        <a:pt x="642" y="1495"/>
                        <a:pt x="642" y="1495"/>
                      </a:cubicBezTo>
                      <a:cubicBezTo>
                        <a:pt x="647" y="1501"/>
                        <a:pt x="647" y="1501"/>
                        <a:pt x="647" y="1501"/>
                      </a:cubicBezTo>
                      <a:cubicBezTo>
                        <a:pt x="653" y="1508"/>
                        <a:pt x="653" y="1508"/>
                        <a:pt x="653" y="1508"/>
                      </a:cubicBezTo>
                      <a:cubicBezTo>
                        <a:pt x="659" y="1514"/>
                        <a:pt x="659" y="1514"/>
                        <a:pt x="659" y="1514"/>
                      </a:cubicBezTo>
                      <a:cubicBezTo>
                        <a:pt x="664" y="1521"/>
                        <a:pt x="664" y="1521"/>
                        <a:pt x="664" y="1521"/>
                      </a:cubicBezTo>
                      <a:cubicBezTo>
                        <a:pt x="670" y="1527"/>
                        <a:pt x="670" y="1527"/>
                        <a:pt x="670" y="1527"/>
                      </a:cubicBezTo>
                      <a:cubicBezTo>
                        <a:pt x="676" y="1533"/>
                        <a:pt x="676" y="1533"/>
                        <a:pt x="676" y="1533"/>
                      </a:cubicBezTo>
                      <a:cubicBezTo>
                        <a:pt x="681" y="1539"/>
                        <a:pt x="681" y="1539"/>
                        <a:pt x="681" y="1539"/>
                      </a:cubicBezTo>
                      <a:cubicBezTo>
                        <a:pt x="687" y="1545"/>
                        <a:pt x="687" y="1545"/>
                        <a:pt x="687" y="1545"/>
                      </a:cubicBezTo>
                      <a:cubicBezTo>
                        <a:pt x="693" y="1551"/>
                        <a:pt x="693" y="1551"/>
                        <a:pt x="693" y="1551"/>
                      </a:cubicBezTo>
                      <a:cubicBezTo>
                        <a:pt x="698" y="1557"/>
                        <a:pt x="698" y="1557"/>
                        <a:pt x="698" y="1557"/>
                      </a:cubicBezTo>
                      <a:cubicBezTo>
                        <a:pt x="704" y="1562"/>
                        <a:pt x="704" y="1562"/>
                        <a:pt x="704" y="1562"/>
                      </a:cubicBezTo>
                      <a:cubicBezTo>
                        <a:pt x="710" y="1568"/>
                        <a:pt x="710" y="1568"/>
                        <a:pt x="710" y="1568"/>
                      </a:cubicBezTo>
                      <a:cubicBezTo>
                        <a:pt x="715" y="1573"/>
                        <a:pt x="715" y="1573"/>
                        <a:pt x="715" y="1573"/>
                      </a:cubicBezTo>
                      <a:cubicBezTo>
                        <a:pt x="721" y="1578"/>
                        <a:pt x="721" y="1578"/>
                        <a:pt x="721" y="1578"/>
                      </a:cubicBezTo>
                      <a:cubicBezTo>
                        <a:pt x="727" y="1583"/>
                        <a:pt x="727" y="1583"/>
                        <a:pt x="727" y="1583"/>
                      </a:cubicBezTo>
                      <a:cubicBezTo>
                        <a:pt x="732" y="1588"/>
                        <a:pt x="732" y="1588"/>
                        <a:pt x="732" y="1588"/>
                      </a:cubicBezTo>
                      <a:cubicBezTo>
                        <a:pt x="738" y="1593"/>
                        <a:pt x="738" y="1593"/>
                        <a:pt x="738" y="1593"/>
                      </a:cubicBezTo>
                      <a:cubicBezTo>
                        <a:pt x="744" y="1598"/>
                        <a:pt x="744" y="1598"/>
                        <a:pt x="744" y="1598"/>
                      </a:cubicBezTo>
                      <a:cubicBezTo>
                        <a:pt x="749" y="1603"/>
                        <a:pt x="749" y="1603"/>
                        <a:pt x="749" y="1603"/>
                      </a:cubicBezTo>
                      <a:cubicBezTo>
                        <a:pt x="755" y="1607"/>
                        <a:pt x="755" y="1607"/>
                        <a:pt x="755" y="1607"/>
                      </a:cubicBezTo>
                      <a:cubicBezTo>
                        <a:pt x="761" y="1612"/>
                        <a:pt x="761" y="1612"/>
                        <a:pt x="761" y="1612"/>
                      </a:cubicBezTo>
                      <a:cubicBezTo>
                        <a:pt x="766" y="1616"/>
                        <a:pt x="766" y="1616"/>
                        <a:pt x="766" y="1616"/>
                      </a:cubicBezTo>
                      <a:cubicBezTo>
                        <a:pt x="772" y="1620"/>
                        <a:pt x="772" y="1620"/>
                        <a:pt x="772" y="1620"/>
                      </a:cubicBezTo>
                      <a:cubicBezTo>
                        <a:pt x="778" y="1625"/>
                        <a:pt x="778" y="1625"/>
                        <a:pt x="778" y="1625"/>
                      </a:cubicBezTo>
                      <a:cubicBezTo>
                        <a:pt x="783" y="1629"/>
                        <a:pt x="783" y="1629"/>
                        <a:pt x="783" y="1629"/>
                      </a:cubicBezTo>
                      <a:cubicBezTo>
                        <a:pt x="789" y="1632"/>
                        <a:pt x="789" y="1632"/>
                        <a:pt x="789" y="1632"/>
                      </a:cubicBezTo>
                      <a:cubicBezTo>
                        <a:pt x="795" y="1636"/>
                        <a:pt x="795" y="1636"/>
                        <a:pt x="795" y="1636"/>
                      </a:cubicBezTo>
                      <a:cubicBezTo>
                        <a:pt x="800" y="1640"/>
                        <a:pt x="800" y="1640"/>
                        <a:pt x="800" y="1640"/>
                      </a:cubicBezTo>
                      <a:cubicBezTo>
                        <a:pt x="806" y="1643"/>
                        <a:pt x="806" y="1643"/>
                        <a:pt x="806" y="1643"/>
                      </a:cubicBezTo>
                      <a:cubicBezTo>
                        <a:pt x="812" y="1647"/>
                        <a:pt x="812" y="1647"/>
                        <a:pt x="812" y="1647"/>
                      </a:cubicBezTo>
                      <a:cubicBezTo>
                        <a:pt x="817" y="1650"/>
                        <a:pt x="817" y="1650"/>
                        <a:pt x="817" y="1650"/>
                      </a:cubicBezTo>
                      <a:cubicBezTo>
                        <a:pt x="823" y="1653"/>
                        <a:pt x="823" y="1653"/>
                        <a:pt x="823" y="1653"/>
                      </a:cubicBezTo>
                      <a:cubicBezTo>
                        <a:pt x="829" y="1656"/>
                        <a:pt x="829" y="1656"/>
                        <a:pt x="829" y="1656"/>
                      </a:cubicBezTo>
                      <a:cubicBezTo>
                        <a:pt x="834" y="1659"/>
                        <a:pt x="834" y="1659"/>
                        <a:pt x="834" y="1659"/>
                      </a:cubicBezTo>
                      <a:cubicBezTo>
                        <a:pt x="840" y="1662"/>
                        <a:pt x="840" y="1662"/>
                        <a:pt x="840" y="1662"/>
                      </a:cubicBezTo>
                      <a:cubicBezTo>
                        <a:pt x="846" y="1665"/>
                        <a:pt x="846" y="1665"/>
                        <a:pt x="846" y="1665"/>
                      </a:cubicBezTo>
                      <a:cubicBezTo>
                        <a:pt x="852" y="1668"/>
                        <a:pt x="852" y="1668"/>
                        <a:pt x="852" y="1668"/>
                      </a:cubicBezTo>
                      <a:cubicBezTo>
                        <a:pt x="857" y="1670"/>
                        <a:pt x="857" y="1670"/>
                        <a:pt x="857" y="1670"/>
                      </a:cubicBezTo>
                      <a:cubicBezTo>
                        <a:pt x="863" y="1673"/>
                        <a:pt x="863" y="1673"/>
                        <a:pt x="863" y="1673"/>
                      </a:cubicBezTo>
                      <a:cubicBezTo>
                        <a:pt x="869" y="1675"/>
                        <a:pt x="869" y="1675"/>
                        <a:pt x="869" y="1675"/>
                      </a:cubicBezTo>
                      <a:cubicBezTo>
                        <a:pt x="874" y="1677"/>
                        <a:pt x="874" y="1677"/>
                        <a:pt x="874" y="1677"/>
                      </a:cubicBezTo>
                      <a:cubicBezTo>
                        <a:pt x="880" y="1679"/>
                        <a:pt x="880" y="1679"/>
                        <a:pt x="880" y="1679"/>
                      </a:cubicBezTo>
                      <a:cubicBezTo>
                        <a:pt x="886" y="1681"/>
                        <a:pt x="886" y="1681"/>
                        <a:pt x="886" y="1681"/>
                      </a:cubicBezTo>
                      <a:cubicBezTo>
                        <a:pt x="891" y="1683"/>
                        <a:pt x="891" y="1683"/>
                        <a:pt x="891" y="1683"/>
                      </a:cubicBezTo>
                      <a:cubicBezTo>
                        <a:pt x="897" y="1685"/>
                        <a:pt x="897" y="1685"/>
                        <a:pt x="897" y="1685"/>
                      </a:cubicBezTo>
                      <a:cubicBezTo>
                        <a:pt x="903" y="1686"/>
                        <a:pt x="903" y="1686"/>
                        <a:pt x="903" y="1686"/>
                      </a:cubicBezTo>
                      <a:cubicBezTo>
                        <a:pt x="908" y="1688"/>
                        <a:pt x="908" y="1688"/>
                        <a:pt x="908" y="1688"/>
                      </a:cubicBezTo>
                      <a:cubicBezTo>
                        <a:pt x="914" y="1689"/>
                        <a:pt x="914" y="1689"/>
                        <a:pt x="914" y="1689"/>
                      </a:cubicBezTo>
                      <a:cubicBezTo>
                        <a:pt x="920" y="1690"/>
                        <a:pt x="920" y="1690"/>
                        <a:pt x="920" y="1690"/>
                      </a:cubicBezTo>
                      <a:cubicBezTo>
                        <a:pt x="925" y="1692"/>
                        <a:pt x="925" y="1692"/>
                        <a:pt x="925" y="1692"/>
                      </a:cubicBezTo>
                      <a:cubicBezTo>
                        <a:pt x="931" y="1693"/>
                        <a:pt x="931" y="1693"/>
                        <a:pt x="931" y="1693"/>
                      </a:cubicBezTo>
                      <a:cubicBezTo>
                        <a:pt x="937" y="1694"/>
                        <a:pt x="937" y="1694"/>
                        <a:pt x="937" y="1694"/>
                      </a:cubicBezTo>
                      <a:cubicBezTo>
                        <a:pt x="942" y="1694"/>
                        <a:pt x="942" y="1694"/>
                        <a:pt x="942" y="1694"/>
                      </a:cubicBezTo>
                      <a:cubicBezTo>
                        <a:pt x="948" y="1695"/>
                        <a:pt x="948" y="1695"/>
                        <a:pt x="948" y="1695"/>
                      </a:cubicBezTo>
                      <a:cubicBezTo>
                        <a:pt x="954" y="1696"/>
                        <a:pt x="954" y="1696"/>
                        <a:pt x="954" y="1696"/>
                      </a:cubicBezTo>
                      <a:cubicBezTo>
                        <a:pt x="959" y="1696"/>
                        <a:pt x="959" y="1696"/>
                        <a:pt x="959" y="1696"/>
                      </a:cubicBezTo>
                      <a:cubicBezTo>
                        <a:pt x="965" y="1697"/>
                        <a:pt x="965" y="1697"/>
                        <a:pt x="965" y="1697"/>
                      </a:cubicBezTo>
                      <a:cubicBezTo>
                        <a:pt x="971" y="1697"/>
                        <a:pt x="971" y="1697"/>
                        <a:pt x="971" y="1697"/>
                      </a:cubicBezTo>
                      <a:cubicBezTo>
                        <a:pt x="976" y="1697"/>
                        <a:pt x="976" y="1697"/>
                        <a:pt x="976" y="1697"/>
                      </a:cubicBezTo>
                      <a:cubicBezTo>
                        <a:pt x="982" y="1697"/>
                        <a:pt x="982" y="1697"/>
                        <a:pt x="982" y="1697"/>
                      </a:cubicBezTo>
                      <a:cubicBezTo>
                        <a:pt x="988" y="1697"/>
                        <a:pt x="988" y="1697"/>
                        <a:pt x="988" y="1697"/>
                      </a:cubicBezTo>
                      <a:cubicBezTo>
                        <a:pt x="993" y="1697"/>
                        <a:pt x="993" y="1697"/>
                        <a:pt x="993" y="1697"/>
                      </a:cubicBezTo>
                      <a:cubicBezTo>
                        <a:pt x="999" y="1696"/>
                        <a:pt x="999" y="1696"/>
                        <a:pt x="999" y="1696"/>
                      </a:cubicBezTo>
                      <a:cubicBezTo>
                        <a:pt x="1005" y="1696"/>
                        <a:pt x="1005" y="1696"/>
                        <a:pt x="1005" y="1696"/>
                      </a:cubicBezTo>
                      <a:cubicBezTo>
                        <a:pt x="1010" y="1695"/>
                        <a:pt x="1010" y="1695"/>
                        <a:pt x="1010" y="1695"/>
                      </a:cubicBezTo>
                      <a:cubicBezTo>
                        <a:pt x="1016" y="1695"/>
                        <a:pt x="1016" y="1695"/>
                        <a:pt x="1016" y="1695"/>
                      </a:cubicBezTo>
                      <a:cubicBezTo>
                        <a:pt x="1022" y="1694"/>
                        <a:pt x="1022" y="1694"/>
                        <a:pt x="1022" y="1694"/>
                      </a:cubicBezTo>
                      <a:cubicBezTo>
                        <a:pt x="1027" y="1693"/>
                        <a:pt x="1027" y="1693"/>
                        <a:pt x="1027" y="1693"/>
                      </a:cubicBezTo>
                      <a:cubicBezTo>
                        <a:pt x="1033" y="1692"/>
                        <a:pt x="1033" y="1692"/>
                        <a:pt x="1033" y="1692"/>
                      </a:cubicBezTo>
                      <a:cubicBezTo>
                        <a:pt x="1039" y="1691"/>
                        <a:pt x="1039" y="1691"/>
                        <a:pt x="1039" y="1691"/>
                      </a:cubicBezTo>
                      <a:cubicBezTo>
                        <a:pt x="1044" y="1690"/>
                        <a:pt x="1044" y="1690"/>
                        <a:pt x="1044" y="1690"/>
                      </a:cubicBezTo>
                      <a:cubicBezTo>
                        <a:pt x="1050" y="1688"/>
                        <a:pt x="1050" y="1688"/>
                        <a:pt x="1050" y="1688"/>
                      </a:cubicBezTo>
                      <a:cubicBezTo>
                        <a:pt x="1056" y="1687"/>
                        <a:pt x="1056" y="1687"/>
                        <a:pt x="1056" y="1687"/>
                      </a:cubicBezTo>
                      <a:cubicBezTo>
                        <a:pt x="1061" y="1685"/>
                        <a:pt x="1061" y="1685"/>
                        <a:pt x="1061" y="1685"/>
                      </a:cubicBezTo>
                      <a:cubicBezTo>
                        <a:pt x="1067" y="1684"/>
                        <a:pt x="1067" y="1684"/>
                        <a:pt x="1067" y="1684"/>
                      </a:cubicBezTo>
                      <a:cubicBezTo>
                        <a:pt x="1073" y="1682"/>
                        <a:pt x="1073" y="1682"/>
                        <a:pt x="1073" y="1682"/>
                      </a:cubicBezTo>
                      <a:cubicBezTo>
                        <a:pt x="1078" y="1680"/>
                        <a:pt x="1078" y="1680"/>
                        <a:pt x="1078" y="1680"/>
                      </a:cubicBezTo>
                      <a:cubicBezTo>
                        <a:pt x="1084" y="1678"/>
                        <a:pt x="1084" y="1678"/>
                        <a:pt x="1084" y="1678"/>
                      </a:cubicBezTo>
                      <a:cubicBezTo>
                        <a:pt x="1090" y="1676"/>
                        <a:pt x="1090" y="1676"/>
                        <a:pt x="1090" y="1676"/>
                      </a:cubicBezTo>
                      <a:cubicBezTo>
                        <a:pt x="1095" y="1674"/>
                        <a:pt x="1095" y="1674"/>
                        <a:pt x="1095" y="1674"/>
                      </a:cubicBezTo>
                      <a:cubicBezTo>
                        <a:pt x="1101" y="1671"/>
                        <a:pt x="1101" y="1671"/>
                        <a:pt x="1101" y="1671"/>
                      </a:cubicBezTo>
                      <a:cubicBezTo>
                        <a:pt x="1107" y="1669"/>
                        <a:pt x="1107" y="1669"/>
                        <a:pt x="1107" y="1669"/>
                      </a:cubicBezTo>
                      <a:cubicBezTo>
                        <a:pt x="1112" y="1666"/>
                        <a:pt x="1112" y="1666"/>
                        <a:pt x="1112" y="1666"/>
                      </a:cubicBezTo>
                      <a:cubicBezTo>
                        <a:pt x="1118" y="1664"/>
                        <a:pt x="1118" y="1664"/>
                        <a:pt x="1118" y="1664"/>
                      </a:cubicBezTo>
                      <a:cubicBezTo>
                        <a:pt x="1124" y="1661"/>
                        <a:pt x="1124" y="1661"/>
                        <a:pt x="1124" y="1661"/>
                      </a:cubicBezTo>
                      <a:cubicBezTo>
                        <a:pt x="1129" y="1658"/>
                        <a:pt x="1129" y="1658"/>
                        <a:pt x="1129" y="1658"/>
                      </a:cubicBezTo>
                      <a:cubicBezTo>
                        <a:pt x="1135" y="1655"/>
                        <a:pt x="1135" y="1655"/>
                        <a:pt x="1135" y="1655"/>
                      </a:cubicBezTo>
                      <a:cubicBezTo>
                        <a:pt x="1141" y="1652"/>
                        <a:pt x="1141" y="1652"/>
                        <a:pt x="1141" y="1652"/>
                      </a:cubicBezTo>
                      <a:cubicBezTo>
                        <a:pt x="1146" y="1648"/>
                        <a:pt x="1146" y="1648"/>
                        <a:pt x="1146" y="1648"/>
                      </a:cubicBezTo>
                      <a:cubicBezTo>
                        <a:pt x="1152" y="1645"/>
                        <a:pt x="1152" y="1645"/>
                        <a:pt x="1152" y="1645"/>
                      </a:cubicBezTo>
                      <a:cubicBezTo>
                        <a:pt x="1158" y="1642"/>
                        <a:pt x="1158" y="1642"/>
                        <a:pt x="1158" y="1642"/>
                      </a:cubicBezTo>
                      <a:cubicBezTo>
                        <a:pt x="1163" y="1638"/>
                        <a:pt x="1163" y="1638"/>
                        <a:pt x="1163" y="1638"/>
                      </a:cubicBezTo>
                      <a:cubicBezTo>
                        <a:pt x="1169" y="1634"/>
                        <a:pt x="1169" y="1634"/>
                        <a:pt x="1169" y="1634"/>
                      </a:cubicBezTo>
                      <a:cubicBezTo>
                        <a:pt x="1175" y="1630"/>
                        <a:pt x="1175" y="1630"/>
                        <a:pt x="1175" y="1630"/>
                      </a:cubicBezTo>
                      <a:cubicBezTo>
                        <a:pt x="1180" y="1627"/>
                        <a:pt x="1180" y="1627"/>
                        <a:pt x="1180" y="1627"/>
                      </a:cubicBezTo>
                      <a:cubicBezTo>
                        <a:pt x="1186" y="1622"/>
                        <a:pt x="1186" y="1622"/>
                        <a:pt x="1186" y="1622"/>
                      </a:cubicBezTo>
                      <a:cubicBezTo>
                        <a:pt x="1192" y="1618"/>
                        <a:pt x="1192" y="1618"/>
                        <a:pt x="1192" y="1618"/>
                      </a:cubicBezTo>
                      <a:cubicBezTo>
                        <a:pt x="1197" y="1614"/>
                        <a:pt x="1197" y="1614"/>
                        <a:pt x="1197" y="1614"/>
                      </a:cubicBezTo>
                      <a:cubicBezTo>
                        <a:pt x="1203" y="1610"/>
                        <a:pt x="1203" y="1610"/>
                        <a:pt x="1203" y="1610"/>
                      </a:cubicBezTo>
                      <a:cubicBezTo>
                        <a:pt x="1209" y="1605"/>
                        <a:pt x="1209" y="1605"/>
                        <a:pt x="1209" y="1605"/>
                      </a:cubicBezTo>
                      <a:cubicBezTo>
                        <a:pt x="1214" y="1601"/>
                        <a:pt x="1214" y="1601"/>
                        <a:pt x="1214" y="1601"/>
                      </a:cubicBezTo>
                      <a:cubicBezTo>
                        <a:pt x="1220" y="1596"/>
                        <a:pt x="1220" y="1596"/>
                        <a:pt x="1220" y="1596"/>
                      </a:cubicBezTo>
                      <a:cubicBezTo>
                        <a:pt x="1226" y="1591"/>
                        <a:pt x="1226" y="1591"/>
                        <a:pt x="1226" y="1591"/>
                      </a:cubicBezTo>
                      <a:cubicBezTo>
                        <a:pt x="1231" y="1586"/>
                        <a:pt x="1231" y="1586"/>
                        <a:pt x="1231" y="1586"/>
                      </a:cubicBezTo>
                      <a:cubicBezTo>
                        <a:pt x="1237" y="1581"/>
                        <a:pt x="1237" y="1581"/>
                        <a:pt x="1237" y="1581"/>
                      </a:cubicBezTo>
                      <a:cubicBezTo>
                        <a:pt x="1243" y="1576"/>
                        <a:pt x="1243" y="1576"/>
                        <a:pt x="1243" y="1576"/>
                      </a:cubicBezTo>
                      <a:cubicBezTo>
                        <a:pt x="1248" y="1570"/>
                        <a:pt x="1248" y="1570"/>
                        <a:pt x="1248" y="1570"/>
                      </a:cubicBezTo>
                      <a:cubicBezTo>
                        <a:pt x="1254" y="1565"/>
                        <a:pt x="1254" y="1565"/>
                        <a:pt x="1254" y="1565"/>
                      </a:cubicBezTo>
                      <a:cubicBezTo>
                        <a:pt x="1260" y="1559"/>
                        <a:pt x="1260" y="1559"/>
                        <a:pt x="1260" y="1559"/>
                      </a:cubicBezTo>
                      <a:cubicBezTo>
                        <a:pt x="1265" y="1554"/>
                        <a:pt x="1265" y="1554"/>
                        <a:pt x="1265" y="1554"/>
                      </a:cubicBezTo>
                      <a:cubicBezTo>
                        <a:pt x="1271" y="1548"/>
                        <a:pt x="1271" y="1548"/>
                        <a:pt x="1271" y="1548"/>
                      </a:cubicBezTo>
                      <a:cubicBezTo>
                        <a:pt x="1277" y="1542"/>
                        <a:pt x="1277" y="1542"/>
                        <a:pt x="1277" y="1542"/>
                      </a:cubicBezTo>
                      <a:cubicBezTo>
                        <a:pt x="1282" y="1536"/>
                        <a:pt x="1282" y="1536"/>
                        <a:pt x="1282" y="1536"/>
                      </a:cubicBezTo>
                      <a:cubicBezTo>
                        <a:pt x="1288" y="1530"/>
                        <a:pt x="1288" y="1530"/>
                        <a:pt x="1288" y="1530"/>
                      </a:cubicBezTo>
                      <a:cubicBezTo>
                        <a:pt x="1294" y="1524"/>
                        <a:pt x="1294" y="1524"/>
                        <a:pt x="1294" y="1524"/>
                      </a:cubicBezTo>
                      <a:cubicBezTo>
                        <a:pt x="1299" y="1518"/>
                        <a:pt x="1299" y="1518"/>
                        <a:pt x="1299" y="1518"/>
                      </a:cubicBezTo>
                      <a:cubicBezTo>
                        <a:pt x="1305" y="1511"/>
                        <a:pt x="1305" y="1511"/>
                        <a:pt x="1305" y="1511"/>
                      </a:cubicBezTo>
                      <a:cubicBezTo>
                        <a:pt x="1311" y="1505"/>
                        <a:pt x="1311" y="1505"/>
                        <a:pt x="1311" y="1505"/>
                      </a:cubicBezTo>
                      <a:cubicBezTo>
                        <a:pt x="1316" y="1498"/>
                        <a:pt x="1316" y="1498"/>
                        <a:pt x="1316" y="1498"/>
                      </a:cubicBezTo>
                      <a:cubicBezTo>
                        <a:pt x="1322" y="1491"/>
                        <a:pt x="1322" y="1491"/>
                        <a:pt x="1322" y="1491"/>
                      </a:cubicBezTo>
                      <a:cubicBezTo>
                        <a:pt x="1328" y="1484"/>
                        <a:pt x="1328" y="1484"/>
                        <a:pt x="1328" y="1484"/>
                      </a:cubicBezTo>
                      <a:cubicBezTo>
                        <a:pt x="1333" y="1477"/>
                        <a:pt x="1333" y="1477"/>
                        <a:pt x="1333" y="1477"/>
                      </a:cubicBezTo>
                      <a:cubicBezTo>
                        <a:pt x="1339" y="1470"/>
                        <a:pt x="1339" y="1470"/>
                        <a:pt x="1339" y="1470"/>
                      </a:cubicBezTo>
                      <a:cubicBezTo>
                        <a:pt x="1345" y="1463"/>
                        <a:pt x="1345" y="1463"/>
                        <a:pt x="1345" y="1463"/>
                      </a:cubicBezTo>
                      <a:cubicBezTo>
                        <a:pt x="1350" y="1456"/>
                        <a:pt x="1350" y="1456"/>
                        <a:pt x="1350" y="1456"/>
                      </a:cubicBezTo>
                      <a:cubicBezTo>
                        <a:pt x="1356" y="1448"/>
                        <a:pt x="1356" y="1448"/>
                        <a:pt x="1356" y="1448"/>
                      </a:cubicBezTo>
                      <a:cubicBezTo>
                        <a:pt x="1362" y="1441"/>
                        <a:pt x="1362" y="1441"/>
                        <a:pt x="1362" y="1441"/>
                      </a:cubicBezTo>
                      <a:cubicBezTo>
                        <a:pt x="1367" y="1433"/>
                        <a:pt x="1367" y="1433"/>
                        <a:pt x="1367" y="1433"/>
                      </a:cubicBezTo>
                      <a:cubicBezTo>
                        <a:pt x="1373" y="1425"/>
                        <a:pt x="1373" y="1425"/>
                        <a:pt x="1373" y="1425"/>
                      </a:cubicBezTo>
                      <a:cubicBezTo>
                        <a:pt x="1379" y="1417"/>
                        <a:pt x="1379" y="1417"/>
                        <a:pt x="1379" y="1417"/>
                      </a:cubicBezTo>
                      <a:cubicBezTo>
                        <a:pt x="1384" y="1409"/>
                        <a:pt x="1384" y="1409"/>
                        <a:pt x="1384" y="1409"/>
                      </a:cubicBezTo>
                      <a:cubicBezTo>
                        <a:pt x="1390" y="1401"/>
                        <a:pt x="1390" y="1401"/>
                        <a:pt x="1390" y="1401"/>
                      </a:cubicBezTo>
                      <a:cubicBezTo>
                        <a:pt x="1393" y="1397"/>
                        <a:pt x="1393" y="1397"/>
                        <a:pt x="1393" y="1397"/>
                      </a:cubicBezTo>
                      <a:cubicBezTo>
                        <a:pt x="1396" y="1393"/>
                        <a:pt x="1396" y="1393"/>
                        <a:pt x="1396" y="1393"/>
                      </a:cubicBezTo>
                      <a:cubicBezTo>
                        <a:pt x="1399" y="1389"/>
                        <a:pt x="1399" y="1389"/>
                        <a:pt x="1399" y="1389"/>
                      </a:cubicBezTo>
                      <a:cubicBezTo>
                        <a:pt x="1401" y="1384"/>
                        <a:pt x="1401" y="1384"/>
                        <a:pt x="1401" y="1384"/>
                      </a:cubicBezTo>
                      <a:cubicBezTo>
                        <a:pt x="1404" y="1380"/>
                        <a:pt x="1404" y="1380"/>
                        <a:pt x="1404" y="1380"/>
                      </a:cubicBezTo>
                      <a:cubicBezTo>
                        <a:pt x="1407" y="1376"/>
                        <a:pt x="1407" y="1376"/>
                        <a:pt x="1407" y="1376"/>
                      </a:cubicBezTo>
                      <a:cubicBezTo>
                        <a:pt x="1410" y="1372"/>
                        <a:pt x="1410" y="1372"/>
                        <a:pt x="1410" y="1372"/>
                      </a:cubicBezTo>
                      <a:cubicBezTo>
                        <a:pt x="1413" y="1367"/>
                        <a:pt x="1413" y="1367"/>
                        <a:pt x="1413" y="1367"/>
                      </a:cubicBezTo>
                      <a:cubicBezTo>
                        <a:pt x="1416" y="1363"/>
                        <a:pt x="1416" y="1363"/>
                        <a:pt x="1416" y="1363"/>
                      </a:cubicBezTo>
                      <a:cubicBezTo>
                        <a:pt x="1419" y="1359"/>
                        <a:pt x="1419" y="1359"/>
                        <a:pt x="1419" y="1359"/>
                      </a:cubicBezTo>
                      <a:cubicBezTo>
                        <a:pt x="1421" y="1354"/>
                        <a:pt x="1421" y="1354"/>
                        <a:pt x="1421" y="1354"/>
                      </a:cubicBezTo>
                      <a:cubicBezTo>
                        <a:pt x="1424" y="1350"/>
                        <a:pt x="1424" y="1350"/>
                        <a:pt x="1424" y="1350"/>
                      </a:cubicBezTo>
                      <a:cubicBezTo>
                        <a:pt x="1427" y="1345"/>
                        <a:pt x="1427" y="1345"/>
                        <a:pt x="1427" y="1345"/>
                      </a:cubicBezTo>
                      <a:cubicBezTo>
                        <a:pt x="1430" y="1341"/>
                        <a:pt x="1430" y="1341"/>
                        <a:pt x="1430" y="1341"/>
                      </a:cubicBezTo>
                      <a:cubicBezTo>
                        <a:pt x="1433" y="1336"/>
                        <a:pt x="1433" y="1336"/>
                        <a:pt x="1433" y="1336"/>
                      </a:cubicBezTo>
                      <a:cubicBezTo>
                        <a:pt x="1438" y="1327"/>
                        <a:pt x="1438" y="1327"/>
                        <a:pt x="1438" y="1327"/>
                      </a:cubicBezTo>
                      <a:cubicBezTo>
                        <a:pt x="1441" y="1323"/>
                        <a:pt x="1441" y="1323"/>
                        <a:pt x="1441" y="1323"/>
                      </a:cubicBezTo>
                      <a:cubicBezTo>
                        <a:pt x="1444" y="1318"/>
                        <a:pt x="1444" y="1318"/>
                        <a:pt x="1444" y="1318"/>
                      </a:cubicBezTo>
                      <a:cubicBezTo>
                        <a:pt x="1447" y="1313"/>
                        <a:pt x="1447" y="1313"/>
                        <a:pt x="1447" y="1313"/>
                      </a:cubicBezTo>
                      <a:cubicBezTo>
                        <a:pt x="1450" y="1309"/>
                        <a:pt x="1450" y="1309"/>
                        <a:pt x="1450" y="1309"/>
                      </a:cubicBezTo>
                      <a:cubicBezTo>
                        <a:pt x="1453" y="1304"/>
                        <a:pt x="1453" y="1304"/>
                        <a:pt x="1453" y="1304"/>
                      </a:cubicBezTo>
                      <a:cubicBezTo>
                        <a:pt x="1455" y="1299"/>
                        <a:pt x="1455" y="1299"/>
                        <a:pt x="1455" y="1299"/>
                      </a:cubicBezTo>
                      <a:cubicBezTo>
                        <a:pt x="1458" y="1295"/>
                        <a:pt x="1458" y="1295"/>
                        <a:pt x="1458" y="1295"/>
                      </a:cubicBezTo>
                      <a:cubicBezTo>
                        <a:pt x="1461" y="1290"/>
                        <a:pt x="1461" y="1290"/>
                        <a:pt x="1461" y="1290"/>
                      </a:cubicBezTo>
                      <a:cubicBezTo>
                        <a:pt x="1464" y="1285"/>
                        <a:pt x="1464" y="1285"/>
                        <a:pt x="1464" y="1285"/>
                      </a:cubicBezTo>
                      <a:cubicBezTo>
                        <a:pt x="1467" y="1280"/>
                        <a:pt x="1467" y="1280"/>
                        <a:pt x="1467" y="1280"/>
                      </a:cubicBezTo>
                      <a:cubicBezTo>
                        <a:pt x="1470" y="1275"/>
                        <a:pt x="1470" y="1275"/>
                        <a:pt x="1470" y="1275"/>
                      </a:cubicBezTo>
                      <a:cubicBezTo>
                        <a:pt x="1472" y="1270"/>
                        <a:pt x="1472" y="1270"/>
                        <a:pt x="1472" y="1270"/>
                      </a:cubicBezTo>
                      <a:cubicBezTo>
                        <a:pt x="1475" y="1265"/>
                        <a:pt x="1475" y="1265"/>
                        <a:pt x="1475" y="1265"/>
                      </a:cubicBezTo>
                      <a:cubicBezTo>
                        <a:pt x="1478" y="1260"/>
                        <a:pt x="1478" y="1260"/>
                        <a:pt x="1478" y="1260"/>
                      </a:cubicBezTo>
                      <a:cubicBezTo>
                        <a:pt x="1481" y="1255"/>
                        <a:pt x="1481" y="1255"/>
                        <a:pt x="1481" y="1255"/>
                      </a:cubicBezTo>
                      <a:cubicBezTo>
                        <a:pt x="1484" y="1250"/>
                        <a:pt x="1484" y="1250"/>
                        <a:pt x="1484" y="1250"/>
                      </a:cubicBezTo>
                      <a:cubicBezTo>
                        <a:pt x="1487" y="1245"/>
                        <a:pt x="1487" y="1245"/>
                        <a:pt x="1487" y="1245"/>
                      </a:cubicBezTo>
                      <a:cubicBezTo>
                        <a:pt x="1489" y="1240"/>
                        <a:pt x="1489" y="1240"/>
                        <a:pt x="1489" y="1240"/>
                      </a:cubicBezTo>
                      <a:cubicBezTo>
                        <a:pt x="1492" y="1235"/>
                        <a:pt x="1492" y="1235"/>
                        <a:pt x="1492" y="1235"/>
                      </a:cubicBezTo>
                      <a:cubicBezTo>
                        <a:pt x="1495" y="1230"/>
                        <a:pt x="1495" y="1230"/>
                        <a:pt x="1495" y="1230"/>
                      </a:cubicBezTo>
                      <a:cubicBezTo>
                        <a:pt x="1498" y="1225"/>
                        <a:pt x="1498" y="1225"/>
                        <a:pt x="1498" y="1225"/>
                      </a:cubicBezTo>
                      <a:cubicBezTo>
                        <a:pt x="1501" y="1220"/>
                        <a:pt x="1501" y="1220"/>
                        <a:pt x="1501" y="1220"/>
                      </a:cubicBezTo>
                      <a:cubicBezTo>
                        <a:pt x="1504" y="1214"/>
                        <a:pt x="1504" y="1214"/>
                        <a:pt x="1504" y="1214"/>
                      </a:cubicBezTo>
                      <a:cubicBezTo>
                        <a:pt x="1506" y="1209"/>
                        <a:pt x="1506" y="1209"/>
                        <a:pt x="1506" y="1209"/>
                      </a:cubicBezTo>
                      <a:cubicBezTo>
                        <a:pt x="1509" y="1204"/>
                        <a:pt x="1509" y="1204"/>
                        <a:pt x="1509" y="1204"/>
                      </a:cubicBezTo>
                      <a:cubicBezTo>
                        <a:pt x="1512" y="1199"/>
                        <a:pt x="1512" y="1199"/>
                        <a:pt x="1512" y="1199"/>
                      </a:cubicBezTo>
                      <a:cubicBezTo>
                        <a:pt x="1515" y="1193"/>
                        <a:pt x="1515" y="1193"/>
                        <a:pt x="1515" y="1193"/>
                      </a:cubicBezTo>
                      <a:cubicBezTo>
                        <a:pt x="1518" y="1188"/>
                        <a:pt x="1518" y="1188"/>
                        <a:pt x="1518" y="1188"/>
                      </a:cubicBezTo>
                      <a:cubicBezTo>
                        <a:pt x="1521" y="1183"/>
                        <a:pt x="1521" y="1183"/>
                        <a:pt x="1521" y="1183"/>
                      </a:cubicBezTo>
                      <a:cubicBezTo>
                        <a:pt x="1523" y="1177"/>
                        <a:pt x="1523" y="1177"/>
                        <a:pt x="1523" y="1177"/>
                      </a:cubicBezTo>
                      <a:cubicBezTo>
                        <a:pt x="1526" y="1172"/>
                        <a:pt x="1526" y="1172"/>
                        <a:pt x="1526" y="1172"/>
                      </a:cubicBezTo>
                      <a:cubicBezTo>
                        <a:pt x="1529" y="1166"/>
                        <a:pt x="1529" y="1166"/>
                        <a:pt x="1529" y="1166"/>
                      </a:cubicBezTo>
                      <a:cubicBezTo>
                        <a:pt x="1535" y="1155"/>
                        <a:pt x="1535" y="1155"/>
                        <a:pt x="1535" y="1155"/>
                      </a:cubicBezTo>
                      <a:cubicBezTo>
                        <a:pt x="1538" y="1150"/>
                        <a:pt x="1538" y="1150"/>
                        <a:pt x="1538" y="1150"/>
                      </a:cubicBezTo>
                      <a:cubicBezTo>
                        <a:pt x="1540" y="1144"/>
                        <a:pt x="1540" y="1144"/>
                        <a:pt x="1540" y="1144"/>
                      </a:cubicBezTo>
                      <a:cubicBezTo>
                        <a:pt x="1543" y="1138"/>
                        <a:pt x="1543" y="1138"/>
                        <a:pt x="1543" y="1138"/>
                      </a:cubicBezTo>
                      <a:cubicBezTo>
                        <a:pt x="1546" y="1133"/>
                        <a:pt x="1546" y="1133"/>
                        <a:pt x="1546" y="1133"/>
                      </a:cubicBezTo>
                      <a:cubicBezTo>
                        <a:pt x="1549" y="1127"/>
                        <a:pt x="1549" y="1127"/>
                        <a:pt x="1549" y="1127"/>
                      </a:cubicBezTo>
                      <a:cubicBezTo>
                        <a:pt x="1552" y="1121"/>
                        <a:pt x="1552" y="1121"/>
                        <a:pt x="1552" y="1121"/>
                      </a:cubicBezTo>
                      <a:cubicBezTo>
                        <a:pt x="1555" y="1116"/>
                        <a:pt x="1555" y="1116"/>
                        <a:pt x="1555" y="1116"/>
                      </a:cubicBezTo>
                      <a:cubicBezTo>
                        <a:pt x="1557" y="1110"/>
                        <a:pt x="1557" y="1110"/>
                        <a:pt x="1557" y="1110"/>
                      </a:cubicBezTo>
                      <a:cubicBezTo>
                        <a:pt x="1560" y="1104"/>
                        <a:pt x="1560" y="1104"/>
                        <a:pt x="1560" y="1104"/>
                      </a:cubicBezTo>
                      <a:cubicBezTo>
                        <a:pt x="1563" y="1098"/>
                        <a:pt x="1563" y="1098"/>
                        <a:pt x="1563" y="1098"/>
                      </a:cubicBezTo>
                      <a:cubicBezTo>
                        <a:pt x="1566" y="1093"/>
                        <a:pt x="1566" y="1093"/>
                        <a:pt x="1566" y="1093"/>
                      </a:cubicBezTo>
                      <a:cubicBezTo>
                        <a:pt x="1569" y="1087"/>
                        <a:pt x="1569" y="1087"/>
                        <a:pt x="1569" y="1087"/>
                      </a:cubicBezTo>
                      <a:cubicBezTo>
                        <a:pt x="1572" y="1081"/>
                        <a:pt x="1572" y="1081"/>
                        <a:pt x="1572" y="1081"/>
                      </a:cubicBezTo>
                      <a:cubicBezTo>
                        <a:pt x="1574" y="1075"/>
                        <a:pt x="1574" y="1075"/>
                        <a:pt x="1574" y="1075"/>
                      </a:cubicBezTo>
                      <a:cubicBezTo>
                        <a:pt x="1577" y="1069"/>
                        <a:pt x="1577" y="1069"/>
                        <a:pt x="1577" y="1069"/>
                      </a:cubicBezTo>
                      <a:cubicBezTo>
                        <a:pt x="1580" y="1063"/>
                        <a:pt x="1580" y="1063"/>
                        <a:pt x="1580" y="1063"/>
                      </a:cubicBezTo>
                      <a:cubicBezTo>
                        <a:pt x="1583" y="1057"/>
                        <a:pt x="1583" y="1057"/>
                        <a:pt x="1583" y="1057"/>
                      </a:cubicBezTo>
                      <a:cubicBezTo>
                        <a:pt x="1586" y="1051"/>
                        <a:pt x="1586" y="1051"/>
                        <a:pt x="1586" y="1051"/>
                      </a:cubicBezTo>
                      <a:cubicBezTo>
                        <a:pt x="1589" y="1045"/>
                        <a:pt x="1589" y="1045"/>
                        <a:pt x="1589" y="1045"/>
                      </a:cubicBezTo>
                      <a:cubicBezTo>
                        <a:pt x="1591" y="1039"/>
                        <a:pt x="1591" y="1039"/>
                        <a:pt x="1591" y="1039"/>
                      </a:cubicBezTo>
                      <a:cubicBezTo>
                        <a:pt x="1594" y="1033"/>
                        <a:pt x="1594" y="1033"/>
                        <a:pt x="1594" y="1033"/>
                      </a:cubicBezTo>
                      <a:cubicBezTo>
                        <a:pt x="1597" y="1026"/>
                        <a:pt x="1597" y="1026"/>
                        <a:pt x="1597" y="1026"/>
                      </a:cubicBezTo>
                      <a:cubicBezTo>
                        <a:pt x="1600" y="1020"/>
                        <a:pt x="1600" y="1020"/>
                        <a:pt x="1600" y="1020"/>
                      </a:cubicBezTo>
                      <a:cubicBezTo>
                        <a:pt x="1603" y="1014"/>
                        <a:pt x="1603" y="1014"/>
                        <a:pt x="1603" y="1014"/>
                      </a:cubicBezTo>
                      <a:cubicBezTo>
                        <a:pt x="1606" y="1008"/>
                        <a:pt x="1606" y="1008"/>
                        <a:pt x="1606" y="1008"/>
                      </a:cubicBezTo>
                      <a:cubicBezTo>
                        <a:pt x="1608" y="1002"/>
                        <a:pt x="1608" y="1002"/>
                        <a:pt x="1608" y="1002"/>
                      </a:cubicBezTo>
                      <a:cubicBezTo>
                        <a:pt x="1611" y="995"/>
                        <a:pt x="1611" y="995"/>
                        <a:pt x="1611" y="995"/>
                      </a:cubicBezTo>
                      <a:cubicBezTo>
                        <a:pt x="1614" y="989"/>
                        <a:pt x="1614" y="989"/>
                        <a:pt x="1614" y="989"/>
                      </a:cubicBezTo>
                      <a:cubicBezTo>
                        <a:pt x="1617" y="983"/>
                        <a:pt x="1617" y="983"/>
                        <a:pt x="1617" y="983"/>
                      </a:cubicBezTo>
                      <a:cubicBezTo>
                        <a:pt x="1620" y="976"/>
                        <a:pt x="1620" y="976"/>
                        <a:pt x="1620" y="976"/>
                      </a:cubicBezTo>
                      <a:cubicBezTo>
                        <a:pt x="1623" y="970"/>
                        <a:pt x="1623" y="970"/>
                        <a:pt x="1623" y="970"/>
                      </a:cubicBezTo>
                      <a:cubicBezTo>
                        <a:pt x="1625" y="963"/>
                        <a:pt x="1625" y="963"/>
                        <a:pt x="1625" y="963"/>
                      </a:cubicBezTo>
                      <a:cubicBezTo>
                        <a:pt x="1628" y="957"/>
                        <a:pt x="1628" y="957"/>
                        <a:pt x="1628" y="957"/>
                      </a:cubicBezTo>
                      <a:cubicBezTo>
                        <a:pt x="1631" y="950"/>
                        <a:pt x="1631" y="950"/>
                        <a:pt x="1631" y="950"/>
                      </a:cubicBezTo>
                      <a:cubicBezTo>
                        <a:pt x="1634" y="944"/>
                        <a:pt x="1634" y="944"/>
                        <a:pt x="1634" y="944"/>
                      </a:cubicBezTo>
                      <a:cubicBezTo>
                        <a:pt x="1637" y="937"/>
                        <a:pt x="1637" y="937"/>
                        <a:pt x="1637" y="937"/>
                      </a:cubicBezTo>
                      <a:cubicBezTo>
                        <a:pt x="1640" y="931"/>
                        <a:pt x="1640" y="931"/>
                        <a:pt x="1640" y="931"/>
                      </a:cubicBezTo>
                      <a:cubicBezTo>
                        <a:pt x="1642" y="924"/>
                        <a:pt x="1642" y="924"/>
                        <a:pt x="1642" y="924"/>
                      </a:cubicBezTo>
                      <a:cubicBezTo>
                        <a:pt x="1645" y="918"/>
                        <a:pt x="1645" y="918"/>
                        <a:pt x="1645" y="918"/>
                      </a:cubicBezTo>
                      <a:cubicBezTo>
                        <a:pt x="1648" y="911"/>
                        <a:pt x="1648" y="911"/>
                        <a:pt x="1648" y="911"/>
                      </a:cubicBezTo>
                      <a:cubicBezTo>
                        <a:pt x="1651" y="904"/>
                        <a:pt x="1651" y="904"/>
                        <a:pt x="1651" y="904"/>
                      </a:cubicBezTo>
                      <a:cubicBezTo>
                        <a:pt x="1654" y="897"/>
                        <a:pt x="1654" y="897"/>
                        <a:pt x="1654" y="897"/>
                      </a:cubicBezTo>
                      <a:cubicBezTo>
                        <a:pt x="1657" y="891"/>
                        <a:pt x="1657" y="891"/>
                        <a:pt x="1657" y="891"/>
                      </a:cubicBezTo>
                      <a:cubicBezTo>
                        <a:pt x="1659" y="884"/>
                        <a:pt x="1659" y="884"/>
                        <a:pt x="1659" y="884"/>
                      </a:cubicBezTo>
                      <a:cubicBezTo>
                        <a:pt x="1662" y="877"/>
                        <a:pt x="1662" y="877"/>
                        <a:pt x="1662" y="877"/>
                      </a:cubicBezTo>
                      <a:cubicBezTo>
                        <a:pt x="1665" y="870"/>
                        <a:pt x="1665" y="870"/>
                        <a:pt x="1665" y="870"/>
                      </a:cubicBezTo>
                      <a:cubicBezTo>
                        <a:pt x="1668" y="863"/>
                        <a:pt x="1668" y="863"/>
                        <a:pt x="1668" y="863"/>
                      </a:cubicBezTo>
                      <a:cubicBezTo>
                        <a:pt x="1671" y="857"/>
                        <a:pt x="1671" y="857"/>
                        <a:pt x="1671" y="857"/>
                      </a:cubicBezTo>
                      <a:cubicBezTo>
                        <a:pt x="1674" y="850"/>
                        <a:pt x="1674" y="850"/>
                        <a:pt x="1674" y="850"/>
                      </a:cubicBezTo>
                      <a:cubicBezTo>
                        <a:pt x="1676" y="843"/>
                        <a:pt x="1676" y="843"/>
                        <a:pt x="1676" y="843"/>
                      </a:cubicBezTo>
                      <a:cubicBezTo>
                        <a:pt x="1679" y="836"/>
                        <a:pt x="1679" y="836"/>
                        <a:pt x="1679" y="836"/>
                      </a:cubicBezTo>
                      <a:cubicBezTo>
                        <a:pt x="1682" y="829"/>
                        <a:pt x="1682" y="829"/>
                        <a:pt x="1682" y="829"/>
                      </a:cubicBezTo>
                      <a:cubicBezTo>
                        <a:pt x="1685" y="822"/>
                        <a:pt x="1685" y="822"/>
                        <a:pt x="1685" y="822"/>
                      </a:cubicBezTo>
                      <a:cubicBezTo>
                        <a:pt x="1688" y="815"/>
                        <a:pt x="1688" y="815"/>
                        <a:pt x="1688" y="815"/>
                      </a:cubicBezTo>
                      <a:cubicBezTo>
                        <a:pt x="1691" y="808"/>
                        <a:pt x="1691" y="808"/>
                        <a:pt x="1691" y="808"/>
                      </a:cubicBezTo>
                      <a:cubicBezTo>
                        <a:pt x="1694" y="800"/>
                        <a:pt x="1694" y="800"/>
                        <a:pt x="1694" y="800"/>
                      </a:cubicBezTo>
                      <a:cubicBezTo>
                        <a:pt x="1696" y="793"/>
                        <a:pt x="1696" y="793"/>
                        <a:pt x="1696" y="793"/>
                      </a:cubicBezTo>
                      <a:cubicBezTo>
                        <a:pt x="1699" y="786"/>
                        <a:pt x="1699" y="786"/>
                        <a:pt x="1699" y="786"/>
                      </a:cubicBezTo>
                      <a:cubicBezTo>
                        <a:pt x="1702" y="779"/>
                        <a:pt x="1702" y="779"/>
                        <a:pt x="1702" y="779"/>
                      </a:cubicBezTo>
                      <a:cubicBezTo>
                        <a:pt x="1705" y="772"/>
                        <a:pt x="1705" y="772"/>
                        <a:pt x="1705" y="772"/>
                      </a:cubicBezTo>
                      <a:cubicBezTo>
                        <a:pt x="1708" y="764"/>
                        <a:pt x="1708" y="764"/>
                        <a:pt x="1708" y="764"/>
                      </a:cubicBezTo>
                      <a:cubicBezTo>
                        <a:pt x="1711" y="757"/>
                        <a:pt x="1711" y="757"/>
                        <a:pt x="1711" y="757"/>
                      </a:cubicBezTo>
                      <a:cubicBezTo>
                        <a:pt x="1713" y="750"/>
                        <a:pt x="1713" y="750"/>
                        <a:pt x="1713" y="750"/>
                      </a:cubicBezTo>
                      <a:cubicBezTo>
                        <a:pt x="1716" y="742"/>
                        <a:pt x="1716" y="742"/>
                        <a:pt x="1716" y="742"/>
                      </a:cubicBezTo>
                      <a:cubicBezTo>
                        <a:pt x="1719" y="735"/>
                        <a:pt x="1719" y="735"/>
                        <a:pt x="1719" y="735"/>
                      </a:cubicBezTo>
                      <a:cubicBezTo>
                        <a:pt x="1722" y="728"/>
                        <a:pt x="1722" y="728"/>
                        <a:pt x="1722" y="728"/>
                      </a:cubicBezTo>
                      <a:cubicBezTo>
                        <a:pt x="1725" y="720"/>
                        <a:pt x="1725" y="720"/>
                        <a:pt x="1725" y="720"/>
                      </a:cubicBezTo>
                      <a:cubicBezTo>
                        <a:pt x="1728" y="713"/>
                        <a:pt x="1728" y="713"/>
                        <a:pt x="1728" y="713"/>
                      </a:cubicBezTo>
                      <a:cubicBezTo>
                        <a:pt x="1730" y="705"/>
                        <a:pt x="1730" y="705"/>
                        <a:pt x="1730" y="705"/>
                      </a:cubicBezTo>
                      <a:cubicBezTo>
                        <a:pt x="1733" y="698"/>
                        <a:pt x="1733" y="698"/>
                        <a:pt x="1733" y="698"/>
                      </a:cubicBezTo>
                      <a:cubicBezTo>
                        <a:pt x="1736" y="690"/>
                        <a:pt x="1736" y="690"/>
                        <a:pt x="1736" y="690"/>
                      </a:cubicBezTo>
                      <a:cubicBezTo>
                        <a:pt x="1739" y="683"/>
                        <a:pt x="1739" y="683"/>
                        <a:pt x="1739" y="683"/>
                      </a:cubicBezTo>
                      <a:cubicBezTo>
                        <a:pt x="1742" y="675"/>
                        <a:pt x="1742" y="675"/>
                        <a:pt x="1742" y="675"/>
                      </a:cubicBezTo>
                      <a:cubicBezTo>
                        <a:pt x="1745" y="667"/>
                        <a:pt x="1745" y="667"/>
                        <a:pt x="1745" y="667"/>
                      </a:cubicBezTo>
                      <a:cubicBezTo>
                        <a:pt x="1747" y="660"/>
                        <a:pt x="1747" y="660"/>
                        <a:pt x="1747" y="660"/>
                      </a:cubicBezTo>
                      <a:cubicBezTo>
                        <a:pt x="1750" y="652"/>
                        <a:pt x="1750" y="652"/>
                        <a:pt x="1750" y="652"/>
                      </a:cubicBezTo>
                      <a:cubicBezTo>
                        <a:pt x="1753" y="644"/>
                        <a:pt x="1753" y="644"/>
                        <a:pt x="1753" y="644"/>
                      </a:cubicBezTo>
                      <a:cubicBezTo>
                        <a:pt x="1756" y="637"/>
                        <a:pt x="1756" y="637"/>
                        <a:pt x="1756" y="637"/>
                      </a:cubicBezTo>
                      <a:cubicBezTo>
                        <a:pt x="1759" y="629"/>
                        <a:pt x="1759" y="629"/>
                        <a:pt x="1759" y="629"/>
                      </a:cubicBezTo>
                      <a:cubicBezTo>
                        <a:pt x="1762" y="621"/>
                        <a:pt x="1762" y="621"/>
                        <a:pt x="1762" y="621"/>
                      </a:cubicBezTo>
                      <a:cubicBezTo>
                        <a:pt x="1764" y="613"/>
                        <a:pt x="1764" y="613"/>
                        <a:pt x="1764" y="613"/>
                      </a:cubicBezTo>
                      <a:cubicBezTo>
                        <a:pt x="1767" y="605"/>
                        <a:pt x="1767" y="605"/>
                        <a:pt x="1767" y="605"/>
                      </a:cubicBezTo>
                      <a:cubicBezTo>
                        <a:pt x="1770" y="598"/>
                        <a:pt x="1770" y="598"/>
                        <a:pt x="1770" y="598"/>
                      </a:cubicBezTo>
                      <a:cubicBezTo>
                        <a:pt x="1773" y="590"/>
                        <a:pt x="1773" y="590"/>
                        <a:pt x="1773" y="590"/>
                      </a:cubicBezTo>
                      <a:cubicBezTo>
                        <a:pt x="1776" y="582"/>
                        <a:pt x="1776" y="582"/>
                        <a:pt x="1776" y="582"/>
                      </a:cubicBezTo>
                      <a:cubicBezTo>
                        <a:pt x="1779" y="574"/>
                        <a:pt x="1779" y="574"/>
                        <a:pt x="1779" y="574"/>
                      </a:cubicBezTo>
                      <a:cubicBezTo>
                        <a:pt x="1781" y="566"/>
                        <a:pt x="1781" y="566"/>
                        <a:pt x="1781" y="566"/>
                      </a:cubicBezTo>
                      <a:cubicBezTo>
                        <a:pt x="1784" y="558"/>
                        <a:pt x="1784" y="558"/>
                        <a:pt x="1784" y="558"/>
                      </a:cubicBezTo>
                      <a:cubicBezTo>
                        <a:pt x="1787" y="550"/>
                        <a:pt x="1787" y="550"/>
                        <a:pt x="1787" y="550"/>
                      </a:cubicBezTo>
                      <a:cubicBezTo>
                        <a:pt x="1790" y="542"/>
                        <a:pt x="1790" y="542"/>
                        <a:pt x="1790" y="542"/>
                      </a:cubicBezTo>
                      <a:cubicBezTo>
                        <a:pt x="1793" y="533"/>
                        <a:pt x="1793" y="533"/>
                        <a:pt x="1793" y="533"/>
                      </a:cubicBezTo>
                      <a:cubicBezTo>
                        <a:pt x="1796" y="525"/>
                        <a:pt x="1796" y="525"/>
                        <a:pt x="1796" y="525"/>
                      </a:cubicBezTo>
                      <a:cubicBezTo>
                        <a:pt x="1798" y="517"/>
                        <a:pt x="1798" y="517"/>
                        <a:pt x="1798" y="517"/>
                      </a:cubicBezTo>
                      <a:cubicBezTo>
                        <a:pt x="1801" y="509"/>
                        <a:pt x="1801" y="509"/>
                        <a:pt x="1801" y="509"/>
                      </a:cubicBezTo>
                      <a:cubicBezTo>
                        <a:pt x="1804" y="501"/>
                        <a:pt x="1804" y="501"/>
                        <a:pt x="1804" y="501"/>
                      </a:cubicBezTo>
                      <a:cubicBezTo>
                        <a:pt x="1807" y="493"/>
                        <a:pt x="1807" y="493"/>
                        <a:pt x="1807" y="493"/>
                      </a:cubicBezTo>
                      <a:cubicBezTo>
                        <a:pt x="1810" y="484"/>
                        <a:pt x="1810" y="484"/>
                        <a:pt x="1810" y="484"/>
                      </a:cubicBezTo>
                      <a:cubicBezTo>
                        <a:pt x="1813" y="476"/>
                        <a:pt x="1813" y="476"/>
                        <a:pt x="1813" y="476"/>
                      </a:cubicBezTo>
                      <a:cubicBezTo>
                        <a:pt x="1815" y="468"/>
                        <a:pt x="1815" y="468"/>
                        <a:pt x="1815" y="468"/>
                      </a:cubicBezTo>
                      <a:cubicBezTo>
                        <a:pt x="1818" y="459"/>
                        <a:pt x="1818" y="459"/>
                        <a:pt x="1818" y="459"/>
                      </a:cubicBezTo>
                      <a:cubicBezTo>
                        <a:pt x="1821" y="451"/>
                        <a:pt x="1821" y="451"/>
                        <a:pt x="1821" y="451"/>
                      </a:cubicBezTo>
                      <a:cubicBezTo>
                        <a:pt x="1824" y="442"/>
                        <a:pt x="1824" y="442"/>
                        <a:pt x="1824" y="442"/>
                      </a:cubicBezTo>
                      <a:cubicBezTo>
                        <a:pt x="1827" y="434"/>
                        <a:pt x="1827" y="434"/>
                        <a:pt x="1827" y="434"/>
                      </a:cubicBezTo>
                      <a:cubicBezTo>
                        <a:pt x="1830" y="425"/>
                        <a:pt x="1830" y="425"/>
                        <a:pt x="1830" y="425"/>
                      </a:cubicBezTo>
                      <a:cubicBezTo>
                        <a:pt x="1832" y="417"/>
                        <a:pt x="1832" y="417"/>
                        <a:pt x="1832" y="417"/>
                      </a:cubicBezTo>
                      <a:cubicBezTo>
                        <a:pt x="1835" y="408"/>
                        <a:pt x="1835" y="408"/>
                        <a:pt x="1835" y="408"/>
                      </a:cubicBezTo>
                      <a:cubicBezTo>
                        <a:pt x="1838" y="400"/>
                        <a:pt x="1838" y="400"/>
                        <a:pt x="1838" y="400"/>
                      </a:cubicBezTo>
                      <a:cubicBezTo>
                        <a:pt x="1841" y="391"/>
                        <a:pt x="1841" y="391"/>
                        <a:pt x="1841" y="391"/>
                      </a:cubicBezTo>
                      <a:cubicBezTo>
                        <a:pt x="1844" y="383"/>
                        <a:pt x="1844" y="383"/>
                        <a:pt x="1844" y="383"/>
                      </a:cubicBezTo>
                      <a:cubicBezTo>
                        <a:pt x="1847" y="374"/>
                        <a:pt x="1847" y="374"/>
                        <a:pt x="1847" y="374"/>
                      </a:cubicBezTo>
                      <a:cubicBezTo>
                        <a:pt x="1849" y="365"/>
                        <a:pt x="1849" y="365"/>
                        <a:pt x="1849" y="365"/>
                      </a:cubicBezTo>
                      <a:cubicBezTo>
                        <a:pt x="1852" y="357"/>
                        <a:pt x="1852" y="357"/>
                        <a:pt x="1852" y="357"/>
                      </a:cubicBezTo>
                      <a:cubicBezTo>
                        <a:pt x="1855" y="348"/>
                        <a:pt x="1855" y="348"/>
                        <a:pt x="1855" y="348"/>
                      </a:cubicBezTo>
                      <a:cubicBezTo>
                        <a:pt x="1858" y="339"/>
                        <a:pt x="1858" y="339"/>
                        <a:pt x="1858" y="339"/>
                      </a:cubicBezTo>
                      <a:cubicBezTo>
                        <a:pt x="1861" y="330"/>
                        <a:pt x="1861" y="330"/>
                        <a:pt x="1861" y="330"/>
                      </a:cubicBezTo>
                      <a:cubicBezTo>
                        <a:pt x="1864" y="322"/>
                        <a:pt x="1864" y="322"/>
                        <a:pt x="1864" y="322"/>
                      </a:cubicBezTo>
                      <a:cubicBezTo>
                        <a:pt x="1866" y="313"/>
                        <a:pt x="1866" y="313"/>
                        <a:pt x="1866" y="313"/>
                      </a:cubicBezTo>
                      <a:cubicBezTo>
                        <a:pt x="1869" y="304"/>
                        <a:pt x="1869" y="304"/>
                        <a:pt x="1869" y="304"/>
                      </a:cubicBezTo>
                      <a:cubicBezTo>
                        <a:pt x="1872" y="295"/>
                        <a:pt x="1872" y="295"/>
                        <a:pt x="1872" y="295"/>
                      </a:cubicBezTo>
                      <a:cubicBezTo>
                        <a:pt x="1875" y="286"/>
                        <a:pt x="1875" y="286"/>
                        <a:pt x="1875" y="286"/>
                      </a:cubicBezTo>
                      <a:cubicBezTo>
                        <a:pt x="1878" y="277"/>
                        <a:pt x="1878" y="277"/>
                        <a:pt x="1878" y="277"/>
                      </a:cubicBezTo>
                      <a:cubicBezTo>
                        <a:pt x="1881" y="268"/>
                        <a:pt x="1881" y="268"/>
                        <a:pt x="1881" y="268"/>
                      </a:cubicBezTo>
                      <a:cubicBezTo>
                        <a:pt x="1883" y="259"/>
                        <a:pt x="1883" y="259"/>
                        <a:pt x="1883" y="259"/>
                      </a:cubicBezTo>
                      <a:cubicBezTo>
                        <a:pt x="1886" y="250"/>
                        <a:pt x="1886" y="250"/>
                        <a:pt x="1886" y="250"/>
                      </a:cubicBezTo>
                      <a:cubicBezTo>
                        <a:pt x="1889" y="241"/>
                        <a:pt x="1889" y="241"/>
                        <a:pt x="1889" y="241"/>
                      </a:cubicBezTo>
                      <a:cubicBezTo>
                        <a:pt x="1892" y="232"/>
                        <a:pt x="1892" y="232"/>
                        <a:pt x="1892" y="232"/>
                      </a:cubicBezTo>
                      <a:cubicBezTo>
                        <a:pt x="1895" y="223"/>
                        <a:pt x="1895" y="223"/>
                        <a:pt x="1895" y="223"/>
                      </a:cubicBezTo>
                      <a:cubicBezTo>
                        <a:pt x="1898" y="214"/>
                        <a:pt x="1898" y="214"/>
                        <a:pt x="1898" y="214"/>
                      </a:cubicBezTo>
                      <a:cubicBezTo>
                        <a:pt x="1900" y="204"/>
                        <a:pt x="1900" y="204"/>
                        <a:pt x="1900" y="204"/>
                      </a:cubicBezTo>
                      <a:cubicBezTo>
                        <a:pt x="1903" y="195"/>
                        <a:pt x="1903" y="195"/>
                        <a:pt x="1903" y="195"/>
                      </a:cubicBezTo>
                      <a:cubicBezTo>
                        <a:pt x="1906" y="186"/>
                        <a:pt x="1906" y="186"/>
                        <a:pt x="1906" y="186"/>
                      </a:cubicBezTo>
                      <a:cubicBezTo>
                        <a:pt x="1909" y="177"/>
                        <a:pt x="1909" y="177"/>
                        <a:pt x="1909" y="177"/>
                      </a:cubicBezTo>
                      <a:cubicBezTo>
                        <a:pt x="1912" y="167"/>
                        <a:pt x="1912" y="167"/>
                        <a:pt x="1912" y="167"/>
                      </a:cubicBezTo>
                      <a:cubicBezTo>
                        <a:pt x="1915" y="158"/>
                        <a:pt x="1915" y="158"/>
                        <a:pt x="1915" y="158"/>
                      </a:cubicBezTo>
                      <a:cubicBezTo>
                        <a:pt x="1917" y="149"/>
                        <a:pt x="1917" y="149"/>
                        <a:pt x="1917" y="149"/>
                      </a:cubicBezTo>
                      <a:cubicBezTo>
                        <a:pt x="1920" y="139"/>
                        <a:pt x="1920" y="139"/>
                        <a:pt x="1920" y="139"/>
                      </a:cubicBezTo>
                      <a:cubicBezTo>
                        <a:pt x="1923" y="130"/>
                        <a:pt x="1923" y="130"/>
                        <a:pt x="1923" y="130"/>
                      </a:cubicBezTo>
                      <a:cubicBezTo>
                        <a:pt x="1926" y="120"/>
                        <a:pt x="1926" y="120"/>
                        <a:pt x="1926" y="120"/>
                      </a:cubicBezTo>
                      <a:cubicBezTo>
                        <a:pt x="1929" y="111"/>
                        <a:pt x="1929" y="111"/>
                        <a:pt x="1929" y="111"/>
                      </a:cubicBezTo>
                      <a:cubicBezTo>
                        <a:pt x="1932" y="101"/>
                        <a:pt x="1932" y="101"/>
                        <a:pt x="1932" y="101"/>
                      </a:cubicBezTo>
                      <a:cubicBezTo>
                        <a:pt x="1934" y="92"/>
                        <a:pt x="1934" y="92"/>
                        <a:pt x="1934" y="92"/>
                      </a:cubicBezTo>
                      <a:cubicBezTo>
                        <a:pt x="1937" y="82"/>
                        <a:pt x="1937" y="82"/>
                        <a:pt x="1937" y="82"/>
                      </a:cubicBezTo>
                      <a:cubicBezTo>
                        <a:pt x="1940" y="73"/>
                        <a:pt x="1940" y="73"/>
                        <a:pt x="1940" y="73"/>
                      </a:cubicBezTo>
                      <a:cubicBezTo>
                        <a:pt x="1942" y="68"/>
                        <a:pt x="1942" y="68"/>
                        <a:pt x="1942" y="68"/>
                      </a:cubicBezTo>
                      <a:cubicBezTo>
                        <a:pt x="1943" y="63"/>
                        <a:pt x="1943" y="63"/>
                        <a:pt x="1943" y="63"/>
                      </a:cubicBezTo>
                      <a:cubicBezTo>
                        <a:pt x="1944" y="58"/>
                        <a:pt x="1944" y="58"/>
                        <a:pt x="1944" y="58"/>
                      </a:cubicBezTo>
                      <a:cubicBezTo>
                        <a:pt x="1946" y="54"/>
                        <a:pt x="1946" y="54"/>
                        <a:pt x="1946" y="54"/>
                      </a:cubicBezTo>
                      <a:cubicBezTo>
                        <a:pt x="1947" y="49"/>
                        <a:pt x="1947" y="49"/>
                        <a:pt x="1947" y="49"/>
                      </a:cubicBezTo>
                      <a:cubicBezTo>
                        <a:pt x="1950" y="39"/>
                        <a:pt x="1950" y="39"/>
                        <a:pt x="1950" y="39"/>
                      </a:cubicBezTo>
                      <a:cubicBezTo>
                        <a:pt x="1951" y="34"/>
                        <a:pt x="1951" y="34"/>
                        <a:pt x="1951" y="34"/>
                      </a:cubicBezTo>
                      <a:cubicBezTo>
                        <a:pt x="1953" y="29"/>
                        <a:pt x="1953" y="29"/>
                        <a:pt x="1953" y="29"/>
                      </a:cubicBezTo>
                      <a:cubicBezTo>
                        <a:pt x="1954" y="24"/>
                        <a:pt x="1954" y="24"/>
                        <a:pt x="1954" y="24"/>
                      </a:cubicBezTo>
                      <a:cubicBezTo>
                        <a:pt x="1956" y="20"/>
                        <a:pt x="1956" y="20"/>
                        <a:pt x="1956" y="20"/>
                      </a:cubicBezTo>
                      <a:cubicBezTo>
                        <a:pt x="1957" y="15"/>
                        <a:pt x="1957" y="15"/>
                        <a:pt x="1957" y="15"/>
                      </a:cubicBezTo>
                      <a:cubicBezTo>
                        <a:pt x="1959" y="10"/>
                        <a:pt x="1959" y="10"/>
                        <a:pt x="1959" y="10"/>
                      </a:cubicBezTo>
                      <a:cubicBezTo>
                        <a:pt x="1960" y="5"/>
                        <a:pt x="1960" y="5"/>
                        <a:pt x="1960" y="5"/>
                      </a:cubicBezTo>
                      <a:cubicBezTo>
                        <a:pt x="1961" y="0"/>
                        <a:pt x="1961" y="0"/>
                        <a:pt x="1961" y="0"/>
                      </a:cubicBezTo>
                    </a:path>
                  </a:pathLst>
                </a:custGeom>
                <a:noFill/>
                <a:ln w="28575" cap="flat">
                  <a:solidFill>
                    <a:srgbClr val="0062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7" name="Text Box 118"/>
                <p:cNvSpPr txBox="1">
                  <a:spLocks noChangeArrowheads="1"/>
                </p:cNvSpPr>
                <p:nvPr/>
              </p:nvSpPr>
              <p:spPr bwMode="auto">
                <a:xfrm>
                  <a:off x="1415" y="6166"/>
                  <a:ext cx="400" cy="4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/>
                <a:lstStyle/>
                <a:p>
                  <a:r>
                    <a:rPr lang="uk-UA" altLang="ru-RU" sz="1400" b="1" i="1">
                      <a:solidFill>
                        <a:srgbClr val="0000E3"/>
                      </a:solidFill>
                      <a:latin typeface="Arial" charset="0"/>
                    </a:rPr>
                    <a:t>x</a:t>
                  </a:r>
                  <a:r>
                    <a:rPr lang="uk-UA" altLang="ru-RU" sz="1400" b="1" i="1" baseline="-25000">
                      <a:solidFill>
                        <a:srgbClr val="0000E3"/>
                      </a:solidFill>
                      <a:latin typeface="Arial" charset="0"/>
                    </a:rPr>
                    <a:t>1</a:t>
                  </a:r>
                  <a:endParaRPr lang="uk-UA" altLang="ru-RU" sz="1800">
                    <a:latin typeface="Arial" charset="0"/>
                  </a:endParaRPr>
                </a:p>
              </p:txBody>
            </p:sp>
            <p:sp>
              <p:nvSpPr>
                <p:cNvPr id="18" name="Text Box 119"/>
                <p:cNvSpPr txBox="1">
                  <a:spLocks noChangeArrowheads="1"/>
                </p:cNvSpPr>
                <p:nvPr/>
              </p:nvSpPr>
              <p:spPr bwMode="auto">
                <a:xfrm>
                  <a:off x="2599" y="6164"/>
                  <a:ext cx="400" cy="4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/>
                <a:lstStyle/>
                <a:p>
                  <a:r>
                    <a:rPr lang="uk-UA" altLang="ru-RU" sz="1400" b="1" i="1">
                      <a:solidFill>
                        <a:srgbClr val="0000E3"/>
                      </a:solidFill>
                      <a:latin typeface="Arial" charset="0"/>
                    </a:rPr>
                    <a:t>x</a:t>
                  </a:r>
                  <a:r>
                    <a:rPr lang="uk-UA" altLang="ru-RU" sz="1400" b="1" i="1" baseline="-25000">
                      <a:solidFill>
                        <a:srgbClr val="0000E3"/>
                      </a:solidFill>
                      <a:latin typeface="Arial" charset="0"/>
                    </a:rPr>
                    <a:t>2</a:t>
                  </a:r>
                  <a:endParaRPr lang="uk-UA" altLang="ru-RU" sz="1800">
                    <a:latin typeface="Arial" charset="0"/>
                  </a:endParaRPr>
                </a:p>
              </p:txBody>
            </p:sp>
            <p:sp>
              <p:nvSpPr>
                <p:cNvPr id="19" name="Oval 120"/>
                <p:cNvSpPr>
                  <a:spLocks noChangeArrowheads="1"/>
                </p:cNvSpPr>
                <p:nvPr/>
              </p:nvSpPr>
              <p:spPr bwMode="auto">
                <a:xfrm flipV="1">
                  <a:off x="1581" y="6146"/>
                  <a:ext cx="113" cy="113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0" name="Oval 121"/>
                <p:cNvSpPr>
                  <a:spLocks noChangeArrowheads="1"/>
                </p:cNvSpPr>
                <p:nvPr/>
              </p:nvSpPr>
              <p:spPr bwMode="auto">
                <a:xfrm flipV="1">
                  <a:off x="2466" y="6146"/>
                  <a:ext cx="113" cy="113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" name="Text Box 122"/>
              <p:cNvSpPr txBox="1">
                <a:spLocks noChangeArrowheads="1"/>
              </p:cNvSpPr>
              <p:nvPr/>
            </p:nvSpPr>
            <p:spPr bwMode="auto">
              <a:xfrm>
                <a:off x="1464" y="1216"/>
                <a:ext cx="237" cy="1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uk-UA" altLang="ru-RU" sz="1600">
                    <a:solidFill>
                      <a:srgbClr val="FF0000"/>
                    </a:solidFill>
                    <a:latin typeface="Arial Black" pitchFamily="34" charset="0"/>
                  </a:rPr>
                  <a:t>+</a:t>
                </a:r>
                <a:endParaRPr lang="uk-UA" altLang="ru-RU" sz="1800">
                  <a:latin typeface="Arial" charset="0"/>
                </a:endParaRPr>
              </a:p>
            </p:txBody>
          </p:sp>
          <p:sp>
            <p:nvSpPr>
              <p:cNvPr id="11" name="Text Box 123"/>
              <p:cNvSpPr txBox="1">
                <a:spLocks noChangeArrowheads="1"/>
              </p:cNvSpPr>
              <p:nvPr/>
            </p:nvSpPr>
            <p:spPr bwMode="auto">
              <a:xfrm>
                <a:off x="690" y="1234"/>
                <a:ext cx="149" cy="2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uk-UA" altLang="ru-RU" sz="1600">
                    <a:solidFill>
                      <a:srgbClr val="FF0000"/>
                    </a:solidFill>
                    <a:latin typeface="Arial Black" pitchFamily="34" charset="0"/>
                  </a:rPr>
                  <a:t>+</a:t>
                </a:r>
                <a:endParaRPr lang="uk-UA" altLang="ru-RU" sz="1800">
                  <a:latin typeface="Arial" charset="0"/>
                </a:endParaRPr>
              </a:p>
            </p:txBody>
          </p:sp>
          <p:sp>
            <p:nvSpPr>
              <p:cNvPr id="12" name="Line 124"/>
              <p:cNvSpPr>
                <a:spLocks noChangeShapeType="1"/>
              </p:cNvSpPr>
              <p:nvPr/>
            </p:nvSpPr>
            <p:spPr bwMode="auto">
              <a:xfrm>
                <a:off x="609" y="1441"/>
                <a:ext cx="372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Line 125"/>
              <p:cNvSpPr>
                <a:spLocks noChangeShapeType="1"/>
              </p:cNvSpPr>
              <p:nvPr/>
            </p:nvSpPr>
            <p:spPr bwMode="auto">
              <a:xfrm>
                <a:off x="1383" y="1441"/>
                <a:ext cx="358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Line 126"/>
              <p:cNvSpPr>
                <a:spLocks noChangeShapeType="1"/>
              </p:cNvSpPr>
              <p:nvPr/>
            </p:nvSpPr>
            <p:spPr bwMode="auto">
              <a:xfrm>
                <a:off x="1156" y="1486"/>
                <a:ext cx="62" cy="0"/>
              </a:xfrm>
              <a:prstGeom prst="line">
                <a:avLst/>
              </a:prstGeom>
              <a:noFill/>
              <a:ln w="28575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graphicFrame>
        <p:nvGraphicFramePr>
          <p:cNvPr id="21" name="Object 1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8483434"/>
              </p:ext>
            </p:extLst>
          </p:nvPr>
        </p:nvGraphicFramePr>
        <p:xfrm>
          <a:off x="1327348" y="1828800"/>
          <a:ext cx="2668588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8" name="Формула" r:id="rId3" imgW="2234880" imgH="761760" progId="Equation.3">
                  <p:embed/>
                </p:oleObj>
              </mc:Choice>
              <mc:Fallback>
                <p:oleObj name="Формула" r:id="rId3" imgW="2234880" imgH="7617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7348" y="1828800"/>
                        <a:ext cx="2668588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" name="Group 128"/>
          <p:cNvGrpSpPr>
            <a:grpSpLocks/>
          </p:cNvGrpSpPr>
          <p:nvPr/>
        </p:nvGrpSpPr>
        <p:grpSpPr bwMode="auto">
          <a:xfrm>
            <a:off x="1466478" y="4254500"/>
            <a:ext cx="2457450" cy="754063"/>
            <a:chOff x="521" y="2328"/>
            <a:chExt cx="1332" cy="475"/>
          </a:xfrm>
        </p:grpSpPr>
        <p:grpSp>
          <p:nvGrpSpPr>
            <p:cNvPr id="23" name="Group 129"/>
            <p:cNvGrpSpPr>
              <a:grpSpLocks/>
            </p:cNvGrpSpPr>
            <p:nvPr/>
          </p:nvGrpSpPr>
          <p:grpSpPr bwMode="auto">
            <a:xfrm>
              <a:off x="521" y="2328"/>
              <a:ext cx="1332" cy="475"/>
              <a:chOff x="6720" y="2318"/>
              <a:chExt cx="3330" cy="1188"/>
            </a:xfrm>
          </p:grpSpPr>
          <p:sp>
            <p:nvSpPr>
              <p:cNvPr id="28" name="Line 130"/>
              <p:cNvSpPr>
                <a:spLocks noChangeShapeType="1"/>
              </p:cNvSpPr>
              <p:nvPr/>
            </p:nvSpPr>
            <p:spPr bwMode="auto">
              <a:xfrm flipV="1">
                <a:off x="6720" y="3141"/>
                <a:ext cx="283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" name="Freeform 131"/>
              <p:cNvSpPr>
                <a:spLocks/>
              </p:cNvSpPr>
              <p:nvPr/>
            </p:nvSpPr>
            <p:spPr bwMode="auto">
              <a:xfrm>
                <a:off x="7424" y="2318"/>
                <a:ext cx="1631" cy="827"/>
              </a:xfrm>
              <a:custGeom>
                <a:avLst/>
                <a:gdLst>
                  <a:gd name="T0" fmla="*/ 12 w 1961"/>
                  <a:gd name="T1" fmla="*/ 44 h 1697"/>
                  <a:gd name="T2" fmla="*/ 29 w 1961"/>
                  <a:gd name="T3" fmla="*/ 101 h 1697"/>
                  <a:gd name="T4" fmla="*/ 55 w 1961"/>
                  <a:gd name="T5" fmla="*/ 186 h 1697"/>
                  <a:gd name="T6" fmla="*/ 80 w 1961"/>
                  <a:gd name="T7" fmla="*/ 268 h 1697"/>
                  <a:gd name="T8" fmla="*/ 106 w 1961"/>
                  <a:gd name="T9" fmla="*/ 348 h 1697"/>
                  <a:gd name="T10" fmla="*/ 131 w 1961"/>
                  <a:gd name="T11" fmla="*/ 425 h 1697"/>
                  <a:gd name="T12" fmla="*/ 157 w 1961"/>
                  <a:gd name="T13" fmla="*/ 501 h 1697"/>
                  <a:gd name="T14" fmla="*/ 182 w 1961"/>
                  <a:gd name="T15" fmla="*/ 574 h 1697"/>
                  <a:gd name="T16" fmla="*/ 208 w 1961"/>
                  <a:gd name="T17" fmla="*/ 644 h 1697"/>
                  <a:gd name="T18" fmla="*/ 233 w 1961"/>
                  <a:gd name="T19" fmla="*/ 713 h 1697"/>
                  <a:gd name="T20" fmla="*/ 259 w 1961"/>
                  <a:gd name="T21" fmla="*/ 779 h 1697"/>
                  <a:gd name="T22" fmla="*/ 285 w 1961"/>
                  <a:gd name="T23" fmla="*/ 843 h 1697"/>
                  <a:gd name="T24" fmla="*/ 310 w 1961"/>
                  <a:gd name="T25" fmla="*/ 904 h 1697"/>
                  <a:gd name="T26" fmla="*/ 336 w 1961"/>
                  <a:gd name="T27" fmla="*/ 963 h 1697"/>
                  <a:gd name="T28" fmla="*/ 361 w 1961"/>
                  <a:gd name="T29" fmla="*/ 1020 h 1697"/>
                  <a:gd name="T30" fmla="*/ 387 w 1961"/>
                  <a:gd name="T31" fmla="*/ 1075 h 1697"/>
                  <a:gd name="T32" fmla="*/ 412 w 1961"/>
                  <a:gd name="T33" fmla="*/ 1127 h 1697"/>
                  <a:gd name="T34" fmla="*/ 440 w 1961"/>
                  <a:gd name="T35" fmla="*/ 1183 h 1697"/>
                  <a:gd name="T36" fmla="*/ 466 w 1961"/>
                  <a:gd name="T37" fmla="*/ 1230 h 1697"/>
                  <a:gd name="T38" fmla="*/ 491 w 1961"/>
                  <a:gd name="T39" fmla="*/ 1275 h 1697"/>
                  <a:gd name="T40" fmla="*/ 517 w 1961"/>
                  <a:gd name="T41" fmla="*/ 1318 h 1697"/>
                  <a:gd name="T42" fmla="*/ 545 w 1961"/>
                  <a:gd name="T43" fmla="*/ 1363 h 1697"/>
                  <a:gd name="T44" fmla="*/ 574 w 1961"/>
                  <a:gd name="T45" fmla="*/ 1405 h 1697"/>
                  <a:gd name="T46" fmla="*/ 625 w 1961"/>
                  <a:gd name="T47" fmla="*/ 1474 h 1697"/>
                  <a:gd name="T48" fmla="*/ 676 w 1961"/>
                  <a:gd name="T49" fmla="*/ 1533 h 1697"/>
                  <a:gd name="T50" fmla="*/ 727 w 1961"/>
                  <a:gd name="T51" fmla="*/ 1583 h 1697"/>
                  <a:gd name="T52" fmla="*/ 778 w 1961"/>
                  <a:gd name="T53" fmla="*/ 1625 h 1697"/>
                  <a:gd name="T54" fmla="*/ 829 w 1961"/>
                  <a:gd name="T55" fmla="*/ 1656 h 1697"/>
                  <a:gd name="T56" fmla="*/ 880 w 1961"/>
                  <a:gd name="T57" fmla="*/ 1679 h 1697"/>
                  <a:gd name="T58" fmla="*/ 931 w 1961"/>
                  <a:gd name="T59" fmla="*/ 1693 h 1697"/>
                  <a:gd name="T60" fmla="*/ 982 w 1961"/>
                  <a:gd name="T61" fmla="*/ 1697 h 1697"/>
                  <a:gd name="T62" fmla="*/ 1033 w 1961"/>
                  <a:gd name="T63" fmla="*/ 1692 h 1697"/>
                  <a:gd name="T64" fmla="*/ 1084 w 1961"/>
                  <a:gd name="T65" fmla="*/ 1678 h 1697"/>
                  <a:gd name="T66" fmla="*/ 1135 w 1961"/>
                  <a:gd name="T67" fmla="*/ 1655 h 1697"/>
                  <a:gd name="T68" fmla="*/ 1186 w 1961"/>
                  <a:gd name="T69" fmla="*/ 1622 h 1697"/>
                  <a:gd name="T70" fmla="*/ 1237 w 1961"/>
                  <a:gd name="T71" fmla="*/ 1581 h 1697"/>
                  <a:gd name="T72" fmla="*/ 1288 w 1961"/>
                  <a:gd name="T73" fmla="*/ 1530 h 1697"/>
                  <a:gd name="T74" fmla="*/ 1339 w 1961"/>
                  <a:gd name="T75" fmla="*/ 1470 h 1697"/>
                  <a:gd name="T76" fmla="*/ 1390 w 1961"/>
                  <a:gd name="T77" fmla="*/ 1401 h 1697"/>
                  <a:gd name="T78" fmla="*/ 1416 w 1961"/>
                  <a:gd name="T79" fmla="*/ 1363 h 1697"/>
                  <a:gd name="T80" fmla="*/ 1444 w 1961"/>
                  <a:gd name="T81" fmla="*/ 1318 h 1697"/>
                  <a:gd name="T82" fmla="*/ 1470 w 1961"/>
                  <a:gd name="T83" fmla="*/ 1275 h 1697"/>
                  <a:gd name="T84" fmla="*/ 1495 w 1961"/>
                  <a:gd name="T85" fmla="*/ 1230 h 1697"/>
                  <a:gd name="T86" fmla="*/ 1521 w 1961"/>
                  <a:gd name="T87" fmla="*/ 1183 h 1697"/>
                  <a:gd name="T88" fmla="*/ 1549 w 1961"/>
                  <a:gd name="T89" fmla="*/ 1127 h 1697"/>
                  <a:gd name="T90" fmla="*/ 1574 w 1961"/>
                  <a:gd name="T91" fmla="*/ 1075 h 1697"/>
                  <a:gd name="T92" fmla="*/ 1600 w 1961"/>
                  <a:gd name="T93" fmla="*/ 1020 h 1697"/>
                  <a:gd name="T94" fmla="*/ 1625 w 1961"/>
                  <a:gd name="T95" fmla="*/ 963 h 1697"/>
                  <a:gd name="T96" fmla="*/ 1651 w 1961"/>
                  <a:gd name="T97" fmla="*/ 904 h 1697"/>
                  <a:gd name="T98" fmla="*/ 1676 w 1961"/>
                  <a:gd name="T99" fmla="*/ 843 h 1697"/>
                  <a:gd name="T100" fmla="*/ 1702 w 1961"/>
                  <a:gd name="T101" fmla="*/ 779 h 1697"/>
                  <a:gd name="T102" fmla="*/ 1728 w 1961"/>
                  <a:gd name="T103" fmla="*/ 713 h 1697"/>
                  <a:gd name="T104" fmla="*/ 1753 w 1961"/>
                  <a:gd name="T105" fmla="*/ 644 h 1697"/>
                  <a:gd name="T106" fmla="*/ 1779 w 1961"/>
                  <a:gd name="T107" fmla="*/ 574 h 1697"/>
                  <a:gd name="T108" fmla="*/ 1804 w 1961"/>
                  <a:gd name="T109" fmla="*/ 501 h 1697"/>
                  <a:gd name="T110" fmla="*/ 1830 w 1961"/>
                  <a:gd name="T111" fmla="*/ 425 h 1697"/>
                  <a:gd name="T112" fmla="*/ 1855 w 1961"/>
                  <a:gd name="T113" fmla="*/ 348 h 1697"/>
                  <a:gd name="T114" fmla="*/ 1881 w 1961"/>
                  <a:gd name="T115" fmla="*/ 268 h 1697"/>
                  <a:gd name="T116" fmla="*/ 1906 w 1961"/>
                  <a:gd name="T117" fmla="*/ 186 h 1697"/>
                  <a:gd name="T118" fmla="*/ 1932 w 1961"/>
                  <a:gd name="T119" fmla="*/ 101 h 1697"/>
                  <a:gd name="T120" fmla="*/ 1950 w 1961"/>
                  <a:gd name="T121" fmla="*/ 39 h 1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61" h="1697">
                    <a:moveTo>
                      <a:pt x="0" y="0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7" y="58"/>
                      <a:pt x="17" y="58"/>
                      <a:pt x="17" y="58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21" y="73"/>
                      <a:pt x="21" y="73"/>
                      <a:pt x="21" y="73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5" y="120"/>
                      <a:pt x="35" y="120"/>
                      <a:pt x="35" y="120"/>
                    </a:cubicBezTo>
                    <a:cubicBezTo>
                      <a:pt x="38" y="130"/>
                      <a:pt x="38" y="130"/>
                      <a:pt x="38" y="130"/>
                    </a:cubicBezTo>
                    <a:cubicBezTo>
                      <a:pt x="41" y="139"/>
                      <a:pt x="41" y="139"/>
                      <a:pt x="41" y="139"/>
                    </a:cubicBezTo>
                    <a:cubicBezTo>
                      <a:pt x="44" y="149"/>
                      <a:pt x="44" y="149"/>
                      <a:pt x="44" y="149"/>
                    </a:cubicBezTo>
                    <a:cubicBezTo>
                      <a:pt x="46" y="158"/>
                      <a:pt x="46" y="158"/>
                      <a:pt x="46" y="158"/>
                    </a:cubicBezTo>
                    <a:cubicBezTo>
                      <a:pt x="49" y="167"/>
                      <a:pt x="49" y="167"/>
                      <a:pt x="49" y="167"/>
                    </a:cubicBezTo>
                    <a:cubicBezTo>
                      <a:pt x="52" y="177"/>
                      <a:pt x="52" y="177"/>
                      <a:pt x="52" y="177"/>
                    </a:cubicBezTo>
                    <a:cubicBezTo>
                      <a:pt x="55" y="186"/>
                      <a:pt x="55" y="186"/>
                      <a:pt x="55" y="186"/>
                    </a:cubicBezTo>
                    <a:cubicBezTo>
                      <a:pt x="58" y="195"/>
                      <a:pt x="58" y="195"/>
                      <a:pt x="58" y="195"/>
                    </a:cubicBezTo>
                    <a:cubicBezTo>
                      <a:pt x="61" y="204"/>
                      <a:pt x="61" y="204"/>
                      <a:pt x="61" y="204"/>
                    </a:cubicBezTo>
                    <a:cubicBezTo>
                      <a:pt x="63" y="214"/>
                      <a:pt x="63" y="214"/>
                      <a:pt x="63" y="214"/>
                    </a:cubicBezTo>
                    <a:cubicBezTo>
                      <a:pt x="66" y="223"/>
                      <a:pt x="66" y="223"/>
                      <a:pt x="66" y="223"/>
                    </a:cubicBezTo>
                    <a:cubicBezTo>
                      <a:pt x="69" y="232"/>
                      <a:pt x="69" y="232"/>
                      <a:pt x="69" y="232"/>
                    </a:cubicBezTo>
                    <a:cubicBezTo>
                      <a:pt x="72" y="241"/>
                      <a:pt x="72" y="241"/>
                      <a:pt x="72" y="241"/>
                    </a:cubicBezTo>
                    <a:cubicBezTo>
                      <a:pt x="75" y="250"/>
                      <a:pt x="75" y="250"/>
                      <a:pt x="75" y="250"/>
                    </a:cubicBezTo>
                    <a:cubicBezTo>
                      <a:pt x="78" y="259"/>
                      <a:pt x="78" y="259"/>
                      <a:pt x="78" y="259"/>
                    </a:cubicBezTo>
                    <a:cubicBezTo>
                      <a:pt x="80" y="268"/>
                      <a:pt x="80" y="268"/>
                      <a:pt x="80" y="268"/>
                    </a:cubicBezTo>
                    <a:cubicBezTo>
                      <a:pt x="83" y="277"/>
                      <a:pt x="83" y="277"/>
                      <a:pt x="83" y="277"/>
                    </a:cubicBezTo>
                    <a:cubicBezTo>
                      <a:pt x="86" y="286"/>
                      <a:pt x="86" y="286"/>
                      <a:pt x="86" y="286"/>
                    </a:cubicBezTo>
                    <a:cubicBezTo>
                      <a:pt x="89" y="295"/>
                      <a:pt x="89" y="295"/>
                      <a:pt x="89" y="295"/>
                    </a:cubicBezTo>
                    <a:cubicBezTo>
                      <a:pt x="92" y="304"/>
                      <a:pt x="92" y="304"/>
                      <a:pt x="92" y="304"/>
                    </a:cubicBezTo>
                    <a:cubicBezTo>
                      <a:pt x="95" y="313"/>
                      <a:pt x="95" y="313"/>
                      <a:pt x="95" y="313"/>
                    </a:cubicBezTo>
                    <a:cubicBezTo>
                      <a:pt x="97" y="322"/>
                      <a:pt x="97" y="322"/>
                      <a:pt x="97" y="322"/>
                    </a:cubicBezTo>
                    <a:cubicBezTo>
                      <a:pt x="100" y="330"/>
                      <a:pt x="100" y="330"/>
                      <a:pt x="100" y="330"/>
                    </a:cubicBezTo>
                    <a:cubicBezTo>
                      <a:pt x="103" y="339"/>
                      <a:pt x="103" y="339"/>
                      <a:pt x="103" y="339"/>
                    </a:cubicBezTo>
                    <a:cubicBezTo>
                      <a:pt x="106" y="348"/>
                      <a:pt x="106" y="348"/>
                      <a:pt x="106" y="348"/>
                    </a:cubicBezTo>
                    <a:cubicBezTo>
                      <a:pt x="109" y="357"/>
                      <a:pt x="109" y="357"/>
                      <a:pt x="109" y="357"/>
                    </a:cubicBezTo>
                    <a:cubicBezTo>
                      <a:pt x="112" y="365"/>
                      <a:pt x="112" y="365"/>
                      <a:pt x="112" y="365"/>
                    </a:cubicBezTo>
                    <a:cubicBezTo>
                      <a:pt x="114" y="374"/>
                      <a:pt x="114" y="374"/>
                      <a:pt x="114" y="374"/>
                    </a:cubicBezTo>
                    <a:cubicBezTo>
                      <a:pt x="117" y="383"/>
                      <a:pt x="117" y="383"/>
                      <a:pt x="117" y="383"/>
                    </a:cubicBezTo>
                    <a:cubicBezTo>
                      <a:pt x="120" y="391"/>
                      <a:pt x="120" y="391"/>
                      <a:pt x="120" y="391"/>
                    </a:cubicBezTo>
                    <a:cubicBezTo>
                      <a:pt x="123" y="400"/>
                      <a:pt x="123" y="400"/>
                      <a:pt x="123" y="400"/>
                    </a:cubicBezTo>
                    <a:cubicBezTo>
                      <a:pt x="126" y="408"/>
                      <a:pt x="126" y="408"/>
                      <a:pt x="126" y="408"/>
                    </a:cubicBezTo>
                    <a:cubicBezTo>
                      <a:pt x="129" y="417"/>
                      <a:pt x="129" y="417"/>
                      <a:pt x="129" y="417"/>
                    </a:cubicBezTo>
                    <a:cubicBezTo>
                      <a:pt x="131" y="425"/>
                      <a:pt x="131" y="425"/>
                      <a:pt x="131" y="425"/>
                    </a:cubicBezTo>
                    <a:cubicBezTo>
                      <a:pt x="134" y="434"/>
                      <a:pt x="134" y="434"/>
                      <a:pt x="134" y="434"/>
                    </a:cubicBezTo>
                    <a:cubicBezTo>
                      <a:pt x="137" y="442"/>
                      <a:pt x="137" y="442"/>
                      <a:pt x="137" y="442"/>
                    </a:cubicBezTo>
                    <a:cubicBezTo>
                      <a:pt x="140" y="451"/>
                      <a:pt x="140" y="451"/>
                      <a:pt x="140" y="451"/>
                    </a:cubicBezTo>
                    <a:cubicBezTo>
                      <a:pt x="143" y="459"/>
                      <a:pt x="143" y="459"/>
                      <a:pt x="143" y="459"/>
                    </a:cubicBezTo>
                    <a:cubicBezTo>
                      <a:pt x="146" y="468"/>
                      <a:pt x="146" y="468"/>
                      <a:pt x="146" y="468"/>
                    </a:cubicBezTo>
                    <a:cubicBezTo>
                      <a:pt x="148" y="476"/>
                      <a:pt x="148" y="476"/>
                      <a:pt x="148" y="476"/>
                    </a:cubicBezTo>
                    <a:cubicBezTo>
                      <a:pt x="151" y="484"/>
                      <a:pt x="151" y="484"/>
                      <a:pt x="151" y="484"/>
                    </a:cubicBezTo>
                    <a:cubicBezTo>
                      <a:pt x="154" y="493"/>
                      <a:pt x="154" y="493"/>
                      <a:pt x="154" y="493"/>
                    </a:cubicBezTo>
                    <a:cubicBezTo>
                      <a:pt x="157" y="501"/>
                      <a:pt x="157" y="501"/>
                      <a:pt x="157" y="501"/>
                    </a:cubicBezTo>
                    <a:cubicBezTo>
                      <a:pt x="160" y="509"/>
                      <a:pt x="160" y="509"/>
                      <a:pt x="160" y="509"/>
                    </a:cubicBezTo>
                    <a:cubicBezTo>
                      <a:pt x="163" y="517"/>
                      <a:pt x="163" y="517"/>
                      <a:pt x="163" y="517"/>
                    </a:cubicBezTo>
                    <a:cubicBezTo>
                      <a:pt x="165" y="525"/>
                      <a:pt x="165" y="525"/>
                      <a:pt x="165" y="525"/>
                    </a:cubicBezTo>
                    <a:cubicBezTo>
                      <a:pt x="168" y="533"/>
                      <a:pt x="168" y="533"/>
                      <a:pt x="168" y="533"/>
                    </a:cubicBezTo>
                    <a:cubicBezTo>
                      <a:pt x="171" y="542"/>
                      <a:pt x="171" y="542"/>
                      <a:pt x="171" y="542"/>
                    </a:cubicBezTo>
                    <a:cubicBezTo>
                      <a:pt x="174" y="550"/>
                      <a:pt x="174" y="550"/>
                      <a:pt x="174" y="550"/>
                    </a:cubicBezTo>
                    <a:cubicBezTo>
                      <a:pt x="177" y="558"/>
                      <a:pt x="177" y="558"/>
                      <a:pt x="177" y="558"/>
                    </a:cubicBezTo>
                    <a:cubicBezTo>
                      <a:pt x="180" y="566"/>
                      <a:pt x="180" y="566"/>
                      <a:pt x="180" y="566"/>
                    </a:cubicBezTo>
                    <a:cubicBezTo>
                      <a:pt x="182" y="574"/>
                      <a:pt x="182" y="574"/>
                      <a:pt x="182" y="574"/>
                    </a:cubicBezTo>
                    <a:cubicBezTo>
                      <a:pt x="185" y="582"/>
                      <a:pt x="185" y="582"/>
                      <a:pt x="185" y="582"/>
                    </a:cubicBezTo>
                    <a:cubicBezTo>
                      <a:pt x="188" y="590"/>
                      <a:pt x="188" y="590"/>
                      <a:pt x="188" y="590"/>
                    </a:cubicBezTo>
                    <a:cubicBezTo>
                      <a:pt x="191" y="598"/>
                      <a:pt x="191" y="598"/>
                      <a:pt x="191" y="598"/>
                    </a:cubicBezTo>
                    <a:cubicBezTo>
                      <a:pt x="194" y="605"/>
                      <a:pt x="194" y="605"/>
                      <a:pt x="194" y="605"/>
                    </a:cubicBezTo>
                    <a:cubicBezTo>
                      <a:pt x="197" y="613"/>
                      <a:pt x="197" y="613"/>
                      <a:pt x="197" y="613"/>
                    </a:cubicBezTo>
                    <a:cubicBezTo>
                      <a:pt x="199" y="621"/>
                      <a:pt x="199" y="621"/>
                      <a:pt x="199" y="621"/>
                    </a:cubicBezTo>
                    <a:cubicBezTo>
                      <a:pt x="202" y="629"/>
                      <a:pt x="202" y="629"/>
                      <a:pt x="202" y="629"/>
                    </a:cubicBezTo>
                    <a:cubicBezTo>
                      <a:pt x="205" y="637"/>
                      <a:pt x="205" y="637"/>
                      <a:pt x="205" y="637"/>
                    </a:cubicBezTo>
                    <a:cubicBezTo>
                      <a:pt x="208" y="644"/>
                      <a:pt x="208" y="644"/>
                      <a:pt x="208" y="644"/>
                    </a:cubicBezTo>
                    <a:cubicBezTo>
                      <a:pt x="211" y="652"/>
                      <a:pt x="211" y="652"/>
                      <a:pt x="211" y="652"/>
                    </a:cubicBezTo>
                    <a:cubicBezTo>
                      <a:pt x="214" y="660"/>
                      <a:pt x="214" y="660"/>
                      <a:pt x="214" y="660"/>
                    </a:cubicBezTo>
                    <a:cubicBezTo>
                      <a:pt x="216" y="667"/>
                      <a:pt x="216" y="667"/>
                      <a:pt x="216" y="667"/>
                    </a:cubicBezTo>
                    <a:cubicBezTo>
                      <a:pt x="219" y="675"/>
                      <a:pt x="219" y="675"/>
                      <a:pt x="219" y="675"/>
                    </a:cubicBezTo>
                    <a:cubicBezTo>
                      <a:pt x="222" y="683"/>
                      <a:pt x="222" y="683"/>
                      <a:pt x="222" y="683"/>
                    </a:cubicBezTo>
                    <a:cubicBezTo>
                      <a:pt x="225" y="690"/>
                      <a:pt x="225" y="690"/>
                      <a:pt x="225" y="690"/>
                    </a:cubicBezTo>
                    <a:cubicBezTo>
                      <a:pt x="228" y="698"/>
                      <a:pt x="228" y="698"/>
                      <a:pt x="228" y="698"/>
                    </a:cubicBezTo>
                    <a:cubicBezTo>
                      <a:pt x="231" y="705"/>
                      <a:pt x="231" y="705"/>
                      <a:pt x="231" y="705"/>
                    </a:cubicBezTo>
                    <a:cubicBezTo>
                      <a:pt x="233" y="713"/>
                      <a:pt x="233" y="713"/>
                      <a:pt x="233" y="713"/>
                    </a:cubicBezTo>
                    <a:cubicBezTo>
                      <a:pt x="236" y="720"/>
                      <a:pt x="236" y="720"/>
                      <a:pt x="236" y="720"/>
                    </a:cubicBezTo>
                    <a:cubicBezTo>
                      <a:pt x="239" y="728"/>
                      <a:pt x="239" y="728"/>
                      <a:pt x="239" y="728"/>
                    </a:cubicBezTo>
                    <a:cubicBezTo>
                      <a:pt x="242" y="735"/>
                      <a:pt x="242" y="735"/>
                      <a:pt x="242" y="735"/>
                    </a:cubicBezTo>
                    <a:cubicBezTo>
                      <a:pt x="245" y="742"/>
                      <a:pt x="245" y="742"/>
                      <a:pt x="245" y="742"/>
                    </a:cubicBezTo>
                    <a:cubicBezTo>
                      <a:pt x="248" y="750"/>
                      <a:pt x="248" y="750"/>
                      <a:pt x="248" y="750"/>
                    </a:cubicBezTo>
                    <a:cubicBezTo>
                      <a:pt x="250" y="757"/>
                      <a:pt x="250" y="757"/>
                      <a:pt x="250" y="757"/>
                    </a:cubicBezTo>
                    <a:cubicBezTo>
                      <a:pt x="253" y="764"/>
                      <a:pt x="253" y="764"/>
                      <a:pt x="253" y="764"/>
                    </a:cubicBezTo>
                    <a:cubicBezTo>
                      <a:pt x="256" y="772"/>
                      <a:pt x="256" y="772"/>
                      <a:pt x="256" y="772"/>
                    </a:cubicBezTo>
                    <a:cubicBezTo>
                      <a:pt x="259" y="779"/>
                      <a:pt x="259" y="779"/>
                      <a:pt x="259" y="779"/>
                    </a:cubicBezTo>
                    <a:cubicBezTo>
                      <a:pt x="262" y="786"/>
                      <a:pt x="262" y="786"/>
                      <a:pt x="262" y="786"/>
                    </a:cubicBezTo>
                    <a:cubicBezTo>
                      <a:pt x="265" y="793"/>
                      <a:pt x="265" y="793"/>
                      <a:pt x="265" y="793"/>
                    </a:cubicBezTo>
                    <a:cubicBezTo>
                      <a:pt x="267" y="800"/>
                      <a:pt x="267" y="800"/>
                      <a:pt x="267" y="800"/>
                    </a:cubicBezTo>
                    <a:cubicBezTo>
                      <a:pt x="270" y="808"/>
                      <a:pt x="270" y="808"/>
                      <a:pt x="270" y="808"/>
                    </a:cubicBezTo>
                    <a:cubicBezTo>
                      <a:pt x="273" y="815"/>
                      <a:pt x="273" y="815"/>
                      <a:pt x="273" y="815"/>
                    </a:cubicBezTo>
                    <a:cubicBezTo>
                      <a:pt x="276" y="822"/>
                      <a:pt x="276" y="822"/>
                      <a:pt x="276" y="822"/>
                    </a:cubicBezTo>
                    <a:cubicBezTo>
                      <a:pt x="279" y="829"/>
                      <a:pt x="279" y="829"/>
                      <a:pt x="279" y="829"/>
                    </a:cubicBezTo>
                    <a:cubicBezTo>
                      <a:pt x="282" y="836"/>
                      <a:pt x="282" y="836"/>
                      <a:pt x="282" y="836"/>
                    </a:cubicBezTo>
                    <a:cubicBezTo>
                      <a:pt x="285" y="843"/>
                      <a:pt x="285" y="843"/>
                      <a:pt x="285" y="843"/>
                    </a:cubicBezTo>
                    <a:cubicBezTo>
                      <a:pt x="287" y="850"/>
                      <a:pt x="287" y="850"/>
                      <a:pt x="287" y="850"/>
                    </a:cubicBezTo>
                    <a:cubicBezTo>
                      <a:pt x="290" y="857"/>
                      <a:pt x="290" y="857"/>
                      <a:pt x="290" y="857"/>
                    </a:cubicBezTo>
                    <a:cubicBezTo>
                      <a:pt x="293" y="863"/>
                      <a:pt x="293" y="863"/>
                      <a:pt x="293" y="863"/>
                    </a:cubicBezTo>
                    <a:cubicBezTo>
                      <a:pt x="296" y="870"/>
                      <a:pt x="296" y="870"/>
                      <a:pt x="296" y="870"/>
                    </a:cubicBezTo>
                    <a:cubicBezTo>
                      <a:pt x="299" y="877"/>
                      <a:pt x="299" y="877"/>
                      <a:pt x="299" y="877"/>
                    </a:cubicBezTo>
                    <a:cubicBezTo>
                      <a:pt x="302" y="884"/>
                      <a:pt x="302" y="884"/>
                      <a:pt x="302" y="884"/>
                    </a:cubicBezTo>
                    <a:cubicBezTo>
                      <a:pt x="304" y="891"/>
                      <a:pt x="304" y="891"/>
                      <a:pt x="304" y="891"/>
                    </a:cubicBezTo>
                    <a:cubicBezTo>
                      <a:pt x="307" y="897"/>
                      <a:pt x="307" y="897"/>
                      <a:pt x="307" y="897"/>
                    </a:cubicBezTo>
                    <a:cubicBezTo>
                      <a:pt x="310" y="904"/>
                      <a:pt x="310" y="904"/>
                      <a:pt x="310" y="904"/>
                    </a:cubicBezTo>
                    <a:cubicBezTo>
                      <a:pt x="313" y="911"/>
                      <a:pt x="313" y="911"/>
                      <a:pt x="313" y="911"/>
                    </a:cubicBezTo>
                    <a:cubicBezTo>
                      <a:pt x="316" y="918"/>
                      <a:pt x="316" y="918"/>
                      <a:pt x="316" y="918"/>
                    </a:cubicBezTo>
                    <a:cubicBezTo>
                      <a:pt x="319" y="924"/>
                      <a:pt x="319" y="924"/>
                      <a:pt x="319" y="924"/>
                    </a:cubicBezTo>
                    <a:cubicBezTo>
                      <a:pt x="321" y="931"/>
                      <a:pt x="321" y="931"/>
                      <a:pt x="321" y="931"/>
                    </a:cubicBezTo>
                    <a:cubicBezTo>
                      <a:pt x="324" y="937"/>
                      <a:pt x="324" y="937"/>
                      <a:pt x="324" y="937"/>
                    </a:cubicBezTo>
                    <a:cubicBezTo>
                      <a:pt x="327" y="944"/>
                      <a:pt x="327" y="944"/>
                      <a:pt x="327" y="944"/>
                    </a:cubicBezTo>
                    <a:cubicBezTo>
                      <a:pt x="330" y="950"/>
                      <a:pt x="330" y="950"/>
                      <a:pt x="330" y="950"/>
                    </a:cubicBezTo>
                    <a:cubicBezTo>
                      <a:pt x="333" y="957"/>
                      <a:pt x="333" y="957"/>
                      <a:pt x="333" y="957"/>
                    </a:cubicBezTo>
                    <a:cubicBezTo>
                      <a:pt x="336" y="963"/>
                      <a:pt x="336" y="963"/>
                      <a:pt x="336" y="963"/>
                    </a:cubicBezTo>
                    <a:cubicBezTo>
                      <a:pt x="338" y="970"/>
                      <a:pt x="338" y="970"/>
                      <a:pt x="338" y="970"/>
                    </a:cubicBezTo>
                    <a:cubicBezTo>
                      <a:pt x="341" y="976"/>
                      <a:pt x="341" y="976"/>
                      <a:pt x="341" y="976"/>
                    </a:cubicBezTo>
                    <a:cubicBezTo>
                      <a:pt x="344" y="983"/>
                      <a:pt x="344" y="983"/>
                      <a:pt x="344" y="983"/>
                    </a:cubicBezTo>
                    <a:cubicBezTo>
                      <a:pt x="347" y="989"/>
                      <a:pt x="347" y="989"/>
                      <a:pt x="347" y="989"/>
                    </a:cubicBezTo>
                    <a:cubicBezTo>
                      <a:pt x="350" y="995"/>
                      <a:pt x="350" y="995"/>
                      <a:pt x="350" y="995"/>
                    </a:cubicBezTo>
                    <a:cubicBezTo>
                      <a:pt x="353" y="1002"/>
                      <a:pt x="353" y="1002"/>
                      <a:pt x="353" y="1002"/>
                    </a:cubicBezTo>
                    <a:cubicBezTo>
                      <a:pt x="355" y="1008"/>
                      <a:pt x="355" y="1008"/>
                      <a:pt x="355" y="1008"/>
                    </a:cubicBezTo>
                    <a:cubicBezTo>
                      <a:pt x="358" y="1014"/>
                      <a:pt x="358" y="1014"/>
                      <a:pt x="358" y="1014"/>
                    </a:cubicBezTo>
                    <a:cubicBezTo>
                      <a:pt x="361" y="1020"/>
                      <a:pt x="361" y="1020"/>
                      <a:pt x="361" y="1020"/>
                    </a:cubicBezTo>
                    <a:cubicBezTo>
                      <a:pt x="364" y="1026"/>
                      <a:pt x="364" y="1026"/>
                      <a:pt x="364" y="1026"/>
                    </a:cubicBezTo>
                    <a:cubicBezTo>
                      <a:pt x="367" y="1033"/>
                      <a:pt x="367" y="1033"/>
                      <a:pt x="367" y="1033"/>
                    </a:cubicBezTo>
                    <a:cubicBezTo>
                      <a:pt x="370" y="1039"/>
                      <a:pt x="370" y="1039"/>
                      <a:pt x="370" y="1039"/>
                    </a:cubicBezTo>
                    <a:cubicBezTo>
                      <a:pt x="372" y="1045"/>
                      <a:pt x="372" y="1045"/>
                      <a:pt x="372" y="1045"/>
                    </a:cubicBezTo>
                    <a:cubicBezTo>
                      <a:pt x="375" y="1051"/>
                      <a:pt x="375" y="1051"/>
                      <a:pt x="375" y="1051"/>
                    </a:cubicBezTo>
                    <a:cubicBezTo>
                      <a:pt x="378" y="1057"/>
                      <a:pt x="378" y="1057"/>
                      <a:pt x="378" y="1057"/>
                    </a:cubicBezTo>
                    <a:cubicBezTo>
                      <a:pt x="381" y="1063"/>
                      <a:pt x="381" y="1063"/>
                      <a:pt x="381" y="1063"/>
                    </a:cubicBezTo>
                    <a:cubicBezTo>
                      <a:pt x="384" y="1069"/>
                      <a:pt x="384" y="1069"/>
                      <a:pt x="384" y="1069"/>
                    </a:cubicBezTo>
                    <a:cubicBezTo>
                      <a:pt x="387" y="1075"/>
                      <a:pt x="387" y="1075"/>
                      <a:pt x="387" y="1075"/>
                    </a:cubicBezTo>
                    <a:cubicBezTo>
                      <a:pt x="389" y="1081"/>
                      <a:pt x="389" y="1081"/>
                      <a:pt x="389" y="1081"/>
                    </a:cubicBezTo>
                    <a:cubicBezTo>
                      <a:pt x="392" y="1087"/>
                      <a:pt x="392" y="1087"/>
                      <a:pt x="392" y="1087"/>
                    </a:cubicBezTo>
                    <a:cubicBezTo>
                      <a:pt x="395" y="1093"/>
                      <a:pt x="395" y="1093"/>
                      <a:pt x="395" y="1093"/>
                    </a:cubicBezTo>
                    <a:cubicBezTo>
                      <a:pt x="398" y="1098"/>
                      <a:pt x="398" y="1098"/>
                      <a:pt x="398" y="1098"/>
                    </a:cubicBezTo>
                    <a:cubicBezTo>
                      <a:pt x="401" y="1104"/>
                      <a:pt x="401" y="1104"/>
                      <a:pt x="401" y="1104"/>
                    </a:cubicBezTo>
                    <a:cubicBezTo>
                      <a:pt x="404" y="1110"/>
                      <a:pt x="404" y="1110"/>
                      <a:pt x="404" y="1110"/>
                    </a:cubicBezTo>
                    <a:cubicBezTo>
                      <a:pt x="406" y="1116"/>
                      <a:pt x="406" y="1116"/>
                      <a:pt x="406" y="1116"/>
                    </a:cubicBezTo>
                    <a:cubicBezTo>
                      <a:pt x="409" y="1121"/>
                      <a:pt x="409" y="1121"/>
                      <a:pt x="409" y="1121"/>
                    </a:cubicBezTo>
                    <a:cubicBezTo>
                      <a:pt x="412" y="1127"/>
                      <a:pt x="412" y="1127"/>
                      <a:pt x="412" y="1127"/>
                    </a:cubicBezTo>
                    <a:cubicBezTo>
                      <a:pt x="415" y="1133"/>
                      <a:pt x="415" y="1133"/>
                      <a:pt x="415" y="1133"/>
                    </a:cubicBezTo>
                    <a:cubicBezTo>
                      <a:pt x="418" y="1138"/>
                      <a:pt x="418" y="1138"/>
                      <a:pt x="418" y="1138"/>
                    </a:cubicBezTo>
                    <a:cubicBezTo>
                      <a:pt x="421" y="1144"/>
                      <a:pt x="421" y="1144"/>
                      <a:pt x="421" y="1144"/>
                    </a:cubicBezTo>
                    <a:cubicBezTo>
                      <a:pt x="423" y="1150"/>
                      <a:pt x="423" y="1150"/>
                      <a:pt x="423" y="1150"/>
                    </a:cubicBezTo>
                    <a:cubicBezTo>
                      <a:pt x="426" y="1155"/>
                      <a:pt x="426" y="1155"/>
                      <a:pt x="426" y="1155"/>
                    </a:cubicBezTo>
                    <a:cubicBezTo>
                      <a:pt x="429" y="1161"/>
                      <a:pt x="429" y="1161"/>
                      <a:pt x="429" y="1161"/>
                    </a:cubicBezTo>
                    <a:cubicBezTo>
                      <a:pt x="435" y="1172"/>
                      <a:pt x="435" y="1172"/>
                      <a:pt x="435" y="1172"/>
                    </a:cubicBezTo>
                    <a:cubicBezTo>
                      <a:pt x="438" y="1177"/>
                      <a:pt x="438" y="1177"/>
                      <a:pt x="438" y="1177"/>
                    </a:cubicBezTo>
                    <a:cubicBezTo>
                      <a:pt x="440" y="1183"/>
                      <a:pt x="440" y="1183"/>
                      <a:pt x="440" y="1183"/>
                    </a:cubicBezTo>
                    <a:cubicBezTo>
                      <a:pt x="443" y="1188"/>
                      <a:pt x="443" y="1188"/>
                      <a:pt x="443" y="1188"/>
                    </a:cubicBezTo>
                    <a:cubicBezTo>
                      <a:pt x="446" y="1193"/>
                      <a:pt x="446" y="1193"/>
                      <a:pt x="446" y="1193"/>
                    </a:cubicBezTo>
                    <a:cubicBezTo>
                      <a:pt x="449" y="1199"/>
                      <a:pt x="449" y="1199"/>
                      <a:pt x="449" y="1199"/>
                    </a:cubicBezTo>
                    <a:cubicBezTo>
                      <a:pt x="452" y="1204"/>
                      <a:pt x="452" y="1204"/>
                      <a:pt x="452" y="1204"/>
                    </a:cubicBezTo>
                    <a:cubicBezTo>
                      <a:pt x="455" y="1209"/>
                      <a:pt x="455" y="1209"/>
                      <a:pt x="455" y="1209"/>
                    </a:cubicBezTo>
                    <a:cubicBezTo>
                      <a:pt x="457" y="1214"/>
                      <a:pt x="457" y="1214"/>
                      <a:pt x="457" y="1214"/>
                    </a:cubicBezTo>
                    <a:cubicBezTo>
                      <a:pt x="460" y="1220"/>
                      <a:pt x="460" y="1220"/>
                      <a:pt x="460" y="1220"/>
                    </a:cubicBezTo>
                    <a:cubicBezTo>
                      <a:pt x="463" y="1225"/>
                      <a:pt x="463" y="1225"/>
                      <a:pt x="463" y="1225"/>
                    </a:cubicBezTo>
                    <a:cubicBezTo>
                      <a:pt x="466" y="1230"/>
                      <a:pt x="466" y="1230"/>
                      <a:pt x="466" y="1230"/>
                    </a:cubicBezTo>
                    <a:cubicBezTo>
                      <a:pt x="469" y="1235"/>
                      <a:pt x="469" y="1235"/>
                      <a:pt x="469" y="1235"/>
                    </a:cubicBezTo>
                    <a:cubicBezTo>
                      <a:pt x="472" y="1240"/>
                      <a:pt x="472" y="1240"/>
                      <a:pt x="472" y="1240"/>
                    </a:cubicBezTo>
                    <a:cubicBezTo>
                      <a:pt x="474" y="1245"/>
                      <a:pt x="474" y="1245"/>
                      <a:pt x="474" y="1245"/>
                    </a:cubicBezTo>
                    <a:cubicBezTo>
                      <a:pt x="477" y="1250"/>
                      <a:pt x="477" y="1250"/>
                      <a:pt x="477" y="1250"/>
                    </a:cubicBezTo>
                    <a:cubicBezTo>
                      <a:pt x="480" y="1255"/>
                      <a:pt x="480" y="1255"/>
                      <a:pt x="480" y="1255"/>
                    </a:cubicBezTo>
                    <a:cubicBezTo>
                      <a:pt x="483" y="1260"/>
                      <a:pt x="483" y="1260"/>
                      <a:pt x="483" y="1260"/>
                    </a:cubicBezTo>
                    <a:cubicBezTo>
                      <a:pt x="486" y="1265"/>
                      <a:pt x="486" y="1265"/>
                      <a:pt x="486" y="1265"/>
                    </a:cubicBezTo>
                    <a:cubicBezTo>
                      <a:pt x="489" y="1270"/>
                      <a:pt x="489" y="1270"/>
                      <a:pt x="489" y="1270"/>
                    </a:cubicBezTo>
                    <a:cubicBezTo>
                      <a:pt x="491" y="1275"/>
                      <a:pt x="491" y="1275"/>
                      <a:pt x="491" y="1275"/>
                    </a:cubicBezTo>
                    <a:cubicBezTo>
                      <a:pt x="494" y="1280"/>
                      <a:pt x="494" y="1280"/>
                      <a:pt x="494" y="1280"/>
                    </a:cubicBezTo>
                    <a:cubicBezTo>
                      <a:pt x="497" y="1285"/>
                      <a:pt x="497" y="1285"/>
                      <a:pt x="497" y="1285"/>
                    </a:cubicBezTo>
                    <a:cubicBezTo>
                      <a:pt x="500" y="1290"/>
                      <a:pt x="500" y="1290"/>
                      <a:pt x="500" y="1290"/>
                    </a:cubicBezTo>
                    <a:cubicBezTo>
                      <a:pt x="503" y="1295"/>
                      <a:pt x="503" y="1295"/>
                      <a:pt x="503" y="1295"/>
                    </a:cubicBezTo>
                    <a:cubicBezTo>
                      <a:pt x="506" y="1299"/>
                      <a:pt x="506" y="1299"/>
                      <a:pt x="506" y="1299"/>
                    </a:cubicBezTo>
                    <a:cubicBezTo>
                      <a:pt x="508" y="1304"/>
                      <a:pt x="508" y="1304"/>
                      <a:pt x="508" y="1304"/>
                    </a:cubicBezTo>
                    <a:cubicBezTo>
                      <a:pt x="511" y="1309"/>
                      <a:pt x="511" y="1309"/>
                      <a:pt x="511" y="1309"/>
                    </a:cubicBezTo>
                    <a:cubicBezTo>
                      <a:pt x="514" y="1313"/>
                      <a:pt x="514" y="1313"/>
                      <a:pt x="514" y="1313"/>
                    </a:cubicBezTo>
                    <a:cubicBezTo>
                      <a:pt x="517" y="1318"/>
                      <a:pt x="517" y="1318"/>
                      <a:pt x="517" y="1318"/>
                    </a:cubicBezTo>
                    <a:cubicBezTo>
                      <a:pt x="520" y="1323"/>
                      <a:pt x="520" y="1323"/>
                      <a:pt x="520" y="1323"/>
                    </a:cubicBezTo>
                    <a:cubicBezTo>
                      <a:pt x="523" y="1327"/>
                      <a:pt x="523" y="1327"/>
                      <a:pt x="523" y="1327"/>
                    </a:cubicBezTo>
                    <a:cubicBezTo>
                      <a:pt x="525" y="1332"/>
                      <a:pt x="525" y="1332"/>
                      <a:pt x="525" y="1332"/>
                    </a:cubicBezTo>
                    <a:cubicBezTo>
                      <a:pt x="531" y="1341"/>
                      <a:pt x="531" y="1341"/>
                      <a:pt x="531" y="1341"/>
                    </a:cubicBezTo>
                    <a:cubicBezTo>
                      <a:pt x="534" y="1345"/>
                      <a:pt x="534" y="1345"/>
                      <a:pt x="534" y="1345"/>
                    </a:cubicBezTo>
                    <a:cubicBezTo>
                      <a:pt x="537" y="1350"/>
                      <a:pt x="537" y="1350"/>
                      <a:pt x="537" y="1350"/>
                    </a:cubicBezTo>
                    <a:cubicBezTo>
                      <a:pt x="540" y="1354"/>
                      <a:pt x="540" y="1354"/>
                      <a:pt x="540" y="1354"/>
                    </a:cubicBezTo>
                    <a:cubicBezTo>
                      <a:pt x="542" y="1359"/>
                      <a:pt x="542" y="1359"/>
                      <a:pt x="542" y="1359"/>
                    </a:cubicBezTo>
                    <a:cubicBezTo>
                      <a:pt x="545" y="1363"/>
                      <a:pt x="545" y="1363"/>
                      <a:pt x="545" y="1363"/>
                    </a:cubicBezTo>
                    <a:cubicBezTo>
                      <a:pt x="548" y="1367"/>
                      <a:pt x="548" y="1367"/>
                      <a:pt x="548" y="1367"/>
                    </a:cubicBezTo>
                    <a:cubicBezTo>
                      <a:pt x="551" y="1372"/>
                      <a:pt x="551" y="1372"/>
                      <a:pt x="551" y="1372"/>
                    </a:cubicBezTo>
                    <a:cubicBezTo>
                      <a:pt x="554" y="1376"/>
                      <a:pt x="554" y="1376"/>
                      <a:pt x="554" y="1376"/>
                    </a:cubicBezTo>
                    <a:cubicBezTo>
                      <a:pt x="557" y="1380"/>
                      <a:pt x="557" y="1380"/>
                      <a:pt x="557" y="1380"/>
                    </a:cubicBezTo>
                    <a:cubicBezTo>
                      <a:pt x="560" y="1384"/>
                      <a:pt x="560" y="1384"/>
                      <a:pt x="560" y="1384"/>
                    </a:cubicBezTo>
                    <a:cubicBezTo>
                      <a:pt x="562" y="1389"/>
                      <a:pt x="562" y="1389"/>
                      <a:pt x="562" y="1389"/>
                    </a:cubicBezTo>
                    <a:cubicBezTo>
                      <a:pt x="565" y="1393"/>
                      <a:pt x="565" y="1393"/>
                      <a:pt x="565" y="1393"/>
                    </a:cubicBezTo>
                    <a:cubicBezTo>
                      <a:pt x="568" y="1397"/>
                      <a:pt x="568" y="1397"/>
                      <a:pt x="568" y="1397"/>
                    </a:cubicBezTo>
                    <a:cubicBezTo>
                      <a:pt x="574" y="1405"/>
                      <a:pt x="574" y="1405"/>
                      <a:pt x="574" y="1405"/>
                    </a:cubicBezTo>
                    <a:cubicBezTo>
                      <a:pt x="579" y="1413"/>
                      <a:pt x="579" y="1413"/>
                      <a:pt x="579" y="1413"/>
                    </a:cubicBezTo>
                    <a:cubicBezTo>
                      <a:pt x="585" y="1421"/>
                      <a:pt x="585" y="1421"/>
                      <a:pt x="585" y="1421"/>
                    </a:cubicBezTo>
                    <a:cubicBezTo>
                      <a:pt x="591" y="1429"/>
                      <a:pt x="591" y="1429"/>
                      <a:pt x="591" y="1429"/>
                    </a:cubicBezTo>
                    <a:cubicBezTo>
                      <a:pt x="596" y="1437"/>
                      <a:pt x="596" y="1437"/>
                      <a:pt x="596" y="1437"/>
                    </a:cubicBezTo>
                    <a:cubicBezTo>
                      <a:pt x="602" y="1444"/>
                      <a:pt x="602" y="1444"/>
                      <a:pt x="602" y="1444"/>
                    </a:cubicBezTo>
                    <a:cubicBezTo>
                      <a:pt x="608" y="1452"/>
                      <a:pt x="608" y="1452"/>
                      <a:pt x="608" y="1452"/>
                    </a:cubicBezTo>
                    <a:cubicBezTo>
                      <a:pt x="613" y="1459"/>
                      <a:pt x="613" y="1459"/>
                      <a:pt x="613" y="1459"/>
                    </a:cubicBezTo>
                    <a:cubicBezTo>
                      <a:pt x="619" y="1467"/>
                      <a:pt x="619" y="1467"/>
                      <a:pt x="619" y="1467"/>
                    </a:cubicBezTo>
                    <a:cubicBezTo>
                      <a:pt x="625" y="1474"/>
                      <a:pt x="625" y="1474"/>
                      <a:pt x="625" y="1474"/>
                    </a:cubicBezTo>
                    <a:cubicBezTo>
                      <a:pt x="630" y="1481"/>
                      <a:pt x="630" y="1481"/>
                      <a:pt x="630" y="1481"/>
                    </a:cubicBezTo>
                    <a:cubicBezTo>
                      <a:pt x="636" y="1488"/>
                      <a:pt x="636" y="1488"/>
                      <a:pt x="636" y="1488"/>
                    </a:cubicBezTo>
                    <a:cubicBezTo>
                      <a:pt x="642" y="1495"/>
                      <a:pt x="642" y="1495"/>
                      <a:pt x="642" y="1495"/>
                    </a:cubicBezTo>
                    <a:cubicBezTo>
                      <a:pt x="647" y="1501"/>
                      <a:pt x="647" y="1501"/>
                      <a:pt x="647" y="1501"/>
                    </a:cubicBezTo>
                    <a:cubicBezTo>
                      <a:pt x="653" y="1508"/>
                      <a:pt x="653" y="1508"/>
                      <a:pt x="653" y="1508"/>
                    </a:cubicBezTo>
                    <a:cubicBezTo>
                      <a:pt x="659" y="1514"/>
                      <a:pt x="659" y="1514"/>
                      <a:pt x="659" y="1514"/>
                    </a:cubicBezTo>
                    <a:cubicBezTo>
                      <a:pt x="664" y="1521"/>
                      <a:pt x="664" y="1521"/>
                      <a:pt x="664" y="1521"/>
                    </a:cubicBezTo>
                    <a:cubicBezTo>
                      <a:pt x="670" y="1527"/>
                      <a:pt x="670" y="1527"/>
                      <a:pt x="670" y="1527"/>
                    </a:cubicBezTo>
                    <a:cubicBezTo>
                      <a:pt x="676" y="1533"/>
                      <a:pt x="676" y="1533"/>
                      <a:pt x="676" y="1533"/>
                    </a:cubicBezTo>
                    <a:cubicBezTo>
                      <a:pt x="681" y="1539"/>
                      <a:pt x="681" y="1539"/>
                      <a:pt x="681" y="1539"/>
                    </a:cubicBezTo>
                    <a:cubicBezTo>
                      <a:pt x="687" y="1545"/>
                      <a:pt x="687" y="1545"/>
                      <a:pt x="687" y="1545"/>
                    </a:cubicBezTo>
                    <a:cubicBezTo>
                      <a:pt x="693" y="1551"/>
                      <a:pt x="693" y="1551"/>
                      <a:pt x="693" y="1551"/>
                    </a:cubicBezTo>
                    <a:cubicBezTo>
                      <a:pt x="698" y="1557"/>
                      <a:pt x="698" y="1557"/>
                      <a:pt x="698" y="1557"/>
                    </a:cubicBezTo>
                    <a:cubicBezTo>
                      <a:pt x="704" y="1562"/>
                      <a:pt x="704" y="1562"/>
                      <a:pt x="704" y="1562"/>
                    </a:cubicBezTo>
                    <a:cubicBezTo>
                      <a:pt x="710" y="1568"/>
                      <a:pt x="710" y="1568"/>
                      <a:pt x="710" y="1568"/>
                    </a:cubicBezTo>
                    <a:cubicBezTo>
                      <a:pt x="715" y="1573"/>
                      <a:pt x="715" y="1573"/>
                      <a:pt x="715" y="1573"/>
                    </a:cubicBezTo>
                    <a:cubicBezTo>
                      <a:pt x="721" y="1578"/>
                      <a:pt x="721" y="1578"/>
                      <a:pt x="721" y="1578"/>
                    </a:cubicBezTo>
                    <a:cubicBezTo>
                      <a:pt x="727" y="1583"/>
                      <a:pt x="727" y="1583"/>
                      <a:pt x="727" y="1583"/>
                    </a:cubicBezTo>
                    <a:cubicBezTo>
                      <a:pt x="732" y="1588"/>
                      <a:pt x="732" y="1588"/>
                      <a:pt x="732" y="1588"/>
                    </a:cubicBezTo>
                    <a:cubicBezTo>
                      <a:pt x="738" y="1593"/>
                      <a:pt x="738" y="1593"/>
                      <a:pt x="738" y="1593"/>
                    </a:cubicBezTo>
                    <a:cubicBezTo>
                      <a:pt x="744" y="1598"/>
                      <a:pt x="744" y="1598"/>
                      <a:pt x="744" y="1598"/>
                    </a:cubicBezTo>
                    <a:cubicBezTo>
                      <a:pt x="749" y="1603"/>
                      <a:pt x="749" y="1603"/>
                      <a:pt x="749" y="1603"/>
                    </a:cubicBezTo>
                    <a:cubicBezTo>
                      <a:pt x="755" y="1607"/>
                      <a:pt x="755" y="1607"/>
                      <a:pt x="755" y="1607"/>
                    </a:cubicBezTo>
                    <a:cubicBezTo>
                      <a:pt x="761" y="1612"/>
                      <a:pt x="761" y="1612"/>
                      <a:pt x="761" y="1612"/>
                    </a:cubicBezTo>
                    <a:cubicBezTo>
                      <a:pt x="766" y="1616"/>
                      <a:pt x="766" y="1616"/>
                      <a:pt x="766" y="1616"/>
                    </a:cubicBezTo>
                    <a:cubicBezTo>
                      <a:pt x="772" y="1620"/>
                      <a:pt x="772" y="1620"/>
                      <a:pt x="772" y="1620"/>
                    </a:cubicBezTo>
                    <a:cubicBezTo>
                      <a:pt x="778" y="1625"/>
                      <a:pt x="778" y="1625"/>
                      <a:pt x="778" y="1625"/>
                    </a:cubicBezTo>
                    <a:cubicBezTo>
                      <a:pt x="783" y="1629"/>
                      <a:pt x="783" y="1629"/>
                      <a:pt x="783" y="1629"/>
                    </a:cubicBezTo>
                    <a:cubicBezTo>
                      <a:pt x="789" y="1632"/>
                      <a:pt x="789" y="1632"/>
                      <a:pt x="789" y="1632"/>
                    </a:cubicBezTo>
                    <a:cubicBezTo>
                      <a:pt x="795" y="1636"/>
                      <a:pt x="795" y="1636"/>
                      <a:pt x="795" y="1636"/>
                    </a:cubicBezTo>
                    <a:cubicBezTo>
                      <a:pt x="800" y="1640"/>
                      <a:pt x="800" y="1640"/>
                      <a:pt x="800" y="1640"/>
                    </a:cubicBezTo>
                    <a:cubicBezTo>
                      <a:pt x="806" y="1643"/>
                      <a:pt x="806" y="1643"/>
                      <a:pt x="806" y="1643"/>
                    </a:cubicBezTo>
                    <a:cubicBezTo>
                      <a:pt x="812" y="1647"/>
                      <a:pt x="812" y="1647"/>
                      <a:pt x="812" y="1647"/>
                    </a:cubicBezTo>
                    <a:cubicBezTo>
                      <a:pt x="817" y="1650"/>
                      <a:pt x="817" y="1650"/>
                      <a:pt x="817" y="1650"/>
                    </a:cubicBezTo>
                    <a:cubicBezTo>
                      <a:pt x="823" y="1653"/>
                      <a:pt x="823" y="1653"/>
                      <a:pt x="823" y="1653"/>
                    </a:cubicBezTo>
                    <a:cubicBezTo>
                      <a:pt x="829" y="1656"/>
                      <a:pt x="829" y="1656"/>
                      <a:pt x="829" y="1656"/>
                    </a:cubicBezTo>
                    <a:cubicBezTo>
                      <a:pt x="834" y="1659"/>
                      <a:pt x="834" y="1659"/>
                      <a:pt x="834" y="1659"/>
                    </a:cubicBezTo>
                    <a:cubicBezTo>
                      <a:pt x="840" y="1662"/>
                      <a:pt x="840" y="1662"/>
                      <a:pt x="840" y="1662"/>
                    </a:cubicBezTo>
                    <a:cubicBezTo>
                      <a:pt x="846" y="1665"/>
                      <a:pt x="846" y="1665"/>
                      <a:pt x="846" y="1665"/>
                    </a:cubicBezTo>
                    <a:cubicBezTo>
                      <a:pt x="852" y="1668"/>
                      <a:pt x="852" y="1668"/>
                      <a:pt x="852" y="1668"/>
                    </a:cubicBezTo>
                    <a:cubicBezTo>
                      <a:pt x="857" y="1670"/>
                      <a:pt x="857" y="1670"/>
                      <a:pt x="857" y="1670"/>
                    </a:cubicBezTo>
                    <a:cubicBezTo>
                      <a:pt x="863" y="1673"/>
                      <a:pt x="863" y="1673"/>
                      <a:pt x="863" y="1673"/>
                    </a:cubicBezTo>
                    <a:cubicBezTo>
                      <a:pt x="869" y="1675"/>
                      <a:pt x="869" y="1675"/>
                      <a:pt x="869" y="1675"/>
                    </a:cubicBezTo>
                    <a:cubicBezTo>
                      <a:pt x="874" y="1677"/>
                      <a:pt x="874" y="1677"/>
                      <a:pt x="874" y="1677"/>
                    </a:cubicBezTo>
                    <a:cubicBezTo>
                      <a:pt x="880" y="1679"/>
                      <a:pt x="880" y="1679"/>
                      <a:pt x="880" y="1679"/>
                    </a:cubicBezTo>
                    <a:cubicBezTo>
                      <a:pt x="886" y="1681"/>
                      <a:pt x="886" y="1681"/>
                      <a:pt x="886" y="1681"/>
                    </a:cubicBezTo>
                    <a:cubicBezTo>
                      <a:pt x="891" y="1683"/>
                      <a:pt x="891" y="1683"/>
                      <a:pt x="891" y="1683"/>
                    </a:cubicBezTo>
                    <a:cubicBezTo>
                      <a:pt x="897" y="1685"/>
                      <a:pt x="897" y="1685"/>
                      <a:pt x="897" y="1685"/>
                    </a:cubicBezTo>
                    <a:cubicBezTo>
                      <a:pt x="903" y="1686"/>
                      <a:pt x="903" y="1686"/>
                      <a:pt x="903" y="1686"/>
                    </a:cubicBezTo>
                    <a:cubicBezTo>
                      <a:pt x="908" y="1688"/>
                      <a:pt x="908" y="1688"/>
                      <a:pt x="908" y="1688"/>
                    </a:cubicBezTo>
                    <a:cubicBezTo>
                      <a:pt x="914" y="1689"/>
                      <a:pt x="914" y="1689"/>
                      <a:pt x="914" y="1689"/>
                    </a:cubicBezTo>
                    <a:cubicBezTo>
                      <a:pt x="920" y="1690"/>
                      <a:pt x="920" y="1690"/>
                      <a:pt x="920" y="1690"/>
                    </a:cubicBezTo>
                    <a:cubicBezTo>
                      <a:pt x="925" y="1692"/>
                      <a:pt x="925" y="1692"/>
                      <a:pt x="925" y="1692"/>
                    </a:cubicBezTo>
                    <a:cubicBezTo>
                      <a:pt x="931" y="1693"/>
                      <a:pt x="931" y="1693"/>
                      <a:pt x="931" y="1693"/>
                    </a:cubicBezTo>
                    <a:cubicBezTo>
                      <a:pt x="937" y="1694"/>
                      <a:pt x="937" y="1694"/>
                      <a:pt x="937" y="1694"/>
                    </a:cubicBezTo>
                    <a:cubicBezTo>
                      <a:pt x="942" y="1694"/>
                      <a:pt x="942" y="1694"/>
                      <a:pt x="942" y="1694"/>
                    </a:cubicBezTo>
                    <a:cubicBezTo>
                      <a:pt x="948" y="1695"/>
                      <a:pt x="948" y="1695"/>
                      <a:pt x="948" y="1695"/>
                    </a:cubicBezTo>
                    <a:cubicBezTo>
                      <a:pt x="954" y="1696"/>
                      <a:pt x="954" y="1696"/>
                      <a:pt x="954" y="1696"/>
                    </a:cubicBezTo>
                    <a:cubicBezTo>
                      <a:pt x="959" y="1696"/>
                      <a:pt x="959" y="1696"/>
                      <a:pt x="959" y="1696"/>
                    </a:cubicBezTo>
                    <a:cubicBezTo>
                      <a:pt x="965" y="1697"/>
                      <a:pt x="965" y="1697"/>
                      <a:pt x="965" y="1697"/>
                    </a:cubicBezTo>
                    <a:cubicBezTo>
                      <a:pt x="971" y="1697"/>
                      <a:pt x="971" y="1697"/>
                      <a:pt x="971" y="1697"/>
                    </a:cubicBezTo>
                    <a:cubicBezTo>
                      <a:pt x="976" y="1697"/>
                      <a:pt x="976" y="1697"/>
                      <a:pt x="976" y="1697"/>
                    </a:cubicBezTo>
                    <a:cubicBezTo>
                      <a:pt x="982" y="1697"/>
                      <a:pt x="982" y="1697"/>
                      <a:pt x="982" y="1697"/>
                    </a:cubicBezTo>
                    <a:cubicBezTo>
                      <a:pt x="988" y="1697"/>
                      <a:pt x="988" y="1697"/>
                      <a:pt x="988" y="1697"/>
                    </a:cubicBezTo>
                    <a:cubicBezTo>
                      <a:pt x="993" y="1697"/>
                      <a:pt x="993" y="1697"/>
                      <a:pt x="993" y="1697"/>
                    </a:cubicBezTo>
                    <a:cubicBezTo>
                      <a:pt x="999" y="1696"/>
                      <a:pt x="999" y="1696"/>
                      <a:pt x="999" y="1696"/>
                    </a:cubicBezTo>
                    <a:cubicBezTo>
                      <a:pt x="1005" y="1696"/>
                      <a:pt x="1005" y="1696"/>
                      <a:pt x="1005" y="1696"/>
                    </a:cubicBezTo>
                    <a:cubicBezTo>
                      <a:pt x="1010" y="1695"/>
                      <a:pt x="1010" y="1695"/>
                      <a:pt x="1010" y="1695"/>
                    </a:cubicBezTo>
                    <a:cubicBezTo>
                      <a:pt x="1016" y="1695"/>
                      <a:pt x="1016" y="1695"/>
                      <a:pt x="1016" y="1695"/>
                    </a:cubicBezTo>
                    <a:cubicBezTo>
                      <a:pt x="1022" y="1694"/>
                      <a:pt x="1022" y="1694"/>
                      <a:pt x="1022" y="1694"/>
                    </a:cubicBezTo>
                    <a:cubicBezTo>
                      <a:pt x="1027" y="1693"/>
                      <a:pt x="1027" y="1693"/>
                      <a:pt x="1027" y="1693"/>
                    </a:cubicBezTo>
                    <a:cubicBezTo>
                      <a:pt x="1033" y="1692"/>
                      <a:pt x="1033" y="1692"/>
                      <a:pt x="1033" y="1692"/>
                    </a:cubicBezTo>
                    <a:cubicBezTo>
                      <a:pt x="1039" y="1691"/>
                      <a:pt x="1039" y="1691"/>
                      <a:pt x="1039" y="1691"/>
                    </a:cubicBezTo>
                    <a:cubicBezTo>
                      <a:pt x="1044" y="1690"/>
                      <a:pt x="1044" y="1690"/>
                      <a:pt x="1044" y="1690"/>
                    </a:cubicBezTo>
                    <a:cubicBezTo>
                      <a:pt x="1050" y="1688"/>
                      <a:pt x="1050" y="1688"/>
                      <a:pt x="1050" y="1688"/>
                    </a:cubicBezTo>
                    <a:cubicBezTo>
                      <a:pt x="1056" y="1687"/>
                      <a:pt x="1056" y="1687"/>
                      <a:pt x="1056" y="1687"/>
                    </a:cubicBezTo>
                    <a:cubicBezTo>
                      <a:pt x="1061" y="1685"/>
                      <a:pt x="1061" y="1685"/>
                      <a:pt x="1061" y="1685"/>
                    </a:cubicBezTo>
                    <a:cubicBezTo>
                      <a:pt x="1067" y="1684"/>
                      <a:pt x="1067" y="1684"/>
                      <a:pt x="1067" y="1684"/>
                    </a:cubicBezTo>
                    <a:cubicBezTo>
                      <a:pt x="1073" y="1682"/>
                      <a:pt x="1073" y="1682"/>
                      <a:pt x="1073" y="1682"/>
                    </a:cubicBezTo>
                    <a:cubicBezTo>
                      <a:pt x="1078" y="1680"/>
                      <a:pt x="1078" y="1680"/>
                      <a:pt x="1078" y="1680"/>
                    </a:cubicBezTo>
                    <a:cubicBezTo>
                      <a:pt x="1084" y="1678"/>
                      <a:pt x="1084" y="1678"/>
                      <a:pt x="1084" y="1678"/>
                    </a:cubicBezTo>
                    <a:cubicBezTo>
                      <a:pt x="1090" y="1676"/>
                      <a:pt x="1090" y="1676"/>
                      <a:pt x="1090" y="1676"/>
                    </a:cubicBezTo>
                    <a:cubicBezTo>
                      <a:pt x="1095" y="1674"/>
                      <a:pt x="1095" y="1674"/>
                      <a:pt x="1095" y="1674"/>
                    </a:cubicBezTo>
                    <a:cubicBezTo>
                      <a:pt x="1101" y="1671"/>
                      <a:pt x="1101" y="1671"/>
                      <a:pt x="1101" y="1671"/>
                    </a:cubicBezTo>
                    <a:cubicBezTo>
                      <a:pt x="1107" y="1669"/>
                      <a:pt x="1107" y="1669"/>
                      <a:pt x="1107" y="1669"/>
                    </a:cubicBezTo>
                    <a:cubicBezTo>
                      <a:pt x="1112" y="1666"/>
                      <a:pt x="1112" y="1666"/>
                      <a:pt x="1112" y="1666"/>
                    </a:cubicBezTo>
                    <a:cubicBezTo>
                      <a:pt x="1118" y="1664"/>
                      <a:pt x="1118" y="1664"/>
                      <a:pt x="1118" y="1664"/>
                    </a:cubicBezTo>
                    <a:cubicBezTo>
                      <a:pt x="1124" y="1661"/>
                      <a:pt x="1124" y="1661"/>
                      <a:pt x="1124" y="1661"/>
                    </a:cubicBezTo>
                    <a:cubicBezTo>
                      <a:pt x="1129" y="1658"/>
                      <a:pt x="1129" y="1658"/>
                      <a:pt x="1129" y="1658"/>
                    </a:cubicBezTo>
                    <a:cubicBezTo>
                      <a:pt x="1135" y="1655"/>
                      <a:pt x="1135" y="1655"/>
                      <a:pt x="1135" y="1655"/>
                    </a:cubicBezTo>
                    <a:cubicBezTo>
                      <a:pt x="1141" y="1652"/>
                      <a:pt x="1141" y="1652"/>
                      <a:pt x="1141" y="1652"/>
                    </a:cubicBezTo>
                    <a:cubicBezTo>
                      <a:pt x="1146" y="1648"/>
                      <a:pt x="1146" y="1648"/>
                      <a:pt x="1146" y="1648"/>
                    </a:cubicBezTo>
                    <a:cubicBezTo>
                      <a:pt x="1152" y="1645"/>
                      <a:pt x="1152" y="1645"/>
                      <a:pt x="1152" y="1645"/>
                    </a:cubicBezTo>
                    <a:cubicBezTo>
                      <a:pt x="1158" y="1642"/>
                      <a:pt x="1158" y="1642"/>
                      <a:pt x="1158" y="1642"/>
                    </a:cubicBezTo>
                    <a:cubicBezTo>
                      <a:pt x="1163" y="1638"/>
                      <a:pt x="1163" y="1638"/>
                      <a:pt x="1163" y="1638"/>
                    </a:cubicBezTo>
                    <a:cubicBezTo>
                      <a:pt x="1169" y="1634"/>
                      <a:pt x="1169" y="1634"/>
                      <a:pt x="1169" y="1634"/>
                    </a:cubicBezTo>
                    <a:cubicBezTo>
                      <a:pt x="1175" y="1630"/>
                      <a:pt x="1175" y="1630"/>
                      <a:pt x="1175" y="1630"/>
                    </a:cubicBezTo>
                    <a:cubicBezTo>
                      <a:pt x="1180" y="1627"/>
                      <a:pt x="1180" y="1627"/>
                      <a:pt x="1180" y="1627"/>
                    </a:cubicBezTo>
                    <a:cubicBezTo>
                      <a:pt x="1186" y="1622"/>
                      <a:pt x="1186" y="1622"/>
                      <a:pt x="1186" y="1622"/>
                    </a:cubicBezTo>
                    <a:cubicBezTo>
                      <a:pt x="1192" y="1618"/>
                      <a:pt x="1192" y="1618"/>
                      <a:pt x="1192" y="1618"/>
                    </a:cubicBezTo>
                    <a:cubicBezTo>
                      <a:pt x="1197" y="1614"/>
                      <a:pt x="1197" y="1614"/>
                      <a:pt x="1197" y="1614"/>
                    </a:cubicBezTo>
                    <a:cubicBezTo>
                      <a:pt x="1203" y="1610"/>
                      <a:pt x="1203" y="1610"/>
                      <a:pt x="1203" y="1610"/>
                    </a:cubicBezTo>
                    <a:cubicBezTo>
                      <a:pt x="1209" y="1605"/>
                      <a:pt x="1209" y="1605"/>
                      <a:pt x="1209" y="1605"/>
                    </a:cubicBezTo>
                    <a:cubicBezTo>
                      <a:pt x="1214" y="1601"/>
                      <a:pt x="1214" y="1601"/>
                      <a:pt x="1214" y="1601"/>
                    </a:cubicBezTo>
                    <a:cubicBezTo>
                      <a:pt x="1220" y="1596"/>
                      <a:pt x="1220" y="1596"/>
                      <a:pt x="1220" y="1596"/>
                    </a:cubicBezTo>
                    <a:cubicBezTo>
                      <a:pt x="1226" y="1591"/>
                      <a:pt x="1226" y="1591"/>
                      <a:pt x="1226" y="1591"/>
                    </a:cubicBezTo>
                    <a:cubicBezTo>
                      <a:pt x="1231" y="1586"/>
                      <a:pt x="1231" y="1586"/>
                      <a:pt x="1231" y="1586"/>
                    </a:cubicBezTo>
                    <a:cubicBezTo>
                      <a:pt x="1237" y="1581"/>
                      <a:pt x="1237" y="1581"/>
                      <a:pt x="1237" y="1581"/>
                    </a:cubicBezTo>
                    <a:cubicBezTo>
                      <a:pt x="1243" y="1576"/>
                      <a:pt x="1243" y="1576"/>
                      <a:pt x="1243" y="1576"/>
                    </a:cubicBezTo>
                    <a:cubicBezTo>
                      <a:pt x="1248" y="1570"/>
                      <a:pt x="1248" y="1570"/>
                      <a:pt x="1248" y="1570"/>
                    </a:cubicBezTo>
                    <a:cubicBezTo>
                      <a:pt x="1254" y="1565"/>
                      <a:pt x="1254" y="1565"/>
                      <a:pt x="1254" y="1565"/>
                    </a:cubicBezTo>
                    <a:cubicBezTo>
                      <a:pt x="1260" y="1559"/>
                      <a:pt x="1260" y="1559"/>
                      <a:pt x="1260" y="1559"/>
                    </a:cubicBezTo>
                    <a:cubicBezTo>
                      <a:pt x="1265" y="1554"/>
                      <a:pt x="1265" y="1554"/>
                      <a:pt x="1265" y="1554"/>
                    </a:cubicBezTo>
                    <a:cubicBezTo>
                      <a:pt x="1271" y="1548"/>
                      <a:pt x="1271" y="1548"/>
                      <a:pt x="1271" y="1548"/>
                    </a:cubicBezTo>
                    <a:cubicBezTo>
                      <a:pt x="1277" y="1542"/>
                      <a:pt x="1277" y="1542"/>
                      <a:pt x="1277" y="1542"/>
                    </a:cubicBezTo>
                    <a:cubicBezTo>
                      <a:pt x="1282" y="1536"/>
                      <a:pt x="1282" y="1536"/>
                      <a:pt x="1282" y="1536"/>
                    </a:cubicBezTo>
                    <a:cubicBezTo>
                      <a:pt x="1288" y="1530"/>
                      <a:pt x="1288" y="1530"/>
                      <a:pt x="1288" y="1530"/>
                    </a:cubicBezTo>
                    <a:cubicBezTo>
                      <a:pt x="1294" y="1524"/>
                      <a:pt x="1294" y="1524"/>
                      <a:pt x="1294" y="1524"/>
                    </a:cubicBezTo>
                    <a:cubicBezTo>
                      <a:pt x="1299" y="1518"/>
                      <a:pt x="1299" y="1518"/>
                      <a:pt x="1299" y="1518"/>
                    </a:cubicBezTo>
                    <a:cubicBezTo>
                      <a:pt x="1305" y="1511"/>
                      <a:pt x="1305" y="1511"/>
                      <a:pt x="1305" y="1511"/>
                    </a:cubicBezTo>
                    <a:cubicBezTo>
                      <a:pt x="1311" y="1505"/>
                      <a:pt x="1311" y="1505"/>
                      <a:pt x="1311" y="1505"/>
                    </a:cubicBezTo>
                    <a:cubicBezTo>
                      <a:pt x="1316" y="1498"/>
                      <a:pt x="1316" y="1498"/>
                      <a:pt x="1316" y="1498"/>
                    </a:cubicBezTo>
                    <a:cubicBezTo>
                      <a:pt x="1322" y="1491"/>
                      <a:pt x="1322" y="1491"/>
                      <a:pt x="1322" y="1491"/>
                    </a:cubicBezTo>
                    <a:cubicBezTo>
                      <a:pt x="1328" y="1484"/>
                      <a:pt x="1328" y="1484"/>
                      <a:pt x="1328" y="1484"/>
                    </a:cubicBezTo>
                    <a:cubicBezTo>
                      <a:pt x="1333" y="1477"/>
                      <a:pt x="1333" y="1477"/>
                      <a:pt x="1333" y="1477"/>
                    </a:cubicBezTo>
                    <a:cubicBezTo>
                      <a:pt x="1339" y="1470"/>
                      <a:pt x="1339" y="1470"/>
                      <a:pt x="1339" y="1470"/>
                    </a:cubicBezTo>
                    <a:cubicBezTo>
                      <a:pt x="1345" y="1463"/>
                      <a:pt x="1345" y="1463"/>
                      <a:pt x="1345" y="1463"/>
                    </a:cubicBezTo>
                    <a:cubicBezTo>
                      <a:pt x="1350" y="1456"/>
                      <a:pt x="1350" y="1456"/>
                      <a:pt x="1350" y="1456"/>
                    </a:cubicBezTo>
                    <a:cubicBezTo>
                      <a:pt x="1356" y="1448"/>
                      <a:pt x="1356" y="1448"/>
                      <a:pt x="1356" y="1448"/>
                    </a:cubicBezTo>
                    <a:cubicBezTo>
                      <a:pt x="1362" y="1441"/>
                      <a:pt x="1362" y="1441"/>
                      <a:pt x="1362" y="1441"/>
                    </a:cubicBezTo>
                    <a:cubicBezTo>
                      <a:pt x="1367" y="1433"/>
                      <a:pt x="1367" y="1433"/>
                      <a:pt x="1367" y="1433"/>
                    </a:cubicBezTo>
                    <a:cubicBezTo>
                      <a:pt x="1373" y="1425"/>
                      <a:pt x="1373" y="1425"/>
                      <a:pt x="1373" y="1425"/>
                    </a:cubicBezTo>
                    <a:cubicBezTo>
                      <a:pt x="1379" y="1417"/>
                      <a:pt x="1379" y="1417"/>
                      <a:pt x="1379" y="1417"/>
                    </a:cubicBezTo>
                    <a:cubicBezTo>
                      <a:pt x="1384" y="1409"/>
                      <a:pt x="1384" y="1409"/>
                      <a:pt x="1384" y="1409"/>
                    </a:cubicBezTo>
                    <a:cubicBezTo>
                      <a:pt x="1390" y="1401"/>
                      <a:pt x="1390" y="1401"/>
                      <a:pt x="1390" y="1401"/>
                    </a:cubicBezTo>
                    <a:cubicBezTo>
                      <a:pt x="1393" y="1397"/>
                      <a:pt x="1393" y="1397"/>
                      <a:pt x="1393" y="1397"/>
                    </a:cubicBezTo>
                    <a:cubicBezTo>
                      <a:pt x="1396" y="1393"/>
                      <a:pt x="1396" y="1393"/>
                      <a:pt x="1396" y="1393"/>
                    </a:cubicBezTo>
                    <a:cubicBezTo>
                      <a:pt x="1399" y="1389"/>
                      <a:pt x="1399" y="1389"/>
                      <a:pt x="1399" y="1389"/>
                    </a:cubicBezTo>
                    <a:cubicBezTo>
                      <a:pt x="1401" y="1384"/>
                      <a:pt x="1401" y="1384"/>
                      <a:pt x="1401" y="1384"/>
                    </a:cubicBezTo>
                    <a:cubicBezTo>
                      <a:pt x="1404" y="1380"/>
                      <a:pt x="1404" y="1380"/>
                      <a:pt x="1404" y="1380"/>
                    </a:cubicBezTo>
                    <a:cubicBezTo>
                      <a:pt x="1407" y="1376"/>
                      <a:pt x="1407" y="1376"/>
                      <a:pt x="1407" y="1376"/>
                    </a:cubicBezTo>
                    <a:cubicBezTo>
                      <a:pt x="1410" y="1372"/>
                      <a:pt x="1410" y="1372"/>
                      <a:pt x="1410" y="1372"/>
                    </a:cubicBezTo>
                    <a:cubicBezTo>
                      <a:pt x="1413" y="1367"/>
                      <a:pt x="1413" y="1367"/>
                      <a:pt x="1413" y="1367"/>
                    </a:cubicBezTo>
                    <a:cubicBezTo>
                      <a:pt x="1416" y="1363"/>
                      <a:pt x="1416" y="1363"/>
                      <a:pt x="1416" y="1363"/>
                    </a:cubicBezTo>
                    <a:cubicBezTo>
                      <a:pt x="1419" y="1359"/>
                      <a:pt x="1419" y="1359"/>
                      <a:pt x="1419" y="1359"/>
                    </a:cubicBezTo>
                    <a:cubicBezTo>
                      <a:pt x="1421" y="1354"/>
                      <a:pt x="1421" y="1354"/>
                      <a:pt x="1421" y="1354"/>
                    </a:cubicBezTo>
                    <a:cubicBezTo>
                      <a:pt x="1424" y="1350"/>
                      <a:pt x="1424" y="1350"/>
                      <a:pt x="1424" y="1350"/>
                    </a:cubicBezTo>
                    <a:cubicBezTo>
                      <a:pt x="1427" y="1345"/>
                      <a:pt x="1427" y="1345"/>
                      <a:pt x="1427" y="1345"/>
                    </a:cubicBezTo>
                    <a:cubicBezTo>
                      <a:pt x="1430" y="1341"/>
                      <a:pt x="1430" y="1341"/>
                      <a:pt x="1430" y="1341"/>
                    </a:cubicBezTo>
                    <a:cubicBezTo>
                      <a:pt x="1433" y="1336"/>
                      <a:pt x="1433" y="1336"/>
                      <a:pt x="1433" y="1336"/>
                    </a:cubicBezTo>
                    <a:cubicBezTo>
                      <a:pt x="1438" y="1327"/>
                      <a:pt x="1438" y="1327"/>
                      <a:pt x="1438" y="1327"/>
                    </a:cubicBezTo>
                    <a:cubicBezTo>
                      <a:pt x="1441" y="1323"/>
                      <a:pt x="1441" y="1323"/>
                      <a:pt x="1441" y="1323"/>
                    </a:cubicBezTo>
                    <a:cubicBezTo>
                      <a:pt x="1444" y="1318"/>
                      <a:pt x="1444" y="1318"/>
                      <a:pt x="1444" y="1318"/>
                    </a:cubicBezTo>
                    <a:cubicBezTo>
                      <a:pt x="1447" y="1313"/>
                      <a:pt x="1447" y="1313"/>
                      <a:pt x="1447" y="1313"/>
                    </a:cubicBezTo>
                    <a:cubicBezTo>
                      <a:pt x="1450" y="1309"/>
                      <a:pt x="1450" y="1309"/>
                      <a:pt x="1450" y="1309"/>
                    </a:cubicBezTo>
                    <a:cubicBezTo>
                      <a:pt x="1453" y="1304"/>
                      <a:pt x="1453" y="1304"/>
                      <a:pt x="1453" y="1304"/>
                    </a:cubicBezTo>
                    <a:cubicBezTo>
                      <a:pt x="1455" y="1299"/>
                      <a:pt x="1455" y="1299"/>
                      <a:pt x="1455" y="1299"/>
                    </a:cubicBezTo>
                    <a:cubicBezTo>
                      <a:pt x="1458" y="1295"/>
                      <a:pt x="1458" y="1295"/>
                      <a:pt x="1458" y="1295"/>
                    </a:cubicBezTo>
                    <a:cubicBezTo>
                      <a:pt x="1461" y="1290"/>
                      <a:pt x="1461" y="1290"/>
                      <a:pt x="1461" y="1290"/>
                    </a:cubicBezTo>
                    <a:cubicBezTo>
                      <a:pt x="1464" y="1285"/>
                      <a:pt x="1464" y="1285"/>
                      <a:pt x="1464" y="1285"/>
                    </a:cubicBezTo>
                    <a:cubicBezTo>
                      <a:pt x="1467" y="1280"/>
                      <a:pt x="1467" y="1280"/>
                      <a:pt x="1467" y="1280"/>
                    </a:cubicBezTo>
                    <a:cubicBezTo>
                      <a:pt x="1470" y="1275"/>
                      <a:pt x="1470" y="1275"/>
                      <a:pt x="1470" y="1275"/>
                    </a:cubicBezTo>
                    <a:cubicBezTo>
                      <a:pt x="1472" y="1270"/>
                      <a:pt x="1472" y="1270"/>
                      <a:pt x="1472" y="1270"/>
                    </a:cubicBezTo>
                    <a:cubicBezTo>
                      <a:pt x="1475" y="1265"/>
                      <a:pt x="1475" y="1265"/>
                      <a:pt x="1475" y="1265"/>
                    </a:cubicBezTo>
                    <a:cubicBezTo>
                      <a:pt x="1478" y="1260"/>
                      <a:pt x="1478" y="1260"/>
                      <a:pt x="1478" y="1260"/>
                    </a:cubicBezTo>
                    <a:cubicBezTo>
                      <a:pt x="1481" y="1255"/>
                      <a:pt x="1481" y="1255"/>
                      <a:pt x="1481" y="1255"/>
                    </a:cubicBezTo>
                    <a:cubicBezTo>
                      <a:pt x="1484" y="1250"/>
                      <a:pt x="1484" y="1250"/>
                      <a:pt x="1484" y="1250"/>
                    </a:cubicBezTo>
                    <a:cubicBezTo>
                      <a:pt x="1487" y="1245"/>
                      <a:pt x="1487" y="1245"/>
                      <a:pt x="1487" y="1245"/>
                    </a:cubicBezTo>
                    <a:cubicBezTo>
                      <a:pt x="1489" y="1240"/>
                      <a:pt x="1489" y="1240"/>
                      <a:pt x="1489" y="1240"/>
                    </a:cubicBezTo>
                    <a:cubicBezTo>
                      <a:pt x="1492" y="1235"/>
                      <a:pt x="1492" y="1235"/>
                      <a:pt x="1492" y="1235"/>
                    </a:cubicBezTo>
                    <a:cubicBezTo>
                      <a:pt x="1495" y="1230"/>
                      <a:pt x="1495" y="1230"/>
                      <a:pt x="1495" y="1230"/>
                    </a:cubicBezTo>
                    <a:cubicBezTo>
                      <a:pt x="1498" y="1225"/>
                      <a:pt x="1498" y="1225"/>
                      <a:pt x="1498" y="1225"/>
                    </a:cubicBezTo>
                    <a:cubicBezTo>
                      <a:pt x="1501" y="1220"/>
                      <a:pt x="1501" y="1220"/>
                      <a:pt x="1501" y="1220"/>
                    </a:cubicBezTo>
                    <a:cubicBezTo>
                      <a:pt x="1504" y="1214"/>
                      <a:pt x="1504" y="1214"/>
                      <a:pt x="1504" y="1214"/>
                    </a:cubicBezTo>
                    <a:cubicBezTo>
                      <a:pt x="1506" y="1209"/>
                      <a:pt x="1506" y="1209"/>
                      <a:pt x="1506" y="1209"/>
                    </a:cubicBezTo>
                    <a:cubicBezTo>
                      <a:pt x="1509" y="1204"/>
                      <a:pt x="1509" y="1204"/>
                      <a:pt x="1509" y="1204"/>
                    </a:cubicBezTo>
                    <a:cubicBezTo>
                      <a:pt x="1512" y="1199"/>
                      <a:pt x="1512" y="1199"/>
                      <a:pt x="1512" y="1199"/>
                    </a:cubicBezTo>
                    <a:cubicBezTo>
                      <a:pt x="1515" y="1193"/>
                      <a:pt x="1515" y="1193"/>
                      <a:pt x="1515" y="1193"/>
                    </a:cubicBezTo>
                    <a:cubicBezTo>
                      <a:pt x="1518" y="1188"/>
                      <a:pt x="1518" y="1188"/>
                      <a:pt x="1518" y="1188"/>
                    </a:cubicBezTo>
                    <a:cubicBezTo>
                      <a:pt x="1521" y="1183"/>
                      <a:pt x="1521" y="1183"/>
                      <a:pt x="1521" y="1183"/>
                    </a:cubicBezTo>
                    <a:cubicBezTo>
                      <a:pt x="1523" y="1177"/>
                      <a:pt x="1523" y="1177"/>
                      <a:pt x="1523" y="1177"/>
                    </a:cubicBezTo>
                    <a:cubicBezTo>
                      <a:pt x="1526" y="1172"/>
                      <a:pt x="1526" y="1172"/>
                      <a:pt x="1526" y="1172"/>
                    </a:cubicBezTo>
                    <a:cubicBezTo>
                      <a:pt x="1529" y="1166"/>
                      <a:pt x="1529" y="1166"/>
                      <a:pt x="1529" y="1166"/>
                    </a:cubicBezTo>
                    <a:cubicBezTo>
                      <a:pt x="1535" y="1155"/>
                      <a:pt x="1535" y="1155"/>
                      <a:pt x="1535" y="1155"/>
                    </a:cubicBezTo>
                    <a:cubicBezTo>
                      <a:pt x="1538" y="1150"/>
                      <a:pt x="1538" y="1150"/>
                      <a:pt x="1538" y="1150"/>
                    </a:cubicBezTo>
                    <a:cubicBezTo>
                      <a:pt x="1540" y="1144"/>
                      <a:pt x="1540" y="1144"/>
                      <a:pt x="1540" y="1144"/>
                    </a:cubicBezTo>
                    <a:cubicBezTo>
                      <a:pt x="1543" y="1138"/>
                      <a:pt x="1543" y="1138"/>
                      <a:pt x="1543" y="1138"/>
                    </a:cubicBezTo>
                    <a:cubicBezTo>
                      <a:pt x="1546" y="1133"/>
                      <a:pt x="1546" y="1133"/>
                      <a:pt x="1546" y="1133"/>
                    </a:cubicBezTo>
                    <a:cubicBezTo>
                      <a:pt x="1549" y="1127"/>
                      <a:pt x="1549" y="1127"/>
                      <a:pt x="1549" y="1127"/>
                    </a:cubicBezTo>
                    <a:cubicBezTo>
                      <a:pt x="1552" y="1121"/>
                      <a:pt x="1552" y="1121"/>
                      <a:pt x="1552" y="1121"/>
                    </a:cubicBezTo>
                    <a:cubicBezTo>
                      <a:pt x="1555" y="1116"/>
                      <a:pt x="1555" y="1116"/>
                      <a:pt x="1555" y="1116"/>
                    </a:cubicBezTo>
                    <a:cubicBezTo>
                      <a:pt x="1557" y="1110"/>
                      <a:pt x="1557" y="1110"/>
                      <a:pt x="1557" y="1110"/>
                    </a:cubicBezTo>
                    <a:cubicBezTo>
                      <a:pt x="1560" y="1104"/>
                      <a:pt x="1560" y="1104"/>
                      <a:pt x="1560" y="1104"/>
                    </a:cubicBezTo>
                    <a:cubicBezTo>
                      <a:pt x="1563" y="1098"/>
                      <a:pt x="1563" y="1098"/>
                      <a:pt x="1563" y="1098"/>
                    </a:cubicBezTo>
                    <a:cubicBezTo>
                      <a:pt x="1566" y="1093"/>
                      <a:pt x="1566" y="1093"/>
                      <a:pt x="1566" y="1093"/>
                    </a:cubicBezTo>
                    <a:cubicBezTo>
                      <a:pt x="1569" y="1087"/>
                      <a:pt x="1569" y="1087"/>
                      <a:pt x="1569" y="1087"/>
                    </a:cubicBezTo>
                    <a:cubicBezTo>
                      <a:pt x="1572" y="1081"/>
                      <a:pt x="1572" y="1081"/>
                      <a:pt x="1572" y="1081"/>
                    </a:cubicBezTo>
                    <a:cubicBezTo>
                      <a:pt x="1574" y="1075"/>
                      <a:pt x="1574" y="1075"/>
                      <a:pt x="1574" y="1075"/>
                    </a:cubicBezTo>
                    <a:cubicBezTo>
                      <a:pt x="1577" y="1069"/>
                      <a:pt x="1577" y="1069"/>
                      <a:pt x="1577" y="1069"/>
                    </a:cubicBezTo>
                    <a:cubicBezTo>
                      <a:pt x="1580" y="1063"/>
                      <a:pt x="1580" y="1063"/>
                      <a:pt x="1580" y="1063"/>
                    </a:cubicBezTo>
                    <a:cubicBezTo>
                      <a:pt x="1583" y="1057"/>
                      <a:pt x="1583" y="1057"/>
                      <a:pt x="1583" y="1057"/>
                    </a:cubicBezTo>
                    <a:cubicBezTo>
                      <a:pt x="1586" y="1051"/>
                      <a:pt x="1586" y="1051"/>
                      <a:pt x="1586" y="1051"/>
                    </a:cubicBezTo>
                    <a:cubicBezTo>
                      <a:pt x="1589" y="1045"/>
                      <a:pt x="1589" y="1045"/>
                      <a:pt x="1589" y="1045"/>
                    </a:cubicBezTo>
                    <a:cubicBezTo>
                      <a:pt x="1591" y="1039"/>
                      <a:pt x="1591" y="1039"/>
                      <a:pt x="1591" y="1039"/>
                    </a:cubicBezTo>
                    <a:cubicBezTo>
                      <a:pt x="1594" y="1033"/>
                      <a:pt x="1594" y="1033"/>
                      <a:pt x="1594" y="1033"/>
                    </a:cubicBezTo>
                    <a:cubicBezTo>
                      <a:pt x="1597" y="1026"/>
                      <a:pt x="1597" y="1026"/>
                      <a:pt x="1597" y="1026"/>
                    </a:cubicBezTo>
                    <a:cubicBezTo>
                      <a:pt x="1600" y="1020"/>
                      <a:pt x="1600" y="1020"/>
                      <a:pt x="1600" y="1020"/>
                    </a:cubicBezTo>
                    <a:cubicBezTo>
                      <a:pt x="1603" y="1014"/>
                      <a:pt x="1603" y="1014"/>
                      <a:pt x="1603" y="1014"/>
                    </a:cubicBezTo>
                    <a:cubicBezTo>
                      <a:pt x="1606" y="1008"/>
                      <a:pt x="1606" y="1008"/>
                      <a:pt x="1606" y="1008"/>
                    </a:cubicBezTo>
                    <a:cubicBezTo>
                      <a:pt x="1608" y="1002"/>
                      <a:pt x="1608" y="1002"/>
                      <a:pt x="1608" y="1002"/>
                    </a:cubicBezTo>
                    <a:cubicBezTo>
                      <a:pt x="1611" y="995"/>
                      <a:pt x="1611" y="995"/>
                      <a:pt x="1611" y="995"/>
                    </a:cubicBezTo>
                    <a:cubicBezTo>
                      <a:pt x="1614" y="989"/>
                      <a:pt x="1614" y="989"/>
                      <a:pt x="1614" y="989"/>
                    </a:cubicBezTo>
                    <a:cubicBezTo>
                      <a:pt x="1617" y="983"/>
                      <a:pt x="1617" y="983"/>
                      <a:pt x="1617" y="983"/>
                    </a:cubicBezTo>
                    <a:cubicBezTo>
                      <a:pt x="1620" y="976"/>
                      <a:pt x="1620" y="976"/>
                      <a:pt x="1620" y="976"/>
                    </a:cubicBezTo>
                    <a:cubicBezTo>
                      <a:pt x="1623" y="970"/>
                      <a:pt x="1623" y="970"/>
                      <a:pt x="1623" y="970"/>
                    </a:cubicBezTo>
                    <a:cubicBezTo>
                      <a:pt x="1625" y="963"/>
                      <a:pt x="1625" y="963"/>
                      <a:pt x="1625" y="963"/>
                    </a:cubicBezTo>
                    <a:cubicBezTo>
                      <a:pt x="1628" y="957"/>
                      <a:pt x="1628" y="957"/>
                      <a:pt x="1628" y="957"/>
                    </a:cubicBezTo>
                    <a:cubicBezTo>
                      <a:pt x="1631" y="950"/>
                      <a:pt x="1631" y="950"/>
                      <a:pt x="1631" y="950"/>
                    </a:cubicBezTo>
                    <a:cubicBezTo>
                      <a:pt x="1634" y="944"/>
                      <a:pt x="1634" y="944"/>
                      <a:pt x="1634" y="944"/>
                    </a:cubicBezTo>
                    <a:cubicBezTo>
                      <a:pt x="1637" y="937"/>
                      <a:pt x="1637" y="937"/>
                      <a:pt x="1637" y="937"/>
                    </a:cubicBezTo>
                    <a:cubicBezTo>
                      <a:pt x="1640" y="931"/>
                      <a:pt x="1640" y="931"/>
                      <a:pt x="1640" y="931"/>
                    </a:cubicBezTo>
                    <a:cubicBezTo>
                      <a:pt x="1642" y="924"/>
                      <a:pt x="1642" y="924"/>
                      <a:pt x="1642" y="924"/>
                    </a:cubicBezTo>
                    <a:cubicBezTo>
                      <a:pt x="1645" y="918"/>
                      <a:pt x="1645" y="918"/>
                      <a:pt x="1645" y="918"/>
                    </a:cubicBezTo>
                    <a:cubicBezTo>
                      <a:pt x="1648" y="911"/>
                      <a:pt x="1648" y="911"/>
                      <a:pt x="1648" y="911"/>
                    </a:cubicBezTo>
                    <a:cubicBezTo>
                      <a:pt x="1651" y="904"/>
                      <a:pt x="1651" y="904"/>
                      <a:pt x="1651" y="904"/>
                    </a:cubicBezTo>
                    <a:cubicBezTo>
                      <a:pt x="1654" y="897"/>
                      <a:pt x="1654" y="897"/>
                      <a:pt x="1654" y="897"/>
                    </a:cubicBezTo>
                    <a:cubicBezTo>
                      <a:pt x="1657" y="891"/>
                      <a:pt x="1657" y="891"/>
                      <a:pt x="1657" y="891"/>
                    </a:cubicBezTo>
                    <a:cubicBezTo>
                      <a:pt x="1659" y="884"/>
                      <a:pt x="1659" y="884"/>
                      <a:pt x="1659" y="884"/>
                    </a:cubicBezTo>
                    <a:cubicBezTo>
                      <a:pt x="1662" y="877"/>
                      <a:pt x="1662" y="877"/>
                      <a:pt x="1662" y="877"/>
                    </a:cubicBezTo>
                    <a:cubicBezTo>
                      <a:pt x="1665" y="870"/>
                      <a:pt x="1665" y="870"/>
                      <a:pt x="1665" y="870"/>
                    </a:cubicBezTo>
                    <a:cubicBezTo>
                      <a:pt x="1668" y="863"/>
                      <a:pt x="1668" y="863"/>
                      <a:pt x="1668" y="863"/>
                    </a:cubicBezTo>
                    <a:cubicBezTo>
                      <a:pt x="1671" y="857"/>
                      <a:pt x="1671" y="857"/>
                      <a:pt x="1671" y="857"/>
                    </a:cubicBezTo>
                    <a:cubicBezTo>
                      <a:pt x="1674" y="850"/>
                      <a:pt x="1674" y="850"/>
                      <a:pt x="1674" y="850"/>
                    </a:cubicBezTo>
                    <a:cubicBezTo>
                      <a:pt x="1676" y="843"/>
                      <a:pt x="1676" y="843"/>
                      <a:pt x="1676" y="843"/>
                    </a:cubicBezTo>
                    <a:cubicBezTo>
                      <a:pt x="1679" y="836"/>
                      <a:pt x="1679" y="836"/>
                      <a:pt x="1679" y="836"/>
                    </a:cubicBezTo>
                    <a:cubicBezTo>
                      <a:pt x="1682" y="829"/>
                      <a:pt x="1682" y="829"/>
                      <a:pt x="1682" y="829"/>
                    </a:cubicBezTo>
                    <a:cubicBezTo>
                      <a:pt x="1685" y="822"/>
                      <a:pt x="1685" y="822"/>
                      <a:pt x="1685" y="822"/>
                    </a:cubicBezTo>
                    <a:cubicBezTo>
                      <a:pt x="1688" y="815"/>
                      <a:pt x="1688" y="815"/>
                      <a:pt x="1688" y="815"/>
                    </a:cubicBezTo>
                    <a:cubicBezTo>
                      <a:pt x="1691" y="808"/>
                      <a:pt x="1691" y="808"/>
                      <a:pt x="1691" y="808"/>
                    </a:cubicBezTo>
                    <a:cubicBezTo>
                      <a:pt x="1694" y="800"/>
                      <a:pt x="1694" y="800"/>
                      <a:pt x="1694" y="800"/>
                    </a:cubicBezTo>
                    <a:cubicBezTo>
                      <a:pt x="1696" y="793"/>
                      <a:pt x="1696" y="793"/>
                      <a:pt x="1696" y="793"/>
                    </a:cubicBezTo>
                    <a:cubicBezTo>
                      <a:pt x="1699" y="786"/>
                      <a:pt x="1699" y="786"/>
                      <a:pt x="1699" y="786"/>
                    </a:cubicBezTo>
                    <a:cubicBezTo>
                      <a:pt x="1702" y="779"/>
                      <a:pt x="1702" y="779"/>
                      <a:pt x="1702" y="779"/>
                    </a:cubicBezTo>
                    <a:cubicBezTo>
                      <a:pt x="1705" y="772"/>
                      <a:pt x="1705" y="772"/>
                      <a:pt x="1705" y="772"/>
                    </a:cubicBezTo>
                    <a:cubicBezTo>
                      <a:pt x="1708" y="764"/>
                      <a:pt x="1708" y="764"/>
                      <a:pt x="1708" y="764"/>
                    </a:cubicBezTo>
                    <a:cubicBezTo>
                      <a:pt x="1711" y="757"/>
                      <a:pt x="1711" y="757"/>
                      <a:pt x="1711" y="757"/>
                    </a:cubicBezTo>
                    <a:cubicBezTo>
                      <a:pt x="1713" y="750"/>
                      <a:pt x="1713" y="750"/>
                      <a:pt x="1713" y="750"/>
                    </a:cubicBezTo>
                    <a:cubicBezTo>
                      <a:pt x="1716" y="742"/>
                      <a:pt x="1716" y="742"/>
                      <a:pt x="1716" y="742"/>
                    </a:cubicBezTo>
                    <a:cubicBezTo>
                      <a:pt x="1719" y="735"/>
                      <a:pt x="1719" y="735"/>
                      <a:pt x="1719" y="735"/>
                    </a:cubicBezTo>
                    <a:cubicBezTo>
                      <a:pt x="1722" y="728"/>
                      <a:pt x="1722" y="728"/>
                      <a:pt x="1722" y="728"/>
                    </a:cubicBezTo>
                    <a:cubicBezTo>
                      <a:pt x="1725" y="720"/>
                      <a:pt x="1725" y="720"/>
                      <a:pt x="1725" y="720"/>
                    </a:cubicBezTo>
                    <a:cubicBezTo>
                      <a:pt x="1728" y="713"/>
                      <a:pt x="1728" y="713"/>
                      <a:pt x="1728" y="713"/>
                    </a:cubicBezTo>
                    <a:cubicBezTo>
                      <a:pt x="1730" y="705"/>
                      <a:pt x="1730" y="705"/>
                      <a:pt x="1730" y="705"/>
                    </a:cubicBezTo>
                    <a:cubicBezTo>
                      <a:pt x="1733" y="698"/>
                      <a:pt x="1733" y="698"/>
                      <a:pt x="1733" y="698"/>
                    </a:cubicBezTo>
                    <a:cubicBezTo>
                      <a:pt x="1736" y="690"/>
                      <a:pt x="1736" y="690"/>
                      <a:pt x="1736" y="690"/>
                    </a:cubicBezTo>
                    <a:cubicBezTo>
                      <a:pt x="1739" y="683"/>
                      <a:pt x="1739" y="683"/>
                      <a:pt x="1739" y="683"/>
                    </a:cubicBezTo>
                    <a:cubicBezTo>
                      <a:pt x="1742" y="675"/>
                      <a:pt x="1742" y="675"/>
                      <a:pt x="1742" y="675"/>
                    </a:cubicBezTo>
                    <a:cubicBezTo>
                      <a:pt x="1745" y="667"/>
                      <a:pt x="1745" y="667"/>
                      <a:pt x="1745" y="667"/>
                    </a:cubicBezTo>
                    <a:cubicBezTo>
                      <a:pt x="1747" y="660"/>
                      <a:pt x="1747" y="660"/>
                      <a:pt x="1747" y="660"/>
                    </a:cubicBezTo>
                    <a:cubicBezTo>
                      <a:pt x="1750" y="652"/>
                      <a:pt x="1750" y="652"/>
                      <a:pt x="1750" y="652"/>
                    </a:cubicBezTo>
                    <a:cubicBezTo>
                      <a:pt x="1753" y="644"/>
                      <a:pt x="1753" y="644"/>
                      <a:pt x="1753" y="644"/>
                    </a:cubicBezTo>
                    <a:cubicBezTo>
                      <a:pt x="1756" y="637"/>
                      <a:pt x="1756" y="637"/>
                      <a:pt x="1756" y="637"/>
                    </a:cubicBezTo>
                    <a:cubicBezTo>
                      <a:pt x="1759" y="629"/>
                      <a:pt x="1759" y="629"/>
                      <a:pt x="1759" y="629"/>
                    </a:cubicBezTo>
                    <a:cubicBezTo>
                      <a:pt x="1762" y="621"/>
                      <a:pt x="1762" y="621"/>
                      <a:pt x="1762" y="621"/>
                    </a:cubicBezTo>
                    <a:cubicBezTo>
                      <a:pt x="1764" y="613"/>
                      <a:pt x="1764" y="613"/>
                      <a:pt x="1764" y="613"/>
                    </a:cubicBezTo>
                    <a:cubicBezTo>
                      <a:pt x="1767" y="605"/>
                      <a:pt x="1767" y="605"/>
                      <a:pt x="1767" y="605"/>
                    </a:cubicBezTo>
                    <a:cubicBezTo>
                      <a:pt x="1770" y="598"/>
                      <a:pt x="1770" y="598"/>
                      <a:pt x="1770" y="598"/>
                    </a:cubicBezTo>
                    <a:cubicBezTo>
                      <a:pt x="1773" y="590"/>
                      <a:pt x="1773" y="590"/>
                      <a:pt x="1773" y="590"/>
                    </a:cubicBezTo>
                    <a:cubicBezTo>
                      <a:pt x="1776" y="582"/>
                      <a:pt x="1776" y="582"/>
                      <a:pt x="1776" y="582"/>
                    </a:cubicBezTo>
                    <a:cubicBezTo>
                      <a:pt x="1779" y="574"/>
                      <a:pt x="1779" y="574"/>
                      <a:pt x="1779" y="574"/>
                    </a:cubicBezTo>
                    <a:cubicBezTo>
                      <a:pt x="1781" y="566"/>
                      <a:pt x="1781" y="566"/>
                      <a:pt x="1781" y="566"/>
                    </a:cubicBezTo>
                    <a:cubicBezTo>
                      <a:pt x="1784" y="558"/>
                      <a:pt x="1784" y="558"/>
                      <a:pt x="1784" y="558"/>
                    </a:cubicBezTo>
                    <a:cubicBezTo>
                      <a:pt x="1787" y="550"/>
                      <a:pt x="1787" y="550"/>
                      <a:pt x="1787" y="550"/>
                    </a:cubicBezTo>
                    <a:cubicBezTo>
                      <a:pt x="1790" y="542"/>
                      <a:pt x="1790" y="542"/>
                      <a:pt x="1790" y="542"/>
                    </a:cubicBezTo>
                    <a:cubicBezTo>
                      <a:pt x="1793" y="533"/>
                      <a:pt x="1793" y="533"/>
                      <a:pt x="1793" y="533"/>
                    </a:cubicBezTo>
                    <a:cubicBezTo>
                      <a:pt x="1796" y="525"/>
                      <a:pt x="1796" y="525"/>
                      <a:pt x="1796" y="525"/>
                    </a:cubicBezTo>
                    <a:cubicBezTo>
                      <a:pt x="1798" y="517"/>
                      <a:pt x="1798" y="517"/>
                      <a:pt x="1798" y="517"/>
                    </a:cubicBezTo>
                    <a:cubicBezTo>
                      <a:pt x="1801" y="509"/>
                      <a:pt x="1801" y="509"/>
                      <a:pt x="1801" y="509"/>
                    </a:cubicBezTo>
                    <a:cubicBezTo>
                      <a:pt x="1804" y="501"/>
                      <a:pt x="1804" y="501"/>
                      <a:pt x="1804" y="501"/>
                    </a:cubicBezTo>
                    <a:cubicBezTo>
                      <a:pt x="1807" y="493"/>
                      <a:pt x="1807" y="493"/>
                      <a:pt x="1807" y="493"/>
                    </a:cubicBezTo>
                    <a:cubicBezTo>
                      <a:pt x="1810" y="484"/>
                      <a:pt x="1810" y="484"/>
                      <a:pt x="1810" y="484"/>
                    </a:cubicBezTo>
                    <a:cubicBezTo>
                      <a:pt x="1813" y="476"/>
                      <a:pt x="1813" y="476"/>
                      <a:pt x="1813" y="476"/>
                    </a:cubicBezTo>
                    <a:cubicBezTo>
                      <a:pt x="1815" y="468"/>
                      <a:pt x="1815" y="468"/>
                      <a:pt x="1815" y="468"/>
                    </a:cubicBezTo>
                    <a:cubicBezTo>
                      <a:pt x="1818" y="459"/>
                      <a:pt x="1818" y="459"/>
                      <a:pt x="1818" y="459"/>
                    </a:cubicBezTo>
                    <a:cubicBezTo>
                      <a:pt x="1821" y="451"/>
                      <a:pt x="1821" y="451"/>
                      <a:pt x="1821" y="451"/>
                    </a:cubicBezTo>
                    <a:cubicBezTo>
                      <a:pt x="1824" y="442"/>
                      <a:pt x="1824" y="442"/>
                      <a:pt x="1824" y="442"/>
                    </a:cubicBezTo>
                    <a:cubicBezTo>
                      <a:pt x="1827" y="434"/>
                      <a:pt x="1827" y="434"/>
                      <a:pt x="1827" y="434"/>
                    </a:cubicBezTo>
                    <a:cubicBezTo>
                      <a:pt x="1830" y="425"/>
                      <a:pt x="1830" y="425"/>
                      <a:pt x="1830" y="425"/>
                    </a:cubicBezTo>
                    <a:cubicBezTo>
                      <a:pt x="1832" y="417"/>
                      <a:pt x="1832" y="417"/>
                      <a:pt x="1832" y="417"/>
                    </a:cubicBezTo>
                    <a:cubicBezTo>
                      <a:pt x="1835" y="408"/>
                      <a:pt x="1835" y="408"/>
                      <a:pt x="1835" y="408"/>
                    </a:cubicBezTo>
                    <a:cubicBezTo>
                      <a:pt x="1838" y="400"/>
                      <a:pt x="1838" y="400"/>
                      <a:pt x="1838" y="400"/>
                    </a:cubicBezTo>
                    <a:cubicBezTo>
                      <a:pt x="1841" y="391"/>
                      <a:pt x="1841" y="391"/>
                      <a:pt x="1841" y="391"/>
                    </a:cubicBezTo>
                    <a:cubicBezTo>
                      <a:pt x="1844" y="383"/>
                      <a:pt x="1844" y="383"/>
                      <a:pt x="1844" y="383"/>
                    </a:cubicBezTo>
                    <a:cubicBezTo>
                      <a:pt x="1847" y="374"/>
                      <a:pt x="1847" y="374"/>
                      <a:pt x="1847" y="374"/>
                    </a:cubicBezTo>
                    <a:cubicBezTo>
                      <a:pt x="1849" y="365"/>
                      <a:pt x="1849" y="365"/>
                      <a:pt x="1849" y="365"/>
                    </a:cubicBezTo>
                    <a:cubicBezTo>
                      <a:pt x="1852" y="357"/>
                      <a:pt x="1852" y="357"/>
                      <a:pt x="1852" y="357"/>
                    </a:cubicBezTo>
                    <a:cubicBezTo>
                      <a:pt x="1855" y="348"/>
                      <a:pt x="1855" y="348"/>
                      <a:pt x="1855" y="348"/>
                    </a:cubicBezTo>
                    <a:cubicBezTo>
                      <a:pt x="1858" y="339"/>
                      <a:pt x="1858" y="339"/>
                      <a:pt x="1858" y="339"/>
                    </a:cubicBezTo>
                    <a:cubicBezTo>
                      <a:pt x="1861" y="330"/>
                      <a:pt x="1861" y="330"/>
                      <a:pt x="1861" y="330"/>
                    </a:cubicBezTo>
                    <a:cubicBezTo>
                      <a:pt x="1864" y="322"/>
                      <a:pt x="1864" y="322"/>
                      <a:pt x="1864" y="322"/>
                    </a:cubicBezTo>
                    <a:cubicBezTo>
                      <a:pt x="1866" y="313"/>
                      <a:pt x="1866" y="313"/>
                      <a:pt x="1866" y="313"/>
                    </a:cubicBezTo>
                    <a:cubicBezTo>
                      <a:pt x="1869" y="304"/>
                      <a:pt x="1869" y="304"/>
                      <a:pt x="1869" y="304"/>
                    </a:cubicBezTo>
                    <a:cubicBezTo>
                      <a:pt x="1872" y="295"/>
                      <a:pt x="1872" y="295"/>
                      <a:pt x="1872" y="295"/>
                    </a:cubicBezTo>
                    <a:cubicBezTo>
                      <a:pt x="1875" y="286"/>
                      <a:pt x="1875" y="286"/>
                      <a:pt x="1875" y="286"/>
                    </a:cubicBezTo>
                    <a:cubicBezTo>
                      <a:pt x="1878" y="277"/>
                      <a:pt x="1878" y="277"/>
                      <a:pt x="1878" y="277"/>
                    </a:cubicBezTo>
                    <a:cubicBezTo>
                      <a:pt x="1881" y="268"/>
                      <a:pt x="1881" y="268"/>
                      <a:pt x="1881" y="268"/>
                    </a:cubicBezTo>
                    <a:cubicBezTo>
                      <a:pt x="1883" y="259"/>
                      <a:pt x="1883" y="259"/>
                      <a:pt x="1883" y="259"/>
                    </a:cubicBezTo>
                    <a:cubicBezTo>
                      <a:pt x="1886" y="250"/>
                      <a:pt x="1886" y="250"/>
                      <a:pt x="1886" y="250"/>
                    </a:cubicBezTo>
                    <a:cubicBezTo>
                      <a:pt x="1889" y="241"/>
                      <a:pt x="1889" y="241"/>
                      <a:pt x="1889" y="241"/>
                    </a:cubicBezTo>
                    <a:cubicBezTo>
                      <a:pt x="1892" y="232"/>
                      <a:pt x="1892" y="232"/>
                      <a:pt x="1892" y="232"/>
                    </a:cubicBezTo>
                    <a:cubicBezTo>
                      <a:pt x="1895" y="223"/>
                      <a:pt x="1895" y="223"/>
                      <a:pt x="1895" y="223"/>
                    </a:cubicBezTo>
                    <a:cubicBezTo>
                      <a:pt x="1898" y="214"/>
                      <a:pt x="1898" y="214"/>
                      <a:pt x="1898" y="214"/>
                    </a:cubicBezTo>
                    <a:cubicBezTo>
                      <a:pt x="1900" y="204"/>
                      <a:pt x="1900" y="204"/>
                      <a:pt x="1900" y="204"/>
                    </a:cubicBezTo>
                    <a:cubicBezTo>
                      <a:pt x="1903" y="195"/>
                      <a:pt x="1903" y="195"/>
                      <a:pt x="1903" y="195"/>
                    </a:cubicBezTo>
                    <a:cubicBezTo>
                      <a:pt x="1906" y="186"/>
                      <a:pt x="1906" y="186"/>
                      <a:pt x="1906" y="186"/>
                    </a:cubicBezTo>
                    <a:cubicBezTo>
                      <a:pt x="1909" y="177"/>
                      <a:pt x="1909" y="177"/>
                      <a:pt x="1909" y="177"/>
                    </a:cubicBezTo>
                    <a:cubicBezTo>
                      <a:pt x="1912" y="167"/>
                      <a:pt x="1912" y="167"/>
                      <a:pt x="1912" y="167"/>
                    </a:cubicBezTo>
                    <a:cubicBezTo>
                      <a:pt x="1915" y="158"/>
                      <a:pt x="1915" y="158"/>
                      <a:pt x="1915" y="158"/>
                    </a:cubicBezTo>
                    <a:cubicBezTo>
                      <a:pt x="1917" y="149"/>
                      <a:pt x="1917" y="149"/>
                      <a:pt x="1917" y="149"/>
                    </a:cubicBezTo>
                    <a:cubicBezTo>
                      <a:pt x="1920" y="139"/>
                      <a:pt x="1920" y="139"/>
                      <a:pt x="1920" y="139"/>
                    </a:cubicBezTo>
                    <a:cubicBezTo>
                      <a:pt x="1923" y="130"/>
                      <a:pt x="1923" y="130"/>
                      <a:pt x="1923" y="130"/>
                    </a:cubicBezTo>
                    <a:cubicBezTo>
                      <a:pt x="1926" y="120"/>
                      <a:pt x="1926" y="120"/>
                      <a:pt x="1926" y="120"/>
                    </a:cubicBezTo>
                    <a:cubicBezTo>
                      <a:pt x="1929" y="111"/>
                      <a:pt x="1929" y="111"/>
                      <a:pt x="1929" y="111"/>
                    </a:cubicBezTo>
                    <a:cubicBezTo>
                      <a:pt x="1932" y="101"/>
                      <a:pt x="1932" y="101"/>
                      <a:pt x="1932" y="101"/>
                    </a:cubicBezTo>
                    <a:cubicBezTo>
                      <a:pt x="1934" y="92"/>
                      <a:pt x="1934" y="92"/>
                      <a:pt x="1934" y="92"/>
                    </a:cubicBezTo>
                    <a:cubicBezTo>
                      <a:pt x="1937" y="82"/>
                      <a:pt x="1937" y="82"/>
                      <a:pt x="1937" y="82"/>
                    </a:cubicBezTo>
                    <a:cubicBezTo>
                      <a:pt x="1940" y="73"/>
                      <a:pt x="1940" y="73"/>
                      <a:pt x="1940" y="73"/>
                    </a:cubicBezTo>
                    <a:cubicBezTo>
                      <a:pt x="1942" y="68"/>
                      <a:pt x="1942" y="68"/>
                      <a:pt x="1942" y="68"/>
                    </a:cubicBezTo>
                    <a:cubicBezTo>
                      <a:pt x="1943" y="63"/>
                      <a:pt x="1943" y="63"/>
                      <a:pt x="1943" y="63"/>
                    </a:cubicBezTo>
                    <a:cubicBezTo>
                      <a:pt x="1944" y="58"/>
                      <a:pt x="1944" y="58"/>
                      <a:pt x="1944" y="58"/>
                    </a:cubicBezTo>
                    <a:cubicBezTo>
                      <a:pt x="1946" y="54"/>
                      <a:pt x="1946" y="54"/>
                      <a:pt x="1946" y="54"/>
                    </a:cubicBezTo>
                    <a:cubicBezTo>
                      <a:pt x="1947" y="49"/>
                      <a:pt x="1947" y="49"/>
                      <a:pt x="1947" y="49"/>
                    </a:cubicBezTo>
                    <a:cubicBezTo>
                      <a:pt x="1950" y="39"/>
                      <a:pt x="1950" y="39"/>
                      <a:pt x="1950" y="39"/>
                    </a:cubicBezTo>
                    <a:cubicBezTo>
                      <a:pt x="1951" y="34"/>
                      <a:pt x="1951" y="34"/>
                      <a:pt x="1951" y="34"/>
                    </a:cubicBezTo>
                    <a:cubicBezTo>
                      <a:pt x="1953" y="29"/>
                      <a:pt x="1953" y="29"/>
                      <a:pt x="1953" y="29"/>
                    </a:cubicBezTo>
                    <a:cubicBezTo>
                      <a:pt x="1954" y="24"/>
                      <a:pt x="1954" y="24"/>
                      <a:pt x="1954" y="24"/>
                    </a:cubicBezTo>
                    <a:cubicBezTo>
                      <a:pt x="1956" y="20"/>
                      <a:pt x="1956" y="20"/>
                      <a:pt x="1956" y="20"/>
                    </a:cubicBezTo>
                    <a:cubicBezTo>
                      <a:pt x="1957" y="15"/>
                      <a:pt x="1957" y="15"/>
                      <a:pt x="1957" y="15"/>
                    </a:cubicBezTo>
                    <a:cubicBezTo>
                      <a:pt x="1959" y="10"/>
                      <a:pt x="1959" y="10"/>
                      <a:pt x="1959" y="10"/>
                    </a:cubicBezTo>
                    <a:cubicBezTo>
                      <a:pt x="1960" y="5"/>
                      <a:pt x="1960" y="5"/>
                      <a:pt x="1960" y="5"/>
                    </a:cubicBezTo>
                    <a:cubicBezTo>
                      <a:pt x="1961" y="0"/>
                      <a:pt x="1961" y="0"/>
                      <a:pt x="1961" y="0"/>
                    </a:cubicBezTo>
                  </a:path>
                </a:pathLst>
              </a:custGeom>
              <a:noFill/>
              <a:ln w="28575" cap="flat">
                <a:solidFill>
                  <a:srgbClr val="0062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" name="Oval 132"/>
              <p:cNvSpPr>
                <a:spLocks noChangeArrowheads="1"/>
              </p:cNvSpPr>
              <p:nvPr/>
            </p:nvSpPr>
            <p:spPr bwMode="auto">
              <a:xfrm flipV="1">
                <a:off x="8166" y="3086"/>
                <a:ext cx="113" cy="11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" name="Text Box 133"/>
              <p:cNvSpPr txBox="1">
                <a:spLocks noChangeArrowheads="1"/>
              </p:cNvSpPr>
              <p:nvPr/>
            </p:nvSpPr>
            <p:spPr bwMode="auto">
              <a:xfrm>
                <a:off x="7835" y="3166"/>
                <a:ext cx="925" cy="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r>
                  <a:rPr lang="uk-UA" altLang="ru-RU" sz="1400" b="1" i="1">
                    <a:solidFill>
                      <a:srgbClr val="0000E3"/>
                    </a:solidFill>
                    <a:latin typeface="Arial" charset="0"/>
                  </a:rPr>
                  <a:t>x</a:t>
                </a:r>
                <a:r>
                  <a:rPr lang="uk-UA" altLang="ru-RU" sz="1400" b="1" i="1" baseline="-25000">
                    <a:solidFill>
                      <a:srgbClr val="0000E3"/>
                    </a:solidFill>
                    <a:latin typeface="Arial" charset="0"/>
                  </a:rPr>
                  <a:t>1</a:t>
                </a:r>
                <a:r>
                  <a:rPr lang="uk-UA" altLang="ru-RU" sz="1400" b="1" i="1">
                    <a:solidFill>
                      <a:srgbClr val="0000E3"/>
                    </a:solidFill>
                    <a:latin typeface="Arial" charset="0"/>
                  </a:rPr>
                  <a:t> =  x</a:t>
                </a:r>
                <a:r>
                  <a:rPr lang="uk-UA" altLang="ru-RU" sz="1400" b="1" i="1" baseline="-25000">
                    <a:solidFill>
                      <a:srgbClr val="0000E3"/>
                    </a:solidFill>
                    <a:latin typeface="Arial" charset="0"/>
                  </a:rPr>
                  <a:t>2</a:t>
                </a:r>
                <a:endParaRPr lang="uk-UA" altLang="ru-RU" sz="1800">
                  <a:latin typeface="Arial" charset="0"/>
                </a:endParaRPr>
              </a:p>
            </p:txBody>
          </p:sp>
          <p:sp>
            <p:nvSpPr>
              <p:cNvPr id="32" name="Text Box 134"/>
              <p:cNvSpPr txBox="1">
                <a:spLocks noChangeArrowheads="1"/>
              </p:cNvSpPr>
              <p:nvPr/>
            </p:nvSpPr>
            <p:spPr bwMode="auto">
              <a:xfrm>
                <a:off x="9650" y="2887"/>
                <a:ext cx="400" cy="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r>
                  <a:rPr lang="uk-UA" altLang="ru-RU" sz="1400" b="1" i="1">
                    <a:solidFill>
                      <a:srgbClr val="0000E3"/>
                    </a:solidFill>
                    <a:latin typeface="Arial" charset="0"/>
                  </a:rPr>
                  <a:t>x</a:t>
                </a:r>
                <a:endParaRPr lang="uk-UA" altLang="ru-RU" sz="1800">
                  <a:latin typeface="Arial" charset="0"/>
                </a:endParaRPr>
              </a:p>
            </p:txBody>
          </p:sp>
        </p:grpSp>
        <p:sp>
          <p:nvSpPr>
            <p:cNvPr id="24" name="Line 135"/>
            <p:cNvSpPr>
              <a:spLocks noChangeShapeType="1"/>
            </p:cNvSpPr>
            <p:nvPr/>
          </p:nvSpPr>
          <p:spPr bwMode="auto">
            <a:xfrm>
              <a:off x="521" y="2659"/>
              <a:ext cx="579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Line 136"/>
            <p:cNvSpPr>
              <a:spLocks noChangeShapeType="1"/>
            </p:cNvSpPr>
            <p:nvPr/>
          </p:nvSpPr>
          <p:spPr bwMode="auto">
            <a:xfrm>
              <a:off x="1143" y="2659"/>
              <a:ext cx="514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Text Box 137"/>
            <p:cNvSpPr txBox="1">
              <a:spLocks noChangeArrowheads="1"/>
            </p:cNvSpPr>
            <p:nvPr/>
          </p:nvSpPr>
          <p:spPr bwMode="auto">
            <a:xfrm>
              <a:off x="641" y="2435"/>
              <a:ext cx="198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uk-UA" altLang="ru-RU" sz="1600">
                  <a:solidFill>
                    <a:srgbClr val="FF0000"/>
                  </a:solidFill>
                  <a:latin typeface="Arial Black" pitchFamily="34" charset="0"/>
                </a:rPr>
                <a:t>+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27" name="Text Box 138"/>
            <p:cNvSpPr txBox="1">
              <a:spLocks noChangeArrowheads="1"/>
            </p:cNvSpPr>
            <p:nvPr/>
          </p:nvSpPr>
          <p:spPr bwMode="auto">
            <a:xfrm>
              <a:off x="1407" y="2437"/>
              <a:ext cx="15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uk-UA" altLang="ru-RU" sz="1600">
                  <a:solidFill>
                    <a:srgbClr val="FF0000"/>
                  </a:solidFill>
                  <a:latin typeface="Arial Black" pitchFamily="34" charset="0"/>
                </a:rPr>
                <a:t>+</a:t>
              </a:r>
              <a:endParaRPr lang="uk-UA" altLang="ru-RU" sz="1800">
                <a:latin typeface="Arial" charset="0"/>
              </a:endParaRPr>
            </a:p>
          </p:txBody>
        </p:sp>
      </p:grpSp>
      <p:graphicFrame>
        <p:nvGraphicFramePr>
          <p:cNvPr id="33" name="Object 1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2134205"/>
              </p:ext>
            </p:extLst>
          </p:nvPr>
        </p:nvGraphicFramePr>
        <p:xfrm>
          <a:off x="1334468" y="3490913"/>
          <a:ext cx="2157412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name="Формула" r:id="rId5" imgW="1473120" imgH="495000" progId="Equation.3">
                  <p:embed/>
                </p:oleObj>
              </mc:Choice>
              <mc:Fallback>
                <p:oleObj name="Формула" r:id="rId5" imgW="1473120" imgH="495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4468" y="3490913"/>
                        <a:ext cx="2157412" cy="617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4" name="Group 140"/>
          <p:cNvGrpSpPr>
            <a:grpSpLocks/>
          </p:cNvGrpSpPr>
          <p:nvPr/>
        </p:nvGrpSpPr>
        <p:grpSpPr bwMode="auto">
          <a:xfrm>
            <a:off x="1479178" y="5811838"/>
            <a:ext cx="2444750" cy="708025"/>
            <a:chOff x="528" y="3645"/>
            <a:chExt cx="1348" cy="454"/>
          </a:xfrm>
        </p:grpSpPr>
        <p:grpSp>
          <p:nvGrpSpPr>
            <p:cNvPr id="35" name="Group 141"/>
            <p:cNvGrpSpPr>
              <a:grpSpLocks/>
            </p:cNvGrpSpPr>
            <p:nvPr/>
          </p:nvGrpSpPr>
          <p:grpSpPr bwMode="auto">
            <a:xfrm>
              <a:off x="544" y="3645"/>
              <a:ext cx="1332" cy="454"/>
              <a:chOff x="6810" y="3878"/>
              <a:chExt cx="3330" cy="1134"/>
            </a:xfrm>
          </p:grpSpPr>
          <p:sp>
            <p:nvSpPr>
              <p:cNvPr id="38" name="Line 142"/>
              <p:cNvSpPr>
                <a:spLocks noChangeShapeType="1"/>
              </p:cNvSpPr>
              <p:nvPr/>
            </p:nvSpPr>
            <p:spPr bwMode="auto">
              <a:xfrm flipV="1">
                <a:off x="6810" y="4881"/>
                <a:ext cx="283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" name="Freeform 143"/>
              <p:cNvSpPr>
                <a:spLocks/>
              </p:cNvSpPr>
              <p:nvPr/>
            </p:nvSpPr>
            <p:spPr bwMode="auto">
              <a:xfrm>
                <a:off x="7439" y="3878"/>
                <a:ext cx="1631" cy="827"/>
              </a:xfrm>
              <a:custGeom>
                <a:avLst/>
                <a:gdLst>
                  <a:gd name="T0" fmla="*/ 12 w 1961"/>
                  <a:gd name="T1" fmla="*/ 44 h 1697"/>
                  <a:gd name="T2" fmla="*/ 29 w 1961"/>
                  <a:gd name="T3" fmla="*/ 101 h 1697"/>
                  <a:gd name="T4" fmla="*/ 55 w 1961"/>
                  <a:gd name="T5" fmla="*/ 186 h 1697"/>
                  <a:gd name="T6" fmla="*/ 80 w 1961"/>
                  <a:gd name="T7" fmla="*/ 268 h 1697"/>
                  <a:gd name="T8" fmla="*/ 106 w 1961"/>
                  <a:gd name="T9" fmla="*/ 348 h 1697"/>
                  <a:gd name="T10" fmla="*/ 131 w 1961"/>
                  <a:gd name="T11" fmla="*/ 425 h 1697"/>
                  <a:gd name="T12" fmla="*/ 157 w 1961"/>
                  <a:gd name="T13" fmla="*/ 501 h 1697"/>
                  <a:gd name="T14" fmla="*/ 182 w 1961"/>
                  <a:gd name="T15" fmla="*/ 574 h 1697"/>
                  <a:gd name="T16" fmla="*/ 208 w 1961"/>
                  <a:gd name="T17" fmla="*/ 644 h 1697"/>
                  <a:gd name="T18" fmla="*/ 233 w 1961"/>
                  <a:gd name="T19" fmla="*/ 713 h 1697"/>
                  <a:gd name="T20" fmla="*/ 259 w 1961"/>
                  <a:gd name="T21" fmla="*/ 779 h 1697"/>
                  <a:gd name="T22" fmla="*/ 285 w 1961"/>
                  <a:gd name="T23" fmla="*/ 843 h 1697"/>
                  <a:gd name="T24" fmla="*/ 310 w 1961"/>
                  <a:gd name="T25" fmla="*/ 904 h 1697"/>
                  <a:gd name="T26" fmla="*/ 336 w 1961"/>
                  <a:gd name="T27" fmla="*/ 963 h 1697"/>
                  <a:gd name="T28" fmla="*/ 361 w 1961"/>
                  <a:gd name="T29" fmla="*/ 1020 h 1697"/>
                  <a:gd name="T30" fmla="*/ 387 w 1961"/>
                  <a:gd name="T31" fmla="*/ 1075 h 1697"/>
                  <a:gd name="T32" fmla="*/ 412 w 1961"/>
                  <a:gd name="T33" fmla="*/ 1127 h 1697"/>
                  <a:gd name="T34" fmla="*/ 440 w 1961"/>
                  <a:gd name="T35" fmla="*/ 1183 h 1697"/>
                  <a:gd name="T36" fmla="*/ 466 w 1961"/>
                  <a:gd name="T37" fmla="*/ 1230 h 1697"/>
                  <a:gd name="T38" fmla="*/ 491 w 1961"/>
                  <a:gd name="T39" fmla="*/ 1275 h 1697"/>
                  <a:gd name="T40" fmla="*/ 517 w 1961"/>
                  <a:gd name="T41" fmla="*/ 1318 h 1697"/>
                  <a:gd name="T42" fmla="*/ 545 w 1961"/>
                  <a:gd name="T43" fmla="*/ 1363 h 1697"/>
                  <a:gd name="T44" fmla="*/ 574 w 1961"/>
                  <a:gd name="T45" fmla="*/ 1405 h 1697"/>
                  <a:gd name="T46" fmla="*/ 625 w 1961"/>
                  <a:gd name="T47" fmla="*/ 1474 h 1697"/>
                  <a:gd name="T48" fmla="*/ 676 w 1961"/>
                  <a:gd name="T49" fmla="*/ 1533 h 1697"/>
                  <a:gd name="T50" fmla="*/ 727 w 1961"/>
                  <a:gd name="T51" fmla="*/ 1583 h 1697"/>
                  <a:gd name="T52" fmla="*/ 778 w 1961"/>
                  <a:gd name="T53" fmla="*/ 1625 h 1697"/>
                  <a:gd name="T54" fmla="*/ 829 w 1961"/>
                  <a:gd name="T55" fmla="*/ 1656 h 1697"/>
                  <a:gd name="T56" fmla="*/ 880 w 1961"/>
                  <a:gd name="T57" fmla="*/ 1679 h 1697"/>
                  <a:gd name="T58" fmla="*/ 931 w 1961"/>
                  <a:gd name="T59" fmla="*/ 1693 h 1697"/>
                  <a:gd name="T60" fmla="*/ 982 w 1961"/>
                  <a:gd name="T61" fmla="*/ 1697 h 1697"/>
                  <a:gd name="T62" fmla="*/ 1033 w 1961"/>
                  <a:gd name="T63" fmla="*/ 1692 h 1697"/>
                  <a:gd name="T64" fmla="*/ 1084 w 1961"/>
                  <a:gd name="T65" fmla="*/ 1678 h 1697"/>
                  <a:gd name="T66" fmla="*/ 1135 w 1961"/>
                  <a:gd name="T67" fmla="*/ 1655 h 1697"/>
                  <a:gd name="T68" fmla="*/ 1186 w 1961"/>
                  <a:gd name="T69" fmla="*/ 1622 h 1697"/>
                  <a:gd name="T70" fmla="*/ 1237 w 1961"/>
                  <a:gd name="T71" fmla="*/ 1581 h 1697"/>
                  <a:gd name="T72" fmla="*/ 1288 w 1961"/>
                  <a:gd name="T73" fmla="*/ 1530 h 1697"/>
                  <a:gd name="T74" fmla="*/ 1339 w 1961"/>
                  <a:gd name="T75" fmla="*/ 1470 h 1697"/>
                  <a:gd name="T76" fmla="*/ 1390 w 1961"/>
                  <a:gd name="T77" fmla="*/ 1401 h 1697"/>
                  <a:gd name="T78" fmla="*/ 1416 w 1961"/>
                  <a:gd name="T79" fmla="*/ 1363 h 1697"/>
                  <a:gd name="T80" fmla="*/ 1444 w 1961"/>
                  <a:gd name="T81" fmla="*/ 1318 h 1697"/>
                  <a:gd name="T82" fmla="*/ 1470 w 1961"/>
                  <a:gd name="T83" fmla="*/ 1275 h 1697"/>
                  <a:gd name="T84" fmla="*/ 1495 w 1961"/>
                  <a:gd name="T85" fmla="*/ 1230 h 1697"/>
                  <a:gd name="T86" fmla="*/ 1521 w 1961"/>
                  <a:gd name="T87" fmla="*/ 1183 h 1697"/>
                  <a:gd name="T88" fmla="*/ 1549 w 1961"/>
                  <a:gd name="T89" fmla="*/ 1127 h 1697"/>
                  <a:gd name="T90" fmla="*/ 1574 w 1961"/>
                  <a:gd name="T91" fmla="*/ 1075 h 1697"/>
                  <a:gd name="T92" fmla="*/ 1600 w 1961"/>
                  <a:gd name="T93" fmla="*/ 1020 h 1697"/>
                  <a:gd name="T94" fmla="*/ 1625 w 1961"/>
                  <a:gd name="T95" fmla="*/ 963 h 1697"/>
                  <a:gd name="T96" fmla="*/ 1651 w 1961"/>
                  <a:gd name="T97" fmla="*/ 904 h 1697"/>
                  <a:gd name="T98" fmla="*/ 1676 w 1961"/>
                  <a:gd name="T99" fmla="*/ 843 h 1697"/>
                  <a:gd name="T100" fmla="*/ 1702 w 1961"/>
                  <a:gd name="T101" fmla="*/ 779 h 1697"/>
                  <a:gd name="T102" fmla="*/ 1728 w 1961"/>
                  <a:gd name="T103" fmla="*/ 713 h 1697"/>
                  <a:gd name="T104" fmla="*/ 1753 w 1961"/>
                  <a:gd name="T105" fmla="*/ 644 h 1697"/>
                  <a:gd name="T106" fmla="*/ 1779 w 1961"/>
                  <a:gd name="T107" fmla="*/ 574 h 1697"/>
                  <a:gd name="T108" fmla="*/ 1804 w 1961"/>
                  <a:gd name="T109" fmla="*/ 501 h 1697"/>
                  <a:gd name="T110" fmla="*/ 1830 w 1961"/>
                  <a:gd name="T111" fmla="*/ 425 h 1697"/>
                  <a:gd name="T112" fmla="*/ 1855 w 1961"/>
                  <a:gd name="T113" fmla="*/ 348 h 1697"/>
                  <a:gd name="T114" fmla="*/ 1881 w 1961"/>
                  <a:gd name="T115" fmla="*/ 268 h 1697"/>
                  <a:gd name="T116" fmla="*/ 1906 w 1961"/>
                  <a:gd name="T117" fmla="*/ 186 h 1697"/>
                  <a:gd name="T118" fmla="*/ 1932 w 1961"/>
                  <a:gd name="T119" fmla="*/ 101 h 1697"/>
                  <a:gd name="T120" fmla="*/ 1950 w 1961"/>
                  <a:gd name="T121" fmla="*/ 39 h 1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61" h="1697">
                    <a:moveTo>
                      <a:pt x="0" y="0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7" y="58"/>
                      <a:pt x="17" y="58"/>
                      <a:pt x="17" y="58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21" y="73"/>
                      <a:pt x="21" y="73"/>
                      <a:pt x="21" y="73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5" y="120"/>
                      <a:pt x="35" y="120"/>
                      <a:pt x="35" y="120"/>
                    </a:cubicBezTo>
                    <a:cubicBezTo>
                      <a:pt x="38" y="130"/>
                      <a:pt x="38" y="130"/>
                      <a:pt x="38" y="130"/>
                    </a:cubicBezTo>
                    <a:cubicBezTo>
                      <a:pt x="41" y="139"/>
                      <a:pt x="41" y="139"/>
                      <a:pt x="41" y="139"/>
                    </a:cubicBezTo>
                    <a:cubicBezTo>
                      <a:pt x="44" y="149"/>
                      <a:pt x="44" y="149"/>
                      <a:pt x="44" y="149"/>
                    </a:cubicBezTo>
                    <a:cubicBezTo>
                      <a:pt x="46" y="158"/>
                      <a:pt x="46" y="158"/>
                      <a:pt x="46" y="158"/>
                    </a:cubicBezTo>
                    <a:cubicBezTo>
                      <a:pt x="49" y="167"/>
                      <a:pt x="49" y="167"/>
                      <a:pt x="49" y="167"/>
                    </a:cubicBezTo>
                    <a:cubicBezTo>
                      <a:pt x="52" y="177"/>
                      <a:pt x="52" y="177"/>
                      <a:pt x="52" y="177"/>
                    </a:cubicBezTo>
                    <a:cubicBezTo>
                      <a:pt x="55" y="186"/>
                      <a:pt x="55" y="186"/>
                      <a:pt x="55" y="186"/>
                    </a:cubicBezTo>
                    <a:cubicBezTo>
                      <a:pt x="58" y="195"/>
                      <a:pt x="58" y="195"/>
                      <a:pt x="58" y="195"/>
                    </a:cubicBezTo>
                    <a:cubicBezTo>
                      <a:pt x="61" y="204"/>
                      <a:pt x="61" y="204"/>
                      <a:pt x="61" y="204"/>
                    </a:cubicBezTo>
                    <a:cubicBezTo>
                      <a:pt x="63" y="214"/>
                      <a:pt x="63" y="214"/>
                      <a:pt x="63" y="214"/>
                    </a:cubicBezTo>
                    <a:cubicBezTo>
                      <a:pt x="66" y="223"/>
                      <a:pt x="66" y="223"/>
                      <a:pt x="66" y="223"/>
                    </a:cubicBezTo>
                    <a:cubicBezTo>
                      <a:pt x="69" y="232"/>
                      <a:pt x="69" y="232"/>
                      <a:pt x="69" y="232"/>
                    </a:cubicBezTo>
                    <a:cubicBezTo>
                      <a:pt x="72" y="241"/>
                      <a:pt x="72" y="241"/>
                      <a:pt x="72" y="241"/>
                    </a:cubicBezTo>
                    <a:cubicBezTo>
                      <a:pt x="75" y="250"/>
                      <a:pt x="75" y="250"/>
                      <a:pt x="75" y="250"/>
                    </a:cubicBezTo>
                    <a:cubicBezTo>
                      <a:pt x="78" y="259"/>
                      <a:pt x="78" y="259"/>
                      <a:pt x="78" y="259"/>
                    </a:cubicBezTo>
                    <a:cubicBezTo>
                      <a:pt x="80" y="268"/>
                      <a:pt x="80" y="268"/>
                      <a:pt x="80" y="268"/>
                    </a:cubicBezTo>
                    <a:cubicBezTo>
                      <a:pt x="83" y="277"/>
                      <a:pt x="83" y="277"/>
                      <a:pt x="83" y="277"/>
                    </a:cubicBezTo>
                    <a:cubicBezTo>
                      <a:pt x="86" y="286"/>
                      <a:pt x="86" y="286"/>
                      <a:pt x="86" y="286"/>
                    </a:cubicBezTo>
                    <a:cubicBezTo>
                      <a:pt x="89" y="295"/>
                      <a:pt x="89" y="295"/>
                      <a:pt x="89" y="295"/>
                    </a:cubicBezTo>
                    <a:cubicBezTo>
                      <a:pt x="92" y="304"/>
                      <a:pt x="92" y="304"/>
                      <a:pt x="92" y="304"/>
                    </a:cubicBezTo>
                    <a:cubicBezTo>
                      <a:pt x="95" y="313"/>
                      <a:pt x="95" y="313"/>
                      <a:pt x="95" y="313"/>
                    </a:cubicBezTo>
                    <a:cubicBezTo>
                      <a:pt x="97" y="322"/>
                      <a:pt x="97" y="322"/>
                      <a:pt x="97" y="322"/>
                    </a:cubicBezTo>
                    <a:cubicBezTo>
                      <a:pt x="100" y="330"/>
                      <a:pt x="100" y="330"/>
                      <a:pt x="100" y="330"/>
                    </a:cubicBezTo>
                    <a:cubicBezTo>
                      <a:pt x="103" y="339"/>
                      <a:pt x="103" y="339"/>
                      <a:pt x="103" y="339"/>
                    </a:cubicBezTo>
                    <a:cubicBezTo>
                      <a:pt x="106" y="348"/>
                      <a:pt x="106" y="348"/>
                      <a:pt x="106" y="348"/>
                    </a:cubicBezTo>
                    <a:cubicBezTo>
                      <a:pt x="109" y="357"/>
                      <a:pt x="109" y="357"/>
                      <a:pt x="109" y="357"/>
                    </a:cubicBezTo>
                    <a:cubicBezTo>
                      <a:pt x="112" y="365"/>
                      <a:pt x="112" y="365"/>
                      <a:pt x="112" y="365"/>
                    </a:cubicBezTo>
                    <a:cubicBezTo>
                      <a:pt x="114" y="374"/>
                      <a:pt x="114" y="374"/>
                      <a:pt x="114" y="374"/>
                    </a:cubicBezTo>
                    <a:cubicBezTo>
                      <a:pt x="117" y="383"/>
                      <a:pt x="117" y="383"/>
                      <a:pt x="117" y="383"/>
                    </a:cubicBezTo>
                    <a:cubicBezTo>
                      <a:pt x="120" y="391"/>
                      <a:pt x="120" y="391"/>
                      <a:pt x="120" y="391"/>
                    </a:cubicBezTo>
                    <a:cubicBezTo>
                      <a:pt x="123" y="400"/>
                      <a:pt x="123" y="400"/>
                      <a:pt x="123" y="400"/>
                    </a:cubicBezTo>
                    <a:cubicBezTo>
                      <a:pt x="126" y="408"/>
                      <a:pt x="126" y="408"/>
                      <a:pt x="126" y="408"/>
                    </a:cubicBezTo>
                    <a:cubicBezTo>
                      <a:pt x="129" y="417"/>
                      <a:pt x="129" y="417"/>
                      <a:pt x="129" y="417"/>
                    </a:cubicBezTo>
                    <a:cubicBezTo>
                      <a:pt x="131" y="425"/>
                      <a:pt x="131" y="425"/>
                      <a:pt x="131" y="425"/>
                    </a:cubicBezTo>
                    <a:cubicBezTo>
                      <a:pt x="134" y="434"/>
                      <a:pt x="134" y="434"/>
                      <a:pt x="134" y="434"/>
                    </a:cubicBezTo>
                    <a:cubicBezTo>
                      <a:pt x="137" y="442"/>
                      <a:pt x="137" y="442"/>
                      <a:pt x="137" y="442"/>
                    </a:cubicBezTo>
                    <a:cubicBezTo>
                      <a:pt x="140" y="451"/>
                      <a:pt x="140" y="451"/>
                      <a:pt x="140" y="451"/>
                    </a:cubicBezTo>
                    <a:cubicBezTo>
                      <a:pt x="143" y="459"/>
                      <a:pt x="143" y="459"/>
                      <a:pt x="143" y="459"/>
                    </a:cubicBezTo>
                    <a:cubicBezTo>
                      <a:pt x="146" y="468"/>
                      <a:pt x="146" y="468"/>
                      <a:pt x="146" y="468"/>
                    </a:cubicBezTo>
                    <a:cubicBezTo>
                      <a:pt x="148" y="476"/>
                      <a:pt x="148" y="476"/>
                      <a:pt x="148" y="476"/>
                    </a:cubicBezTo>
                    <a:cubicBezTo>
                      <a:pt x="151" y="484"/>
                      <a:pt x="151" y="484"/>
                      <a:pt x="151" y="484"/>
                    </a:cubicBezTo>
                    <a:cubicBezTo>
                      <a:pt x="154" y="493"/>
                      <a:pt x="154" y="493"/>
                      <a:pt x="154" y="493"/>
                    </a:cubicBezTo>
                    <a:cubicBezTo>
                      <a:pt x="157" y="501"/>
                      <a:pt x="157" y="501"/>
                      <a:pt x="157" y="501"/>
                    </a:cubicBezTo>
                    <a:cubicBezTo>
                      <a:pt x="160" y="509"/>
                      <a:pt x="160" y="509"/>
                      <a:pt x="160" y="509"/>
                    </a:cubicBezTo>
                    <a:cubicBezTo>
                      <a:pt x="163" y="517"/>
                      <a:pt x="163" y="517"/>
                      <a:pt x="163" y="517"/>
                    </a:cubicBezTo>
                    <a:cubicBezTo>
                      <a:pt x="165" y="525"/>
                      <a:pt x="165" y="525"/>
                      <a:pt x="165" y="525"/>
                    </a:cubicBezTo>
                    <a:cubicBezTo>
                      <a:pt x="168" y="533"/>
                      <a:pt x="168" y="533"/>
                      <a:pt x="168" y="533"/>
                    </a:cubicBezTo>
                    <a:cubicBezTo>
                      <a:pt x="171" y="542"/>
                      <a:pt x="171" y="542"/>
                      <a:pt x="171" y="542"/>
                    </a:cubicBezTo>
                    <a:cubicBezTo>
                      <a:pt x="174" y="550"/>
                      <a:pt x="174" y="550"/>
                      <a:pt x="174" y="550"/>
                    </a:cubicBezTo>
                    <a:cubicBezTo>
                      <a:pt x="177" y="558"/>
                      <a:pt x="177" y="558"/>
                      <a:pt x="177" y="558"/>
                    </a:cubicBezTo>
                    <a:cubicBezTo>
                      <a:pt x="180" y="566"/>
                      <a:pt x="180" y="566"/>
                      <a:pt x="180" y="566"/>
                    </a:cubicBezTo>
                    <a:cubicBezTo>
                      <a:pt x="182" y="574"/>
                      <a:pt x="182" y="574"/>
                      <a:pt x="182" y="574"/>
                    </a:cubicBezTo>
                    <a:cubicBezTo>
                      <a:pt x="185" y="582"/>
                      <a:pt x="185" y="582"/>
                      <a:pt x="185" y="582"/>
                    </a:cubicBezTo>
                    <a:cubicBezTo>
                      <a:pt x="188" y="590"/>
                      <a:pt x="188" y="590"/>
                      <a:pt x="188" y="590"/>
                    </a:cubicBezTo>
                    <a:cubicBezTo>
                      <a:pt x="191" y="598"/>
                      <a:pt x="191" y="598"/>
                      <a:pt x="191" y="598"/>
                    </a:cubicBezTo>
                    <a:cubicBezTo>
                      <a:pt x="194" y="605"/>
                      <a:pt x="194" y="605"/>
                      <a:pt x="194" y="605"/>
                    </a:cubicBezTo>
                    <a:cubicBezTo>
                      <a:pt x="197" y="613"/>
                      <a:pt x="197" y="613"/>
                      <a:pt x="197" y="613"/>
                    </a:cubicBezTo>
                    <a:cubicBezTo>
                      <a:pt x="199" y="621"/>
                      <a:pt x="199" y="621"/>
                      <a:pt x="199" y="621"/>
                    </a:cubicBezTo>
                    <a:cubicBezTo>
                      <a:pt x="202" y="629"/>
                      <a:pt x="202" y="629"/>
                      <a:pt x="202" y="629"/>
                    </a:cubicBezTo>
                    <a:cubicBezTo>
                      <a:pt x="205" y="637"/>
                      <a:pt x="205" y="637"/>
                      <a:pt x="205" y="637"/>
                    </a:cubicBezTo>
                    <a:cubicBezTo>
                      <a:pt x="208" y="644"/>
                      <a:pt x="208" y="644"/>
                      <a:pt x="208" y="644"/>
                    </a:cubicBezTo>
                    <a:cubicBezTo>
                      <a:pt x="211" y="652"/>
                      <a:pt x="211" y="652"/>
                      <a:pt x="211" y="652"/>
                    </a:cubicBezTo>
                    <a:cubicBezTo>
                      <a:pt x="214" y="660"/>
                      <a:pt x="214" y="660"/>
                      <a:pt x="214" y="660"/>
                    </a:cubicBezTo>
                    <a:cubicBezTo>
                      <a:pt x="216" y="667"/>
                      <a:pt x="216" y="667"/>
                      <a:pt x="216" y="667"/>
                    </a:cubicBezTo>
                    <a:cubicBezTo>
                      <a:pt x="219" y="675"/>
                      <a:pt x="219" y="675"/>
                      <a:pt x="219" y="675"/>
                    </a:cubicBezTo>
                    <a:cubicBezTo>
                      <a:pt x="222" y="683"/>
                      <a:pt x="222" y="683"/>
                      <a:pt x="222" y="683"/>
                    </a:cubicBezTo>
                    <a:cubicBezTo>
                      <a:pt x="225" y="690"/>
                      <a:pt x="225" y="690"/>
                      <a:pt x="225" y="690"/>
                    </a:cubicBezTo>
                    <a:cubicBezTo>
                      <a:pt x="228" y="698"/>
                      <a:pt x="228" y="698"/>
                      <a:pt x="228" y="698"/>
                    </a:cubicBezTo>
                    <a:cubicBezTo>
                      <a:pt x="231" y="705"/>
                      <a:pt x="231" y="705"/>
                      <a:pt x="231" y="705"/>
                    </a:cubicBezTo>
                    <a:cubicBezTo>
                      <a:pt x="233" y="713"/>
                      <a:pt x="233" y="713"/>
                      <a:pt x="233" y="713"/>
                    </a:cubicBezTo>
                    <a:cubicBezTo>
                      <a:pt x="236" y="720"/>
                      <a:pt x="236" y="720"/>
                      <a:pt x="236" y="720"/>
                    </a:cubicBezTo>
                    <a:cubicBezTo>
                      <a:pt x="239" y="728"/>
                      <a:pt x="239" y="728"/>
                      <a:pt x="239" y="728"/>
                    </a:cubicBezTo>
                    <a:cubicBezTo>
                      <a:pt x="242" y="735"/>
                      <a:pt x="242" y="735"/>
                      <a:pt x="242" y="735"/>
                    </a:cubicBezTo>
                    <a:cubicBezTo>
                      <a:pt x="245" y="742"/>
                      <a:pt x="245" y="742"/>
                      <a:pt x="245" y="742"/>
                    </a:cubicBezTo>
                    <a:cubicBezTo>
                      <a:pt x="248" y="750"/>
                      <a:pt x="248" y="750"/>
                      <a:pt x="248" y="750"/>
                    </a:cubicBezTo>
                    <a:cubicBezTo>
                      <a:pt x="250" y="757"/>
                      <a:pt x="250" y="757"/>
                      <a:pt x="250" y="757"/>
                    </a:cubicBezTo>
                    <a:cubicBezTo>
                      <a:pt x="253" y="764"/>
                      <a:pt x="253" y="764"/>
                      <a:pt x="253" y="764"/>
                    </a:cubicBezTo>
                    <a:cubicBezTo>
                      <a:pt x="256" y="772"/>
                      <a:pt x="256" y="772"/>
                      <a:pt x="256" y="772"/>
                    </a:cubicBezTo>
                    <a:cubicBezTo>
                      <a:pt x="259" y="779"/>
                      <a:pt x="259" y="779"/>
                      <a:pt x="259" y="779"/>
                    </a:cubicBezTo>
                    <a:cubicBezTo>
                      <a:pt x="262" y="786"/>
                      <a:pt x="262" y="786"/>
                      <a:pt x="262" y="786"/>
                    </a:cubicBezTo>
                    <a:cubicBezTo>
                      <a:pt x="265" y="793"/>
                      <a:pt x="265" y="793"/>
                      <a:pt x="265" y="793"/>
                    </a:cubicBezTo>
                    <a:cubicBezTo>
                      <a:pt x="267" y="800"/>
                      <a:pt x="267" y="800"/>
                      <a:pt x="267" y="800"/>
                    </a:cubicBezTo>
                    <a:cubicBezTo>
                      <a:pt x="270" y="808"/>
                      <a:pt x="270" y="808"/>
                      <a:pt x="270" y="808"/>
                    </a:cubicBezTo>
                    <a:cubicBezTo>
                      <a:pt x="273" y="815"/>
                      <a:pt x="273" y="815"/>
                      <a:pt x="273" y="815"/>
                    </a:cubicBezTo>
                    <a:cubicBezTo>
                      <a:pt x="276" y="822"/>
                      <a:pt x="276" y="822"/>
                      <a:pt x="276" y="822"/>
                    </a:cubicBezTo>
                    <a:cubicBezTo>
                      <a:pt x="279" y="829"/>
                      <a:pt x="279" y="829"/>
                      <a:pt x="279" y="829"/>
                    </a:cubicBezTo>
                    <a:cubicBezTo>
                      <a:pt x="282" y="836"/>
                      <a:pt x="282" y="836"/>
                      <a:pt x="282" y="836"/>
                    </a:cubicBezTo>
                    <a:cubicBezTo>
                      <a:pt x="285" y="843"/>
                      <a:pt x="285" y="843"/>
                      <a:pt x="285" y="843"/>
                    </a:cubicBezTo>
                    <a:cubicBezTo>
                      <a:pt x="287" y="850"/>
                      <a:pt x="287" y="850"/>
                      <a:pt x="287" y="850"/>
                    </a:cubicBezTo>
                    <a:cubicBezTo>
                      <a:pt x="290" y="857"/>
                      <a:pt x="290" y="857"/>
                      <a:pt x="290" y="857"/>
                    </a:cubicBezTo>
                    <a:cubicBezTo>
                      <a:pt x="293" y="863"/>
                      <a:pt x="293" y="863"/>
                      <a:pt x="293" y="863"/>
                    </a:cubicBezTo>
                    <a:cubicBezTo>
                      <a:pt x="296" y="870"/>
                      <a:pt x="296" y="870"/>
                      <a:pt x="296" y="870"/>
                    </a:cubicBezTo>
                    <a:cubicBezTo>
                      <a:pt x="299" y="877"/>
                      <a:pt x="299" y="877"/>
                      <a:pt x="299" y="877"/>
                    </a:cubicBezTo>
                    <a:cubicBezTo>
                      <a:pt x="302" y="884"/>
                      <a:pt x="302" y="884"/>
                      <a:pt x="302" y="884"/>
                    </a:cubicBezTo>
                    <a:cubicBezTo>
                      <a:pt x="304" y="891"/>
                      <a:pt x="304" y="891"/>
                      <a:pt x="304" y="891"/>
                    </a:cubicBezTo>
                    <a:cubicBezTo>
                      <a:pt x="307" y="897"/>
                      <a:pt x="307" y="897"/>
                      <a:pt x="307" y="897"/>
                    </a:cubicBezTo>
                    <a:cubicBezTo>
                      <a:pt x="310" y="904"/>
                      <a:pt x="310" y="904"/>
                      <a:pt x="310" y="904"/>
                    </a:cubicBezTo>
                    <a:cubicBezTo>
                      <a:pt x="313" y="911"/>
                      <a:pt x="313" y="911"/>
                      <a:pt x="313" y="911"/>
                    </a:cubicBezTo>
                    <a:cubicBezTo>
                      <a:pt x="316" y="918"/>
                      <a:pt x="316" y="918"/>
                      <a:pt x="316" y="918"/>
                    </a:cubicBezTo>
                    <a:cubicBezTo>
                      <a:pt x="319" y="924"/>
                      <a:pt x="319" y="924"/>
                      <a:pt x="319" y="924"/>
                    </a:cubicBezTo>
                    <a:cubicBezTo>
                      <a:pt x="321" y="931"/>
                      <a:pt x="321" y="931"/>
                      <a:pt x="321" y="931"/>
                    </a:cubicBezTo>
                    <a:cubicBezTo>
                      <a:pt x="324" y="937"/>
                      <a:pt x="324" y="937"/>
                      <a:pt x="324" y="937"/>
                    </a:cubicBezTo>
                    <a:cubicBezTo>
                      <a:pt x="327" y="944"/>
                      <a:pt x="327" y="944"/>
                      <a:pt x="327" y="944"/>
                    </a:cubicBezTo>
                    <a:cubicBezTo>
                      <a:pt x="330" y="950"/>
                      <a:pt x="330" y="950"/>
                      <a:pt x="330" y="950"/>
                    </a:cubicBezTo>
                    <a:cubicBezTo>
                      <a:pt x="333" y="957"/>
                      <a:pt x="333" y="957"/>
                      <a:pt x="333" y="957"/>
                    </a:cubicBezTo>
                    <a:cubicBezTo>
                      <a:pt x="336" y="963"/>
                      <a:pt x="336" y="963"/>
                      <a:pt x="336" y="963"/>
                    </a:cubicBezTo>
                    <a:cubicBezTo>
                      <a:pt x="338" y="970"/>
                      <a:pt x="338" y="970"/>
                      <a:pt x="338" y="970"/>
                    </a:cubicBezTo>
                    <a:cubicBezTo>
                      <a:pt x="341" y="976"/>
                      <a:pt x="341" y="976"/>
                      <a:pt x="341" y="976"/>
                    </a:cubicBezTo>
                    <a:cubicBezTo>
                      <a:pt x="344" y="983"/>
                      <a:pt x="344" y="983"/>
                      <a:pt x="344" y="983"/>
                    </a:cubicBezTo>
                    <a:cubicBezTo>
                      <a:pt x="347" y="989"/>
                      <a:pt x="347" y="989"/>
                      <a:pt x="347" y="989"/>
                    </a:cubicBezTo>
                    <a:cubicBezTo>
                      <a:pt x="350" y="995"/>
                      <a:pt x="350" y="995"/>
                      <a:pt x="350" y="995"/>
                    </a:cubicBezTo>
                    <a:cubicBezTo>
                      <a:pt x="353" y="1002"/>
                      <a:pt x="353" y="1002"/>
                      <a:pt x="353" y="1002"/>
                    </a:cubicBezTo>
                    <a:cubicBezTo>
                      <a:pt x="355" y="1008"/>
                      <a:pt x="355" y="1008"/>
                      <a:pt x="355" y="1008"/>
                    </a:cubicBezTo>
                    <a:cubicBezTo>
                      <a:pt x="358" y="1014"/>
                      <a:pt x="358" y="1014"/>
                      <a:pt x="358" y="1014"/>
                    </a:cubicBezTo>
                    <a:cubicBezTo>
                      <a:pt x="361" y="1020"/>
                      <a:pt x="361" y="1020"/>
                      <a:pt x="361" y="1020"/>
                    </a:cubicBezTo>
                    <a:cubicBezTo>
                      <a:pt x="364" y="1026"/>
                      <a:pt x="364" y="1026"/>
                      <a:pt x="364" y="1026"/>
                    </a:cubicBezTo>
                    <a:cubicBezTo>
                      <a:pt x="367" y="1033"/>
                      <a:pt x="367" y="1033"/>
                      <a:pt x="367" y="1033"/>
                    </a:cubicBezTo>
                    <a:cubicBezTo>
                      <a:pt x="370" y="1039"/>
                      <a:pt x="370" y="1039"/>
                      <a:pt x="370" y="1039"/>
                    </a:cubicBezTo>
                    <a:cubicBezTo>
                      <a:pt x="372" y="1045"/>
                      <a:pt x="372" y="1045"/>
                      <a:pt x="372" y="1045"/>
                    </a:cubicBezTo>
                    <a:cubicBezTo>
                      <a:pt x="375" y="1051"/>
                      <a:pt x="375" y="1051"/>
                      <a:pt x="375" y="1051"/>
                    </a:cubicBezTo>
                    <a:cubicBezTo>
                      <a:pt x="378" y="1057"/>
                      <a:pt x="378" y="1057"/>
                      <a:pt x="378" y="1057"/>
                    </a:cubicBezTo>
                    <a:cubicBezTo>
                      <a:pt x="381" y="1063"/>
                      <a:pt x="381" y="1063"/>
                      <a:pt x="381" y="1063"/>
                    </a:cubicBezTo>
                    <a:cubicBezTo>
                      <a:pt x="384" y="1069"/>
                      <a:pt x="384" y="1069"/>
                      <a:pt x="384" y="1069"/>
                    </a:cubicBezTo>
                    <a:cubicBezTo>
                      <a:pt x="387" y="1075"/>
                      <a:pt x="387" y="1075"/>
                      <a:pt x="387" y="1075"/>
                    </a:cubicBezTo>
                    <a:cubicBezTo>
                      <a:pt x="389" y="1081"/>
                      <a:pt x="389" y="1081"/>
                      <a:pt x="389" y="1081"/>
                    </a:cubicBezTo>
                    <a:cubicBezTo>
                      <a:pt x="392" y="1087"/>
                      <a:pt x="392" y="1087"/>
                      <a:pt x="392" y="1087"/>
                    </a:cubicBezTo>
                    <a:cubicBezTo>
                      <a:pt x="395" y="1093"/>
                      <a:pt x="395" y="1093"/>
                      <a:pt x="395" y="1093"/>
                    </a:cubicBezTo>
                    <a:cubicBezTo>
                      <a:pt x="398" y="1098"/>
                      <a:pt x="398" y="1098"/>
                      <a:pt x="398" y="1098"/>
                    </a:cubicBezTo>
                    <a:cubicBezTo>
                      <a:pt x="401" y="1104"/>
                      <a:pt x="401" y="1104"/>
                      <a:pt x="401" y="1104"/>
                    </a:cubicBezTo>
                    <a:cubicBezTo>
                      <a:pt x="404" y="1110"/>
                      <a:pt x="404" y="1110"/>
                      <a:pt x="404" y="1110"/>
                    </a:cubicBezTo>
                    <a:cubicBezTo>
                      <a:pt x="406" y="1116"/>
                      <a:pt x="406" y="1116"/>
                      <a:pt x="406" y="1116"/>
                    </a:cubicBezTo>
                    <a:cubicBezTo>
                      <a:pt x="409" y="1121"/>
                      <a:pt x="409" y="1121"/>
                      <a:pt x="409" y="1121"/>
                    </a:cubicBezTo>
                    <a:cubicBezTo>
                      <a:pt x="412" y="1127"/>
                      <a:pt x="412" y="1127"/>
                      <a:pt x="412" y="1127"/>
                    </a:cubicBezTo>
                    <a:cubicBezTo>
                      <a:pt x="415" y="1133"/>
                      <a:pt x="415" y="1133"/>
                      <a:pt x="415" y="1133"/>
                    </a:cubicBezTo>
                    <a:cubicBezTo>
                      <a:pt x="418" y="1138"/>
                      <a:pt x="418" y="1138"/>
                      <a:pt x="418" y="1138"/>
                    </a:cubicBezTo>
                    <a:cubicBezTo>
                      <a:pt x="421" y="1144"/>
                      <a:pt x="421" y="1144"/>
                      <a:pt x="421" y="1144"/>
                    </a:cubicBezTo>
                    <a:cubicBezTo>
                      <a:pt x="423" y="1150"/>
                      <a:pt x="423" y="1150"/>
                      <a:pt x="423" y="1150"/>
                    </a:cubicBezTo>
                    <a:cubicBezTo>
                      <a:pt x="426" y="1155"/>
                      <a:pt x="426" y="1155"/>
                      <a:pt x="426" y="1155"/>
                    </a:cubicBezTo>
                    <a:cubicBezTo>
                      <a:pt x="429" y="1161"/>
                      <a:pt x="429" y="1161"/>
                      <a:pt x="429" y="1161"/>
                    </a:cubicBezTo>
                    <a:cubicBezTo>
                      <a:pt x="435" y="1172"/>
                      <a:pt x="435" y="1172"/>
                      <a:pt x="435" y="1172"/>
                    </a:cubicBezTo>
                    <a:cubicBezTo>
                      <a:pt x="438" y="1177"/>
                      <a:pt x="438" y="1177"/>
                      <a:pt x="438" y="1177"/>
                    </a:cubicBezTo>
                    <a:cubicBezTo>
                      <a:pt x="440" y="1183"/>
                      <a:pt x="440" y="1183"/>
                      <a:pt x="440" y="1183"/>
                    </a:cubicBezTo>
                    <a:cubicBezTo>
                      <a:pt x="443" y="1188"/>
                      <a:pt x="443" y="1188"/>
                      <a:pt x="443" y="1188"/>
                    </a:cubicBezTo>
                    <a:cubicBezTo>
                      <a:pt x="446" y="1193"/>
                      <a:pt x="446" y="1193"/>
                      <a:pt x="446" y="1193"/>
                    </a:cubicBezTo>
                    <a:cubicBezTo>
                      <a:pt x="449" y="1199"/>
                      <a:pt x="449" y="1199"/>
                      <a:pt x="449" y="1199"/>
                    </a:cubicBezTo>
                    <a:cubicBezTo>
                      <a:pt x="452" y="1204"/>
                      <a:pt x="452" y="1204"/>
                      <a:pt x="452" y="1204"/>
                    </a:cubicBezTo>
                    <a:cubicBezTo>
                      <a:pt x="455" y="1209"/>
                      <a:pt x="455" y="1209"/>
                      <a:pt x="455" y="1209"/>
                    </a:cubicBezTo>
                    <a:cubicBezTo>
                      <a:pt x="457" y="1214"/>
                      <a:pt x="457" y="1214"/>
                      <a:pt x="457" y="1214"/>
                    </a:cubicBezTo>
                    <a:cubicBezTo>
                      <a:pt x="460" y="1220"/>
                      <a:pt x="460" y="1220"/>
                      <a:pt x="460" y="1220"/>
                    </a:cubicBezTo>
                    <a:cubicBezTo>
                      <a:pt x="463" y="1225"/>
                      <a:pt x="463" y="1225"/>
                      <a:pt x="463" y="1225"/>
                    </a:cubicBezTo>
                    <a:cubicBezTo>
                      <a:pt x="466" y="1230"/>
                      <a:pt x="466" y="1230"/>
                      <a:pt x="466" y="1230"/>
                    </a:cubicBezTo>
                    <a:cubicBezTo>
                      <a:pt x="469" y="1235"/>
                      <a:pt x="469" y="1235"/>
                      <a:pt x="469" y="1235"/>
                    </a:cubicBezTo>
                    <a:cubicBezTo>
                      <a:pt x="472" y="1240"/>
                      <a:pt x="472" y="1240"/>
                      <a:pt x="472" y="1240"/>
                    </a:cubicBezTo>
                    <a:cubicBezTo>
                      <a:pt x="474" y="1245"/>
                      <a:pt x="474" y="1245"/>
                      <a:pt x="474" y="1245"/>
                    </a:cubicBezTo>
                    <a:cubicBezTo>
                      <a:pt x="477" y="1250"/>
                      <a:pt x="477" y="1250"/>
                      <a:pt x="477" y="1250"/>
                    </a:cubicBezTo>
                    <a:cubicBezTo>
                      <a:pt x="480" y="1255"/>
                      <a:pt x="480" y="1255"/>
                      <a:pt x="480" y="1255"/>
                    </a:cubicBezTo>
                    <a:cubicBezTo>
                      <a:pt x="483" y="1260"/>
                      <a:pt x="483" y="1260"/>
                      <a:pt x="483" y="1260"/>
                    </a:cubicBezTo>
                    <a:cubicBezTo>
                      <a:pt x="486" y="1265"/>
                      <a:pt x="486" y="1265"/>
                      <a:pt x="486" y="1265"/>
                    </a:cubicBezTo>
                    <a:cubicBezTo>
                      <a:pt x="489" y="1270"/>
                      <a:pt x="489" y="1270"/>
                      <a:pt x="489" y="1270"/>
                    </a:cubicBezTo>
                    <a:cubicBezTo>
                      <a:pt x="491" y="1275"/>
                      <a:pt x="491" y="1275"/>
                      <a:pt x="491" y="1275"/>
                    </a:cubicBezTo>
                    <a:cubicBezTo>
                      <a:pt x="494" y="1280"/>
                      <a:pt x="494" y="1280"/>
                      <a:pt x="494" y="1280"/>
                    </a:cubicBezTo>
                    <a:cubicBezTo>
                      <a:pt x="497" y="1285"/>
                      <a:pt x="497" y="1285"/>
                      <a:pt x="497" y="1285"/>
                    </a:cubicBezTo>
                    <a:cubicBezTo>
                      <a:pt x="500" y="1290"/>
                      <a:pt x="500" y="1290"/>
                      <a:pt x="500" y="1290"/>
                    </a:cubicBezTo>
                    <a:cubicBezTo>
                      <a:pt x="503" y="1295"/>
                      <a:pt x="503" y="1295"/>
                      <a:pt x="503" y="1295"/>
                    </a:cubicBezTo>
                    <a:cubicBezTo>
                      <a:pt x="506" y="1299"/>
                      <a:pt x="506" y="1299"/>
                      <a:pt x="506" y="1299"/>
                    </a:cubicBezTo>
                    <a:cubicBezTo>
                      <a:pt x="508" y="1304"/>
                      <a:pt x="508" y="1304"/>
                      <a:pt x="508" y="1304"/>
                    </a:cubicBezTo>
                    <a:cubicBezTo>
                      <a:pt x="511" y="1309"/>
                      <a:pt x="511" y="1309"/>
                      <a:pt x="511" y="1309"/>
                    </a:cubicBezTo>
                    <a:cubicBezTo>
                      <a:pt x="514" y="1313"/>
                      <a:pt x="514" y="1313"/>
                      <a:pt x="514" y="1313"/>
                    </a:cubicBezTo>
                    <a:cubicBezTo>
                      <a:pt x="517" y="1318"/>
                      <a:pt x="517" y="1318"/>
                      <a:pt x="517" y="1318"/>
                    </a:cubicBezTo>
                    <a:cubicBezTo>
                      <a:pt x="520" y="1323"/>
                      <a:pt x="520" y="1323"/>
                      <a:pt x="520" y="1323"/>
                    </a:cubicBezTo>
                    <a:cubicBezTo>
                      <a:pt x="523" y="1327"/>
                      <a:pt x="523" y="1327"/>
                      <a:pt x="523" y="1327"/>
                    </a:cubicBezTo>
                    <a:cubicBezTo>
                      <a:pt x="525" y="1332"/>
                      <a:pt x="525" y="1332"/>
                      <a:pt x="525" y="1332"/>
                    </a:cubicBezTo>
                    <a:cubicBezTo>
                      <a:pt x="531" y="1341"/>
                      <a:pt x="531" y="1341"/>
                      <a:pt x="531" y="1341"/>
                    </a:cubicBezTo>
                    <a:cubicBezTo>
                      <a:pt x="534" y="1345"/>
                      <a:pt x="534" y="1345"/>
                      <a:pt x="534" y="1345"/>
                    </a:cubicBezTo>
                    <a:cubicBezTo>
                      <a:pt x="537" y="1350"/>
                      <a:pt x="537" y="1350"/>
                      <a:pt x="537" y="1350"/>
                    </a:cubicBezTo>
                    <a:cubicBezTo>
                      <a:pt x="540" y="1354"/>
                      <a:pt x="540" y="1354"/>
                      <a:pt x="540" y="1354"/>
                    </a:cubicBezTo>
                    <a:cubicBezTo>
                      <a:pt x="542" y="1359"/>
                      <a:pt x="542" y="1359"/>
                      <a:pt x="542" y="1359"/>
                    </a:cubicBezTo>
                    <a:cubicBezTo>
                      <a:pt x="545" y="1363"/>
                      <a:pt x="545" y="1363"/>
                      <a:pt x="545" y="1363"/>
                    </a:cubicBezTo>
                    <a:cubicBezTo>
                      <a:pt x="548" y="1367"/>
                      <a:pt x="548" y="1367"/>
                      <a:pt x="548" y="1367"/>
                    </a:cubicBezTo>
                    <a:cubicBezTo>
                      <a:pt x="551" y="1372"/>
                      <a:pt x="551" y="1372"/>
                      <a:pt x="551" y="1372"/>
                    </a:cubicBezTo>
                    <a:cubicBezTo>
                      <a:pt x="554" y="1376"/>
                      <a:pt x="554" y="1376"/>
                      <a:pt x="554" y="1376"/>
                    </a:cubicBezTo>
                    <a:cubicBezTo>
                      <a:pt x="557" y="1380"/>
                      <a:pt x="557" y="1380"/>
                      <a:pt x="557" y="1380"/>
                    </a:cubicBezTo>
                    <a:cubicBezTo>
                      <a:pt x="560" y="1384"/>
                      <a:pt x="560" y="1384"/>
                      <a:pt x="560" y="1384"/>
                    </a:cubicBezTo>
                    <a:cubicBezTo>
                      <a:pt x="562" y="1389"/>
                      <a:pt x="562" y="1389"/>
                      <a:pt x="562" y="1389"/>
                    </a:cubicBezTo>
                    <a:cubicBezTo>
                      <a:pt x="565" y="1393"/>
                      <a:pt x="565" y="1393"/>
                      <a:pt x="565" y="1393"/>
                    </a:cubicBezTo>
                    <a:cubicBezTo>
                      <a:pt x="568" y="1397"/>
                      <a:pt x="568" y="1397"/>
                      <a:pt x="568" y="1397"/>
                    </a:cubicBezTo>
                    <a:cubicBezTo>
                      <a:pt x="574" y="1405"/>
                      <a:pt x="574" y="1405"/>
                      <a:pt x="574" y="1405"/>
                    </a:cubicBezTo>
                    <a:cubicBezTo>
                      <a:pt x="579" y="1413"/>
                      <a:pt x="579" y="1413"/>
                      <a:pt x="579" y="1413"/>
                    </a:cubicBezTo>
                    <a:cubicBezTo>
                      <a:pt x="585" y="1421"/>
                      <a:pt x="585" y="1421"/>
                      <a:pt x="585" y="1421"/>
                    </a:cubicBezTo>
                    <a:cubicBezTo>
                      <a:pt x="591" y="1429"/>
                      <a:pt x="591" y="1429"/>
                      <a:pt x="591" y="1429"/>
                    </a:cubicBezTo>
                    <a:cubicBezTo>
                      <a:pt x="596" y="1437"/>
                      <a:pt x="596" y="1437"/>
                      <a:pt x="596" y="1437"/>
                    </a:cubicBezTo>
                    <a:cubicBezTo>
                      <a:pt x="602" y="1444"/>
                      <a:pt x="602" y="1444"/>
                      <a:pt x="602" y="1444"/>
                    </a:cubicBezTo>
                    <a:cubicBezTo>
                      <a:pt x="608" y="1452"/>
                      <a:pt x="608" y="1452"/>
                      <a:pt x="608" y="1452"/>
                    </a:cubicBezTo>
                    <a:cubicBezTo>
                      <a:pt x="613" y="1459"/>
                      <a:pt x="613" y="1459"/>
                      <a:pt x="613" y="1459"/>
                    </a:cubicBezTo>
                    <a:cubicBezTo>
                      <a:pt x="619" y="1467"/>
                      <a:pt x="619" y="1467"/>
                      <a:pt x="619" y="1467"/>
                    </a:cubicBezTo>
                    <a:cubicBezTo>
                      <a:pt x="625" y="1474"/>
                      <a:pt x="625" y="1474"/>
                      <a:pt x="625" y="1474"/>
                    </a:cubicBezTo>
                    <a:cubicBezTo>
                      <a:pt x="630" y="1481"/>
                      <a:pt x="630" y="1481"/>
                      <a:pt x="630" y="1481"/>
                    </a:cubicBezTo>
                    <a:cubicBezTo>
                      <a:pt x="636" y="1488"/>
                      <a:pt x="636" y="1488"/>
                      <a:pt x="636" y="1488"/>
                    </a:cubicBezTo>
                    <a:cubicBezTo>
                      <a:pt x="642" y="1495"/>
                      <a:pt x="642" y="1495"/>
                      <a:pt x="642" y="1495"/>
                    </a:cubicBezTo>
                    <a:cubicBezTo>
                      <a:pt x="647" y="1501"/>
                      <a:pt x="647" y="1501"/>
                      <a:pt x="647" y="1501"/>
                    </a:cubicBezTo>
                    <a:cubicBezTo>
                      <a:pt x="653" y="1508"/>
                      <a:pt x="653" y="1508"/>
                      <a:pt x="653" y="1508"/>
                    </a:cubicBezTo>
                    <a:cubicBezTo>
                      <a:pt x="659" y="1514"/>
                      <a:pt x="659" y="1514"/>
                      <a:pt x="659" y="1514"/>
                    </a:cubicBezTo>
                    <a:cubicBezTo>
                      <a:pt x="664" y="1521"/>
                      <a:pt x="664" y="1521"/>
                      <a:pt x="664" y="1521"/>
                    </a:cubicBezTo>
                    <a:cubicBezTo>
                      <a:pt x="670" y="1527"/>
                      <a:pt x="670" y="1527"/>
                      <a:pt x="670" y="1527"/>
                    </a:cubicBezTo>
                    <a:cubicBezTo>
                      <a:pt x="676" y="1533"/>
                      <a:pt x="676" y="1533"/>
                      <a:pt x="676" y="1533"/>
                    </a:cubicBezTo>
                    <a:cubicBezTo>
                      <a:pt x="681" y="1539"/>
                      <a:pt x="681" y="1539"/>
                      <a:pt x="681" y="1539"/>
                    </a:cubicBezTo>
                    <a:cubicBezTo>
                      <a:pt x="687" y="1545"/>
                      <a:pt x="687" y="1545"/>
                      <a:pt x="687" y="1545"/>
                    </a:cubicBezTo>
                    <a:cubicBezTo>
                      <a:pt x="693" y="1551"/>
                      <a:pt x="693" y="1551"/>
                      <a:pt x="693" y="1551"/>
                    </a:cubicBezTo>
                    <a:cubicBezTo>
                      <a:pt x="698" y="1557"/>
                      <a:pt x="698" y="1557"/>
                      <a:pt x="698" y="1557"/>
                    </a:cubicBezTo>
                    <a:cubicBezTo>
                      <a:pt x="704" y="1562"/>
                      <a:pt x="704" y="1562"/>
                      <a:pt x="704" y="1562"/>
                    </a:cubicBezTo>
                    <a:cubicBezTo>
                      <a:pt x="710" y="1568"/>
                      <a:pt x="710" y="1568"/>
                      <a:pt x="710" y="1568"/>
                    </a:cubicBezTo>
                    <a:cubicBezTo>
                      <a:pt x="715" y="1573"/>
                      <a:pt x="715" y="1573"/>
                      <a:pt x="715" y="1573"/>
                    </a:cubicBezTo>
                    <a:cubicBezTo>
                      <a:pt x="721" y="1578"/>
                      <a:pt x="721" y="1578"/>
                      <a:pt x="721" y="1578"/>
                    </a:cubicBezTo>
                    <a:cubicBezTo>
                      <a:pt x="727" y="1583"/>
                      <a:pt x="727" y="1583"/>
                      <a:pt x="727" y="1583"/>
                    </a:cubicBezTo>
                    <a:cubicBezTo>
                      <a:pt x="732" y="1588"/>
                      <a:pt x="732" y="1588"/>
                      <a:pt x="732" y="1588"/>
                    </a:cubicBezTo>
                    <a:cubicBezTo>
                      <a:pt x="738" y="1593"/>
                      <a:pt x="738" y="1593"/>
                      <a:pt x="738" y="1593"/>
                    </a:cubicBezTo>
                    <a:cubicBezTo>
                      <a:pt x="744" y="1598"/>
                      <a:pt x="744" y="1598"/>
                      <a:pt x="744" y="1598"/>
                    </a:cubicBezTo>
                    <a:cubicBezTo>
                      <a:pt x="749" y="1603"/>
                      <a:pt x="749" y="1603"/>
                      <a:pt x="749" y="1603"/>
                    </a:cubicBezTo>
                    <a:cubicBezTo>
                      <a:pt x="755" y="1607"/>
                      <a:pt x="755" y="1607"/>
                      <a:pt x="755" y="1607"/>
                    </a:cubicBezTo>
                    <a:cubicBezTo>
                      <a:pt x="761" y="1612"/>
                      <a:pt x="761" y="1612"/>
                      <a:pt x="761" y="1612"/>
                    </a:cubicBezTo>
                    <a:cubicBezTo>
                      <a:pt x="766" y="1616"/>
                      <a:pt x="766" y="1616"/>
                      <a:pt x="766" y="1616"/>
                    </a:cubicBezTo>
                    <a:cubicBezTo>
                      <a:pt x="772" y="1620"/>
                      <a:pt x="772" y="1620"/>
                      <a:pt x="772" y="1620"/>
                    </a:cubicBezTo>
                    <a:cubicBezTo>
                      <a:pt x="778" y="1625"/>
                      <a:pt x="778" y="1625"/>
                      <a:pt x="778" y="1625"/>
                    </a:cubicBezTo>
                    <a:cubicBezTo>
                      <a:pt x="783" y="1629"/>
                      <a:pt x="783" y="1629"/>
                      <a:pt x="783" y="1629"/>
                    </a:cubicBezTo>
                    <a:cubicBezTo>
                      <a:pt x="789" y="1632"/>
                      <a:pt x="789" y="1632"/>
                      <a:pt x="789" y="1632"/>
                    </a:cubicBezTo>
                    <a:cubicBezTo>
                      <a:pt x="795" y="1636"/>
                      <a:pt x="795" y="1636"/>
                      <a:pt x="795" y="1636"/>
                    </a:cubicBezTo>
                    <a:cubicBezTo>
                      <a:pt x="800" y="1640"/>
                      <a:pt x="800" y="1640"/>
                      <a:pt x="800" y="1640"/>
                    </a:cubicBezTo>
                    <a:cubicBezTo>
                      <a:pt x="806" y="1643"/>
                      <a:pt x="806" y="1643"/>
                      <a:pt x="806" y="1643"/>
                    </a:cubicBezTo>
                    <a:cubicBezTo>
                      <a:pt x="812" y="1647"/>
                      <a:pt x="812" y="1647"/>
                      <a:pt x="812" y="1647"/>
                    </a:cubicBezTo>
                    <a:cubicBezTo>
                      <a:pt x="817" y="1650"/>
                      <a:pt x="817" y="1650"/>
                      <a:pt x="817" y="1650"/>
                    </a:cubicBezTo>
                    <a:cubicBezTo>
                      <a:pt x="823" y="1653"/>
                      <a:pt x="823" y="1653"/>
                      <a:pt x="823" y="1653"/>
                    </a:cubicBezTo>
                    <a:cubicBezTo>
                      <a:pt x="829" y="1656"/>
                      <a:pt x="829" y="1656"/>
                      <a:pt x="829" y="1656"/>
                    </a:cubicBezTo>
                    <a:cubicBezTo>
                      <a:pt x="834" y="1659"/>
                      <a:pt x="834" y="1659"/>
                      <a:pt x="834" y="1659"/>
                    </a:cubicBezTo>
                    <a:cubicBezTo>
                      <a:pt x="840" y="1662"/>
                      <a:pt x="840" y="1662"/>
                      <a:pt x="840" y="1662"/>
                    </a:cubicBezTo>
                    <a:cubicBezTo>
                      <a:pt x="846" y="1665"/>
                      <a:pt x="846" y="1665"/>
                      <a:pt x="846" y="1665"/>
                    </a:cubicBezTo>
                    <a:cubicBezTo>
                      <a:pt x="852" y="1668"/>
                      <a:pt x="852" y="1668"/>
                      <a:pt x="852" y="1668"/>
                    </a:cubicBezTo>
                    <a:cubicBezTo>
                      <a:pt x="857" y="1670"/>
                      <a:pt x="857" y="1670"/>
                      <a:pt x="857" y="1670"/>
                    </a:cubicBezTo>
                    <a:cubicBezTo>
                      <a:pt x="863" y="1673"/>
                      <a:pt x="863" y="1673"/>
                      <a:pt x="863" y="1673"/>
                    </a:cubicBezTo>
                    <a:cubicBezTo>
                      <a:pt x="869" y="1675"/>
                      <a:pt x="869" y="1675"/>
                      <a:pt x="869" y="1675"/>
                    </a:cubicBezTo>
                    <a:cubicBezTo>
                      <a:pt x="874" y="1677"/>
                      <a:pt x="874" y="1677"/>
                      <a:pt x="874" y="1677"/>
                    </a:cubicBezTo>
                    <a:cubicBezTo>
                      <a:pt x="880" y="1679"/>
                      <a:pt x="880" y="1679"/>
                      <a:pt x="880" y="1679"/>
                    </a:cubicBezTo>
                    <a:cubicBezTo>
                      <a:pt x="886" y="1681"/>
                      <a:pt x="886" y="1681"/>
                      <a:pt x="886" y="1681"/>
                    </a:cubicBezTo>
                    <a:cubicBezTo>
                      <a:pt x="891" y="1683"/>
                      <a:pt x="891" y="1683"/>
                      <a:pt x="891" y="1683"/>
                    </a:cubicBezTo>
                    <a:cubicBezTo>
                      <a:pt x="897" y="1685"/>
                      <a:pt x="897" y="1685"/>
                      <a:pt x="897" y="1685"/>
                    </a:cubicBezTo>
                    <a:cubicBezTo>
                      <a:pt x="903" y="1686"/>
                      <a:pt x="903" y="1686"/>
                      <a:pt x="903" y="1686"/>
                    </a:cubicBezTo>
                    <a:cubicBezTo>
                      <a:pt x="908" y="1688"/>
                      <a:pt x="908" y="1688"/>
                      <a:pt x="908" y="1688"/>
                    </a:cubicBezTo>
                    <a:cubicBezTo>
                      <a:pt x="914" y="1689"/>
                      <a:pt x="914" y="1689"/>
                      <a:pt x="914" y="1689"/>
                    </a:cubicBezTo>
                    <a:cubicBezTo>
                      <a:pt x="920" y="1690"/>
                      <a:pt x="920" y="1690"/>
                      <a:pt x="920" y="1690"/>
                    </a:cubicBezTo>
                    <a:cubicBezTo>
                      <a:pt x="925" y="1692"/>
                      <a:pt x="925" y="1692"/>
                      <a:pt x="925" y="1692"/>
                    </a:cubicBezTo>
                    <a:cubicBezTo>
                      <a:pt x="931" y="1693"/>
                      <a:pt x="931" y="1693"/>
                      <a:pt x="931" y="1693"/>
                    </a:cubicBezTo>
                    <a:cubicBezTo>
                      <a:pt x="937" y="1694"/>
                      <a:pt x="937" y="1694"/>
                      <a:pt x="937" y="1694"/>
                    </a:cubicBezTo>
                    <a:cubicBezTo>
                      <a:pt x="942" y="1694"/>
                      <a:pt x="942" y="1694"/>
                      <a:pt x="942" y="1694"/>
                    </a:cubicBezTo>
                    <a:cubicBezTo>
                      <a:pt x="948" y="1695"/>
                      <a:pt x="948" y="1695"/>
                      <a:pt x="948" y="1695"/>
                    </a:cubicBezTo>
                    <a:cubicBezTo>
                      <a:pt x="954" y="1696"/>
                      <a:pt x="954" y="1696"/>
                      <a:pt x="954" y="1696"/>
                    </a:cubicBezTo>
                    <a:cubicBezTo>
                      <a:pt x="959" y="1696"/>
                      <a:pt x="959" y="1696"/>
                      <a:pt x="959" y="1696"/>
                    </a:cubicBezTo>
                    <a:cubicBezTo>
                      <a:pt x="965" y="1697"/>
                      <a:pt x="965" y="1697"/>
                      <a:pt x="965" y="1697"/>
                    </a:cubicBezTo>
                    <a:cubicBezTo>
                      <a:pt x="971" y="1697"/>
                      <a:pt x="971" y="1697"/>
                      <a:pt x="971" y="1697"/>
                    </a:cubicBezTo>
                    <a:cubicBezTo>
                      <a:pt x="976" y="1697"/>
                      <a:pt x="976" y="1697"/>
                      <a:pt x="976" y="1697"/>
                    </a:cubicBezTo>
                    <a:cubicBezTo>
                      <a:pt x="982" y="1697"/>
                      <a:pt x="982" y="1697"/>
                      <a:pt x="982" y="1697"/>
                    </a:cubicBezTo>
                    <a:cubicBezTo>
                      <a:pt x="988" y="1697"/>
                      <a:pt x="988" y="1697"/>
                      <a:pt x="988" y="1697"/>
                    </a:cubicBezTo>
                    <a:cubicBezTo>
                      <a:pt x="993" y="1697"/>
                      <a:pt x="993" y="1697"/>
                      <a:pt x="993" y="1697"/>
                    </a:cubicBezTo>
                    <a:cubicBezTo>
                      <a:pt x="999" y="1696"/>
                      <a:pt x="999" y="1696"/>
                      <a:pt x="999" y="1696"/>
                    </a:cubicBezTo>
                    <a:cubicBezTo>
                      <a:pt x="1005" y="1696"/>
                      <a:pt x="1005" y="1696"/>
                      <a:pt x="1005" y="1696"/>
                    </a:cubicBezTo>
                    <a:cubicBezTo>
                      <a:pt x="1010" y="1695"/>
                      <a:pt x="1010" y="1695"/>
                      <a:pt x="1010" y="1695"/>
                    </a:cubicBezTo>
                    <a:cubicBezTo>
                      <a:pt x="1016" y="1695"/>
                      <a:pt x="1016" y="1695"/>
                      <a:pt x="1016" y="1695"/>
                    </a:cubicBezTo>
                    <a:cubicBezTo>
                      <a:pt x="1022" y="1694"/>
                      <a:pt x="1022" y="1694"/>
                      <a:pt x="1022" y="1694"/>
                    </a:cubicBezTo>
                    <a:cubicBezTo>
                      <a:pt x="1027" y="1693"/>
                      <a:pt x="1027" y="1693"/>
                      <a:pt x="1027" y="1693"/>
                    </a:cubicBezTo>
                    <a:cubicBezTo>
                      <a:pt x="1033" y="1692"/>
                      <a:pt x="1033" y="1692"/>
                      <a:pt x="1033" y="1692"/>
                    </a:cubicBezTo>
                    <a:cubicBezTo>
                      <a:pt x="1039" y="1691"/>
                      <a:pt x="1039" y="1691"/>
                      <a:pt x="1039" y="1691"/>
                    </a:cubicBezTo>
                    <a:cubicBezTo>
                      <a:pt x="1044" y="1690"/>
                      <a:pt x="1044" y="1690"/>
                      <a:pt x="1044" y="1690"/>
                    </a:cubicBezTo>
                    <a:cubicBezTo>
                      <a:pt x="1050" y="1688"/>
                      <a:pt x="1050" y="1688"/>
                      <a:pt x="1050" y="1688"/>
                    </a:cubicBezTo>
                    <a:cubicBezTo>
                      <a:pt x="1056" y="1687"/>
                      <a:pt x="1056" y="1687"/>
                      <a:pt x="1056" y="1687"/>
                    </a:cubicBezTo>
                    <a:cubicBezTo>
                      <a:pt x="1061" y="1685"/>
                      <a:pt x="1061" y="1685"/>
                      <a:pt x="1061" y="1685"/>
                    </a:cubicBezTo>
                    <a:cubicBezTo>
                      <a:pt x="1067" y="1684"/>
                      <a:pt x="1067" y="1684"/>
                      <a:pt x="1067" y="1684"/>
                    </a:cubicBezTo>
                    <a:cubicBezTo>
                      <a:pt x="1073" y="1682"/>
                      <a:pt x="1073" y="1682"/>
                      <a:pt x="1073" y="1682"/>
                    </a:cubicBezTo>
                    <a:cubicBezTo>
                      <a:pt x="1078" y="1680"/>
                      <a:pt x="1078" y="1680"/>
                      <a:pt x="1078" y="1680"/>
                    </a:cubicBezTo>
                    <a:cubicBezTo>
                      <a:pt x="1084" y="1678"/>
                      <a:pt x="1084" y="1678"/>
                      <a:pt x="1084" y="1678"/>
                    </a:cubicBezTo>
                    <a:cubicBezTo>
                      <a:pt x="1090" y="1676"/>
                      <a:pt x="1090" y="1676"/>
                      <a:pt x="1090" y="1676"/>
                    </a:cubicBezTo>
                    <a:cubicBezTo>
                      <a:pt x="1095" y="1674"/>
                      <a:pt x="1095" y="1674"/>
                      <a:pt x="1095" y="1674"/>
                    </a:cubicBezTo>
                    <a:cubicBezTo>
                      <a:pt x="1101" y="1671"/>
                      <a:pt x="1101" y="1671"/>
                      <a:pt x="1101" y="1671"/>
                    </a:cubicBezTo>
                    <a:cubicBezTo>
                      <a:pt x="1107" y="1669"/>
                      <a:pt x="1107" y="1669"/>
                      <a:pt x="1107" y="1669"/>
                    </a:cubicBezTo>
                    <a:cubicBezTo>
                      <a:pt x="1112" y="1666"/>
                      <a:pt x="1112" y="1666"/>
                      <a:pt x="1112" y="1666"/>
                    </a:cubicBezTo>
                    <a:cubicBezTo>
                      <a:pt x="1118" y="1664"/>
                      <a:pt x="1118" y="1664"/>
                      <a:pt x="1118" y="1664"/>
                    </a:cubicBezTo>
                    <a:cubicBezTo>
                      <a:pt x="1124" y="1661"/>
                      <a:pt x="1124" y="1661"/>
                      <a:pt x="1124" y="1661"/>
                    </a:cubicBezTo>
                    <a:cubicBezTo>
                      <a:pt x="1129" y="1658"/>
                      <a:pt x="1129" y="1658"/>
                      <a:pt x="1129" y="1658"/>
                    </a:cubicBezTo>
                    <a:cubicBezTo>
                      <a:pt x="1135" y="1655"/>
                      <a:pt x="1135" y="1655"/>
                      <a:pt x="1135" y="1655"/>
                    </a:cubicBezTo>
                    <a:cubicBezTo>
                      <a:pt x="1141" y="1652"/>
                      <a:pt x="1141" y="1652"/>
                      <a:pt x="1141" y="1652"/>
                    </a:cubicBezTo>
                    <a:cubicBezTo>
                      <a:pt x="1146" y="1648"/>
                      <a:pt x="1146" y="1648"/>
                      <a:pt x="1146" y="1648"/>
                    </a:cubicBezTo>
                    <a:cubicBezTo>
                      <a:pt x="1152" y="1645"/>
                      <a:pt x="1152" y="1645"/>
                      <a:pt x="1152" y="1645"/>
                    </a:cubicBezTo>
                    <a:cubicBezTo>
                      <a:pt x="1158" y="1642"/>
                      <a:pt x="1158" y="1642"/>
                      <a:pt x="1158" y="1642"/>
                    </a:cubicBezTo>
                    <a:cubicBezTo>
                      <a:pt x="1163" y="1638"/>
                      <a:pt x="1163" y="1638"/>
                      <a:pt x="1163" y="1638"/>
                    </a:cubicBezTo>
                    <a:cubicBezTo>
                      <a:pt x="1169" y="1634"/>
                      <a:pt x="1169" y="1634"/>
                      <a:pt x="1169" y="1634"/>
                    </a:cubicBezTo>
                    <a:cubicBezTo>
                      <a:pt x="1175" y="1630"/>
                      <a:pt x="1175" y="1630"/>
                      <a:pt x="1175" y="1630"/>
                    </a:cubicBezTo>
                    <a:cubicBezTo>
                      <a:pt x="1180" y="1627"/>
                      <a:pt x="1180" y="1627"/>
                      <a:pt x="1180" y="1627"/>
                    </a:cubicBezTo>
                    <a:cubicBezTo>
                      <a:pt x="1186" y="1622"/>
                      <a:pt x="1186" y="1622"/>
                      <a:pt x="1186" y="1622"/>
                    </a:cubicBezTo>
                    <a:cubicBezTo>
                      <a:pt x="1192" y="1618"/>
                      <a:pt x="1192" y="1618"/>
                      <a:pt x="1192" y="1618"/>
                    </a:cubicBezTo>
                    <a:cubicBezTo>
                      <a:pt x="1197" y="1614"/>
                      <a:pt x="1197" y="1614"/>
                      <a:pt x="1197" y="1614"/>
                    </a:cubicBezTo>
                    <a:cubicBezTo>
                      <a:pt x="1203" y="1610"/>
                      <a:pt x="1203" y="1610"/>
                      <a:pt x="1203" y="1610"/>
                    </a:cubicBezTo>
                    <a:cubicBezTo>
                      <a:pt x="1209" y="1605"/>
                      <a:pt x="1209" y="1605"/>
                      <a:pt x="1209" y="1605"/>
                    </a:cubicBezTo>
                    <a:cubicBezTo>
                      <a:pt x="1214" y="1601"/>
                      <a:pt x="1214" y="1601"/>
                      <a:pt x="1214" y="1601"/>
                    </a:cubicBezTo>
                    <a:cubicBezTo>
                      <a:pt x="1220" y="1596"/>
                      <a:pt x="1220" y="1596"/>
                      <a:pt x="1220" y="1596"/>
                    </a:cubicBezTo>
                    <a:cubicBezTo>
                      <a:pt x="1226" y="1591"/>
                      <a:pt x="1226" y="1591"/>
                      <a:pt x="1226" y="1591"/>
                    </a:cubicBezTo>
                    <a:cubicBezTo>
                      <a:pt x="1231" y="1586"/>
                      <a:pt x="1231" y="1586"/>
                      <a:pt x="1231" y="1586"/>
                    </a:cubicBezTo>
                    <a:cubicBezTo>
                      <a:pt x="1237" y="1581"/>
                      <a:pt x="1237" y="1581"/>
                      <a:pt x="1237" y="1581"/>
                    </a:cubicBezTo>
                    <a:cubicBezTo>
                      <a:pt x="1243" y="1576"/>
                      <a:pt x="1243" y="1576"/>
                      <a:pt x="1243" y="1576"/>
                    </a:cubicBezTo>
                    <a:cubicBezTo>
                      <a:pt x="1248" y="1570"/>
                      <a:pt x="1248" y="1570"/>
                      <a:pt x="1248" y="1570"/>
                    </a:cubicBezTo>
                    <a:cubicBezTo>
                      <a:pt x="1254" y="1565"/>
                      <a:pt x="1254" y="1565"/>
                      <a:pt x="1254" y="1565"/>
                    </a:cubicBezTo>
                    <a:cubicBezTo>
                      <a:pt x="1260" y="1559"/>
                      <a:pt x="1260" y="1559"/>
                      <a:pt x="1260" y="1559"/>
                    </a:cubicBezTo>
                    <a:cubicBezTo>
                      <a:pt x="1265" y="1554"/>
                      <a:pt x="1265" y="1554"/>
                      <a:pt x="1265" y="1554"/>
                    </a:cubicBezTo>
                    <a:cubicBezTo>
                      <a:pt x="1271" y="1548"/>
                      <a:pt x="1271" y="1548"/>
                      <a:pt x="1271" y="1548"/>
                    </a:cubicBezTo>
                    <a:cubicBezTo>
                      <a:pt x="1277" y="1542"/>
                      <a:pt x="1277" y="1542"/>
                      <a:pt x="1277" y="1542"/>
                    </a:cubicBezTo>
                    <a:cubicBezTo>
                      <a:pt x="1282" y="1536"/>
                      <a:pt x="1282" y="1536"/>
                      <a:pt x="1282" y="1536"/>
                    </a:cubicBezTo>
                    <a:cubicBezTo>
                      <a:pt x="1288" y="1530"/>
                      <a:pt x="1288" y="1530"/>
                      <a:pt x="1288" y="1530"/>
                    </a:cubicBezTo>
                    <a:cubicBezTo>
                      <a:pt x="1294" y="1524"/>
                      <a:pt x="1294" y="1524"/>
                      <a:pt x="1294" y="1524"/>
                    </a:cubicBezTo>
                    <a:cubicBezTo>
                      <a:pt x="1299" y="1518"/>
                      <a:pt x="1299" y="1518"/>
                      <a:pt x="1299" y="1518"/>
                    </a:cubicBezTo>
                    <a:cubicBezTo>
                      <a:pt x="1305" y="1511"/>
                      <a:pt x="1305" y="1511"/>
                      <a:pt x="1305" y="1511"/>
                    </a:cubicBezTo>
                    <a:cubicBezTo>
                      <a:pt x="1311" y="1505"/>
                      <a:pt x="1311" y="1505"/>
                      <a:pt x="1311" y="1505"/>
                    </a:cubicBezTo>
                    <a:cubicBezTo>
                      <a:pt x="1316" y="1498"/>
                      <a:pt x="1316" y="1498"/>
                      <a:pt x="1316" y="1498"/>
                    </a:cubicBezTo>
                    <a:cubicBezTo>
                      <a:pt x="1322" y="1491"/>
                      <a:pt x="1322" y="1491"/>
                      <a:pt x="1322" y="1491"/>
                    </a:cubicBezTo>
                    <a:cubicBezTo>
                      <a:pt x="1328" y="1484"/>
                      <a:pt x="1328" y="1484"/>
                      <a:pt x="1328" y="1484"/>
                    </a:cubicBezTo>
                    <a:cubicBezTo>
                      <a:pt x="1333" y="1477"/>
                      <a:pt x="1333" y="1477"/>
                      <a:pt x="1333" y="1477"/>
                    </a:cubicBezTo>
                    <a:cubicBezTo>
                      <a:pt x="1339" y="1470"/>
                      <a:pt x="1339" y="1470"/>
                      <a:pt x="1339" y="1470"/>
                    </a:cubicBezTo>
                    <a:cubicBezTo>
                      <a:pt x="1345" y="1463"/>
                      <a:pt x="1345" y="1463"/>
                      <a:pt x="1345" y="1463"/>
                    </a:cubicBezTo>
                    <a:cubicBezTo>
                      <a:pt x="1350" y="1456"/>
                      <a:pt x="1350" y="1456"/>
                      <a:pt x="1350" y="1456"/>
                    </a:cubicBezTo>
                    <a:cubicBezTo>
                      <a:pt x="1356" y="1448"/>
                      <a:pt x="1356" y="1448"/>
                      <a:pt x="1356" y="1448"/>
                    </a:cubicBezTo>
                    <a:cubicBezTo>
                      <a:pt x="1362" y="1441"/>
                      <a:pt x="1362" y="1441"/>
                      <a:pt x="1362" y="1441"/>
                    </a:cubicBezTo>
                    <a:cubicBezTo>
                      <a:pt x="1367" y="1433"/>
                      <a:pt x="1367" y="1433"/>
                      <a:pt x="1367" y="1433"/>
                    </a:cubicBezTo>
                    <a:cubicBezTo>
                      <a:pt x="1373" y="1425"/>
                      <a:pt x="1373" y="1425"/>
                      <a:pt x="1373" y="1425"/>
                    </a:cubicBezTo>
                    <a:cubicBezTo>
                      <a:pt x="1379" y="1417"/>
                      <a:pt x="1379" y="1417"/>
                      <a:pt x="1379" y="1417"/>
                    </a:cubicBezTo>
                    <a:cubicBezTo>
                      <a:pt x="1384" y="1409"/>
                      <a:pt x="1384" y="1409"/>
                      <a:pt x="1384" y="1409"/>
                    </a:cubicBezTo>
                    <a:cubicBezTo>
                      <a:pt x="1390" y="1401"/>
                      <a:pt x="1390" y="1401"/>
                      <a:pt x="1390" y="1401"/>
                    </a:cubicBezTo>
                    <a:cubicBezTo>
                      <a:pt x="1393" y="1397"/>
                      <a:pt x="1393" y="1397"/>
                      <a:pt x="1393" y="1397"/>
                    </a:cubicBezTo>
                    <a:cubicBezTo>
                      <a:pt x="1396" y="1393"/>
                      <a:pt x="1396" y="1393"/>
                      <a:pt x="1396" y="1393"/>
                    </a:cubicBezTo>
                    <a:cubicBezTo>
                      <a:pt x="1399" y="1389"/>
                      <a:pt x="1399" y="1389"/>
                      <a:pt x="1399" y="1389"/>
                    </a:cubicBezTo>
                    <a:cubicBezTo>
                      <a:pt x="1401" y="1384"/>
                      <a:pt x="1401" y="1384"/>
                      <a:pt x="1401" y="1384"/>
                    </a:cubicBezTo>
                    <a:cubicBezTo>
                      <a:pt x="1404" y="1380"/>
                      <a:pt x="1404" y="1380"/>
                      <a:pt x="1404" y="1380"/>
                    </a:cubicBezTo>
                    <a:cubicBezTo>
                      <a:pt x="1407" y="1376"/>
                      <a:pt x="1407" y="1376"/>
                      <a:pt x="1407" y="1376"/>
                    </a:cubicBezTo>
                    <a:cubicBezTo>
                      <a:pt x="1410" y="1372"/>
                      <a:pt x="1410" y="1372"/>
                      <a:pt x="1410" y="1372"/>
                    </a:cubicBezTo>
                    <a:cubicBezTo>
                      <a:pt x="1413" y="1367"/>
                      <a:pt x="1413" y="1367"/>
                      <a:pt x="1413" y="1367"/>
                    </a:cubicBezTo>
                    <a:cubicBezTo>
                      <a:pt x="1416" y="1363"/>
                      <a:pt x="1416" y="1363"/>
                      <a:pt x="1416" y="1363"/>
                    </a:cubicBezTo>
                    <a:cubicBezTo>
                      <a:pt x="1419" y="1359"/>
                      <a:pt x="1419" y="1359"/>
                      <a:pt x="1419" y="1359"/>
                    </a:cubicBezTo>
                    <a:cubicBezTo>
                      <a:pt x="1421" y="1354"/>
                      <a:pt x="1421" y="1354"/>
                      <a:pt x="1421" y="1354"/>
                    </a:cubicBezTo>
                    <a:cubicBezTo>
                      <a:pt x="1424" y="1350"/>
                      <a:pt x="1424" y="1350"/>
                      <a:pt x="1424" y="1350"/>
                    </a:cubicBezTo>
                    <a:cubicBezTo>
                      <a:pt x="1427" y="1345"/>
                      <a:pt x="1427" y="1345"/>
                      <a:pt x="1427" y="1345"/>
                    </a:cubicBezTo>
                    <a:cubicBezTo>
                      <a:pt x="1430" y="1341"/>
                      <a:pt x="1430" y="1341"/>
                      <a:pt x="1430" y="1341"/>
                    </a:cubicBezTo>
                    <a:cubicBezTo>
                      <a:pt x="1433" y="1336"/>
                      <a:pt x="1433" y="1336"/>
                      <a:pt x="1433" y="1336"/>
                    </a:cubicBezTo>
                    <a:cubicBezTo>
                      <a:pt x="1438" y="1327"/>
                      <a:pt x="1438" y="1327"/>
                      <a:pt x="1438" y="1327"/>
                    </a:cubicBezTo>
                    <a:cubicBezTo>
                      <a:pt x="1441" y="1323"/>
                      <a:pt x="1441" y="1323"/>
                      <a:pt x="1441" y="1323"/>
                    </a:cubicBezTo>
                    <a:cubicBezTo>
                      <a:pt x="1444" y="1318"/>
                      <a:pt x="1444" y="1318"/>
                      <a:pt x="1444" y="1318"/>
                    </a:cubicBezTo>
                    <a:cubicBezTo>
                      <a:pt x="1447" y="1313"/>
                      <a:pt x="1447" y="1313"/>
                      <a:pt x="1447" y="1313"/>
                    </a:cubicBezTo>
                    <a:cubicBezTo>
                      <a:pt x="1450" y="1309"/>
                      <a:pt x="1450" y="1309"/>
                      <a:pt x="1450" y="1309"/>
                    </a:cubicBezTo>
                    <a:cubicBezTo>
                      <a:pt x="1453" y="1304"/>
                      <a:pt x="1453" y="1304"/>
                      <a:pt x="1453" y="1304"/>
                    </a:cubicBezTo>
                    <a:cubicBezTo>
                      <a:pt x="1455" y="1299"/>
                      <a:pt x="1455" y="1299"/>
                      <a:pt x="1455" y="1299"/>
                    </a:cubicBezTo>
                    <a:cubicBezTo>
                      <a:pt x="1458" y="1295"/>
                      <a:pt x="1458" y="1295"/>
                      <a:pt x="1458" y="1295"/>
                    </a:cubicBezTo>
                    <a:cubicBezTo>
                      <a:pt x="1461" y="1290"/>
                      <a:pt x="1461" y="1290"/>
                      <a:pt x="1461" y="1290"/>
                    </a:cubicBezTo>
                    <a:cubicBezTo>
                      <a:pt x="1464" y="1285"/>
                      <a:pt x="1464" y="1285"/>
                      <a:pt x="1464" y="1285"/>
                    </a:cubicBezTo>
                    <a:cubicBezTo>
                      <a:pt x="1467" y="1280"/>
                      <a:pt x="1467" y="1280"/>
                      <a:pt x="1467" y="1280"/>
                    </a:cubicBezTo>
                    <a:cubicBezTo>
                      <a:pt x="1470" y="1275"/>
                      <a:pt x="1470" y="1275"/>
                      <a:pt x="1470" y="1275"/>
                    </a:cubicBezTo>
                    <a:cubicBezTo>
                      <a:pt x="1472" y="1270"/>
                      <a:pt x="1472" y="1270"/>
                      <a:pt x="1472" y="1270"/>
                    </a:cubicBezTo>
                    <a:cubicBezTo>
                      <a:pt x="1475" y="1265"/>
                      <a:pt x="1475" y="1265"/>
                      <a:pt x="1475" y="1265"/>
                    </a:cubicBezTo>
                    <a:cubicBezTo>
                      <a:pt x="1478" y="1260"/>
                      <a:pt x="1478" y="1260"/>
                      <a:pt x="1478" y="1260"/>
                    </a:cubicBezTo>
                    <a:cubicBezTo>
                      <a:pt x="1481" y="1255"/>
                      <a:pt x="1481" y="1255"/>
                      <a:pt x="1481" y="1255"/>
                    </a:cubicBezTo>
                    <a:cubicBezTo>
                      <a:pt x="1484" y="1250"/>
                      <a:pt x="1484" y="1250"/>
                      <a:pt x="1484" y="1250"/>
                    </a:cubicBezTo>
                    <a:cubicBezTo>
                      <a:pt x="1487" y="1245"/>
                      <a:pt x="1487" y="1245"/>
                      <a:pt x="1487" y="1245"/>
                    </a:cubicBezTo>
                    <a:cubicBezTo>
                      <a:pt x="1489" y="1240"/>
                      <a:pt x="1489" y="1240"/>
                      <a:pt x="1489" y="1240"/>
                    </a:cubicBezTo>
                    <a:cubicBezTo>
                      <a:pt x="1492" y="1235"/>
                      <a:pt x="1492" y="1235"/>
                      <a:pt x="1492" y="1235"/>
                    </a:cubicBezTo>
                    <a:cubicBezTo>
                      <a:pt x="1495" y="1230"/>
                      <a:pt x="1495" y="1230"/>
                      <a:pt x="1495" y="1230"/>
                    </a:cubicBezTo>
                    <a:cubicBezTo>
                      <a:pt x="1498" y="1225"/>
                      <a:pt x="1498" y="1225"/>
                      <a:pt x="1498" y="1225"/>
                    </a:cubicBezTo>
                    <a:cubicBezTo>
                      <a:pt x="1501" y="1220"/>
                      <a:pt x="1501" y="1220"/>
                      <a:pt x="1501" y="1220"/>
                    </a:cubicBezTo>
                    <a:cubicBezTo>
                      <a:pt x="1504" y="1214"/>
                      <a:pt x="1504" y="1214"/>
                      <a:pt x="1504" y="1214"/>
                    </a:cubicBezTo>
                    <a:cubicBezTo>
                      <a:pt x="1506" y="1209"/>
                      <a:pt x="1506" y="1209"/>
                      <a:pt x="1506" y="1209"/>
                    </a:cubicBezTo>
                    <a:cubicBezTo>
                      <a:pt x="1509" y="1204"/>
                      <a:pt x="1509" y="1204"/>
                      <a:pt x="1509" y="1204"/>
                    </a:cubicBezTo>
                    <a:cubicBezTo>
                      <a:pt x="1512" y="1199"/>
                      <a:pt x="1512" y="1199"/>
                      <a:pt x="1512" y="1199"/>
                    </a:cubicBezTo>
                    <a:cubicBezTo>
                      <a:pt x="1515" y="1193"/>
                      <a:pt x="1515" y="1193"/>
                      <a:pt x="1515" y="1193"/>
                    </a:cubicBezTo>
                    <a:cubicBezTo>
                      <a:pt x="1518" y="1188"/>
                      <a:pt x="1518" y="1188"/>
                      <a:pt x="1518" y="1188"/>
                    </a:cubicBezTo>
                    <a:cubicBezTo>
                      <a:pt x="1521" y="1183"/>
                      <a:pt x="1521" y="1183"/>
                      <a:pt x="1521" y="1183"/>
                    </a:cubicBezTo>
                    <a:cubicBezTo>
                      <a:pt x="1523" y="1177"/>
                      <a:pt x="1523" y="1177"/>
                      <a:pt x="1523" y="1177"/>
                    </a:cubicBezTo>
                    <a:cubicBezTo>
                      <a:pt x="1526" y="1172"/>
                      <a:pt x="1526" y="1172"/>
                      <a:pt x="1526" y="1172"/>
                    </a:cubicBezTo>
                    <a:cubicBezTo>
                      <a:pt x="1529" y="1166"/>
                      <a:pt x="1529" y="1166"/>
                      <a:pt x="1529" y="1166"/>
                    </a:cubicBezTo>
                    <a:cubicBezTo>
                      <a:pt x="1535" y="1155"/>
                      <a:pt x="1535" y="1155"/>
                      <a:pt x="1535" y="1155"/>
                    </a:cubicBezTo>
                    <a:cubicBezTo>
                      <a:pt x="1538" y="1150"/>
                      <a:pt x="1538" y="1150"/>
                      <a:pt x="1538" y="1150"/>
                    </a:cubicBezTo>
                    <a:cubicBezTo>
                      <a:pt x="1540" y="1144"/>
                      <a:pt x="1540" y="1144"/>
                      <a:pt x="1540" y="1144"/>
                    </a:cubicBezTo>
                    <a:cubicBezTo>
                      <a:pt x="1543" y="1138"/>
                      <a:pt x="1543" y="1138"/>
                      <a:pt x="1543" y="1138"/>
                    </a:cubicBezTo>
                    <a:cubicBezTo>
                      <a:pt x="1546" y="1133"/>
                      <a:pt x="1546" y="1133"/>
                      <a:pt x="1546" y="1133"/>
                    </a:cubicBezTo>
                    <a:cubicBezTo>
                      <a:pt x="1549" y="1127"/>
                      <a:pt x="1549" y="1127"/>
                      <a:pt x="1549" y="1127"/>
                    </a:cubicBezTo>
                    <a:cubicBezTo>
                      <a:pt x="1552" y="1121"/>
                      <a:pt x="1552" y="1121"/>
                      <a:pt x="1552" y="1121"/>
                    </a:cubicBezTo>
                    <a:cubicBezTo>
                      <a:pt x="1555" y="1116"/>
                      <a:pt x="1555" y="1116"/>
                      <a:pt x="1555" y="1116"/>
                    </a:cubicBezTo>
                    <a:cubicBezTo>
                      <a:pt x="1557" y="1110"/>
                      <a:pt x="1557" y="1110"/>
                      <a:pt x="1557" y="1110"/>
                    </a:cubicBezTo>
                    <a:cubicBezTo>
                      <a:pt x="1560" y="1104"/>
                      <a:pt x="1560" y="1104"/>
                      <a:pt x="1560" y="1104"/>
                    </a:cubicBezTo>
                    <a:cubicBezTo>
                      <a:pt x="1563" y="1098"/>
                      <a:pt x="1563" y="1098"/>
                      <a:pt x="1563" y="1098"/>
                    </a:cubicBezTo>
                    <a:cubicBezTo>
                      <a:pt x="1566" y="1093"/>
                      <a:pt x="1566" y="1093"/>
                      <a:pt x="1566" y="1093"/>
                    </a:cubicBezTo>
                    <a:cubicBezTo>
                      <a:pt x="1569" y="1087"/>
                      <a:pt x="1569" y="1087"/>
                      <a:pt x="1569" y="1087"/>
                    </a:cubicBezTo>
                    <a:cubicBezTo>
                      <a:pt x="1572" y="1081"/>
                      <a:pt x="1572" y="1081"/>
                      <a:pt x="1572" y="1081"/>
                    </a:cubicBezTo>
                    <a:cubicBezTo>
                      <a:pt x="1574" y="1075"/>
                      <a:pt x="1574" y="1075"/>
                      <a:pt x="1574" y="1075"/>
                    </a:cubicBezTo>
                    <a:cubicBezTo>
                      <a:pt x="1577" y="1069"/>
                      <a:pt x="1577" y="1069"/>
                      <a:pt x="1577" y="1069"/>
                    </a:cubicBezTo>
                    <a:cubicBezTo>
                      <a:pt x="1580" y="1063"/>
                      <a:pt x="1580" y="1063"/>
                      <a:pt x="1580" y="1063"/>
                    </a:cubicBezTo>
                    <a:cubicBezTo>
                      <a:pt x="1583" y="1057"/>
                      <a:pt x="1583" y="1057"/>
                      <a:pt x="1583" y="1057"/>
                    </a:cubicBezTo>
                    <a:cubicBezTo>
                      <a:pt x="1586" y="1051"/>
                      <a:pt x="1586" y="1051"/>
                      <a:pt x="1586" y="1051"/>
                    </a:cubicBezTo>
                    <a:cubicBezTo>
                      <a:pt x="1589" y="1045"/>
                      <a:pt x="1589" y="1045"/>
                      <a:pt x="1589" y="1045"/>
                    </a:cubicBezTo>
                    <a:cubicBezTo>
                      <a:pt x="1591" y="1039"/>
                      <a:pt x="1591" y="1039"/>
                      <a:pt x="1591" y="1039"/>
                    </a:cubicBezTo>
                    <a:cubicBezTo>
                      <a:pt x="1594" y="1033"/>
                      <a:pt x="1594" y="1033"/>
                      <a:pt x="1594" y="1033"/>
                    </a:cubicBezTo>
                    <a:cubicBezTo>
                      <a:pt x="1597" y="1026"/>
                      <a:pt x="1597" y="1026"/>
                      <a:pt x="1597" y="1026"/>
                    </a:cubicBezTo>
                    <a:cubicBezTo>
                      <a:pt x="1600" y="1020"/>
                      <a:pt x="1600" y="1020"/>
                      <a:pt x="1600" y="1020"/>
                    </a:cubicBezTo>
                    <a:cubicBezTo>
                      <a:pt x="1603" y="1014"/>
                      <a:pt x="1603" y="1014"/>
                      <a:pt x="1603" y="1014"/>
                    </a:cubicBezTo>
                    <a:cubicBezTo>
                      <a:pt x="1606" y="1008"/>
                      <a:pt x="1606" y="1008"/>
                      <a:pt x="1606" y="1008"/>
                    </a:cubicBezTo>
                    <a:cubicBezTo>
                      <a:pt x="1608" y="1002"/>
                      <a:pt x="1608" y="1002"/>
                      <a:pt x="1608" y="1002"/>
                    </a:cubicBezTo>
                    <a:cubicBezTo>
                      <a:pt x="1611" y="995"/>
                      <a:pt x="1611" y="995"/>
                      <a:pt x="1611" y="995"/>
                    </a:cubicBezTo>
                    <a:cubicBezTo>
                      <a:pt x="1614" y="989"/>
                      <a:pt x="1614" y="989"/>
                      <a:pt x="1614" y="989"/>
                    </a:cubicBezTo>
                    <a:cubicBezTo>
                      <a:pt x="1617" y="983"/>
                      <a:pt x="1617" y="983"/>
                      <a:pt x="1617" y="983"/>
                    </a:cubicBezTo>
                    <a:cubicBezTo>
                      <a:pt x="1620" y="976"/>
                      <a:pt x="1620" y="976"/>
                      <a:pt x="1620" y="976"/>
                    </a:cubicBezTo>
                    <a:cubicBezTo>
                      <a:pt x="1623" y="970"/>
                      <a:pt x="1623" y="970"/>
                      <a:pt x="1623" y="970"/>
                    </a:cubicBezTo>
                    <a:cubicBezTo>
                      <a:pt x="1625" y="963"/>
                      <a:pt x="1625" y="963"/>
                      <a:pt x="1625" y="963"/>
                    </a:cubicBezTo>
                    <a:cubicBezTo>
                      <a:pt x="1628" y="957"/>
                      <a:pt x="1628" y="957"/>
                      <a:pt x="1628" y="957"/>
                    </a:cubicBezTo>
                    <a:cubicBezTo>
                      <a:pt x="1631" y="950"/>
                      <a:pt x="1631" y="950"/>
                      <a:pt x="1631" y="950"/>
                    </a:cubicBezTo>
                    <a:cubicBezTo>
                      <a:pt x="1634" y="944"/>
                      <a:pt x="1634" y="944"/>
                      <a:pt x="1634" y="944"/>
                    </a:cubicBezTo>
                    <a:cubicBezTo>
                      <a:pt x="1637" y="937"/>
                      <a:pt x="1637" y="937"/>
                      <a:pt x="1637" y="937"/>
                    </a:cubicBezTo>
                    <a:cubicBezTo>
                      <a:pt x="1640" y="931"/>
                      <a:pt x="1640" y="931"/>
                      <a:pt x="1640" y="931"/>
                    </a:cubicBezTo>
                    <a:cubicBezTo>
                      <a:pt x="1642" y="924"/>
                      <a:pt x="1642" y="924"/>
                      <a:pt x="1642" y="924"/>
                    </a:cubicBezTo>
                    <a:cubicBezTo>
                      <a:pt x="1645" y="918"/>
                      <a:pt x="1645" y="918"/>
                      <a:pt x="1645" y="918"/>
                    </a:cubicBezTo>
                    <a:cubicBezTo>
                      <a:pt x="1648" y="911"/>
                      <a:pt x="1648" y="911"/>
                      <a:pt x="1648" y="911"/>
                    </a:cubicBezTo>
                    <a:cubicBezTo>
                      <a:pt x="1651" y="904"/>
                      <a:pt x="1651" y="904"/>
                      <a:pt x="1651" y="904"/>
                    </a:cubicBezTo>
                    <a:cubicBezTo>
                      <a:pt x="1654" y="897"/>
                      <a:pt x="1654" y="897"/>
                      <a:pt x="1654" y="897"/>
                    </a:cubicBezTo>
                    <a:cubicBezTo>
                      <a:pt x="1657" y="891"/>
                      <a:pt x="1657" y="891"/>
                      <a:pt x="1657" y="891"/>
                    </a:cubicBezTo>
                    <a:cubicBezTo>
                      <a:pt x="1659" y="884"/>
                      <a:pt x="1659" y="884"/>
                      <a:pt x="1659" y="884"/>
                    </a:cubicBezTo>
                    <a:cubicBezTo>
                      <a:pt x="1662" y="877"/>
                      <a:pt x="1662" y="877"/>
                      <a:pt x="1662" y="877"/>
                    </a:cubicBezTo>
                    <a:cubicBezTo>
                      <a:pt x="1665" y="870"/>
                      <a:pt x="1665" y="870"/>
                      <a:pt x="1665" y="870"/>
                    </a:cubicBezTo>
                    <a:cubicBezTo>
                      <a:pt x="1668" y="863"/>
                      <a:pt x="1668" y="863"/>
                      <a:pt x="1668" y="863"/>
                    </a:cubicBezTo>
                    <a:cubicBezTo>
                      <a:pt x="1671" y="857"/>
                      <a:pt x="1671" y="857"/>
                      <a:pt x="1671" y="857"/>
                    </a:cubicBezTo>
                    <a:cubicBezTo>
                      <a:pt x="1674" y="850"/>
                      <a:pt x="1674" y="850"/>
                      <a:pt x="1674" y="850"/>
                    </a:cubicBezTo>
                    <a:cubicBezTo>
                      <a:pt x="1676" y="843"/>
                      <a:pt x="1676" y="843"/>
                      <a:pt x="1676" y="843"/>
                    </a:cubicBezTo>
                    <a:cubicBezTo>
                      <a:pt x="1679" y="836"/>
                      <a:pt x="1679" y="836"/>
                      <a:pt x="1679" y="836"/>
                    </a:cubicBezTo>
                    <a:cubicBezTo>
                      <a:pt x="1682" y="829"/>
                      <a:pt x="1682" y="829"/>
                      <a:pt x="1682" y="829"/>
                    </a:cubicBezTo>
                    <a:cubicBezTo>
                      <a:pt x="1685" y="822"/>
                      <a:pt x="1685" y="822"/>
                      <a:pt x="1685" y="822"/>
                    </a:cubicBezTo>
                    <a:cubicBezTo>
                      <a:pt x="1688" y="815"/>
                      <a:pt x="1688" y="815"/>
                      <a:pt x="1688" y="815"/>
                    </a:cubicBezTo>
                    <a:cubicBezTo>
                      <a:pt x="1691" y="808"/>
                      <a:pt x="1691" y="808"/>
                      <a:pt x="1691" y="808"/>
                    </a:cubicBezTo>
                    <a:cubicBezTo>
                      <a:pt x="1694" y="800"/>
                      <a:pt x="1694" y="800"/>
                      <a:pt x="1694" y="800"/>
                    </a:cubicBezTo>
                    <a:cubicBezTo>
                      <a:pt x="1696" y="793"/>
                      <a:pt x="1696" y="793"/>
                      <a:pt x="1696" y="793"/>
                    </a:cubicBezTo>
                    <a:cubicBezTo>
                      <a:pt x="1699" y="786"/>
                      <a:pt x="1699" y="786"/>
                      <a:pt x="1699" y="786"/>
                    </a:cubicBezTo>
                    <a:cubicBezTo>
                      <a:pt x="1702" y="779"/>
                      <a:pt x="1702" y="779"/>
                      <a:pt x="1702" y="779"/>
                    </a:cubicBezTo>
                    <a:cubicBezTo>
                      <a:pt x="1705" y="772"/>
                      <a:pt x="1705" y="772"/>
                      <a:pt x="1705" y="772"/>
                    </a:cubicBezTo>
                    <a:cubicBezTo>
                      <a:pt x="1708" y="764"/>
                      <a:pt x="1708" y="764"/>
                      <a:pt x="1708" y="764"/>
                    </a:cubicBezTo>
                    <a:cubicBezTo>
                      <a:pt x="1711" y="757"/>
                      <a:pt x="1711" y="757"/>
                      <a:pt x="1711" y="757"/>
                    </a:cubicBezTo>
                    <a:cubicBezTo>
                      <a:pt x="1713" y="750"/>
                      <a:pt x="1713" y="750"/>
                      <a:pt x="1713" y="750"/>
                    </a:cubicBezTo>
                    <a:cubicBezTo>
                      <a:pt x="1716" y="742"/>
                      <a:pt x="1716" y="742"/>
                      <a:pt x="1716" y="742"/>
                    </a:cubicBezTo>
                    <a:cubicBezTo>
                      <a:pt x="1719" y="735"/>
                      <a:pt x="1719" y="735"/>
                      <a:pt x="1719" y="735"/>
                    </a:cubicBezTo>
                    <a:cubicBezTo>
                      <a:pt x="1722" y="728"/>
                      <a:pt x="1722" y="728"/>
                      <a:pt x="1722" y="728"/>
                    </a:cubicBezTo>
                    <a:cubicBezTo>
                      <a:pt x="1725" y="720"/>
                      <a:pt x="1725" y="720"/>
                      <a:pt x="1725" y="720"/>
                    </a:cubicBezTo>
                    <a:cubicBezTo>
                      <a:pt x="1728" y="713"/>
                      <a:pt x="1728" y="713"/>
                      <a:pt x="1728" y="713"/>
                    </a:cubicBezTo>
                    <a:cubicBezTo>
                      <a:pt x="1730" y="705"/>
                      <a:pt x="1730" y="705"/>
                      <a:pt x="1730" y="705"/>
                    </a:cubicBezTo>
                    <a:cubicBezTo>
                      <a:pt x="1733" y="698"/>
                      <a:pt x="1733" y="698"/>
                      <a:pt x="1733" y="698"/>
                    </a:cubicBezTo>
                    <a:cubicBezTo>
                      <a:pt x="1736" y="690"/>
                      <a:pt x="1736" y="690"/>
                      <a:pt x="1736" y="690"/>
                    </a:cubicBezTo>
                    <a:cubicBezTo>
                      <a:pt x="1739" y="683"/>
                      <a:pt x="1739" y="683"/>
                      <a:pt x="1739" y="683"/>
                    </a:cubicBezTo>
                    <a:cubicBezTo>
                      <a:pt x="1742" y="675"/>
                      <a:pt x="1742" y="675"/>
                      <a:pt x="1742" y="675"/>
                    </a:cubicBezTo>
                    <a:cubicBezTo>
                      <a:pt x="1745" y="667"/>
                      <a:pt x="1745" y="667"/>
                      <a:pt x="1745" y="667"/>
                    </a:cubicBezTo>
                    <a:cubicBezTo>
                      <a:pt x="1747" y="660"/>
                      <a:pt x="1747" y="660"/>
                      <a:pt x="1747" y="660"/>
                    </a:cubicBezTo>
                    <a:cubicBezTo>
                      <a:pt x="1750" y="652"/>
                      <a:pt x="1750" y="652"/>
                      <a:pt x="1750" y="652"/>
                    </a:cubicBezTo>
                    <a:cubicBezTo>
                      <a:pt x="1753" y="644"/>
                      <a:pt x="1753" y="644"/>
                      <a:pt x="1753" y="644"/>
                    </a:cubicBezTo>
                    <a:cubicBezTo>
                      <a:pt x="1756" y="637"/>
                      <a:pt x="1756" y="637"/>
                      <a:pt x="1756" y="637"/>
                    </a:cubicBezTo>
                    <a:cubicBezTo>
                      <a:pt x="1759" y="629"/>
                      <a:pt x="1759" y="629"/>
                      <a:pt x="1759" y="629"/>
                    </a:cubicBezTo>
                    <a:cubicBezTo>
                      <a:pt x="1762" y="621"/>
                      <a:pt x="1762" y="621"/>
                      <a:pt x="1762" y="621"/>
                    </a:cubicBezTo>
                    <a:cubicBezTo>
                      <a:pt x="1764" y="613"/>
                      <a:pt x="1764" y="613"/>
                      <a:pt x="1764" y="613"/>
                    </a:cubicBezTo>
                    <a:cubicBezTo>
                      <a:pt x="1767" y="605"/>
                      <a:pt x="1767" y="605"/>
                      <a:pt x="1767" y="605"/>
                    </a:cubicBezTo>
                    <a:cubicBezTo>
                      <a:pt x="1770" y="598"/>
                      <a:pt x="1770" y="598"/>
                      <a:pt x="1770" y="598"/>
                    </a:cubicBezTo>
                    <a:cubicBezTo>
                      <a:pt x="1773" y="590"/>
                      <a:pt x="1773" y="590"/>
                      <a:pt x="1773" y="590"/>
                    </a:cubicBezTo>
                    <a:cubicBezTo>
                      <a:pt x="1776" y="582"/>
                      <a:pt x="1776" y="582"/>
                      <a:pt x="1776" y="582"/>
                    </a:cubicBezTo>
                    <a:cubicBezTo>
                      <a:pt x="1779" y="574"/>
                      <a:pt x="1779" y="574"/>
                      <a:pt x="1779" y="574"/>
                    </a:cubicBezTo>
                    <a:cubicBezTo>
                      <a:pt x="1781" y="566"/>
                      <a:pt x="1781" y="566"/>
                      <a:pt x="1781" y="566"/>
                    </a:cubicBezTo>
                    <a:cubicBezTo>
                      <a:pt x="1784" y="558"/>
                      <a:pt x="1784" y="558"/>
                      <a:pt x="1784" y="558"/>
                    </a:cubicBezTo>
                    <a:cubicBezTo>
                      <a:pt x="1787" y="550"/>
                      <a:pt x="1787" y="550"/>
                      <a:pt x="1787" y="550"/>
                    </a:cubicBezTo>
                    <a:cubicBezTo>
                      <a:pt x="1790" y="542"/>
                      <a:pt x="1790" y="542"/>
                      <a:pt x="1790" y="542"/>
                    </a:cubicBezTo>
                    <a:cubicBezTo>
                      <a:pt x="1793" y="533"/>
                      <a:pt x="1793" y="533"/>
                      <a:pt x="1793" y="533"/>
                    </a:cubicBezTo>
                    <a:cubicBezTo>
                      <a:pt x="1796" y="525"/>
                      <a:pt x="1796" y="525"/>
                      <a:pt x="1796" y="525"/>
                    </a:cubicBezTo>
                    <a:cubicBezTo>
                      <a:pt x="1798" y="517"/>
                      <a:pt x="1798" y="517"/>
                      <a:pt x="1798" y="517"/>
                    </a:cubicBezTo>
                    <a:cubicBezTo>
                      <a:pt x="1801" y="509"/>
                      <a:pt x="1801" y="509"/>
                      <a:pt x="1801" y="509"/>
                    </a:cubicBezTo>
                    <a:cubicBezTo>
                      <a:pt x="1804" y="501"/>
                      <a:pt x="1804" y="501"/>
                      <a:pt x="1804" y="501"/>
                    </a:cubicBezTo>
                    <a:cubicBezTo>
                      <a:pt x="1807" y="493"/>
                      <a:pt x="1807" y="493"/>
                      <a:pt x="1807" y="493"/>
                    </a:cubicBezTo>
                    <a:cubicBezTo>
                      <a:pt x="1810" y="484"/>
                      <a:pt x="1810" y="484"/>
                      <a:pt x="1810" y="484"/>
                    </a:cubicBezTo>
                    <a:cubicBezTo>
                      <a:pt x="1813" y="476"/>
                      <a:pt x="1813" y="476"/>
                      <a:pt x="1813" y="476"/>
                    </a:cubicBezTo>
                    <a:cubicBezTo>
                      <a:pt x="1815" y="468"/>
                      <a:pt x="1815" y="468"/>
                      <a:pt x="1815" y="468"/>
                    </a:cubicBezTo>
                    <a:cubicBezTo>
                      <a:pt x="1818" y="459"/>
                      <a:pt x="1818" y="459"/>
                      <a:pt x="1818" y="459"/>
                    </a:cubicBezTo>
                    <a:cubicBezTo>
                      <a:pt x="1821" y="451"/>
                      <a:pt x="1821" y="451"/>
                      <a:pt x="1821" y="451"/>
                    </a:cubicBezTo>
                    <a:cubicBezTo>
                      <a:pt x="1824" y="442"/>
                      <a:pt x="1824" y="442"/>
                      <a:pt x="1824" y="442"/>
                    </a:cubicBezTo>
                    <a:cubicBezTo>
                      <a:pt x="1827" y="434"/>
                      <a:pt x="1827" y="434"/>
                      <a:pt x="1827" y="434"/>
                    </a:cubicBezTo>
                    <a:cubicBezTo>
                      <a:pt x="1830" y="425"/>
                      <a:pt x="1830" y="425"/>
                      <a:pt x="1830" y="425"/>
                    </a:cubicBezTo>
                    <a:cubicBezTo>
                      <a:pt x="1832" y="417"/>
                      <a:pt x="1832" y="417"/>
                      <a:pt x="1832" y="417"/>
                    </a:cubicBezTo>
                    <a:cubicBezTo>
                      <a:pt x="1835" y="408"/>
                      <a:pt x="1835" y="408"/>
                      <a:pt x="1835" y="408"/>
                    </a:cubicBezTo>
                    <a:cubicBezTo>
                      <a:pt x="1838" y="400"/>
                      <a:pt x="1838" y="400"/>
                      <a:pt x="1838" y="400"/>
                    </a:cubicBezTo>
                    <a:cubicBezTo>
                      <a:pt x="1841" y="391"/>
                      <a:pt x="1841" y="391"/>
                      <a:pt x="1841" y="391"/>
                    </a:cubicBezTo>
                    <a:cubicBezTo>
                      <a:pt x="1844" y="383"/>
                      <a:pt x="1844" y="383"/>
                      <a:pt x="1844" y="383"/>
                    </a:cubicBezTo>
                    <a:cubicBezTo>
                      <a:pt x="1847" y="374"/>
                      <a:pt x="1847" y="374"/>
                      <a:pt x="1847" y="374"/>
                    </a:cubicBezTo>
                    <a:cubicBezTo>
                      <a:pt x="1849" y="365"/>
                      <a:pt x="1849" y="365"/>
                      <a:pt x="1849" y="365"/>
                    </a:cubicBezTo>
                    <a:cubicBezTo>
                      <a:pt x="1852" y="357"/>
                      <a:pt x="1852" y="357"/>
                      <a:pt x="1852" y="357"/>
                    </a:cubicBezTo>
                    <a:cubicBezTo>
                      <a:pt x="1855" y="348"/>
                      <a:pt x="1855" y="348"/>
                      <a:pt x="1855" y="348"/>
                    </a:cubicBezTo>
                    <a:cubicBezTo>
                      <a:pt x="1858" y="339"/>
                      <a:pt x="1858" y="339"/>
                      <a:pt x="1858" y="339"/>
                    </a:cubicBezTo>
                    <a:cubicBezTo>
                      <a:pt x="1861" y="330"/>
                      <a:pt x="1861" y="330"/>
                      <a:pt x="1861" y="330"/>
                    </a:cubicBezTo>
                    <a:cubicBezTo>
                      <a:pt x="1864" y="322"/>
                      <a:pt x="1864" y="322"/>
                      <a:pt x="1864" y="322"/>
                    </a:cubicBezTo>
                    <a:cubicBezTo>
                      <a:pt x="1866" y="313"/>
                      <a:pt x="1866" y="313"/>
                      <a:pt x="1866" y="313"/>
                    </a:cubicBezTo>
                    <a:cubicBezTo>
                      <a:pt x="1869" y="304"/>
                      <a:pt x="1869" y="304"/>
                      <a:pt x="1869" y="304"/>
                    </a:cubicBezTo>
                    <a:cubicBezTo>
                      <a:pt x="1872" y="295"/>
                      <a:pt x="1872" y="295"/>
                      <a:pt x="1872" y="295"/>
                    </a:cubicBezTo>
                    <a:cubicBezTo>
                      <a:pt x="1875" y="286"/>
                      <a:pt x="1875" y="286"/>
                      <a:pt x="1875" y="286"/>
                    </a:cubicBezTo>
                    <a:cubicBezTo>
                      <a:pt x="1878" y="277"/>
                      <a:pt x="1878" y="277"/>
                      <a:pt x="1878" y="277"/>
                    </a:cubicBezTo>
                    <a:cubicBezTo>
                      <a:pt x="1881" y="268"/>
                      <a:pt x="1881" y="268"/>
                      <a:pt x="1881" y="268"/>
                    </a:cubicBezTo>
                    <a:cubicBezTo>
                      <a:pt x="1883" y="259"/>
                      <a:pt x="1883" y="259"/>
                      <a:pt x="1883" y="259"/>
                    </a:cubicBezTo>
                    <a:cubicBezTo>
                      <a:pt x="1886" y="250"/>
                      <a:pt x="1886" y="250"/>
                      <a:pt x="1886" y="250"/>
                    </a:cubicBezTo>
                    <a:cubicBezTo>
                      <a:pt x="1889" y="241"/>
                      <a:pt x="1889" y="241"/>
                      <a:pt x="1889" y="241"/>
                    </a:cubicBezTo>
                    <a:cubicBezTo>
                      <a:pt x="1892" y="232"/>
                      <a:pt x="1892" y="232"/>
                      <a:pt x="1892" y="232"/>
                    </a:cubicBezTo>
                    <a:cubicBezTo>
                      <a:pt x="1895" y="223"/>
                      <a:pt x="1895" y="223"/>
                      <a:pt x="1895" y="223"/>
                    </a:cubicBezTo>
                    <a:cubicBezTo>
                      <a:pt x="1898" y="214"/>
                      <a:pt x="1898" y="214"/>
                      <a:pt x="1898" y="214"/>
                    </a:cubicBezTo>
                    <a:cubicBezTo>
                      <a:pt x="1900" y="204"/>
                      <a:pt x="1900" y="204"/>
                      <a:pt x="1900" y="204"/>
                    </a:cubicBezTo>
                    <a:cubicBezTo>
                      <a:pt x="1903" y="195"/>
                      <a:pt x="1903" y="195"/>
                      <a:pt x="1903" y="195"/>
                    </a:cubicBezTo>
                    <a:cubicBezTo>
                      <a:pt x="1906" y="186"/>
                      <a:pt x="1906" y="186"/>
                      <a:pt x="1906" y="186"/>
                    </a:cubicBezTo>
                    <a:cubicBezTo>
                      <a:pt x="1909" y="177"/>
                      <a:pt x="1909" y="177"/>
                      <a:pt x="1909" y="177"/>
                    </a:cubicBezTo>
                    <a:cubicBezTo>
                      <a:pt x="1912" y="167"/>
                      <a:pt x="1912" y="167"/>
                      <a:pt x="1912" y="167"/>
                    </a:cubicBezTo>
                    <a:cubicBezTo>
                      <a:pt x="1915" y="158"/>
                      <a:pt x="1915" y="158"/>
                      <a:pt x="1915" y="158"/>
                    </a:cubicBezTo>
                    <a:cubicBezTo>
                      <a:pt x="1917" y="149"/>
                      <a:pt x="1917" y="149"/>
                      <a:pt x="1917" y="149"/>
                    </a:cubicBezTo>
                    <a:cubicBezTo>
                      <a:pt x="1920" y="139"/>
                      <a:pt x="1920" y="139"/>
                      <a:pt x="1920" y="139"/>
                    </a:cubicBezTo>
                    <a:cubicBezTo>
                      <a:pt x="1923" y="130"/>
                      <a:pt x="1923" y="130"/>
                      <a:pt x="1923" y="130"/>
                    </a:cubicBezTo>
                    <a:cubicBezTo>
                      <a:pt x="1926" y="120"/>
                      <a:pt x="1926" y="120"/>
                      <a:pt x="1926" y="120"/>
                    </a:cubicBezTo>
                    <a:cubicBezTo>
                      <a:pt x="1929" y="111"/>
                      <a:pt x="1929" y="111"/>
                      <a:pt x="1929" y="111"/>
                    </a:cubicBezTo>
                    <a:cubicBezTo>
                      <a:pt x="1932" y="101"/>
                      <a:pt x="1932" y="101"/>
                      <a:pt x="1932" y="101"/>
                    </a:cubicBezTo>
                    <a:cubicBezTo>
                      <a:pt x="1934" y="92"/>
                      <a:pt x="1934" y="92"/>
                      <a:pt x="1934" y="92"/>
                    </a:cubicBezTo>
                    <a:cubicBezTo>
                      <a:pt x="1937" y="82"/>
                      <a:pt x="1937" y="82"/>
                      <a:pt x="1937" y="82"/>
                    </a:cubicBezTo>
                    <a:cubicBezTo>
                      <a:pt x="1940" y="73"/>
                      <a:pt x="1940" y="73"/>
                      <a:pt x="1940" y="73"/>
                    </a:cubicBezTo>
                    <a:cubicBezTo>
                      <a:pt x="1942" y="68"/>
                      <a:pt x="1942" y="68"/>
                      <a:pt x="1942" y="68"/>
                    </a:cubicBezTo>
                    <a:cubicBezTo>
                      <a:pt x="1943" y="63"/>
                      <a:pt x="1943" y="63"/>
                      <a:pt x="1943" y="63"/>
                    </a:cubicBezTo>
                    <a:cubicBezTo>
                      <a:pt x="1944" y="58"/>
                      <a:pt x="1944" y="58"/>
                      <a:pt x="1944" y="58"/>
                    </a:cubicBezTo>
                    <a:cubicBezTo>
                      <a:pt x="1946" y="54"/>
                      <a:pt x="1946" y="54"/>
                      <a:pt x="1946" y="54"/>
                    </a:cubicBezTo>
                    <a:cubicBezTo>
                      <a:pt x="1947" y="49"/>
                      <a:pt x="1947" y="49"/>
                      <a:pt x="1947" y="49"/>
                    </a:cubicBezTo>
                    <a:cubicBezTo>
                      <a:pt x="1950" y="39"/>
                      <a:pt x="1950" y="39"/>
                      <a:pt x="1950" y="39"/>
                    </a:cubicBezTo>
                    <a:cubicBezTo>
                      <a:pt x="1951" y="34"/>
                      <a:pt x="1951" y="34"/>
                      <a:pt x="1951" y="34"/>
                    </a:cubicBezTo>
                    <a:cubicBezTo>
                      <a:pt x="1953" y="29"/>
                      <a:pt x="1953" y="29"/>
                      <a:pt x="1953" y="29"/>
                    </a:cubicBezTo>
                    <a:cubicBezTo>
                      <a:pt x="1954" y="24"/>
                      <a:pt x="1954" y="24"/>
                      <a:pt x="1954" y="24"/>
                    </a:cubicBezTo>
                    <a:cubicBezTo>
                      <a:pt x="1956" y="20"/>
                      <a:pt x="1956" y="20"/>
                      <a:pt x="1956" y="20"/>
                    </a:cubicBezTo>
                    <a:cubicBezTo>
                      <a:pt x="1957" y="15"/>
                      <a:pt x="1957" y="15"/>
                      <a:pt x="1957" y="15"/>
                    </a:cubicBezTo>
                    <a:cubicBezTo>
                      <a:pt x="1959" y="10"/>
                      <a:pt x="1959" y="10"/>
                      <a:pt x="1959" y="10"/>
                    </a:cubicBezTo>
                    <a:cubicBezTo>
                      <a:pt x="1960" y="5"/>
                      <a:pt x="1960" y="5"/>
                      <a:pt x="1960" y="5"/>
                    </a:cubicBezTo>
                    <a:cubicBezTo>
                      <a:pt x="1961" y="0"/>
                      <a:pt x="1961" y="0"/>
                      <a:pt x="1961" y="0"/>
                    </a:cubicBezTo>
                  </a:path>
                </a:pathLst>
              </a:custGeom>
              <a:noFill/>
              <a:ln w="28575" cap="flat">
                <a:solidFill>
                  <a:srgbClr val="0062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" name="Text Box 144"/>
              <p:cNvSpPr txBox="1">
                <a:spLocks noChangeArrowheads="1"/>
              </p:cNvSpPr>
              <p:nvPr/>
            </p:nvSpPr>
            <p:spPr bwMode="auto">
              <a:xfrm>
                <a:off x="9740" y="4612"/>
                <a:ext cx="400" cy="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r>
                  <a:rPr lang="uk-UA" altLang="ru-RU" sz="1400" b="1" i="1">
                    <a:solidFill>
                      <a:srgbClr val="0000E3"/>
                    </a:solidFill>
                    <a:latin typeface="Arial" charset="0"/>
                  </a:rPr>
                  <a:t>x</a:t>
                </a:r>
                <a:endParaRPr lang="uk-UA" altLang="ru-RU" sz="1800">
                  <a:latin typeface="Arial" charset="0"/>
                </a:endParaRPr>
              </a:p>
            </p:txBody>
          </p:sp>
        </p:grpSp>
        <p:sp>
          <p:nvSpPr>
            <p:cNvPr id="36" name="Text Box 145"/>
            <p:cNvSpPr txBox="1">
              <a:spLocks noChangeArrowheads="1"/>
            </p:cNvSpPr>
            <p:nvPr/>
          </p:nvSpPr>
          <p:spPr bwMode="auto">
            <a:xfrm>
              <a:off x="1020" y="3702"/>
              <a:ext cx="15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uk-UA" altLang="ru-RU" sz="1600">
                  <a:solidFill>
                    <a:srgbClr val="FF0000"/>
                  </a:solidFill>
                  <a:latin typeface="Arial Black" pitchFamily="34" charset="0"/>
                </a:rPr>
                <a:t>+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37" name="Line 146"/>
            <p:cNvSpPr>
              <a:spLocks noChangeShapeType="1"/>
            </p:cNvSpPr>
            <p:nvPr/>
          </p:nvSpPr>
          <p:spPr bwMode="auto">
            <a:xfrm>
              <a:off x="528" y="4045"/>
              <a:ext cx="1152" cy="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aphicFrame>
        <p:nvGraphicFramePr>
          <p:cNvPr id="41" name="Object 1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0874469"/>
              </p:ext>
            </p:extLst>
          </p:nvPr>
        </p:nvGraphicFramePr>
        <p:xfrm>
          <a:off x="1403648" y="5111750"/>
          <a:ext cx="187642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0" name="Формула" r:id="rId7" imgW="1244520" imgH="495000" progId="Equation.3">
                  <p:embed/>
                </p:oleObj>
              </mc:Choice>
              <mc:Fallback>
                <p:oleObj name="Формула" r:id="rId7" imgW="1244520" imgH="495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5111750"/>
                        <a:ext cx="1876425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2" name="Group 148"/>
          <p:cNvGrpSpPr>
            <a:grpSpLocks/>
          </p:cNvGrpSpPr>
          <p:nvPr/>
        </p:nvGrpSpPr>
        <p:grpSpPr bwMode="auto">
          <a:xfrm>
            <a:off x="5605859" y="2865438"/>
            <a:ext cx="2422525" cy="606425"/>
            <a:chOff x="3380" y="1253"/>
            <a:chExt cx="1350" cy="382"/>
          </a:xfrm>
        </p:grpSpPr>
        <p:sp>
          <p:nvSpPr>
            <p:cNvPr id="43" name="Text Box 149"/>
            <p:cNvSpPr txBox="1">
              <a:spLocks noChangeArrowheads="1"/>
            </p:cNvSpPr>
            <p:nvPr/>
          </p:nvSpPr>
          <p:spPr bwMode="auto">
            <a:xfrm>
              <a:off x="4570" y="1328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44" name="Line 150"/>
            <p:cNvSpPr>
              <a:spLocks noChangeShapeType="1"/>
            </p:cNvSpPr>
            <p:nvPr/>
          </p:nvSpPr>
          <p:spPr bwMode="auto">
            <a:xfrm>
              <a:off x="3392" y="1429"/>
              <a:ext cx="113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Freeform 151"/>
            <p:cNvSpPr>
              <a:spLocks/>
            </p:cNvSpPr>
            <p:nvPr/>
          </p:nvSpPr>
          <p:spPr bwMode="auto">
            <a:xfrm flipV="1">
              <a:off x="3650" y="1304"/>
              <a:ext cx="652" cy="331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Text Box 152"/>
            <p:cNvSpPr txBox="1">
              <a:spLocks noChangeArrowheads="1"/>
            </p:cNvSpPr>
            <p:nvPr/>
          </p:nvSpPr>
          <p:spPr bwMode="auto">
            <a:xfrm>
              <a:off x="3628" y="1283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1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47" name="Text Box 153"/>
            <p:cNvSpPr txBox="1">
              <a:spLocks noChangeArrowheads="1"/>
            </p:cNvSpPr>
            <p:nvPr/>
          </p:nvSpPr>
          <p:spPr bwMode="auto">
            <a:xfrm>
              <a:off x="4264" y="1283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2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48" name="Oval 154"/>
            <p:cNvSpPr>
              <a:spLocks noChangeArrowheads="1"/>
            </p:cNvSpPr>
            <p:nvPr/>
          </p:nvSpPr>
          <p:spPr bwMode="auto">
            <a:xfrm>
              <a:off x="3748" y="1407"/>
              <a:ext cx="46" cy="4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Oval 155"/>
            <p:cNvSpPr>
              <a:spLocks noChangeArrowheads="1"/>
            </p:cNvSpPr>
            <p:nvPr/>
          </p:nvSpPr>
          <p:spPr bwMode="auto">
            <a:xfrm>
              <a:off x="4156" y="1407"/>
              <a:ext cx="46" cy="4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Text Box 156"/>
            <p:cNvSpPr txBox="1">
              <a:spLocks noChangeArrowheads="1"/>
            </p:cNvSpPr>
            <p:nvPr/>
          </p:nvSpPr>
          <p:spPr bwMode="auto">
            <a:xfrm>
              <a:off x="3878" y="1253"/>
              <a:ext cx="181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uk-UA" altLang="ru-RU" sz="1600" dirty="0">
                  <a:solidFill>
                    <a:srgbClr val="FF0000"/>
                  </a:solidFill>
                  <a:latin typeface="Arial Black" pitchFamily="34" charset="0"/>
                </a:rPr>
                <a:t>+</a:t>
              </a:r>
              <a:endParaRPr lang="uk-UA" altLang="ru-RU" sz="1800" dirty="0">
                <a:latin typeface="Arial" charset="0"/>
              </a:endParaRPr>
            </a:p>
          </p:txBody>
        </p:sp>
        <p:sp>
          <p:nvSpPr>
            <p:cNvPr id="51" name="Line 157"/>
            <p:cNvSpPr>
              <a:spLocks noChangeShapeType="1"/>
            </p:cNvSpPr>
            <p:nvPr/>
          </p:nvSpPr>
          <p:spPr bwMode="auto">
            <a:xfrm>
              <a:off x="3570" y="1487"/>
              <a:ext cx="62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Line 158"/>
            <p:cNvSpPr>
              <a:spLocks noChangeShapeType="1"/>
            </p:cNvSpPr>
            <p:nvPr/>
          </p:nvSpPr>
          <p:spPr bwMode="auto">
            <a:xfrm>
              <a:off x="4302" y="1487"/>
              <a:ext cx="62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Line 159"/>
            <p:cNvSpPr>
              <a:spLocks noChangeShapeType="1"/>
            </p:cNvSpPr>
            <p:nvPr/>
          </p:nvSpPr>
          <p:spPr bwMode="auto">
            <a:xfrm flipV="1">
              <a:off x="4205" y="1427"/>
              <a:ext cx="323" cy="3"/>
            </a:xfrm>
            <a:prstGeom prst="line">
              <a:avLst/>
            </a:prstGeom>
            <a:noFill/>
            <a:ln w="19050">
              <a:solidFill>
                <a:srgbClr val="3366FF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Line 160"/>
            <p:cNvSpPr>
              <a:spLocks noChangeShapeType="1"/>
            </p:cNvSpPr>
            <p:nvPr/>
          </p:nvSpPr>
          <p:spPr bwMode="auto">
            <a:xfrm>
              <a:off x="3380" y="1430"/>
              <a:ext cx="372" cy="0"/>
            </a:xfrm>
            <a:prstGeom prst="line">
              <a:avLst/>
            </a:prstGeom>
            <a:noFill/>
            <a:ln w="1905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aphicFrame>
        <p:nvGraphicFramePr>
          <p:cNvPr id="55" name="Object 16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5422782"/>
              </p:ext>
            </p:extLst>
          </p:nvPr>
        </p:nvGraphicFramePr>
        <p:xfrm>
          <a:off x="5455419" y="1792288"/>
          <a:ext cx="3221037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1" name="Формула" r:id="rId9" imgW="2260440" imgH="761760" progId="Equation.3">
                  <p:embed/>
                </p:oleObj>
              </mc:Choice>
              <mc:Fallback>
                <p:oleObj name="Формула" r:id="rId9" imgW="2260440" imgH="7617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5419" y="1792288"/>
                        <a:ext cx="3221037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6" name="Group 162"/>
          <p:cNvGrpSpPr>
            <a:grpSpLocks/>
          </p:cNvGrpSpPr>
          <p:nvPr/>
        </p:nvGrpSpPr>
        <p:grpSpPr bwMode="auto">
          <a:xfrm>
            <a:off x="5580112" y="4344988"/>
            <a:ext cx="2346325" cy="733425"/>
            <a:chOff x="3344" y="2353"/>
            <a:chExt cx="1350" cy="478"/>
          </a:xfrm>
        </p:grpSpPr>
        <p:sp>
          <p:nvSpPr>
            <p:cNvPr id="57" name="Text Box 163"/>
            <p:cNvSpPr txBox="1">
              <a:spLocks noChangeArrowheads="1"/>
            </p:cNvSpPr>
            <p:nvPr/>
          </p:nvSpPr>
          <p:spPr bwMode="auto">
            <a:xfrm>
              <a:off x="4534" y="2398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58" name="Line 164"/>
            <p:cNvSpPr>
              <a:spLocks noChangeShapeType="1"/>
            </p:cNvSpPr>
            <p:nvPr/>
          </p:nvSpPr>
          <p:spPr bwMode="auto">
            <a:xfrm>
              <a:off x="3356" y="2499"/>
              <a:ext cx="113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9" name="Freeform 165"/>
            <p:cNvSpPr>
              <a:spLocks/>
            </p:cNvSpPr>
            <p:nvPr/>
          </p:nvSpPr>
          <p:spPr bwMode="auto">
            <a:xfrm flipV="1">
              <a:off x="3614" y="2501"/>
              <a:ext cx="652" cy="330"/>
            </a:xfrm>
            <a:custGeom>
              <a:avLst/>
              <a:gdLst>
                <a:gd name="T0" fmla="*/ 12 w 1961"/>
                <a:gd name="T1" fmla="*/ 44 h 1697"/>
                <a:gd name="T2" fmla="*/ 29 w 1961"/>
                <a:gd name="T3" fmla="*/ 101 h 1697"/>
                <a:gd name="T4" fmla="*/ 55 w 1961"/>
                <a:gd name="T5" fmla="*/ 186 h 1697"/>
                <a:gd name="T6" fmla="*/ 80 w 1961"/>
                <a:gd name="T7" fmla="*/ 268 h 1697"/>
                <a:gd name="T8" fmla="*/ 106 w 1961"/>
                <a:gd name="T9" fmla="*/ 348 h 1697"/>
                <a:gd name="T10" fmla="*/ 131 w 1961"/>
                <a:gd name="T11" fmla="*/ 425 h 1697"/>
                <a:gd name="T12" fmla="*/ 157 w 1961"/>
                <a:gd name="T13" fmla="*/ 501 h 1697"/>
                <a:gd name="T14" fmla="*/ 182 w 1961"/>
                <a:gd name="T15" fmla="*/ 574 h 1697"/>
                <a:gd name="T16" fmla="*/ 208 w 1961"/>
                <a:gd name="T17" fmla="*/ 644 h 1697"/>
                <a:gd name="T18" fmla="*/ 233 w 1961"/>
                <a:gd name="T19" fmla="*/ 713 h 1697"/>
                <a:gd name="T20" fmla="*/ 259 w 1961"/>
                <a:gd name="T21" fmla="*/ 779 h 1697"/>
                <a:gd name="T22" fmla="*/ 285 w 1961"/>
                <a:gd name="T23" fmla="*/ 843 h 1697"/>
                <a:gd name="T24" fmla="*/ 310 w 1961"/>
                <a:gd name="T25" fmla="*/ 904 h 1697"/>
                <a:gd name="T26" fmla="*/ 336 w 1961"/>
                <a:gd name="T27" fmla="*/ 963 h 1697"/>
                <a:gd name="T28" fmla="*/ 361 w 1961"/>
                <a:gd name="T29" fmla="*/ 1020 h 1697"/>
                <a:gd name="T30" fmla="*/ 387 w 1961"/>
                <a:gd name="T31" fmla="*/ 1075 h 1697"/>
                <a:gd name="T32" fmla="*/ 412 w 1961"/>
                <a:gd name="T33" fmla="*/ 1127 h 1697"/>
                <a:gd name="T34" fmla="*/ 440 w 1961"/>
                <a:gd name="T35" fmla="*/ 1183 h 1697"/>
                <a:gd name="T36" fmla="*/ 466 w 1961"/>
                <a:gd name="T37" fmla="*/ 1230 h 1697"/>
                <a:gd name="T38" fmla="*/ 491 w 1961"/>
                <a:gd name="T39" fmla="*/ 1275 h 1697"/>
                <a:gd name="T40" fmla="*/ 517 w 1961"/>
                <a:gd name="T41" fmla="*/ 1318 h 1697"/>
                <a:gd name="T42" fmla="*/ 545 w 1961"/>
                <a:gd name="T43" fmla="*/ 1363 h 1697"/>
                <a:gd name="T44" fmla="*/ 574 w 1961"/>
                <a:gd name="T45" fmla="*/ 1405 h 1697"/>
                <a:gd name="T46" fmla="*/ 625 w 1961"/>
                <a:gd name="T47" fmla="*/ 1474 h 1697"/>
                <a:gd name="T48" fmla="*/ 676 w 1961"/>
                <a:gd name="T49" fmla="*/ 1533 h 1697"/>
                <a:gd name="T50" fmla="*/ 727 w 1961"/>
                <a:gd name="T51" fmla="*/ 1583 h 1697"/>
                <a:gd name="T52" fmla="*/ 778 w 1961"/>
                <a:gd name="T53" fmla="*/ 1625 h 1697"/>
                <a:gd name="T54" fmla="*/ 829 w 1961"/>
                <a:gd name="T55" fmla="*/ 1656 h 1697"/>
                <a:gd name="T56" fmla="*/ 880 w 1961"/>
                <a:gd name="T57" fmla="*/ 1679 h 1697"/>
                <a:gd name="T58" fmla="*/ 931 w 1961"/>
                <a:gd name="T59" fmla="*/ 1693 h 1697"/>
                <a:gd name="T60" fmla="*/ 982 w 1961"/>
                <a:gd name="T61" fmla="*/ 1697 h 1697"/>
                <a:gd name="T62" fmla="*/ 1033 w 1961"/>
                <a:gd name="T63" fmla="*/ 1692 h 1697"/>
                <a:gd name="T64" fmla="*/ 1084 w 1961"/>
                <a:gd name="T65" fmla="*/ 1678 h 1697"/>
                <a:gd name="T66" fmla="*/ 1135 w 1961"/>
                <a:gd name="T67" fmla="*/ 1655 h 1697"/>
                <a:gd name="T68" fmla="*/ 1186 w 1961"/>
                <a:gd name="T69" fmla="*/ 1622 h 1697"/>
                <a:gd name="T70" fmla="*/ 1237 w 1961"/>
                <a:gd name="T71" fmla="*/ 1581 h 1697"/>
                <a:gd name="T72" fmla="*/ 1288 w 1961"/>
                <a:gd name="T73" fmla="*/ 1530 h 1697"/>
                <a:gd name="T74" fmla="*/ 1339 w 1961"/>
                <a:gd name="T75" fmla="*/ 1470 h 1697"/>
                <a:gd name="T76" fmla="*/ 1390 w 1961"/>
                <a:gd name="T77" fmla="*/ 1401 h 1697"/>
                <a:gd name="T78" fmla="*/ 1416 w 1961"/>
                <a:gd name="T79" fmla="*/ 1363 h 1697"/>
                <a:gd name="T80" fmla="*/ 1444 w 1961"/>
                <a:gd name="T81" fmla="*/ 1318 h 1697"/>
                <a:gd name="T82" fmla="*/ 1470 w 1961"/>
                <a:gd name="T83" fmla="*/ 1275 h 1697"/>
                <a:gd name="T84" fmla="*/ 1495 w 1961"/>
                <a:gd name="T85" fmla="*/ 1230 h 1697"/>
                <a:gd name="T86" fmla="*/ 1521 w 1961"/>
                <a:gd name="T87" fmla="*/ 1183 h 1697"/>
                <a:gd name="T88" fmla="*/ 1549 w 1961"/>
                <a:gd name="T89" fmla="*/ 1127 h 1697"/>
                <a:gd name="T90" fmla="*/ 1574 w 1961"/>
                <a:gd name="T91" fmla="*/ 1075 h 1697"/>
                <a:gd name="T92" fmla="*/ 1600 w 1961"/>
                <a:gd name="T93" fmla="*/ 1020 h 1697"/>
                <a:gd name="T94" fmla="*/ 1625 w 1961"/>
                <a:gd name="T95" fmla="*/ 963 h 1697"/>
                <a:gd name="T96" fmla="*/ 1651 w 1961"/>
                <a:gd name="T97" fmla="*/ 904 h 1697"/>
                <a:gd name="T98" fmla="*/ 1676 w 1961"/>
                <a:gd name="T99" fmla="*/ 843 h 1697"/>
                <a:gd name="T100" fmla="*/ 1702 w 1961"/>
                <a:gd name="T101" fmla="*/ 779 h 1697"/>
                <a:gd name="T102" fmla="*/ 1728 w 1961"/>
                <a:gd name="T103" fmla="*/ 713 h 1697"/>
                <a:gd name="T104" fmla="*/ 1753 w 1961"/>
                <a:gd name="T105" fmla="*/ 644 h 1697"/>
                <a:gd name="T106" fmla="*/ 1779 w 1961"/>
                <a:gd name="T107" fmla="*/ 574 h 1697"/>
                <a:gd name="T108" fmla="*/ 1804 w 1961"/>
                <a:gd name="T109" fmla="*/ 501 h 1697"/>
                <a:gd name="T110" fmla="*/ 1830 w 1961"/>
                <a:gd name="T111" fmla="*/ 425 h 1697"/>
                <a:gd name="T112" fmla="*/ 1855 w 1961"/>
                <a:gd name="T113" fmla="*/ 348 h 1697"/>
                <a:gd name="T114" fmla="*/ 1881 w 1961"/>
                <a:gd name="T115" fmla="*/ 268 h 1697"/>
                <a:gd name="T116" fmla="*/ 1906 w 1961"/>
                <a:gd name="T117" fmla="*/ 186 h 1697"/>
                <a:gd name="T118" fmla="*/ 1932 w 1961"/>
                <a:gd name="T119" fmla="*/ 101 h 1697"/>
                <a:gd name="T120" fmla="*/ 1950 w 1961"/>
                <a:gd name="T121" fmla="*/ 39 h 1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61" h="1697">
                  <a:moveTo>
                    <a:pt x="0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2" y="111"/>
                    <a:pt x="32" y="111"/>
                    <a:pt x="32" y="111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66" y="223"/>
                    <a:pt x="66" y="223"/>
                    <a:pt x="66" y="223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72" y="241"/>
                    <a:pt x="72" y="241"/>
                    <a:pt x="72" y="241"/>
                  </a:cubicBezTo>
                  <a:cubicBezTo>
                    <a:pt x="75" y="250"/>
                    <a:pt x="75" y="250"/>
                    <a:pt x="75" y="250"/>
                  </a:cubicBezTo>
                  <a:cubicBezTo>
                    <a:pt x="78" y="259"/>
                    <a:pt x="78" y="259"/>
                    <a:pt x="78" y="259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6" y="286"/>
                    <a:pt x="86" y="286"/>
                    <a:pt x="86" y="286"/>
                  </a:cubicBezTo>
                  <a:cubicBezTo>
                    <a:pt x="89" y="295"/>
                    <a:pt x="89" y="295"/>
                    <a:pt x="89" y="295"/>
                  </a:cubicBezTo>
                  <a:cubicBezTo>
                    <a:pt x="92" y="304"/>
                    <a:pt x="92" y="304"/>
                    <a:pt x="92" y="304"/>
                  </a:cubicBezTo>
                  <a:cubicBezTo>
                    <a:pt x="95" y="313"/>
                    <a:pt x="95" y="313"/>
                    <a:pt x="95" y="313"/>
                  </a:cubicBezTo>
                  <a:cubicBezTo>
                    <a:pt x="97" y="322"/>
                    <a:pt x="97" y="322"/>
                    <a:pt x="97" y="322"/>
                  </a:cubicBezTo>
                  <a:cubicBezTo>
                    <a:pt x="100" y="330"/>
                    <a:pt x="100" y="330"/>
                    <a:pt x="100" y="330"/>
                  </a:cubicBezTo>
                  <a:cubicBezTo>
                    <a:pt x="103" y="339"/>
                    <a:pt x="103" y="339"/>
                    <a:pt x="103" y="339"/>
                  </a:cubicBezTo>
                  <a:cubicBezTo>
                    <a:pt x="106" y="348"/>
                    <a:pt x="106" y="348"/>
                    <a:pt x="106" y="348"/>
                  </a:cubicBezTo>
                  <a:cubicBezTo>
                    <a:pt x="109" y="357"/>
                    <a:pt x="109" y="357"/>
                    <a:pt x="109" y="357"/>
                  </a:cubicBezTo>
                  <a:cubicBezTo>
                    <a:pt x="112" y="365"/>
                    <a:pt x="112" y="365"/>
                    <a:pt x="112" y="365"/>
                  </a:cubicBezTo>
                  <a:cubicBezTo>
                    <a:pt x="114" y="374"/>
                    <a:pt x="114" y="374"/>
                    <a:pt x="114" y="374"/>
                  </a:cubicBezTo>
                  <a:cubicBezTo>
                    <a:pt x="117" y="383"/>
                    <a:pt x="117" y="383"/>
                    <a:pt x="117" y="383"/>
                  </a:cubicBezTo>
                  <a:cubicBezTo>
                    <a:pt x="120" y="391"/>
                    <a:pt x="120" y="391"/>
                    <a:pt x="120" y="391"/>
                  </a:cubicBezTo>
                  <a:cubicBezTo>
                    <a:pt x="123" y="400"/>
                    <a:pt x="123" y="400"/>
                    <a:pt x="123" y="400"/>
                  </a:cubicBezTo>
                  <a:cubicBezTo>
                    <a:pt x="126" y="408"/>
                    <a:pt x="126" y="408"/>
                    <a:pt x="126" y="408"/>
                  </a:cubicBezTo>
                  <a:cubicBezTo>
                    <a:pt x="129" y="417"/>
                    <a:pt x="129" y="417"/>
                    <a:pt x="129" y="417"/>
                  </a:cubicBezTo>
                  <a:cubicBezTo>
                    <a:pt x="131" y="425"/>
                    <a:pt x="131" y="425"/>
                    <a:pt x="131" y="425"/>
                  </a:cubicBezTo>
                  <a:cubicBezTo>
                    <a:pt x="134" y="434"/>
                    <a:pt x="134" y="434"/>
                    <a:pt x="134" y="434"/>
                  </a:cubicBezTo>
                  <a:cubicBezTo>
                    <a:pt x="137" y="442"/>
                    <a:pt x="137" y="442"/>
                    <a:pt x="137" y="442"/>
                  </a:cubicBezTo>
                  <a:cubicBezTo>
                    <a:pt x="140" y="451"/>
                    <a:pt x="140" y="451"/>
                    <a:pt x="140" y="451"/>
                  </a:cubicBezTo>
                  <a:cubicBezTo>
                    <a:pt x="143" y="459"/>
                    <a:pt x="143" y="459"/>
                    <a:pt x="143" y="459"/>
                  </a:cubicBezTo>
                  <a:cubicBezTo>
                    <a:pt x="146" y="468"/>
                    <a:pt x="146" y="468"/>
                    <a:pt x="146" y="468"/>
                  </a:cubicBezTo>
                  <a:cubicBezTo>
                    <a:pt x="148" y="476"/>
                    <a:pt x="148" y="476"/>
                    <a:pt x="148" y="476"/>
                  </a:cubicBezTo>
                  <a:cubicBezTo>
                    <a:pt x="151" y="484"/>
                    <a:pt x="151" y="484"/>
                    <a:pt x="151" y="484"/>
                  </a:cubicBezTo>
                  <a:cubicBezTo>
                    <a:pt x="154" y="493"/>
                    <a:pt x="154" y="493"/>
                    <a:pt x="154" y="493"/>
                  </a:cubicBezTo>
                  <a:cubicBezTo>
                    <a:pt x="157" y="501"/>
                    <a:pt x="157" y="501"/>
                    <a:pt x="157" y="501"/>
                  </a:cubicBezTo>
                  <a:cubicBezTo>
                    <a:pt x="160" y="509"/>
                    <a:pt x="160" y="509"/>
                    <a:pt x="160" y="509"/>
                  </a:cubicBezTo>
                  <a:cubicBezTo>
                    <a:pt x="163" y="517"/>
                    <a:pt x="163" y="517"/>
                    <a:pt x="163" y="517"/>
                  </a:cubicBezTo>
                  <a:cubicBezTo>
                    <a:pt x="165" y="525"/>
                    <a:pt x="165" y="525"/>
                    <a:pt x="165" y="525"/>
                  </a:cubicBezTo>
                  <a:cubicBezTo>
                    <a:pt x="168" y="533"/>
                    <a:pt x="168" y="533"/>
                    <a:pt x="168" y="533"/>
                  </a:cubicBezTo>
                  <a:cubicBezTo>
                    <a:pt x="171" y="542"/>
                    <a:pt x="171" y="542"/>
                    <a:pt x="171" y="542"/>
                  </a:cubicBezTo>
                  <a:cubicBezTo>
                    <a:pt x="174" y="550"/>
                    <a:pt x="174" y="550"/>
                    <a:pt x="174" y="550"/>
                  </a:cubicBezTo>
                  <a:cubicBezTo>
                    <a:pt x="177" y="558"/>
                    <a:pt x="177" y="558"/>
                    <a:pt x="177" y="558"/>
                  </a:cubicBezTo>
                  <a:cubicBezTo>
                    <a:pt x="180" y="566"/>
                    <a:pt x="180" y="566"/>
                    <a:pt x="180" y="566"/>
                  </a:cubicBezTo>
                  <a:cubicBezTo>
                    <a:pt x="182" y="574"/>
                    <a:pt x="182" y="574"/>
                    <a:pt x="182" y="574"/>
                  </a:cubicBezTo>
                  <a:cubicBezTo>
                    <a:pt x="185" y="582"/>
                    <a:pt x="185" y="582"/>
                    <a:pt x="185" y="582"/>
                  </a:cubicBezTo>
                  <a:cubicBezTo>
                    <a:pt x="188" y="590"/>
                    <a:pt x="188" y="590"/>
                    <a:pt x="188" y="590"/>
                  </a:cubicBezTo>
                  <a:cubicBezTo>
                    <a:pt x="191" y="598"/>
                    <a:pt x="191" y="598"/>
                    <a:pt x="191" y="598"/>
                  </a:cubicBezTo>
                  <a:cubicBezTo>
                    <a:pt x="194" y="605"/>
                    <a:pt x="194" y="605"/>
                    <a:pt x="194" y="605"/>
                  </a:cubicBezTo>
                  <a:cubicBezTo>
                    <a:pt x="197" y="613"/>
                    <a:pt x="197" y="613"/>
                    <a:pt x="197" y="613"/>
                  </a:cubicBezTo>
                  <a:cubicBezTo>
                    <a:pt x="199" y="621"/>
                    <a:pt x="199" y="621"/>
                    <a:pt x="199" y="621"/>
                  </a:cubicBezTo>
                  <a:cubicBezTo>
                    <a:pt x="202" y="629"/>
                    <a:pt x="202" y="629"/>
                    <a:pt x="202" y="629"/>
                  </a:cubicBezTo>
                  <a:cubicBezTo>
                    <a:pt x="205" y="637"/>
                    <a:pt x="205" y="637"/>
                    <a:pt x="205" y="637"/>
                  </a:cubicBezTo>
                  <a:cubicBezTo>
                    <a:pt x="208" y="644"/>
                    <a:pt x="208" y="644"/>
                    <a:pt x="208" y="644"/>
                  </a:cubicBezTo>
                  <a:cubicBezTo>
                    <a:pt x="211" y="652"/>
                    <a:pt x="211" y="652"/>
                    <a:pt x="211" y="652"/>
                  </a:cubicBezTo>
                  <a:cubicBezTo>
                    <a:pt x="214" y="660"/>
                    <a:pt x="214" y="660"/>
                    <a:pt x="214" y="660"/>
                  </a:cubicBezTo>
                  <a:cubicBezTo>
                    <a:pt x="216" y="667"/>
                    <a:pt x="216" y="667"/>
                    <a:pt x="216" y="667"/>
                  </a:cubicBezTo>
                  <a:cubicBezTo>
                    <a:pt x="219" y="675"/>
                    <a:pt x="219" y="675"/>
                    <a:pt x="219" y="675"/>
                  </a:cubicBezTo>
                  <a:cubicBezTo>
                    <a:pt x="222" y="683"/>
                    <a:pt x="222" y="683"/>
                    <a:pt x="222" y="683"/>
                  </a:cubicBezTo>
                  <a:cubicBezTo>
                    <a:pt x="225" y="690"/>
                    <a:pt x="225" y="690"/>
                    <a:pt x="225" y="690"/>
                  </a:cubicBezTo>
                  <a:cubicBezTo>
                    <a:pt x="228" y="698"/>
                    <a:pt x="228" y="698"/>
                    <a:pt x="228" y="698"/>
                  </a:cubicBezTo>
                  <a:cubicBezTo>
                    <a:pt x="231" y="705"/>
                    <a:pt x="231" y="705"/>
                    <a:pt x="231" y="705"/>
                  </a:cubicBezTo>
                  <a:cubicBezTo>
                    <a:pt x="233" y="713"/>
                    <a:pt x="233" y="713"/>
                    <a:pt x="233" y="713"/>
                  </a:cubicBezTo>
                  <a:cubicBezTo>
                    <a:pt x="236" y="720"/>
                    <a:pt x="236" y="720"/>
                    <a:pt x="236" y="720"/>
                  </a:cubicBezTo>
                  <a:cubicBezTo>
                    <a:pt x="239" y="728"/>
                    <a:pt x="239" y="728"/>
                    <a:pt x="239" y="728"/>
                  </a:cubicBezTo>
                  <a:cubicBezTo>
                    <a:pt x="242" y="735"/>
                    <a:pt x="242" y="735"/>
                    <a:pt x="242" y="735"/>
                  </a:cubicBezTo>
                  <a:cubicBezTo>
                    <a:pt x="245" y="742"/>
                    <a:pt x="245" y="742"/>
                    <a:pt x="245" y="742"/>
                  </a:cubicBezTo>
                  <a:cubicBezTo>
                    <a:pt x="248" y="750"/>
                    <a:pt x="248" y="750"/>
                    <a:pt x="248" y="750"/>
                  </a:cubicBezTo>
                  <a:cubicBezTo>
                    <a:pt x="250" y="757"/>
                    <a:pt x="250" y="757"/>
                    <a:pt x="250" y="757"/>
                  </a:cubicBezTo>
                  <a:cubicBezTo>
                    <a:pt x="253" y="764"/>
                    <a:pt x="253" y="764"/>
                    <a:pt x="253" y="764"/>
                  </a:cubicBezTo>
                  <a:cubicBezTo>
                    <a:pt x="256" y="772"/>
                    <a:pt x="256" y="772"/>
                    <a:pt x="256" y="772"/>
                  </a:cubicBezTo>
                  <a:cubicBezTo>
                    <a:pt x="259" y="779"/>
                    <a:pt x="259" y="779"/>
                    <a:pt x="259" y="779"/>
                  </a:cubicBezTo>
                  <a:cubicBezTo>
                    <a:pt x="262" y="786"/>
                    <a:pt x="262" y="786"/>
                    <a:pt x="262" y="786"/>
                  </a:cubicBezTo>
                  <a:cubicBezTo>
                    <a:pt x="265" y="793"/>
                    <a:pt x="265" y="793"/>
                    <a:pt x="265" y="793"/>
                  </a:cubicBezTo>
                  <a:cubicBezTo>
                    <a:pt x="267" y="800"/>
                    <a:pt x="267" y="800"/>
                    <a:pt x="267" y="800"/>
                  </a:cubicBezTo>
                  <a:cubicBezTo>
                    <a:pt x="270" y="808"/>
                    <a:pt x="270" y="808"/>
                    <a:pt x="270" y="808"/>
                  </a:cubicBezTo>
                  <a:cubicBezTo>
                    <a:pt x="273" y="815"/>
                    <a:pt x="273" y="815"/>
                    <a:pt x="273" y="815"/>
                  </a:cubicBezTo>
                  <a:cubicBezTo>
                    <a:pt x="276" y="822"/>
                    <a:pt x="276" y="822"/>
                    <a:pt x="276" y="822"/>
                  </a:cubicBezTo>
                  <a:cubicBezTo>
                    <a:pt x="279" y="829"/>
                    <a:pt x="279" y="829"/>
                    <a:pt x="279" y="829"/>
                  </a:cubicBezTo>
                  <a:cubicBezTo>
                    <a:pt x="282" y="836"/>
                    <a:pt x="282" y="836"/>
                    <a:pt x="282" y="836"/>
                  </a:cubicBezTo>
                  <a:cubicBezTo>
                    <a:pt x="285" y="843"/>
                    <a:pt x="285" y="843"/>
                    <a:pt x="285" y="843"/>
                  </a:cubicBezTo>
                  <a:cubicBezTo>
                    <a:pt x="287" y="850"/>
                    <a:pt x="287" y="850"/>
                    <a:pt x="287" y="850"/>
                  </a:cubicBezTo>
                  <a:cubicBezTo>
                    <a:pt x="290" y="857"/>
                    <a:pt x="290" y="857"/>
                    <a:pt x="290" y="857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96" y="870"/>
                    <a:pt x="296" y="870"/>
                    <a:pt x="296" y="870"/>
                  </a:cubicBezTo>
                  <a:cubicBezTo>
                    <a:pt x="299" y="877"/>
                    <a:pt x="299" y="877"/>
                    <a:pt x="299" y="877"/>
                  </a:cubicBezTo>
                  <a:cubicBezTo>
                    <a:pt x="302" y="884"/>
                    <a:pt x="302" y="884"/>
                    <a:pt x="302" y="884"/>
                  </a:cubicBezTo>
                  <a:cubicBezTo>
                    <a:pt x="304" y="891"/>
                    <a:pt x="304" y="891"/>
                    <a:pt x="304" y="891"/>
                  </a:cubicBezTo>
                  <a:cubicBezTo>
                    <a:pt x="307" y="897"/>
                    <a:pt x="307" y="897"/>
                    <a:pt x="307" y="897"/>
                  </a:cubicBezTo>
                  <a:cubicBezTo>
                    <a:pt x="310" y="904"/>
                    <a:pt x="310" y="904"/>
                    <a:pt x="310" y="904"/>
                  </a:cubicBezTo>
                  <a:cubicBezTo>
                    <a:pt x="313" y="911"/>
                    <a:pt x="313" y="911"/>
                    <a:pt x="313" y="911"/>
                  </a:cubicBezTo>
                  <a:cubicBezTo>
                    <a:pt x="316" y="918"/>
                    <a:pt x="316" y="918"/>
                    <a:pt x="316" y="918"/>
                  </a:cubicBezTo>
                  <a:cubicBezTo>
                    <a:pt x="319" y="924"/>
                    <a:pt x="319" y="924"/>
                    <a:pt x="319" y="924"/>
                  </a:cubicBezTo>
                  <a:cubicBezTo>
                    <a:pt x="321" y="931"/>
                    <a:pt x="321" y="931"/>
                    <a:pt x="321" y="931"/>
                  </a:cubicBezTo>
                  <a:cubicBezTo>
                    <a:pt x="324" y="937"/>
                    <a:pt x="324" y="937"/>
                    <a:pt x="324" y="937"/>
                  </a:cubicBezTo>
                  <a:cubicBezTo>
                    <a:pt x="327" y="944"/>
                    <a:pt x="327" y="944"/>
                    <a:pt x="327" y="944"/>
                  </a:cubicBezTo>
                  <a:cubicBezTo>
                    <a:pt x="330" y="950"/>
                    <a:pt x="330" y="950"/>
                    <a:pt x="330" y="950"/>
                  </a:cubicBezTo>
                  <a:cubicBezTo>
                    <a:pt x="333" y="957"/>
                    <a:pt x="333" y="957"/>
                    <a:pt x="333" y="957"/>
                  </a:cubicBezTo>
                  <a:cubicBezTo>
                    <a:pt x="336" y="963"/>
                    <a:pt x="336" y="963"/>
                    <a:pt x="336" y="963"/>
                  </a:cubicBezTo>
                  <a:cubicBezTo>
                    <a:pt x="338" y="970"/>
                    <a:pt x="338" y="970"/>
                    <a:pt x="338" y="970"/>
                  </a:cubicBezTo>
                  <a:cubicBezTo>
                    <a:pt x="341" y="976"/>
                    <a:pt x="341" y="976"/>
                    <a:pt x="341" y="976"/>
                  </a:cubicBezTo>
                  <a:cubicBezTo>
                    <a:pt x="344" y="983"/>
                    <a:pt x="344" y="983"/>
                    <a:pt x="344" y="983"/>
                  </a:cubicBezTo>
                  <a:cubicBezTo>
                    <a:pt x="347" y="989"/>
                    <a:pt x="347" y="989"/>
                    <a:pt x="347" y="989"/>
                  </a:cubicBezTo>
                  <a:cubicBezTo>
                    <a:pt x="350" y="995"/>
                    <a:pt x="350" y="995"/>
                    <a:pt x="350" y="995"/>
                  </a:cubicBezTo>
                  <a:cubicBezTo>
                    <a:pt x="353" y="1002"/>
                    <a:pt x="353" y="1002"/>
                    <a:pt x="353" y="1002"/>
                  </a:cubicBezTo>
                  <a:cubicBezTo>
                    <a:pt x="355" y="1008"/>
                    <a:pt x="355" y="1008"/>
                    <a:pt x="355" y="1008"/>
                  </a:cubicBezTo>
                  <a:cubicBezTo>
                    <a:pt x="358" y="1014"/>
                    <a:pt x="358" y="1014"/>
                    <a:pt x="358" y="1014"/>
                  </a:cubicBezTo>
                  <a:cubicBezTo>
                    <a:pt x="361" y="1020"/>
                    <a:pt x="361" y="1020"/>
                    <a:pt x="361" y="1020"/>
                  </a:cubicBezTo>
                  <a:cubicBezTo>
                    <a:pt x="364" y="1026"/>
                    <a:pt x="364" y="1026"/>
                    <a:pt x="364" y="1026"/>
                  </a:cubicBezTo>
                  <a:cubicBezTo>
                    <a:pt x="367" y="1033"/>
                    <a:pt x="367" y="1033"/>
                    <a:pt x="367" y="1033"/>
                  </a:cubicBezTo>
                  <a:cubicBezTo>
                    <a:pt x="370" y="1039"/>
                    <a:pt x="370" y="1039"/>
                    <a:pt x="370" y="1039"/>
                  </a:cubicBezTo>
                  <a:cubicBezTo>
                    <a:pt x="372" y="1045"/>
                    <a:pt x="372" y="1045"/>
                    <a:pt x="372" y="1045"/>
                  </a:cubicBezTo>
                  <a:cubicBezTo>
                    <a:pt x="375" y="1051"/>
                    <a:pt x="375" y="1051"/>
                    <a:pt x="375" y="1051"/>
                  </a:cubicBezTo>
                  <a:cubicBezTo>
                    <a:pt x="378" y="1057"/>
                    <a:pt x="378" y="1057"/>
                    <a:pt x="378" y="1057"/>
                  </a:cubicBezTo>
                  <a:cubicBezTo>
                    <a:pt x="381" y="1063"/>
                    <a:pt x="381" y="1063"/>
                    <a:pt x="381" y="1063"/>
                  </a:cubicBezTo>
                  <a:cubicBezTo>
                    <a:pt x="384" y="1069"/>
                    <a:pt x="384" y="1069"/>
                    <a:pt x="384" y="1069"/>
                  </a:cubicBezTo>
                  <a:cubicBezTo>
                    <a:pt x="387" y="1075"/>
                    <a:pt x="387" y="1075"/>
                    <a:pt x="387" y="1075"/>
                  </a:cubicBezTo>
                  <a:cubicBezTo>
                    <a:pt x="389" y="1081"/>
                    <a:pt x="389" y="1081"/>
                    <a:pt x="389" y="1081"/>
                  </a:cubicBezTo>
                  <a:cubicBezTo>
                    <a:pt x="392" y="1087"/>
                    <a:pt x="392" y="1087"/>
                    <a:pt x="392" y="1087"/>
                  </a:cubicBezTo>
                  <a:cubicBezTo>
                    <a:pt x="395" y="1093"/>
                    <a:pt x="395" y="1093"/>
                    <a:pt x="395" y="1093"/>
                  </a:cubicBezTo>
                  <a:cubicBezTo>
                    <a:pt x="398" y="1098"/>
                    <a:pt x="398" y="1098"/>
                    <a:pt x="398" y="1098"/>
                  </a:cubicBezTo>
                  <a:cubicBezTo>
                    <a:pt x="401" y="1104"/>
                    <a:pt x="401" y="1104"/>
                    <a:pt x="401" y="1104"/>
                  </a:cubicBezTo>
                  <a:cubicBezTo>
                    <a:pt x="404" y="1110"/>
                    <a:pt x="404" y="1110"/>
                    <a:pt x="404" y="1110"/>
                  </a:cubicBezTo>
                  <a:cubicBezTo>
                    <a:pt x="406" y="1116"/>
                    <a:pt x="406" y="1116"/>
                    <a:pt x="406" y="1116"/>
                  </a:cubicBezTo>
                  <a:cubicBezTo>
                    <a:pt x="409" y="1121"/>
                    <a:pt x="409" y="1121"/>
                    <a:pt x="409" y="1121"/>
                  </a:cubicBezTo>
                  <a:cubicBezTo>
                    <a:pt x="412" y="1127"/>
                    <a:pt x="412" y="1127"/>
                    <a:pt x="412" y="1127"/>
                  </a:cubicBezTo>
                  <a:cubicBezTo>
                    <a:pt x="415" y="1133"/>
                    <a:pt x="415" y="1133"/>
                    <a:pt x="415" y="1133"/>
                  </a:cubicBezTo>
                  <a:cubicBezTo>
                    <a:pt x="418" y="1138"/>
                    <a:pt x="418" y="1138"/>
                    <a:pt x="418" y="1138"/>
                  </a:cubicBezTo>
                  <a:cubicBezTo>
                    <a:pt x="421" y="1144"/>
                    <a:pt x="421" y="1144"/>
                    <a:pt x="421" y="1144"/>
                  </a:cubicBezTo>
                  <a:cubicBezTo>
                    <a:pt x="423" y="1150"/>
                    <a:pt x="423" y="1150"/>
                    <a:pt x="423" y="1150"/>
                  </a:cubicBezTo>
                  <a:cubicBezTo>
                    <a:pt x="426" y="1155"/>
                    <a:pt x="426" y="1155"/>
                    <a:pt x="426" y="1155"/>
                  </a:cubicBezTo>
                  <a:cubicBezTo>
                    <a:pt x="429" y="1161"/>
                    <a:pt x="429" y="1161"/>
                    <a:pt x="429" y="1161"/>
                  </a:cubicBezTo>
                  <a:cubicBezTo>
                    <a:pt x="435" y="1172"/>
                    <a:pt x="435" y="1172"/>
                    <a:pt x="435" y="1172"/>
                  </a:cubicBezTo>
                  <a:cubicBezTo>
                    <a:pt x="438" y="1177"/>
                    <a:pt x="438" y="1177"/>
                    <a:pt x="438" y="1177"/>
                  </a:cubicBezTo>
                  <a:cubicBezTo>
                    <a:pt x="440" y="1183"/>
                    <a:pt x="440" y="1183"/>
                    <a:pt x="440" y="1183"/>
                  </a:cubicBezTo>
                  <a:cubicBezTo>
                    <a:pt x="443" y="1188"/>
                    <a:pt x="443" y="1188"/>
                    <a:pt x="443" y="1188"/>
                  </a:cubicBezTo>
                  <a:cubicBezTo>
                    <a:pt x="446" y="1193"/>
                    <a:pt x="446" y="1193"/>
                    <a:pt x="446" y="1193"/>
                  </a:cubicBezTo>
                  <a:cubicBezTo>
                    <a:pt x="449" y="1199"/>
                    <a:pt x="449" y="1199"/>
                    <a:pt x="449" y="1199"/>
                  </a:cubicBezTo>
                  <a:cubicBezTo>
                    <a:pt x="452" y="1204"/>
                    <a:pt x="452" y="1204"/>
                    <a:pt x="452" y="1204"/>
                  </a:cubicBezTo>
                  <a:cubicBezTo>
                    <a:pt x="455" y="1209"/>
                    <a:pt x="455" y="1209"/>
                    <a:pt x="455" y="1209"/>
                  </a:cubicBezTo>
                  <a:cubicBezTo>
                    <a:pt x="457" y="1214"/>
                    <a:pt x="457" y="1214"/>
                    <a:pt x="457" y="1214"/>
                  </a:cubicBezTo>
                  <a:cubicBezTo>
                    <a:pt x="460" y="1220"/>
                    <a:pt x="460" y="1220"/>
                    <a:pt x="460" y="1220"/>
                  </a:cubicBezTo>
                  <a:cubicBezTo>
                    <a:pt x="463" y="1225"/>
                    <a:pt x="463" y="1225"/>
                    <a:pt x="463" y="1225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69" y="1235"/>
                    <a:pt x="469" y="1235"/>
                    <a:pt x="469" y="1235"/>
                  </a:cubicBezTo>
                  <a:cubicBezTo>
                    <a:pt x="472" y="1240"/>
                    <a:pt x="472" y="1240"/>
                    <a:pt x="472" y="1240"/>
                  </a:cubicBezTo>
                  <a:cubicBezTo>
                    <a:pt x="474" y="1245"/>
                    <a:pt x="474" y="1245"/>
                    <a:pt x="474" y="1245"/>
                  </a:cubicBezTo>
                  <a:cubicBezTo>
                    <a:pt x="477" y="1250"/>
                    <a:pt x="477" y="1250"/>
                    <a:pt x="477" y="1250"/>
                  </a:cubicBezTo>
                  <a:cubicBezTo>
                    <a:pt x="480" y="1255"/>
                    <a:pt x="480" y="1255"/>
                    <a:pt x="480" y="1255"/>
                  </a:cubicBezTo>
                  <a:cubicBezTo>
                    <a:pt x="483" y="1260"/>
                    <a:pt x="483" y="1260"/>
                    <a:pt x="483" y="1260"/>
                  </a:cubicBezTo>
                  <a:cubicBezTo>
                    <a:pt x="486" y="1265"/>
                    <a:pt x="486" y="1265"/>
                    <a:pt x="486" y="1265"/>
                  </a:cubicBezTo>
                  <a:cubicBezTo>
                    <a:pt x="489" y="1270"/>
                    <a:pt x="489" y="1270"/>
                    <a:pt x="489" y="1270"/>
                  </a:cubicBezTo>
                  <a:cubicBezTo>
                    <a:pt x="491" y="1275"/>
                    <a:pt x="491" y="1275"/>
                    <a:pt x="491" y="1275"/>
                  </a:cubicBezTo>
                  <a:cubicBezTo>
                    <a:pt x="494" y="1280"/>
                    <a:pt x="494" y="1280"/>
                    <a:pt x="494" y="1280"/>
                  </a:cubicBezTo>
                  <a:cubicBezTo>
                    <a:pt x="497" y="1285"/>
                    <a:pt x="497" y="1285"/>
                    <a:pt x="497" y="1285"/>
                  </a:cubicBezTo>
                  <a:cubicBezTo>
                    <a:pt x="500" y="1290"/>
                    <a:pt x="500" y="1290"/>
                    <a:pt x="500" y="1290"/>
                  </a:cubicBezTo>
                  <a:cubicBezTo>
                    <a:pt x="503" y="1295"/>
                    <a:pt x="503" y="1295"/>
                    <a:pt x="503" y="1295"/>
                  </a:cubicBezTo>
                  <a:cubicBezTo>
                    <a:pt x="506" y="1299"/>
                    <a:pt x="506" y="1299"/>
                    <a:pt x="506" y="1299"/>
                  </a:cubicBezTo>
                  <a:cubicBezTo>
                    <a:pt x="508" y="1304"/>
                    <a:pt x="508" y="1304"/>
                    <a:pt x="508" y="1304"/>
                  </a:cubicBezTo>
                  <a:cubicBezTo>
                    <a:pt x="511" y="1309"/>
                    <a:pt x="511" y="1309"/>
                    <a:pt x="511" y="1309"/>
                  </a:cubicBezTo>
                  <a:cubicBezTo>
                    <a:pt x="514" y="1313"/>
                    <a:pt x="514" y="1313"/>
                    <a:pt x="514" y="1313"/>
                  </a:cubicBezTo>
                  <a:cubicBezTo>
                    <a:pt x="517" y="1318"/>
                    <a:pt x="517" y="1318"/>
                    <a:pt x="517" y="1318"/>
                  </a:cubicBezTo>
                  <a:cubicBezTo>
                    <a:pt x="520" y="1323"/>
                    <a:pt x="520" y="1323"/>
                    <a:pt x="520" y="1323"/>
                  </a:cubicBezTo>
                  <a:cubicBezTo>
                    <a:pt x="523" y="1327"/>
                    <a:pt x="523" y="1327"/>
                    <a:pt x="523" y="1327"/>
                  </a:cubicBezTo>
                  <a:cubicBezTo>
                    <a:pt x="525" y="1332"/>
                    <a:pt x="525" y="1332"/>
                    <a:pt x="525" y="1332"/>
                  </a:cubicBezTo>
                  <a:cubicBezTo>
                    <a:pt x="531" y="1341"/>
                    <a:pt x="531" y="1341"/>
                    <a:pt x="531" y="1341"/>
                  </a:cubicBezTo>
                  <a:cubicBezTo>
                    <a:pt x="534" y="1345"/>
                    <a:pt x="534" y="1345"/>
                    <a:pt x="534" y="1345"/>
                  </a:cubicBezTo>
                  <a:cubicBezTo>
                    <a:pt x="537" y="1350"/>
                    <a:pt x="537" y="1350"/>
                    <a:pt x="537" y="1350"/>
                  </a:cubicBezTo>
                  <a:cubicBezTo>
                    <a:pt x="540" y="1354"/>
                    <a:pt x="540" y="1354"/>
                    <a:pt x="540" y="1354"/>
                  </a:cubicBezTo>
                  <a:cubicBezTo>
                    <a:pt x="542" y="1359"/>
                    <a:pt x="542" y="1359"/>
                    <a:pt x="542" y="1359"/>
                  </a:cubicBezTo>
                  <a:cubicBezTo>
                    <a:pt x="545" y="1363"/>
                    <a:pt x="545" y="1363"/>
                    <a:pt x="545" y="1363"/>
                  </a:cubicBezTo>
                  <a:cubicBezTo>
                    <a:pt x="548" y="1367"/>
                    <a:pt x="548" y="1367"/>
                    <a:pt x="548" y="1367"/>
                  </a:cubicBezTo>
                  <a:cubicBezTo>
                    <a:pt x="551" y="1372"/>
                    <a:pt x="551" y="1372"/>
                    <a:pt x="551" y="1372"/>
                  </a:cubicBezTo>
                  <a:cubicBezTo>
                    <a:pt x="554" y="1376"/>
                    <a:pt x="554" y="1376"/>
                    <a:pt x="554" y="1376"/>
                  </a:cubicBezTo>
                  <a:cubicBezTo>
                    <a:pt x="557" y="1380"/>
                    <a:pt x="557" y="1380"/>
                    <a:pt x="557" y="1380"/>
                  </a:cubicBezTo>
                  <a:cubicBezTo>
                    <a:pt x="560" y="1384"/>
                    <a:pt x="560" y="1384"/>
                    <a:pt x="560" y="1384"/>
                  </a:cubicBezTo>
                  <a:cubicBezTo>
                    <a:pt x="562" y="1389"/>
                    <a:pt x="562" y="1389"/>
                    <a:pt x="562" y="1389"/>
                  </a:cubicBezTo>
                  <a:cubicBezTo>
                    <a:pt x="565" y="1393"/>
                    <a:pt x="565" y="1393"/>
                    <a:pt x="565" y="1393"/>
                  </a:cubicBezTo>
                  <a:cubicBezTo>
                    <a:pt x="568" y="1397"/>
                    <a:pt x="568" y="1397"/>
                    <a:pt x="568" y="1397"/>
                  </a:cubicBezTo>
                  <a:cubicBezTo>
                    <a:pt x="574" y="1405"/>
                    <a:pt x="574" y="1405"/>
                    <a:pt x="574" y="1405"/>
                  </a:cubicBezTo>
                  <a:cubicBezTo>
                    <a:pt x="579" y="1413"/>
                    <a:pt x="579" y="1413"/>
                    <a:pt x="579" y="1413"/>
                  </a:cubicBezTo>
                  <a:cubicBezTo>
                    <a:pt x="585" y="1421"/>
                    <a:pt x="585" y="1421"/>
                    <a:pt x="585" y="1421"/>
                  </a:cubicBezTo>
                  <a:cubicBezTo>
                    <a:pt x="591" y="1429"/>
                    <a:pt x="591" y="1429"/>
                    <a:pt x="591" y="1429"/>
                  </a:cubicBezTo>
                  <a:cubicBezTo>
                    <a:pt x="596" y="1437"/>
                    <a:pt x="596" y="1437"/>
                    <a:pt x="596" y="1437"/>
                  </a:cubicBezTo>
                  <a:cubicBezTo>
                    <a:pt x="602" y="1444"/>
                    <a:pt x="602" y="1444"/>
                    <a:pt x="602" y="1444"/>
                  </a:cubicBezTo>
                  <a:cubicBezTo>
                    <a:pt x="608" y="1452"/>
                    <a:pt x="608" y="1452"/>
                    <a:pt x="608" y="1452"/>
                  </a:cubicBezTo>
                  <a:cubicBezTo>
                    <a:pt x="613" y="1459"/>
                    <a:pt x="613" y="1459"/>
                    <a:pt x="613" y="1459"/>
                  </a:cubicBezTo>
                  <a:cubicBezTo>
                    <a:pt x="619" y="1467"/>
                    <a:pt x="619" y="1467"/>
                    <a:pt x="619" y="1467"/>
                  </a:cubicBezTo>
                  <a:cubicBezTo>
                    <a:pt x="625" y="1474"/>
                    <a:pt x="625" y="1474"/>
                    <a:pt x="625" y="1474"/>
                  </a:cubicBezTo>
                  <a:cubicBezTo>
                    <a:pt x="630" y="1481"/>
                    <a:pt x="630" y="1481"/>
                    <a:pt x="630" y="1481"/>
                  </a:cubicBezTo>
                  <a:cubicBezTo>
                    <a:pt x="636" y="1488"/>
                    <a:pt x="636" y="1488"/>
                    <a:pt x="636" y="1488"/>
                  </a:cubicBezTo>
                  <a:cubicBezTo>
                    <a:pt x="642" y="1495"/>
                    <a:pt x="642" y="1495"/>
                    <a:pt x="642" y="1495"/>
                  </a:cubicBezTo>
                  <a:cubicBezTo>
                    <a:pt x="647" y="1501"/>
                    <a:pt x="647" y="1501"/>
                    <a:pt x="647" y="1501"/>
                  </a:cubicBezTo>
                  <a:cubicBezTo>
                    <a:pt x="653" y="1508"/>
                    <a:pt x="653" y="1508"/>
                    <a:pt x="653" y="1508"/>
                  </a:cubicBezTo>
                  <a:cubicBezTo>
                    <a:pt x="659" y="1514"/>
                    <a:pt x="659" y="1514"/>
                    <a:pt x="659" y="1514"/>
                  </a:cubicBezTo>
                  <a:cubicBezTo>
                    <a:pt x="664" y="1521"/>
                    <a:pt x="664" y="1521"/>
                    <a:pt x="664" y="1521"/>
                  </a:cubicBezTo>
                  <a:cubicBezTo>
                    <a:pt x="670" y="1527"/>
                    <a:pt x="670" y="1527"/>
                    <a:pt x="670" y="1527"/>
                  </a:cubicBezTo>
                  <a:cubicBezTo>
                    <a:pt x="676" y="1533"/>
                    <a:pt x="676" y="1533"/>
                    <a:pt x="676" y="1533"/>
                  </a:cubicBezTo>
                  <a:cubicBezTo>
                    <a:pt x="681" y="1539"/>
                    <a:pt x="681" y="1539"/>
                    <a:pt x="681" y="1539"/>
                  </a:cubicBezTo>
                  <a:cubicBezTo>
                    <a:pt x="687" y="1545"/>
                    <a:pt x="687" y="1545"/>
                    <a:pt x="687" y="1545"/>
                  </a:cubicBezTo>
                  <a:cubicBezTo>
                    <a:pt x="693" y="1551"/>
                    <a:pt x="693" y="1551"/>
                    <a:pt x="693" y="1551"/>
                  </a:cubicBezTo>
                  <a:cubicBezTo>
                    <a:pt x="698" y="1557"/>
                    <a:pt x="698" y="1557"/>
                    <a:pt x="698" y="1557"/>
                  </a:cubicBezTo>
                  <a:cubicBezTo>
                    <a:pt x="704" y="1562"/>
                    <a:pt x="704" y="1562"/>
                    <a:pt x="704" y="1562"/>
                  </a:cubicBezTo>
                  <a:cubicBezTo>
                    <a:pt x="710" y="1568"/>
                    <a:pt x="710" y="1568"/>
                    <a:pt x="710" y="1568"/>
                  </a:cubicBezTo>
                  <a:cubicBezTo>
                    <a:pt x="715" y="1573"/>
                    <a:pt x="715" y="1573"/>
                    <a:pt x="715" y="1573"/>
                  </a:cubicBezTo>
                  <a:cubicBezTo>
                    <a:pt x="721" y="1578"/>
                    <a:pt x="721" y="1578"/>
                    <a:pt x="721" y="1578"/>
                  </a:cubicBezTo>
                  <a:cubicBezTo>
                    <a:pt x="727" y="1583"/>
                    <a:pt x="727" y="1583"/>
                    <a:pt x="727" y="1583"/>
                  </a:cubicBezTo>
                  <a:cubicBezTo>
                    <a:pt x="732" y="1588"/>
                    <a:pt x="732" y="1588"/>
                    <a:pt x="732" y="1588"/>
                  </a:cubicBezTo>
                  <a:cubicBezTo>
                    <a:pt x="738" y="1593"/>
                    <a:pt x="738" y="1593"/>
                    <a:pt x="738" y="1593"/>
                  </a:cubicBezTo>
                  <a:cubicBezTo>
                    <a:pt x="744" y="1598"/>
                    <a:pt x="744" y="1598"/>
                    <a:pt x="744" y="1598"/>
                  </a:cubicBezTo>
                  <a:cubicBezTo>
                    <a:pt x="749" y="1603"/>
                    <a:pt x="749" y="1603"/>
                    <a:pt x="749" y="1603"/>
                  </a:cubicBezTo>
                  <a:cubicBezTo>
                    <a:pt x="755" y="1607"/>
                    <a:pt x="755" y="1607"/>
                    <a:pt x="755" y="1607"/>
                  </a:cubicBezTo>
                  <a:cubicBezTo>
                    <a:pt x="761" y="1612"/>
                    <a:pt x="761" y="1612"/>
                    <a:pt x="761" y="1612"/>
                  </a:cubicBezTo>
                  <a:cubicBezTo>
                    <a:pt x="766" y="1616"/>
                    <a:pt x="766" y="1616"/>
                    <a:pt x="766" y="1616"/>
                  </a:cubicBezTo>
                  <a:cubicBezTo>
                    <a:pt x="772" y="1620"/>
                    <a:pt x="772" y="1620"/>
                    <a:pt x="772" y="1620"/>
                  </a:cubicBezTo>
                  <a:cubicBezTo>
                    <a:pt x="778" y="1625"/>
                    <a:pt x="778" y="1625"/>
                    <a:pt x="778" y="1625"/>
                  </a:cubicBezTo>
                  <a:cubicBezTo>
                    <a:pt x="783" y="1629"/>
                    <a:pt x="783" y="1629"/>
                    <a:pt x="783" y="1629"/>
                  </a:cubicBezTo>
                  <a:cubicBezTo>
                    <a:pt x="789" y="1632"/>
                    <a:pt x="789" y="1632"/>
                    <a:pt x="789" y="1632"/>
                  </a:cubicBezTo>
                  <a:cubicBezTo>
                    <a:pt x="795" y="1636"/>
                    <a:pt x="795" y="1636"/>
                    <a:pt x="795" y="1636"/>
                  </a:cubicBezTo>
                  <a:cubicBezTo>
                    <a:pt x="800" y="1640"/>
                    <a:pt x="800" y="1640"/>
                    <a:pt x="800" y="1640"/>
                  </a:cubicBezTo>
                  <a:cubicBezTo>
                    <a:pt x="806" y="1643"/>
                    <a:pt x="806" y="1643"/>
                    <a:pt x="806" y="1643"/>
                  </a:cubicBezTo>
                  <a:cubicBezTo>
                    <a:pt x="812" y="1647"/>
                    <a:pt x="812" y="1647"/>
                    <a:pt x="812" y="1647"/>
                  </a:cubicBezTo>
                  <a:cubicBezTo>
                    <a:pt x="817" y="1650"/>
                    <a:pt x="817" y="1650"/>
                    <a:pt x="817" y="1650"/>
                  </a:cubicBezTo>
                  <a:cubicBezTo>
                    <a:pt x="823" y="1653"/>
                    <a:pt x="823" y="1653"/>
                    <a:pt x="823" y="1653"/>
                  </a:cubicBezTo>
                  <a:cubicBezTo>
                    <a:pt x="829" y="1656"/>
                    <a:pt x="829" y="1656"/>
                    <a:pt x="829" y="1656"/>
                  </a:cubicBezTo>
                  <a:cubicBezTo>
                    <a:pt x="834" y="1659"/>
                    <a:pt x="834" y="1659"/>
                    <a:pt x="834" y="1659"/>
                  </a:cubicBezTo>
                  <a:cubicBezTo>
                    <a:pt x="840" y="1662"/>
                    <a:pt x="840" y="1662"/>
                    <a:pt x="840" y="1662"/>
                  </a:cubicBezTo>
                  <a:cubicBezTo>
                    <a:pt x="846" y="1665"/>
                    <a:pt x="846" y="1665"/>
                    <a:pt x="846" y="1665"/>
                  </a:cubicBezTo>
                  <a:cubicBezTo>
                    <a:pt x="852" y="1668"/>
                    <a:pt x="852" y="1668"/>
                    <a:pt x="852" y="1668"/>
                  </a:cubicBezTo>
                  <a:cubicBezTo>
                    <a:pt x="857" y="1670"/>
                    <a:pt x="857" y="1670"/>
                    <a:pt x="857" y="1670"/>
                  </a:cubicBezTo>
                  <a:cubicBezTo>
                    <a:pt x="863" y="1673"/>
                    <a:pt x="863" y="1673"/>
                    <a:pt x="863" y="1673"/>
                  </a:cubicBezTo>
                  <a:cubicBezTo>
                    <a:pt x="869" y="1675"/>
                    <a:pt x="869" y="1675"/>
                    <a:pt x="869" y="1675"/>
                  </a:cubicBezTo>
                  <a:cubicBezTo>
                    <a:pt x="874" y="1677"/>
                    <a:pt x="874" y="1677"/>
                    <a:pt x="874" y="1677"/>
                  </a:cubicBezTo>
                  <a:cubicBezTo>
                    <a:pt x="880" y="1679"/>
                    <a:pt x="880" y="1679"/>
                    <a:pt x="880" y="1679"/>
                  </a:cubicBezTo>
                  <a:cubicBezTo>
                    <a:pt x="886" y="1681"/>
                    <a:pt x="886" y="1681"/>
                    <a:pt x="886" y="1681"/>
                  </a:cubicBezTo>
                  <a:cubicBezTo>
                    <a:pt x="891" y="1683"/>
                    <a:pt x="891" y="1683"/>
                    <a:pt x="891" y="1683"/>
                  </a:cubicBezTo>
                  <a:cubicBezTo>
                    <a:pt x="897" y="1685"/>
                    <a:pt x="897" y="1685"/>
                    <a:pt x="897" y="1685"/>
                  </a:cubicBezTo>
                  <a:cubicBezTo>
                    <a:pt x="903" y="1686"/>
                    <a:pt x="903" y="1686"/>
                    <a:pt x="903" y="1686"/>
                  </a:cubicBezTo>
                  <a:cubicBezTo>
                    <a:pt x="908" y="1688"/>
                    <a:pt x="908" y="1688"/>
                    <a:pt x="908" y="1688"/>
                  </a:cubicBezTo>
                  <a:cubicBezTo>
                    <a:pt x="914" y="1689"/>
                    <a:pt x="914" y="1689"/>
                    <a:pt x="914" y="1689"/>
                  </a:cubicBezTo>
                  <a:cubicBezTo>
                    <a:pt x="920" y="1690"/>
                    <a:pt x="920" y="1690"/>
                    <a:pt x="920" y="1690"/>
                  </a:cubicBezTo>
                  <a:cubicBezTo>
                    <a:pt x="925" y="1692"/>
                    <a:pt x="925" y="1692"/>
                    <a:pt x="925" y="1692"/>
                  </a:cubicBezTo>
                  <a:cubicBezTo>
                    <a:pt x="931" y="1693"/>
                    <a:pt x="931" y="1693"/>
                    <a:pt x="931" y="1693"/>
                  </a:cubicBezTo>
                  <a:cubicBezTo>
                    <a:pt x="937" y="1694"/>
                    <a:pt x="937" y="1694"/>
                    <a:pt x="937" y="1694"/>
                  </a:cubicBezTo>
                  <a:cubicBezTo>
                    <a:pt x="942" y="1694"/>
                    <a:pt x="942" y="1694"/>
                    <a:pt x="942" y="1694"/>
                  </a:cubicBezTo>
                  <a:cubicBezTo>
                    <a:pt x="948" y="1695"/>
                    <a:pt x="948" y="1695"/>
                    <a:pt x="948" y="1695"/>
                  </a:cubicBezTo>
                  <a:cubicBezTo>
                    <a:pt x="954" y="1696"/>
                    <a:pt x="954" y="1696"/>
                    <a:pt x="954" y="1696"/>
                  </a:cubicBezTo>
                  <a:cubicBezTo>
                    <a:pt x="959" y="1696"/>
                    <a:pt x="959" y="1696"/>
                    <a:pt x="959" y="1696"/>
                  </a:cubicBezTo>
                  <a:cubicBezTo>
                    <a:pt x="965" y="1697"/>
                    <a:pt x="965" y="1697"/>
                    <a:pt x="965" y="1697"/>
                  </a:cubicBezTo>
                  <a:cubicBezTo>
                    <a:pt x="971" y="1697"/>
                    <a:pt x="971" y="1697"/>
                    <a:pt x="971" y="1697"/>
                  </a:cubicBezTo>
                  <a:cubicBezTo>
                    <a:pt x="976" y="1697"/>
                    <a:pt x="976" y="1697"/>
                    <a:pt x="976" y="1697"/>
                  </a:cubicBezTo>
                  <a:cubicBezTo>
                    <a:pt x="982" y="1697"/>
                    <a:pt x="982" y="1697"/>
                    <a:pt x="982" y="1697"/>
                  </a:cubicBezTo>
                  <a:cubicBezTo>
                    <a:pt x="988" y="1697"/>
                    <a:pt x="988" y="1697"/>
                    <a:pt x="988" y="1697"/>
                  </a:cubicBezTo>
                  <a:cubicBezTo>
                    <a:pt x="993" y="1697"/>
                    <a:pt x="993" y="1697"/>
                    <a:pt x="993" y="1697"/>
                  </a:cubicBezTo>
                  <a:cubicBezTo>
                    <a:pt x="999" y="1696"/>
                    <a:pt x="999" y="1696"/>
                    <a:pt x="999" y="1696"/>
                  </a:cubicBezTo>
                  <a:cubicBezTo>
                    <a:pt x="1005" y="1696"/>
                    <a:pt x="1005" y="1696"/>
                    <a:pt x="1005" y="1696"/>
                  </a:cubicBezTo>
                  <a:cubicBezTo>
                    <a:pt x="1010" y="1695"/>
                    <a:pt x="1010" y="1695"/>
                    <a:pt x="1010" y="1695"/>
                  </a:cubicBezTo>
                  <a:cubicBezTo>
                    <a:pt x="1016" y="1695"/>
                    <a:pt x="1016" y="1695"/>
                    <a:pt x="1016" y="1695"/>
                  </a:cubicBezTo>
                  <a:cubicBezTo>
                    <a:pt x="1022" y="1694"/>
                    <a:pt x="1022" y="1694"/>
                    <a:pt x="1022" y="1694"/>
                  </a:cubicBezTo>
                  <a:cubicBezTo>
                    <a:pt x="1027" y="1693"/>
                    <a:pt x="1027" y="1693"/>
                    <a:pt x="1027" y="1693"/>
                  </a:cubicBezTo>
                  <a:cubicBezTo>
                    <a:pt x="1033" y="1692"/>
                    <a:pt x="1033" y="1692"/>
                    <a:pt x="1033" y="1692"/>
                  </a:cubicBezTo>
                  <a:cubicBezTo>
                    <a:pt x="1039" y="1691"/>
                    <a:pt x="1039" y="1691"/>
                    <a:pt x="1039" y="1691"/>
                  </a:cubicBezTo>
                  <a:cubicBezTo>
                    <a:pt x="1044" y="1690"/>
                    <a:pt x="1044" y="1690"/>
                    <a:pt x="1044" y="1690"/>
                  </a:cubicBezTo>
                  <a:cubicBezTo>
                    <a:pt x="1050" y="1688"/>
                    <a:pt x="1050" y="1688"/>
                    <a:pt x="1050" y="1688"/>
                  </a:cubicBezTo>
                  <a:cubicBezTo>
                    <a:pt x="1056" y="1687"/>
                    <a:pt x="1056" y="1687"/>
                    <a:pt x="1056" y="1687"/>
                  </a:cubicBezTo>
                  <a:cubicBezTo>
                    <a:pt x="1061" y="1685"/>
                    <a:pt x="1061" y="1685"/>
                    <a:pt x="1061" y="1685"/>
                  </a:cubicBezTo>
                  <a:cubicBezTo>
                    <a:pt x="1067" y="1684"/>
                    <a:pt x="1067" y="1684"/>
                    <a:pt x="1067" y="1684"/>
                  </a:cubicBezTo>
                  <a:cubicBezTo>
                    <a:pt x="1073" y="1682"/>
                    <a:pt x="1073" y="1682"/>
                    <a:pt x="1073" y="1682"/>
                  </a:cubicBezTo>
                  <a:cubicBezTo>
                    <a:pt x="1078" y="1680"/>
                    <a:pt x="1078" y="1680"/>
                    <a:pt x="1078" y="1680"/>
                  </a:cubicBezTo>
                  <a:cubicBezTo>
                    <a:pt x="1084" y="1678"/>
                    <a:pt x="1084" y="1678"/>
                    <a:pt x="1084" y="1678"/>
                  </a:cubicBezTo>
                  <a:cubicBezTo>
                    <a:pt x="1090" y="1676"/>
                    <a:pt x="1090" y="1676"/>
                    <a:pt x="1090" y="1676"/>
                  </a:cubicBezTo>
                  <a:cubicBezTo>
                    <a:pt x="1095" y="1674"/>
                    <a:pt x="1095" y="1674"/>
                    <a:pt x="1095" y="1674"/>
                  </a:cubicBezTo>
                  <a:cubicBezTo>
                    <a:pt x="1101" y="1671"/>
                    <a:pt x="1101" y="1671"/>
                    <a:pt x="1101" y="1671"/>
                  </a:cubicBezTo>
                  <a:cubicBezTo>
                    <a:pt x="1107" y="1669"/>
                    <a:pt x="1107" y="1669"/>
                    <a:pt x="1107" y="1669"/>
                  </a:cubicBezTo>
                  <a:cubicBezTo>
                    <a:pt x="1112" y="1666"/>
                    <a:pt x="1112" y="1666"/>
                    <a:pt x="1112" y="1666"/>
                  </a:cubicBezTo>
                  <a:cubicBezTo>
                    <a:pt x="1118" y="1664"/>
                    <a:pt x="1118" y="1664"/>
                    <a:pt x="1118" y="1664"/>
                  </a:cubicBezTo>
                  <a:cubicBezTo>
                    <a:pt x="1124" y="1661"/>
                    <a:pt x="1124" y="1661"/>
                    <a:pt x="1124" y="1661"/>
                  </a:cubicBezTo>
                  <a:cubicBezTo>
                    <a:pt x="1129" y="1658"/>
                    <a:pt x="1129" y="1658"/>
                    <a:pt x="1129" y="1658"/>
                  </a:cubicBezTo>
                  <a:cubicBezTo>
                    <a:pt x="1135" y="1655"/>
                    <a:pt x="1135" y="1655"/>
                    <a:pt x="1135" y="1655"/>
                  </a:cubicBezTo>
                  <a:cubicBezTo>
                    <a:pt x="1141" y="1652"/>
                    <a:pt x="1141" y="1652"/>
                    <a:pt x="1141" y="1652"/>
                  </a:cubicBezTo>
                  <a:cubicBezTo>
                    <a:pt x="1146" y="1648"/>
                    <a:pt x="1146" y="1648"/>
                    <a:pt x="1146" y="1648"/>
                  </a:cubicBezTo>
                  <a:cubicBezTo>
                    <a:pt x="1152" y="1645"/>
                    <a:pt x="1152" y="1645"/>
                    <a:pt x="1152" y="1645"/>
                  </a:cubicBezTo>
                  <a:cubicBezTo>
                    <a:pt x="1158" y="1642"/>
                    <a:pt x="1158" y="1642"/>
                    <a:pt x="1158" y="1642"/>
                  </a:cubicBezTo>
                  <a:cubicBezTo>
                    <a:pt x="1163" y="1638"/>
                    <a:pt x="1163" y="1638"/>
                    <a:pt x="1163" y="1638"/>
                  </a:cubicBezTo>
                  <a:cubicBezTo>
                    <a:pt x="1169" y="1634"/>
                    <a:pt x="1169" y="1634"/>
                    <a:pt x="1169" y="1634"/>
                  </a:cubicBezTo>
                  <a:cubicBezTo>
                    <a:pt x="1175" y="1630"/>
                    <a:pt x="1175" y="1630"/>
                    <a:pt x="1175" y="1630"/>
                  </a:cubicBezTo>
                  <a:cubicBezTo>
                    <a:pt x="1180" y="1627"/>
                    <a:pt x="1180" y="1627"/>
                    <a:pt x="1180" y="1627"/>
                  </a:cubicBezTo>
                  <a:cubicBezTo>
                    <a:pt x="1186" y="1622"/>
                    <a:pt x="1186" y="1622"/>
                    <a:pt x="1186" y="1622"/>
                  </a:cubicBezTo>
                  <a:cubicBezTo>
                    <a:pt x="1192" y="1618"/>
                    <a:pt x="1192" y="1618"/>
                    <a:pt x="1192" y="1618"/>
                  </a:cubicBezTo>
                  <a:cubicBezTo>
                    <a:pt x="1197" y="1614"/>
                    <a:pt x="1197" y="1614"/>
                    <a:pt x="1197" y="1614"/>
                  </a:cubicBezTo>
                  <a:cubicBezTo>
                    <a:pt x="1203" y="1610"/>
                    <a:pt x="1203" y="1610"/>
                    <a:pt x="1203" y="1610"/>
                  </a:cubicBezTo>
                  <a:cubicBezTo>
                    <a:pt x="1209" y="1605"/>
                    <a:pt x="1209" y="1605"/>
                    <a:pt x="1209" y="1605"/>
                  </a:cubicBezTo>
                  <a:cubicBezTo>
                    <a:pt x="1214" y="1601"/>
                    <a:pt x="1214" y="1601"/>
                    <a:pt x="1214" y="1601"/>
                  </a:cubicBezTo>
                  <a:cubicBezTo>
                    <a:pt x="1220" y="1596"/>
                    <a:pt x="1220" y="1596"/>
                    <a:pt x="1220" y="1596"/>
                  </a:cubicBezTo>
                  <a:cubicBezTo>
                    <a:pt x="1226" y="1591"/>
                    <a:pt x="1226" y="1591"/>
                    <a:pt x="1226" y="1591"/>
                  </a:cubicBezTo>
                  <a:cubicBezTo>
                    <a:pt x="1231" y="1586"/>
                    <a:pt x="1231" y="1586"/>
                    <a:pt x="1231" y="1586"/>
                  </a:cubicBezTo>
                  <a:cubicBezTo>
                    <a:pt x="1237" y="1581"/>
                    <a:pt x="1237" y="1581"/>
                    <a:pt x="1237" y="1581"/>
                  </a:cubicBezTo>
                  <a:cubicBezTo>
                    <a:pt x="1243" y="1576"/>
                    <a:pt x="1243" y="1576"/>
                    <a:pt x="1243" y="1576"/>
                  </a:cubicBezTo>
                  <a:cubicBezTo>
                    <a:pt x="1248" y="1570"/>
                    <a:pt x="1248" y="1570"/>
                    <a:pt x="1248" y="1570"/>
                  </a:cubicBezTo>
                  <a:cubicBezTo>
                    <a:pt x="1254" y="1565"/>
                    <a:pt x="1254" y="1565"/>
                    <a:pt x="1254" y="1565"/>
                  </a:cubicBezTo>
                  <a:cubicBezTo>
                    <a:pt x="1260" y="1559"/>
                    <a:pt x="1260" y="1559"/>
                    <a:pt x="1260" y="1559"/>
                  </a:cubicBezTo>
                  <a:cubicBezTo>
                    <a:pt x="1265" y="1554"/>
                    <a:pt x="1265" y="1554"/>
                    <a:pt x="1265" y="1554"/>
                  </a:cubicBezTo>
                  <a:cubicBezTo>
                    <a:pt x="1271" y="1548"/>
                    <a:pt x="1271" y="1548"/>
                    <a:pt x="1271" y="1548"/>
                  </a:cubicBezTo>
                  <a:cubicBezTo>
                    <a:pt x="1277" y="1542"/>
                    <a:pt x="1277" y="1542"/>
                    <a:pt x="1277" y="1542"/>
                  </a:cubicBezTo>
                  <a:cubicBezTo>
                    <a:pt x="1282" y="1536"/>
                    <a:pt x="1282" y="1536"/>
                    <a:pt x="1282" y="1536"/>
                  </a:cubicBezTo>
                  <a:cubicBezTo>
                    <a:pt x="1288" y="1530"/>
                    <a:pt x="1288" y="1530"/>
                    <a:pt x="1288" y="1530"/>
                  </a:cubicBezTo>
                  <a:cubicBezTo>
                    <a:pt x="1294" y="1524"/>
                    <a:pt x="1294" y="1524"/>
                    <a:pt x="1294" y="1524"/>
                  </a:cubicBezTo>
                  <a:cubicBezTo>
                    <a:pt x="1299" y="1518"/>
                    <a:pt x="1299" y="1518"/>
                    <a:pt x="1299" y="1518"/>
                  </a:cubicBezTo>
                  <a:cubicBezTo>
                    <a:pt x="1305" y="1511"/>
                    <a:pt x="1305" y="1511"/>
                    <a:pt x="1305" y="1511"/>
                  </a:cubicBezTo>
                  <a:cubicBezTo>
                    <a:pt x="1311" y="1505"/>
                    <a:pt x="1311" y="1505"/>
                    <a:pt x="1311" y="1505"/>
                  </a:cubicBezTo>
                  <a:cubicBezTo>
                    <a:pt x="1316" y="1498"/>
                    <a:pt x="1316" y="1498"/>
                    <a:pt x="1316" y="1498"/>
                  </a:cubicBezTo>
                  <a:cubicBezTo>
                    <a:pt x="1322" y="1491"/>
                    <a:pt x="1322" y="1491"/>
                    <a:pt x="1322" y="1491"/>
                  </a:cubicBezTo>
                  <a:cubicBezTo>
                    <a:pt x="1328" y="1484"/>
                    <a:pt x="1328" y="1484"/>
                    <a:pt x="1328" y="1484"/>
                  </a:cubicBezTo>
                  <a:cubicBezTo>
                    <a:pt x="1333" y="1477"/>
                    <a:pt x="1333" y="1477"/>
                    <a:pt x="1333" y="1477"/>
                  </a:cubicBezTo>
                  <a:cubicBezTo>
                    <a:pt x="1339" y="1470"/>
                    <a:pt x="1339" y="1470"/>
                    <a:pt x="1339" y="1470"/>
                  </a:cubicBezTo>
                  <a:cubicBezTo>
                    <a:pt x="1345" y="1463"/>
                    <a:pt x="1345" y="1463"/>
                    <a:pt x="1345" y="1463"/>
                  </a:cubicBezTo>
                  <a:cubicBezTo>
                    <a:pt x="1350" y="1456"/>
                    <a:pt x="1350" y="1456"/>
                    <a:pt x="1350" y="1456"/>
                  </a:cubicBezTo>
                  <a:cubicBezTo>
                    <a:pt x="1356" y="1448"/>
                    <a:pt x="1356" y="1448"/>
                    <a:pt x="1356" y="1448"/>
                  </a:cubicBezTo>
                  <a:cubicBezTo>
                    <a:pt x="1362" y="1441"/>
                    <a:pt x="1362" y="1441"/>
                    <a:pt x="1362" y="1441"/>
                  </a:cubicBezTo>
                  <a:cubicBezTo>
                    <a:pt x="1367" y="1433"/>
                    <a:pt x="1367" y="1433"/>
                    <a:pt x="1367" y="1433"/>
                  </a:cubicBezTo>
                  <a:cubicBezTo>
                    <a:pt x="1373" y="1425"/>
                    <a:pt x="1373" y="1425"/>
                    <a:pt x="1373" y="1425"/>
                  </a:cubicBezTo>
                  <a:cubicBezTo>
                    <a:pt x="1379" y="1417"/>
                    <a:pt x="1379" y="1417"/>
                    <a:pt x="1379" y="1417"/>
                  </a:cubicBezTo>
                  <a:cubicBezTo>
                    <a:pt x="1384" y="1409"/>
                    <a:pt x="1384" y="1409"/>
                    <a:pt x="1384" y="1409"/>
                  </a:cubicBezTo>
                  <a:cubicBezTo>
                    <a:pt x="1390" y="1401"/>
                    <a:pt x="1390" y="1401"/>
                    <a:pt x="1390" y="1401"/>
                  </a:cubicBezTo>
                  <a:cubicBezTo>
                    <a:pt x="1393" y="1397"/>
                    <a:pt x="1393" y="1397"/>
                    <a:pt x="1393" y="1397"/>
                  </a:cubicBezTo>
                  <a:cubicBezTo>
                    <a:pt x="1396" y="1393"/>
                    <a:pt x="1396" y="1393"/>
                    <a:pt x="1396" y="1393"/>
                  </a:cubicBezTo>
                  <a:cubicBezTo>
                    <a:pt x="1399" y="1389"/>
                    <a:pt x="1399" y="1389"/>
                    <a:pt x="1399" y="1389"/>
                  </a:cubicBezTo>
                  <a:cubicBezTo>
                    <a:pt x="1401" y="1384"/>
                    <a:pt x="1401" y="1384"/>
                    <a:pt x="1401" y="1384"/>
                  </a:cubicBezTo>
                  <a:cubicBezTo>
                    <a:pt x="1404" y="1380"/>
                    <a:pt x="1404" y="1380"/>
                    <a:pt x="1404" y="1380"/>
                  </a:cubicBezTo>
                  <a:cubicBezTo>
                    <a:pt x="1407" y="1376"/>
                    <a:pt x="1407" y="1376"/>
                    <a:pt x="1407" y="1376"/>
                  </a:cubicBezTo>
                  <a:cubicBezTo>
                    <a:pt x="1410" y="1372"/>
                    <a:pt x="1410" y="1372"/>
                    <a:pt x="1410" y="1372"/>
                  </a:cubicBezTo>
                  <a:cubicBezTo>
                    <a:pt x="1413" y="1367"/>
                    <a:pt x="1413" y="1367"/>
                    <a:pt x="1413" y="1367"/>
                  </a:cubicBezTo>
                  <a:cubicBezTo>
                    <a:pt x="1416" y="1363"/>
                    <a:pt x="1416" y="1363"/>
                    <a:pt x="1416" y="1363"/>
                  </a:cubicBezTo>
                  <a:cubicBezTo>
                    <a:pt x="1419" y="1359"/>
                    <a:pt x="1419" y="1359"/>
                    <a:pt x="1419" y="1359"/>
                  </a:cubicBezTo>
                  <a:cubicBezTo>
                    <a:pt x="1421" y="1354"/>
                    <a:pt x="1421" y="1354"/>
                    <a:pt x="1421" y="1354"/>
                  </a:cubicBezTo>
                  <a:cubicBezTo>
                    <a:pt x="1424" y="1350"/>
                    <a:pt x="1424" y="1350"/>
                    <a:pt x="1424" y="1350"/>
                  </a:cubicBezTo>
                  <a:cubicBezTo>
                    <a:pt x="1427" y="1345"/>
                    <a:pt x="1427" y="1345"/>
                    <a:pt x="1427" y="1345"/>
                  </a:cubicBezTo>
                  <a:cubicBezTo>
                    <a:pt x="1430" y="1341"/>
                    <a:pt x="1430" y="1341"/>
                    <a:pt x="1430" y="1341"/>
                  </a:cubicBezTo>
                  <a:cubicBezTo>
                    <a:pt x="1433" y="1336"/>
                    <a:pt x="1433" y="1336"/>
                    <a:pt x="1433" y="1336"/>
                  </a:cubicBezTo>
                  <a:cubicBezTo>
                    <a:pt x="1438" y="1327"/>
                    <a:pt x="1438" y="1327"/>
                    <a:pt x="1438" y="1327"/>
                  </a:cubicBezTo>
                  <a:cubicBezTo>
                    <a:pt x="1441" y="1323"/>
                    <a:pt x="1441" y="1323"/>
                    <a:pt x="1441" y="1323"/>
                  </a:cubicBezTo>
                  <a:cubicBezTo>
                    <a:pt x="1444" y="1318"/>
                    <a:pt x="1444" y="1318"/>
                    <a:pt x="1444" y="1318"/>
                  </a:cubicBezTo>
                  <a:cubicBezTo>
                    <a:pt x="1447" y="1313"/>
                    <a:pt x="1447" y="1313"/>
                    <a:pt x="1447" y="1313"/>
                  </a:cubicBezTo>
                  <a:cubicBezTo>
                    <a:pt x="1450" y="1309"/>
                    <a:pt x="1450" y="1309"/>
                    <a:pt x="1450" y="1309"/>
                  </a:cubicBezTo>
                  <a:cubicBezTo>
                    <a:pt x="1453" y="1304"/>
                    <a:pt x="1453" y="1304"/>
                    <a:pt x="1453" y="1304"/>
                  </a:cubicBezTo>
                  <a:cubicBezTo>
                    <a:pt x="1455" y="1299"/>
                    <a:pt x="1455" y="1299"/>
                    <a:pt x="1455" y="1299"/>
                  </a:cubicBezTo>
                  <a:cubicBezTo>
                    <a:pt x="1458" y="1295"/>
                    <a:pt x="1458" y="1295"/>
                    <a:pt x="1458" y="1295"/>
                  </a:cubicBezTo>
                  <a:cubicBezTo>
                    <a:pt x="1461" y="1290"/>
                    <a:pt x="1461" y="1290"/>
                    <a:pt x="1461" y="1290"/>
                  </a:cubicBezTo>
                  <a:cubicBezTo>
                    <a:pt x="1464" y="1285"/>
                    <a:pt x="1464" y="1285"/>
                    <a:pt x="1464" y="1285"/>
                  </a:cubicBezTo>
                  <a:cubicBezTo>
                    <a:pt x="1467" y="1280"/>
                    <a:pt x="1467" y="1280"/>
                    <a:pt x="1467" y="1280"/>
                  </a:cubicBezTo>
                  <a:cubicBezTo>
                    <a:pt x="1470" y="1275"/>
                    <a:pt x="1470" y="1275"/>
                    <a:pt x="1470" y="1275"/>
                  </a:cubicBezTo>
                  <a:cubicBezTo>
                    <a:pt x="1472" y="1270"/>
                    <a:pt x="1472" y="1270"/>
                    <a:pt x="1472" y="1270"/>
                  </a:cubicBezTo>
                  <a:cubicBezTo>
                    <a:pt x="1475" y="1265"/>
                    <a:pt x="1475" y="1265"/>
                    <a:pt x="1475" y="1265"/>
                  </a:cubicBezTo>
                  <a:cubicBezTo>
                    <a:pt x="1478" y="1260"/>
                    <a:pt x="1478" y="1260"/>
                    <a:pt x="1478" y="1260"/>
                  </a:cubicBezTo>
                  <a:cubicBezTo>
                    <a:pt x="1481" y="1255"/>
                    <a:pt x="1481" y="1255"/>
                    <a:pt x="1481" y="1255"/>
                  </a:cubicBezTo>
                  <a:cubicBezTo>
                    <a:pt x="1484" y="1250"/>
                    <a:pt x="1484" y="1250"/>
                    <a:pt x="1484" y="1250"/>
                  </a:cubicBezTo>
                  <a:cubicBezTo>
                    <a:pt x="1487" y="1245"/>
                    <a:pt x="1487" y="1245"/>
                    <a:pt x="1487" y="1245"/>
                  </a:cubicBezTo>
                  <a:cubicBezTo>
                    <a:pt x="1489" y="1240"/>
                    <a:pt x="1489" y="1240"/>
                    <a:pt x="1489" y="1240"/>
                  </a:cubicBezTo>
                  <a:cubicBezTo>
                    <a:pt x="1492" y="1235"/>
                    <a:pt x="1492" y="1235"/>
                    <a:pt x="1492" y="1235"/>
                  </a:cubicBezTo>
                  <a:cubicBezTo>
                    <a:pt x="1495" y="1230"/>
                    <a:pt x="1495" y="1230"/>
                    <a:pt x="1495" y="1230"/>
                  </a:cubicBezTo>
                  <a:cubicBezTo>
                    <a:pt x="1498" y="1225"/>
                    <a:pt x="1498" y="1225"/>
                    <a:pt x="1498" y="1225"/>
                  </a:cubicBezTo>
                  <a:cubicBezTo>
                    <a:pt x="1501" y="1220"/>
                    <a:pt x="1501" y="1220"/>
                    <a:pt x="1501" y="1220"/>
                  </a:cubicBezTo>
                  <a:cubicBezTo>
                    <a:pt x="1504" y="1214"/>
                    <a:pt x="1504" y="1214"/>
                    <a:pt x="1504" y="1214"/>
                  </a:cubicBezTo>
                  <a:cubicBezTo>
                    <a:pt x="1506" y="1209"/>
                    <a:pt x="1506" y="1209"/>
                    <a:pt x="1506" y="1209"/>
                  </a:cubicBezTo>
                  <a:cubicBezTo>
                    <a:pt x="1509" y="1204"/>
                    <a:pt x="1509" y="1204"/>
                    <a:pt x="1509" y="1204"/>
                  </a:cubicBezTo>
                  <a:cubicBezTo>
                    <a:pt x="1512" y="1199"/>
                    <a:pt x="1512" y="1199"/>
                    <a:pt x="1512" y="1199"/>
                  </a:cubicBezTo>
                  <a:cubicBezTo>
                    <a:pt x="1515" y="1193"/>
                    <a:pt x="1515" y="1193"/>
                    <a:pt x="1515" y="1193"/>
                  </a:cubicBezTo>
                  <a:cubicBezTo>
                    <a:pt x="1518" y="1188"/>
                    <a:pt x="1518" y="1188"/>
                    <a:pt x="1518" y="1188"/>
                  </a:cubicBezTo>
                  <a:cubicBezTo>
                    <a:pt x="1521" y="1183"/>
                    <a:pt x="1521" y="1183"/>
                    <a:pt x="1521" y="1183"/>
                  </a:cubicBezTo>
                  <a:cubicBezTo>
                    <a:pt x="1523" y="1177"/>
                    <a:pt x="1523" y="1177"/>
                    <a:pt x="1523" y="1177"/>
                  </a:cubicBezTo>
                  <a:cubicBezTo>
                    <a:pt x="1526" y="1172"/>
                    <a:pt x="1526" y="1172"/>
                    <a:pt x="1526" y="1172"/>
                  </a:cubicBezTo>
                  <a:cubicBezTo>
                    <a:pt x="1529" y="1166"/>
                    <a:pt x="1529" y="1166"/>
                    <a:pt x="1529" y="1166"/>
                  </a:cubicBezTo>
                  <a:cubicBezTo>
                    <a:pt x="1535" y="1155"/>
                    <a:pt x="1535" y="1155"/>
                    <a:pt x="1535" y="1155"/>
                  </a:cubicBezTo>
                  <a:cubicBezTo>
                    <a:pt x="1538" y="1150"/>
                    <a:pt x="1538" y="1150"/>
                    <a:pt x="1538" y="1150"/>
                  </a:cubicBezTo>
                  <a:cubicBezTo>
                    <a:pt x="1540" y="1144"/>
                    <a:pt x="1540" y="1144"/>
                    <a:pt x="1540" y="1144"/>
                  </a:cubicBezTo>
                  <a:cubicBezTo>
                    <a:pt x="1543" y="1138"/>
                    <a:pt x="1543" y="1138"/>
                    <a:pt x="1543" y="1138"/>
                  </a:cubicBezTo>
                  <a:cubicBezTo>
                    <a:pt x="1546" y="1133"/>
                    <a:pt x="1546" y="1133"/>
                    <a:pt x="1546" y="1133"/>
                  </a:cubicBezTo>
                  <a:cubicBezTo>
                    <a:pt x="1549" y="1127"/>
                    <a:pt x="1549" y="1127"/>
                    <a:pt x="1549" y="1127"/>
                  </a:cubicBezTo>
                  <a:cubicBezTo>
                    <a:pt x="1552" y="1121"/>
                    <a:pt x="1552" y="1121"/>
                    <a:pt x="1552" y="1121"/>
                  </a:cubicBezTo>
                  <a:cubicBezTo>
                    <a:pt x="1555" y="1116"/>
                    <a:pt x="1555" y="1116"/>
                    <a:pt x="1555" y="1116"/>
                  </a:cubicBezTo>
                  <a:cubicBezTo>
                    <a:pt x="1557" y="1110"/>
                    <a:pt x="1557" y="1110"/>
                    <a:pt x="1557" y="1110"/>
                  </a:cubicBezTo>
                  <a:cubicBezTo>
                    <a:pt x="1560" y="1104"/>
                    <a:pt x="1560" y="1104"/>
                    <a:pt x="1560" y="1104"/>
                  </a:cubicBezTo>
                  <a:cubicBezTo>
                    <a:pt x="1563" y="1098"/>
                    <a:pt x="1563" y="1098"/>
                    <a:pt x="1563" y="1098"/>
                  </a:cubicBezTo>
                  <a:cubicBezTo>
                    <a:pt x="1566" y="1093"/>
                    <a:pt x="1566" y="1093"/>
                    <a:pt x="1566" y="1093"/>
                  </a:cubicBezTo>
                  <a:cubicBezTo>
                    <a:pt x="1569" y="1087"/>
                    <a:pt x="1569" y="1087"/>
                    <a:pt x="1569" y="1087"/>
                  </a:cubicBezTo>
                  <a:cubicBezTo>
                    <a:pt x="1572" y="1081"/>
                    <a:pt x="1572" y="1081"/>
                    <a:pt x="1572" y="1081"/>
                  </a:cubicBezTo>
                  <a:cubicBezTo>
                    <a:pt x="1574" y="1075"/>
                    <a:pt x="1574" y="1075"/>
                    <a:pt x="1574" y="1075"/>
                  </a:cubicBezTo>
                  <a:cubicBezTo>
                    <a:pt x="1577" y="1069"/>
                    <a:pt x="1577" y="1069"/>
                    <a:pt x="1577" y="1069"/>
                  </a:cubicBezTo>
                  <a:cubicBezTo>
                    <a:pt x="1580" y="1063"/>
                    <a:pt x="1580" y="1063"/>
                    <a:pt x="1580" y="1063"/>
                  </a:cubicBezTo>
                  <a:cubicBezTo>
                    <a:pt x="1583" y="1057"/>
                    <a:pt x="1583" y="1057"/>
                    <a:pt x="1583" y="1057"/>
                  </a:cubicBezTo>
                  <a:cubicBezTo>
                    <a:pt x="1586" y="1051"/>
                    <a:pt x="1586" y="1051"/>
                    <a:pt x="1586" y="1051"/>
                  </a:cubicBezTo>
                  <a:cubicBezTo>
                    <a:pt x="1589" y="1045"/>
                    <a:pt x="1589" y="1045"/>
                    <a:pt x="1589" y="1045"/>
                  </a:cubicBezTo>
                  <a:cubicBezTo>
                    <a:pt x="1591" y="1039"/>
                    <a:pt x="1591" y="1039"/>
                    <a:pt x="1591" y="1039"/>
                  </a:cubicBezTo>
                  <a:cubicBezTo>
                    <a:pt x="1594" y="1033"/>
                    <a:pt x="1594" y="1033"/>
                    <a:pt x="1594" y="1033"/>
                  </a:cubicBezTo>
                  <a:cubicBezTo>
                    <a:pt x="1597" y="1026"/>
                    <a:pt x="1597" y="1026"/>
                    <a:pt x="1597" y="1026"/>
                  </a:cubicBezTo>
                  <a:cubicBezTo>
                    <a:pt x="1600" y="1020"/>
                    <a:pt x="1600" y="1020"/>
                    <a:pt x="1600" y="1020"/>
                  </a:cubicBezTo>
                  <a:cubicBezTo>
                    <a:pt x="1603" y="1014"/>
                    <a:pt x="1603" y="1014"/>
                    <a:pt x="1603" y="1014"/>
                  </a:cubicBezTo>
                  <a:cubicBezTo>
                    <a:pt x="1606" y="1008"/>
                    <a:pt x="1606" y="1008"/>
                    <a:pt x="1606" y="1008"/>
                  </a:cubicBezTo>
                  <a:cubicBezTo>
                    <a:pt x="1608" y="1002"/>
                    <a:pt x="1608" y="1002"/>
                    <a:pt x="1608" y="1002"/>
                  </a:cubicBezTo>
                  <a:cubicBezTo>
                    <a:pt x="1611" y="995"/>
                    <a:pt x="1611" y="995"/>
                    <a:pt x="1611" y="995"/>
                  </a:cubicBezTo>
                  <a:cubicBezTo>
                    <a:pt x="1614" y="989"/>
                    <a:pt x="1614" y="989"/>
                    <a:pt x="1614" y="989"/>
                  </a:cubicBezTo>
                  <a:cubicBezTo>
                    <a:pt x="1617" y="983"/>
                    <a:pt x="1617" y="983"/>
                    <a:pt x="1617" y="983"/>
                  </a:cubicBezTo>
                  <a:cubicBezTo>
                    <a:pt x="1620" y="976"/>
                    <a:pt x="1620" y="976"/>
                    <a:pt x="1620" y="976"/>
                  </a:cubicBezTo>
                  <a:cubicBezTo>
                    <a:pt x="1623" y="970"/>
                    <a:pt x="1623" y="970"/>
                    <a:pt x="1623" y="970"/>
                  </a:cubicBezTo>
                  <a:cubicBezTo>
                    <a:pt x="1625" y="963"/>
                    <a:pt x="1625" y="963"/>
                    <a:pt x="1625" y="963"/>
                  </a:cubicBezTo>
                  <a:cubicBezTo>
                    <a:pt x="1628" y="957"/>
                    <a:pt x="1628" y="957"/>
                    <a:pt x="1628" y="957"/>
                  </a:cubicBezTo>
                  <a:cubicBezTo>
                    <a:pt x="1631" y="950"/>
                    <a:pt x="1631" y="950"/>
                    <a:pt x="1631" y="950"/>
                  </a:cubicBezTo>
                  <a:cubicBezTo>
                    <a:pt x="1634" y="944"/>
                    <a:pt x="1634" y="944"/>
                    <a:pt x="1634" y="944"/>
                  </a:cubicBezTo>
                  <a:cubicBezTo>
                    <a:pt x="1637" y="937"/>
                    <a:pt x="1637" y="937"/>
                    <a:pt x="1637" y="937"/>
                  </a:cubicBezTo>
                  <a:cubicBezTo>
                    <a:pt x="1640" y="931"/>
                    <a:pt x="1640" y="931"/>
                    <a:pt x="1640" y="931"/>
                  </a:cubicBezTo>
                  <a:cubicBezTo>
                    <a:pt x="1642" y="924"/>
                    <a:pt x="1642" y="924"/>
                    <a:pt x="1642" y="924"/>
                  </a:cubicBezTo>
                  <a:cubicBezTo>
                    <a:pt x="1645" y="918"/>
                    <a:pt x="1645" y="918"/>
                    <a:pt x="1645" y="918"/>
                  </a:cubicBezTo>
                  <a:cubicBezTo>
                    <a:pt x="1648" y="911"/>
                    <a:pt x="1648" y="911"/>
                    <a:pt x="1648" y="911"/>
                  </a:cubicBezTo>
                  <a:cubicBezTo>
                    <a:pt x="1651" y="904"/>
                    <a:pt x="1651" y="904"/>
                    <a:pt x="1651" y="904"/>
                  </a:cubicBezTo>
                  <a:cubicBezTo>
                    <a:pt x="1654" y="897"/>
                    <a:pt x="1654" y="897"/>
                    <a:pt x="1654" y="897"/>
                  </a:cubicBezTo>
                  <a:cubicBezTo>
                    <a:pt x="1657" y="891"/>
                    <a:pt x="1657" y="891"/>
                    <a:pt x="1657" y="891"/>
                  </a:cubicBezTo>
                  <a:cubicBezTo>
                    <a:pt x="1659" y="884"/>
                    <a:pt x="1659" y="884"/>
                    <a:pt x="1659" y="884"/>
                  </a:cubicBezTo>
                  <a:cubicBezTo>
                    <a:pt x="1662" y="877"/>
                    <a:pt x="1662" y="877"/>
                    <a:pt x="1662" y="877"/>
                  </a:cubicBezTo>
                  <a:cubicBezTo>
                    <a:pt x="1665" y="870"/>
                    <a:pt x="1665" y="870"/>
                    <a:pt x="1665" y="870"/>
                  </a:cubicBezTo>
                  <a:cubicBezTo>
                    <a:pt x="1668" y="863"/>
                    <a:pt x="1668" y="863"/>
                    <a:pt x="1668" y="863"/>
                  </a:cubicBezTo>
                  <a:cubicBezTo>
                    <a:pt x="1671" y="857"/>
                    <a:pt x="1671" y="857"/>
                    <a:pt x="1671" y="857"/>
                  </a:cubicBezTo>
                  <a:cubicBezTo>
                    <a:pt x="1674" y="850"/>
                    <a:pt x="1674" y="850"/>
                    <a:pt x="1674" y="850"/>
                  </a:cubicBezTo>
                  <a:cubicBezTo>
                    <a:pt x="1676" y="843"/>
                    <a:pt x="1676" y="843"/>
                    <a:pt x="1676" y="843"/>
                  </a:cubicBezTo>
                  <a:cubicBezTo>
                    <a:pt x="1679" y="836"/>
                    <a:pt x="1679" y="836"/>
                    <a:pt x="1679" y="836"/>
                  </a:cubicBezTo>
                  <a:cubicBezTo>
                    <a:pt x="1682" y="829"/>
                    <a:pt x="1682" y="829"/>
                    <a:pt x="1682" y="829"/>
                  </a:cubicBezTo>
                  <a:cubicBezTo>
                    <a:pt x="1685" y="822"/>
                    <a:pt x="1685" y="822"/>
                    <a:pt x="1685" y="822"/>
                  </a:cubicBezTo>
                  <a:cubicBezTo>
                    <a:pt x="1688" y="815"/>
                    <a:pt x="1688" y="815"/>
                    <a:pt x="1688" y="815"/>
                  </a:cubicBezTo>
                  <a:cubicBezTo>
                    <a:pt x="1691" y="808"/>
                    <a:pt x="1691" y="808"/>
                    <a:pt x="1691" y="808"/>
                  </a:cubicBezTo>
                  <a:cubicBezTo>
                    <a:pt x="1694" y="800"/>
                    <a:pt x="1694" y="800"/>
                    <a:pt x="1694" y="800"/>
                  </a:cubicBezTo>
                  <a:cubicBezTo>
                    <a:pt x="1696" y="793"/>
                    <a:pt x="1696" y="793"/>
                    <a:pt x="1696" y="793"/>
                  </a:cubicBezTo>
                  <a:cubicBezTo>
                    <a:pt x="1699" y="786"/>
                    <a:pt x="1699" y="786"/>
                    <a:pt x="1699" y="786"/>
                  </a:cubicBezTo>
                  <a:cubicBezTo>
                    <a:pt x="1702" y="779"/>
                    <a:pt x="1702" y="779"/>
                    <a:pt x="1702" y="779"/>
                  </a:cubicBezTo>
                  <a:cubicBezTo>
                    <a:pt x="1705" y="772"/>
                    <a:pt x="1705" y="772"/>
                    <a:pt x="1705" y="772"/>
                  </a:cubicBezTo>
                  <a:cubicBezTo>
                    <a:pt x="1708" y="764"/>
                    <a:pt x="1708" y="764"/>
                    <a:pt x="1708" y="764"/>
                  </a:cubicBezTo>
                  <a:cubicBezTo>
                    <a:pt x="1711" y="757"/>
                    <a:pt x="1711" y="757"/>
                    <a:pt x="1711" y="757"/>
                  </a:cubicBezTo>
                  <a:cubicBezTo>
                    <a:pt x="1713" y="750"/>
                    <a:pt x="1713" y="750"/>
                    <a:pt x="1713" y="750"/>
                  </a:cubicBezTo>
                  <a:cubicBezTo>
                    <a:pt x="1716" y="742"/>
                    <a:pt x="1716" y="742"/>
                    <a:pt x="1716" y="742"/>
                  </a:cubicBezTo>
                  <a:cubicBezTo>
                    <a:pt x="1719" y="735"/>
                    <a:pt x="1719" y="735"/>
                    <a:pt x="1719" y="735"/>
                  </a:cubicBezTo>
                  <a:cubicBezTo>
                    <a:pt x="1722" y="728"/>
                    <a:pt x="1722" y="728"/>
                    <a:pt x="1722" y="728"/>
                  </a:cubicBezTo>
                  <a:cubicBezTo>
                    <a:pt x="1725" y="720"/>
                    <a:pt x="1725" y="720"/>
                    <a:pt x="1725" y="720"/>
                  </a:cubicBezTo>
                  <a:cubicBezTo>
                    <a:pt x="1728" y="713"/>
                    <a:pt x="1728" y="713"/>
                    <a:pt x="1728" y="713"/>
                  </a:cubicBezTo>
                  <a:cubicBezTo>
                    <a:pt x="1730" y="705"/>
                    <a:pt x="1730" y="705"/>
                    <a:pt x="1730" y="705"/>
                  </a:cubicBezTo>
                  <a:cubicBezTo>
                    <a:pt x="1733" y="698"/>
                    <a:pt x="1733" y="698"/>
                    <a:pt x="1733" y="698"/>
                  </a:cubicBezTo>
                  <a:cubicBezTo>
                    <a:pt x="1736" y="690"/>
                    <a:pt x="1736" y="690"/>
                    <a:pt x="1736" y="690"/>
                  </a:cubicBezTo>
                  <a:cubicBezTo>
                    <a:pt x="1739" y="683"/>
                    <a:pt x="1739" y="683"/>
                    <a:pt x="1739" y="683"/>
                  </a:cubicBezTo>
                  <a:cubicBezTo>
                    <a:pt x="1742" y="675"/>
                    <a:pt x="1742" y="675"/>
                    <a:pt x="1742" y="675"/>
                  </a:cubicBezTo>
                  <a:cubicBezTo>
                    <a:pt x="1745" y="667"/>
                    <a:pt x="1745" y="667"/>
                    <a:pt x="1745" y="667"/>
                  </a:cubicBezTo>
                  <a:cubicBezTo>
                    <a:pt x="1747" y="660"/>
                    <a:pt x="1747" y="660"/>
                    <a:pt x="1747" y="660"/>
                  </a:cubicBezTo>
                  <a:cubicBezTo>
                    <a:pt x="1750" y="652"/>
                    <a:pt x="1750" y="652"/>
                    <a:pt x="1750" y="652"/>
                  </a:cubicBezTo>
                  <a:cubicBezTo>
                    <a:pt x="1753" y="644"/>
                    <a:pt x="1753" y="644"/>
                    <a:pt x="1753" y="644"/>
                  </a:cubicBezTo>
                  <a:cubicBezTo>
                    <a:pt x="1756" y="637"/>
                    <a:pt x="1756" y="637"/>
                    <a:pt x="1756" y="637"/>
                  </a:cubicBezTo>
                  <a:cubicBezTo>
                    <a:pt x="1759" y="629"/>
                    <a:pt x="1759" y="629"/>
                    <a:pt x="1759" y="629"/>
                  </a:cubicBezTo>
                  <a:cubicBezTo>
                    <a:pt x="1762" y="621"/>
                    <a:pt x="1762" y="621"/>
                    <a:pt x="1762" y="621"/>
                  </a:cubicBezTo>
                  <a:cubicBezTo>
                    <a:pt x="1764" y="613"/>
                    <a:pt x="1764" y="613"/>
                    <a:pt x="1764" y="613"/>
                  </a:cubicBezTo>
                  <a:cubicBezTo>
                    <a:pt x="1767" y="605"/>
                    <a:pt x="1767" y="605"/>
                    <a:pt x="1767" y="605"/>
                  </a:cubicBezTo>
                  <a:cubicBezTo>
                    <a:pt x="1770" y="598"/>
                    <a:pt x="1770" y="598"/>
                    <a:pt x="1770" y="598"/>
                  </a:cubicBezTo>
                  <a:cubicBezTo>
                    <a:pt x="1773" y="590"/>
                    <a:pt x="1773" y="590"/>
                    <a:pt x="1773" y="590"/>
                  </a:cubicBezTo>
                  <a:cubicBezTo>
                    <a:pt x="1776" y="582"/>
                    <a:pt x="1776" y="582"/>
                    <a:pt x="1776" y="582"/>
                  </a:cubicBezTo>
                  <a:cubicBezTo>
                    <a:pt x="1779" y="574"/>
                    <a:pt x="1779" y="574"/>
                    <a:pt x="1779" y="574"/>
                  </a:cubicBezTo>
                  <a:cubicBezTo>
                    <a:pt x="1781" y="566"/>
                    <a:pt x="1781" y="566"/>
                    <a:pt x="1781" y="566"/>
                  </a:cubicBezTo>
                  <a:cubicBezTo>
                    <a:pt x="1784" y="558"/>
                    <a:pt x="1784" y="558"/>
                    <a:pt x="1784" y="558"/>
                  </a:cubicBezTo>
                  <a:cubicBezTo>
                    <a:pt x="1787" y="550"/>
                    <a:pt x="1787" y="550"/>
                    <a:pt x="1787" y="550"/>
                  </a:cubicBezTo>
                  <a:cubicBezTo>
                    <a:pt x="1790" y="542"/>
                    <a:pt x="1790" y="542"/>
                    <a:pt x="1790" y="542"/>
                  </a:cubicBezTo>
                  <a:cubicBezTo>
                    <a:pt x="1793" y="533"/>
                    <a:pt x="1793" y="533"/>
                    <a:pt x="1793" y="533"/>
                  </a:cubicBezTo>
                  <a:cubicBezTo>
                    <a:pt x="1796" y="525"/>
                    <a:pt x="1796" y="525"/>
                    <a:pt x="1796" y="525"/>
                  </a:cubicBezTo>
                  <a:cubicBezTo>
                    <a:pt x="1798" y="517"/>
                    <a:pt x="1798" y="517"/>
                    <a:pt x="1798" y="517"/>
                  </a:cubicBezTo>
                  <a:cubicBezTo>
                    <a:pt x="1801" y="509"/>
                    <a:pt x="1801" y="509"/>
                    <a:pt x="1801" y="509"/>
                  </a:cubicBezTo>
                  <a:cubicBezTo>
                    <a:pt x="1804" y="501"/>
                    <a:pt x="1804" y="501"/>
                    <a:pt x="1804" y="501"/>
                  </a:cubicBezTo>
                  <a:cubicBezTo>
                    <a:pt x="1807" y="493"/>
                    <a:pt x="1807" y="493"/>
                    <a:pt x="1807" y="493"/>
                  </a:cubicBezTo>
                  <a:cubicBezTo>
                    <a:pt x="1810" y="484"/>
                    <a:pt x="1810" y="484"/>
                    <a:pt x="1810" y="484"/>
                  </a:cubicBezTo>
                  <a:cubicBezTo>
                    <a:pt x="1813" y="476"/>
                    <a:pt x="1813" y="476"/>
                    <a:pt x="1813" y="476"/>
                  </a:cubicBezTo>
                  <a:cubicBezTo>
                    <a:pt x="1815" y="468"/>
                    <a:pt x="1815" y="468"/>
                    <a:pt x="1815" y="468"/>
                  </a:cubicBezTo>
                  <a:cubicBezTo>
                    <a:pt x="1818" y="459"/>
                    <a:pt x="1818" y="459"/>
                    <a:pt x="1818" y="459"/>
                  </a:cubicBezTo>
                  <a:cubicBezTo>
                    <a:pt x="1821" y="451"/>
                    <a:pt x="1821" y="451"/>
                    <a:pt x="1821" y="451"/>
                  </a:cubicBezTo>
                  <a:cubicBezTo>
                    <a:pt x="1824" y="442"/>
                    <a:pt x="1824" y="442"/>
                    <a:pt x="1824" y="442"/>
                  </a:cubicBezTo>
                  <a:cubicBezTo>
                    <a:pt x="1827" y="434"/>
                    <a:pt x="1827" y="434"/>
                    <a:pt x="1827" y="434"/>
                  </a:cubicBezTo>
                  <a:cubicBezTo>
                    <a:pt x="1830" y="425"/>
                    <a:pt x="1830" y="425"/>
                    <a:pt x="1830" y="425"/>
                  </a:cubicBezTo>
                  <a:cubicBezTo>
                    <a:pt x="1832" y="417"/>
                    <a:pt x="1832" y="417"/>
                    <a:pt x="1832" y="417"/>
                  </a:cubicBezTo>
                  <a:cubicBezTo>
                    <a:pt x="1835" y="408"/>
                    <a:pt x="1835" y="408"/>
                    <a:pt x="1835" y="408"/>
                  </a:cubicBezTo>
                  <a:cubicBezTo>
                    <a:pt x="1838" y="400"/>
                    <a:pt x="1838" y="400"/>
                    <a:pt x="1838" y="400"/>
                  </a:cubicBezTo>
                  <a:cubicBezTo>
                    <a:pt x="1841" y="391"/>
                    <a:pt x="1841" y="391"/>
                    <a:pt x="1841" y="391"/>
                  </a:cubicBezTo>
                  <a:cubicBezTo>
                    <a:pt x="1844" y="383"/>
                    <a:pt x="1844" y="383"/>
                    <a:pt x="1844" y="383"/>
                  </a:cubicBezTo>
                  <a:cubicBezTo>
                    <a:pt x="1847" y="374"/>
                    <a:pt x="1847" y="374"/>
                    <a:pt x="1847" y="374"/>
                  </a:cubicBezTo>
                  <a:cubicBezTo>
                    <a:pt x="1849" y="365"/>
                    <a:pt x="1849" y="365"/>
                    <a:pt x="1849" y="365"/>
                  </a:cubicBezTo>
                  <a:cubicBezTo>
                    <a:pt x="1852" y="357"/>
                    <a:pt x="1852" y="357"/>
                    <a:pt x="1852" y="357"/>
                  </a:cubicBezTo>
                  <a:cubicBezTo>
                    <a:pt x="1855" y="348"/>
                    <a:pt x="1855" y="348"/>
                    <a:pt x="1855" y="348"/>
                  </a:cubicBezTo>
                  <a:cubicBezTo>
                    <a:pt x="1858" y="339"/>
                    <a:pt x="1858" y="339"/>
                    <a:pt x="1858" y="339"/>
                  </a:cubicBezTo>
                  <a:cubicBezTo>
                    <a:pt x="1861" y="330"/>
                    <a:pt x="1861" y="330"/>
                    <a:pt x="1861" y="330"/>
                  </a:cubicBezTo>
                  <a:cubicBezTo>
                    <a:pt x="1864" y="322"/>
                    <a:pt x="1864" y="322"/>
                    <a:pt x="1864" y="322"/>
                  </a:cubicBezTo>
                  <a:cubicBezTo>
                    <a:pt x="1866" y="313"/>
                    <a:pt x="1866" y="313"/>
                    <a:pt x="1866" y="313"/>
                  </a:cubicBezTo>
                  <a:cubicBezTo>
                    <a:pt x="1869" y="304"/>
                    <a:pt x="1869" y="304"/>
                    <a:pt x="1869" y="304"/>
                  </a:cubicBezTo>
                  <a:cubicBezTo>
                    <a:pt x="1872" y="295"/>
                    <a:pt x="1872" y="295"/>
                    <a:pt x="1872" y="295"/>
                  </a:cubicBezTo>
                  <a:cubicBezTo>
                    <a:pt x="1875" y="286"/>
                    <a:pt x="1875" y="286"/>
                    <a:pt x="1875" y="286"/>
                  </a:cubicBezTo>
                  <a:cubicBezTo>
                    <a:pt x="1878" y="277"/>
                    <a:pt x="1878" y="277"/>
                    <a:pt x="1878" y="277"/>
                  </a:cubicBezTo>
                  <a:cubicBezTo>
                    <a:pt x="1881" y="268"/>
                    <a:pt x="1881" y="268"/>
                    <a:pt x="1881" y="268"/>
                  </a:cubicBezTo>
                  <a:cubicBezTo>
                    <a:pt x="1883" y="259"/>
                    <a:pt x="1883" y="259"/>
                    <a:pt x="1883" y="259"/>
                  </a:cubicBezTo>
                  <a:cubicBezTo>
                    <a:pt x="1886" y="250"/>
                    <a:pt x="1886" y="250"/>
                    <a:pt x="1886" y="250"/>
                  </a:cubicBezTo>
                  <a:cubicBezTo>
                    <a:pt x="1889" y="241"/>
                    <a:pt x="1889" y="241"/>
                    <a:pt x="1889" y="241"/>
                  </a:cubicBezTo>
                  <a:cubicBezTo>
                    <a:pt x="1892" y="232"/>
                    <a:pt x="1892" y="232"/>
                    <a:pt x="1892" y="232"/>
                  </a:cubicBezTo>
                  <a:cubicBezTo>
                    <a:pt x="1895" y="223"/>
                    <a:pt x="1895" y="223"/>
                    <a:pt x="1895" y="223"/>
                  </a:cubicBezTo>
                  <a:cubicBezTo>
                    <a:pt x="1898" y="214"/>
                    <a:pt x="1898" y="214"/>
                    <a:pt x="1898" y="214"/>
                  </a:cubicBezTo>
                  <a:cubicBezTo>
                    <a:pt x="1900" y="204"/>
                    <a:pt x="1900" y="204"/>
                    <a:pt x="1900" y="204"/>
                  </a:cubicBezTo>
                  <a:cubicBezTo>
                    <a:pt x="1903" y="195"/>
                    <a:pt x="1903" y="195"/>
                    <a:pt x="1903" y="195"/>
                  </a:cubicBezTo>
                  <a:cubicBezTo>
                    <a:pt x="1906" y="186"/>
                    <a:pt x="1906" y="186"/>
                    <a:pt x="1906" y="186"/>
                  </a:cubicBezTo>
                  <a:cubicBezTo>
                    <a:pt x="1909" y="177"/>
                    <a:pt x="1909" y="177"/>
                    <a:pt x="1909" y="177"/>
                  </a:cubicBezTo>
                  <a:cubicBezTo>
                    <a:pt x="1912" y="167"/>
                    <a:pt x="1912" y="167"/>
                    <a:pt x="1912" y="167"/>
                  </a:cubicBezTo>
                  <a:cubicBezTo>
                    <a:pt x="1915" y="158"/>
                    <a:pt x="1915" y="158"/>
                    <a:pt x="1915" y="158"/>
                  </a:cubicBezTo>
                  <a:cubicBezTo>
                    <a:pt x="1917" y="149"/>
                    <a:pt x="1917" y="149"/>
                    <a:pt x="1917" y="149"/>
                  </a:cubicBezTo>
                  <a:cubicBezTo>
                    <a:pt x="1920" y="139"/>
                    <a:pt x="1920" y="139"/>
                    <a:pt x="1920" y="139"/>
                  </a:cubicBezTo>
                  <a:cubicBezTo>
                    <a:pt x="1923" y="130"/>
                    <a:pt x="1923" y="130"/>
                    <a:pt x="1923" y="130"/>
                  </a:cubicBezTo>
                  <a:cubicBezTo>
                    <a:pt x="1926" y="120"/>
                    <a:pt x="1926" y="120"/>
                    <a:pt x="1926" y="120"/>
                  </a:cubicBezTo>
                  <a:cubicBezTo>
                    <a:pt x="1929" y="111"/>
                    <a:pt x="1929" y="111"/>
                    <a:pt x="1929" y="111"/>
                  </a:cubicBezTo>
                  <a:cubicBezTo>
                    <a:pt x="1932" y="101"/>
                    <a:pt x="1932" y="101"/>
                    <a:pt x="1932" y="101"/>
                  </a:cubicBezTo>
                  <a:cubicBezTo>
                    <a:pt x="1934" y="92"/>
                    <a:pt x="1934" y="92"/>
                    <a:pt x="1934" y="92"/>
                  </a:cubicBezTo>
                  <a:cubicBezTo>
                    <a:pt x="1937" y="82"/>
                    <a:pt x="1937" y="82"/>
                    <a:pt x="1937" y="82"/>
                  </a:cubicBezTo>
                  <a:cubicBezTo>
                    <a:pt x="1940" y="73"/>
                    <a:pt x="1940" y="73"/>
                    <a:pt x="1940" y="73"/>
                  </a:cubicBezTo>
                  <a:cubicBezTo>
                    <a:pt x="1942" y="68"/>
                    <a:pt x="1942" y="68"/>
                    <a:pt x="1942" y="68"/>
                  </a:cubicBezTo>
                  <a:cubicBezTo>
                    <a:pt x="1943" y="63"/>
                    <a:pt x="1943" y="63"/>
                    <a:pt x="1943" y="63"/>
                  </a:cubicBezTo>
                  <a:cubicBezTo>
                    <a:pt x="1944" y="58"/>
                    <a:pt x="1944" y="58"/>
                    <a:pt x="1944" y="58"/>
                  </a:cubicBezTo>
                  <a:cubicBezTo>
                    <a:pt x="1946" y="54"/>
                    <a:pt x="1946" y="54"/>
                    <a:pt x="1946" y="54"/>
                  </a:cubicBezTo>
                  <a:cubicBezTo>
                    <a:pt x="1947" y="49"/>
                    <a:pt x="1947" y="49"/>
                    <a:pt x="1947" y="49"/>
                  </a:cubicBezTo>
                  <a:cubicBezTo>
                    <a:pt x="1950" y="39"/>
                    <a:pt x="1950" y="39"/>
                    <a:pt x="1950" y="39"/>
                  </a:cubicBezTo>
                  <a:cubicBezTo>
                    <a:pt x="1951" y="34"/>
                    <a:pt x="1951" y="34"/>
                    <a:pt x="1951" y="34"/>
                  </a:cubicBezTo>
                  <a:cubicBezTo>
                    <a:pt x="1953" y="29"/>
                    <a:pt x="1953" y="29"/>
                    <a:pt x="1953" y="29"/>
                  </a:cubicBezTo>
                  <a:cubicBezTo>
                    <a:pt x="1954" y="24"/>
                    <a:pt x="1954" y="24"/>
                    <a:pt x="1954" y="24"/>
                  </a:cubicBezTo>
                  <a:cubicBezTo>
                    <a:pt x="1956" y="20"/>
                    <a:pt x="1956" y="20"/>
                    <a:pt x="1956" y="20"/>
                  </a:cubicBezTo>
                  <a:cubicBezTo>
                    <a:pt x="1957" y="15"/>
                    <a:pt x="1957" y="15"/>
                    <a:pt x="1957" y="15"/>
                  </a:cubicBezTo>
                  <a:cubicBezTo>
                    <a:pt x="1959" y="10"/>
                    <a:pt x="1959" y="10"/>
                    <a:pt x="1959" y="10"/>
                  </a:cubicBezTo>
                  <a:cubicBezTo>
                    <a:pt x="1960" y="5"/>
                    <a:pt x="1960" y="5"/>
                    <a:pt x="1960" y="5"/>
                  </a:cubicBezTo>
                  <a:cubicBezTo>
                    <a:pt x="1961" y="0"/>
                    <a:pt x="1961" y="0"/>
                    <a:pt x="1961" y="0"/>
                  </a:cubicBezTo>
                </a:path>
              </a:pathLst>
            </a:custGeom>
            <a:noFill/>
            <a:ln w="28575" cap="flat">
              <a:solidFill>
                <a:srgbClr val="006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" name="Text Box 166"/>
            <p:cNvSpPr txBox="1">
              <a:spLocks noChangeArrowheads="1"/>
            </p:cNvSpPr>
            <p:nvPr/>
          </p:nvSpPr>
          <p:spPr bwMode="auto">
            <a:xfrm>
              <a:off x="3790" y="2359"/>
              <a:ext cx="370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1</a:t>
              </a:r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 =  x</a:t>
              </a:r>
              <a:r>
                <a:rPr lang="uk-UA" altLang="ru-RU" sz="1400" b="1" i="1" baseline="-25000">
                  <a:solidFill>
                    <a:srgbClr val="0000E3"/>
                  </a:solidFill>
                  <a:latin typeface="Arial" charset="0"/>
                </a:rPr>
                <a:t>2</a:t>
              </a:r>
              <a:endParaRPr lang="uk-UA" altLang="ru-RU" sz="1800">
                <a:latin typeface="Arial" charset="0"/>
              </a:endParaRPr>
            </a:p>
          </p:txBody>
        </p:sp>
        <p:sp>
          <p:nvSpPr>
            <p:cNvPr id="61" name="Text Box 167"/>
            <p:cNvSpPr txBox="1">
              <a:spLocks noChangeArrowheads="1"/>
            </p:cNvSpPr>
            <p:nvPr/>
          </p:nvSpPr>
          <p:spPr bwMode="auto">
            <a:xfrm>
              <a:off x="4228" y="2353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 altLang="ru-RU" sz="1800">
                <a:latin typeface="Arial" charset="0"/>
              </a:endParaRPr>
            </a:p>
          </p:txBody>
        </p:sp>
        <p:sp>
          <p:nvSpPr>
            <p:cNvPr id="62" name="Oval 168"/>
            <p:cNvSpPr>
              <a:spLocks noChangeArrowheads="1"/>
            </p:cNvSpPr>
            <p:nvPr/>
          </p:nvSpPr>
          <p:spPr bwMode="auto">
            <a:xfrm>
              <a:off x="3922" y="2478"/>
              <a:ext cx="46" cy="4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" name="Line 169"/>
            <p:cNvSpPr>
              <a:spLocks noChangeShapeType="1"/>
            </p:cNvSpPr>
            <p:nvPr/>
          </p:nvSpPr>
          <p:spPr bwMode="auto">
            <a:xfrm>
              <a:off x="3543" y="2566"/>
              <a:ext cx="63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" name="Line 170"/>
            <p:cNvSpPr>
              <a:spLocks noChangeShapeType="1"/>
            </p:cNvSpPr>
            <p:nvPr/>
          </p:nvSpPr>
          <p:spPr bwMode="auto">
            <a:xfrm>
              <a:off x="4275" y="2566"/>
              <a:ext cx="63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Line 171"/>
            <p:cNvSpPr>
              <a:spLocks noChangeShapeType="1"/>
            </p:cNvSpPr>
            <p:nvPr/>
          </p:nvSpPr>
          <p:spPr bwMode="auto">
            <a:xfrm>
              <a:off x="3344" y="2501"/>
              <a:ext cx="579" cy="0"/>
            </a:xfrm>
            <a:prstGeom prst="line">
              <a:avLst/>
            </a:prstGeom>
            <a:noFill/>
            <a:ln w="1905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" name="Line 172"/>
            <p:cNvSpPr>
              <a:spLocks noChangeShapeType="1"/>
            </p:cNvSpPr>
            <p:nvPr/>
          </p:nvSpPr>
          <p:spPr bwMode="auto">
            <a:xfrm>
              <a:off x="3975" y="2501"/>
              <a:ext cx="514" cy="0"/>
            </a:xfrm>
            <a:prstGeom prst="line">
              <a:avLst/>
            </a:prstGeom>
            <a:noFill/>
            <a:ln w="19050">
              <a:solidFill>
                <a:srgbClr val="3366FF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aphicFrame>
        <p:nvGraphicFramePr>
          <p:cNvPr id="67" name="Object 1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1069691"/>
              </p:ext>
            </p:extLst>
          </p:nvPr>
        </p:nvGraphicFramePr>
        <p:xfrm>
          <a:off x="5506740" y="3473450"/>
          <a:ext cx="223361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2" name="Формула" r:id="rId11" imgW="1473120" imgH="495000" progId="Equation.3">
                  <p:embed/>
                </p:oleObj>
              </mc:Choice>
              <mc:Fallback>
                <p:oleObj name="Формула" r:id="rId11" imgW="1473120" imgH="495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6740" y="3473450"/>
                        <a:ext cx="2233612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8" name="Group 174"/>
          <p:cNvGrpSpPr>
            <a:grpSpLocks/>
          </p:cNvGrpSpPr>
          <p:nvPr/>
        </p:nvGrpSpPr>
        <p:grpSpPr bwMode="auto">
          <a:xfrm>
            <a:off x="5551313" y="5694363"/>
            <a:ext cx="2405063" cy="792162"/>
            <a:chOff x="3294" y="3611"/>
            <a:chExt cx="1355" cy="499"/>
          </a:xfrm>
        </p:grpSpPr>
        <p:grpSp>
          <p:nvGrpSpPr>
            <p:cNvPr id="69" name="Group 175"/>
            <p:cNvGrpSpPr>
              <a:grpSpLocks/>
            </p:cNvGrpSpPr>
            <p:nvPr/>
          </p:nvGrpSpPr>
          <p:grpSpPr bwMode="auto">
            <a:xfrm>
              <a:off x="3311" y="3611"/>
              <a:ext cx="1338" cy="499"/>
              <a:chOff x="1470" y="3877"/>
              <a:chExt cx="3345" cy="1248"/>
            </a:xfrm>
          </p:grpSpPr>
          <p:sp>
            <p:nvSpPr>
              <p:cNvPr id="72" name="Text Box 176"/>
              <p:cNvSpPr txBox="1">
                <a:spLocks noChangeArrowheads="1"/>
              </p:cNvSpPr>
              <p:nvPr/>
            </p:nvSpPr>
            <p:spPr bwMode="auto">
              <a:xfrm>
                <a:off x="4415" y="3877"/>
                <a:ext cx="400" cy="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r>
                  <a:rPr lang="uk-UA" altLang="ru-RU" sz="1400" b="1" i="1">
                    <a:solidFill>
                      <a:srgbClr val="0000E3"/>
                    </a:solidFill>
                    <a:latin typeface="Arial" charset="0"/>
                  </a:rPr>
                  <a:t>x</a:t>
                </a:r>
                <a:endParaRPr lang="uk-UA" altLang="ru-RU" sz="1800">
                  <a:latin typeface="Arial" charset="0"/>
                </a:endParaRPr>
              </a:p>
            </p:txBody>
          </p:sp>
          <p:sp>
            <p:nvSpPr>
              <p:cNvPr id="73" name="Line 177"/>
              <p:cNvSpPr>
                <a:spLocks noChangeShapeType="1"/>
              </p:cNvSpPr>
              <p:nvPr/>
            </p:nvSpPr>
            <p:spPr bwMode="auto">
              <a:xfrm>
                <a:off x="1470" y="4131"/>
                <a:ext cx="283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" name="Freeform 178"/>
              <p:cNvSpPr>
                <a:spLocks/>
              </p:cNvSpPr>
              <p:nvPr/>
            </p:nvSpPr>
            <p:spPr bwMode="auto">
              <a:xfrm flipV="1">
                <a:off x="2114" y="4298"/>
                <a:ext cx="1631" cy="827"/>
              </a:xfrm>
              <a:custGeom>
                <a:avLst/>
                <a:gdLst>
                  <a:gd name="T0" fmla="*/ 12 w 1961"/>
                  <a:gd name="T1" fmla="*/ 44 h 1697"/>
                  <a:gd name="T2" fmla="*/ 29 w 1961"/>
                  <a:gd name="T3" fmla="*/ 101 h 1697"/>
                  <a:gd name="T4" fmla="*/ 55 w 1961"/>
                  <a:gd name="T5" fmla="*/ 186 h 1697"/>
                  <a:gd name="T6" fmla="*/ 80 w 1961"/>
                  <a:gd name="T7" fmla="*/ 268 h 1697"/>
                  <a:gd name="T8" fmla="*/ 106 w 1961"/>
                  <a:gd name="T9" fmla="*/ 348 h 1697"/>
                  <a:gd name="T10" fmla="*/ 131 w 1961"/>
                  <a:gd name="T11" fmla="*/ 425 h 1697"/>
                  <a:gd name="T12" fmla="*/ 157 w 1961"/>
                  <a:gd name="T13" fmla="*/ 501 h 1697"/>
                  <a:gd name="T14" fmla="*/ 182 w 1961"/>
                  <a:gd name="T15" fmla="*/ 574 h 1697"/>
                  <a:gd name="T16" fmla="*/ 208 w 1961"/>
                  <a:gd name="T17" fmla="*/ 644 h 1697"/>
                  <a:gd name="T18" fmla="*/ 233 w 1961"/>
                  <a:gd name="T19" fmla="*/ 713 h 1697"/>
                  <a:gd name="T20" fmla="*/ 259 w 1961"/>
                  <a:gd name="T21" fmla="*/ 779 h 1697"/>
                  <a:gd name="T22" fmla="*/ 285 w 1961"/>
                  <a:gd name="T23" fmla="*/ 843 h 1697"/>
                  <a:gd name="T24" fmla="*/ 310 w 1961"/>
                  <a:gd name="T25" fmla="*/ 904 h 1697"/>
                  <a:gd name="T26" fmla="*/ 336 w 1961"/>
                  <a:gd name="T27" fmla="*/ 963 h 1697"/>
                  <a:gd name="T28" fmla="*/ 361 w 1961"/>
                  <a:gd name="T29" fmla="*/ 1020 h 1697"/>
                  <a:gd name="T30" fmla="*/ 387 w 1961"/>
                  <a:gd name="T31" fmla="*/ 1075 h 1697"/>
                  <a:gd name="T32" fmla="*/ 412 w 1961"/>
                  <a:gd name="T33" fmla="*/ 1127 h 1697"/>
                  <a:gd name="T34" fmla="*/ 440 w 1961"/>
                  <a:gd name="T35" fmla="*/ 1183 h 1697"/>
                  <a:gd name="T36" fmla="*/ 466 w 1961"/>
                  <a:gd name="T37" fmla="*/ 1230 h 1697"/>
                  <a:gd name="T38" fmla="*/ 491 w 1961"/>
                  <a:gd name="T39" fmla="*/ 1275 h 1697"/>
                  <a:gd name="T40" fmla="*/ 517 w 1961"/>
                  <a:gd name="T41" fmla="*/ 1318 h 1697"/>
                  <a:gd name="T42" fmla="*/ 545 w 1961"/>
                  <a:gd name="T43" fmla="*/ 1363 h 1697"/>
                  <a:gd name="T44" fmla="*/ 574 w 1961"/>
                  <a:gd name="T45" fmla="*/ 1405 h 1697"/>
                  <a:gd name="T46" fmla="*/ 625 w 1961"/>
                  <a:gd name="T47" fmla="*/ 1474 h 1697"/>
                  <a:gd name="T48" fmla="*/ 676 w 1961"/>
                  <a:gd name="T49" fmla="*/ 1533 h 1697"/>
                  <a:gd name="T50" fmla="*/ 727 w 1961"/>
                  <a:gd name="T51" fmla="*/ 1583 h 1697"/>
                  <a:gd name="T52" fmla="*/ 778 w 1961"/>
                  <a:gd name="T53" fmla="*/ 1625 h 1697"/>
                  <a:gd name="T54" fmla="*/ 829 w 1961"/>
                  <a:gd name="T55" fmla="*/ 1656 h 1697"/>
                  <a:gd name="T56" fmla="*/ 880 w 1961"/>
                  <a:gd name="T57" fmla="*/ 1679 h 1697"/>
                  <a:gd name="T58" fmla="*/ 931 w 1961"/>
                  <a:gd name="T59" fmla="*/ 1693 h 1697"/>
                  <a:gd name="T60" fmla="*/ 982 w 1961"/>
                  <a:gd name="T61" fmla="*/ 1697 h 1697"/>
                  <a:gd name="T62" fmla="*/ 1033 w 1961"/>
                  <a:gd name="T63" fmla="*/ 1692 h 1697"/>
                  <a:gd name="T64" fmla="*/ 1084 w 1961"/>
                  <a:gd name="T65" fmla="*/ 1678 h 1697"/>
                  <a:gd name="T66" fmla="*/ 1135 w 1961"/>
                  <a:gd name="T67" fmla="*/ 1655 h 1697"/>
                  <a:gd name="T68" fmla="*/ 1186 w 1961"/>
                  <a:gd name="T69" fmla="*/ 1622 h 1697"/>
                  <a:gd name="T70" fmla="*/ 1237 w 1961"/>
                  <a:gd name="T71" fmla="*/ 1581 h 1697"/>
                  <a:gd name="T72" fmla="*/ 1288 w 1961"/>
                  <a:gd name="T73" fmla="*/ 1530 h 1697"/>
                  <a:gd name="T74" fmla="*/ 1339 w 1961"/>
                  <a:gd name="T75" fmla="*/ 1470 h 1697"/>
                  <a:gd name="T76" fmla="*/ 1390 w 1961"/>
                  <a:gd name="T77" fmla="*/ 1401 h 1697"/>
                  <a:gd name="T78" fmla="*/ 1416 w 1961"/>
                  <a:gd name="T79" fmla="*/ 1363 h 1697"/>
                  <a:gd name="T80" fmla="*/ 1444 w 1961"/>
                  <a:gd name="T81" fmla="*/ 1318 h 1697"/>
                  <a:gd name="T82" fmla="*/ 1470 w 1961"/>
                  <a:gd name="T83" fmla="*/ 1275 h 1697"/>
                  <a:gd name="T84" fmla="*/ 1495 w 1961"/>
                  <a:gd name="T85" fmla="*/ 1230 h 1697"/>
                  <a:gd name="T86" fmla="*/ 1521 w 1961"/>
                  <a:gd name="T87" fmla="*/ 1183 h 1697"/>
                  <a:gd name="T88" fmla="*/ 1549 w 1961"/>
                  <a:gd name="T89" fmla="*/ 1127 h 1697"/>
                  <a:gd name="T90" fmla="*/ 1574 w 1961"/>
                  <a:gd name="T91" fmla="*/ 1075 h 1697"/>
                  <a:gd name="T92" fmla="*/ 1600 w 1961"/>
                  <a:gd name="T93" fmla="*/ 1020 h 1697"/>
                  <a:gd name="T94" fmla="*/ 1625 w 1961"/>
                  <a:gd name="T95" fmla="*/ 963 h 1697"/>
                  <a:gd name="T96" fmla="*/ 1651 w 1961"/>
                  <a:gd name="T97" fmla="*/ 904 h 1697"/>
                  <a:gd name="T98" fmla="*/ 1676 w 1961"/>
                  <a:gd name="T99" fmla="*/ 843 h 1697"/>
                  <a:gd name="T100" fmla="*/ 1702 w 1961"/>
                  <a:gd name="T101" fmla="*/ 779 h 1697"/>
                  <a:gd name="T102" fmla="*/ 1728 w 1961"/>
                  <a:gd name="T103" fmla="*/ 713 h 1697"/>
                  <a:gd name="T104" fmla="*/ 1753 w 1961"/>
                  <a:gd name="T105" fmla="*/ 644 h 1697"/>
                  <a:gd name="T106" fmla="*/ 1779 w 1961"/>
                  <a:gd name="T107" fmla="*/ 574 h 1697"/>
                  <a:gd name="T108" fmla="*/ 1804 w 1961"/>
                  <a:gd name="T109" fmla="*/ 501 h 1697"/>
                  <a:gd name="T110" fmla="*/ 1830 w 1961"/>
                  <a:gd name="T111" fmla="*/ 425 h 1697"/>
                  <a:gd name="T112" fmla="*/ 1855 w 1961"/>
                  <a:gd name="T113" fmla="*/ 348 h 1697"/>
                  <a:gd name="T114" fmla="*/ 1881 w 1961"/>
                  <a:gd name="T115" fmla="*/ 268 h 1697"/>
                  <a:gd name="T116" fmla="*/ 1906 w 1961"/>
                  <a:gd name="T117" fmla="*/ 186 h 1697"/>
                  <a:gd name="T118" fmla="*/ 1932 w 1961"/>
                  <a:gd name="T119" fmla="*/ 101 h 1697"/>
                  <a:gd name="T120" fmla="*/ 1950 w 1961"/>
                  <a:gd name="T121" fmla="*/ 39 h 1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61" h="1697">
                    <a:moveTo>
                      <a:pt x="0" y="0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7" y="58"/>
                      <a:pt x="17" y="58"/>
                      <a:pt x="17" y="58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21" y="73"/>
                      <a:pt x="21" y="73"/>
                      <a:pt x="21" y="73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5" y="120"/>
                      <a:pt x="35" y="120"/>
                      <a:pt x="35" y="120"/>
                    </a:cubicBezTo>
                    <a:cubicBezTo>
                      <a:pt x="38" y="130"/>
                      <a:pt x="38" y="130"/>
                      <a:pt x="38" y="130"/>
                    </a:cubicBezTo>
                    <a:cubicBezTo>
                      <a:pt x="41" y="139"/>
                      <a:pt x="41" y="139"/>
                      <a:pt x="41" y="139"/>
                    </a:cubicBezTo>
                    <a:cubicBezTo>
                      <a:pt x="44" y="149"/>
                      <a:pt x="44" y="149"/>
                      <a:pt x="44" y="149"/>
                    </a:cubicBezTo>
                    <a:cubicBezTo>
                      <a:pt x="46" y="158"/>
                      <a:pt x="46" y="158"/>
                      <a:pt x="46" y="158"/>
                    </a:cubicBezTo>
                    <a:cubicBezTo>
                      <a:pt x="49" y="167"/>
                      <a:pt x="49" y="167"/>
                      <a:pt x="49" y="167"/>
                    </a:cubicBezTo>
                    <a:cubicBezTo>
                      <a:pt x="52" y="177"/>
                      <a:pt x="52" y="177"/>
                      <a:pt x="52" y="177"/>
                    </a:cubicBezTo>
                    <a:cubicBezTo>
                      <a:pt x="55" y="186"/>
                      <a:pt x="55" y="186"/>
                      <a:pt x="55" y="186"/>
                    </a:cubicBezTo>
                    <a:cubicBezTo>
                      <a:pt x="58" y="195"/>
                      <a:pt x="58" y="195"/>
                      <a:pt x="58" y="195"/>
                    </a:cubicBezTo>
                    <a:cubicBezTo>
                      <a:pt x="61" y="204"/>
                      <a:pt x="61" y="204"/>
                      <a:pt x="61" y="204"/>
                    </a:cubicBezTo>
                    <a:cubicBezTo>
                      <a:pt x="63" y="214"/>
                      <a:pt x="63" y="214"/>
                      <a:pt x="63" y="214"/>
                    </a:cubicBezTo>
                    <a:cubicBezTo>
                      <a:pt x="66" y="223"/>
                      <a:pt x="66" y="223"/>
                      <a:pt x="66" y="223"/>
                    </a:cubicBezTo>
                    <a:cubicBezTo>
                      <a:pt x="69" y="232"/>
                      <a:pt x="69" y="232"/>
                      <a:pt x="69" y="232"/>
                    </a:cubicBezTo>
                    <a:cubicBezTo>
                      <a:pt x="72" y="241"/>
                      <a:pt x="72" y="241"/>
                      <a:pt x="72" y="241"/>
                    </a:cubicBezTo>
                    <a:cubicBezTo>
                      <a:pt x="75" y="250"/>
                      <a:pt x="75" y="250"/>
                      <a:pt x="75" y="250"/>
                    </a:cubicBezTo>
                    <a:cubicBezTo>
                      <a:pt x="78" y="259"/>
                      <a:pt x="78" y="259"/>
                      <a:pt x="78" y="259"/>
                    </a:cubicBezTo>
                    <a:cubicBezTo>
                      <a:pt x="80" y="268"/>
                      <a:pt x="80" y="268"/>
                      <a:pt x="80" y="268"/>
                    </a:cubicBezTo>
                    <a:cubicBezTo>
                      <a:pt x="83" y="277"/>
                      <a:pt x="83" y="277"/>
                      <a:pt x="83" y="277"/>
                    </a:cubicBezTo>
                    <a:cubicBezTo>
                      <a:pt x="86" y="286"/>
                      <a:pt x="86" y="286"/>
                      <a:pt x="86" y="286"/>
                    </a:cubicBezTo>
                    <a:cubicBezTo>
                      <a:pt x="89" y="295"/>
                      <a:pt x="89" y="295"/>
                      <a:pt x="89" y="295"/>
                    </a:cubicBezTo>
                    <a:cubicBezTo>
                      <a:pt x="92" y="304"/>
                      <a:pt x="92" y="304"/>
                      <a:pt x="92" y="304"/>
                    </a:cubicBezTo>
                    <a:cubicBezTo>
                      <a:pt x="95" y="313"/>
                      <a:pt x="95" y="313"/>
                      <a:pt x="95" y="313"/>
                    </a:cubicBezTo>
                    <a:cubicBezTo>
                      <a:pt x="97" y="322"/>
                      <a:pt x="97" y="322"/>
                      <a:pt x="97" y="322"/>
                    </a:cubicBezTo>
                    <a:cubicBezTo>
                      <a:pt x="100" y="330"/>
                      <a:pt x="100" y="330"/>
                      <a:pt x="100" y="330"/>
                    </a:cubicBezTo>
                    <a:cubicBezTo>
                      <a:pt x="103" y="339"/>
                      <a:pt x="103" y="339"/>
                      <a:pt x="103" y="339"/>
                    </a:cubicBezTo>
                    <a:cubicBezTo>
                      <a:pt x="106" y="348"/>
                      <a:pt x="106" y="348"/>
                      <a:pt x="106" y="348"/>
                    </a:cubicBezTo>
                    <a:cubicBezTo>
                      <a:pt x="109" y="357"/>
                      <a:pt x="109" y="357"/>
                      <a:pt x="109" y="357"/>
                    </a:cubicBezTo>
                    <a:cubicBezTo>
                      <a:pt x="112" y="365"/>
                      <a:pt x="112" y="365"/>
                      <a:pt x="112" y="365"/>
                    </a:cubicBezTo>
                    <a:cubicBezTo>
                      <a:pt x="114" y="374"/>
                      <a:pt x="114" y="374"/>
                      <a:pt x="114" y="374"/>
                    </a:cubicBezTo>
                    <a:cubicBezTo>
                      <a:pt x="117" y="383"/>
                      <a:pt x="117" y="383"/>
                      <a:pt x="117" y="383"/>
                    </a:cubicBezTo>
                    <a:cubicBezTo>
                      <a:pt x="120" y="391"/>
                      <a:pt x="120" y="391"/>
                      <a:pt x="120" y="391"/>
                    </a:cubicBezTo>
                    <a:cubicBezTo>
                      <a:pt x="123" y="400"/>
                      <a:pt x="123" y="400"/>
                      <a:pt x="123" y="400"/>
                    </a:cubicBezTo>
                    <a:cubicBezTo>
                      <a:pt x="126" y="408"/>
                      <a:pt x="126" y="408"/>
                      <a:pt x="126" y="408"/>
                    </a:cubicBezTo>
                    <a:cubicBezTo>
                      <a:pt x="129" y="417"/>
                      <a:pt x="129" y="417"/>
                      <a:pt x="129" y="417"/>
                    </a:cubicBezTo>
                    <a:cubicBezTo>
                      <a:pt x="131" y="425"/>
                      <a:pt x="131" y="425"/>
                      <a:pt x="131" y="425"/>
                    </a:cubicBezTo>
                    <a:cubicBezTo>
                      <a:pt x="134" y="434"/>
                      <a:pt x="134" y="434"/>
                      <a:pt x="134" y="434"/>
                    </a:cubicBezTo>
                    <a:cubicBezTo>
                      <a:pt x="137" y="442"/>
                      <a:pt x="137" y="442"/>
                      <a:pt x="137" y="442"/>
                    </a:cubicBezTo>
                    <a:cubicBezTo>
                      <a:pt x="140" y="451"/>
                      <a:pt x="140" y="451"/>
                      <a:pt x="140" y="451"/>
                    </a:cubicBezTo>
                    <a:cubicBezTo>
                      <a:pt x="143" y="459"/>
                      <a:pt x="143" y="459"/>
                      <a:pt x="143" y="459"/>
                    </a:cubicBezTo>
                    <a:cubicBezTo>
                      <a:pt x="146" y="468"/>
                      <a:pt x="146" y="468"/>
                      <a:pt x="146" y="468"/>
                    </a:cubicBezTo>
                    <a:cubicBezTo>
                      <a:pt x="148" y="476"/>
                      <a:pt x="148" y="476"/>
                      <a:pt x="148" y="476"/>
                    </a:cubicBezTo>
                    <a:cubicBezTo>
                      <a:pt x="151" y="484"/>
                      <a:pt x="151" y="484"/>
                      <a:pt x="151" y="484"/>
                    </a:cubicBezTo>
                    <a:cubicBezTo>
                      <a:pt x="154" y="493"/>
                      <a:pt x="154" y="493"/>
                      <a:pt x="154" y="493"/>
                    </a:cubicBezTo>
                    <a:cubicBezTo>
                      <a:pt x="157" y="501"/>
                      <a:pt x="157" y="501"/>
                      <a:pt x="157" y="501"/>
                    </a:cubicBezTo>
                    <a:cubicBezTo>
                      <a:pt x="160" y="509"/>
                      <a:pt x="160" y="509"/>
                      <a:pt x="160" y="509"/>
                    </a:cubicBezTo>
                    <a:cubicBezTo>
                      <a:pt x="163" y="517"/>
                      <a:pt x="163" y="517"/>
                      <a:pt x="163" y="517"/>
                    </a:cubicBezTo>
                    <a:cubicBezTo>
                      <a:pt x="165" y="525"/>
                      <a:pt x="165" y="525"/>
                      <a:pt x="165" y="525"/>
                    </a:cubicBezTo>
                    <a:cubicBezTo>
                      <a:pt x="168" y="533"/>
                      <a:pt x="168" y="533"/>
                      <a:pt x="168" y="533"/>
                    </a:cubicBezTo>
                    <a:cubicBezTo>
                      <a:pt x="171" y="542"/>
                      <a:pt x="171" y="542"/>
                      <a:pt x="171" y="542"/>
                    </a:cubicBezTo>
                    <a:cubicBezTo>
                      <a:pt x="174" y="550"/>
                      <a:pt x="174" y="550"/>
                      <a:pt x="174" y="550"/>
                    </a:cubicBezTo>
                    <a:cubicBezTo>
                      <a:pt x="177" y="558"/>
                      <a:pt x="177" y="558"/>
                      <a:pt x="177" y="558"/>
                    </a:cubicBezTo>
                    <a:cubicBezTo>
                      <a:pt x="180" y="566"/>
                      <a:pt x="180" y="566"/>
                      <a:pt x="180" y="566"/>
                    </a:cubicBezTo>
                    <a:cubicBezTo>
                      <a:pt x="182" y="574"/>
                      <a:pt x="182" y="574"/>
                      <a:pt x="182" y="574"/>
                    </a:cubicBezTo>
                    <a:cubicBezTo>
                      <a:pt x="185" y="582"/>
                      <a:pt x="185" y="582"/>
                      <a:pt x="185" y="582"/>
                    </a:cubicBezTo>
                    <a:cubicBezTo>
                      <a:pt x="188" y="590"/>
                      <a:pt x="188" y="590"/>
                      <a:pt x="188" y="590"/>
                    </a:cubicBezTo>
                    <a:cubicBezTo>
                      <a:pt x="191" y="598"/>
                      <a:pt x="191" y="598"/>
                      <a:pt x="191" y="598"/>
                    </a:cubicBezTo>
                    <a:cubicBezTo>
                      <a:pt x="194" y="605"/>
                      <a:pt x="194" y="605"/>
                      <a:pt x="194" y="605"/>
                    </a:cubicBezTo>
                    <a:cubicBezTo>
                      <a:pt x="197" y="613"/>
                      <a:pt x="197" y="613"/>
                      <a:pt x="197" y="613"/>
                    </a:cubicBezTo>
                    <a:cubicBezTo>
                      <a:pt x="199" y="621"/>
                      <a:pt x="199" y="621"/>
                      <a:pt x="199" y="621"/>
                    </a:cubicBezTo>
                    <a:cubicBezTo>
                      <a:pt x="202" y="629"/>
                      <a:pt x="202" y="629"/>
                      <a:pt x="202" y="629"/>
                    </a:cubicBezTo>
                    <a:cubicBezTo>
                      <a:pt x="205" y="637"/>
                      <a:pt x="205" y="637"/>
                      <a:pt x="205" y="637"/>
                    </a:cubicBezTo>
                    <a:cubicBezTo>
                      <a:pt x="208" y="644"/>
                      <a:pt x="208" y="644"/>
                      <a:pt x="208" y="644"/>
                    </a:cubicBezTo>
                    <a:cubicBezTo>
                      <a:pt x="211" y="652"/>
                      <a:pt x="211" y="652"/>
                      <a:pt x="211" y="652"/>
                    </a:cubicBezTo>
                    <a:cubicBezTo>
                      <a:pt x="214" y="660"/>
                      <a:pt x="214" y="660"/>
                      <a:pt x="214" y="660"/>
                    </a:cubicBezTo>
                    <a:cubicBezTo>
                      <a:pt x="216" y="667"/>
                      <a:pt x="216" y="667"/>
                      <a:pt x="216" y="667"/>
                    </a:cubicBezTo>
                    <a:cubicBezTo>
                      <a:pt x="219" y="675"/>
                      <a:pt x="219" y="675"/>
                      <a:pt x="219" y="675"/>
                    </a:cubicBezTo>
                    <a:cubicBezTo>
                      <a:pt x="222" y="683"/>
                      <a:pt x="222" y="683"/>
                      <a:pt x="222" y="683"/>
                    </a:cubicBezTo>
                    <a:cubicBezTo>
                      <a:pt x="225" y="690"/>
                      <a:pt x="225" y="690"/>
                      <a:pt x="225" y="690"/>
                    </a:cubicBezTo>
                    <a:cubicBezTo>
                      <a:pt x="228" y="698"/>
                      <a:pt x="228" y="698"/>
                      <a:pt x="228" y="698"/>
                    </a:cubicBezTo>
                    <a:cubicBezTo>
                      <a:pt x="231" y="705"/>
                      <a:pt x="231" y="705"/>
                      <a:pt x="231" y="705"/>
                    </a:cubicBezTo>
                    <a:cubicBezTo>
                      <a:pt x="233" y="713"/>
                      <a:pt x="233" y="713"/>
                      <a:pt x="233" y="713"/>
                    </a:cubicBezTo>
                    <a:cubicBezTo>
                      <a:pt x="236" y="720"/>
                      <a:pt x="236" y="720"/>
                      <a:pt x="236" y="720"/>
                    </a:cubicBezTo>
                    <a:cubicBezTo>
                      <a:pt x="239" y="728"/>
                      <a:pt x="239" y="728"/>
                      <a:pt x="239" y="728"/>
                    </a:cubicBezTo>
                    <a:cubicBezTo>
                      <a:pt x="242" y="735"/>
                      <a:pt x="242" y="735"/>
                      <a:pt x="242" y="735"/>
                    </a:cubicBezTo>
                    <a:cubicBezTo>
                      <a:pt x="245" y="742"/>
                      <a:pt x="245" y="742"/>
                      <a:pt x="245" y="742"/>
                    </a:cubicBezTo>
                    <a:cubicBezTo>
                      <a:pt x="248" y="750"/>
                      <a:pt x="248" y="750"/>
                      <a:pt x="248" y="750"/>
                    </a:cubicBezTo>
                    <a:cubicBezTo>
                      <a:pt x="250" y="757"/>
                      <a:pt x="250" y="757"/>
                      <a:pt x="250" y="757"/>
                    </a:cubicBezTo>
                    <a:cubicBezTo>
                      <a:pt x="253" y="764"/>
                      <a:pt x="253" y="764"/>
                      <a:pt x="253" y="764"/>
                    </a:cubicBezTo>
                    <a:cubicBezTo>
                      <a:pt x="256" y="772"/>
                      <a:pt x="256" y="772"/>
                      <a:pt x="256" y="772"/>
                    </a:cubicBezTo>
                    <a:cubicBezTo>
                      <a:pt x="259" y="779"/>
                      <a:pt x="259" y="779"/>
                      <a:pt x="259" y="779"/>
                    </a:cubicBezTo>
                    <a:cubicBezTo>
                      <a:pt x="262" y="786"/>
                      <a:pt x="262" y="786"/>
                      <a:pt x="262" y="786"/>
                    </a:cubicBezTo>
                    <a:cubicBezTo>
                      <a:pt x="265" y="793"/>
                      <a:pt x="265" y="793"/>
                      <a:pt x="265" y="793"/>
                    </a:cubicBezTo>
                    <a:cubicBezTo>
                      <a:pt x="267" y="800"/>
                      <a:pt x="267" y="800"/>
                      <a:pt x="267" y="800"/>
                    </a:cubicBezTo>
                    <a:cubicBezTo>
                      <a:pt x="270" y="808"/>
                      <a:pt x="270" y="808"/>
                      <a:pt x="270" y="808"/>
                    </a:cubicBezTo>
                    <a:cubicBezTo>
                      <a:pt x="273" y="815"/>
                      <a:pt x="273" y="815"/>
                      <a:pt x="273" y="815"/>
                    </a:cubicBezTo>
                    <a:cubicBezTo>
                      <a:pt x="276" y="822"/>
                      <a:pt x="276" y="822"/>
                      <a:pt x="276" y="822"/>
                    </a:cubicBezTo>
                    <a:cubicBezTo>
                      <a:pt x="279" y="829"/>
                      <a:pt x="279" y="829"/>
                      <a:pt x="279" y="829"/>
                    </a:cubicBezTo>
                    <a:cubicBezTo>
                      <a:pt x="282" y="836"/>
                      <a:pt x="282" y="836"/>
                      <a:pt x="282" y="836"/>
                    </a:cubicBezTo>
                    <a:cubicBezTo>
                      <a:pt x="285" y="843"/>
                      <a:pt x="285" y="843"/>
                      <a:pt x="285" y="843"/>
                    </a:cubicBezTo>
                    <a:cubicBezTo>
                      <a:pt x="287" y="850"/>
                      <a:pt x="287" y="850"/>
                      <a:pt x="287" y="850"/>
                    </a:cubicBezTo>
                    <a:cubicBezTo>
                      <a:pt x="290" y="857"/>
                      <a:pt x="290" y="857"/>
                      <a:pt x="290" y="857"/>
                    </a:cubicBezTo>
                    <a:cubicBezTo>
                      <a:pt x="293" y="863"/>
                      <a:pt x="293" y="863"/>
                      <a:pt x="293" y="863"/>
                    </a:cubicBezTo>
                    <a:cubicBezTo>
                      <a:pt x="296" y="870"/>
                      <a:pt x="296" y="870"/>
                      <a:pt x="296" y="870"/>
                    </a:cubicBezTo>
                    <a:cubicBezTo>
                      <a:pt x="299" y="877"/>
                      <a:pt x="299" y="877"/>
                      <a:pt x="299" y="877"/>
                    </a:cubicBezTo>
                    <a:cubicBezTo>
                      <a:pt x="302" y="884"/>
                      <a:pt x="302" y="884"/>
                      <a:pt x="302" y="884"/>
                    </a:cubicBezTo>
                    <a:cubicBezTo>
                      <a:pt x="304" y="891"/>
                      <a:pt x="304" y="891"/>
                      <a:pt x="304" y="891"/>
                    </a:cubicBezTo>
                    <a:cubicBezTo>
                      <a:pt x="307" y="897"/>
                      <a:pt x="307" y="897"/>
                      <a:pt x="307" y="897"/>
                    </a:cubicBezTo>
                    <a:cubicBezTo>
                      <a:pt x="310" y="904"/>
                      <a:pt x="310" y="904"/>
                      <a:pt x="310" y="904"/>
                    </a:cubicBezTo>
                    <a:cubicBezTo>
                      <a:pt x="313" y="911"/>
                      <a:pt x="313" y="911"/>
                      <a:pt x="313" y="911"/>
                    </a:cubicBezTo>
                    <a:cubicBezTo>
                      <a:pt x="316" y="918"/>
                      <a:pt x="316" y="918"/>
                      <a:pt x="316" y="918"/>
                    </a:cubicBezTo>
                    <a:cubicBezTo>
                      <a:pt x="319" y="924"/>
                      <a:pt x="319" y="924"/>
                      <a:pt x="319" y="924"/>
                    </a:cubicBezTo>
                    <a:cubicBezTo>
                      <a:pt x="321" y="931"/>
                      <a:pt x="321" y="931"/>
                      <a:pt x="321" y="931"/>
                    </a:cubicBezTo>
                    <a:cubicBezTo>
                      <a:pt x="324" y="937"/>
                      <a:pt x="324" y="937"/>
                      <a:pt x="324" y="937"/>
                    </a:cubicBezTo>
                    <a:cubicBezTo>
                      <a:pt x="327" y="944"/>
                      <a:pt x="327" y="944"/>
                      <a:pt x="327" y="944"/>
                    </a:cubicBezTo>
                    <a:cubicBezTo>
                      <a:pt x="330" y="950"/>
                      <a:pt x="330" y="950"/>
                      <a:pt x="330" y="950"/>
                    </a:cubicBezTo>
                    <a:cubicBezTo>
                      <a:pt x="333" y="957"/>
                      <a:pt x="333" y="957"/>
                      <a:pt x="333" y="957"/>
                    </a:cubicBezTo>
                    <a:cubicBezTo>
                      <a:pt x="336" y="963"/>
                      <a:pt x="336" y="963"/>
                      <a:pt x="336" y="963"/>
                    </a:cubicBezTo>
                    <a:cubicBezTo>
                      <a:pt x="338" y="970"/>
                      <a:pt x="338" y="970"/>
                      <a:pt x="338" y="970"/>
                    </a:cubicBezTo>
                    <a:cubicBezTo>
                      <a:pt x="341" y="976"/>
                      <a:pt x="341" y="976"/>
                      <a:pt x="341" y="976"/>
                    </a:cubicBezTo>
                    <a:cubicBezTo>
                      <a:pt x="344" y="983"/>
                      <a:pt x="344" y="983"/>
                      <a:pt x="344" y="983"/>
                    </a:cubicBezTo>
                    <a:cubicBezTo>
                      <a:pt x="347" y="989"/>
                      <a:pt x="347" y="989"/>
                      <a:pt x="347" y="989"/>
                    </a:cubicBezTo>
                    <a:cubicBezTo>
                      <a:pt x="350" y="995"/>
                      <a:pt x="350" y="995"/>
                      <a:pt x="350" y="995"/>
                    </a:cubicBezTo>
                    <a:cubicBezTo>
                      <a:pt x="353" y="1002"/>
                      <a:pt x="353" y="1002"/>
                      <a:pt x="353" y="1002"/>
                    </a:cubicBezTo>
                    <a:cubicBezTo>
                      <a:pt x="355" y="1008"/>
                      <a:pt x="355" y="1008"/>
                      <a:pt x="355" y="1008"/>
                    </a:cubicBezTo>
                    <a:cubicBezTo>
                      <a:pt x="358" y="1014"/>
                      <a:pt x="358" y="1014"/>
                      <a:pt x="358" y="1014"/>
                    </a:cubicBezTo>
                    <a:cubicBezTo>
                      <a:pt x="361" y="1020"/>
                      <a:pt x="361" y="1020"/>
                      <a:pt x="361" y="1020"/>
                    </a:cubicBezTo>
                    <a:cubicBezTo>
                      <a:pt x="364" y="1026"/>
                      <a:pt x="364" y="1026"/>
                      <a:pt x="364" y="1026"/>
                    </a:cubicBezTo>
                    <a:cubicBezTo>
                      <a:pt x="367" y="1033"/>
                      <a:pt x="367" y="1033"/>
                      <a:pt x="367" y="1033"/>
                    </a:cubicBezTo>
                    <a:cubicBezTo>
                      <a:pt x="370" y="1039"/>
                      <a:pt x="370" y="1039"/>
                      <a:pt x="370" y="1039"/>
                    </a:cubicBezTo>
                    <a:cubicBezTo>
                      <a:pt x="372" y="1045"/>
                      <a:pt x="372" y="1045"/>
                      <a:pt x="372" y="1045"/>
                    </a:cubicBezTo>
                    <a:cubicBezTo>
                      <a:pt x="375" y="1051"/>
                      <a:pt x="375" y="1051"/>
                      <a:pt x="375" y="1051"/>
                    </a:cubicBezTo>
                    <a:cubicBezTo>
                      <a:pt x="378" y="1057"/>
                      <a:pt x="378" y="1057"/>
                      <a:pt x="378" y="1057"/>
                    </a:cubicBezTo>
                    <a:cubicBezTo>
                      <a:pt x="381" y="1063"/>
                      <a:pt x="381" y="1063"/>
                      <a:pt x="381" y="1063"/>
                    </a:cubicBezTo>
                    <a:cubicBezTo>
                      <a:pt x="384" y="1069"/>
                      <a:pt x="384" y="1069"/>
                      <a:pt x="384" y="1069"/>
                    </a:cubicBezTo>
                    <a:cubicBezTo>
                      <a:pt x="387" y="1075"/>
                      <a:pt x="387" y="1075"/>
                      <a:pt x="387" y="1075"/>
                    </a:cubicBezTo>
                    <a:cubicBezTo>
                      <a:pt x="389" y="1081"/>
                      <a:pt x="389" y="1081"/>
                      <a:pt x="389" y="1081"/>
                    </a:cubicBezTo>
                    <a:cubicBezTo>
                      <a:pt x="392" y="1087"/>
                      <a:pt x="392" y="1087"/>
                      <a:pt x="392" y="1087"/>
                    </a:cubicBezTo>
                    <a:cubicBezTo>
                      <a:pt x="395" y="1093"/>
                      <a:pt x="395" y="1093"/>
                      <a:pt x="395" y="1093"/>
                    </a:cubicBezTo>
                    <a:cubicBezTo>
                      <a:pt x="398" y="1098"/>
                      <a:pt x="398" y="1098"/>
                      <a:pt x="398" y="1098"/>
                    </a:cubicBezTo>
                    <a:cubicBezTo>
                      <a:pt x="401" y="1104"/>
                      <a:pt x="401" y="1104"/>
                      <a:pt x="401" y="1104"/>
                    </a:cubicBezTo>
                    <a:cubicBezTo>
                      <a:pt x="404" y="1110"/>
                      <a:pt x="404" y="1110"/>
                      <a:pt x="404" y="1110"/>
                    </a:cubicBezTo>
                    <a:cubicBezTo>
                      <a:pt x="406" y="1116"/>
                      <a:pt x="406" y="1116"/>
                      <a:pt x="406" y="1116"/>
                    </a:cubicBezTo>
                    <a:cubicBezTo>
                      <a:pt x="409" y="1121"/>
                      <a:pt x="409" y="1121"/>
                      <a:pt x="409" y="1121"/>
                    </a:cubicBezTo>
                    <a:cubicBezTo>
                      <a:pt x="412" y="1127"/>
                      <a:pt x="412" y="1127"/>
                      <a:pt x="412" y="1127"/>
                    </a:cubicBezTo>
                    <a:cubicBezTo>
                      <a:pt x="415" y="1133"/>
                      <a:pt x="415" y="1133"/>
                      <a:pt x="415" y="1133"/>
                    </a:cubicBezTo>
                    <a:cubicBezTo>
                      <a:pt x="418" y="1138"/>
                      <a:pt x="418" y="1138"/>
                      <a:pt x="418" y="1138"/>
                    </a:cubicBezTo>
                    <a:cubicBezTo>
                      <a:pt x="421" y="1144"/>
                      <a:pt x="421" y="1144"/>
                      <a:pt x="421" y="1144"/>
                    </a:cubicBezTo>
                    <a:cubicBezTo>
                      <a:pt x="423" y="1150"/>
                      <a:pt x="423" y="1150"/>
                      <a:pt x="423" y="1150"/>
                    </a:cubicBezTo>
                    <a:cubicBezTo>
                      <a:pt x="426" y="1155"/>
                      <a:pt x="426" y="1155"/>
                      <a:pt x="426" y="1155"/>
                    </a:cubicBezTo>
                    <a:cubicBezTo>
                      <a:pt x="429" y="1161"/>
                      <a:pt x="429" y="1161"/>
                      <a:pt x="429" y="1161"/>
                    </a:cubicBezTo>
                    <a:cubicBezTo>
                      <a:pt x="435" y="1172"/>
                      <a:pt x="435" y="1172"/>
                      <a:pt x="435" y="1172"/>
                    </a:cubicBezTo>
                    <a:cubicBezTo>
                      <a:pt x="438" y="1177"/>
                      <a:pt x="438" y="1177"/>
                      <a:pt x="438" y="1177"/>
                    </a:cubicBezTo>
                    <a:cubicBezTo>
                      <a:pt x="440" y="1183"/>
                      <a:pt x="440" y="1183"/>
                      <a:pt x="440" y="1183"/>
                    </a:cubicBezTo>
                    <a:cubicBezTo>
                      <a:pt x="443" y="1188"/>
                      <a:pt x="443" y="1188"/>
                      <a:pt x="443" y="1188"/>
                    </a:cubicBezTo>
                    <a:cubicBezTo>
                      <a:pt x="446" y="1193"/>
                      <a:pt x="446" y="1193"/>
                      <a:pt x="446" y="1193"/>
                    </a:cubicBezTo>
                    <a:cubicBezTo>
                      <a:pt x="449" y="1199"/>
                      <a:pt x="449" y="1199"/>
                      <a:pt x="449" y="1199"/>
                    </a:cubicBezTo>
                    <a:cubicBezTo>
                      <a:pt x="452" y="1204"/>
                      <a:pt x="452" y="1204"/>
                      <a:pt x="452" y="1204"/>
                    </a:cubicBezTo>
                    <a:cubicBezTo>
                      <a:pt x="455" y="1209"/>
                      <a:pt x="455" y="1209"/>
                      <a:pt x="455" y="1209"/>
                    </a:cubicBezTo>
                    <a:cubicBezTo>
                      <a:pt x="457" y="1214"/>
                      <a:pt x="457" y="1214"/>
                      <a:pt x="457" y="1214"/>
                    </a:cubicBezTo>
                    <a:cubicBezTo>
                      <a:pt x="460" y="1220"/>
                      <a:pt x="460" y="1220"/>
                      <a:pt x="460" y="1220"/>
                    </a:cubicBezTo>
                    <a:cubicBezTo>
                      <a:pt x="463" y="1225"/>
                      <a:pt x="463" y="1225"/>
                      <a:pt x="463" y="1225"/>
                    </a:cubicBezTo>
                    <a:cubicBezTo>
                      <a:pt x="466" y="1230"/>
                      <a:pt x="466" y="1230"/>
                      <a:pt x="466" y="1230"/>
                    </a:cubicBezTo>
                    <a:cubicBezTo>
                      <a:pt x="469" y="1235"/>
                      <a:pt x="469" y="1235"/>
                      <a:pt x="469" y="1235"/>
                    </a:cubicBezTo>
                    <a:cubicBezTo>
                      <a:pt x="472" y="1240"/>
                      <a:pt x="472" y="1240"/>
                      <a:pt x="472" y="1240"/>
                    </a:cubicBezTo>
                    <a:cubicBezTo>
                      <a:pt x="474" y="1245"/>
                      <a:pt x="474" y="1245"/>
                      <a:pt x="474" y="1245"/>
                    </a:cubicBezTo>
                    <a:cubicBezTo>
                      <a:pt x="477" y="1250"/>
                      <a:pt x="477" y="1250"/>
                      <a:pt x="477" y="1250"/>
                    </a:cubicBezTo>
                    <a:cubicBezTo>
                      <a:pt x="480" y="1255"/>
                      <a:pt x="480" y="1255"/>
                      <a:pt x="480" y="1255"/>
                    </a:cubicBezTo>
                    <a:cubicBezTo>
                      <a:pt x="483" y="1260"/>
                      <a:pt x="483" y="1260"/>
                      <a:pt x="483" y="1260"/>
                    </a:cubicBezTo>
                    <a:cubicBezTo>
                      <a:pt x="486" y="1265"/>
                      <a:pt x="486" y="1265"/>
                      <a:pt x="486" y="1265"/>
                    </a:cubicBezTo>
                    <a:cubicBezTo>
                      <a:pt x="489" y="1270"/>
                      <a:pt x="489" y="1270"/>
                      <a:pt x="489" y="1270"/>
                    </a:cubicBezTo>
                    <a:cubicBezTo>
                      <a:pt x="491" y="1275"/>
                      <a:pt x="491" y="1275"/>
                      <a:pt x="491" y="1275"/>
                    </a:cubicBezTo>
                    <a:cubicBezTo>
                      <a:pt x="494" y="1280"/>
                      <a:pt x="494" y="1280"/>
                      <a:pt x="494" y="1280"/>
                    </a:cubicBezTo>
                    <a:cubicBezTo>
                      <a:pt x="497" y="1285"/>
                      <a:pt x="497" y="1285"/>
                      <a:pt x="497" y="1285"/>
                    </a:cubicBezTo>
                    <a:cubicBezTo>
                      <a:pt x="500" y="1290"/>
                      <a:pt x="500" y="1290"/>
                      <a:pt x="500" y="1290"/>
                    </a:cubicBezTo>
                    <a:cubicBezTo>
                      <a:pt x="503" y="1295"/>
                      <a:pt x="503" y="1295"/>
                      <a:pt x="503" y="1295"/>
                    </a:cubicBezTo>
                    <a:cubicBezTo>
                      <a:pt x="506" y="1299"/>
                      <a:pt x="506" y="1299"/>
                      <a:pt x="506" y="1299"/>
                    </a:cubicBezTo>
                    <a:cubicBezTo>
                      <a:pt x="508" y="1304"/>
                      <a:pt x="508" y="1304"/>
                      <a:pt x="508" y="1304"/>
                    </a:cubicBezTo>
                    <a:cubicBezTo>
                      <a:pt x="511" y="1309"/>
                      <a:pt x="511" y="1309"/>
                      <a:pt x="511" y="1309"/>
                    </a:cubicBezTo>
                    <a:cubicBezTo>
                      <a:pt x="514" y="1313"/>
                      <a:pt x="514" y="1313"/>
                      <a:pt x="514" y="1313"/>
                    </a:cubicBezTo>
                    <a:cubicBezTo>
                      <a:pt x="517" y="1318"/>
                      <a:pt x="517" y="1318"/>
                      <a:pt x="517" y="1318"/>
                    </a:cubicBezTo>
                    <a:cubicBezTo>
                      <a:pt x="520" y="1323"/>
                      <a:pt x="520" y="1323"/>
                      <a:pt x="520" y="1323"/>
                    </a:cubicBezTo>
                    <a:cubicBezTo>
                      <a:pt x="523" y="1327"/>
                      <a:pt x="523" y="1327"/>
                      <a:pt x="523" y="1327"/>
                    </a:cubicBezTo>
                    <a:cubicBezTo>
                      <a:pt x="525" y="1332"/>
                      <a:pt x="525" y="1332"/>
                      <a:pt x="525" y="1332"/>
                    </a:cubicBezTo>
                    <a:cubicBezTo>
                      <a:pt x="531" y="1341"/>
                      <a:pt x="531" y="1341"/>
                      <a:pt x="531" y="1341"/>
                    </a:cubicBezTo>
                    <a:cubicBezTo>
                      <a:pt x="534" y="1345"/>
                      <a:pt x="534" y="1345"/>
                      <a:pt x="534" y="1345"/>
                    </a:cubicBezTo>
                    <a:cubicBezTo>
                      <a:pt x="537" y="1350"/>
                      <a:pt x="537" y="1350"/>
                      <a:pt x="537" y="1350"/>
                    </a:cubicBezTo>
                    <a:cubicBezTo>
                      <a:pt x="540" y="1354"/>
                      <a:pt x="540" y="1354"/>
                      <a:pt x="540" y="1354"/>
                    </a:cubicBezTo>
                    <a:cubicBezTo>
                      <a:pt x="542" y="1359"/>
                      <a:pt x="542" y="1359"/>
                      <a:pt x="542" y="1359"/>
                    </a:cubicBezTo>
                    <a:cubicBezTo>
                      <a:pt x="545" y="1363"/>
                      <a:pt x="545" y="1363"/>
                      <a:pt x="545" y="1363"/>
                    </a:cubicBezTo>
                    <a:cubicBezTo>
                      <a:pt x="548" y="1367"/>
                      <a:pt x="548" y="1367"/>
                      <a:pt x="548" y="1367"/>
                    </a:cubicBezTo>
                    <a:cubicBezTo>
                      <a:pt x="551" y="1372"/>
                      <a:pt x="551" y="1372"/>
                      <a:pt x="551" y="1372"/>
                    </a:cubicBezTo>
                    <a:cubicBezTo>
                      <a:pt x="554" y="1376"/>
                      <a:pt x="554" y="1376"/>
                      <a:pt x="554" y="1376"/>
                    </a:cubicBezTo>
                    <a:cubicBezTo>
                      <a:pt x="557" y="1380"/>
                      <a:pt x="557" y="1380"/>
                      <a:pt x="557" y="1380"/>
                    </a:cubicBezTo>
                    <a:cubicBezTo>
                      <a:pt x="560" y="1384"/>
                      <a:pt x="560" y="1384"/>
                      <a:pt x="560" y="1384"/>
                    </a:cubicBezTo>
                    <a:cubicBezTo>
                      <a:pt x="562" y="1389"/>
                      <a:pt x="562" y="1389"/>
                      <a:pt x="562" y="1389"/>
                    </a:cubicBezTo>
                    <a:cubicBezTo>
                      <a:pt x="565" y="1393"/>
                      <a:pt x="565" y="1393"/>
                      <a:pt x="565" y="1393"/>
                    </a:cubicBezTo>
                    <a:cubicBezTo>
                      <a:pt x="568" y="1397"/>
                      <a:pt x="568" y="1397"/>
                      <a:pt x="568" y="1397"/>
                    </a:cubicBezTo>
                    <a:cubicBezTo>
                      <a:pt x="574" y="1405"/>
                      <a:pt x="574" y="1405"/>
                      <a:pt x="574" y="1405"/>
                    </a:cubicBezTo>
                    <a:cubicBezTo>
                      <a:pt x="579" y="1413"/>
                      <a:pt x="579" y="1413"/>
                      <a:pt x="579" y="1413"/>
                    </a:cubicBezTo>
                    <a:cubicBezTo>
                      <a:pt x="585" y="1421"/>
                      <a:pt x="585" y="1421"/>
                      <a:pt x="585" y="1421"/>
                    </a:cubicBezTo>
                    <a:cubicBezTo>
                      <a:pt x="591" y="1429"/>
                      <a:pt x="591" y="1429"/>
                      <a:pt x="591" y="1429"/>
                    </a:cubicBezTo>
                    <a:cubicBezTo>
                      <a:pt x="596" y="1437"/>
                      <a:pt x="596" y="1437"/>
                      <a:pt x="596" y="1437"/>
                    </a:cubicBezTo>
                    <a:cubicBezTo>
                      <a:pt x="602" y="1444"/>
                      <a:pt x="602" y="1444"/>
                      <a:pt x="602" y="1444"/>
                    </a:cubicBezTo>
                    <a:cubicBezTo>
                      <a:pt x="608" y="1452"/>
                      <a:pt x="608" y="1452"/>
                      <a:pt x="608" y="1452"/>
                    </a:cubicBezTo>
                    <a:cubicBezTo>
                      <a:pt x="613" y="1459"/>
                      <a:pt x="613" y="1459"/>
                      <a:pt x="613" y="1459"/>
                    </a:cubicBezTo>
                    <a:cubicBezTo>
                      <a:pt x="619" y="1467"/>
                      <a:pt x="619" y="1467"/>
                      <a:pt x="619" y="1467"/>
                    </a:cubicBezTo>
                    <a:cubicBezTo>
                      <a:pt x="625" y="1474"/>
                      <a:pt x="625" y="1474"/>
                      <a:pt x="625" y="1474"/>
                    </a:cubicBezTo>
                    <a:cubicBezTo>
                      <a:pt x="630" y="1481"/>
                      <a:pt x="630" y="1481"/>
                      <a:pt x="630" y="1481"/>
                    </a:cubicBezTo>
                    <a:cubicBezTo>
                      <a:pt x="636" y="1488"/>
                      <a:pt x="636" y="1488"/>
                      <a:pt x="636" y="1488"/>
                    </a:cubicBezTo>
                    <a:cubicBezTo>
                      <a:pt x="642" y="1495"/>
                      <a:pt x="642" y="1495"/>
                      <a:pt x="642" y="1495"/>
                    </a:cubicBezTo>
                    <a:cubicBezTo>
                      <a:pt x="647" y="1501"/>
                      <a:pt x="647" y="1501"/>
                      <a:pt x="647" y="1501"/>
                    </a:cubicBezTo>
                    <a:cubicBezTo>
                      <a:pt x="653" y="1508"/>
                      <a:pt x="653" y="1508"/>
                      <a:pt x="653" y="1508"/>
                    </a:cubicBezTo>
                    <a:cubicBezTo>
                      <a:pt x="659" y="1514"/>
                      <a:pt x="659" y="1514"/>
                      <a:pt x="659" y="1514"/>
                    </a:cubicBezTo>
                    <a:cubicBezTo>
                      <a:pt x="664" y="1521"/>
                      <a:pt x="664" y="1521"/>
                      <a:pt x="664" y="1521"/>
                    </a:cubicBezTo>
                    <a:cubicBezTo>
                      <a:pt x="670" y="1527"/>
                      <a:pt x="670" y="1527"/>
                      <a:pt x="670" y="1527"/>
                    </a:cubicBezTo>
                    <a:cubicBezTo>
                      <a:pt x="676" y="1533"/>
                      <a:pt x="676" y="1533"/>
                      <a:pt x="676" y="1533"/>
                    </a:cubicBezTo>
                    <a:cubicBezTo>
                      <a:pt x="681" y="1539"/>
                      <a:pt x="681" y="1539"/>
                      <a:pt x="681" y="1539"/>
                    </a:cubicBezTo>
                    <a:cubicBezTo>
                      <a:pt x="687" y="1545"/>
                      <a:pt x="687" y="1545"/>
                      <a:pt x="687" y="1545"/>
                    </a:cubicBezTo>
                    <a:cubicBezTo>
                      <a:pt x="693" y="1551"/>
                      <a:pt x="693" y="1551"/>
                      <a:pt x="693" y="1551"/>
                    </a:cubicBezTo>
                    <a:cubicBezTo>
                      <a:pt x="698" y="1557"/>
                      <a:pt x="698" y="1557"/>
                      <a:pt x="698" y="1557"/>
                    </a:cubicBezTo>
                    <a:cubicBezTo>
                      <a:pt x="704" y="1562"/>
                      <a:pt x="704" y="1562"/>
                      <a:pt x="704" y="1562"/>
                    </a:cubicBezTo>
                    <a:cubicBezTo>
                      <a:pt x="710" y="1568"/>
                      <a:pt x="710" y="1568"/>
                      <a:pt x="710" y="1568"/>
                    </a:cubicBezTo>
                    <a:cubicBezTo>
                      <a:pt x="715" y="1573"/>
                      <a:pt x="715" y="1573"/>
                      <a:pt x="715" y="1573"/>
                    </a:cubicBezTo>
                    <a:cubicBezTo>
                      <a:pt x="721" y="1578"/>
                      <a:pt x="721" y="1578"/>
                      <a:pt x="721" y="1578"/>
                    </a:cubicBezTo>
                    <a:cubicBezTo>
                      <a:pt x="727" y="1583"/>
                      <a:pt x="727" y="1583"/>
                      <a:pt x="727" y="1583"/>
                    </a:cubicBezTo>
                    <a:cubicBezTo>
                      <a:pt x="732" y="1588"/>
                      <a:pt x="732" y="1588"/>
                      <a:pt x="732" y="1588"/>
                    </a:cubicBezTo>
                    <a:cubicBezTo>
                      <a:pt x="738" y="1593"/>
                      <a:pt x="738" y="1593"/>
                      <a:pt x="738" y="1593"/>
                    </a:cubicBezTo>
                    <a:cubicBezTo>
                      <a:pt x="744" y="1598"/>
                      <a:pt x="744" y="1598"/>
                      <a:pt x="744" y="1598"/>
                    </a:cubicBezTo>
                    <a:cubicBezTo>
                      <a:pt x="749" y="1603"/>
                      <a:pt x="749" y="1603"/>
                      <a:pt x="749" y="1603"/>
                    </a:cubicBezTo>
                    <a:cubicBezTo>
                      <a:pt x="755" y="1607"/>
                      <a:pt x="755" y="1607"/>
                      <a:pt x="755" y="1607"/>
                    </a:cubicBezTo>
                    <a:cubicBezTo>
                      <a:pt x="761" y="1612"/>
                      <a:pt x="761" y="1612"/>
                      <a:pt x="761" y="1612"/>
                    </a:cubicBezTo>
                    <a:cubicBezTo>
                      <a:pt x="766" y="1616"/>
                      <a:pt x="766" y="1616"/>
                      <a:pt x="766" y="1616"/>
                    </a:cubicBezTo>
                    <a:cubicBezTo>
                      <a:pt x="772" y="1620"/>
                      <a:pt x="772" y="1620"/>
                      <a:pt x="772" y="1620"/>
                    </a:cubicBezTo>
                    <a:cubicBezTo>
                      <a:pt x="778" y="1625"/>
                      <a:pt x="778" y="1625"/>
                      <a:pt x="778" y="1625"/>
                    </a:cubicBezTo>
                    <a:cubicBezTo>
                      <a:pt x="783" y="1629"/>
                      <a:pt x="783" y="1629"/>
                      <a:pt x="783" y="1629"/>
                    </a:cubicBezTo>
                    <a:cubicBezTo>
                      <a:pt x="789" y="1632"/>
                      <a:pt x="789" y="1632"/>
                      <a:pt x="789" y="1632"/>
                    </a:cubicBezTo>
                    <a:cubicBezTo>
                      <a:pt x="795" y="1636"/>
                      <a:pt x="795" y="1636"/>
                      <a:pt x="795" y="1636"/>
                    </a:cubicBezTo>
                    <a:cubicBezTo>
                      <a:pt x="800" y="1640"/>
                      <a:pt x="800" y="1640"/>
                      <a:pt x="800" y="1640"/>
                    </a:cubicBezTo>
                    <a:cubicBezTo>
                      <a:pt x="806" y="1643"/>
                      <a:pt x="806" y="1643"/>
                      <a:pt x="806" y="1643"/>
                    </a:cubicBezTo>
                    <a:cubicBezTo>
                      <a:pt x="812" y="1647"/>
                      <a:pt x="812" y="1647"/>
                      <a:pt x="812" y="1647"/>
                    </a:cubicBezTo>
                    <a:cubicBezTo>
                      <a:pt x="817" y="1650"/>
                      <a:pt x="817" y="1650"/>
                      <a:pt x="817" y="1650"/>
                    </a:cubicBezTo>
                    <a:cubicBezTo>
                      <a:pt x="823" y="1653"/>
                      <a:pt x="823" y="1653"/>
                      <a:pt x="823" y="1653"/>
                    </a:cubicBezTo>
                    <a:cubicBezTo>
                      <a:pt x="829" y="1656"/>
                      <a:pt x="829" y="1656"/>
                      <a:pt x="829" y="1656"/>
                    </a:cubicBezTo>
                    <a:cubicBezTo>
                      <a:pt x="834" y="1659"/>
                      <a:pt x="834" y="1659"/>
                      <a:pt x="834" y="1659"/>
                    </a:cubicBezTo>
                    <a:cubicBezTo>
                      <a:pt x="840" y="1662"/>
                      <a:pt x="840" y="1662"/>
                      <a:pt x="840" y="1662"/>
                    </a:cubicBezTo>
                    <a:cubicBezTo>
                      <a:pt x="846" y="1665"/>
                      <a:pt x="846" y="1665"/>
                      <a:pt x="846" y="1665"/>
                    </a:cubicBezTo>
                    <a:cubicBezTo>
                      <a:pt x="852" y="1668"/>
                      <a:pt x="852" y="1668"/>
                      <a:pt x="852" y="1668"/>
                    </a:cubicBezTo>
                    <a:cubicBezTo>
                      <a:pt x="857" y="1670"/>
                      <a:pt x="857" y="1670"/>
                      <a:pt x="857" y="1670"/>
                    </a:cubicBezTo>
                    <a:cubicBezTo>
                      <a:pt x="863" y="1673"/>
                      <a:pt x="863" y="1673"/>
                      <a:pt x="863" y="1673"/>
                    </a:cubicBezTo>
                    <a:cubicBezTo>
                      <a:pt x="869" y="1675"/>
                      <a:pt x="869" y="1675"/>
                      <a:pt x="869" y="1675"/>
                    </a:cubicBezTo>
                    <a:cubicBezTo>
                      <a:pt x="874" y="1677"/>
                      <a:pt x="874" y="1677"/>
                      <a:pt x="874" y="1677"/>
                    </a:cubicBezTo>
                    <a:cubicBezTo>
                      <a:pt x="880" y="1679"/>
                      <a:pt x="880" y="1679"/>
                      <a:pt x="880" y="1679"/>
                    </a:cubicBezTo>
                    <a:cubicBezTo>
                      <a:pt x="886" y="1681"/>
                      <a:pt x="886" y="1681"/>
                      <a:pt x="886" y="1681"/>
                    </a:cubicBezTo>
                    <a:cubicBezTo>
                      <a:pt x="891" y="1683"/>
                      <a:pt x="891" y="1683"/>
                      <a:pt x="891" y="1683"/>
                    </a:cubicBezTo>
                    <a:cubicBezTo>
                      <a:pt x="897" y="1685"/>
                      <a:pt x="897" y="1685"/>
                      <a:pt x="897" y="1685"/>
                    </a:cubicBezTo>
                    <a:cubicBezTo>
                      <a:pt x="903" y="1686"/>
                      <a:pt x="903" y="1686"/>
                      <a:pt x="903" y="1686"/>
                    </a:cubicBezTo>
                    <a:cubicBezTo>
                      <a:pt x="908" y="1688"/>
                      <a:pt x="908" y="1688"/>
                      <a:pt x="908" y="1688"/>
                    </a:cubicBezTo>
                    <a:cubicBezTo>
                      <a:pt x="914" y="1689"/>
                      <a:pt x="914" y="1689"/>
                      <a:pt x="914" y="1689"/>
                    </a:cubicBezTo>
                    <a:cubicBezTo>
                      <a:pt x="920" y="1690"/>
                      <a:pt x="920" y="1690"/>
                      <a:pt x="920" y="1690"/>
                    </a:cubicBezTo>
                    <a:cubicBezTo>
                      <a:pt x="925" y="1692"/>
                      <a:pt x="925" y="1692"/>
                      <a:pt x="925" y="1692"/>
                    </a:cubicBezTo>
                    <a:cubicBezTo>
                      <a:pt x="931" y="1693"/>
                      <a:pt x="931" y="1693"/>
                      <a:pt x="931" y="1693"/>
                    </a:cubicBezTo>
                    <a:cubicBezTo>
                      <a:pt x="937" y="1694"/>
                      <a:pt x="937" y="1694"/>
                      <a:pt x="937" y="1694"/>
                    </a:cubicBezTo>
                    <a:cubicBezTo>
                      <a:pt x="942" y="1694"/>
                      <a:pt x="942" y="1694"/>
                      <a:pt x="942" y="1694"/>
                    </a:cubicBezTo>
                    <a:cubicBezTo>
                      <a:pt x="948" y="1695"/>
                      <a:pt x="948" y="1695"/>
                      <a:pt x="948" y="1695"/>
                    </a:cubicBezTo>
                    <a:cubicBezTo>
                      <a:pt x="954" y="1696"/>
                      <a:pt x="954" y="1696"/>
                      <a:pt x="954" y="1696"/>
                    </a:cubicBezTo>
                    <a:cubicBezTo>
                      <a:pt x="959" y="1696"/>
                      <a:pt x="959" y="1696"/>
                      <a:pt x="959" y="1696"/>
                    </a:cubicBezTo>
                    <a:cubicBezTo>
                      <a:pt x="965" y="1697"/>
                      <a:pt x="965" y="1697"/>
                      <a:pt x="965" y="1697"/>
                    </a:cubicBezTo>
                    <a:cubicBezTo>
                      <a:pt x="971" y="1697"/>
                      <a:pt x="971" y="1697"/>
                      <a:pt x="971" y="1697"/>
                    </a:cubicBezTo>
                    <a:cubicBezTo>
                      <a:pt x="976" y="1697"/>
                      <a:pt x="976" y="1697"/>
                      <a:pt x="976" y="1697"/>
                    </a:cubicBezTo>
                    <a:cubicBezTo>
                      <a:pt x="982" y="1697"/>
                      <a:pt x="982" y="1697"/>
                      <a:pt x="982" y="1697"/>
                    </a:cubicBezTo>
                    <a:cubicBezTo>
                      <a:pt x="988" y="1697"/>
                      <a:pt x="988" y="1697"/>
                      <a:pt x="988" y="1697"/>
                    </a:cubicBezTo>
                    <a:cubicBezTo>
                      <a:pt x="993" y="1697"/>
                      <a:pt x="993" y="1697"/>
                      <a:pt x="993" y="1697"/>
                    </a:cubicBezTo>
                    <a:cubicBezTo>
                      <a:pt x="999" y="1696"/>
                      <a:pt x="999" y="1696"/>
                      <a:pt x="999" y="1696"/>
                    </a:cubicBezTo>
                    <a:cubicBezTo>
                      <a:pt x="1005" y="1696"/>
                      <a:pt x="1005" y="1696"/>
                      <a:pt x="1005" y="1696"/>
                    </a:cubicBezTo>
                    <a:cubicBezTo>
                      <a:pt x="1010" y="1695"/>
                      <a:pt x="1010" y="1695"/>
                      <a:pt x="1010" y="1695"/>
                    </a:cubicBezTo>
                    <a:cubicBezTo>
                      <a:pt x="1016" y="1695"/>
                      <a:pt x="1016" y="1695"/>
                      <a:pt x="1016" y="1695"/>
                    </a:cubicBezTo>
                    <a:cubicBezTo>
                      <a:pt x="1022" y="1694"/>
                      <a:pt x="1022" y="1694"/>
                      <a:pt x="1022" y="1694"/>
                    </a:cubicBezTo>
                    <a:cubicBezTo>
                      <a:pt x="1027" y="1693"/>
                      <a:pt x="1027" y="1693"/>
                      <a:pt x="1027" y="1693"/>
                    </a:cubicBezTo>
                    <a:cubicBezTo>
                      <a:pt x="1033" y="1692"/>
                      <a:pt x="1033" y="1692"/>
                      <a:pt x="1033" y="1692"/>
                    </a:cubicBezTo>
                    <a:cubicBezTo>
                      <a:pt x="1039" y="1691"/>
                      <a:pt x="1039" y="1691"/>
                      <a:pt x="1039" y="1691"/>
                    </a:cubicBezTo>
                    <a:cubicBezTo>
                      <a:pt x="1044" y="1690"/>
                      <a:pt x="1044" y="1690"/>
                      <a:pt x="1044" y="1690"/>
                    </a:cubicBezTo>
                    <a:cubicBezTo>
                      <a:pt x="1050" y="1688"/>
                      <a:pt x="1050" y="1688"/>
                      <a:pt x="1050" y="1688"/>
                    </a:cubicBezTo>
                    <a:cubicBezTo>
                      <a:pt x="1056" y="1687"/>
                      <a:pt x="1056" y="1687"/>
                      <a:pt x="1056" y="1687"/>
                    </a:cubicBezTo>
                    <a:cubicBezTo>
                      <a:pt x="1061" y="1685"/>
                      <a:pt x="1061" y="1685"/>
                      <a:pt x="1061" y="1685"/>
                    </a:cubicBezTo>
                    <a:cubicBezTo>
                      <a:pt x="1067" y="1684"/>
                      <a:pt x="1067" y="1684"/>
                      <a:pt x="1067" y="1684"/>
                    </a:cubicBezTo>
                    <a:cubicBezTo>
                      <a:pt x="1073" y="1682"/>
                      <a:pt x="1073" y="1682"/>
                      <a:pt x="1073" y="1682"/>
                    </a:cubicBezTo>
                    <a:cubicBezTo>
                      <a:pt x="1078" y="1680"/>
                      <a:pt x="1078" y="1680"/>
                      <a:pt x="1078" y="1680"/>
                    </a:cubicBezTo>
                    <a:cubicBezTo>
                      <a:pt x="1084" y="1678"/>
                      <a:pt x="1084" y="1678"/>
                      <a:pt x="1084" y="1678"/>
                    </a:cubicBezTo>
                    <a:cubicBezTo>
                      <a:pt x="1090" y="1676"/>
                      <a:pt x="1090" y="1676"/>
                      <a:pt x="1090" y="1676"/>
                    </a:cubicBezTo>
                    <a:cubicBezTo>
                      <a:pt x="1095" y="1674"/>
                      <a:pt x="1095" y="1674"/>
                      <a:pt x="1095" y="1674"/>
                    </a:cubicBezTo>
                    <a:cubicBezTo>
                      <a:pt x="1101" y="1671"/>
                      <a:pt x="1101" y="1671"/>
                      <a:pt x="1101" y="1671"/>
                    </a:cubicBezTo>
                    <a:cubicBezTo>
                      <a:pt x="1107" y="1669"/>
                      <a:pt x="1107" y="1669"/>
                      <a:pt x="1107" y="1669"/>
                    </a:cubicBezTo>
                    <a:cubicBezTo>
                      <a:pt x="1112" y="1666"/>
                      <a:pt x="1112" y="1666"/>
                      <a:pt x="1112" y="1666"/>
                    </a:cubicBezTo>
                    <a:cubicBezTo>
                      <a:pt x="1118" y="1664"/>
                      <a:pt x="1118" y="1664"/>
                      <a:pt x="1118" y="1664"/>
                    </a:cubicBezTo>
                    <a:cubicBezTo>
                      <a:pt x="1124" y="1661"/>
                      <a:pt x="1124" y="1661"/>
                      <a:pt x="1124" y="1661"/>
                    </a:cubicBezTo>
                    <a:cubicBezTo>
                      <a:pt x="1129" y="1658"/>
                      <a:pt x="1129" y="1658"/>
                      <a:pt x="1129" y="1658"/>
                    </a:cubicBezTo>
                    <a:cubicBezTo>
                      <a:pt x="1135" y="1655"/>
                      <a:pt x="1135" y="1655"/>
                      <a:pt x="1135" y="1655"/>
                    </a:cubicBezTo>
                    <a:cubicBezTo>
                      <a:pt x="1141" y="1652"/>
                      <a:pt x="1141" y="1652"/>
                      <a:pt x="1141" y="1652"/>
                    </a:cubicBezTo>
                    <a:cubicBezTo>
                      <a:pt x="1146" y="1648"/>
                      <a:pt x="1146" y="1648"/>
                      <a:pt x="1146" y="1648"/>
                    </a:cubicBezTo>
                    <a:cubicBezTo>
                      <a:pt x="1152" y="1645"/>
                      <a:pt x="1152" y="1645"/>
                      <a:pt x="1152" y="1645"/>
                    </a:cubicBezTo>
                    <a:cubicBezTo>
                      <a:pt x="1158" y="1642"/>
                      <a:pt x="1158" y="1642"/>
                      <a:pt x="1158" y="1642"/>
                    </a:cubicBezTo>
                    <a:cubicBezTo>
                      <a:pt x="1163" y="1638"/>
                      <a:pt x="1163" y="1638"/>
                      <a:pt x="1163" y="1638"/>
                    </a:cubicBezTo>
                    <a:cubicBezTo>
                      <a:pt x="1169" y="1634"/>
                      <a:pt x="1169" y="1634"/>
                      <a:pt x="1169" y="1634"/>
                    </a:cubicBezTo>
                    <a:cubicBezTo>
                      <a:pt x="1175" y="1630"/>
                      <a:pt x="1175" y="1630"/>
                      <a:pt x="1175" y="1630"/>
                    </a:cubicBezTo>
                    <a:cubicBezTo>
                      <a:pt x="1180" y="1627"/>
                      <a:pt x="1180" y="1627"/>
                      <a:pt x="1180" y="1627"/>
                    </a:cubicBezTo>
                    <a:cubicBezTo>
                      <a:pt x="1186" y="1622"/>
                      <a:pt x="1186" y="1622"/>
                      <a:pt x="1186" y="1622"/>
                    </a:cubicBezTo>
                    <a:cubicBezTo>
                      <a:pt x="1192" y="1618"/>
                      <a:pt x="1192" y="1618"/>
                      <a:pt x="1192" y="1618"/>
                    </a:cubicBezTo>
                    <a:cubicBezTo>
                      <a:pt x="1197" y="1614"/>
                      <a:pt x="1197" y="1614"/>
                      <a:pt x="1197" y="1614"/>
                    </a:cubicBezTo>
                    <a:cubicBezTo>
                      <a:pt x="1203" y="1610"/>
                      <a:pt x="1203" y="1610"/>
                      <a:pt x="1203" y="1610"/>
                    </a:cubicBezTo>
                    <a:cubicBezTo>
                      <a:pt x="1209" y="1605"/>
                      <a:pt x="1209" y="1605"/>
                      <a:pt x="1209" y="1605"/>
                    </a:cubicBezTo>
                    <a:cubicBezTo>
                      <a:pt x="1214" y="1601"/>
                      <a:pt x="1214" y="1601"/>
                      <a:pt x="1214" y="1601"/>
                    </a:cubicBezTo>
                    <a:cubicBezTo>
                      <a:pt x="1220" y="1596"/>
                      <a:pt x="1220" y="1596"/>
                      <a:pt x="1220" y="1596"/>
                    </a:cubicBezTo>
                    <a:cubicBezTo>
                      <a:pt x="1226" y="1591"/>
                      <a:pt x="1226" y="1591"/>
                      <a:pt x="1226" y="1591"/>
                    </a:cubicBezTo>
                    <a:cubicBezTo>
                      <a:pt x="1231" y="1586"/>
                      <a:pt x="1231" y="1586"/>
                      <a:pt x="1231" y="1586"/>
                    </a:cubicBezTo>
                    <a:cubicBezTo>
                      <a:pt x="1237" y="1581"/>
                      <a:pt x="1237" y="1581"/>
                      <a:pt x="1237" y="1581"/>
                    </a:cubicBezTo>
                    <a:cubicBezTo>
                      <a:pt x="1243" y="1576"/>
                      <a:pt x="1243" y="1576"/>
                      <a:pt x="1243" y="1576"/>
                    </a:cubicBezTo>
                    <a:cubicBezTo>
                      <a:pt x="1248" y="1570"/>
                      <a:pt x="1248" y="1570"/>
                      <a:pt x="1248" y="1570"/>
                    </a:cubicBezTo>
                    <a:cubicBezTo>
                      <a:pt x="1254" y="1565"/>
                      <a:pt x="1254" y="1565"/>
                      <a:pt x="1254" y="1565"/>
                    </a:cubicBezTo>
                    <a:cubicBezTo>
                      <a:pt x="1260" y="1559"/>
                      <a:pt x="1260" y="1559"/>
                      <a:pt x="1260" y="1559"/>
                    </a:cubicBezTo>
                    <a:cubicBezTo>
                      <a:pt x="1265" y="1554"/>
                      <a:pt x="1265" y="1554"/>
                      <a:pt x="1265" y="1554"/>
                    </a:cubicBezTo>
                    <a:cubicBezTo>
                      <a:pt x="1271" y="1548"/>
                      <a:pt x="1271" y="1548"/>
                      <a:pt x="1271" y="1548"/>
                    </a:cubicBezTo>
                    <a:cubicBezTo>
                      <a:pt x="1277" y="1542"/>
                      <a:pt x="1277" y="1542"/>
                      <a:pt x="1277" y="1542"/>
                    </a:cubicBezTo>
                    <a:cubicBezTo>
                      <a:pt x="1282" y="1536"/>
                      <a:pt x="1282" y="1536"/>
                      <a:pt x="1282" y="1536"/>
                    </a:cubicBezTo>
                    <a:cubicBezTo>
                      <a:pt x="1288" y="1530"/>
                      <a:pt x="1288" y="1530"/>
                      <a:pt x="1288" y="1530"/>
                    </a:cubicBezTo>
                    <a:cubicBezTo>
                      <a:pt x="1294" y="1524"/>
                      <a:pt x="1294" y="1524"/>
                      <a:pt x="1294" y="1524"/>
                    </a:cubicBezTo>
                    <a:cubicBezTo>
                      <a:pt x="1299" y="1518"/>
                      <a:pt x="1299" y="1518"/>
                      <a:pt x="1299" y="1518"/>
                    </a:cubicBezTo>
                    <a:cubicBezTo>
                      <a:pt x="1305" y="1511"/>
                      <a:pt x="1305" y="1511"/>
                      <a:pt x="1305" y="1511"/>
                    </a:cubicBezTo>
                    <a:cubicBezTo>
                      <a:pt x="1311" y="1505"/>
                      <a:pt x="1311" y="1505"/>
                      <a:pt x="1311" y="1505"/>
                    </a:cubicBezTo>
                    <a:cubicBezTo>
                      <a:pt x="1316" y="1498"/>
                      <a:pt x="1316" y="1498"/>
                      <a:pt x="1316" y="1498"/>
                    </a:cubicBezTo>
                    <a:cubicBezTo>
                      <a:pt x="1322" y="1491"/>
                      <a:pt x="1322" y="1491"/>
                      <a:pt x="1322" y="1491"/>
                    </a:cubicBezTo>
                    <a:cubicBezTo>
                      <a:pt x="1328" y="1484"/>
                      <a:pt x="1328" y="1484"/>
                      <a:pt x="1328" y="1484"/>
                    </a:cubicBezTo>
                    <a:cubicBezTo>
                      <a:pt x="1333" y="1477"/>
                      <a:pt x="1333" y="1477"/>
                      <a:pt x="1333" y="1477"/>
                    </a:cubicBezTo>
                    <a:cubicBezTo>
                      <a:pt x="1339" y="1470"/>
                      <a:pt x="1339" y="1470"/>
                      <a:pt x="1339" y="1470"/>
                    </a:cubicBezTo>
                    <a:cubicBezTo>
                      <a:pt x="1345" y="1463"/>
                      <a:pt x="1345" y="1463"/>
                      <a:pt x="1345" y="1463"/>
                    </a:cubicBezTo>
                    <a:cubicBezTo>
                      <a:pt x="1350" y="1456"/>
                      <a:pt x="1350" y="1456"/>
                      <a:pt x="1350" y="1456"/>
                    </a:cubicBezTo>
                    <a:cubicBezTo>
                      <a:pt x="1356" y="1448"/>
                      <a:pt x="1356" y="1448"/>
                      <a:pt x="1356" y="1448"/>
                    </a:cubicBezTo>
                    <a:cubicBezTo>
                      <a:pt x="1362" y="1441"/>
                      <a:pt x="1362" y="1441"/>
                      <a:pt x="1362" y="1441"/>
                    </a:cubicBezTo>
                    <a:cubicBezTo>
                      <a:pt x="1367" y="1433"/>
                      <a:pt x="1367" y="1433"/>
                      <a:pt x="1367" y="1433"/>
                    </a:cubicBezTo>
                    <a:cubicBezTo>
                      <a:pt x="1373" y="1425"/>
                      <a:pt x="1373" y="1425"/>
                      <a:pt x="1373" y="1425"/>
                    </a:cubicBezTo>
                    <a:cubicBezTo>
                      <a:pt x="1379" y="1417"/>
                      <a:pt x="1379" y="1417"/>
                      <a:pt x="1379" y="1417"/>
                    </a:cubicBezTo>
                    <a:cubicBezTo>
                      <a:pt x="1384" y="1409"/>
                      <a:pt x="1384" y="1409"/>
                      <a:pt x="1384" y="1409"/>
                    </a:cubicBezTo>
                    <a:cubicBezTo>
                      <a:pt x="1390" y="1401"/>
                      <a:pt x="1390" y="1401"/>
                      <a:pt x="1390" y="1401"/>
                    </a:cubicBezTo>
                    <a:cubicBezTo>
                      <a:pt x="1393" y="1397"/>
                      <a:pt x="1393" y="1397"/>
                      <a:pt x="1393" y="1397"/>
                    </a:cubicBezTo>
                    <a:cubicBezTo>
                      <a:pt x="1396" y="1393"/>
                      <a:pt x="1396" y="1393"/>
                      <a:pt x="1396" y="1393"/>
                    </a:cubicBezTo>
                    <a:cubicBezTo>
                      <a:pt x="1399" y="1389"/>
                      <a:pt x="1399" y="1389"/>
                      <a:pt x="1399" y="1389"/>
                    </a:cubicBezTo>
                    <a:cubicBezTo>
                      <a:pt x="1401" y="1384"/>
                      <a:pt x="1401" y="1384"/>
                      <a:pt x="1401" y="1384"/>
                    </a:cubicBezTo>
                    <a:cubicBezTo>
                      <a:pt x="1404" y="1380"/>
                      <a:pt x="1404" y="1380"/>
                      <a:pt x="1404" y="1380"/>
                    </a:cubicBezTo>
                    <a:cubicBezTo>
                      <a:pt x="1407" y="1376"/>
                      <a:pt x="1407" y="1376"/>
                      <a:pt x="1407" y="1376"/>
                    </a:cubicBezTo>
                    <a:cubicBezTo>
                      <a:pt x="1410" y="1372"/>
                      <a:pt x="1410" y="1372"/>
                      <a:pt x="1410" y="1372"/>
                    </a:cubicBezTo>
                    <a:cubicBezTo>
                      <a:pt x="1413" y="1367"/>
                      <a:pt x="1413" y="1367"/>
                      <a:pt x="1413" y="1367"/>
                    </a:cubicBezTo>
                    <a:cubicBezTo>
                      <a:pt x="1416" y="1363"/>
                      <a:pt x="1416" y="1363"/>
                      <a:pt x="1416" y="1363"/>
                    </a:cubicBezTo>
                    <a:cubicBezTo>
                      <a:pt x="1419" y="1359"/>
                      <a:pt x="1419" y="1359"/>
                      <a:pt x="1419" y="1359"/>
                    </a:cubicBezTo>
                    <a:cubicBezTo>
                      <a:pt x="1421" y="1354"/>
                      <a:pt x="1421" y="1354"/>
                      <a:pt x="1421" y="1354"/>
                    </a:cubicBezTo>
                    <a:cubicBezTo>
                      <a:pt x="1424" y="1350"/>
                      <a:pt x="1424" y="1350"/>
                      <a:pt x="1424" y="1350"/>
                    </a:cubicBezTo>
                    <a:cubicBezTo>
                      <a:pt x="1427" y="1345"/>
                      <a:pt x="1427" y="1345"/>
                      <a:pt x="1427" y="1345"/>
                    </a:cubicBezTo>
                    <a:cubicBezTo>
                      <a:pt x="1430" y="1341"/>
                      <a:pt x="1430" y="1341"/>
                      <a:pt x="1430" y="1341"/>
                    </a:cubicBezTo>
                    <a:cubicBezTo>
                      <a:pt x="1433" y="1336"/>
                      <a:pt x="1433" y="1336"/>
                      <a:pt x="1433" y="1336"/>
                    </a:cubicBezTo>
                    <a:cubicBezTo>
                      <a:pt x="1438" y="1327"/>
                      <a:pt x="1438" y="1327"/>
                      <a:pt x="1438" y="1327"/>
                    </a:cubicBezTo>
                    <a:cubicBezTo>
                      <a:pt x="1441" y="1323"/>
                      <a:pt x="1441" y="1323"/>
                      <a:pt x="1441" y="1323"/>
                    </a:cubicBezTo>
                    <a:cubicBezTo>
                      <a:pt x="1444" y="1318"/>
                      <a:pt x="1444" y="1318"/>
                      <a:pt x="1444" y="1318"/>
                    </a:cubicBezTo>
                    <a:cubicBezTo>
                      <a:pt x="1447" y="1313"/>
                      <a:pt x="1447" y="1313"/>
                      <a:pt x="1447" y="1313"/>
                    </a:cubicBezTo>
                    <a:cubicBezTo>
                      <a:pt x="1450" y="1309"/>
                      <a:pt x="1450" y="1309"/>
                      <a:pt x="1450" y="1309"/>
                    </a:cubicBezTo>
                    <a:cubicBezTo>
                      <a:pt x="1453" y="1304"/>
                      <a:pt x="1453" y="1304"/>
                      <a:pt x="1453" y="1304"/>
                    </a:cubicBezTo>
                    <a:cubicBezTo>
                      <a:pt x="1455" y="1299"/>
                      <a:pt x="1455" y="1299"/>
                      <a:pt x="1455" y="1299"/>
                    </a:cubicBezTo>
                    <a:cubicBezTo>
                      <a:pt x="1458" y="1295"/>
                      <a:pt x="1458" y="1295"/>
                      <a:pt x="1458" y="1295"/>
                    </a:cubicBezTo>
                    <a:cubicBezTo>
                      <a:pt x="1461" y="1290"/>
                      <a:pt x="1461" y="1290"/>
                      <a:pt x="1461" y="1290"/>
                    </a:cubicBezTo>
                    <a:cubicBezTo>
                      <a:pt x="1464" y="1285"/>
                      <a:pt x="1464" y="1285"/>
                      <a:pt x="1464" y="1285"/>
                    </a:cubicBezTo>
                    <a:cubicBezTo>
                      <a:pt x="1467" y="1280"/>
                      <a:pt x="1467" y="1280"/>
                      <a:pt x="1467" y="1280"/>
                    </a:cubicBezTo>
                    <a:cubicBezTo>
                      <a:pt x="1470" y="1275"/>
                      <a:pt x="1470" y="1275"/>
                      <a:pt x="1470" y="1275"/>
                    </a:cubicBezTo>
                    <a:cubicBezTo>
                      <a:pt x="1472" y="1270"/>
                      <a:pt x="1472" y="1270"/>
                      <a:pt x="1472" y="1270"/>
                    </a:cubicBezTo>
                    <a:cubicBezTo>
                      <a:pt x="1475" y="1265"/>
                      <a:pt x="1475" y="1265"/>
                      <a:pt x="1475" y="1265"/>
                    </a:cubicBezTo>
                    <a:cubicBezTo>
                      <a:pt x="1478" y="1260"/>
                      <a:pt x="1478" y="1260"/>
                      <a:pt x="1478" y="1260"/>
                    </a:cubicBezTo>
                    <a:cubicBezTo>
                      <a:pt x="1481" y="1255"/>
                      <a:pt x="1481" y="1255"/>
                      <a:pt x="1481" y="1255"/>
                    </a:cubicBezTo>
                    <a:cubicBezTo>
                      <a:pt x="1484" y="1250"/>
                      <a:pt x="1484" y="1250"/>
                      <a:pt x="1484" y="1250"/>
                    </a:cubicBezTo>
                    <a:cubicBezTo>
                      <a:pt x="1487" y="1245"/>
                      <a:pt x="1487" y="1245"/>
                      <a:pt x="1487" y="1245"/>
                    </a:cubicBezTo>
                    <a:cubicBezTo>
                      <a:pt x="1489" y="1240"/>
                      <a:pt x="1489" y="1240"/>
                      <a:pt x="1489" y="1240"/>
                    </a:cubicBezTo>
                    <a:cubicBezTo>
                      <a:pt x="1492" y="1235"/>
                      <a:pt x="1492" y="1235"/>
                      <a:pt x="1492" y="1235"/>
                    </a:cubicBezTo>
                    <a:cubicBezTo>
                      <a:pt x="1495" y="1230"/>
                      <a:pt x="1495" y="1230"/>
                      <a:pt x="1495" y="1230"/>
                    </a:cubicBezTo>
                    <a:cubicBezTo>
                      <a:pt x="1498" y="1225"/>
                      <a:pt x="1498" y="1225"/>
                      <a:pt x="1498" y="1225"/>
                    </a:cubicBezTo>
                    <a:cubicBezTo>
                      <a:pt x="1501" y="1220"/>
                      <a:pt x="1501" y="1220"/>
                      <a:pt x="1501" y="1220"/>
                    </a:cubicBezTo>
                    <a:cubicBezTo>
                      <a:pt x="1504" y="1214"/>
                      <a:pt x="1504" y="1214"/>
                      <a:pt x="1504" y="1214"/>
                    </a:cubicBezTo>
                    <a:cubicBezTo>
                      <a:pt x="1506" y="1209"/>
                      <a:pt x="1506" y="1209"/>
                      <a:pt x="1506" y="1209"/>
                    </a:cubicBezTo>
                    <a:cubicBezTo>
                      <a:pt x="1509" y="1204"/>
                      <a:pt x="1509" y="1204"/>
                      <a:pt x="1509" y="1204"/>
                    </a:cubicBezTo>
                    <a:cubicBezTo>
                      <a:pt x="1512" y="1199"/>
                      <a:pt x="1512" y="1199"/>
                      <a:pt x="1512" y="1199"/>
                    </a:cubicBezTo>
                    <a:cubicBezTo>
                      <a:pt x="1515" y="1193"/>
                      <a:pt x="1515" y="1193"/>
                      <a:pt x="1515" y="1193"/>
                    </a:cubicBezTo>
                    <a:cubicBezTo>
                      <a:pt x="1518" y="1188"/>
                      <a:pt x="1518" y="1188"/>
                      <a:pt x="1518" y="1188"/>
                    </a:cubicBezTo>
                    <a:cubicBezTo>
                      <a:pt x="1521" y="1183"/>
                      <a:pt x="1521" y="1183"/>
                      <a:pt x="1521" y="1183"/>
                    </a:cubicBezTo>
                    <a:cubicBezTo>
                      <a:pt x="1523" y="1177"/>
                      <a:pt x="1523" y="1177"/>
                      <a:pt x="1523" y="1177"/>
                    </a:cubicBezTo>
                    <a:cubicBezTo>
                      <a:pt x="1526" y="1172"/>
                      <a:pt x="1526" y="1172"/>
                      <a:pt x="1526" y="1172"/>
                    </a:cubicBezTo>
                    <a:cubicBezTo>
                      <a:pt x="1529" y="1166"/>
                      <a:pt x="1529" y="1166"/>
                      <a:pt x="1529" y="1166"/>
                    </a:cubicBezTo>
                    <a:cubicBezTo>
                      <a:pt x="1535" y="1155"/>
                      <a:pt x="1535" y="1155"/>
                      <a:pt x="1535" y="1155"/>
                    </a:cubicBezTo>
                    <a:cubicBezTo>
                      <a:pt x="1538" y="1150"/>
                      <a:pt x="1538" y="1150"/>
                      <a:pt x="1538" y="1150"/>
                    </a:cubicBezTo>
                    <a:cubicBezTo>
                      <a:pt x="1540" y="1144"/>
                      <a:pt x="1540" y="1144"/>
                      <a:pt x="1540" y="1144"/>
                    </a:cubicBezTo>
                    <a:cubicBezTo>
                      <a:pt x="1543" y="1138"/>
                      <a:pt x="1543" y="1138"/>
                      <a:pt x="1543" y="1138"/>
                    </a:cubicBezTo>
                    <a:cubicBezTo>
                      <a:pt x="1546" y="1133"/>
                      <a:pt x="1546" y="1133"/>
                      <a:pt x="1546" y="1133"/>
                    </a:cubicBezTo>
                    <a:cubicBezTo>
                      <a:pt x="1549" y="1127"/>
                      <a:pt x="1549" y="1127"/>
                      <a:pt x="1549" y="1127"/>
                    </a:cubicBezTo>
                    <a:cubicBezTo>
                      <a:pt x="1552" y="1121"/>
                      <a:pt x="1552" y="1121"/>
                      <a:pt x="1552" y="1121"/>
                    </a:cubicBezTo>
                    <a:cubicBezTo>
                      <a:pt x="1555" y="1116"/>
                      <a:pt x="1555" y="1116"/>
                      <a:pt x="1555" y="1116"/>
                    </a:cubicBezTo>
                    <a:cubicBezTo>
                      <a:pt x="1557" y="1110"/>
                      <a:pt x="1557" y="1110"/>
                      <a:pt x="1557" y="1110"/>
                    </a:cubicBezTo>
                    <a:cubicBezTo>
                      <a:pt x="1560" y="1104"/>
                      <a:pt x="1560" y="1104"/>
                      <a:pt x="1560" y="1104"/>
                    </a:cubicBezTo>
                    <a:cubicBezTo>
                      <a:pt x="1563" y="1098"/>
                      <a:pt x="1563" y="1098"/>
                      <a:pt x="1563" y="1098"/>
                    </a:cubicBezTo>
                    <a:cubicBezTo>
                      <a:pt x="1566" y="1093"/>
                      <a:pt x="1566" y="1093"/>
                      <a:pt x="1566" y="1093"/>
                    </a:cubicBezTo>
                    <a:cubicBezTo>
                      <a:pt x="1569" y="1087"/>
                      <a:pt x="1569" y="1087"/>
                      <a:pt x="1569" y="1087"/>
                    </a:cubicBezTo>
                    <a:cubicBezTo>
                      <a:pt x="1572" y="1081"/>
                      <a:pt x="1572" y="1081"/>
                      <a:pt x="1572" y="1081"/>
                    </a:cubicBezTo>
                    <a:cubicBezTo>
                      <a:pt x="1574" y="1075"/>
                      <a:pt x="1574" y="1075"/>
                      <a:pt x="1574" y="1075"/>
                    </a:cubicBezTo>
                    <a:cubicBezTo>
                      <a:pt x="1577" y="1069"/>
                      <a:pt x="1577" y="1069"/>
                      <a:pt x="1577" y="1069"/>
                    </a:cubicBezTo>
                    <a:cubicBezTo>
                      <a:pt x="1580" y="1063"/>
                      <a:pt x="1580" y="1063"/>
                      <a:pt x="1580" y="1063"/>
                    </a:cubicBezTo>
                    <a:cubicBezTo>
                      <a:pt x="1583" y="1057"/>
                      <a:pt x="1583" y="1057"/>
                      <a:pt x="1583" y="1057"/>
                    </a:cubicBezTo>
                    <a:cubicBezTo>
                      <a:pt x="1586" y="1051"/>
                      <a:pt x="1586" y="1051"/>
                      <a:pt x="1586" y="1051"/>
                    </a:cubicBezTo>
                    <a:cubicBezTo>
                      <a:pt x="1589" y="1045"/>
                      <a:pt x="1589" y="1045"/>
                      <a:pt x="1589" y="1045"/>
                    </a:cubicBezTo>
                    <a:cubicBezTo>
                      <a:pt x="1591" y="1039"/>
                      <a:pt x="1591" y="1039"/>
                      <a:pt x="1591" y="1039"/>
                    </a:cubicBezTo>
                    <a:cubicBezTo>
                      <a:pt x="1594" y="1033"/>
                      <a:pt x="1594" y="1033"/>
                      <a:pt x="1594" y="1033"/>
                    </a:cubicBezTo>
                    <a:cubicBezTo>
                      <a:pt x="1597" y="1026"/>
                      <a:pt x="1597" y="1026"/>
                      <a:pt x="1597" y="1026"/>
                    </a:cubicBezTo>
                    <a:cubicBezTo>
                      <a:pt x="1600" y="1020"/>
                      <a:pt x="1600" y="1020"/>
                      <a:pt x="1600" y="1020"/>
                    </a:cubicBezTo>
                    <a:cubicBezTo>
                      <a:pt x="1603" y="1014"/>
                      <a:pt x="1603" y="1014"/>
                      <a:pt x="1603" y="1014"/>
                    </a:cubicBezTo>
                    <a:cubicBezTo>
                      <a:pt x="1606" y="1008"/>
                      <a:pt x="1606" y="1008"/>
                      <a:pt x="1606" y="1008"/>
                    </a:cubicBezTo>
                    <a:cubicBezTo>
                      <a:pt x="1608" y="1002"/>
                      <a:pt x="1608" y="1002"/>
                      <a:pt x="1608" y="1002"/>
                    </a:cubicBezTo>
                    <a:cubicBezTo>
                      <a:pt x="1611" y="995"/>
                      <a:pt x="1611" y="995"/>
                      <a:pt x="1611" y="995"/>
                    </a:cubicBezTo>
                    <a:cubicBezTo>
                      <a:pt x="1614" y="989"/>
                      <a:pt x="1614" y="989"/>
                      <a:pt x="1614" y="989"/>
                    </a:cubicBezTo>
                    <a:cubicBezTo>
                      <a:pt x="1617" y="983"/>
                      <a:pt x="1617" y="983"/>
                      <a:pt x="1617" y="983"/>
                    </a:cubicBezTo>
                    <a:cubicBezTo>
                      <a:pt x="1620" y="976"/>
                      <a:pt x="1620" y="976"/>
                      <a:pt x="1620" y="976"/>
                    </a:cubicBezTo>
                    <a:cubicBezTo>
                      <a:pt x="1623" y="970"/>
                      <a:pt x="1623" y="970"/>
                      <a:pt x="1623" y="970"/>
                    </a:cubicBezTo>
                    <a:cubicBezTo>
                      <a:pt x="1625" y="963"/>
                      <a:pt x="1625" y="963"/>
                      <a:pt x="1625" y="963"/>
                    </a:cubicBezTo>
                    <a:cubicBezTo>
                      <a:pt x="1628" y="957"/>
                      <a:pt x="1628" y="957"/>
                      <a:pt x="1628" y="957"/>
                    </a:cubicBezTo>
                    <a:cubicBezTo>
                      <a:pt x="1631" y="950"/>
                      <a:pt x="1631" y="950"/>
                      <a:pt x="1631" y="950"/>
                    </a:cubicBezTo>
                    <a:cubicBezTo>
                      <a:pt x="1634" y="944"/>
                      <a:pt x="1634" y="944"/>
                      <a:pt x="1634" y="944"/>
                    </a:cubicBezTo>
                    <a:cubicBezTo>
                      <a:pt x="1637" y="937"/>
                      <a:pt x="1637" y="937"/>
                      <a:pt x="1637" y="937"/>
                    </a:cubicBezTo>
                    <a:cubicBezTo>
                      <a:pt x="1640" y="931"/>
                      <a:pt x="1640" y="931"/>
                      <a:pt x="1640" y="931"/>
                    </a:cubicBezTo>
                    <a:cubicBezTo>
                      <a:pt x="1642" y="924"/>
                      <a:pt x="1642" y="924"/>
                      <a:pt x="1642" y="924"/>
                    </a:cubicBezTo>
                    <a:cubicBezTo>
                      <a:pt x="1645" y="918"/>
                      <a:pt x="1645" y="918"/>
                      <a:pt x="1645" y="918"/>
                    </a:cubicBezTo>
                    <a:cubicBezTo>
                      <a:pt x="1648" y="911"/>
                      <a:pt x="1648" y="911"/>
                      <a:pt x="1648" y="911"/>
                    </a:cubicBezTo>
                    <a:cubicBezTo>
                      <a:pt x="1651" y="904"/>
                      <a:pt x="1651" y="904"/>
                      <a:pt x="1651" y="904"/>
                    </a:cubicBezTo>
                    <a:cubicBezTo>
                      <a:pt x="1654" y="897"/>
                      <a:pt x="1654" y="897"/>
                      <a:pt x="1654" y="897"/>
                    </a:cubicBezTo>
                    <a:cubicBezTo>
                      <a:pt x="1657" y="891"/>
                      <a:pt x="1657" y="891"/>
                      <a:pt x="1657" y="891"/>
                    </a:cubicBezTo>
                    <a:cubicBezTo>
                      <a:pt x="1659" y="884"/>
                      <a:pt x="1659" y="884"/>
                      <a:pt x="1659" y="884"/>
                    </a:cubicBezTo>
                    <a:cubicBezTo>
                      <a:pt x="1662" y="877"/>
                      <a:pt x="1662" y="877"/>
                      <a:pt x="1662" y="877"/>
                    </a:cubicBezTo>
                    <a:cubicBezTo>
                      <a:pt x="1665" y="870"/>
                      <a:pt x="1665" y="870"/>
                      <a:pt x="1665" y="870"/>
                    </a:cubicBezTo>
                    <a:cubicBezTo>
                      <a:pt x="1668" y="863"/>
                      <a:pt x="1668" y="863"/>
                      <a:pt x="1668" y="863"/>
                    </a:cubicBezTo>
                    <a:cubicBezTo>
                      <a:pt x="1671" y="857"/>
                      <a:pt x="1671" y="857"/>
                      <a:pt x="1671" y="857"/>
                    </a:cubicBezTo>
                    <a:cubicBezTo>
                      <a:pt x="1674" y="850"/>
                      <a:pt x="1674" y="850"/>
                      <a:pt x="1674" y="850"/>
                    </a:cubicBezTo>
                    <a:cubicBezTo>
                      <a:pt x="1676" y="843"/>
                      <a:pt x="1676" y="843"/>
                      <a:pt x="1676" y="843"/>
                    </a:cubicBezTo>
                    <a:cubicBezTo>
                      <a:pt x="1679" y="836"/>
                      <a:pt x="1679" y="836"/>
                      <a:pt x="1679" y="836"/>
                    </a:cubicBezTo>
                    <a:cubicBezTo>
                      <a:pt x="1682" y="829"/>
                      <a:pt x="1682" y="829"/>
                      <a:pt x="1682" y="829"/>
                    </a:cubicBezTo>
                    <a:cubicBezTo>
                      <a:pt x="1685" y="822"/>
                      <a:pt x="1685" y="822"/>
                      <a:pt x="1685" y="822"/>
                    </a:cubicBezTo>
                    <a:cubicBezTo>
                      <a:pt x="1688" y="815"/>
                      <a:pt x="1688" y="815"/>
                      <a:pt x="1688" y="815"/>
                    </a:cubicBezTo>
                    <a:cubicBezTo>
                      <a:pt x="1691" y="808"/>
                      <a:pt x="1691" y="808"/>
                      <a:pt x="1691" y="808"/>
                    </a:cubicBezTo>
                    <a:cubicBezTo>
                      <a:pt x="1694" y="800"/>
                      <a:pt x="1694" y="800"/>
                      <a:pt x="1694" y="800"/>
                    </a:cubicBezTo>
                    <a:cubicBezTo>
                      <a:pt x="1696" y="793"/>
                      <a:pt x="1696" y="793"/>
                      <a:pt x="1696" y="793"/>
                    </a:cubicBezTo>
                    <a:cubicBezTo>
                      <a:pt x="1699" y="786"/>
                      <a:pt x="1699" y="786"/>
                      <a:pt x="1699" y="786"/>
                    </a:cubicBezTo>
                    <a:cubicBezTo>
                      <a:pt x="1702" y="779"/>
                      <a:pt x="1702" y="779"/>
                      <a:pt x="1702" y="779"/>
                    </a:cubicBezTo>
                    <a:cubicBezTo>
                      <a:pt x="1705" y="772"/>
                      <a:pt x="1705" y="772"/>
                      <a:pt x="1705" y="772"/>
                    </a:cubicBezTo>
                    <a:cubicBezTo>
                      <a:pt x="1708" y="764"/>
                      <a:pt x="1708" y="764"/>
                      <a:pt x="1708" y="764"/>
                    </a:cubicBezTo>
                    <a:cubicBezTo>
                      <a:pt x="1711" y="757"/>
                      <a:pt x="1711" y="757"/>
                      <a:pt x="1711" y="757"/>
                    </a:cubicBezTo>
                    <a:cubicBezTo>
                      <a:pt x="1713" y="750"/>
                      <a:pt x="1713" y="750"/>
                      <a:pt x="1713" y="750"/>
                    </a:cubicBezTo>
                    <a:cubicBezTo>
                      <a:pt x="1716" y="742"/>
                      <a:pt x="1716" y="742"/>
                      <a:pt x="1716" y="742"/>
                    </a:cubicBezTo>
                    <a:cubicBezTo>
                      <a:pt x="1719" y="735"/>
                      <a:pt x="1719" y="735"/>
                      <a:pt x="1719" y="735"/>
                    </a:cubicBezTo>
                    <a:cubicBezTo>
                      <a:pt x="1722" y="728"/>
                      <a:pt x="1722" y="728"/>
                      <a:pt x="1722" y="728"/>
                    </a:cubicBezTo>
                    <a:cubicBezTo>
                      <a:pt x="1725" y="720"/>
                      <a:pt x="1725" y="720"/>
                      <a:pt x="1725" y="720"/>
                    </a:cubicBezTo>
                    <a:cubicBezTo>
                      <a:pt x="1728" y="713"/>
                      <a:pt x="1728" y="713"/>
                      <a:pt x="1728" y="713"/>
                    </a:cubicBezTo>
                    <a:cubicBezTo>
                      <a:pt x="1730" y="705"/>
                      <a:pt x="1730" y="705"/>
                      <a:pt x="1730" y="705"/>
                    </a:cubicBezTo>
                    <a:cubicBezTo>
                      <a:pt x="1733" y="698"/>
                      <a:pt x="1733" y="698"/>
                      <a:pt x="1733" y="698"/>
                    </a:cubicBezTo>
                    <a:cubicBezTo>
                      <a:pt x="1736" y="690"/>
                      <a:pt x="1736" y="690"/>
                      <a:pt x="1736" y="690"/>
                    </a:cubicBezTo>
                    <a:cubicBezTo>
                      <a:pt x="1739" y="683"/>
                      <a:pt x="1739" y="683"/>
                      <a:pt x="1739" y="683"/>
                    </a:cubicBezTo>
                    <a:cubicBezTo>
                      <a:pt x="1742" y="675"/>
                      <a:pt x="1742" y="675"/>
                      <a:pt x="1742" y="675"/>
                    </a:cubicBezTo>
                    <a:cubicBezTo>
                      <a:pt x="1745" y="667"/>
                      <a:pt x="1745" y="667"/>
                      <a:pt x="1745" y="667"/>
                    </a:cubicBezTo>
                    <a:cubicBezTo>
                      <a:pt x="1747" y="660"/>
                      <a:pt x="1747" y="660"/>
                      <a:pt x="1747" y="660"/>
                    </a:cubicBezTo>
                    <a:cubicBezTo>
                      <a:pt x="1750" y="652"/>
                      <a:pt x="1750" y="652"/>
                      <a:pt x="1750" y="652"/>
                    </a:cubicBezTo>
                    <a:cubicBezTo>
                      <a:pt x="1753" y="644"/>
                      <a:pt x="1753" y="644"/>
                      <a:pt x="1753" y="644"/>
                    </a:cubicBezTo>
                    <a:cubicBezTo>
                      <a:pt x="1756" y="637"/>
                      <a:pt x="1756" y="637"/>
                      <a:pt x="1756" y="637"/>
                    </a:cubicBezTo>
                    <a:cubicBezTo>
                      <a:pt x="1759" y="629"/>
                      <a:pt x="1759" y="629"/>
                      <a:pt x="1759" y="629"/>
                    </a:cubicBezTo>
                    <a:cubicBezTo>
                      <a:pt x="1762" y="621"/>
                      <a:pt x="1762" y="621"/>
                      <a:pt x="1762" y="621"/>
                    </a:cubicBezTo>
                    <a:cubicBezTo>
                      <a:pt x="1764" y="613"/>
                      <a:pt x="1764" y="613"/>
                      <a:pt x="1764" y="613"/>
                    </a:cubicBezTo>
                    <a:cubicBezTo>
                      <a:pt x="1767" y="605"/>
                      <a:pt x="1767" y="605"/>
                      <a:pt x="1767" y="605"/>
                    </a:cubicBezTo>
                    <a:cubicBezTo>
                      <a:pt x="1770" y="598"/>
                      <a:pt x="1770" y="598"/>
                      <a:pt x="1770" y="598"/>
                    </a:cubicBezTo>
                    <a:cubicBezTo>
                      <a:pt x="1773" y="590"/>
                      <a:pt x="1773" y="590"/>
                      <a:pt x="1773" y="590"/>
                    </a:cubicBezTo>
                    <a:cubicBezTo>
                      <a:pt x="1776" y="582"/>
                      <a:pt x="1776" y="582"/>
                      <a:pt x="1776" y="582"/>
                    </a:cubicBezTo>
                    <a:cubicBezTo>
                      <a:pt x="1779" y="574"/>
                      <a:pt x="1779" y="574"/>
                      <a:pt x="1779" y="574"/>
                    </a:cubicBezTo>
                    <a:cubicBezTo>
                      <a:pt x="1781" y="566"/>
                      <a:pt x="1781" y="566"/>
                      <a:pt x="1781" y="566"/>
                    </a:cubicBezTo>
                    <a:cubicBezTo>
                      <a:pt x="1784" y="558"/>
                      <a:pt x="1784" y="558"/>
                      <a:pt x="1784" y="558"/>
                    </a:cubicBezTo>
                    <a:cubicBezTo>
                      <a:pt x="1787" y="550"/>
                      <a:pt x="1787" y="550"/>
                      <a:pt x="1787" y="550"/>
                    </a:cubicBezTo>
                    <a:cubicBezTo>
                      <a:pt x="1790" y="542"/>
                      <a:pt x="1790" y="542"/>
                      <a:pt x="1790" y="542"/>
                    </a:cubicBezTo>
                    <a:cubicBezTo>
                      <a:pt x="1793" y="533"/>
                      <a:pt x="1793" y="533"/>
                      <a:pt x="1793" y="533"/>
                    </a:cubicBezTo>
                    <a:cubicBezTo>
                      <a:pt x="1796" y="525"/>
                      <a:pt x="1796" y="525"/>
                      <a:pt x="1796" y="525"/>
                    </a:cubicBezTo>
                    <a:cubicBezTo>
                      <a:pt x="1798" y="517"/>
                      <a:pt x="1798" y="517"/>
                      <a:pt x="1798" y="517"/>
                    </a:cubicBezTo>
                    <a:cubicBezTo>
                      <a:pt x="1801" y="509"/>
                      <a:pt x="1801" y="509"/>
                      <a:pt x="1801" y="509"/>
                    </a:cubicBezTo>
                    <a:cubicBezTo>
                      <a:pt x="1804" y="501"/>
                      <a:pt x="1804" y="501"/>
                      <a:pt x="1804" y="501"/>
                    </a:cubicBezTo>
                    <a:cubicBezTo>
                      <a:pt x="1807" y="493"/>
                      <a:pt x="1807" y="493"/>
                      <a:pt x="1807" y="493"/>
                    </a:cubicBezTo>
                    <a:cubicBezTo>
                      <a:pt x="1810" y="484"/>
                      <a:pt x="1810" y="484"/>
                      <a:pt x="1810" y="484"/>
                    </a:cubicBezTo>
                    <a:cubicBezTo>
                      <a:pt x="1813" y="476"/>
                      <a:pt x="1813" y="476"/>
                      <a:pt x="1813" y="476"/>
                    </a:cubicBezTo>
                    <a:cubicBezTo>
                      <a:pt x="1815" y="468"/>
                      <a:pt x="1815" y="468"/>
                      <a:pt x="1815" y="468"/>
                    </a:cubicBezTo>
                    <a:cubicBezTo>
                      <a:pt x="1818" y="459"/>
                      <a:pt x="1818" y="459"/>
                      <a:pt x="1818" y="459"/>
                    </a:cubicBezTo>
                    <a:cubicBezTo>
                      <a:pt x="1821" y="451"/>
                      <a:pt x="1821" y="451"/>
                      <a:pt x="1821" y="451"/>
                    </a:cubicBezTo>
                    <a:cubicBezTo>
                      <a:pt x="1824" y="442"/>
                      <a:pt x="1824" y="442"/>
                      <a:pt x="1824" y="442"/>
                    </a:cubicBezTo>
                    <a:cubicBezTo>
                      <a:pt x="1827" y="434"/>
                      <a:pt x="1827" y="434"/>
                      <a:pt x="1827" y="434"/>
                    </a:cubicBezTo>
                    <a:cubicBezTo>
                      <a:pt x="1830" y="425"/>
                      <a:pt x="1830" y="425"/>
                      <a:pt x="1830" y="425"/>
                    </a:cubicBezTo>
                    <a:cubicBezTo>
                      <a:pt x="1832" y="417"/>
                      <a:pt x="1832" y="417"/>
                      <a:pt x="1832" y="417"/>
                    </a:cubicBezTo>
                    <a:cubicBezTo>
                      <a:pt x="1835" y="408"/>
                      <a:pt x="1835" y="408"/>
                      <a:pt x="1835" y="408"/>
                    </a:cubicBezTo>
                    <a:cubicBezTo>
                      <a:pt x="1838" y="400"/>
                      <a:pt x="1838" y="400"/>
                      <a:pt x="1838" y="400"/>
                    </a:cubicBezTo>
                    <a:cubicBezTo>
                      <a:pt x="1841" y="391"/>
                      <a:pt x="1841" y="391"/>
                      <a:pt x="1841" y="391"/>
                    </a:cubicBezTo>
                    <a:cubicBezTo>
                      <a:pt x="1844" y="383"/>
                      <a:pt x="1844" y="383"/>
                      <a:pt x="1844" y="383"/>
                    </a:cubicBezTo>
                    <a:cubicBezTo>
                      <a:pt x="1847" y="374"/>
                      <a:pt x="1847" y="374"/>
                      <a:pt x="1847" y="374"/>
                    </a:cubicBezTo>
                    <a:cubicBezTo>
                      <a:pt x="1849" y="365"/>
                      <a:pt x="1849" y="365"/>
                      <a:pt x="1849" y="365"/>
                    </a:cubicBezTo>
                    <a:cubicBezTo>
                      <a:pt x="1852" y="357"/>
                      <a:pt x="1852" y="357"/>
                      <a:pt x="1852" y="357"/>
                    </a:cubicBezTo>
                    <a:cubicBezTo>
                      <a:pt x="1855" y="348"/>
                      <a:pt x="1855" y="348"/>
                      <a:pt x="1855" y="348"/>
                    </a:cubicBezTo>
                    <a:cubicBezTo>
                      <a:pt x="1858" y="339"/>
                      <a:pt x="1858" y="339"/>
                      <a:pt x="1858" y="339"/>
                    </a:cubicBezTo>
                    <a:cubicBezTo>
                      <a:pt x="1861" y="330"/>
                      <a:pt x="1861" y="330"/>
                      <a:pt x="1861" y="330"/>
                    </a:cubicBezTo>
                    <a:cubicBezTo>
                      <a:pt x="1864" y="322"/>
                      <a:pt x="1864" y="322"/>
                      <a:pt x="1864" y="322"/>
                    </a:cubicBezTo>
                    <a:cubicBezTo>
                      <a:pt x="1866" y="313"/>
                      <a:pt x="1866" y="313"/>
                      <a:pt x="1866" y="313"/>
                    </a:cubicBezTo>
                    <a:cubicBezTo>
                      <a:pt x="1869" y="304"/>
                      <a:pt x="1869" y="304"/>
                      <a:pt x="1869" y="304"/>
                    </a:cubicBezTo>
                    <a:cubicBezTo>
                      <a:pt x="1872" y="295"/>
                      <a:pt x="1872" y="295"/>
                      <a:pt x="1872" y="295"/>
                    </a:cubicBezTo>
                    <a:cubicBezTo>
                      <a:pt x="1875" y="286"/>
                      <a:pt x="1875" y="286"/>
                      <a:pt x="1875" y="286"/>
                    </a:cubicBezTo>
                    <a:cubicBezTo>
                      <a:pt x="1878" y="277"/>
                      <a:pt x="1878" y="277"/>
                      <a:pt x="1878" y="277"/>
                    </a:cubicBezTo>
                    <a:cubicBezTo>
                      <a:pt x="1881" y="268"/>
                      <a:pt x="1881" y="268"/>
                      <a:pt x="1881" y="268"/>
                    </a:cubicBezTo>
                    <a:cubicBezTo>
                      <a:pt x="1883" y="259"/>
                      <a:pt x="1883" y="259"/>
                      <a:pt x="1883" y="259"/>
                    </a:cubicBezTo>
                    <a:cubicBezTo>
                      <a:pt x="1886" y="250"/>
                      <a:pt x="1886" y="250"/>
                      <a:pt x="1886" y="250"/>
                    </a:cubicBezTo>
                    <a:cubicBezTo>
                      <a:pt x="1889" y="241"/>
                      <a:pt x="1889" y="241"/>
                      <a:pt x="1889" y="241"/>
                    </a:cubicBezTo>
                    <a:cubicBezTo>
                      <a:pt x="1892" y="232"/>
                      <a:pt x="1892" y="232"/>
                      <a:pt x="1892" y="232"/>
                    </a:cubicBezTo>
                    <a:cubicBezTo>
                      <a:pt x="1895" y="223"/>
                      <a:pt x="1895" y="223"/>
                      <a:pt x="1895" y="223"/>
                    </a:cubicBezTo>
                    <a:cubicBezTo>
                      <a:pt x="1898" y="214"/>
                      <a:pt x="1898" y="214"/>
                      <a:pt x="1898" y="214"/>
                    </a:cubicBezTo>
                    <a:cubicBezTo>
                      <a:pt x="1900" y="204"/>
                      <a:pt x="1900" y="204"/>
                      <a:pt x="1900" y="204"/>
                    </a:cubicBezTo>
                    <a:cubicBezTo>
                      <a:pt x="1903" y="195"/>
                      <a:pt x="1903" y="195"/>
                      <a:pt x="1903" y="195"/>
                    </a:cubicBezTo>
                    <a:cubicBezTo>
                      <a:pt x="1906" y="186"/>
                      <a:pt x="1906" y="186"/>
                      <a:pt x="1906" y="186"/>
                    </a:cubicBezTo>
                    <a:cubicBezTo>
                      <a:pt x="1909" y="177"/>
                      <a:pt x="1909" y="177"/>
                      <a:pt x="1909" y="177"/>
                    </a:cubicBezTo>
                    <a:cubicBezTo>
                      <a:pt x="1912" y="167"/>
                      <a:pt x="1912" y="167"/>
                      <a:pt x="1912" y="167"/>
                    </a:cubicBezTo>
                    <a:cubicBezTo>
                      <a:pt x="1915" y="158"/>
                      <a:pt x="1915" y="158"/>
                      <a:pt x="1915" y="158"/>
                    </a:cubicBezTo>
                    <a:cubicBezTo>
                      <a:pt x="1917" y="149"/>
                      <a:pt x="1917" y="149"/>
                      <a:pt x="1917" y="149"/>
                    </a:cubicBezTo>
                    <a:cubicBezTo>
                      <a:pt x="1920" y="139"/>
                      <a:pt x="1920" y="139"/>
                      <a:pt x="1920" y="139"/>
                    </a:cubicBezTo>
                    <a:cubicBezTo>
                      <a:pt x="1923" y="130"/>
                      <a:pt x="1923" y="130"/>
                      <a:pt x="1923" y="130"/>
                    </a:cubicBezTo>
                    <a:cubicBezTo>
                      <a:pt x="1926" y="120"/>
                      <a:pt x="1926" y="120"/>
                      <a:pt x="1926" y="120"/>
                    </a:cubicBezTo>
                    <a:cubicBezTo>
                      <a:pt x="1929" y="111"/>
                      <a:pt x="1929" y="111"/>
                      <a:pt x="1929" y="111"/>
                    </a:cubicBezTo>
                    <a:cubicBezTo>
                      <a:pt x="1932" y="101"/>
                      <a:pt x="1932" y="101"/>
                      <a:pt x="1932" y="101"/>
                    </a:cubicBezTo>
                    <a:cubicBezTo>
                      <a:pt x="1934" y="92"/>
                      <a:pt x="1934" y="92"/>
                      <a:pt x="1934" y="92"/>
                    </a:cubicBezTo>
                    <a:cubicBezTo>
                      <a:pt x="1937" y="82"/>
                      <a:pt x="1937" y="82"/>
                      <a:pt x="1937" y="82"/>
                    </a:cubicBezTo>
                    <a:cubicBezTo>
                      <a:pt x="1940" y="73"/>
                      <a:pt x="1940" y="73"/>
                      <a:pt x="1940" y="73"/>
                    </a:cubicBezTo>
                    <a:cubicBezTo>
                      <a:pt x="1942" y="68"/>
                      <a:pt x="1942" y="68"/>
                      <a:pt x="1942" y="68"/>
                    </a:cubicBezTo>
                    <a:cubicBezTo>
                      <a:pt x="1943" y="63"/>
                      <a:pt x="1943" y="63"/>
                      <a:pt x="1943" y="63"/>
                    </a:cubicBezTo>
                    <a:cubicBezTo>
                      <a:pt x="1944" y="58"/>
                      <a:pt x="1944" y="58"/>
                      <a:pt x="1944" y="58"/>
                    </a:cubicBezTo>
                    <a:cubicBezTo>
                      <a:pt x="1946" y="54"/>
                      <a:pt x="1946" y="54"/>
                      <a:pt x="1946" y="54"/>
                    </a:cubicBezTo>
                    <a:cubicBezTo>
                      <a:pt x="1947" y="49"/>
                      <a:pt x="1947" y="49"/>
                      <a:pt x="1947" y="49"/>
                    </a:cubicBezTo>
                    <a:cubicBezTo>
                      <a:pt x="1950" y="39"/>
                      <a:pt x="1950" y="39"/>
                      <a:pt x="1950" y="39"/>
                    </a:cubicBezTo>
                    <a:cubicBezTo>
                      <a:pt x="1951" y="34"/>
                      <a:pt x="1951" y="34"/>
                      <a:pt x="1951" y="34"/>
                    </a:cubicBezTo>
                    <a:cubicBezTo>
                      <a:pt x="1953" y="29"/>
                      <a:pt x="1953" y="29"/>
                      <a:pt x="1953" y="29"/>
                    </a:cubicBezTo>
                    <a:cubicBezTo>
                      <a:pt x="1954" y="24"/>
                      <a:pt x="1954" y="24"/>
                      <a:pt x="1954" y="24"/>
                    </a:cubicBezTo>
                    <a:cubicBezTo>
                      <a:pt x="1956" y="20"/>
                      <a:pt x="1956" y="20"/>
                      <a:pt x="1956" y="20"/>
                    </a:cubicBezTo>
                    <a:cubicBezTo>
                      <a:pt x="1957" y="15"/>
                      <a:pt x="1957" y="15"/>
                      <a:pt x="1957" y="15"/>
                    </a:cubicBezTo>
                    <a:cubicBezTo>
                      <a:pt x="1959" y="10"/>
                      <a:pt x="1959" y="10"/>
                      <a:pt x="1959" y="10"/>
                    </a:cubicBezTo>
                    <a:cubicBezTo>
                      <a:pt x="1960" y="5"/>
                      <a:pt x="1960" y="5"/>
                      <a:pt x="1960" y="5"/>
                    </a:cubicBezTo>
                    <a:cubicBezTo>
                      <a:pt x="1961" y="0"/>
                      <a:pt x="1961" y="0"/>
                      <a:pt x="1961" y="0"/>
                    </a:cubicBezTo>
                  </a:path>
                </a:pathLst>
              </a:custGeom>
              <a:noFill/>
              <a:ln w="28575" cap="flat">
                <a:solidFill>
                  <a:srgbClr val="0062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70" name="Line 179"/>
            <p:cNvSpPr>
              <a:spLocks noChangeShapeType="1"/>
            </p:cNvSpPr>
            <p:nvPr/>
          </p:nvSpPr>
          <p:spPr bwMode="auto">
            <a:xfrm>
              <a:off x="3294" y="3710"/>
              <a:ext cx="1153" cy="4"/>
            </a:xfrm>
            <a:prstGeom prst="line">
              <a:avLst/>
            </a:prstGeom>
            <a:noFill/>
            <a:ln w="19050">
              <a:solidFill>
                <a:srgbClr val="3366FF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" name="Line 180"/>
            <p:cNvSpPr>
              <a:spLocks noChangeShapeType="1"/>
            </p:cNvSpPr>
            <p:nvPr/>
          </p:nvSpPr>
          <p:spPr bwMode="auto">
            <a:xfrm>
              <a:off x="3870" y="3917"/>
              <a:ext cx="63" cy="0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aphicFrame>
        <p:nvGraphicFramePr>
          <p:cNvPr id="75" name="Object 18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0186356"/>
              </p:ext>
            </p:extLst>
          </p:nvPr>
        </p:nvGraphicFramePr>
        <p:xfrm>
          <a:off x="5490046" y="5073650"/>
          <a:ext cx="1746250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3" name="Формула" r:id="rId13" imgW="1218960" imgH="495000" progId="Equation.3">
                  <p:embed/>
                </p:oleObj>
              </mc:Choice>
              <mc:Fallback>
                <p:oleObj name="Формула" r:id="rId13" imgW="1218960" imgH="495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0046" y="5073650"/>
                        <a:ext cx="1746250" cy="614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905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/>
          <p:cNvGrpSpPr/>
          <p:nvPr/>
        </p:nvGrpSpPr>
        <p:grpSpPr>
          <a:xfrm>
            <a:off x="0" y="0"/>
            <a:ext cx="710620" cy="6858024"/>
            <a:chOff x="-32" y="0"/>
            <a:chExt cx="710652" cy="6858024"/>
          </a:xfrm>
        </p:grpSpPr>
        <p:pic>
          <p:nvPicPr>
            <p:cNvPr id="11" name="Picture 2" descr="http://s56.radikal.ru/i152/1208/ef/fa8c1c111b85.jpg"/>
            <p:cNvPicPr>
              <a:picLocks noChangeAspect="1" noChangeArrowheads="1"/>
            </p:cNvPicPr>
            <p:nvPr/>
          </p:nvPicPr>
          <p:blipFill>
            <a:blip r:embed="rId2" cstate="print"/>
            <a:srcRect l="5592" t="6514" r="2478" b="64169"/>
            <a:stretch>
              <a:fillRect/>
            </a:stretch>
          </p:blipFill>
          <p:spPr bwMode="auto">
            <a:xfrm rot="16200000">
              <a:off x="-1109202" y="5038234"/>
              <a:ext cx="2928960" cy="710619"/>
            </a:xfrm>
            <a:prstGeom prst="rect">
              <a:avLst/>
            </a:prstGeom>
            <a:noFill/>
          </p:spPr>
        </p:pic>
        <p:pic>
          <p:nvPicPr>
            <p:cNvPr id="12" name="Picture 2" descr="http://s56.radikal.ru/i152/1208/ef/fa8c1c111b85.jpg"/>
            <p:cNvPicPr>
              <a:picLocks noChangeAspect="1" noChangeArrowheads="1"/>
            </p:cNvPicPr>
            <p:nvPr/>
          </p:nvPicPr>
          <p:blipFill>
            <a:blip r:embed="rId2" cstate="print"/>
            <a:srcRect l="5592" t="6514" r="2478" b="64169"/>
            <a:stretch>
              <a:fillRect/>
            </a:stretch>
          </p:blipFill>
          <p:spPr bwMode="auto">
            <a:xfrm rot="16200000">
              <a:off x="-1109170" y="1109170"/>
              <a:ext cx="2928960" cy="710619"/>
            </a:xfrm>
            <a:prstGeom prst="rect">
              <a:avLst/>
            </a:prstGeom>
            <a:noFill/>
          </p:spPr>
        </p:pic>
        <p:pic>
          <p:nvPicPr>
            <p:cNvPr id="17" name="Picture 2" descr="http://s56.radikal.ru/i152/1208/ef/fa8c1c111b85.jpg"/>
            <p:cNvPicPr>
              <a:picLocks noChangeAspect="1" noChangeArrowheads="1"/>
            </p:cNvPicPr>
            <p:nvPr/>
          </p:nvPicPr>
          <p:blipFill>
            <a:blip r:embed="rId2" cstate="print"/>
            <a:srcRect l="5592" t="6514" r="2478" b="64169"/>
            <a:stretch>
              <a:fillRect/>
            </a:stretch>
          </p:blipFill>
          <p:spPr bwMode="auto">
            <a:xfrm rot="16200000">
              <a:off x="-1109169" y="3680914"/>
              <a:ext cx="2928960" cy="710619"/>
            </a:xfrm>
            <a:prstGeom prst="rect">
              <a:avLst/>
            </a:prstGeom>
            <a:noFill/>
          </p:spPr>
        </p:pic>
      </p:grpSp>
      <p:sp>
        <p:nvSpPr>
          <p:cNvPr id="6" name="Овал 5"/>
          <p:cNvSpPr/>
          <p:nvPr/>
        </p:nvSpPr>
        <p:spPr>
          <a:xfrm>
            <a:off x="714348" y="-24"/>
            <a:ext cx="928694" cy="85723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rgbClr val="FFFFFF"/>
                </a:solidFill>
              </a:rPr>
              <a:t>4</a:t>
            </a:r>
            <a:endParaRPr lang="ru-RU" sz="3600" dirty="0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14546" y="285728"/>
            <a:ext cx="628654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14413">
              <a:defRPr/>
            </a:pPr>
            <a:r>
              <a:rPr lang="uk-UA" sz="3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Згадай, ти це знаєш!</a:t>
            </a:r>
            <a:endParaRPr lang="ru-RU" sz="30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079302"/>
              </p:ext>
            </p:extLst>
          </p:nvPr>
        </p:nvGraphicFramePr>
        <p:xfrm>
          <a:off x="971600" y="1464479"/>
          <a:ext cx="7920880" cy="3322207"/>
        </p:xfrm>
        <a:graphic>
          <a:graphicData uri="http://schemas.openxmlformats.org/drawingml/2006/table">
            <a:tbl>
              <a:tblPr firstRow="1" firstCol="1" bandRow="1"/>
              <a:tblGrid>
                <a:gridCol w="2670639"/>
                <a:gridCol w="1525251"/>
                <a:gridCol w="2346222"/>
                <a:gridCol w="1378768"/>
              </a:tblGrid>
              <a:tr h="11004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Характеристика нерівності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Знак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Зображення точок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Дужки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8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Нестрога нерівність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≤</a:t>
                      </a:r>
                      <a:r>
                        <a:rPr lang="uk-UA" sz="20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≥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[    ;   ]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8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Строга нерівність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˂</a:t>
                      </a:r>
                      <a:r>
                        <a:rPr lang="uk-UA" sz="20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˃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(    ;    )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510" y="4221088"/>
            <a:ext cx="2182813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5286167" y="3140968"/>
            <a:ext cx="2095500" cy="83752"/>
            <a:chOff x="0" y="0"/>
            <a:chExt cx="2095500" cy="83752"/>
          </a:xfrm>
        </p:grpSpPr>
        <p:cxnSp>
          <p:nvCxnSpPr>
            <p:cNvPr id="19" name="Line 116"/>
            <p:cNvCxnSpPr/>
            <p:nvPr/>
          </p:nvCxnSpPr>
          <p:spPr bwMode="auto">
            <a:xfrm flipV="1">
              <a:off x="0" y="38100"/>
              <a:ext cx="2095500" cy="0"/>
            </a:xfrm>
            <a:prstGeom prst="line">
              <a:avLst/>
            </a:prstGeom>
            <a:ln>
              <a:headEnd/>
              <a:tailEnd type="stealth" w="med" len="med"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Oval 120"/>
            <p:cNvSpPr>
              <a:spLocks noChangeArrowheads="1"/>
            </p:cNvSpPr>
            <p:nvPr/>
          </p:nvSpPr>
          <p:spPr bwMode="auto">
            <a:xfrm flipV="1">
              <a:off x="1038225" y="0"/>
              <a:ext cx="83524" cy="8375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714348" y="-24"/>
            <a:ext cx="928694" cy="85723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FF"/>
                </a:solidFill>
              </a:rPr>
              <a:t>5</a:t>
            </a:r>
            <a:endParaRPr lang="ru-RU" sz="3600" dirty="0">
              <a:solidFill>
                <a:srgbClr val="FFFF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71414"/>
            <a:ext cx="39324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14413">
              <a:defRPr/>
            </a:pPr>
            <a:r>
              <a:rPr lang="uk-UA" sz="28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Зрозумій, це просто!</a:t>
            </a:r>
            <a:endParaRPr lang="ru-RU" sz="2800" b="1" kern="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5135" y="500043"/>
            <a:ext cx="74540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b="1" dirty="0"/>
              <a:t>Розв’язування </a:t>
            </a:r>
            <a:r>
              <a:rPr lang="uk-UA" sz="2000" b="1" dirty="0" smtClean="0"/>
              <a:t>квадратних нерівностей .</a:t>
            </a: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8" name="AutoShape 6"/>
          <p:cNvCxnSpPr>
            <a:cxnSpLocks noChangeShapeType="1"/>
          </p:cNvCxnSpPr>
          <p:nvPr/>
        </p:nvCxnSpPr>
        <p:spPr bwMode="auto">
          <a:xfrm>
            <a:off x="5169031" y="1084819"/>
            <a:ext cx="0" cy="4824412"/>
          </a:xfrm>
          <a:prstGeom prst="straightConnector1">
            <a:avLst/>
          </a:prstGeom>
          <a:noFill/>
          <a:ln w="57150">
            <a:solidFill>
              <a:srgbClr val="003366"/>
            </a:solidFill>
            <a:prstDash val="lgDashDotDot"/>
            <a:round/>
            <a:headEnd/>
            <a:tailEnd/>
          </a:ln>
        </p:spPr>
      </p:cxn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823176" y="1287849"/>
            <a:ext cx="4110004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k-UA" sz="1700" b="1" dirty="0" smtClean="0"/>
              <a:t>1.  </a:t>
            </a:r>
            <a:r>
              <a:rPr lang="uk-UA" sz="1700" dirty="0" smtClean="0"/>
              <a:t>Введемо </a:t>
            </a:r>
            <a:r>
              <a:rPr lang="uk-UA" sz="1700" dirty="0"/>
              <a:t>функцію </a:t>
            </a:r>
            <a:r>
              <a:rPr lang="uk-UA" sz="1700" i="1" dirty="0"/>
              <a:t>у = ах</a:t>
            </a:r>
            <a:r>
              <a:rPr lang="uk-UA" sz="1700" i="1" baseline="30000" dirty="0"/>
              <a:t>2</a:t>
            </a:r>
            <a:r>
              <a:rPr lang="uk-UA" sz="1700" i="1" dirty="0"/>
              <a:t> + </a:t>
            </a:r>
            <a:r>
              <a:rPr lang="en-US" sz="1700" i="1" dirty="0" err="1"/>
              <a:t>bx</a:t>
            </a:r>
            <a:r>
              <a:rPr lang="en-US" sz="1700" i="1" dirty="0"/>
              <a:t> +c</a:t>
            </a:r>
            <a:r>
              <a:rPr lang="uk-UA" sz="1700" dirty="0"/>
              <a:t>, де  </a:t>
            </a:r>
            <a:r>
              <a:rPr lang="uk-UA" sz="1700" dirty="0" smtClean="0"/>
              <a:t> </a:t>
            </a:r>
            <a:r>
              <a:rPr lang="uk-UA" sz="1700" i="1" dirty="0" smtClean="0"/>
              <a:t>ах</a:t>
            </a:r>
            <a:r>
              <a:rPr lang="uk-UA" sz="1700" i="1" baseline="30000" dirty="0" smtClean="0"/>
              <a:t>2</a:t>
            </a:r>
            <a:r>
              <a:rPr lang="uk-UA" sz="1700" i="1" dirty="0" smtClean="0"/>
              <a:t> </a:t>
            </a:r>
            <a:r>
              <a:rPr lang="uk-UA" sz="1700" i="1" dirty="0"/>
              <a:t>+ </a:t>
            </a:r>
            <a:r>
              <a:rPr lang="en-US" sz="1700" i="1" dirty="0" err="1"/>
              <a:t>bx</a:t>
            </a:r>
            <a:r>
              <a:rPr lang="en-US" sz="1700" i="1" dirty="0"/>
              <a:t> +c</a:t>
            </a:r>
            <a:r>
              <a:rPr lang="en-US" sz="1700" dirty="0"/>
              <a:t> </a:t>
            </a:r>
            <a:r>
              <a:rPr lang="uk-UA" sz="1700" dirty="0"/>
              <a:t>– квадратний тричлен, що стоїть у лівій частині заданої нерівності</a:t>
            </a:r>
            <a:r>
              <a:rPr lang="uk-UA" sz="1700" dirty="0" smtClean="0"/>
              <a:t>.  </a:t>
            </a:r>
            <a:endParaRPr lang="ru-RU" sz="17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-71439" y="1144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0" y="457200"/>
          <a:ext cx="142875" cy="17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1" r:id="rId3" imgW="139579" imgH="164957" progId="">
                  <p:embed/>
                </p:oleObj>
              </mc:Choice>
              <mc:Fallback>
                <p:oleObj r:id="rId3" imgW="139579" imgH="164957" progId="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42875" cy="171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0" y="628650"/>
          <a:ext cx="123825" cy="14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2" r:id="rId5" imgW="126835" imgH="139518" progId="">
                  <p:embed/>
                </p:oleObj>
              </mc:Choice>
              <mc:Fallback>
                <p:oleObj r:id="rId5" imgW="126835" imgH="139518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28650"/>
                        <a:ext cx="123825" cy="142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 Unicode MS" pitchFamily="34" charset="-128"/>
                <a:cs typeface="Times New Roman" pitchFamily="18" charset="0"/>
              </a:rPr>
              <a:t>: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0" y="1104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77" name="Rectangle 29"/>
          <p:cNvSpPr>
            <a:spLocks noChangeArrowheads="1"/>
          </p:cNvSpPr>
          <p:nvPr/>
        </p:nvSpPr>
        <p:spPr bwMode="auto">
          <a:xfrm>
            <a:off x="5274695" y="1323170"/>
            <a:ext cx="3473769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1700" b="1" dirty="0" smtClean="0"/>
              <a:t>1</a:t>
            </a:r>
            <a:r>
              <a:rPr lang="uk-UA" sz="1700" dirty="0" smtClean="0"/>
              <a:t>.            </a:t>
            </a:r>
            <a:r>
              <a:rPr lang="uk-UA" sz="1700" i="1" dirty="0" smtClean="0"/>
              <a:t>у </a:t>
            </a:r>
            <a:r>
              <a:rPr lang="uk-UA" sz="1700" i="1" dirty="0"/>
              <a:t>= </a:t>
            </a:r>
            <a:r>
              <a:rPr lang="en-US" sz="1700" i="1" dirty="0"/>
              <a:t>x</a:t>
            </a:r>
            <a:r>
              <a:rPr lang="en-US" sz="1700" i="1" baseline="30000" dirty="0"/>
              <a:t>2</a:t>
            </a:r>
            <a:r>
              <a:rPr lang="en-US" sz="1700" i="1" dirty="0"/>
              <a:t> – 7x + </a:t>
            </a:r>
            <a:r>
              <a:rPr lang="en-US" sz="1700" i="1" dirty="0" smtClean="0"/>
              <a:t>10</a:t>
            </a:r>
            <a:r>
              <a:rPr lang="uk-UA" sz="1700" dirty="0" smtClean="0"/>
              <a:t>   </a:t>
            </a:r>
            <a:endParaRPr kumimoji="0" lang="uk-UA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083" name="Rectangle 3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84" name="Rectangle 36"/>
          <p:cNvSpPr>
            <a:spLocks noChangeArrowheads="1"/>
          </p:cNvSpPr>
          <p:nvPr/>
        </p:nvSpPr>
        <p:spPr bwMode="auto">
          <a:xfrm>
            <a:off x="0" y="809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85" name="Rectangle 37"/>
          <p:cNvSpPr>
            <a:spLocks noChangeArrowheads="1"/>
          </p:cNvSpPr>
          <p:nvPr/>
        </p:nvSpPr>
        <p:spPr bwMode="auto">
          <a:xfrm>
            <a:off x="0" y="1162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86" name="Rectangle 38"/>
          <p:cNvSpPr>
            <a:spLocks noChangeArrowheads="1"/>
          </p:cNvSpPr>
          <p:nvPr/>
        </p:nvSpPr>
        <p:spPr bwMode="auto">
          <a:xfrm>
            <a:off x="0" y="1485489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88" name="Rectangle 40"/>
          <p:cNvSpPr>
            <a:spLocks noChangeArrowheads="1"/>
          </p:cNvSpPr>
          <p:nvPr/>
        </p:nvSpPr>
        <p:spPr bwMode="auto">
          <a:xfrm>
            <a:off x="0" y="220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823176" y="2206605"/>
            <a:ext cx="411000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b="1" dirty="0"/>
              <a:t>2</a:t>
            </a:r>
            <a:r>
              <a:rPr lang="uk-UA" sz="1700" b="1" dirty="0" smtClean="0"/>
              <a:t>. </a:t>
            </a:r>
            <a:r>
              <a:rPr lang="uk-UA" sz="1700" dirty="0" smtClean="0"/>
              <a:t>Визначимо напрям віток параболи, яка є графіком отриманої функції.</a:t>
            </a:r>
            <a:endParaRPr lang="ru-RU" sz="1700" dirty="0" smtClean="0"/>
          </a:p>
        </p:txBody>
      </p:sp>
      <p:sp>
        <p:nvSpPr>
          <p:cNvPr id="2090" name="Rectangle 4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97" name="Rectangle 4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99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2" name="Rectangle 29"/>
          <p:cNvSpPr>
            <a:spLocks noChangeArrowheads="1"/>
          </p:cNvSpPr>
          <p:nvPr/>
        </p:nvSpPr>
        <p:spPr bwMode="auto">
          <a:xfrm>
            <a:off x="5319872" y="2200275"/>
            <a:ext cx="3583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1700" b="1" dirty="0" smtClean="0"/>
              <a:t>2.</a:t>
            </a:r>
            <a:r>
              <a:rPr lang="uk-UA" sz="1700" dirty="0"/>
              <a:t> Вітки параболи напрямлені вгору, оскільки </a:t>
            </a:r>
            <a:r>
              <a:rPr lang="uk-UA" sz="1700" i="1" dirty="0"/>
              <a:t>а</a:t>
            </a:r>
            <a:r>
              <a:rPr lang="uk-UA" sz="1700" dirty="0"/>
              <a:t> = 1, тобто </a:t>
            </a:r>
            <a:r>
              <a:rPr lang="uk-UA" sz="1700" i="1" dirty="0"/>
              <a:t>а</a:t>
            </a:r>
            <a:r>
              <a:rPr lang="uk-UA" sz="1700" dirty="0"/>
              <a:t> ˃ </a:t>
            </a:r>
            <a:r>
              <a:rPr lang="uk-UA" sz="1700" dirty="0" smtClean="0"/>
              <a:t>0 </a:t>
            </a:r>
            <a:r>
              <a:rPr lang="uk-UA" dirty="0" smtClean="0">
                <a:latin typeface="Comic Sans MS" pitchFamily="66" charset="0"/>
              </a:rPr>
              <a:t> 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823176" y="2887710"/>
            <a:ext cx="4110004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 smtClean="0">
                <a:latin typeface="Comic Sans MS" pitchFamily="66" charset="0"/>
              </a:rPr>
              <a:t>3. </a:t>
            </a:r>
            <a:r>
              <a:rPr lang="uk-UA" sz="1700" dirty="0" smtClean="0"/>
              <a:t>Знайдемо нулі функції.</a:t>
            </a:r>
            <a:endParaRPr lang="ru-RU" sz="1700" dirty="0" smtClean="0">
              <a:latin typeface="Comic Sans MS" pitchFamily="66" charset="0"/>
            </a:endParaRPr>
          </a:p>
        </p:txBody>
      </p:sp>
      <p:sp>
        <p:nvSpPr>
          <p:cNvPr id="67" name="Rectangle 29"/>
          <p:cNvSpPr>
            <a:spLocks noChangeArrowheads="1"/>
          </p:cNvSpPr>
          <p:nvPr/>
        </p:nvSpPr>
        <p:spPr bwMode="auto">
          <a:xfrm>
            <a:off x="5295612" y="2887710"/>
            <a:ext cx="358358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1700" b="1" dirty="0" smtClean="0"/>
              <a:t>3.        </a:t>
            </a:r>
            <a:r>
              <a:rPr lang="en-US" sz="1700" i="1" dirty="0" smtClean="0"/>
              <a:t>x</a:t>
            </a:r>
            <a:r>
              <a:rPr lang="en-US" sz="1700" i="1" baseline="30000" dirty="0" smtClean="0"/>
              <a:t>2</a:t>
            </a:r>
            <a:r>
              <a:rPr lang="en-US" sz="1700" i="1" dirty="0" smtClean="0"/>
              <a:t> </a:t>
            </a:r>
            <a:r>
              <a:rPr lang="en-US" sz="1700" i="1" dirty="0"/>
              <a:t>– 7x + 10</a:t>
            </a:r>
            <a:r>
              <a:rPr lang="uk-UA" sz="1700" b="1" dirty="0" smtClean="0"/>
              <a:t> </a:t>
            </a:r>
            <a:r>
              <a:rPr lang="uk-UA" sz="1700" dirty="0" smtClean="0"/>
              <a:t> = 0;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1700" dirty="0"/>
              <a:t> </a:t>
            </a:r>
            <a:r>
              <a:rPr lang="uk-UA" sz="1700" dirty="0" smtClean="0"/>
              <a:t>           </a:t>
            </a:r>
            <a:r>
              <a:rPr lang="uk-UA" sz="1600" i="1" dirty="0"/>
              <a:t>х</a:t>
            </a:r>
            <a:r>
              <a:rPr lang="uk-UA" sz="1600" i="1" baseline="-25000" dirty="0"/>
              <a:t>1</a:t>
            </a:r>
            <a:r>
              <a:rPr lang="uk-UA" sz="1600" dirty="0"/>
              <a:t> = 2,    </a:t>
            </a:r>
            <a:r>
              <a:rPr lang="uk-UA" sz="1600" i="1" dirty="0"/>
              <a:t>х</a:t>
            </a:r>
            <a:r>
              <a:rPr lang="uk-UA" sz="1600" i="1" baseline="-25000" dirty="0"/>
              <a:t>2</a:t>
            </a:r>
            <a:r>
              <a:rPr lang="uk-UA" sz="1600" dirty="0"/>
              <a:t> = 5 – нулі </a:t>
            </a:r>
            <a:r>
              <a:rPr lang="uk-UA" sz="1600" dirty="0" smtClean="0"/>
              <a:t>функції</a:t>
            </a:r>
            <a:endParaRPr lang="ru-RU" sz="16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823176" y="3645024"/>
            <a:ext cx="411000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b="1" dirty="0" smtClean="0"/>
              <a:t>4. </a:t>
            </a:r>
            <a:r>
              <a:rPr lang="uk-UA" sz="1700" dirty="0" smtClean="0"/>
              <a:t>Схематично зобразимо параболу, враховуючи напрям її віток та нулі функції.</a:t>
            </a:r>
          </a:p>
          <a:p>
            <a:pPr algn="just"/>
            <a:r>
              <a:rPr lang="uk-UA" sz="1700" dirty="0" smtClean="0"/>
              <a:t>Задана в умові нерівність строга, тому точки 2  і  5    «виколоті»</a:t>
            </a:r>
            <a:endParaRPr lang="ru-RU" sz="1700" dirty="0" smtClean="0"/>
          </a:p>
        </p:txBody>
      </p:sp>
      <p:sp>
        <p:nvSpPr>
          <p:cNvPr id="71" name="Rectangle 29"/>
          <p:cNvSpPr>
            <a:spLocks noChangeArrowheads="1"/>
          </p:cNvSpPr>
          <p:nvPr/>
        </p:nvSpPr>
        <p:spPr bwMode="auto">
          <a:xfrm>
            <a:off x="5337993" y="3652718"/>
            <a:ext cx="386135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1700" b="1" dirty="0" smtClean="0"/>
              <a:t>4.      </a:t>
            </a:r>
            <a:endParaRPr kumimoji="0" lang="uk-UA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823176" y="6241439"/>
            <a:ext cx="4895684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b="1" dirty="0" smtClean="0"/>
              <a:t>Відповідь:</a:t>
            </a:r>
            <a:r>
              <a:rPr lang="uk-UA" sz="1700" dirty="0" smtClean="0"/>
              <a:t> </a:t>
            </a:r>
            <a:r>
              <a:rPr lang="uk-UA" sz="1700" i="1" dirty="0" smtClean="0"/>
              <a:t>х</a:t>
            </a:r>
            <a:r>
              <a:rPr lang="uk-UA" sz="1700" dirty="0" smtClean="0"/>
              <a:t> є ( -</a:t>
            </a:r>
            <a:r>
              <a:rPr lang="en-US" sz="1700" dirty="0">
                <a:ea typeface="Times New Roman"/>
              </a:rPr>
              <a:t> </a:t>
            </a:r>
            <a:r>
              <a:rPr lang="en-US" sz="1700" dirty="0" smtClean="0">
                <a:ea typeface="Times New Roman"/>
              </a:rPr>
              <a:t>∞</a:t>
            </a:r>
            <a:r>
              <a:rPr lang="uk-UA" sz="1700" dirty="0" smtClean="0">
                <a:ea typeface="Times New Roman"/>
              </a:rPr>
              <a:t>; 2)</a:t>
            </a:r>
            <a:r>
              <a:rPr lang="en-US" sz="1600" i="1" dirty="0"/>
              <a:t> </a:t>
            </a:r>
            <a:r>
              <a:rPr lang="en-US" sz="1600" dirty="0"/>
              <a:t>U</a:t>
            </a:r>
            <a:r>
              <a:rPr lang="uk-UA" sz="1700" dirty="0" smtClean="0">
                <a:ea typeface="Times New Roman"/>
              </a:rPr>
              <a:t> </a:t>
            </a:r>
            <a:r>
              <a:rPr lang="uk-UA" sz="1700" dirty="0" smtClean="0"/>
              <a:t>(5;+</a:t>
            </a:r>
            <a:r>
              <a:rPr lang="en-US" sz="1700" dirty="0" smtClean="0">
                <a:ea typeface="Times New Roman"/>
              </a:rPr>
              <a:t>∞</a:t>
            </a:r>
            <a:r>
              <a:rPr lang="uk-UA" sz="1700" dirty="0" smtClean="0">
                <a:ea typeface="Times New Roman"/>
              </a:rPr>
              <a:t>)</a:t>
            </a:r>
            <a:r>
              <a:rPr lang="uk-UA" sz="1700" dirty="0" smtClean="0"/>
              <a:t>.</a:t>
            </a:r>
            <a:endParaRPr lang="ru-RU" sz="1700" dirty="0" smtClean="0"/>
          </a:p>
        </p:txBody>
      </p:sp>
      <p:grpSp>
        <p:nvGrpSpPr>
          <p:cNvPr id="13" name="Группа 12"/>
          <p:cNvGrpSpPr/>
          <p:nvPr/>
        </p:nvGrpSpPr>
        <p:grpSpPr>
          <a:xfrm>
            <a:off x="1331640" y="900153"/>
            <a:ext cx="7272808" cy="404822"/>
            <a:chOff x="1625070" y="900153"/>
            <a:chExt cx="6405855" cy="404822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625070" y="900153"/>
              <a:ext cx="189667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uk-UA" b="1" dirty="0">
                  <a:solidFill>
                    <a:srgbClr val="0033CC"/>
                  </a:solidFill>
                  <a:latin typeface="Comic Sans MS" pitchFamily="66" charset="0"/>
                </a:rPr>
                <a:t>Алгоритм дій:</a:t>
              </a:r>
              <a:r>
                <a:rPr lang="ru-RU" dirty="0"/>
                <a:t> </a:t>
              </a: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034271" y="904865"/>
              <a:ext cx="140294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uk-UA" b="1" dirty="0">
                  <a:solidFill>
                    <a:srgbClr val="0033CC"/>
                  </a:solidFill>
                  <a:latin typeface="Comic Sans MS" pitchFamily="66" charset="0"/>
                </a:rPr>
                <a:t>Приклад:</a:t>
              </a:r>
              <a:r>
                <a:rPr lang="ru-RU" sz="2000" b="1" dirty="0">
                  <a:solidFill>
                    <a:srgbClr val="0033CC"/>
                  </a:solidFill>
                  <a:latin typeface="Comic Sans MS" pitchFamily="66" charset="0"/>
                </a:rPr>
                <a:t> </a:t>
              </a: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6437219" y="920254"/>
              <a:ext cx="15937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i="1" dirty="0"/>
                <a:t>x</a:t>
              </a:r>
              <a:r>
                <a:rPr lang="en-US" i="1" baseline="30000" dirty="0"/>
                <a:t>2</a:t>
              </a:r>
              <a:r>
                <a:rPr lang="en-US" i="1" dirty="0"/>
                <a:t> – 7x + 10 ˃ 0</a:t>
              </a:r>
              <a:endParaRPr lang="ru-RU" dirty="0"/>
            </a:p>
          </p:txBody>
        </p:sp>
      </p:grpSp>
      <p:grpSp>
        <p:nvGrpSpPr>
          <p:cNvPr id="47" name="Group 112"/>
          <p:cNvGrpSpPr>
            <a:grpSpLocks/>
          </p:cNvGrpSpPr>
          <p:nvPr/>
        </p:nvGrpSpPr>
        <p:grpSpPr bwMode="auto">
          <a:xfrm>
            <a:off x="5795553" y="3741655"/>
            <a:ext cx="2952911" cy="703262"/>
            <a:chOff x="521" y="1211"/>
            <a:chExt cx="1316" cy="379"/>
          </a:xfrm>
        </p:grpSpPr>
        <p:sp>
          <p:nvSpPr>
            <p:cNvPr id="48" name="Text Box 113"/>
            <p:cNvSpPr txBox="1">
              <a:spLocks noChangeArrowheads="1"/>
            </p:cNvSpPr>
            <p:nvPr/>
          </p:nvSpPr>
          <p:spPr bwMode="auto">
            <a:xfrm>
              <a:off x="1677" y="1344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grpSp>
          <p:nvGrpSpPr>
            <p:cNvPr id="50" name="Group 115"/>
            <p:cNvGrpSpPr>
              <a:grpSpLocks/>
            </p:cNvGrpSpPr>
            <p:nvPr/>
          </p:nvGrpSpPr>
          <p:grpSpPr bwMode="auto">
            <a:xfrm>
              <a:off x="521" y="1211"/>
              <a:ext cx="1134" cy="379"/>
              <a:chOff x="630" y="5618"/>
              <a:chExt cx="2835" cy="946"/>
            </a:xfrm>
          </p:grpSpPr>
          <p:sp>
            <p:nvSpPr>
              <p:cNvPr id="56" name="Line 116"/>
              <p:cNvSpPr>
                <a:spLocks noChangeShapeType="1"/>
              </p:cNvSpPr>
              <p:nvPr/>
            </p:nvSpPr>
            <p:spPr bwMode="auto">
              <a:xfrm flipV="1">
                <a:off x="630" y="6201"/>
                <a:ext cx="283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Freeform 117"/>
              <p:cNvSpPr>
                <a:spLocks/>
              </p:cNvSpPr>
              <p:nvPr/>
            </p:nvSpPr>
            <p:spPr bwMode="auto">
              <a:xfrm>
                <a:off x="1274" y="5618"/>
                <a:ext cx="1631" cy="827"/>
              </a:xfrm>
              <a:custGeom>
                <a:avLst/>
                <a:gdLst>
                  <a:gd name="T0" fmla="*/ 12 w 1961"/>
                  <a:gd name="T1" fmla="*/ 44 h 1697"/>
                  <a:gd name="T2" fmla="*/ 29 w 1961"/>
                  <a:gd name="T3" fmla="*/ 101 h 1697"/>
                  <a:gd name="T4" fmla="*/ 55 w 1961"/>
                  <a:gd name="T5" fmla="*/ 186 h 1697"/>
                  <a:gd name="T6" fmla="*/ 80 w 1961"/>
                  <a:gd name="T7" fmla="*/ 268 h 1697"/>
                  <a:gd name="T8" fmla="*/ 106 w 1961"/>
                  <a:gd name="T9" fmla="*/ 348 h 1697"/>
                  <a:gd name="T10" fmla="*/ 131 w 1961"/>
                  <a:gd name="T11" fmla="*/ 425 h 1697"/>
                  <a:gd name="T12" fmla="*/ 157 w 1961"/>
                  <a:gd name="T13" fmla="*/ 501 h 1697"/>
                  <a:gd name="T14" fmla="*/ 182 w 1961"/>
                  <a:gd name="T15" fmla="*/ 574 h 1697"/>
                  <a:gd name="T16" fmla="*/ 208 w 1961"/>
                  <a:gd name="T17" fmla="*/ 644 h 1697"/>
                  <a:gd name="T18" fmla="*/ 233 w 1961"/>
                  <a:gd name="T19" fmla="*/ 713 h 1697"/>
                  <a:gd name="T20" fmla="*/ 259 w 1961"/>
                  <a:gd name="T21" fmla="*/ 779 h 1697"/>
                  <a:gd name="T22" fmla="*/ 285 w 1961"/>
                  <a:gd name="T23" fmla="*/ 843 h 1697"/>
                  <a:gd name="T24" fmla="*/ 310 w 1961"/>
                  <a:gd name="T25" fmla="*/ 904 h 1697"/>
                  <a:gd name="T26" fmla="*/ 336 w 1961"/>
                  <a:gd name="T27" fmla="*/ 963 h 1697"/>
                  <a:gd name="T28" fmla="*/ 361 w 1961"/>
                  <a:gd name="T29" fmla="*/ 1020 h 1697"/>
                  <a:gd name="T30" fmla="*/ 387 w 1961"/>
                  <a:gd name="T31" fmla="*/ 1075 h 1697"/>
                  <a:gd name="T32" fmla="*/ 412 w 1961"/>
                  <a:gd name="T33" fmla="*/ 1127 h 1697"/>
                  <a:gd name="T34" fmla="*/ 440 w 1961"/>
                  <a:gd name="T35" fmla="*/ 1183 h 1697"/>
                  <a:gd name="T36" fmla="*/ 466 w 1961"/>
                  <a:gd name="T37" fmla="*/ 1230 h 1697"/>
                  <a:gd name="T38" fmla="*/ 491 w 1961"/>
                  <a:gd name="T39" fmla="*/ 1275 h 1697"/>
                  <a:gd name="T40" fmla="*/ 517 w 1961"/>
                  <a:gd name="T41" fmla="*/ 1318 h 1697"/>
                  <a:gd name="T42" fmla="*/ 545 w 1961"/>
                  <a:gd name="T43" fmla="*/ 1363 h 1697"/>
                  <a:gd name="T44" fmla="*/ 574 w 1961"/>
                  <a:gd name="T45" fmla="*/ 1405 h 1697"/>
                  <a:gd name="T46" fmla="*/ 625 w 1961"/>
                  <a:gd name="T47" fmla="*/ 1474 h 1697"/>
                  <a:gd name="T48" fmla="*/ 676 w 1961"/>
                  <a:gd name="T49" fmla="*/ 1533 h 1697"/>
                  <a:gd name="T50" fmla="*/ 727 w 1961"/>
                  <a:gd name="T51" fmla="*/ 1583 h 1697"/>
                  <a:gd name="T52" fmla="*/ 778 w 1961"/>
                  <a:gd name="T53" fmla="*/ 1625 h 1697"/>
                  <a:gd name="T54" fmla="*/ 829 w 1961"/>
                  <a:gd name="T55" fmla="*/ 1656 h 1697"/>
                  <a:gd name="T56" fmla="*/ 880 w 1961"/>
                  <a:gd name="T57" fmla="*/ 1679 h 1697"/>
                  <a:gd name="T58" fmla="*/ 931 w 1961"/>
                  <a:gd name="T59" fmla="*/ 1693 h 1697"/>
                  <a:gd name="T60" fmla="*/ 982 w 1961"/>
                  <a:gd name="T61" fmla="*/ 1697 h 1697"/>
                  <a:gd name="T62" fmla="*/ 1033 w 1961"/>
                  <a:gd name="T63" fmla="*/ 1692 h 1697"/>
                  <a:gd name="T64" fmla="*/ 1084 w 1961"/>
                  <a:gd name="T65" fmla="*/ 1678 h 1697"/>
                  <a:gd name="T66" fmla="*/ 1135 w 1961"/>
                  <a:gd name="T67" fmla="*/ 1655 h 1697"/>
                  <a:gd name="T68" fmla="*/ 1186 w 1961"/>
                  <a:gd name="T69" fmla="*/ 1622 h 1697"/>
                  <a:gd name="T70" fmla="*/ 1237 w 1961"/>
                  <a:gd name="T71" fmla="*/ 1581 h 1697"/>
                  <a:gd name="T72" fmla="*/ 1288 w 1961"/>
                  <a:gd name="T73" fmla="*/ 1530 h 1697"/>
                  <a:gd name="T74" fmla="*/ 1339 w 1961"/>
                  <a:gd name="T75" fmla="*/ 1470 h 1697"/>
                  <a:gd name="T76" fmla="*/ 1390 w 1961"/>
                  <a:gd name="T77" fmla="*/ 1401 h 1697"/>
                  <a:gd name="T78" fmla="*/ 1416 w 1961"/>
                  <a:gd name="T79" fmla="*/ 1363 h 1697"/>
                  <a:gd name="T80" fmla="*/ 1444 w 1961"/>
                  <a:gd name="T81" fmla="*/ 1318 h 1697"/>
                  <a:gd name="T82" fmla="*/ 1470 w 1961"/>
                  <a:gd name="T83" fmla="*/ 1275 h 1697"/>
                  <a:gd name="T84" fmla="*/ 1495 w 1961"/>
                  <a:gd name="T85" fmla="*/ 1230 h 1697"/>
                  <a:gd name="T86" fmla="*/ 1521 w 1961"/>
                  <a:gd name="T87" fmla="*/ 1183 h 1697"/>
                  <a:gd name="T88" fmla="*/ 1549 w 1961"/>
                  <a:gd name="T89" fmla="*/ 1127 h 1697"/>
                  <a:gd name="T90" fmla="*/ 1574 w 1961"/>
                  <a:gd name="T91" fmla="*/ 1075 h 1697"/>
                  <a:gd name="T92" fmla="*/ 1600 w 1961"/>
                  <a:gd name="T93" fmla="*/ 1020 h 1697"/>
                  <a:gd name="T94" fmla="*/ 1625 w 1961"/>
                  <a:gd name="T95" fmla="*/ 963 h 1697"/>
                  <a:gd name="T96" fmla="*/ 1651 w 1961"/>
                  <a:gd name="T97" fmla="*/ 904 h 1697"/>
                  <a:gd name="T98" fmla="*/ 1676 w 1961"/>
                  <a:gd name="T99" fmla="*/ 843 h 1697"/>
                  <a:gd name="T100" fmla="*/ 1702 w 1961"/>
                  <a:gd name="T101" fmla="*/ 779 h 1697"/>
                  <a:gd name="T102" fmla="*/ 1728 w 1961"/>
                  <a:gd name="T103" fmla="*/ 713 h 1697"/>
                  <a:gd name="T104" fmla="*/ 1753 w 1961"/>
                  <a:gd name="T105" fmla="*/ 644 h 1697"/>
                  <a:gd name="T106" fmla="*/ 1779 w 1961"/>
                  <a:gd name="T107" fmla="*/ 574 h 1697"/>
                  <a:gd name="T108" fmla="*/ 1804 w 1961"/>
                  <a:gd name="T109" fmla="*/ 501 h 1697"/>
                  <a:gd name="T110" fmla="*/ 1830 w 1961"/>
                  <a:gd name="T111" fmla="*/ 425 h 1697"/>
                  <a:gd name="T112" fmla="*/ 1855 w 1961"/>
                  <a:gd name="T113" fmla="*/ 348 h 1697"/>
                  <a:gd name="T114" fmla="*/ 1881 w 1961"/>
                  <a:gd name="T115" fmla="*/ 268 h 1697"/>
                  <a:gd name="T116" fmla="*/ 1906 w 1961"/>
                  <a:gd name="T117" fmla="*/ 186 h 1697"/>
                  <a:gd name="T118" fmla="*/ 1932 w 1961"/>
                  <a:gd name="T119" fmla="*/ 101 h 1697"/>
                  <a:gd name="T120" fmla="*/ 1950 w 1961"/>
                  <a:gd name="T121" fmla="*/ 39 h 1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61" h="1697">
                    <a:moveTo>
                      <a:pt x="0" y="0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7" y="58"/>
                      <a:pt x="17" y="58"/>
                      <a:pt x="17" y="58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21" y="73"/>
                      <a:pt x="21" y="73"/>
                      <a:pt x="21" y="73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5" y="120"/>
                      <a:pt x="35" y="120"/>
                      <a:pt x="35" y="120"/>
                    </a:cubicBezTo>
                    <a:cubicBezTo>
                      <a:pt x="38" y="130"/>
                      <a:pt x="38" y="130"/>
                      <a:pt x="38" y="130"/>
                    </a:cubicBezTo>
                    <a:cubicBezTo>
                      <a:pt x="41" y="139"/>
                      <a:pt x="41" y="139"/>
                      <a:pt x="41" y="139"/>
                    </a:cubicBezTo>
                    <a:cubicBezTo>
                      <a:pt x="44" y="149"/>
                      <a:pt x="44" y="149"/>
                      <a:pt x="44" y="149"/>
                    </a:cubicBezTo>
                    <a:cubicBezTo>
                      <a:pt x="46" y="158"/>
                      <a:pt x="46" y="158"/>
                      <a:pt x="46" y="158"/>
                    </a:cubicBezTo>
                    <a:cubicBezTo>
                      <a:pt x="49" y="167"/>
                      <a:pt x="49" y="167"/>
                      <a:pt x="49" y="167"/>
                    </a:cubicBezTo>
                    <a:cubicBezTo>
                      <a:pt x="52" y="177"/>
                      <a:pt x="52" y="177"/>
                      <a:pt x="52" y="177"/>
                    </a:cubicBezTo>
                    <a:cubicBezTo>
                      <a:pt x="55" y="186"/>
                      <a:pt x="55" y="186"/>
                      <a:pt x="55" y="186"/>
                    </a:cubicBezTo>
                    <a:cubicBezTo>
                      <a:pt x="58" y="195"/>
                      <a:pt x="58" y="195"/>
                      <a:pt x="58" y="195"/>
                    </a:cubicBezTo>
                    <a:cubicBezTo>
                      <a:pt x="61" y="204"/>
                      <a:pt x="61" y="204"/>
                      <a:pt x="61" y="204"/>
                    </a:cubicBezTo>
                    <a:cubicBezTo>
                      <a:pt x="63" y="214"/>
                      <a:pt x="63" y="214"/>
                      <a:pt x="63" y="214"/>
                    </a:cubicBezTo>
                    <a:cubicBezTo>
                      <a:pt x="66" y="223"/>
                      <a:pt x="66" y="223"/>
                      <a:pt x="66" y="223"/>
                    </a:cubicBezTo>
                    <a:cubicBezTo>
                      <a:pt x="69" y="232"/>
                      <a:pt x="69" y="232"/>
                      <a:pt x="69" y="232"/>
                    </a:cubicBezTo>
                    <a:cubicBezTo>
                      <a:pt x="72" y="241"/>
                      <a:pt x="72" y="241"/>
                      <a:pt x="72" y="241"/>
                    </a:cubicBezTo>
                    <a:cubicBezTo>
                      <a:pt x="75" y="250"/>
                      <a:pt x="75" y="250"/>
                      <a:pt x="75" y="250"/>
                    </a:cubicBezTo>
                    <a:cubicBezTo>
                      <a:pt x="78" y="259"/>
                      <a:pt x="78" y="259"/>
                      <a:pt x="78" y="259"/>
                    </a:cubicBezTo>
                    <a:cubicBezTo>
                      <a:pt x="80" y="268"/>
                      <a:pt x="80" y="268"/>
                      <a:pt x="80" y="268"/>
                    </a:cubicBezTo>
                    <a:cubicBezTo>
                      <a:pt x="83" y="277"/>
                      <a:pt x="83" y="277"/>
                      <a:pt x="83" y="277"/>
                    </a:cubicBezTo>
                    <a:cubicBezTo>
                      <a:pt x="86" y="286"/>
                      <a:pt x="86" y="286"/>
                      <a:pt x="86" y="286"/>
                    </a:cubicBezTo>
                    <a:cubicBezTo>
                      <a:pt x="89" y="295"/>
                      <a:pt x="89" y="295"/>
                      <a:pt x="89" y="295"/>
                    </a:cubicBezTo>
                    <a:cubicBezTo>
                      <a:pt x="92" y="304"/>
                      <a:pt x="92" y="304"/>
                      <a:pt x="92" y="304"/>
                    </a:cubicBezTo>
                    <a:cubicBezTo>
                      <a:pt x="95" y="313"/>
                      <a:pt x="95" y="313"/>
                      <a:pt x="95" y="313"/>
                    </a:cubicBezTo>
                    <a:cubicBezTo>
                      <a:pt x="97" y="322"/>
                      <a:pt x="97" y="322"/>
                      <a:pt x="97" y="322"/>
                    </a:cubicBezTo>
                    <a:cubicBezTo>
                      <a:pt x="100" y="330"/>
                      <a:pt x="100" y="330"/>
                      <a:pt x="100" y="330"/>
                    </a:cubicBezTo>
                    <a:cubicBezTo>
                      <a:pt x="103" y="339"/>
                      <a:pt x="103" y="339"/>
                      <a:pt x="103" y="339"/>
                    </a:cubicBezTo>
                    <a:cubicBezTo>
                      <a:pt x="106" y="348"/>
                      <a:pt x="106" y="348"/>
                      <a:pt x="106" y="348"/>
                    </a:cubicBezTo>
                    <a:cubicBezTo>
                      <a:pt x="109" y="357"/>
                      <a:pt x="109" y="357"/>
                      <a:pt x="109" y="357"/>
                    </a:cubicBezTo>
                    <a:cubicBezTo>
                      <a:pt x="112" y="365"/>
                      <a:pt x="112" y="365"/>
                      <a:pt x="112" y="365"/>
                    </a:cubicBezTo>
                    <a:cubicBezTo>
                      <a:pt x="114" y="374"/>
                      <a:pt x="114" y="374"/>
                      <a:pt x="114" y="374"/>
                    </a:cubicBezTo>
                    <a:cubicBezTo>
                      <a:pt x="117" y="383"/>
                      <a:pt x="117" y="383"/>
                      <a:pt x="117" y="383"/>
                    </a:cubicBezTo>
                    <a:cubicBezTo>
                      <a:pt x="120" y="391"/>
                      <a:pt x="120" y="391"/>
                      <a:pt x="120" y="391"/>
                    </a:cubicBezTo>
                    <a:cubicBezTo>
                      <a:pt x="123" y="400"/>
                      <a:pt x="123" y="400"/>
                      <a:pt x="123" y="400"/>
                    </a:cubicBezTo>
                    <a:cubicBezTo>
                      <a:pt x="126" y="408"/>
                      <a:pt x="126" y="408"/>
                      <a:pt x="126" y="408"/>
                    </a:cubicBezTo>
                    <a:cubicBezTo>
                      <a:pt x="129" y="417"/>
                      <a:pt x="129" y="417"/>
                      <a:pt x="129" y="417"/>
                    </a:cubicBezTo>
                    <a:cubicBezTo>
                      <a:pt x="131" y="425"/>
                      <a:pt x="131" y="425"/>
                      <a:pt x="131" y="425"/>
                    </a:cubicBezTo>
                    <a:cubicBezTo>
                      <a:pt x="134" y="434"/>
                      <a:pt x="134" y="434"/>
                      <a:pt x="134" y="434"/>
                    </a:cubicBezTo>
                    <a:cubicBezTo>
                      <a:pt x="137" y="442"/>
                      <a:pt x="137" y="442"/>
                      <a:pt x="137" y="442"/>
                    </a:cubicBezTo>
                    <a:cubicBezTo>
                      <a:pt x="140" y="451"/>
                      <a:pt x="140" y="451"/>
                      <a:pt x="140" y="451"/>
                    </a:cubicBezTo>
                    <a:cubicBezTo>
                      <a:pt x="143" y="459"/>
                      <a:pt x="143" y="459"/>
                      <a:pt x="143" y="459"/>
                    </a:cubicBezTo>
                    <a:cubicBezTo>
                      <a:pt x="146" y="468"/>
                      <a:pt x="146" y="468"/>
                      <a:pt x="146" y="468"/>
                    </a:cubicBezTo>
                    <a:cubicBezTo>
                      <a:pt x="148" y="476"/>
                      <a:pt x="148" y="476"/>
                      <a:pt x="148" y="476"/>
                    </a:cubicBezTo>
                    <a:cubicBezTo>
                      <a:pt x="151" y="484"/>
                      <a:pt x="151" y="484"/>
                      <a:pt x="151" y="484"/>
                    </a:cubicBezTo>
                    <a:cubicBezTo>
                      <a:pt x="154" y="493"/>
                      <a:pt x="154" y="493"/>
                      <a:pt x="154" y="493"/>
                    </a:cubicBezTo>
                    <a:cubicBezTo>
                      <a:pt x="157" y="501"/>
                      <a:pt x="157" y="501"/>
                      <a:pt x="157" y="501"/>
                    </a:cubicBezTo>
                    <a:cubicBezTo>
                      <a:pt x="160" y="509"/>
                      <a:pt x="160" y="509"/>
                      <a:pt x="160" y="509"/>
                    </a:cubicBezTo>
                    <a:cubicBezTo>
                      <a:pt x="163" y="517"/>
                      <a:pt x="163" y="517"/>
                      <a:pt x="163" y="517"/>
                    </a:cubicBezTo>
                    <a:cubicBezTo>
                      <a:pt x="165" y="525"/>
                      <a:pt x="165" y="525"/>
                      <a:pt x="165" y="525"/>
                    </a:cubicBezTo>
                    <a:cubicBezTo>
                      <a:pt x="168" y="533"/>
                      <a:pt x="168" y="533"/>
                      <a:pt x="168" y="533"/>
                    </a:cubicBezTo>
                    <a:cubicBezTo>
                      <a:pt x="171" y="542"/>
                      <a:pt x="171" y="542"/>
                      <a:pt x="171" y="542"/>
                    </a:cubicBezTo>
                    <a:cubicBezTo>
                      <a:pt x="174" y="550"/>
                      <a:pt x="174" y="550"/>
                      <a:pt x="174" y="550"/>
                    </a:cubicBezTo>
                    <a:cubicBezTo>
                      <a:pt x="177" y="558"/>
                      <a:pt x="177" y="558"/>
                      <a:pt x="177" y="558"/>
                    </a:cubicBezTo>
                    <a:cubicBezTo>
                      <a:pt x="180" y="566"/>
                      <a:pt x="180" y="566"/>
                      <a:pt x="180" y="566"/>
                    </a:cubicBezTo>
                    <a:cubicBezTo>
                      <a:pt x="182" y="574"/>
                      <a:pt x="182" y="574"/>
                      <a:pt x="182" y="574"/>
                    </a:cubicBezTo>
                    <a:cubicBezTo>
                      <a:pt x="185" y="582"/>
                      <a:pt x="185" y="582"/>
                      <a:pt x="185" y="582"/>
                    </a:cubicBezTo>
                    <a:cubicBezTo>
                      <a:pt x="188" y="590"/>
                      <a:pt x="188" y="590"/>
                      <a:pt x="188" y="590"/>
                    </a:cubicBezTo>
                    <a:cubicBezTo>
                      <a:pt x="191" y="598"/>
                      <a:pt x="191" y="598"/>
                      <a:pt x="191" y="598"/>
                    </a:cubicBezTo>
                    <a:cubicBezTo>
                      <a:pt x="194" y="605"/>
                      <a:pt x="194" y="605"/>
                      <a:pt x="194" y="605"/>
                    </a:cubicBezTo>
                    <a:cubicBezTo>
                      <a:pt x="197" y="613"/>
                      <a:pt x="197" y="613"/>
                      <a:pt x="197" y="613"/>
                    </a:cubicBezTo>
                    <a:cubicBezTo>
                      <a:pt x="199" y="621"/>
                      <a:pt x="199" y="621"/>
                      <a:pt x="199" y="621"/>
                    </a:cubicBezTo>
                    <a:cubicBezTo>
                      <a:pt x="202" y="629"/>
                      <a:pt x="202" y="629"/>
                      <a:pt x="202" y="629"/>
                    </a:cubicBezTo>
                    <a:cubicBezTo>
                      <a:pt x="205" y="637"/>
                      <a:pt x="205" y="637"/>
                      <a:pt x="205" y="637"/>
                    </a:cubicBezTo>
                    <a:cubicBezTo>
                      <a:pt x="208" y="644"/>
                      <a:pt x="208" y="644"/>
                      <a:pt x="208" y="644"/>
                    </a:cubicBezTo>
                    <a:cubicBezTo>
                      <a:pt x="211" y="652"/>
                      <a:pt x="211" y="652"/>
                      <a:pt x="211" y="652"/>
                    </a:cubicBezTo>
                    <a:cubicBezTo>
                      <a:pt x="214" y="660"/>
                      <a:pt x="214" y="660"/>
                      <a:pt x="214" y="660"/>
                    </a:cubicBezTo>
                    <a:cubicBezTo>
                      <a:pt x="216" y="667"/>
                      <a:pt x="216" y="667"/>
                      <a:pt x="216" y="667"/>
                    </a:cubicBezTo>
                    <a:cubicBezTo>
                      <a:pt x="219" y="675"/>
                      <a:pt x="219" y="675"/>
                      <a:pt x="219" y="675"/>
                    </a:cubicBezTo>
                    <a:cubicBezTo>
                      <a:pt x="222" y="683"/>
                      <a:pt x="222" y="683"/>
                      <a:pt x="222" y="683"/>
                    </a:cubicBezTo>
                    <a:cubicBezTo>
                      <a:pt x="225" y="690"/>
                      <a:pt x="225" y="690"/>
                      <a:pt x="225" y="690"/>
                    </a:cubicBezTo>
                    <a:cubicBezTo>
                      <a:pt x="228" y="698"/>
                      <a:pt x="228" y="698"/>
                      <a:pt x="228" y="698"/>
                    </a:cubicBezTo>
                    <a:cubicBezTo>
                      <a:pt x="231" y="705"/>
                      <a:pt x="231" y="705"/>
                      <a:pt x="231" y="705"/>
                    </a:cubicBezTo>
                    <a:cubicBezTo>
                      <a:pt x="233" y="713"/>
                      <a:pt x="233" y="713"/>
                      <a:pt x="233" y="713"/>
                    </a:cubicBezTo>
                    <a:cubicBezTo>
                      <a:pt x="236" y="720"/>
                      <a:pt x="236" y="720"/>
                      <a:pt x="236" y="720"/>
                    </a:cubicBezTo>
                    <a:cubicBezTo>
                      <a:pt x="239" y="728"/>
                      <a:pt x="239" y="728"/>
                      <a:pt x="239" y="728"/>
                    </a:cubicBezTo>
                    <a:cubicBezTo>
                      <a:pt x="242" y="735"/>
                      <a:pt x="242" y="735"/>
                      <a:pt x="242" y="735"/>
                    </a:cubicBezTo>
                    <a:cubicBezTo>
                      <a:pt x="245" y="742"/>
                      <a:pt x="245" y="742"/>
                      <a:pt x="245" y="742"/>
                    </a:cubicBezTo>
                    <a:cubicBezTo>
                      <a:pt x="248" y="750"/>
                      <a:pt x="248" y="750"/>
                      <a:pt x="248" y="750"/>
                    </a:cubicBezTo>
                    <a:cubicBezTo>
                      <a:pt x="250" y="757"/>
                      <a:pt x="250" y="757"/>
                      <a:pt x="250" y="757"/>
                    </a:cubicBezTo>
                    <a:cubicBezTo>
                      <a:pt x="253" y="764"/>
                      <a:pt x="253" y="764"/>
                      <a:pt x="253" y="764"/>
                    </a:cubicBezTo>
                    <a:cubicBezTo>
                      <a:pt x="256" y="772"/>
                      <a:pt x="256" y="772"/>
                      <a:pt x="256" y="772"/>
                    </a:cubicBezTo>
                    <a:cubicBezTo>
                      <a:pt x="259" y="779"/>
                      <a:pt x="259" y="779"/>
                      <a:pt x="259" y="779"/>
                    </a:cubicBezTo>
                    <a:cubicBezTo>
                      <a:pt x="262" y="786"/>
                      <a:pt x="262" y="786"/>
                      <a:pt x="262" y="786"/>
                    </a:cubicBezTo>
                    <a:cubicBezTo>
                      <a:pt x="265" y="793"/>
                      <a:pt x="265" y="793"/>
                      <a:pt x="265" y="793"/>
                    </a:cubicBezTo>
                    <a:cubicBezTo>
                      <a:pt x="267" y="800"/>
                      <a:pt x="267" y="800"/>
                      <a:pt x="267" y="800"/>
                    </a:cubicBezTo>
                    <a:cubicBezTo>
                      <a:pt x="270" y="808"/>
                      <a:pt x="270" y="808"/>
                      <a:pt x="270" y="808"/>
                    </a:cubicBezTo>
                    <a:cubicBezTo>
                      <a:pt x="273" y="815"/>
                      <a:pt x="273" y="815"/>
                      <a:pt x="273" y="815"/>
                    </a:cubicBezTo>
                    <a:cubicBezTo>
                      <a:pt x="276" y="822"/>
                      <a:pt x="276" y="822"/>
                      <a:pt x="276" y="822"/>
                    </a:cubicBezTo>
                    <a:cubicBezTo>
                      <a:pt x="279" y="829"/>
                      <a:pt x="279" y="829"/>
                      <a:pt x="279" y="829"/>
                    </a:cubicBezTo>
                    <a:cubicBezTo>
                      <a:pt x="282" y="836"/>
                      <a:pt x="282" y="836"/>
                      <a:pt x="282" y="836"/>
                    </a:cubicBezTo>
                    <a:cubicBezTo>
                      <a:pt x="285" y="843"/>
                      <a:pt x="285" y="843"/>
                      <a:pt x="285" y="843"/>
                    </a:cubicBezTo>
                    <a:cubicBezTo>
                      <a:pt x="287" y="850"/>
                      <a:pt x="287" y="850"/>
                      <a:pt x="287" y="850"/>
                    </a:cubicBezTo>
                    <a:cubicBezTo>
                      <a:pt x="290" y="857"/>
                      <a:pt x="290" y="857"/>
                      <a:pt x="290" y="857"/>
                    </a:cubicBezTo>
                    <a:cubicBezTo>
                      <a:pt x="293" y="863"/>
                      <a:pt x="293" y="863"/>
                      <a:pt x="293" y="863"/>
                    </a:cubicBezTo>
                    <a:cubicBezTo>
                      <a:pt x="296" y="870"/>
                      <a:pt x="296" y="870"/>
                      <a:pt x="296" y="870"/>
                    </a:cubicBezTo>
                    <a:cubicBezTo>
                      <a:pt x="299" y="877"/>
                      <a:pt x="299" y="877"/>
                      <a:pt x="299" y="877"/>
                    </a:cubicBezTo>
                    <a:cubicBezTo>
                      <a:pt x="302" y="884"/>
                      <a:pt x="302" y="884"/>
                      <a:pt x="302" y="884"/>
                    </a:cubicBezTo>
                    <a:cubicBezTo>
                      <a:pt x="304" y="891"/>
                      <a:pt x="304" y="891"/>
                      <a:pt x="304" y="891"/>
                    </a:cubicBezTo>
                    <a:cubicBezTo>
                      <a:pt x="307" y="897"/>
                      <a:pt x="307" y="897"/>
                      <a:pt x="307" y="897"/>
                    </a:cubicBezTo>
                    <a:cubicBezTo>
                      <a:pt x="310" y="904"/>
                      <a:pt x="310" y="904"/>
                      <a:pt x="310" y="904"/>
                    </a:cubicBezTo>
                    <a:cubicBezTo>
                      <a:pt x="313" y="911"/>
                      <a:pt x="313" y="911"/>
                      <a:pt x="313" y="911"/>
                    </a:cubicBezTo>
                    <a:cubicBezTo>
                      <a:pt x="316" y="918"/>
                      <a:pt x="316" y="918"/>
                      <a:pt x="316" y="918"/>
                    </a:cubicBezTo>
                    <a:cubicBezTo>
                      <a:pt x="319" y="924"/>
                      <a:pt x="319" y="924"/>
                      <a:pt x="319" y="924"/>
                    </a:cubicBezTo>
                    <a:cubicBezTo>
                      <a:pt x="321" y="931"/>
                      <a:pt x="321" y="931"/>
                      <a:pt x="321" y="931"/>
                    </a:cubicBezTo>
                    <a:cubicBezTo>
                      <a:pt x="324" y="937"/>
                      <a:pt x="324" y="937"/>
                      <a:pt x="324" y="937"/>
                    </a:cubicBezTo>
                    <a:cubicBezTo>
                      <a:pt x="327" y="944"/>
                      <a:pt x="327" y="944"/>
                      <a:pt x="327" y="944"/>
                    </a:cubicBezTo>
                    <a:cubicBezTo>
                      <a:pt x="330" y="950"/>
                      <a:pt x="330" y="950"/>
                      <a:pt x="330" y="950"/>
                    </a:cubicBezTo>
                    <a:cubicBezTo>
                      <a:pt x="333" y="957"/>
                      <a:pt x="333" y="957"/>
                      <a:pt x="333" y="957"/>
                    </a:cubicBezTo>
                    <a:cubicBezTo>
                      <a:pt x="336" y="963"/>
                      <a:pt x="336" y="963"/>
                      <a:pt x="336" y="963"/>
                    </a:cubicBezTo>
                    <a:cubicBezTo>
                      <a:pt x="338" y="970"/>
                      <a:pt x="338" y="970"/>
                      <a:pt x="338" y="970"/>
                    </a:cubicBezTo>
                    <a:cubicBezTo>
                      <a:pt x="341" y="976"/>
                      <a:pt x="341" y="976"/>
                      <a:pt x="341" y="976"/>
                    </a:cubicBezTo>
                    <a:cubicBezTo>
                      <a:pt x="344" y="983"/>
                      <a:pt x="344" y="983"/>
                      <a:pt x="344" y="983"/>
                    </a:cubicBezTo>
                    <a:cubicBezTo>
                      <a:pt x="347" y="989"/>
                      <a:pt x="347" y="989"/>
                      <a:pt x="347" y="989"/>
                    </a:cubicBezTo>
                    <a:cubicBezTo>
                      <a:pt x="350" y="995"/>
                      <a:pt x="350" y="995"/>
                      <a:pt x="350" y="995"/>
                    </a:cubicBezTo>
                    <a:cubicBezTo>
                      <a:pt x="353" y="1002"/>
                      <a:pt x="353" y="1002"/>
                      <a:pt x="353" y="1002"/>
                    </a:cubicBezTo>
                    <a:cubicBezTo>
                      <a:pt x="355" y="1008"/>
                      <a:pt x="355" y="1008"/>
                      <a:pt x="355" y="1008"/>
                    </a:cubicBezTo>
                    <a:cubicBezTo>
                      <a:pt x="358" y="1014"/>
                      <a:pt x="358" y="1014"/>
                      <a:pt x="358" y="1014"/>
                    </a:cubicBezTo>
                    <a:cubicBezTo>
                      <a:pt x="361" y="1020"/>
                      <a:pt x="361" y="1020"/>
                      <a:pt x="361" y="1020"/>
                    </a:cubicBezTo>
                    <a:cubicBezTo>
                      <a:pt x="364" y="1026"/>
                      <a:pt x="364" y="1026"/>
                      <a:pt x="364" y="1026"/>
                    </a:cubicBezTo>
                    <a:cubicBezTo>
                      <a:pt x="367" y="1033"/>
                      <a:pt x="367" y="1033"/>
                      <a:pt x="367" y="1033"/>
                    </a:cubicBezTo>
                    <a:cubicBezTo>
                      <a:pt x="370" y="1039"/>
                      <a:pt x="370" y="1039"/>
                      <a:pt x="370" y="1039"/>
                    </a:cubicBezTo>
                    <a:cubicBezTo>
                      <a:pt x="372" y="1045"/>
                      <a:pt x="372" y="1045"/>
                      <a:pt x="372" y="1045"/>
                    </a:cubicBezTo>
                    <a:cubicBezTo>
                      <a:pt x="375" y="1051"/>
                      <a:pt x="375" y="1051"/>
                      <a:pt x="375" y="1051"/>
                    </a:cubicBezTo>
                    <a:cubicBezTo>
                      <a:pt x="378" y="1057"/>
                      <a:pt x="378" y="1057"/>
                      <a:pt x="378" y="1057"/>
                    </a:cubicBezTo>
                    <a:cubicBezTo>
                      <a:pt x="381" y="1063"/>
                      <a:pt x="381" y="1063"/>
                      <a:pt x="381" y="1063"/>
                    </a:cubicBezTo>
                    <a:cubicBezTo>
                      <a:pt x="384" y="1069"/>
                      <a:pt x="384" y="1069"/>
                      <a:pt x="384" y="1069"/>
                    </a:cubicBezTo>
                    <a:cubicBezTo>
                      <a:pt x="387" y="1075"/>
                      <a:pt x="387" y="1075"/>
                      <a:pt x="387" y="1075"/>
                    </a:cubicBezTo>
                    <a:cubicBezTo>
                      <a:pt x="389" y="1081"/>
                      <a:pt x="389" y="1081"/>
                      <a:pt x="389" y="1081"/>
                    </a:cubicBezTo>
                    <a:cubicBezTo>
                      <a:pt x="392" y="1087"/>
                      <a:pt x="392" y="1087"/>
                      <a:pt x="392" y="1087"/>
                    </a:cubicBezTo>
                    <a:cubicBezTo>
                      <a:pt x="395" y="1093"/>
                      <a:pt x="395" y="1093"/>
                      <a:pt x="395" y="1093"/>
                    </a:cubicBezTo>
                    <a:cubicBezTo>
                      <a:pt x="398" y="1098"/>
                      <a:pt x="398" y="1098"/>
                      <a:pt x="398" y="1098"/>
                    </a:cubicBezTo>
                    <a:cubicBezTo>
                      <a:pt x="401" y="1104"/>
                      <a:pt x="401" y="1104"/>
                      <a:pt x="401" y="1104"/>
                    </a:cubicBezTo>
                    <a:cubicBezTo>
                      <a:pt x="404" y="1110"/>
                      <a:pt x="404" y="1110"/>
                      <a:pt x="404" y="1110"/>
                    </a:cubicBezTo>
                    <a:cubicBezTo>
                      <a:pt x="406" y="1116"/>
                      <a:pt x="406" y="1116"/>
                      <a:pt x="406" y="1116"/>
                    </a:cubicBezTo>
                    <a:cubicBezTo>
                      <a:pt x="409" y="1121"/>
                      <a:pt x="409" y="1121"/>
                      <a:pt x="409" y="1121"/>
                    </a:cubicBezTo>
                    <a:cubicBezTo>
                      <a:pt x="412" y="1127"/>
                      <a:pt x="412" y="1127"/>
                      <a:pt x="412" y="1127"/>
                    </a:cubicBezTo>
                    <a:cubicBezTo>
                      <a:pt x="415" y="1133"/>
                      <a:pt x="415" y="1133"/>
                      <a:pt x="415" y="1133"/>
                    </a:cubicBezTo>
                    <a:cubicBezTo>
                      <a:pt x="418" y="1138"/>
                      <a:pt x="418" y="1138"/>
                      <a:pt x="418" y="1138"/>
                    </a:cubicBezTo>
                    <a:cubicBezTo>
                      <a:pt x="421" y="1144"/>
                      <a:pt x="421" y="1144"/>
                      <a:pt x="421" y="1144"/>
                    </a:cubicBezTo>
                    <a:cubicBezTo>
                      <a:pt x="423" y="1150"/>
                      <a:pt x="423" y="1150"/>
                      <a:pt x="423" y="1150"/>
                    </a:cubicBezTo>
                    <a:cubicBezTo>
                      <a:pt x="426" y="1155"/>
                      <a:pt x="426" y="1155"/>
                      <a:pt x="426" y="1155"/>
                    </a:cubicBezTo>
                    <a:cubicBezTo>
                      <a:pt x="429" y="1161"/>
                      <a:pt x="429" y="1161"/>
                      <a:pt x="429" y="1161"/>
                    </a:cubicBezTo>
                    <a:cubicBezTo>
                      <a:pt x="435" y="1172"/>
                      <a:pt x="435" y="1172"/>
                      <a:pt x="435" y="1172"/>
                    </a:cubicBezTo>
                    <a:cubicBezTo>
                      <a:pt x="438" y="1177"/>
                      <a:pt x="438" y="1177"/>
                      <a:pt x="438" y="1177"/>
                    </a:cubicBezTo>
                    <a:cubicBezTo>
                      <a:pt x="440" y="1183"/>
                      <a:pt x="440" y="1183"/>
                      <a:pt x="440" y="1183"/>
                    </a:cubicBezTo>
                    <a:cubicBezTo>
                      <a:pt x="443" y="1188"/>
                      <a:pt x="443" y="1188"/>
                      <a:pt x="443" y="1188"/>
                    </a:cubicBezTo>
                    <a:cubicBezTo>
                      <a:pt x="446" y="1193"/>
                      <a:pt x="446" y="1193"/>
                      <a:pt x="446" y="1193"/>
                    </a:cubicBezTo>
                    <a:cubicBezTo>
                      <a:pt x="449" y="1199"/>
                      <a:pt x="449" y="1199"/>
                      <a:pt x="449" y="1199"/>
                    </a:cubicBezTo>
                    <a:cubicBezTo>
                      <a:pt x="452" y="1204"/>
                      <a:pt x="452" y="1204"/>
                      <a:pt x="452" y="1204"/>
                    </a:cubicBezTo>
                    <a:cubicBezTo>
                      <a:pt x="455" y="1209"/>
                      <a:pt x="455" y="1209"/>
                      <a:pt x="455" y="1209"/>
                    </a:cubicBezTo>
                    <a:cubicBezTo>
                      <a:pt x="457" y="1214"/>
                      <a:pt x="457" y="1214"/>
                      <a:pt x="457" y="1214"/>
                    </a:cubicBezTo>
                    <a:cubicBezTo>
                      <a:pt x="460" y="1220"/>
                      <a:pt x="460" y="1220"/>
                      <a:pt x="460" y="1220"/>
                    </a:cubicBezTo>
                    <a:cubicBezTo>
                      <a:pt x="463" y="1225"/>
                      <a:pt x="463" y="1225"/>
                      <a:pt x="463" y="1225"/>
                    </a:cubicBezTo>
                    <a:cubicBezTo>
                      <a:pt x="466" y="1230"/>
                      <a:pt x="466" y="1230"/>
                      <a:pt x="466" y="1230"/>
                    </a:cubicBezTo>
                    <a:cubicBezTo>
                      <a:pt x="469" y="1235"/>
                      <a:pt x="469" y="1235"/>
                      <a:pt x="469" y="1235"/>
                    </a:cubicBezTo>
                    <a:cubicBezTo>
                      <a:pt x="472" y="1240"/>
                      <a:pt x="472" y="1240"/>
                      <a:pt x="472" y="1240"/>
                    </a:cubicBezTo>
                    <a:cubicBezTo>
                      <a:pt x="474" y="1245"/>
                      <a:pt x="474" y="1245"/>
                      <a:pt x="474" y="1245"/>
                    </a:cubicBezTo>
                    <a:cubicBezTo>
                      <a:pt x="477" y="1250"/>
                      <a:pt x="477" y="1250"/>
                      <a:pt x="477" y="1250"/>
                    </a:cubicBezTo>
                    <a:cubicBezTo>
                      <a:pt x="480" y="1255"/>
                      <a:pt x="480" y="1255"/>
                      <a:pt x="480" y="1255"/>
                    </a:cubicBezTo>
                    <a:cubicBezTo>
                      <a:pt x="483" y="1260"/>
                      <a:pt x="483" y="1260"/>
                      <a:pt x="483" y="1260"/>
                    </a:cubicBezTo>
                    <a:cubicBezTo>
                      <a:pt x="486" y="1265"/>
                      <a:pt x="486" y="1265"/>
                      <a:pt x="486" y="1265"/>
                    </a:cubicBezTo>
                    <a:cubicBezTo>
                      <a:pt x="489" y="1270"/>
                      <a:pt x="489" y="1270"/>
                      <a:pt x="489" y="1270"/>
                    </a:cubicBezTo>
                    <a:cubicBezTo>
                      <a:pt x="491" y="1275"/>
                      <a:pt x="491" y="1275"/>
                      <a:pt x="491" y="1275"/>
                    </a:cubicBezTo>
                    <a:cubicBezTo>
                      <a:pt x="494" y="1280"/>
                      <a:pt x="494" y="1280"/>
                      <a:pt x="494" y="1280"/>
                    </a:cubicBezTo>
                    <a:cubicBezTo>
                      <a:pt x="497" y="1285"/>
                      <a:pt x="497" y="1285"/>
                      <a:pt x="497" y="1285"/>
                    </a:cubicBezTo>
                    <a:cubicBezTo>
                      <a:pt x="500" y="1290"/>
                      <a:pt x="500" y="1290"/>
                      <a:pt x="500" y="1290"/>
                    </a:cubicBezTo>
                    <a:cubicBezTo>
                      <a:pt x="503" y="1295"/>
                      <a:pt x="503" y="1295"/>
                      <a:pt x="503" y="1295"/>
                    </a:cubicBezTo>
                    <a:cubicBezTo>
                      <a:pt x="506" y="1299"/>
                      <a:pt x="506" y="1299"/>
                      <a:pt x="506" y="1299"/>
                    </a:cubicBezTo>
                    <a:cubicBezTo>
                      <a:pt x="508" y="1304"/>
                      <a:pt x="508" y="1304"/>
                      <a:pt x="508" y="1304"/>
                    </a:cubicBezTo>
                    <a:cubicBezTo>
                      <a:pt x="511" y="1309"/>
                      <a:pt x="511" y="1309"/>
                      <a:pt x="511" y="1309"/>
                    </a:cubicBezTo>
                    <a:cubicBezTo>
                      <a:pt x="514" y="1313"/>
                      <a:pt x="514" y="1313"/>
                      <a:pt x="514" y="1313"/>
                    </a:cubicBezTo>
                    <a:cubicBezTo>
                      <a:pt x="517" y="1318"/>
                      <a:pt x="517" y="1318"/>
                      <a:pt x="517" y="1318"/>
                    </a:cubicBezTo>
                    <a:cubicBezTo>
                      <a:pt x="520" y="1323"/>
                      <a:pt x="520" y="1323"/>
                      <a:pt x="520" y="1323"/>
                    </a:cubicBezTo>
                    <a:cubicBezTo>
                      <a:pt x="523" y="1327"/>
                      <a:pt x="523" y="1327"/>
                      <a:pt x="523" y="1327"/>
                    </a:cubicBezTo>
                    <a:cubicBezTo>
                      <a:pt x="525" y="1332"/>
                      <a:pt x="525" y="1332"/>
                      <a:pt x="525" y="1332"/>
                    </a:cubicBezTo>
                    <a:cubicBezTo>
                      <a:pt x="531" y="1341"/>
                      <a:pt x="531" y="1341"/>
                      <a:pt x="531" y="1341"/>
                    </a:cubicBezTo>
                    <a:cubicBezTo>
                      <a:pt x="534" y="1345"/>
                      <a:pt x="534" y="1345"/>
                      <a:pt x="534" y="1345"/>
                    </a:cubicBezTo>
                    <a:cubicBezTo>
                      <a:pt x="537" y="1350"/>
                      <a:pt x="537" y="1350"/>
                      <a:pt x="537" y="1350"/>
                    </a:cubicBezTo>
                    <a:cubicBezTo>
                      <a:pt x="540" y="1354"/>
                      <a:pt x="540" y="1354"/>
                      <a:pt x="540" y="1354"/>
                    </a:cubicBezTo>
                    <a:cubicBezTo>
                      <a:pt x="542" y="1359"/>
                      <a:pt x="542" y="1359"/>
                      <a:pt x="542" y="1359"/>
                    </a:cubicBezTo>
                    <a:cubicBezTo>
                      <a:pt x="545" y="1363"/>
                      <a:pt x="545" y="1363"/>
                      <a:pt x="545" y="1363"/>
                    </a:cubicBezTo>
                    <a:cubicBezTo>
                      <a:pt x="548" y="1367"/>
                      <a:pt x="548" y="1367"/>
                      <a:pt x="548" y="1367"/>
                    </a:cubicBezTo>
                    <a:cubicBezTo>
                      <a:pt x="551" y="1372"/>
                      <a:pt x="551" y="1372"/>
                      <a:pt x="551" y="1372"/>
                    </a:cubicBezTo>
                    <a:cubicBezTo>
                      <a:pt x="554" y="1376"/>
                      <a:pt x="554" y="1376"/>
                      <a:pt x="554" y="1376"/>
                    </a:cubicBezTo>
                    <a:cubicBezTo>
                      <a:pt x="557" y="1380"/>
                      <a:pt x="557" y="1380"/>
                      <a:pt x="557" y="1380"/>
                    </a:cubicBezTo>
                    <a:cubicBezTo>
                      <a:pt x="560" y="1384"/>
                      <a:pt x="560" y="1384"/>
                      <a:pt x="560" y="1384"/>
                    </a:cubicBezTo>
                    <a:cubicBezTo>
                      <a:pt x="562" y="1389"/>
                      <a:pt x="562" y="1389"/>
                      <a:pt x="562" y="1389"/>
                    </a:cubicBezTo>
                    <a:cubicBezTo>
                      <a:pt x="565" y="1393"/>
                      <a:pt x="565" y="1393"/>
                      <a:pt x="565" y="1393"/>
                    </a:cubicBezTo>
                    <a:cubicBezTo>
                      <a:pt x="568" y="1397"/>
                      <a:pt x="568" y="1397"/>
                      <a:pt x="568" y="1397"/>
                    </a:cubicBezTo>
                    <a:cubicBezTo>
                      <a:pt x="574" y="1405"/>
                      <a:pt x="574" y="1405"/>
                      <a:pt x="574" y="1405"/>
                    </a:cubicBezTo>
                    <a:cubicBezTo>
                      <a:pt x="579" y="1413"/>
                      <a:pt x="579" y="1413"/>
                      <a:pt x="579" y="1413"/>
                    </a:cubicBezTo>
                    <a:cubicBezTo>
                      <a:pt x="585" y="1421"/>
                      <a:pt x="585" y="1421"/>
                      <a:pt x="585" y="1421"/>
                    </a:cubicBezTo>
                    <a:cubicBezTo>
                      <a:pt x="591" y="1429"/>
                      <a:pt x="591" y="1429"/>
                      <a:pt x="591" y="1429"/>
                    </a:cubicBezTo>
                    <a:cubicBezTo>
                      <a:pt x="596" y="1437"/>
                      <a:pt x="596" y="1437"/>
                      <a:pt x="596" y="1437"/>
                    </a:cubicBezTo>
                    <a:cubicBezTo>
                      <a:pt x="602" y="1444"/>
                      <a:pt x="602" y="1444"/>
                      <a:pt x="602" y="1444"/>
                    </a:cubicBezTo>
                    <a:cubicBezTo>
                      <a:pt x="608" y="1452"/>
                      <a:pt x="608" y="1452"/>
                      <a:pt x="608" y="1452"/>
                    </a:cubicBezTo>
                    <a:cubicBezTo>
                      <a:pt x="613" y="1459"/>
                      <a:pt x="613" y="1459"/>
                      <a:pt x="613" y="1459"/>
                    </a:cubicBezTo>
                    <a:cubicBezTo>
                      <a:pt x="619" y="1467"/>
                      <a:pt x="619" y="1467"/>
                      <a:pt x="619" y="1467"/>
                    </a:cubicBezTo>
                    <a:cubicBezTo>
                      <a:pt x="625" y="1474"/>
                      <a:pt x="625" y="1474"/>
                      <a:pt x="625" y="1474"/>
                    </a:cubicBezTo>
                    <a:cubicBezTo>
                      <a:pt x="630" y="1481"/>
                      <a:pt x="630" y="1481"/>
                      <a:pt x="630" y="1481"/>
                    </a:cubicBezTo>
                    <a:cubicBezTo>
                      <a:pt x="636" y="1488"/>
                      <a:pt x="636" y="1488"/>
                      <a:pt x="636" y="1488"/>
                    </a:cubicBezTo>
                    <a:cubicBezTo>
                      <a:pt x="642" y="1495"/>
                      <a:pt x="642" y="1495"/>
                      <a:pt x="642" y="1495"/>
                    </a:cubicBezTo>
                    <a:cubicBezTo>
                      <a:pt x="647" y="1501"/>
                      <a:pt x="647" y="1501"/>
                      <a:pt x="647" y="1501"/>
                    </a:cubicBezTo>
                    <a:cubicBezTo>
                      <a:pt x="653" y="1508"/>
                      <a:pt x="653" y="1508"/>
                      <a:pt x="653" y="1508"/>
                    </a:cubicBezTo>
                    <a:cubicBezTo>
                      <a:pt x="659" y="1514"/>
                      <a:pt x="659" y="1514"/>
                      <a:pt x="659" y="1514"/>
                    </a:cubicBezTo>
                    <a:cubicBezTo>
                      <a:pt x="664" y="1521"/>
                      <a:pt x="664" y="1521"/>
                      <a:pt x="664" y="1521"/>
                    </a:cubicBezTo>
                    <a:cubicBezTo>
                      <a:pt x="670" y="1527"/>
                      <a:pt x="670" y="1527"/>
                      <a:pt x="670" y="1527"/>
                    </a:cubicBezTo>
                    <a:cubicBezTo>
                      <a:pt x="676" y="1533"/>
                      <a:pt x="676" y="1533"/>
                      <a:pt x="676" y="1533"/>
                    </a:cubicBezTo>
                    <a:cubicBezTo>
                      <a:pt x="681" y="1539"/>
                      <a:pt x="681" y="1539"/>
                      <a:pt x="681" y="1539"/>
                    </a:cubicBezTo>
                    <a:cubicBezTo>
                      <a:pt x="687" y="1545"/>
                      <a:pt x="687" y="1545"/>
                      <a:pt x="687" y="1545"/>
                    </a:cubicBezTo>
                    <a:cubicBezTo>
                      <a:pt x="693" y="1551"/>
                      <a:pt x="693" y="1551"/>
                      <a:pt x="693" y="1551"/>
                    </a:cubicBezTo>
                    <a:cubicBezTo>
                      <a:pt x="698" y="1557"/>
                      <a:pt x="698" y="1557"/>
                      <a:pt x="698" y="1557"/>
                    </a:cubicBezTo>
                    <a:cubicBezTo>
                      <a:pt x="704" y="1562"/>
                      <a:pt x="704" y="1562"/>
                      <a:pt x="704" y="1562"/>
                    </a:cubicBezTo>
                    <a:cubicBezTo>
                      <a:pt x="710" y="1568"/>
                      <a:pt x="710" y="1568"/>
                      <a:pt x="710" y="1568"/>
                    </a:cubicBezTo>
                    <a:cubicBezTo>
                      <a:pt x="715" y="1573"/>
                      <a:pt x="715" y="1573"/>
                      <a:pt x="715" y="1573"/>
                    </a:cubicBezTo>
                    <a:cubicBezTo>
                      <a:pt x="721" y="1578"/>
                      <a:pt x="721" y="1578"/>
                      <a:pt x="721" y="1578"/>
                    </a:cubicBezTo>
                    <a:cubicBezTo>
                      <a:pt x="727" y="1583"/>
                      <a:pt x="727" y="1583"/>
                      <a:pt x="727" y="1583"/>
                    </a:cubicBezTo>
                    <a:cubicBezTo>
                      <a:pt x="732" y="1588"/>
                      <a:pt x="732" y="1588"/>
                      <a:pt x="732" y="1588"/>
                    </a:cubicBezTo>
                    <a:cubicBezTo>
                      <a:pt x="738" y="1593"/>
                      <a:pt x="738" y="1593"/>
                      <a:pt x="738" y="1593"/>
                    </a:cubicBezTo>
                    <a:cubicBezTo>
                      <a:pt x="744" y="1598"/>
                      <a:pt x="744" y="1598"/>
                      <a:pt x="744" y="1598"/>
                    </a:cubicBezTo>
                    <a:cubicBezTo>
                      <a:pt x="749" y="1603"/>
                      <a:pt x="749" y="1603"/>
                      <a:pt x="749" y="1603"/>
                    </a:cubicBezTo>
                    <a:cubicBezTo>
                      <a:pt x="755" y="1607"/>
                      <a:pt x="755" y="1607"/>
                      <a:pt x="755" y="1607"/>
                    </a:cubicBezTo>
                    <a:cubicBezTo>
                      <a:pt x="761" y="1612"/>
                      <a:pt x="761" y="1612"/>
                      <a:pt x="761" y="1612"/>
                    </a:cubicBezTo>
                    <a:cubicBezTo>
                      <a:pt x="766" y="1616"/>
                      <a:pt x="766" y="1616"/>
                      <a:pt x="766" y="1616"/>
                    </a:cubicBezTo>
                    <a:cubicBezTo>
                      <a:pt x="772" y="1620"/>
                      <a:pt x="772" y="1620"/>
                      <a:pt x="772" y="1620"/>
                    </a:cubicBezTo>
                    <a:cubicBezTo>
                      <a:pt x="778" y="1625"/>
                      <a:pt x="778" y="1625"/>
                      <a:pt x="778" y="1625"/>
                    </a:cubicBezTo>
                    <a:cubicBezTo>
                      <a:pt x="783" y="1629"/>
                      <a:pt x="783" y="1629"/>
                      <a:pt x="783" y="1629"/>
                    </a:cubicBezTo>
                    <a:cubicBezTo>
                      <a:pt x="789" y="1632"/>
                      <a:pt x="789" y="1632"/>
                      <a:pt x="789" y="1632"/>
                    </a:cubicBezTo>
                    <a:cubicBezTo>
                      <a:pt x="795" y="1636"/>
                      <a:pt x="795" y="1636"/>
                      <a:pt x="795" y="1636"/>
                    </a:cubicBezTo>
                    <a:cubicBezTo>
                      <a:pt x="800" y="1640"/>
                      <a:pt x="800" y="1640"/>
                      <a:pt x="800" y="1640"/>
                    </a:cubicBezTo>
                    <a:cubicBezTo>
                      <a:pt x="806" y="1643"/>
                      <a:pt x="806" y="1643"/>
                      <a:pt x="806" y="1643"/>
                    </a:cubicBezTo>
                    <a:cubicBezTo>
                      <a:pt x="812" y="1647"/>
                      <a:pt x="812" y="1647"/>
                      <a:pt x="812" y="1647"/>
                    </a:cubicBezTo>
                    <a:cubicBezTo>
                      <a:pt x="817" y="1650"/>
                      <a:pt x="817" y="1650"/>
                      <a:pt x="817" y="1650"/>
                    </a:cubicBezTo>
                    <a:cubicBezTo>
                      <a:pt x="823" y="1653"/>
                      <a:pt x="823" y="1653"/>
                      <a:pt x="823" y="1653"/>
                    </a:cubicBezTo>
                    <a:cubicBezTo>
                      <a:pt x="829" y="1656"/>
                      <a:pt x="829" y="1656"/>
                      <a:pt x="829" y="1656"/>
                    </a:cubicBezTo>
                    <a:cubicBezTo>
                      <a:pt x="834" y="1659"/>
                      <a:pt x="834" y="1659"/>
                      <a:pt x="834" y="1659"/>
                    </a:cubicBezTo>
                    <a:cubicBezTo>
                      <a:pt x="840" y="1662"/>
                      <a:pt x="840" y="1662"/>
                      <a:pt x="840" y="1662"/>
                    </a:cubicBezTo>
                    <a:cubicBezTo>
                      <a:pt x="846" y="1665"/>
                      <a:pt x="846" y="1665"/>
                      <a:pt x="846" y="1665"/>
                    </a:cubicBezTo>
                    <a:cubicBezTo>
                      <a:pt x="852" y="1668"/>
                      <a:pt x="852" y="1668"/>
                      <a:pt x="852" y="1668"/>
                    </a:cubicBezTo>
                    <a:cubicBezTo>
                      <a:pt x="857" y="1670"/>
                      <a:pt x="857" y="1670"/>
                      <a:pt x="857" y="1670"/>
                    </a:cubicBezTo>
                    <a:cubicBezTo>
                      <a:pt x="863" y="1673"/>
                      <a:pt x="863" y="1673"/>
                      <a:pt x="863" y="1673"/>
                    </a:cubicBezTo>
                    <a:cubicBezTo>
                      <a:pt x="869" y="1675"/>
                      <a:pt x="869" y="1675"/>
                      <a:pt x="869" y="1675"/>
                    </a:cubicBezTo>
                    <a:cubicBezTo>
                      <a:pt x="874" y="1677"/>
                      <a:pt x="874" y="1677"/>
                      <a:pt x="874" y="1677"/>
                    </a:cubicBezTo>
                    <a:cubicBezTo>
                      <a:pt x="880" y="1679"/>
                      <a:pt x="880" y="1679"/>
                      <a:pt x="880" y="1679"/>
                    </a:cubicBezTo>
                    <a:cubicBezTo>
                      <a:pt x="886" y="1681"/>
                      <a:pt x="886" y="1681"/>
                      <a:pt x="886" y="1681"/>
                    </a:cubicBezTo>
                    <a:cubicBezTo>
                      <a:pt x="891" y="1683"/>
                      <a:pt x="891" y="1683"/>
                      <a:pt x="891" y="1683"/>
                    </a:cubicBezTo>
                    <a:cubicBezTo>
                      <a:pt x="897" y="1685"/>
                      <a:pt x="897" y="1685"/>
                      <a:pt x="897" y="1685"/>
                    </a:cubicBezTo>
                    <a:cubicBezTo>
                      <a:pt x="903" y="1686"/>
                      <a:pt x="903" y="1686"/>
                      <a:pt x="903" y="1686"/>
                    </a:cubicBezTo>
                    <a:cubicBezTo>
                      <a:pt x="908" y="1688"/>
                      <a:pt x="908" y="1688"/>
                      <a:pt x="908" y="1688"/>
                    </a:cubicBezTo>
                    <a:cubicBezTo>
                      <a:pt x="914" y="1689"/>
                      <a:pt x="914" y="1689"/>
                      <a:pt x="914" y="1689"/>
                    </a:cubicBezTo>
                    <a:cubicBezTo>
                      <a:pt x="920" y="1690"/>
                      <a:pt x="920" y="1690"/>
                      <a:pt x="920" y="1690"/>
                    </a:cubicBezTo>
                    <a:cubicBezTo>
                      <a:pt x="925" y="1692"/>
                      <a:pt x="925" y="1692"/>
                      <a:pt x="925" y="1692"/>
                    </a:cubicBezTo>
                    <a:cubicBezTo>
                      <a:pt x="931" y="1693"/>
                      <a:pt x="931" y="1693"/>
                      <a:pt x="931" y="1693"/>
                    </a:cubicBezTo>
                    <a:cubicBezTo>
                      <a:pt x="937" y="1694"/>
                      <a:pt x="937" y="1694"/>
                      <a:pt x="937" y="1694"/>
                    </a:cubicBezTo>
                    <a:cubicBezTo>
                      <a:pt x="942" y="1694"/>
                      <a:pt x="942" y="1694"/>
                      <a:pt x="942" y="1694"/>
                    </a:cubicBezTo>
                    <a:cubicBezTo>
                      <a:pt x="948" y="1695"/>
                      <a:pt x="948" y="1695"/>
                      <a:pt x="948" y="1695"/>
                    </a:cubicBezTo>
                    <a:cubicBezTo>
                      <a:pt x="954" y="1696"/>
                      <a:pt x="954" y="1696"/>
                      <a:pt x="954" y="1696"/>
                    </a:cubicBezTo>
                    <a:cubicBezTo>
                      <a:pt x="959" y="1696"/>
                      <a:pt x="959" y="1696"/>
                      <a:pt x="959" y="1696"/>
                    </a:cubicBezTo>
                    <a:cubicBezTo>
                      <a:pt x="965" y="1697"/>
                      <a:pt x="965" y="1697"/>
                      <a:pt x="965" y="1697"/>
                    </a:cubicBezTo>
                    <a:cubicBezTo>
                      <a:pt x="971" y="1697"/>
                      <a:pt x="971" y="1697"/>
                      <a:pt x="971" y="1697"/>
                    </a:cubicBezTo>
                    <a:cubicBezTo>
                      <a:pt x="976" y="1697"/>
                      <a:pt x="976" y="1697"/>
                      <a:pt x="976" y="1697"/>
                    </a:cubicBezTo>
                    <a:cubicBezTo>
                      <a:pt x="982" y="1697"/>
                      <a:pt x="982" y="1697"/>
                      <a:pt x="982" y="1697"/>
                    </a:cubicBezTo>
                    <a:cubicBezTo>
                      <a:pt x="988" y="1697"/>
                      <a:pt x="988" y="1697"/>
                      <a:pt x="988" y="1697"/>
                    </a:cubicBezTo>
                    <a:cubicBezTo>
                      <a:pt x="993" y="1697"/>
                      <a:pt x="993" y="1697"/>
                      <a:pt x="993" y="1697"/>
                    </a:cubicBezTo>
                    <a:cubicBezTo>
                      <a:pt x="999" y="1696"/>
                      <a:pt x="999" y="1696"/>
                      <a:pt x="999" y="1696"/>
                    </a:cubicBezTo>
                    <a:cubicBezTo>
                      <a:pt x="1005" y="1696"/>
                      <a:pt x="1005" y="1696"/>
                      <a:pt x="1005" y="1696"/>
                    </a:cubicBezTo>
                    <a:cubicBezTo>
                      <a:pt x="1010" y="1695"/>
                      <a:pt x="1010" y="1695"/>
                      <a:pt x="1010" y="1695"/>
                    </a:cubicBezTo>
                    <a:cubicBezTo>
                      <a:pt x="1016" y="1695"/>
                      <a:pt x="1016" y="1695"/>
                      <a:pt x="1016" y="1695"/>
                    </a:cubicBezTo>
                    <a:cubicBezTo>
                      <a:pt x="1022" y="1694"/>
                      <a:pt x="1022" y="1694"/>
                      <a:pt x="1022" y="1694"/>
                    </a:cubicBezTo>
                    <a:cubicBezTo>
                      <a:pt x="1027" y="1693"/>
                      <a:pt x="1027" y="1693"/>
                      <a:pt x="1027" y="1693"/>
                    </a:cubicBezTo>
                    <a:cubicBezTo>
                      <a:pt x="1033" y="1692"/>
                      <a:pt x="1033" y="1692"/>
                      <a:pt x="1033" y="1692"/>
                    </a:cubicBezTo>
                    <a:cubicBezTo>
                      <a:pt x="1039" y="1691"/>
                      <a:pt x="1039" y="1691"/>
                      <a:pt x="1039" y="1691"/>
                    </a:cubicBezTo>
                    <a:cubicBezTo>
                      <a:pt x="1044" y="1690"/>
                      <a:pt x="1044" y="1690"/>
                      <a:pt x="1044" y="1690"/>
                    </a:cubicBezTo>
                    <a:cubicBezTo>
                      <a:pt x="1050" y="1688"/>
                      <a:pt x="1050" y="1688"/>
                      <a:pt x="1050" y="1688"/>
                    </a:cubicBezTo>
                    <a:cubicBezTo>
                      <a:pt x="1056" y="1687"/>
                      <a:pt x="1056" y="1687"/>
                      <a:pt x="1056" y="1687"/>
                    </a:cubicBezTo>
                    <a:cubicBezTo>
                      <a:pt x="1061" y="1685"/>
                      <a:pt x="1061" y="1685"/>
                      <a:pt x="1061" y="1685"/>
                    </a:cubicBezTo>
                    <a:cubicBezTo>
                      <a:pt x="1067" y="1684"/>
                      <a:pt x="1067" y="1684"/>
                      <a:pt x="1067" y="1684"/>
                    </a:cubicBezTo>
                    <a:cubicBezTo>
                      <a:pt x="1073" y="1682"/>
                      <a:pt x="1073" y="1682"/>
                      <a:pt x="1073" y="1682"/>
                    </a:cubicBezTo>
                    <a:cubicBezTo>
                      <a:pt x="1078" y="1680"/>
                      <a:pt x="1078" y="1680"/>
                      <a:pt x="1078" y="1680"/>
                    </a:cubicBezTo>
                    <a:cubicBezTo>
                      <a:pt x="1084" y="1678"/>
                      <a:pt x="1084" y="1678"/>
                      <a:pt x="1084" y="1678"/>
                    </a:cubicBezTo>
                    <a:cubicBezTo>
                      <a:pt x="1090" y="1676"/>
                      <a:pt x="1090" y="1676"/>
                      <a:pt x="1090" y="1676"/>
                    </a:cubicBezTo>
                    <a:cubicBezTo>
                      <a:pt x="1095" y="1674"/>
                      <a:pt x="1095" y="1674"/>
                      <a:pt x="1095" y="1674"/>
                    </a:cubicBezTo>
                    <a:cubicBezTo>
                      <a:pt x="1101" y="1671"/>
                      <a:pt x="1101" y="1671"/>
                      <a:pt x="1101" y="1671"/>
                    </a:cubicBezTo>
                    <a:cubicBezTo>
                      <a:pt x="1107" y="1669"/>
                      <a:pt x="1107" y="1669"/>
                      <a:pt x="1107" y="1669"/>
                    </a:cubicBezTo>
                    <a:cubicBezTo>
                      <a:pt x="1112" y="1666"/>
                      <a:pt x="1112" y="1666"/>
                      <a:pt x="1112" y="1666"/>
                    </a:cubicBezTo>
                    <a:cubicBezTo>
                      <a:pt x="1118" y="1664"/>
                      <a:pt x="1118" y="1664"/>
                      <a:pt x="1118" y="1664"/>
                    </a:cubicBezTo>
                    <a:cubicBezTo>
                      <a:pt x="1124" y="1661"/>
                      <a:pt x="1124" y="1661"/>
                      <a:pt x="1124" y="1661"/>
                    </a:cubicBezTo>
                    <a:cubicBezTo>
                      <a:pt x="1129" y="1658"/>
                      <a:pt x="1129" y="1658"/>
                      <a:pt x="1129" y="1658"/>
                    </a:cubicBezTo>
                    <a:cubicBezTo>
                      <a:pt x="1135" y="1655"/>
                      <a:pt x="1135" y="1655"/>
                      <a:pt x="1135" y="1655"/>
                    </a:cubicBezTo>
                    <a:cubicBezTo>
                      <a:pt x="1141" y="1652"/>
                      <a:pt x="1141" y="1652"/>
                      <a:pt x="1141" y="1652"/>
                    </a:cubicBezTo>
                    <a:cubicBezTo>
                      <a:pt x="1146" y="1648"/>
                      <a:pt x="1146" y="1648"/>
                      <a:pt x="1146" y="1648"/>
                    </a:cubicBezTo>
                    <a:cubicBezTo>
                      <a:pt x="1152" y="1645"/>
                      <a:pt x="1152" y="1645"/>
                      <a:pt x="1152" y="1645"/>
                    </a:cubicBezTo>
                    <a:cubicBezTo>
                      <a:pt x="1158" y="1642"/>
                      <a:pt x="1158" y="1642"/>
                      <a:pt x="1158" y="1642"/>
                    </a:cubicBezTo>
                    <a:cubicBezTo>
                      <a:pt x="1163" y="1638"/>
                      <a:pt x="1163" y="1638"/>
                      <a:pt x="1163" y="1638"/>
                    </a:cubicBezTo>
                    <a:cubicBezTo>
                      <a:pt x="1169" y="1634"/>
                      <a:pt x="1169" y="1634"/>
                      <a:pt x="1169" y="1634"/>
                    </a:cubicBezTo>
                    <a:cubicBezTo>
                      <a:pt x="1175" y="1630"/>
                      <a:pt x="1175" y="1630"/>
                      <a:pt x="1175" y="1630"/>
                    </a:cubicBezTo>
                    <a:cubicBezTo>
                      <a:pt x="1180" y="1627"/>
                      <a:pt x="1180" y="1627"/>
                      <a:pt x="1180" y="1627"/>
                    </a:cubicBezTo>
                    <a:cubicBezTo>
                      <a:pt x="1186" y="1622"/>
                      <a:pt x="1186" y="1622"/>
                      <a:pt x="1186" y="1622"/>
                    </a:cubicBezTo>
                    <a:cubicBezTo>
                      <a:pt x="1192" y="1618"/>
                      <a:pt x="1192" y="1618"/>
                      <a:pt x="1192" y="1618"/>
                    </a:cubicBezTo>
                    <a:cubicBezTo>
                      <a:pt x="1197" y="1614"/>
                      <a:pt x="1197" y="1614"/>
                      <a:pt x="1197" y="1614"/>
                    </a:cubicBezTo>
                    <a:cubicBezTo>
                      <a:pt x="1203" y="1610"/>
                      <a:pt x="1203" y="1610"/>
                      <a:pt x="1203" y="1610"/>
                    </a:cubicBezTo>
                    <a:cubicBezTo>
                      <a:pt x="1209" y="1605"/>
                      <a:pt x="1209" y="1605"/>
                      <a:pt x="1209" y="1605"/>
                    </a:cubicBezTo>
                    <a:cubicBezTo>
                      <a:pt x="1214" y="1601"/>
                      <a:pt x="1214" y="1601"/>
                      <a:pt x="1214" y="1601"/>
                    </a:cubicBezTo>
                    <a:cubicBezTo>
                      <a:pt x="1220" y="1596"/>
                      <a:pt x="1220" y="1596"/>
                      <a:pt x="1220" y="1596"/>
                    </a:cubicBezTo>
                    <a:cubicBezTo>
                      <a:pt x="1226" y="1591"/>
                      <a:pt x="1226" y="1591"/>
                      <a:pt x="1226" y="1591"/>
                    </a:cubicBezTo>
                    <a:cubicBezTo>
                      <a:pt x="1231" y="1586"/>
                      <a:pt x="1231" y="1586"/>
                      <a:pt x="1231" y="1586"/>
                    </a:cubicBezTo>
                    <a:cubicBezTo>
                      <a:pt x="1237" y="1581"/>
                      <a:pt x="1237" y="1581"/>
                      <a:pt x="1237" y="1581"/>
                    </a:cubicBezTo>
                    <a:cubicBezTo>
                      <a:pt x="1243" y="1576"/>
                      <a:pt x="1243" y="1576"/>
                      <a:pt x="1243" y="1576"/>
                    </a:cubicBezTo>
                    <a:cubicBezTo>
                      <a:pt x="1248" y="1570"/>
                      <a:pt x="1248" y="1570"/>
                      <a:pt x="1248" y="1570"/>
                    </a:cubicBezTo>
                    <a:cubicBezTo>
                      <a:pt x="1254" y="1565"/>
                      <a:pt x="1254" y="1565"/>
                      <a:pt x="1254" y="1565"/>
                    </a:cubicBezTo>
                    <a:cubicBezTo>
                      <a:pt x="1260" y="1559"/>
                      <a:pt x="1260" y="1559"/>
                      <a:pt x="1260" y="1559"/>
                    </a:cubicBezTo>
                    <a:cubicBezTo>
                      <a:pt x="1265" y="1554"/>
                      <a:pt x="1265" y="1554"/>
                      <a:pt x="1265" y="1554"/>
                    </a:cubicBezTo>
                    <a:cubicBezTo>
                      <a:pt x="1271" y="1548"/>
                      <a:pt x="1271" y="1548"/>
                      <a:pt x="1271" y="1548"/>
                    </a:cubicBezTo>
                    <a:cubicBezTo>
                      <a:pt x="1277" y="1542"/>
                      <a:pt x="1277" y="1542"/>
                      <a:pt x="1277" y="1542"/>
                    </a:cubicBezTo>
                    <a:cubicBezTo>
                      <a:pt x="1282" y="1536"/>
                      <a:pt x="1282" y="1536"/>
                      <a:pt x="1282" y="1536"/>
                    </a:cubicBezTo>
                    <a:cubicBezTo>
                      <a:pt x="1288" y="1530"/>
                      <a:pt x="1288" y="1530"/>
                      <a:pt x="1288" y="1530"/>
                    </a:cubicBezTo>
                    <a:cubicBezTo>
                      <a:pt x="1294" y="1524"/>
                      <a:pt x="1294" y="1524"/>
                      <a:pt x="1294" y="1524"/>
                    </a:cubicBezTo>
                    <a:cubicBezTo>
                      <a:pt x="1299" y="1518"/>
                      <a:pt x="1299" y="1518"/>
                      <a:pt x="1299" y="1518"/>
                    </a:cubicBezTo>
                    <a:cubicBezTo>
                      <a:pt x="1305" y="1511"/>
                      <a:pt x="1305" y="1511"/>
                      <a:pt x="1305" y="1511"/>
                    </a:cubicBezTo>
                    <a:cubicBezTo>
                      <a:pt x="1311" y="1505"/>
                      <a:pt x="1311" y="1505"/>
                      <a:pt x="1311" y="1505"/>
                    </a:cubicBezTo>
                    <a:cubicBezTo>
                      <a:pt x="1316" y="1498"/>
                      <a:pt x="1316" y="1498"/>
                      <a:pt x="1316" y="1498"/>
                    </a:cubicBezTo>
                    <a:cubicBezTo>
                      <a:pt x="1322" y="1491"/>
                      <a:pt x="1322" y="1491"/>
                      <a:pt x="1322" y="1491"/>
                    </a:cubicBezTo>
                    <a:cubicBezTo>
                      <a:pt x="1328" y="1484"/>
                      <a:pt x="1328" y="1484"/>
                      <a:pt x="1328" y="1484"/>
                    </a:cubicBezTo>
                    <a:cubicBezTo>
                      <a:pt x="1333" y="1477"/>
                      <a:pt x="1333" y="1477"/>
                      <a:pt x="1333" y="1477"/>
                    </a:cubicBezTo>
                    <a:cubicBezTo>
                      <a:pt x="1339" y="1470"/>
                      <a:pt x="1339" y="1470"/>
                      <a:pt x="1339" y="1470"/>
                    </a:cubicBezTo>
                    <a:cubicBezTo>
                      <a:pt x="1345" y="1463"/>
                      <a:pt x="1345" y="1463"/>
                      <a:pt x="1345" y="1463"/>
                    </a:cubicBezTo>
                    <a:cubicBezTo>
                      <a:pt x="1350" y="1456"/>
                      <a:pt x="1350" y="1456"/>
                      <a:pt x="1350" y="1456"/>
                    </a:cubicBezTo>
                    <a:cubicBezTo>
                      <a:pt x="1356" y="1448"/>
                      <a:pt x="1356" y="1448"/>
                      <a:pt x="1356" y="1448"/>
                    </a:cubicBezTo>
                    <a:cubicBezTo>
                      <a:pt x="1362" y="1441"/>
                      <a:pt x="1362" y="1441"/>
                      <a:pt x="1362" y="1441"/>
                    </a:cubicBezTo>
                    <a:cubicBezTo>
                      <a:pt x="1367" y="1433"/>
                      <a:pt x="1367" y="1433"/>
                      <a:pt x="1367" y="1433"/>
                    </a:cubicBezTo>
                    <a:cubicBezTo>
                      <a:pt x="1373" y="1425"/>
                      <a:pt x="1373" y="1425"/>
                      <a:pt x="1373" y="1425"/>
                    </a:cubicBezTo>
                    <a:cubicBezTo>
                      <a:pt x="1379" y="1417"/>
                      <a:pt x="1379" y="1417"/>
                      <a:pt x="1379" y="1417"/>
                    </a:cubicBezTo>
                    <a:cubicBezTo>
                      <a:pt x="1384" y="1409"/>
                      <a:pt x="1384" y="1409"/>
                      <a:pt x="1384" y="1409"/>
                    </a:cubicBezTo>
                    <a:cubicBezTo>
                      <a:pt x="1390" y="1401"/>
                      <a:pt x="1390" y="1401"/>
                      <a:pt x="1390" y="1401"/>
                    </a:cubicBezTo>
                    <a:cubicBezTo>
                      <a:pt x="1393" y="1397"/>
                      <a:pt x="1393" y="1397"/>
                      <a:pt x="1393" y="1397"/>
                    </a:cubicBezTo>
                    <a:cubicBezTo>
                      <a:pt x="1396" y="1393"/>
                      <a:pt x="1396" y="1393"/>
                      <a:pt x="1396" y="1393"/>
                    </a:cubicBezTo>
                    <a:cubicBezTo>
                      <a:pt x="1399" y="1389"/>
                      <a:pt x="1399" y="1389"/>
                      <a:pt x="1399" y="1389"/>
                    </a:cubicBezTo>
                    <a:cubicBezTo>
                      <a:pt x="1401" y="1384"/>
                      <a:pt x="1401" y="1384"/>
                      <a:pt x="1401" y="1384"/>
                    </a:cubicBezTo>
                    <a:cubicBezTo>
                      <a:pt x="1404" y="1380"/>
                      <a:pt x="1404" y="1380"/>
                      <a:pt x="1404" y="1380"/>
                    </a:cubicBezTo>
                    <a:cubicBezTo>
                      <a:pt x="1407" y="1376"/>
                      <a:pt x="1407" y="1376"/>
                      <a:pt x="1407" y="1376"/>
                    </a:cubicBezTo>
                    <a:cubicBezTo>
                      <a:pt x="1410" y="1372"/>
                      <a:pt x="1410" y="1372"/>
                      <a:pt x="1410" y="1372"/>
                    </a:cubicBezTo>
                    <a:cubicBezTo>
                      <a:pt x="1413" y="1367"/>
                      <a:pt x="1413" y="1367"/>
                      <a:pt x="1413" y="1367"/>
                    </a:cubicBezTo>
                    <a:cubicBezTo>
                      <a:pt x="1416" y="1363"/>
                      <a:pt x="1416" y="1363"/>
                      <a:pt x="1416" y="1363"/>
                    </a:cubicBezTo>
                    <a:cubicBezTo>
                      <a:pt x="1419" y="1359"/>
                      <a:pt x="1419" y="1359"/>
                      <a:pt x="1419" y="1359"/>
                    </a:cubicBezTo>
                    <a:cubicBezTo>
                      <a:pt x="1421" y="1354"/>
                      <a:pt x="1421" y="1354"/>
                      <a:pt x="1421" y="1354"/>
                    </a:cubicBezTo>
                    <a:cubicBezTo>
                      <a:pt x="1424" y="1350"/>
                      <a:pt x="1424" y="1350"/>
                      <a:pt x="1424" y="1350"/>
                    </a:cubicBezTo>
                    <a:cubicBezTo>
                      <a:pt x="1427" y="1345"/>
                      <a:pt x="1427" y="1345"/>
                      <a:pt x="1427" y="1345"/>
                    </a:cubicBezTo>
                    <a:cubicBezTo>
                      <a:pt x="1430" y="1341"/>
                      <a:pt x="1430" y="1341"/>
                      <a:pt x="1430" y="1341"/>
                    </a:cubicBezTo>
                    <a:cubicBezTo>
                      <a:pt x="1433" y="1336"/>
                      <a:pt x="1433" y="1336"/>
                      <a:pt x="1433" y="1336"/>
                    </a:cubicBezTo>
                    <a:cubicBezTo>
                      <a:pt x="1438" y="1327"/>
                      <a:pt x="1438" y="1327"/>
                      <a:pt x="1438" y="1327"/>
                    </a:cubicBezTo>
                    <a:cubicBezTo>
                      <a:pt x="1441" y="1323"/>
                      <a:pt x="1441" y="1323"/>
                      <a:pt x="1441" y="1323"/>
                    </a:cubicBezTo>
                    <a:cubicBezTo>
                      <a:pt x="1444" y="1318"/>
                      <a:pt x="1444" y="1318"/>
                      <a:pt x="1444" y="1318"/>
                    </a:cubicBezTo>
                    <a:cubicBezTo>
                      <a:pt x="1447" y="1313"/>
                      <a:pt x="1447" y="1313"/>
                      <a:pt x="1447" y="1313"/>
                    </a:cubicBezTo>
                    <a:cubicBezTo>
                      <a:pt x="1450" y="1309"/>
                      <a:pt x="1450" y="1309"/>
                      <a:pt x="1450" y="1309"/>
                    </a:cubicBezTo>
                    <a:cubicBezTo>
                      <a:pt x="1453" y="1304"/>
                      <a:pt x="1453" y="1304"/>
                      <a:pt x="1453" y="1304"/>
                    </a:cubicBezTo>
                    <a:cubicBezTo>
                      <a:pt x="1455" y="1299"/>
                      <a:pt x="1455" y="1299"/>
                      <a:pt x="1455" y="1299"/>
                    </a:cubicBezTo>
                    <a:cubicBezTo>
                      <a:pt x="1458" y="1295"/>
                      <a:pt x="1458" y="1295"/>
                      <a:pt x="1458" y="1295"/>
                    </a:cubicBezTo>
                    <a:cubicBezTo>
                      <a:pt x="1461" y="1290"/>
                      <a:pt x="1461" y="1290"/>
                      <a:pt x="1461" y="1290"/>
                    </a:cubicBezTo>
                    <a:cubicBezTo>
                      <a:pt x="1464" y="1285"/>
                      <a:pt x="1464" y="1285"/>
                      <a:pt x="1464" y="1285"/>
                    </a:cubicBezTo>
                    <a:cubicBezTo>
                      <a:pt x="1467" y="1280"/>
                      <a:pt x="1467" y="1280"/>
                      <a:pt x="1467" y="1280"/>
                    </a:cubicBezTo>
                    <a:cubicBezTo>
                      <a:pt x="1470" y="1275"/>
                      <a:pt x="1470" y="1275"/>
                      <a:pt x="1470" y="1275"/>
                    </a:cubicBezTo>
                    <a:cubicBezTo>
                      <a:pt x="1472" y="1270"/>
                      <a:pt x="1472" y="1270"/>
                      <a:pt x="1472" y="1270"/>
                    </a:cubicBezTo>
                    <a:cubicBezTo>
                      <a:pt x="1475" y="1265"/>
                      <a:pt x="1475" y="1265"/>
                      <a:pt x="1475" y="1265"/>
                    </a:cubicBezTo>
                    <a:cubicBezTo>
                      <a:pt x="1478" y="1260"/>
                      <a:pt x="1478" y="1260"/>
                      <a:pt x="1478" y="1260"/>
                    </a:cubicBezTo>
                    <a:cubicBezTo>
                      <a:pt x="1481" y="1255"/>
                      <a:pt x="1481" y="1255"/>
                      <a:pt x="1481" y="1255"/>
                    </a:cubicBezTo>
                    <a:cubicBezTo>
                      <a:pt x="1484" y="1250"/>
                      <a:pt x="1484" y="1250"/>
                      <a:pt x="1484" y="1250"/>
                    </a:cubicBezTo>
                    <a:cubicBezTo>
                      <a:pt x="1487" y="1245"/>
                      <a:pt x="1487" y="1245"/>
                      <a:pt x="1487" y="1245"/>
                    </a:cubicBezTo>
                    <a:cubicBezTo>
                      <a:pt x="1489" y="1240"/>
                      <a:pt x="1489" y="1240"/>
                      <a:pt x="1489" y="1240"/>
                    </a:cubicBezTo>
                    <a:cubicBezTo>
                      <a:pt x="1492" y="1235"/>
                      <a:pt x="1492" y="1235"/>
                      <a:pt x="1492" y="1235"/>
                    </a:cubicBezTo>
                    <a:cubicBezTo>
                      <a:pt x="1495" y="1230"/>
                      <a:pt x="1495" y="1230"/>
                      <a:pt x="1495" y="1230"/>
                    </a:cubicBezTo>
                    <a:cubicBezTo>
                      <a:pt x="1498" y="1225"/>
                      <a:pt x="1498" y="1225"/>
                      <a:pt x="1498" y="1225"/>
                    </a:cubicBezTo>
                    <a:cubicBezTo>
                      <a:pt x="1501" y="1220"/>
                      <a:pt x="1501" y="1220"/>
                      <a:pt x="1501" y="1220"/>
                    </a:cubicBezTo>
                    <a:cubicBezTo>
                      <a:pt x="1504" y="1214"/>
                      <a:pt x="1504" y="1214"/>
                      <a:pt x="1504" y="1214"/>
                    </a:cubicBezTo>
                    <a:cubicBezTo>
                      <a:pt x="1506" y="1209"/>
                      <a:pt x="1506" y="1209"/>
                      <a:pt x="1506" y="1209"/>
                    </a:cubicBezTo>
                    <a:cubicBezTo>
                      <a:pt x="1509" y="1204"/>
                      <a:pt x="1509" y="1204"/>
                      <a:pt x="1509" y="1204"/>
                    </a:cubicBezTo>
                    <a:cubicBezTo>
                      <a:pt x="1512" y="1199"/>
                      <a:pt x="1512" y="1199"/>
                      <a:pt x="1512" y="1199"/>
                    </a:cubicBezTo>
                    <a:cubicBezTo>
                      <a:pt x="1515" y="1193"/>
                      <a:pt x="1515" y="1193"/>
                      <a:pt x="1515" y="1193"/>
                    </a:cubicBezTo>
                    <a:cubicBezTo>
                      <a:pt x="1518" y="1188"/>
                      <a:pt x="1518" y="1188"/>
                      <a:pt x="1518" y="1188"/>
                    </a:cubicBezTo>
                    <a:cubicBezTo>
                      <a:pt x="1521" y="1183"/>
                      <a:pt x="1521" y="1183"/>
                      <a:pt x="1521" y="1183"/>
                    </a:cubicBezTo>
                    <a:cubicBezTo>
                      <a:pt x="1523" y="1177"/>
                      <a:pt x="1523" y="1177"/>
                      <a:pt x="1523" y="1177"/>
                    </a:cubicBezTo>
                    <a:cubicBezTo>
                      <a:pt x="1526" y="1172"/>
                      <a:pt x="1526" y="1172"/>
                      <a:pt x="1526" y="1172"/>
                    </a:cubicBezTo>
                    <a:cubicBezTo>
                      <a:pt x="1529" y="1166"/>
                      <a:pt x="1529" y="1166"/>
                      <a:pt x="1529" y="1166"/>
                    </a:cubicBezTo>
                    <a:cubicBezTo>
                      <a:pt x="1535" y="1155"/>
                      <a:pt x="1535" y="1155"/>
                      <a:pt x="1535" y="1155"/>
                    </a:cubicBezTo>
                    <a:cubicBezTo>
                      <a:pt x="1538" y="1150"/>
                      <a:pt x="1538" y="1150"/>
                      <a:pt x="1538" y="1150"/>
                    </a:cubicBezTo>
                    <a:cubicBezTo>
                      <a:pt x="1540" y="1144"/>
                      <a:pt x="1540" y="1144"/>
                      <a:pt x="1540" y="1144"/>
                    </a:cubicBezTo>
                    <a:cubicBezTo>
                      <a:pt x="1543" y="1138"/>
                      <a:pt x="1543" y="1138"/>
                      <a:pt x="1543" y="1138"/>
                    </a:cubicBezTo>
                    <a:cubicBezTo>
                      <a:pt x="1546" y="1133"/>
                      <a:pt x="1546" y="1133"/>
                      <a:pt x="1546" y="1133"/>
                    </a:cubicBezTo>
                    <a:cubicBezTo>
                      <a:pt x="1549" y="1127"/>
                      <a:pt x="1549" y="1127"/>
                      <a:pt x="1549" y="1127"/>
                    </a:cubicBezTo>
                    <a:cubicBezTo>
                      <a:pt x="1552" y="1121"/>
                      <a:pt x="1552" y="1121"/>
                      <a:pt x="1552" y="1121"/>
                    </a:cubicBezTo>
                    <a:cubicBezTo>
                      <a:pt x="1555" y="1116"/>
                      <a:pt x="1555" y="1116"/>
                      <a:pt x="1555" y="1116"/>
                    </a:cubicBezTo>
                    <a:cubicBezTo>
                      <a:pt x="1557" y="1110"/>
                      <a:pt x="1557" y="1110"/>
                      <a:pt x="1557" y="1110"/>
                    </a:cubicBezTo>
                    <a:cubicBezTo>
                      <a:pt x="1560" y="1104"/>
                      <a:pt x="1560" y="1104"/>
                      <a:pt x="1560" y="1104"/>
                    </a:cubicBezTo>
                    <a:cubicBezTo>
                      <a:pt x="1563" y="1098"/>
                      <a:pt x="1563" y="1098"/>
                      <a:pt x="1563" y="1098"/>
                    </a:cubicBezTo>
                    <a:cubicBezTo>
                      <a:pt x="1566" y="1093"/>
                      <a:pt x="1566" y="1093"/>
                      <a:pt x="1566" y="1093"/>
                    </a:cubicBezTo>
                    <a:cubicBezTo>
                      <a:pt x="1569" y="1087"/>
                      <a:pt x="1569" y="1087"/>
                      <a:pt x="1569" y="1087"/>
                    </a:cubicBezTo>
                    <a:cubicBezTo>
                      <a:pt x="1572" y="1081"/>
                      <a:pt x="1572" y="1081"/>
                      <a:pt x="1572" y="1081"/>
                    </a:cubicBezTo>
                    <a:cubicBezTo>
                      <a:pt x="1574" y="1075"/>
                      <a:pt x="1574" y="1075"/>
                      <a:pt x="1574" y="1075"/>
                    </a:cubicBezTo>
                    <a:cubicBezTo>
                      <a:pt x="1577" y="1069"/>
                      <a:pt x="1577" y="1069"/>
                      <a:pt x="1577" y="1069"/>
                    </a:cubicBezTo>
                    <a:cubicBezTo>
                      <a:pt x="1580" y="1063"/>
                      <a:pt x="1580" y="1063"/>
                      <a:pt x="1580" y="1063"/>
                    </a:cubicBezTo>
                    <a:cubicBezTo>
                      <a:pt x="1583" y="1057"/>
                      <a:pt x="1583" y="1057"/>
                      <a:pt x="1583" y="1057"/>
                    </a:cubicBezTo>
                    <a:cubicBezTo>
                      <a:pt x="1586" y="1051"/>
                      <a:pt x="1586" y="1051"/>
                      <a:pt x="1586" y="1051"/>
                    </a:cubicBezTo>
                    <a:cubicBezTo>
                      <a:pt x="1589" y="1045"/>
                      <a:pt x="1589" y="1045"/>
                      <a:pt x="1589" y="1045"/>
                    </a:cubicBezTo>
                    <a:cubicBezTo>
                      <a:pt x="1591" y="1039"/>
                      <a:pt x="1591" y="1039"/>
                      <a:pt x="1591" y="1039"/>
                    </a:cubicBezTo>
                    <a:cubicBezTo>
                      <a:pt x="1594" y="1033"/>
                      <a:pt x="1594" y="1033"/>
                      <a:pt x="1594" y="1033"/>
                    </a:cubicBezTo>
                    <a:cubicBezTo>
                      <a:pt x="1597" y="1026"/>
                      <a:pt x="1597" y="1026"/>
                      <a:pt x="1597" y="1026"/>
                    </a:cubicBezTo>
                    <a:cubicBezTo>
                      <a:pt x="1600" y="1020"/>
                      <a:pt x="1600" y="1020"/>
                      <a:pt x="1600" y="1020"/>
                    </a:cubicBezTo>
                    <a:cubicBezTo>
                      <a:pt x="1603" y="1014"/>
                      <a:pt x="1603" y="1014"/>
                      <a:pt x="1603" y="1014"/>
                    </a:cubicBezTo>
                    <a:cubicBezTo>
                      <a:pt x="1606" y="1008"/>
                      <a:pt x="1606" y="1008"/>
                      <a:pt x="1606" y="1008"/>
                    </a:cubicBezTo>
                    <a:cubicBezTo>
                      <a:pt x="1608" y="1002"/>
                      <a:pt x="1608" y="1002"/>
                      <a:pt x="1608" y="1002"/>
                    </a:cubicBezTo>
                    <a:cubicBezTo>
                      <a:pt x="1611" y="995"/>
                      <a:pt x="1611" y="995"/>
                      <a:pt x="1611" y="995"/>
                    </a:cubicBezTo>
                    <a:cubicBezTo>
                      <a:pt x="1614" y="989"/>
                      <a:pt x="1614" y="989"/>
                      <a:pt x="1614" y="989"/>
                    </a:cubicBezTo>
                    <a:cubicBezTo>
                      <a:pt x="1617" y="983"/>
                      <a:pt x="1617" y="983"/>
                      <a:pt x="1617" y="983"/>
                    </a:cubicBezTo>
                    <a:cubicBezTo>
                      <a:pt x="1620" y="976"/>
                      <a:pt x="1620" y="976"/>
                      <a:pt x="1620" y="976"/>
                    </a:cubicBezTo>
                    <a:cubicBezTo>
                      <a:pt x="1623" y="970"/>
                      <a:pt x="1623" y="970"/>
                      <a:pt x="1623" y="970"/>
                    </a:cubicBezTo>
                    <a:cubicBezTo>
                      <a:pt x="1625" y="963"/>
                      <a:pt x="1625" y="963"/>
                      <a:pt x="1625" y="963"/>
                    </a:cubicBezTo>
                    <a:cubicBezTo>
                      <a:pt x="1628" y="957"/>
                      <a:pt x="1628" y="957"/>
                      <a:pt x="1628" y="957"/>
                    </a:cubicBezTo>
                    <a:cubicBezTo>
                      <a:pt x="1631" y="950"/>
                      <a:pt x="1631" y="950"/>
                      <a:pt x="1631" y="950"/>
                    </a:cubicBezTo>
                    <a:cubicBezTo>
                      <a:pt x="1634" y="944"/>
                      <a:pt x="1634" y="944"/>
                      <a:pt x="1634" y="944"/>
                    </a:cubicBezTo>
                    <a:cubicBezTo>
                      <a:pt x="1637" y="937"/>
                      <a:pt x="1637" y="937"/>
                      <a:pt x="1637" y="937"/>
                    </a:cubicBezTo>
                    <a:cubicBezTo>
                      <a:pt x="1640" y="931"/>
                      <a:pt x="1640" y="931"/>
                      <a:pt x="1640" y="931"/>
                    </a:cubicBezTo>
                    <a:cubicBezTo>
                      <a:pt x="1642" y="924"/>
                      <a:pt x="1642" y="924"/>
                      <a:pt x="1642" y="924"/>
                    </a:cubicBezTo>
                    <a:cubicBezTo>
                      <a:pt x="1645" y="918"/>
                      <a:pt x="1645" y="918"/>
                      <a:pt x="1645" y="918"/>
                    </a:cubicBezTo>
                    <a:cubicBezTo>
                      <a:pt x="1648" y="911"/>
                      <a:pt x="1648" y="911"/>
                      <a:pt x="1648" y="911"/>
                    </a:cubicBezTo>
                    <a:cubicBezTo>
                      <a:pt x="1651" y="904"/>
                      <a:pt x="1651" y="904"/>
                      <a:pt x="1651" y="904"/>
                    </a:cubicBezTo>
                    <a:cubicBezTo>
                      <a:pt x="1654" y="897"/>
                      <a:pt x="1654" y="897"/>
                      <a:pt x="1654" y="897"/>
                    </a:cubicBezTo>
                    <a:cubicBezTo>
                      <a:pt x="1657" y="891"/>
                      <a:pt x="1657" y="891"/>
                      <a:pt x="1657" y="891"/>
                    </a:cubicBezTo>
                    <a:cubicBezTo>
                      <a:pt x="1659" y="884"/>
                      <a:pt x="1659" y="884"/>
                      <a:pt x="1659" y="884"/>
                    </a:cubicBezTo>
                    <a:cubicBezTo>
                      <a:pt x="1662" y="877"/>
                      <a:pt x="1662" y="877"/>
                      <a:pt x="1662" y="877"/>
                    </a:cubicBezTo>
                    <a:cubicBezTo>
                      <a:pt x="1665" y="870"/>
                      <a:pt x="1665" y="870"/>
                      <a:pt x="1665" y="870"/>
                    </a:cubicBezTo>
                    <a:cubicBezTo>
                      <a:pt x="1668" y="863"/>
                      <a:pt x="1668" y="863"/>
                      <a:pt x="1668" y="863"/>
                    </a:cubicBezTo>
                    <a:cubicBezTo>
                      <a:pt x="1671" y="857"/>
                      <a:pt x="1671" y="857"/>
                      <a:pt x="1671" y="857"/>
                    </a:cubicBezTo>
                    <a:cubicBezTo>
                      <a:pt x="1674" y="850"/>
                      <a:pt x="1674" y="850"/>
                      <a:pt x="1674" y="850"/>
                    </a:cubicBezTo>
                    <a:cubicBezTo>
                      <a:pt x="1676" y="843"/>
                      <a:pt x="1676" y="843"/>
                      <a:pt x="1676" y="843"/>
                    </a:cubicBezTo>
                    <a:cubicBezTo>
                      <a:pt x="1679" y="836"/>
                      <a:pt x="1679" y="836"/>
                      <a:pt x="1679" y="836"/>
                    </a:cubicBezTo>
                    <a:cubicBezTo>
                      <a:pt x="1682" y="829"/>
                      <a:pt x="1682" y="829"/>
                      <a:pt x="1682" y="829"/>
                    </a:cubicBezTo>
                    <a:cubicBezTo>
                      <a:pt x="1685" y="822"/>
                      <a:pt x="1685" y="822"/>
                      <a:pt x="1685" y="822"/>
                    </a:cubicBezTo>
                    <a:cubicBezTo>
                      <a:pt x="1688" y="815"/>
                      <a:pt x="1688" y="815"/>
                      <a:pt x="1688" y="815"/>
                    </a:cubicBezTo>
                    <a:cubicBezTo>
                      <a:pt x="1691" y="808"/>
                      <a:pt x="1691" y="808"/>
                      <a:pt x="1691" y="808"/>
                    </a:cubicBezTo>
                    <a:cubicBezTo>
                      <a:pt x="1694" y="800"/>
                      <a:pt x="1694" y="800"/>
                      <a:pt x="1694" y="800"/>
                    </a:cubicBezTo>
                    <a:cubicBezTo>
                      <a:pt x="1696" y="793"/>
                      <a:pt x="1696" y="793"/>
                      <a:pt x="1696" y="793"/>
                    </a:cubicBezTo>
                    <a:cubicBezTo>
                      <a:pt x="1699" y="786"/>
                      <a:pt x="1699" y="786"/>
                      <a:pt x="1699" y="786"/>
                    </a:cubicBezTo>
                    <a:cubicBezTo>
                      <a:pt x="1702" y="779"/>
                      <a:pt x="1702" y="779"/>
                      <a:pt x="1702" y="779"/>
                    </a:cubicBezTo>
                    <a:cubicBezTo>
                      <a:pt x="1705" y="772"/>
                      <a:pt x="1705" y="772"/>
                      <a:pt x="1705" y="772"/>
                    </a:cubicBezTo>
                    <a:cubicBezTo>
                      <a:pt x="1708" y="764"/>
                      <a:pt x="1708" y="764"/>
                      <a:pt x="1708" y="764"/>
                    </a:cubicBezTo>
                    <a:cubicBezTo>
                      <a:pt x="1711" y="757"/>
                      <a:pt x="1711" y="757"/>
                      <a:pt x="1711" y="757"/>
                    </a:cubicBezTo>
                    <a:cubicBezTo>
                      <a:pt x="1713" y="750"/>
                      <a:pt x="1713" y="750"/>
                      <a:pt x="1713" y="750"/>
                    </a:cubicBezTo>
                    <a:cubicBezTo>
                      <a:pt x="1716" y="742"/>
                      <a:pt x="1716" y="742"/>
                      <a:pt x="1716" y="742"/>
                    </a:cubicBezTo>
                    <a:cubicBezTo>
                      <a:pt x="1719" y="735"/>
                      <a:pt x="1719" y="735"/>
                      <a:pt x="1719" y="735"/>
                    </a:cubicBezTo>
                    <a:cubicBezTo>
                      <a:pt x="1722" y="728"/>
                      <a:pt x="1722" y="728"/>
                      <a:pt x="1722" y="728"/>
                    </a:cubicBezTo>
                    <a:cubicBezTo>
                      <a:pt x="1725" y="720"/>
                      <a:pt x="1725" y="720"/>
                      <a:pt x="1725" y="720"/>
                    </a:cubicBezTo>
                    <a:cubicBezTo>
                      <a:pt x="1728" y="713"/>
                      <a:pt x="1728" y="713"/>
                      <a:pt x="1728" y="713"/>
                    </a:cubicBezTo>
                    <a:cubicBezTo>
                      <a:pt x="1730" y="705"/>
                      <a:pt x="1730" y="705"/>
                      <a:pt x="1730" y="705"/>
                    </a:cubicBezTo>
                    <a:cubicBezTo>
                      <a:pt x="1733" y="698"/>
                      <a:pt x="1733" y="698"/>
                      <a:pt x="1733" y="698"/>
                    </a:cubicBezTo>
                    <a:cubicBezTo>
                      <a:pt x="1736" y="690"/>
                      <a:pt x="1736" y="690"/>
                      <a:pt x="1736" y="690"/>
                    </a:cubicBezTo>
                    <a:cubicBezTo>
                      <a:pt x="1739" y="683"/>
                      <a:pt x="1739" y="683"/>
                      <a:pt x="1739" y="683"/>
                    </a:cubicBezTo>
                    <a:cubicBezTo>
                      <a:pt x="1742" y="675"/>
                      <a:pt x="1742" y="675"/>
                      <a:pt x="1742" y="675"/>
                    </a:cubicBezTo>
                    <a:cubicBezTo>
                      <a:pt x="1745" y="667"/>
                      <a:pt x="1745" y="667"/>
                      <a:pt x="1745" y="667"/>
                    </a:cubicBezTo>
                    <a:cubicBezTo>
                      <a:pt x="1747" y="660"/>
                      <a:pt x="1747" y="660"/>
                      <a:pt x="1747" y="660"/>
                    </a:cubicBezTo>
                    <a:cubicBezTo>
                      <a:pt x="1750" y="652"/>
                      <a:pt x="1750" y="652"/>
                      <a:pt x="1750" y="652"/>
                    </a:cubicBezTo>
                    <a:cubicBezTo>
                      <a:pt x="1753" y="644"/>
                      <a:pt x="1753" y="644"/>
                      <a:pt x="1753" y="644"/>
                    </a:cubicBezTo>
                    <a:cubicBezTo>
                      <a:pt x="1756" y="637"/>
                      <a:pt x="1756" y="637"/>
                      <a:pt x="1756" y="637"/>
                    </a:cubicBezTo>
                    <a:cubicBezTo>
                      <a:pt x="1759" y="629"/>
                      <a:pt x="1759" y="629"/>
                      <a:pt x="1759" y="629"/>
                    </a:cubicBezTo>
                    <a:cubicBezTo>
                      <a:pt x="1762" y="621"/>
                      <a:pt x="1762" y="621"/>
                      <a:pt x="1762" y="621"/>
                    </a:cubicBezTo>
                    <a:cubicBezTo>
                      <a:pt x="1764" y="613"/>
                      <a:pt x="1764" y="613"/>
                      <a:pt x="1764" y="613"/>
                    </a:cubicBezTo>
                    <a:cubicBezTo>
                      <a:pt x="1767" y="605"/>
                      <a:pt x="1767" y="605"/>
                      <a:pt x="1767" y="605"/>
                    </a:cubicBezTo>
                    <a:cubicBezTo>
                      <a:pt x="1770" y="598"/>
                      <a:pt x="1770" y="598"/>
                      <a:pt x="1770" y="598"/>
                    </a:cubicBezTo>
                    <a:cubicBezTo>
                      <a:pt x="1773" y="590"/>
                      <a:pt x="1773" y="590"/>
                      <a:pt x="1773" y="590"/>
                    </a:cubicBezTo>
                    <a:cubicBezTo>
                      <a:pt x="1776" y="582"/>
                      <a:pt x="1776" y="582"/>
                      <a:pt x="1776" y="582"/>
                    </a:cubicBezTo>
                    <a:cubicBezTo>
                      <a:pt x="1779" y="574"/>
                      <a:pt x="1779" y="574"/>
                      <a:pt x="1779" y="574"/>
                    </a:cubicBezTo>
                    <a:cubicBezTo>
                      <a:pt x="1781" y="566"/>
                      <a:pt x="1781" y="566"/>
                      <a:pt x="1781" y="566"/>
                    </a:cubicBezTo>
                    <a:cubicBezTo>
                      <a:pt x="1784" y="558"/>
                      <a:pt x="1784" y="558"/>
                      <a:pt x="1784" y="558"/>
                    </a:cubicBezTo>
                    <a:cubicBezTo>
                      <a:pt x="1787" y="550"/>
                      <a:pt x="1787" y="550"/>
                      <a:pt x="1787" y="550"/>
                    </a:cubicBezTo>
                    <a:cubicBezTo>
                      <a:pt x="1790" y="542"/>
                      <a:pt x="1790" y="542"/>
                      <a:pt x="1790" y="542"/>
                    </a:cubicBezTo>
                    <a:cubicBezTo>
                      <a:pt x="1793" y="533"/>
                      <a:pt x="1793" y="533"/>
                      <a:pt x="1793" y="533"/>
                    </a:cubicBezTo>
                    <a:cubicBezTo>
                      <a:pt x="1796" y="525"/>
                      <a:pt x="1796" y="525"/>
                      <a:pt x="1796" y="525"/>
                    </a:cubicBezTo>
                    <a:cubicBezTo>
                      <a:pt x="1798" y="517"/>
                      <a:pt x="1798" y="517"/>
                      <a:pt x="1798" y="517"/>
                    </a:cubicBezTo>
                    <a:cubicBezTo>
                      <a:pt x="1801" y="509"/>
                      <a:pt x="1801" y="509"/>
                      <a:pt x="1801" y="509"/>
                    </a:cubicBezTo>
                    <a:cubicBezTo>
                      <a:pt x="1804" y="501"/>
                      <a:pt x="1804" y="501"/>
                      <a:pt x="1804" y="501"/>
                    </a:cubicBezTo>
                    <a:cubicBezTo>
                      <a:pt x="1807" y="493"/>
                      <a:pt x="1807" y="493"/>
                      <a:pt x="1807" y="493"/>
                    </a:cubicBezTo>
                    <a:cubicBezTo>
                      <a:pt x="1810" y="484"/>
                      <a:pt x="1810" y="484"/>
                      <a:pt x="1810" y="484"/>
                    </a:cubicBezTo>
                    <a:cubicBezTo>
                      <a:pt x="1813" y="476"/>
                      <a:pt x="1813" y="476"/>
                      <a:pt x="1813" y="476"/>
                    </a:cubicBezTo>
                    <a:cubicBezTo>
                      <a:pt x="1815" y="468"/>
                      <a:pt x="1815" y="468"/>
                      <a:pt x="1815" y="468"/>
                    </a:cubicBezTo>
                    <a:cubicBezTo>
                      <a:pt x="1818" y="459"/>
                      <a:pt x="1818" y="459"/>
                      <a:pt x="1818" y="459"/>
                    </a:cubicBezTo>
                    <a:cubicBezTo>
                      <a:pt x="1821" y="451"/>
                      <a:pt x="1821" y="451"/>
                      <a:pt x="1821" y="451"/>
                    </a:cubicBezTo>
                    <a:cubicBezTo>
                      <a:pt x="1824" y="442"/>
                      <a:pt x="1824" y="442"/>
                      <a:pt x="1824" y="442"/>
                    </a:cubicBezTo>
                    <a:cubicBezTo>
                      <a:pt x="1827" y="434"/>
                      <a:pt x="1827" y="434"/>
                      <a:pt x="1827" y="434"/>
                    </a:cubicBezTo>
                    <a:cubicBezTo>
                      <a:pt x="1830" y="425"/>
                      <a:pt x="1830" y="425"/>
                      <a:pt x="1830" y="425"/>
                    </a:cubicBezTo>
                    <a:cubicBezTo>
                      <a:pt x="1832" y="417"/>
                      <a:pt x="1832" y="417"/>
                      <a:pt x="1832" y="417"/>
                    </a:cubicBezTo>
                    <a:cubicBezTo>
                      <a:pt x="1835" y="408"/>
                      <a:pt x="1835" y="408"/>
                      <a:pt x="1835" y="408"/>
                    </a:cubicBezTo>
                    <a:cubicBezTo>
                      <a:pt x="1838" y="400"/>
                      <a:pt x="1838" y="400"/>
                      <a:pt x="1838" y="400"/>
                    </a:cubicBezTo>
                    <a:cubicBezTo>
                      <a:pt x="1841" y="391"/>
                      <a:pt x="1841" y="391"/>
                      <a:pt x="1841" y="391"/>
                    </a:cubicBezTo>
                    <a:cubicBezTo>
                      <a:pt x="1844" y="383"/>
                      <a:pt x="1844" y="383"/>
                      <a:pt x="1844" y="383"/>
                    </a:cubicBezTo>
                    <a:cubicBezTo>
                      <a:pt x="1847" y="374"/>
                      <a:pt x="1847" y="374"/>
                      <a:pt x="1847" y="374"/>
                    </a:cubicBezTo>
                    <a:cubicBezTo>
                      <a:pt x="1849" y="365"/>
                      <a:pt x="1849" y="365"/>
                      <a:pt x="1849" y="365"/>
                    </a:cubicBezTo>
                    <a:cubicBezTo>
                      <a:pt x="1852" y="357"/>
                      <a:pt x="1852" y="357"/>
                      <a:pt x="1852" y="357"/>
                    </a:cubicBezTo>
                    <a:cubicBezTo>
                      <a:pt x="1855" y="348"/>
                      <a:pt x="1855" y="348"/>
                      <a:pt x="1855" y="348"/>
                    </a:cubicBezTo>
                    <a:cubicBezTo>
                      <a:pt x="1858" y="339"/>
                      <a:pt x="1858" y="339"/>
                      <a:pt x="1858" y="339"/>
                    </a:cubicBezTo>
                    <a:cubicBezTo>
                      <a:pt x="1861" y="330"/>
                      <a:pt x="1861" y="330"/>
                      <a:pt x="1861" y="330"/>
                    </a:cubicBezTo>
                    <a:cubicBezTo>
                      <a:pt x="1864" y="322"/>
                      <a:pt x="1864" y="322"/>
                      <a:pt x="1864" y="322"/>
                    </a:cubicBezTo>
                    <a:cubicBezTo>
                      <a:pt x="1866" y="313"/>
                      <a:pt x="1866" y="313"/>
                      <a:pt x="1866" y="313"/>
                    </a:cubicBezTo>
                    <a:cubicBezTo>
                      <a:pt x="1869" y="304"/>
                      <a:pt x="1869" y="304"/>
                      <a:pt x="1869" y="304"/>
                    </a:cubicBezTo>
                    <a:cubicBezTo>
                      <a:pt x="1872" y="295"/>
                      <a:pt x="1872" y="295"/>
                      <a:pt x="1872" y="295"/>
                    </a:cubicBezTo>
                    <a:cubicBezTo>
                      <a:pt x="1875" y="286"/>
                      <a:pt x="1875" y="286"/>
                      <a:pt x="1875" y="286"/>
                    </a:cubicBezTo>
                    <a:cubicBezTo>
                      <a:pt x="1878" y="277"/>
                      <a:pt x="1878" y="277"/>
                      <a:pt x="1878" y="277"/>
                    </a:cubicBezTo>
                    <a:cubicBezTo>
                      <a:pt x="1881" y="268"/>
                      <a:pt x="1881" y="268"/>
                      <a:pt x="1881" y="268"/>
                    </a:cubicBezTo>
                    <a:cubicBezTo>
                      <a:pt x="1883" y="259"/>
                      <a:pt x="1883" y="259"/>
                      <a:pt x="1883" y="259"/>
                    </a:cubicBezTo>
                    <a:cubicBezTo>
                      <a:pt x="1886" y="250"/>
                      <a:pt x="1886" y="250"/>
                      <a:pt x="1886" y="250"/>
                    </a:cubicBezTo>
                    <a:cubicBezTo>
                      <a:pt x="1889" y="241"/>
                      <a:pt x="1889" y="241"/>
                      <a:pt x="1889" y="241"/>
                    </a:cubicBezTo>
                    <a:cubicBezTo>
                      <a:pt x="1892" y="232"/>
                      <a:pt x="1892" y="232"/>
                      <a:pt x="1892" y="232"/>
                    </a:cubicBezTo>
                    <a:cubicBezTo>
                      <a:pt x="1895" y="223"/>
                      <a:pt x="1895" y="223"/>
                      <a:pt x="1895" y="223"/>
                    </a:cubicBezTo>
                    <a:cubicBezTo>
                      <a:pt x="1898" y="214"/>
                      <a:pt x="1898" y="214"/>
                      <a:pt x="1898" y="214"/>
                    </a:cubicBezTo>
                    <a:cubicBezTo>
                      <a:pt x="1900" y="204"/>
                      <a:pt x="1900" y="204"/>
                      <a:pt x="1900" y="204"/>
                    </a:cubicBezTo>
                    <a:cubicBezTo>
                      <a:pt x="1903" y="195"/>
                      <a:pt x="1903" y="195"/>
                      <a:pt x="1903" y="195"/>
                    </a:cubicBezTo>
                    <a:cubicBezTo>
                      <a:pt x="1906" y="186"/>
                      <a:pt x="1906" y="186"/>
                      <a:pt x="1906" y="186"/>
                    </a:cubicBezTo>
                    <a:cubicBezTo>
                      <a:pt x="1909" y="177"/>
                      <a:pt x="1909" y="177"/>
                      <a:pt x="1909" y="177"/>
                    </a:cubicBezTo>
                    <a:cubicBezTo>
                      <a:pt x="1912" y="167"/>
                      <a:pt x="1912" y="167"/>
                      <a:pt x="1912" y="167"/>
                    </a:cubicBezTo>
                    <a:cubicBezTo>
                      <a:pt x="1915" y="158"/>
                      <a:pt x="1915" y="158"/>
                      <a:pt x="1915" y="158"/>
                    </a:cubicBezTo>
                    <a:cubicBezTo>
                      <a:pt x="1917" y="149"/>
                      <a:pt x="1917" y="149"/>
                      <a:pt x="1917" y="149"/>
                    </a:cubicBezTo>
                    <a:cubicBezTo>
                      <a:pt x="1920" y="139"/>
                      <a:pt x="1920" y="139"/>
                      <a:pt x="1920" y="139"/>
                    </a:cubicBezTo>
                    <a:cubicBezTo>
                      <a:pt x="1923" y="130"/>
                      <a:pt x="1923" y="130"/>
                      <a:pt x="1923" y="130"/>
                    </a:cubicBezTo>
                    <a:cubicBezTo>
                      <a:pt x="1926" y="120"/>
                      <a:pt x="1926" y="120"/>
                      <a:pt x="1926" y="120"/>
                    </a:cubicBezTo>
                    <a:cubicBezTo>
                      <a:pt x="1929" y="111"/>
                      <a:pt x="1929" y="111"/>
                      <a:pt x="1929" y="111"/>
                    </a:cubicBezTo>
                    <a:cubicBezTo>
                      <a:pt x="1932" y="101"/>
                      <a:pt x="1932" y="101"/>
                      <a:pt x="1932" y="101"/>
                    </a:cubicBezTo>
                    <a:cubicBezTo>
                      <a:pt x="1934" y="92"/>
                      <a:pt x="1934" y="92"/>
                      <a:pt x="1934" y="92"/>
                    </a:cubicBezTo>
                    <a:cubicBezTo>
                      <a:pt x="1937" y="82"/>
                      <a:pt x="1937" y="82"/>
                      <a:pt x="1937" y="82"/>
                    </a:cubicBezTo>
                    <a:cubicBezTo>
                      <a:pt x="1940" y="73"/>
                      <a:pt x="1940" y="73"/>
                      <a:pt x="1940" y="73"/>
                    </a:cubicBezTo>
                    <a:cubicBezTo>
                      <a:pt x="1942" y="68"/>
                      <a:pt x="1942" y="68"/>
                      <a:pt x="1942" y="68"/>
                    </a:cubicBezTo>
                    <a:cubicBezTo>
                      <a:pt x="1943" y="63"/>
                      <a:pt x="1943" y="63"/>
                      <a:pt x="1943" y="63"/>
                    </a:cubicBezTo>
                    <a:cubicBezTo>
                      <a:pt x="1944" y="58"/>
                      <a:pt x="1944" y="58"/>
                      <a:pt x="1944" y="58"/>
                    </a:cubicBezTo>
                    <a:cubicBezTo>
                      <a:pt x="1946" y="54"/>
                      <a:pt x="1946" y="54"/>
                      <a:pt x="1946" y="54"/>
                    </a:cubicBezTo>
                    <a:cubicBezTo>
                      <a:pt x="1947" y="49"/>
                      <a:pt x="1947" y="49"/>
                      <a:pt x="1947" y="49"/>
                    </a:cubicBezTo>
                    <a:cubicBezTo>
                      <a:pt x="1950" y="39"/>
                      <a:pt x="1950" y="39"/>
                      <a:pt x="1950" y="39"/>
                    </a:cubicBezTo>
                    <a:cubicBezTo>
                      <a:pt x="1951" y="34"/>
                      <a:pt x="1951" y="34"/>
                      <a:pt x="1951" y="34"/>
                    </a:cubicBezTo>
                    <a:cubicBezTo>
                      <a:pt x="1953" y="29"/>
                      <a:pt x="1953" y="29"/>
                      <a:pt x="1953" y="29"/>
                    </a:cubicBezTo>
                    <a:cubicBezTo>
                      <a:pt x="1954" y="24"/>
                      <a:pt x="1954" y="24"/>
                      <a:pt x="1954" y="24"/>
                    </a:cubicBezTo>
                    <a:cubicBezTo>
                      <a:pt x="1956" y="20"/>
                      <a:pt x="1956" y="20"/>
                      <a:pt x="1956" y="20"/>
                    </a:cubicBezTo>
                    <a:cubicBezTo>
                      <a:pt x="1957" y="15"/>
                      <a:pt x="1957" y="15"/>
                      <a:pt x="1957" y="15"/>
                    </a:cubicBezTo>
                    <a:cubicBezTo>
                      <a:pt x="1959" y="10"/>
                      <a:pt x="1959" y="10"/>
                      <a:pt x="1959" y="10"/>
                    </a:cubicBezTo>
                    <a:cubicBezTo>
                      <a:pt x="1960" y="5"/>
                      <a:pt x="1960" y="5"/>
                      <a:pt x="1960" y="5"/>
                    </a:cubicBezTo>
                    <a:cubicBezTo>
                      <a:pt x="1961" y="0"/>
                      <a:pt x="1961" y="0"/>
                      <a:pt x="1961" y="0"/>
                    </a:cubicBezTo>
                  </a:path>
                </a:pathLst>
              </a:custGeom>
              <a:noFill/>
              <a:ln w="28575" cap="flat">
                <a:solidFill>
                  <a:srgbClr val="0062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9" name="Text Box 118"/>
              <p:cNvSpPr txBox="1">
                <a:spLocks noChangeArrowheads="1"/>
              </p:cNvSpPr>
              <p:nvPr/>
            </p:nvSpPr>
            <p:spPr bwMode="auto">
              <a:xfrm>
                <a:off x="1415" y="6160"/>
                <a:ext cx="400" cy="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r>
                  <a:rPr lang="uk-UA" altLang="ru-RU" sz="1400" b="1" i="1" dirty="0">
                    <a:solidFill>
                      <a:srgbClr val="0000E3"/>
                    </a:solidFill>
                    <a:latin typeface="Arial" charset="0"/>
                  </a:rPr>
                  <a:t>2</a:t>
                </a:r>
                <a:endParaRPr lang="uk-UA" altLang="ru-RU" sz="1800" dirty="0">
                  <a:latin typeface="Arial" charset="0"/>
                </a:endParaRPr>
              </a:p>
            </p:txBody>
          </p:sp>
          <p:sp>
            <p:nvSpPr>
              <p:cNvPr id="60" name="Text Box 119"/>
              <p:cNvSpPr txBox="1">
                <a:spLocks noChangeArrowheads="1"/>
              </p:cNvSpPr>
              <p:nvPr/>
            </p:nvSpPr>
            <p:spPr bwMode="auto">
              <a:xfrm>
                <a:off x="2599" y="6164"/>
                <a:ext cx="400" cy="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r>
                  <a:rPr lang="uk-UA" altLang="ru-RU" sz="1400" b="1" i="1" dirty="0">
                    <a:solidFill>
                      <a:srgbClr val="0000E3"/>
                    </a:solidFill>
                    <a:latin typeface="Arial" charset="0"/>
                  </a:rPr>
                  <a:t>5</a:t>
                </a:r>
                <a:endParaRPr lang="uk-UA" altLang="ru-RU" sz="1800" dirty="0">
                  <a:latin typeface="Arial" charset="0"/>
                </a:endParaRPr>
              </a:p>
            </p:txBody>
          </p:sp>
          <p:sp>
            <p:nvSpPr>
              <p:cNvPr id="61" name="Oval 120"/>
              <p:cNvSpPr>
                <a:spLocks noChangeArrowheads="1"/>
              </p:cNvSpPr>
              <p:nvPr/>
            </p:nvSpPr>
            <p:spPr bwMode="auto">
              <a:xfrm flipV="1">
                <a:off x="1581" y="6146"/>
                <a:ext cx="113" cy="11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3" name="Oval 121"/>
              <p:cNvSpPr>
                <a:spLocks noChangeArrowheads="1"/>
              </p:cNvSpPr>
              <p:nvPr/>
            </p:nvSpPr>
            <p:spPr bwMode="auto">
              <a:xfrm flipV="1">
                <a:off x="2466" y="6146"/>
                <a:ext cx="113" cy="11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68" name="Group 112"/>
          <p:cNvGrpSpPr>
            <a:grpSpLocks/>
          </p:cNvGrpSpPr>
          <p:nvPr/>
        </p:nvGrpSpPr>
        <p:grpSpPr bwMode="auto">
          <a:xfrm>
            <a:off x="5795553" y="4951506"/>
            <a:ext cx="2924084" cy="703262"/>
            <a:chOff x="521" y="1207"/>
            <a:chExt cx="1316" cy="379"/>
          </a:xfrm>
        </p:grpSpPr>
        <p:sp>
          <p:nvSpPr>
            <p:cNvPr id="69" name="Text Box 113"/>
            <p:cNvSpPr txBox="1">
              <a:spLocks noChangeArrowheads="1"/>
            </p:cNvSpPr>
            <p:nvPr/>
          </p:nvSpPr>
          <p:spPr bwMode="auto">
            <a:xfrm>
              <a:off x="1677" y="1344"/>
              <a:ext cx="16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uk-UA" altLang="ru-RU" sz="1400" b="1" i="1">
                  <a:solidFill>
                    <a:srgbClr val="0000E3"/>
                  </a:solidFill>
                  <a:latin typeface="Arial" charset="0"/>
                </a:rPr>
                <a:t>x</a:t>
              </a:r>
              <a:endParaRPr lang="uk-UA" altLang="ru-RU" sz="1800">
                <a:latin typeface="Arial" charset="0"/>
              </a:endParaRPr>
            </a:p>
          </p:txBody>
        </p:sp>
        <p:grpSp>
          <p:nvGrpSpPr>
            <p:cNvPr id="72" name="Group 114"/>
            <p:cNvGrpSpPr>
              <a:grpSpLocks/>
            </p:cNvGrpSpPr>
            <p:nvPr/>
          </p:nvGrpSpPr>
          <p:grpSpPr bwMode="auto">
            <a:xfrm>
              <a:off x="521" y="1207"/>
              <a:ext cx="1135" cy="379"/>
              <a:chOff x="606" y="1207"/>
              <a:chExt cx="1135" cy="379"/>
            </a:xfrm>
          </p:grpSpPr>
          <p:grpSp>
            <p:nvGrpSpPr>
              <p:cNvPr id="73" name="Group 115"/>
              <p:cNvGrpSpPr>
                <a:grpSpLocks/>
              </p:cNvGrpSpPr>
              <p:nvPr/>
            </p:nvGrpSpPr>
            <p:grpSpPr bwMode="auto">
              <a:xfrm>
                <a:off x="606" y="1207"/>
                <a:ext cx="1134" cy="379"/>
                <a:chOff x="630" y="5618"/>
                <a:chExt cx="2835" cy="948"/>
              </a:xfrm>
            </p:grpSpPr>
            <p:sp>
              <p:nvSpPr>
                <p:cNvPr id="80" name="Line 116"/>
                <p:cNvSpPr>
                  <a:spLocks noChangeShapeType="1"/>
                </p:cNvSpPr>
                <p:nvPr/>
              </p:nvSpPr>
              <p:spPr bwMode="auto">
                <a:xfrm flipV="1">
                  <a:off x="630" y="6201"/>
                  <a:ext cx="2835" cy="0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stealth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" name="Freeform 117"/>
                <p:cNvSpPr>
                  <a:spLocks/>
                </p:cNvSpPr>
                <p:nvPr/>
              </p:nvSpPr>
              <p:spPr bwMode="auto">
                <a:xfrm>
                  <a:off x="1274" y="5618"/>
                  <a:ext cx="1631" cy="827"/>
                </a:xfrm>
                <a:custGeom>
                  <a:avLst/>
                  <a:gdLst>
                    <a:gd name="T0" fmla="*/ 12 w 1961"/>
                    <a:gd name="T1" fmla="*/ 44 h 1697"/>
                    <a:gd name="T2" fmla="*/ 29 w 1961"/>
                    <a:gd name="T3" fmla="*/ 101 h 1697"/>
                    <a:gd name="T4" fmla="*/ 55 w 1961"/>
                    <a:gd name="T5" fmla="*/ 186 h 1697"/>
                    <a:gd name="T6" fmla="*/ 80 w 1961"/>
                    <a:gd name="T7" fmla="*/ 268 h 1697"/>
                    <a:gd name="T8" fmla="*/ 106 w 1961"/>
                    <a:gd name="T9" fmla="*/ 348 h 1697"/>
                    <a:gd name="T10" fmla="*/ 131 w 1961"/>
                    <a:gd name="T11" fmla="*/ 425 h 1697"/>
                    <a:gd name="T12" fmla="*/ 157 w 1961"/>
                    <a:gd name="T13" fmla="*/ 501 h 1697"/>
                    <a:gd name="T14" fmla="*/ 182 w 1961"/>
                    <a:gd name="T15" fmla="*/ 574 h 1697"/>
                    <a:gd name="T16" fmla="*/ 208 w 1961"/>
                    <a:gd name="T17" fmla="*/ 644 h 1697"/>
                    <a:gd name="T18" fmla="*/ 233 w 1961"/>
                    <a:gd name="T19" fmla="*/ 713 h 1697"/>
                    <a:gd name="T20" fmla="*/ 259 w 1961"/>
                    <a:gd name="T21" fmla="*/ 779 h 1697"/>
                    <a:gd name="T22" fmla="*/ 285 w 1961"/>
                    <a:gd name="T23" fmla="*/ 843 h 1697"/>
                    <a:gd name="T24" fmla="*/ 310 w 1961"/>
                    <a:gd name="T25" fmla="*/ 904 h 1697"/>
                    <a:gd name="T26" fmla="*/ 336 w 1961"/>
                    <a:gd name="T27" fmla="*/ 963 h 1697"/>
                    <a:gd name="T28" fmla="*/ 361 w 1961"/>
                    <a:gd name="T29" fmla="*/ 1020 h 1697"/>
                    <a:gd name="T30" fmla="*/ 387 w 1961"/>
                    <a:gd name="T31" fmla="*/ 1075 h 1697"/>
                    <a:gd name="T32" fmla="*/ 412 w 1961"/>
                    <a:gd name="T33" fmla="*/ 1127 h 1697"/>
                    <a:gd name="T34" fmla="*/ 440 w 1961"/>
                    <a:gd name="T35" fmla="*/ 1183 h 1697"/>
                    <a:gd name="T36" fmla="*/ 466 w 1961"/>
                    <a:gd name="T37" fmla="*/ 1230 h 1697"/>
                    <a:gd name="T38" fmla="*/ 491 w 1961"/>
                    <a:gd name="T39" fmla="*/ 1275 h 1697"/>
                    <a:gd name="T40" fmla="*/ 517 w 1961"/>
                    <a:gd name="T41" fmla="*/ 1318 h 1697"/>
                    <a:gd name="T42" fmla="*/ 545 w 1961"/>
                    <a:gd name="T43" fmla="*/ 1363 h 1697"/>
                    <a:gd name="T44" fmla="*/ 574 w 1961"/>
                    <a:gd name="T45" fmla="*/ 1405 h 1697"/>
                    <a:gd name="T46" fmla="*/ 625 w 1961"/>
                    <a:gd name="T47" fmla="*/ 1474 h 1697"/>
                    <a:gd name="T48" fmla="*/ 676 w 1961"/>
                    <a:gd name="T49" fmla="*/ 1533 h 1697"/>
                    <a:gd name="T50" fmla="*/ 727 w 1961"/>
                    <a:gd name="T51" fmla="*/ 1583 h 1697"/>
                    <a:gd name="T52" fmla="*/ 778 w 1961"/>
                    <a:gd name="T53" fmla="*/ 1625 h 1697"/>
                    <a:gd name="T54" fmla="*/ 829 w 1961"/>
                    <a:gd name="T55" fmla="*/ 1656 h 1697"/>
                    <a:gd name="T56" fmla="*/ 880 w 1961"/>
                    <a:gd name="T57" fmla="*/ 1679 h 1697"/>
                    <a:gd name="T58" fmla="*/ 931 w 1961"/>
                    <a:gd name="T59" fmla="*/ 1693 h 1697"/>
                    <a:gd name="T60" fmla="*/ 982 w 1961"/>
                    <a:gd name="T61" fmla="*/ 1697 h 1697"/>
                    <a:gd name="T62" fmla="*/ 1033 w 1961"/>
                    <a:gd name="T63" fmla="*/ 1692 h 1697"/>
                    <a:gd name="T64" fmla="*/ 1084 w 1961"/>
                    <a:gd name="T65" fmla="*/ 1678 h 1697"/>
                    <a:gd name="T66" fmla="*/ 1135 w 1961"/>
                    <a:gd name="T67" fmla="*/ 1655 h 1697"/>
                    <a:gd name="T68" fmla="*/ 1186 w 1961"/>
                    <a:gd name="T69" fmla="*/ 1622 h 1697"/>
                    <a:gd name="T70" fmla="*/ 1237 w 1961"/>
                    <a:gd name="T71" fmla="*/ 1581 h 1697"/>
                    <a:gd name="T72" fmla="*/ 1288 w 1961"/>
                    <a:gd name="T73" fmla="*/ 1530 h 1697"/>
                    <a:gd name="T74" fmla="*/ 1339 w 1961"/>
                    <a:gd name="T75" fmla="*/ 1470 h 1697"/>
                    <a:gd name="T76" fmla="*/ 1390 w 1961"/>
                    <a:gd name="T77" fmla="*/ 1401 h 1697"/>
                    <a:gd name="T78" fmla="*/ 1416 w 1961"/>
                    <a:gd name="T79" fmla="*/ 1363 h 1697"/>
                    <a:gd name="T80" fmla="*/ 1444 w 1961"/>
                    <a:gd name="T81" fmla="*/ 1318 h 1697"/>
                    <a:gd name="T82" fmla="*/ 1470 w 1961"/>
                    <a:gd name="T83" fmla="*/ 1275 h 1697"/>
                    <a:gd name="T84" fmla="*/ 1495 w 1961"/>
                    <a:gd name="T85" fmla="*/ 1230 h 1697"/>
                    <a:gd name="T86" fmla="*/ 1521 w 1961"/>
                    <a:gd name="T87" fmla="*/ 1183 h 1697"/>
                    <a:gd name="T88" fmla="*/ 1549 w 1961"/>
                    <a:gd name="T89" fmla="*/ 1127 h 1697"/>
                    <a:gd name="T90" fmla="*/ 1574 w 1961"/>
                    <a:gd name="T91" fmla="*/ 1075 h 1697"/>
                    <a:gd name="T92" fmla="*/ 1600 w 1961"/>
                    <a:gd name="T93" fmla="*/ 1020 h 1697"/>
                    <a:gd name="T94" fmla="*/ 1625 w 1961"/>
                    <a:gd name="T95" fmla="*/ 963 h 1697"/>
                    <a:gd name="T96" fmla="*/ 1651 w 1961"/>
                    <a:gd name="T97" fmla="*/ 904 h 1697"/>
                    <a:gd name="T98" fmla="*/ 1676 w 1961"/>
                    <a:gd name="T99" fmla="*/ 843 h 1697"/>
                    <a:gd name="T100" fmla="*/ 1702 w 1961"/>
                    <a:gd name="T101" fmla="*/ 779 h 1697"/>
                    <a:gd name="T102" fmla="*/ 1728 w 1961"/>
                    <a:gd name="T103" fmla="*/ 713 h 1697"/>
                    <a:gd name="T104" fmla="*/ 1753 w 1961"/>
                    <a:gd name="T105" fmla="*/ 644 h 1697"/>
                    <a:gd name="T106" fmla="*/ 1779 w 1961"/>
                    <a:gd name="T107" fmla="*/ 574 h 1697"/>
                    <a:gd name="T108" fmla="*/ 1804 w 1961"/>
                    <a:gd name="T109" fmla="*/ 501 h 1697"/>
                    <a:gd name="T110" fmla="*/ 1830 w 1961"/>
                    <a:gd name="T111" fmla="*/ 425 h 1697"/>
                    <a:gd name="T112" fmla="*/ 1855 w 1961"/>
                    <a:gd name="T113" fmla="*/ 348 h 1697"/>
                    <a:gd name="T114" fmla="*/ 1881 w 1961"/>
                    <a:gd name="T115" fmla="*/ 268 h 1697"/>
                    <a:gd name="T116" fmla="*/ 1906 w 1961"/>
                    <a:gd name="T117" fmla="*/ 186 h 1697"/>
                    <a:gd name="T118" fmla="*/ 1932 w 1961"/>
                    <a:gd name="T119" fmla="*/ 101 h 1697"/>
                    <a:gd name="T120" fmla="*/ 1950 w 1961"/>
                    <a:gd name="T121" fmla="*/ 39 h 16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961" h="1697">
                      <a:moveTo>
                        <a:pt x="0" y="0"/>
                      </a:move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1" y="39"/>
                        <a:pt x="11" y="39"/>
                        <a:pt x="11" y="39"/>
                      </a:cubicBezTo>
                      <a:cubicBezTo>
                        <a:pt x="12" y="44"/>
                        <a:pt x="12" y="44"/>
                        <a:pt x="12" y="44"/>
                      </a:cubicBezTo>
                      <a:cubicBezTo>
                        <a:pt x="14" y="49"/>
                        <a:pt x="14" y="49"/>
                        <a:pt x="14" y="49"/>
                      </a:cubicBezTo>
                      <a:cubicBezTo>
                        <a:pt x="15" y="54"/>
                        <a:pt x="15" y="54"/>
                        <a:pt x="15" y="54"/>
                      </a:cubicBezTo>
                      <a:cubicBezTo>
                        <a:pt x="17" y="58"/>
                        <a:pt x="17" y="58"/>
                        <a:pt x="17" y="58"/>
                      </a:cubicBezTo>
                      <a:cubicBezTo>
                        <a:pt x="18" y="63"/>
                        <a:pt x="18" y="63"/>
                        <a:pt x="18" y="63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21" y="73"/>
                        <a:pt x="21" y="73"/>
                        <a:pt x="21" y="73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7" y="92"/>
                        <a:pt x="27" y="92"/>
                        <a:pt x="27" y="92"/>
                      </a:cubicBezTo>
                      <a:cubicBezTo>
                        <a:pt x="29" y="101"/>
                        <a:pt x="29" y="101"/>
                        <a:pt x="29" y="101"/>
                      </a:cubicBezTo>
                      <a:cubicBezTo>
                        <a:pt x="32" y="111"/>
                        <a:pt x="32" y="111"/>
                        <a:pt x="32" y="111"/>
                      </a:cubicBezTo>
                      <a:cubicBezTo>
                        <a:pt x="35" y="120"/>
                        <a:pt x="35" y="120"/>
                        <a:pt x="35" y="120"/>
                      </a:cubicBezTo>
                      <a:cubicBezTo>
                        <a:pt x="38" y="130"/>
                        <a:pt x="38" y="130"/>
                        <a:pt x="38" y="130"/>
                      </a:cubicBezTo>
                      <a:cubicBezTo>
                        <a:pt x="41" y="139"/>
                        <a:pt x="41" y="139"/>
                        <a:pt x="41" y="139"/>
                      </a:cubicBezTo>
                      <a:cubicBezTo>
                        <a:pt x="44" y="149"/>
                        <a:pt x="44" y="149"/>
                        <a:pt x="44" y="149"/>
                      </a:cubicBezTo>
                      <a:cubicBezTo>
                        <a:pt x="46" y="158"/>
                        <a:pt x="46" y="158"/>
                        <a:pt x="46" y="158"/>
                      </a:cubicBezTo>
                      <a:cubicBezTo>
                        <a:pt x="49" y="167"/>
                        <a:pt x="49" y="167"/>
                        <a:pt x="49" y="167"/>
                      </a:cubicBezTo>
                      <a:cubicBezTo>
                        <a:pt x="52" y="177"/>
                        <a:pt x="52" y="177"/>
                        <a:pt x="52" y="177"/>
                      </a:cubicBezTo>
                      <a:cubicBezTo>
                        <a:pt x="55" y="186"/>
                        <a:pt x="55" y="186"/>
                        <a:pt x="55" y="186"/>
                      </a:cubicBezTo>
                      <a:cubicBezTo>
                        <a:pt x="58" y="195"/>
                        <a:pt x="58" y="195"/>
                        <a:pt x="58" y="195"/>
                      </a:cubicBezTo>
                      <a:cubicBezTo>
                        <a:pt x="61" y="204"/>
                        <a:pt x="61" y="204"/>
                        <a:pt x="61" y="204"/>
                      </a:cubicBezTo>
                      <a:cubicBezTo>
                        <a:pt x="63" y="214"/>
                        <a:pt x="63" y="214"/>
                        <a:pt x="63" y="214"/>
                      </a:cubicBezTo>
                      <a:cubicBezTo>
                        <a:pt x="66" y="223"/>
                        <a:pt x="66" y="223"/>
                        <a:pt x="66" y="223"/>
                      </a:cubicBezTo>
                      <a:cubicBezTo>
                        <a:pt x="69" y="232"/>
                        <a:pt x="69" y="232"/>
                        <a:pt x="69" y="232"/>
                      </a:cubicBezTo>
                      <a:cubicBezTo>
                        <a:pt x="72" y="241"/>
                        <a:pt x="72" y="241"/>
                        <a:pt x="72" y="241"/>
                      </a:cubicBezTo>
                      <a:cubicBezTo>
                        <a:pt x="75" y="250"/>
                        <a:pt x="75" y="250"/>
                        <a:pt x="75" y="250"/>
                      </a:cubicBezTo>
                      <a:cubicBezTo>
                        <a:pt x="78" y="259"/>
                        <a:pt x="78" y="259"/>
                        <a:pt x="78" y="259"/>
                      </a:cubicBezTo>
                      <a:cubicBezTo>
                        <a:pt x="80" y="268"/>
                        <a:pt x="80" y="268"/>
                        <a:pt x="80" y="268"/>
                      </a:cubicBezTo>
                      <a:cubicBezTo>
                        <a:pt x="83" y="277"/>
                        <a:pt x="83" y="277"/>
                        <a:pt x="83" y="277"/>
                      </a:cubicBezTo>
                      <a:cubicBezTo>
                        <a:pt x="86" y="286"/>
                        <a:pt x="86" y="286"/>
                        <a:pt x="86" y="286"/>
                      </a:cubicBezTo>
                      <a:cubicBezTo>
                        <a:pt x="89" y="295"/>
                        <a:pt x="89" y="295"/>
                        <a:pt x="89" y="295"/>
                      </a:cubicBezTo>
                      <a:cubicBezTo>
                        <a:pt x="92" y="304"/>
                        <a:pt x="92" y="304"/>
                        <a:pt x="92" y="304"/>
                      </a:cubicBezTo>
                      <a:cubicBezTo>
                        <a:pt x="95" y="313"/>
                        <a:pt x="95" y="313"/>
                        <a:pt x="95" y="313"/>
                      </a:cubicBezTo>
                      <a:cubicBezTo>
                        <a:pt x="97" y="322"/>
                        <a:pt x="97" y="322"/>
                        <a:pt x="97" y="322"/>
                      </a:cubicBezTo>
                      <a:cubicBezTo>
                        <a:pt x="100" y="330"/>
                        <a:pt x="100" y="330"/>
                        <a:pt x="100" y="330"/>
                      </a:cubicBezTo>
                      <a:cubicBezTo>
                        <a:pt x="103" y="339"/>
                        <a:pt x="103" y="339"/>
                        <a:pt x="103" y="339"/>
                      </a:cubicBezTo>
                      <a:cubicBezTo>
                        <a:pt x="106" y="348"/>
                        <a:pt x="106" y="348"/>
                        <a:pt x="106" y="348"/>
                      </a:cubicBezTo>
                      <a:cubicBezTo>
                        <a:pt x="109" y="357"/>
                        <a:pt x="109" y="357"/>
                        <a:pt x="109" y="357"/>
                      </a:cubicBezTo>
                      <a:cubicBezTo>
                        <a:pt x="112" y="365"/>
                        <a:pt x="112" y="365"/>
                        <a:pt x="112" y="365"/>
                      </a:cubicBezTo>
                      <a:cubicBezTo>
                        <a:pt x="114" y="374"/>
                        <a:pt x="114" y="374"/>
                        <a:pt x="114" y="374"/>
                      </a:cubicBezTo>
                      <a:cubicBezTo>
                        <a:pt x="117" y="383"/>
                        <a:pt x="117" y="383"/>
                        <a:pt x="117" y="383"/>
                      </a:cubicBezTo>
                      <a:cubicBezTo>
                        <a:pt x="120" y="391"/>
                        <a:pt x="120" y="391"/>
                        <a:pt x="120" y="391"/>
                      </a:cubicBezTo>
                      <a:cubicBezTo>
                        <a:pt x="123" y="400"/>
                        <a:pt x="123" y="400"/>
                        <a:pt x="123" y="400"/>
                      </a:cubicBezTo>
                      <a:cubicBezTo>
                        <a:pt x="126" y="408"/>
                        <a:pt x="126" y="408"/>
                        <a:pt x="126" y="408"/>
                      </a:cubicBezTo>
                      <a:cubicBezTo>
                        <a:pt x="129" y="417"/>
                        <a:pt x="129" y="417"/>
                        <a:pt x="129" y="417"/>
                      </a:cubicBezTo>
                      <a:cubicBezTo>
                        <a:pt x="131" y="425"/>
                        <a:pt x="131" y="425"/>
                        <a:pt x="131" y="425"/>
                      </a:cubicBezTo>
                      <a:cubicBezTo>
                        <a:pt x="134" y="434"/>
                        <a:pt x="134" y="434"/>
                        <a:pt x="134" y="434"/>
                      </a:cubicBezTo>
                      <a:cubicBezTo>
                        <a:pt x="137" y="442"/>
                        <a:pt x="137" y="442"/>
                        <a:pt x="137" y="442"/>
                      </a:cubicBezTo>
                      <a:cubicBezTo>
                        <a:pt x="140" y="451"/>
                        <a:pt x="140" y="451"/>
                        <a:pt x="140" y="451"/>
                      </a:cubicBezTo>
                      <a:cubicBezTo>
                        <a:pt x="143" y="459"/>
                        <a:pt x="143" y="459"/>
                        <a:pt x="143" y="459"/>
                      </a:cubicBezTo>
                      <a:cubicBezTo>
                        <a:pt x="146" y="468"/>
                        <a:pt x="146" y="468"/>
                        <a:pt x="146" y="468"/>
                      </a:cubicBezTo>
                      <a:cubicBezTo>
                        <a:pt x="148" y="476"/>
                        <a:pt x="148" y="476"/>
                        <a:pt x="148" y="476"/>
                      </a:cubicBezTo>
                      <a:cubicBezTo>
                        <a:pt x="151" y="484"/>
                        <a:pt x="151" y="484"/>
                        <a:pt x="151" y="484"/>
                      </a:cubicBezTo>
                      <a:cubicBezTo>
                        <a:pt x="154" y="493"/>
                        <a:pt x="154" y="493"/>
                        <a:pt x="154" y="493"/>
                      </a:cubicBezTo>
                      <a:cubicBezTo>
                        <a:pt x="157" y="501"/>
                        <a:pt x="157" y="501"/>
                        <a:pt x="157" y="501"/>
                      </a:cubicBezTo>
                      <a:cubicBezTo>
                        <a:pt x="160" y="509"/>
                        <a:pt x="160" y="509"/>
                        <a:pt x="160" y="509"/>
                      </a:cubicBezTo>
                      <a:cubicBezTo>
                        <a:pt x="163" y="517"/>
                        <a:pt x="163" y="517"/>
                        <a:pt x="163" y="517"/>
                      </a:cubicBezTo>
                      <a:cubicBezTo>
                        <a:pt x="165" y="525"/>
                        <a:pt x="165" y="525"/>
                        <a:pt x="165" y="525"/>
                      </a:cubicBezTo>
                      <a:cubicBezTo>
                        <a:pt x="168" y="533"/>
                        <a:pt x="168" y="533"/>
                        <a:pt x="168" y="533"/>
                      </a:cubicBezTo>
                      <a:cubicBezTo>
                        <a:pt x="171" y="542"/>
                        <a:pt x="171" y="542"/>
                        <a:pt x="171" y="542"/>
                      </a:cubicBezTo>
                      <a:cubicBezTo>
                        <a:pt x="174" y="550"/>
                        <a:pt x="174" y="550"/>
                        <a:pt x="174" y="550"/>
                      </a:cubicBezTo>
                      <a:cubicBezTo>
                        <a:pt x="177" y="558"/>
                        <a:pt x="177" y="558"/>
                        <a:pt x="177" y="558"/>
                      </a:cubicBezTo>
                      <a:cubicBezTo>
                        <a:pt x="180" y="566"/>
                        <a:pt x="180" y="566"/>
                        <a:pt x="180" y="566"/>
                      </a:cubicBezTo>
                      <a:cubicBezTo>
                        <a:pt x="182" y="574"/>
                        <a:pt x="182" y="574"/>
                        <a:pt x="182" y="574"/>
                      </a:cubicBezTo>
                      <a:cubicBezTo>
                        <a:pt x="185" y="582"/>
                        <a:pt x="185" y="582"/>
                        <a:pt x="185" y="582"/>
                      </a:cubicBezTo>
                      <a:cubicBezTo>
                        <a:pt x="188" y="590"/>
                        <a:pt x="188" y="590"/>
                        <a:pt x="188" y="590"/>
                      </a:cubicBezTo>
                      <a:cubicBezTo>
                        <a:pt x="191" y="598"/>
                        <a:pt x="191" y="598"/>
                        <a:pt x="191" y="598"/>
                      </a:cubicBezTo>
                      <a:cubicBezTo>
                        <a:pt x="194" y="605"/>
                        <a:pt x="194" y="605"/>
                        <a:pt x="194" y="605"/>
                      </a:cubicBezTo>
                      <a:cubicBezTo>
                        <a:pt x="197" y="613"/>
                        <a:pt x="197" y="613"/>
                        <a:pt x="197" y="613"/>
                      </a:cubicBezTo>
                      <a:cubicBezTo>
                        <a:pt x="199" y="621"/>
                        <a:pt x="199" y="621"/>
                        <a:pt x="199" y="621"/>
                      </a:cubicBezTo>
                      <a:cubicBezTo>
                        <a:pt x="202" y="629"/>
                        <a:pt x="202" y="629"/>
                        <a:pt x="202" y="629"/>
                      </a:cubicBezTo>
                      <a:cubicBezTo>
                        <a:pt x="205" y="637"/>
                        <a:pt x="205" y="637"/>
                        <a:pt x="205" y="637"/>
                      </a:cubicBezTo>
                      <a:cubicBezTo>
                        <a:pt x="208" y="644"/>
                        <a:pt x="208" y="644"/>
                        <a:pt x="208" y="644"/>
                      </a:cubicBezTo>
                      <a:cubicBezTo>
                        <a:pt x="211" y="652"/>
                        <a:pt x="211" y="652"/>
                        <a:pt x="211" y="652"/>
                      </a:cubicBezTo>
                      <a:cubicBezTo>
                        <a:pt x="214" y="660"/>
                        <a:pt x="214" y="660"/>
                        <a:pt x="214" y="660"/>
                      </a:cubicBezTo>
                      <a:cubicBezTo>
                        <a:pt x="216" y="667"/>
                        <a:pt x="216" y="667"/>
                        <a:pt x="216" y="667"/>
                      </a:cubicBezTo>
                      <a:cubicBezTo>
                        <a:pt x="219" y="675"/>
                        <a:pt x="219" y="675"/>
                        <a:pt x="219" y="675"/>
                      </a:cubicBezTo>
                      <a:cubicBezTo>
                        <a:pt x="222" y="683"/>
                        <a:pt x="222" y="683"/>
                        <a:pt x="222" y="683"/>
                      </a:cubicBezTo>
                      <a:cubicBezTo>
                        <a:pt x="225" y="690"/>
                        <a:pt x="225" y="690"/>
                        <a:pt x="225" y="690"/>
                      </a:cubicBezTo>
                      <a:cubicBezTo>
                        <a:pt x="228" y="698"/>
                        <a:pt x="228" y="698"/>
                        <a:pt x="228" y="698"/>
                      </a:cubicBezTo>
                      <a:cubicBezTo>
                        <a:pt x="231" y="705"/>
                        <a:pt x="231" y="705"/>
                        <a:pt x="231" y="705"/>
                      </a:cubicBezTo>
                      <a:cubicBezTo>
                        <a:pt x="233" y="713"/>
                        <a:pt x="233" y="713"/>
                        <a:pt x="233" y="713"/>
                      </a:cubicBezTo>
                      <a:cubicBezTo>
                        <a:pt x="236" y="720"/>
                        <a:pt x="236" y="720"/>
                        <a:pt x="236" y="720"/>
                      </a:cubicBezTo>
                      <a:cubicBezTo>
                        <a:pt x="239" y="728"/>
                        <a:pt x="239" y="728"/>
                        <a:pt x="239" y="728"/>
                      </a:cubicBezTo>
                      <a:cubicBezTo>
                        <a:pt x="242" y="735"/>
                        <a:pt x="242" y="735"/>
                        <a:pt x="242" y="735"/>
                      </a:cubicBezTo>
                      <a:cubicBezTo>
                        <a:pt x="245" y="742"/>
                        <a:pt x="245" y="742"/>
                        <a:pt x="245" y="742"/>
                      </a:cubicBezTo>
                      <a:cubicBezTo>
                        <a:pt x="248" y="750"/>
                        <a:pt x="248" y="750"/>
                        <a:pt x="248" y="750"/>
                      </a:cubicBezTo>
                      <a:cubicBezTo>
                        <a:pt x="250" y="757"/>
                        <a:pt x="250" y="757"/>
                        <a:pt x="250" y="757"/>
                      </a:cubicBezTo>
                      <a:cubicBezTo>
                        <a:pt x="253" y="764"/>
                        <a:pt x="253" y="764"/>
                        <a:pt x="253" y="764"/>
                      </a:cubicBezTo>
                      <a:cubicBezTo>
                        <a:pt x="256" y="772"/>
                        <a:pt x="256" y="772"/>
                        <a:pt x="256" y="772"/>
                      </a:cubicBezTo>
                      <a:cubicBezTo>
                        <a:pt x="259" y="779"/>
                        <a:pt x="259" y="779"/>
                        <a:pt x="259" y="779"/>
                      </a:cubicBezTo>
                      <a:cubicBezTo>
                        <a:pt x="262" y="786"/>
                        <a:pt x="262" y="786"/>
                        <a:pt x="262" y="786"/>
                      </a:cubicBezTo>
                      <a:cubicBezTo>
                        <a:pt x="265" y="793"/>
                        <a:pt x="265" y="793"/>
                        <a:pt x="265" y="793"/>
                      </a:cubicBezTo>
                      <a:cubicBezTo>
                        <a:pt x="267" y="800"/>
                        <a:pt x="267" y="800"/>
                        <a:pt x="267" y="800"/>
                      </a:cubicBezTo>
                      <a:cubicBezTo>
                        <a:pt x="270" y="808"/>
                        <a:pt x="270" y="808"/>
                        <a:pt x="270" y="808"/>
                      </a:cubicBezTo>
                      <a:cubicBezTo>
                        <a:pt x="273" y="815"/>
                        <a:pt x="273" y="815"/>
                        <a:pt x="273" y="815"/>
                      </a:cubicBezTo>
                      <a:cubicBezTo>
                        <a:pt x="276" y="822"/>
                        <a:pt x="276" y="822"/>
                        <a:pt x="276" y="822"/>
                      </a:cubicBezTo>
                      <a:cubicBezTo>
                        <a:pt x="279" y="829"/>
                        <a:pt x="279" y="829"/>
                        <a:pt x="279" y="829"/>
                      </a:cubicBezTo>
                      <a:cubicBezTo>
                        <a:pt x="282" y="836"/>
                        <a:pt x="282" y="836"/>
                        <a:pt x="282" y="836"/>
                      </a:cubicBezTo>
                      <a:cubicBezTo>
                        <a:pt x="285" y="843"/>
                        <a:pt x="285" y="843"/>
                        <a:pt x="285" y="843"/>
                      </a:cubicBezTo>
                      <a:cubicBezTo>
                        <a:pt x="287" y="850"/>
                        <a:pt x="287" y="850"/>
                        <a:pt x="287" y="850"/>
                      </a:cubicBezTo>
                      <a:cubicBezTo>
                        <a:pt x="290" y="857"/>
                        <a:pt x="290" y="857"/>
                        <a:pt x="290" y="857"/>
                      </a:cubicBezTo>
                      <a:cubicBezTo>
                        <a:pt x="293" y="863"/>
                        <a:pt x="293" y="863"/>
                        <a:pt x="293" y="863"/>
                      </a:cubicBezTo>
                      <a:cubicBezTo>
                        <a:pt x="296" y="870"/>
                        <a:pt x="296" y="870"/>
                        <a:pt x="296" y="870"/>
                      </a:cubicBezTo>
                      <a:cubicBezTo>
                        <a:pt x="299" y="877"/>
                        <a:pt x="299" y="877"/>
                        <a:pt x="299" y="877"/>
                      </a:cubicBezTo>
                      <a:cubicBezTo>
                        <a:pt x="302" y="884"/>
                        <a:pt x="302" y="884"/>
                        <a:pt x="302" y="884"/>
                      </a:cubicBezTo>
                      <a:cubicBezTo>
                        <a:pt x="304" y="891"/>
                        <a:pt x="304" y="891"/>
                        <a:pt x="304" y="891"/>
                      </a:cubicBezTo>
                      <a:cubicBezTo>
                        <a:pt x="307" y="897"/>
                        <a:pt x="307" y="897"/>
                        <a:pt x="307" y="897"/>
                      </a:cubicBezTo>
                      <a:cubicBezTo>
                        <a:pt x="310" y="904"/>
                        <a:pt x="310" y="904"/>
                        <a:pt x="310" y="904"/>
                      </a:cubicBezTo>
                      <a:cubicBezTo>
                        <a:pt x="313" y="911"/>
                        <a:pt x="313" y="911"/>
                        <a:pt x="313" y="911"/>
                      </a:cubicBezTo>
                      <a:cubicBezTo>
                        <a:pt x="316" y="918"/>
                        <a:pt x="316" y="918"/>
                        <a:pt x="316" y="918"/>
                      </a:cubicBezTo>
                      <a:cubicBezTo>
                        <a:pt x="319" y="924"/>
                        <a:pt x="319" y="924"/>
                        <a:pt x="319" y="924"/>
                      </a:cubicBezTo>
                      <a:cubicBezTo>
                        <a:pt x="321" y="931"/>
                        <a:pt x="321" y="931"/>
                        <a:pt x="321" y="931"/>
                      </a:cubicBezTo>
                      <a:cubicBezTo>
                        <a:pt x="324" y="937"/>
                        <a:pt x="324" y="937"/>
                        <a:pt x="324" y="937"/>
                      </a:cubicBezTo>
                      <a:cubicBezTo>
                        <a:pt x="327" y="944"/>
                        <a:pt x="327" y="944"/>
                        <a:pt x="327" y="944"/>
                      </a:cubicBezTo>
                      <a:cubicBezTo>
                        <a:pt x="330" y="950"/>
                        <a:pt x="330" y="950"/>
                        <a:pt x="330" y="950"/>
                      </a:cubicBezTo>
                      <a:cubicBezTo>
                        <a:pt x="333" y="957"/>
                        <a:pt x="333" y="957"/>
                        <a:pt x="333" y="957"/>
                      </a:cubicBezTo>
                      <a:cubicBezTo>
                        <a:pt x="336" y="963"/>
                        <a:pt x="336" y="963"/>
                        <a:pt x="336" y="963"/>
                      </a:cubicBezTo>
                      <a:cubicBezTo>
                        <a:pt x="338" y="970"/>
                        <a:pt x="338" y="970"/>
                        <a:pt x="338" y="970"/>
                      </a:cubicBezTo>
                      <a:cubicBezTo>
                        <a:pt x="341" y="976"/>
                        <a:pt x="341" y="976"/>
                        <a:pt x="341" y="976"/>
                      </a:cubicBezTo>
                      <a:cubicBezTo>
                        <a:pt x="344" y="983"/>
                        <a:pt x="344" y="983"/>
                        <a:pt x="344" y="983"/>
                      </a:cubicBezTo>
                      <a:cubicBezTo>
                        <a:pt x="347" y="989"/>
                        <a:pt x="347" y="989"/>
                        <a:pt x="347" y="989"/>
                      </a:cubicBezTo>
                      <a:cubicBezTo>
                        <a:pt x="350" y="995"/>
                        <a:pt x="350" y="995"/>
                        <a:pt x="350" y="995"/>
                      </a:cubicBezTo>
                      <a:cubicBezTo>
                        <a:pt x="353" y="1002"/>
                        <a:pt x="353" y="1002"/>
                        <a:pt x="353" y="1002"/>
                      </a:cubicBezTo>
                      <a:cubicBezTo>
                        <a:pt x="355" y="1008"/>
                        <a:pt x="355" y="1008"/>
                        <a:pt x="355" y="1008"/>
                      </a:cubicBezTo>
                      <a:cubicBezTo>
                        <a:pt x="358" y="1014"/>
                        <a:pt x="358" y="1014"/>
                        <a:pt x="358" y="1014"/>
                      </a:cubicBezTo>
                      <a:cubicBezTo>
                        <a:pt x="361" y="1020"/>
                        <a:pt x="361" y="1020"/>
                        <a:pt x="361" y="1020"/>
                      </a:cubicBezTo>
                      <a:cubicBezTo>
                        <a:pt x="364" y="1026"/>
                        <a:pt x="364" y="1026"/>
                        <a:pt x="364" y="1026"/>
                      </a:cubicBezTo>
                      <a:cubicBezTo>
                        <a:pt x="367" y="1033"/>
                        <a:pt x="367" y="1033"/>
                        <a:pt x="367" y="1033"/>
                      </a:cubicBezTo>
                      <a:cubicBezTo>
                        <a:pt x="370" y="1039"/>
                        <a:pt x="370" y="1039"/>
                        <a:pt x="370" y="1039"/>
                      </a:cubicBezTo>
                      <a:cubicBezTo>
                        <a:pt x="372" y="1045"/>
                        <a:pt x="372" y="1045"/>
                        <a:pt x="372" y="1045"/>
                      </a:cubicBezTo>
                      <a:cubicBezTo>
                        <a:pt x="375" y="1051"/>
                        <a:pt x="375" y="1051"/>
                        <a:pt x="375" y="1051"/>
                      </a:cubicBezTo>
                      <a:cubicBezTo>
                        <a:pt x="378" y="1057"/>
                        <a:pt x="378" y="1057"/>
                        <a:pt x="378" y="1057"/>
                      </a:cubicBezTo>
                      <a:cubicBezTo>
                        <a:pt x="381" y="1063"/>
                        <a:pt x="381" y="1063"/>
                        <a:pt x="381" y="1063"/>
                      </a:cubicBezTo>
                      <a:cubicBezTo>
                        <a:pt x="384" y="1069"/>
                        <a:pt x="384" y="1069"/>
                        <a:pt x="384" y="1069"/>
                      </a:cubicBezTo>
                      <a:cubicBezTo>
                        <a:pt x="387" y="1075"/>
                        <a:pt x="387" y="1075"/>
                        <a:pt x="387" y="1075"/>
                      </a:cubicBezTo>
                      <a:cubicBezTo>
                        <a:pt x="389" y="1081"/>
                        <a:pt x="389" y="1081"/>
                        <a:pt x="389" y="1081"/>
                      </a:cubicBezTo>
                      <a:cubicBezTo>
                        <a:pt x="392" y="1087"/>
                        <a:pt x="392" y="1087"/>
                        <a:pt x="392" y="1087"/>
                      </a:cubicBezTo>
                      <a:cubicBezTo>
                        <a:pt x="395" y="1093"/>
                        <a:pt x="395" y="1093"/>
                        <a:pt x="395" y="1093"/>
                      </a:cubicBezTo>
                      <a:cubicBezTo>
                        <a:pt x="398" y="1098"/>
                        <a:pt x="398" y="1098"/>
                        <a:pt x="398" y="1098"/>
                      </a:cubicBezTo>
                      <a:cubicBezTo>
                        <a:pt x="401" y="1104"/>
                        <a:pt x="401" y="1104"/>
                        <a:pt x="401" y="1104"/>
                      </a:cubicBezTo>
                      <a:cubicBezTo>
                        <a:pt x="404" y="1110"/>
                        <a:pt x="404" y="1110"/>
                        <a:pt x="404" y="1110"/>
                      </a:cubicBezTo>
                      <a:cubicBezTo>
                        <a:pt x="406" y="1116"/>
                        <a:pt x="406" y="1116"/>
                        <a:pt x="406" y="1116"/>
                      </a:cubicBezTo>
                      <a:cubicBezTo>
                        <a:pt x="409" y="1121"/>
                        <a:pt x="409" y="1121"/>
                        <a:pt x="409" y="1121"/>
                      </a:cubicBezTo>
                      <a:cubicBezTo>
                        <a:pt x="412" y="1127"/>
                        <a:pt x="412" y="1127"/>
                        <a:pt x="412" y="1127"/>
                      </a:cubicBezTo>
                      <a:cubicBezTo>
                        <a:pt x="415" y="1133"/>
                        <a:pt x="415" y="1133"/>
                        <a:pt x="415" y="1133"/>
                      </a:cubicBezTo>
                      <a:cubicBezTo>
                        <a:pt x="418" y="1138"/>
                        <a:pt x="418" y="1138"/>
                        <a:pt x="418" y="1138"/>
                      </a:cubicBezTo>
                      <a:cubicBezTo>
                        <a:pt x="421" y="1144"/>
                        <a:pt x="421" y="1144"/>
                        <a:pt x="421" y="1144"/>
                      </a:cubicBezTo>
                      <a:cubicBezTo>
                        <a:pt x="423" y="1150"/>
                        <a:pt x="423" y="1150"/>
                        <a:pt x="423" y="1150"/>
                      </a:cubicBezTo>
                      <a:cubicBezTo>
                        <a:pt x="426" y="1155"/>
                        <a:pt x="426" y="1155"/>
                        <a:pt x="426" y="1155"/>
                      </a:cubicBezTo>
                      <a:cubicBezTo>
                        <a:pt x="429" y="1161"/>
                        <a:pt x="429" y="1161"/>
                        <a:pt x="429" y="1161"/>
                      </a:cubicBezTo>
                      <a:cubicBezTo>
                        <a:pt x="435" y="1172"/>
                        <a:pt x="435" y="1172"/>
                        <a:pt x="435" y="1172"/>
                      </a:cubicBezTo>
                      <a:cubicBezTo>
                        <a:pt x="438" y="1177"/>
                        <a:pt x="438" y="1177"/>
                        <a:pt x="438" y="1177"/>
                      </a:cubicBezTo>
                      <a:cubicBezTo>
                        <a:pt x="440" y="1183"/>
                        <a:pt x="440" y="1183"/>
                        <a:pt x="440" y="1183"/>
                      </a:cubicBezTo>
                      <a:cubicBezTo>
                        <a:pt x="443" y="1188"/>
                        <a:pt x="443" y="1188"/>
                        <a:pt x="443" y="1188"/>
                      </a:cubicBezTo>
                      <a:cubicBezTo>
                        <a:pt x="446" y="1193"/>
                        <a:pt x="446" y="1193"/>
                        <a:pt x="446" y="1193"/>
                      </a:cubicBezTo>
                      <a:cubicBezTo>
                        <a:pt x="449" y="1199"/>
                        <a:pt x="449" y="1199"/>
                        <a:pt x="449" y="1199"/>
                      </a:cubicBezTo>
                      <a:cubicBezTo>
                        <a:pt x="452" y="1204"/>
                        <a:pt x="452" y="1204"/>
                        <a:pt x="452" y="1204"/>
                      </a:cubicBezTo>
                      <a:cubicBezTo>
                        <a:pt x="455" y="1209"/>
                        <a:pt x="455" y="1209"/>
                        <a:pt x="455" y="1209"/>
                      </a:cubicBezTo>
                      <a:cubicBezTo>
                        <a:pt x="457" y="1214"/>
                        <a:pt x="457" y="1214"/>
                        <a:pt x="457" y="1214"/>
                      </a:cubicBezTo>
                      <a:cubicBezTo>
                        <a:pt x="460" y="1220"/>
                        <a:pt x="460" y="1220"/>
                        <a:pt x="460" y="1220"/>
                      </a:cubicBezTo>
                      <a:cubicBezTo>
                        <a:pt x="463" y="1225"/>
                        <a:pt x="463" y="1225"/>
                        <a:pt x="463" y="1225"/>
                      </a:cubicBezTo>
                      <a:cubicBezTo>
                        <a:pt x="466" y="1230"/>
                        <a:pt x="466" y="1230"/>
                        <a:pt x="466" y="1230"/>
                      </a:cubicBezTo>
                      <a:cubicBezTo>
                        <a:pt x="469" y="1235"/>
                        <a:pt x="469" y="1235"/>
                        <a:pt x="469" y="1235"/>
                      </a:cubicBezTo>
                      <a:cubicBezTo>
                        <a:pt x="472" y="1240"/>
                        <a:pt x="472" y="1240"/>
                        <a:pt x="472" y="1240"/>
                      </a:cubicBezTo>
                      <a:cubicBezTo>
                        <a:pt x="474" y="1245"/>
                        <a:pt x="474" y="1245"/>
                        <a:pt x="474" y="1245"/>
                      </a:cubicBezTo>
                      <a:cubicBezTo>
                        <a:pt x="477" y="1250"/>
                        <a:pt x="477" y="1250"/>
                        <a:pt x="477" y="1250"/>
                      </a:cubicBezTo>
                      <a:cubicBezTo>
                        <a:pt x="480" y="1255"/>
                        <a:pt x="480" y="1255"/>
                        <a:pt x="480" y="1255"/>
                      </a:cubicBezTo>
                      <a:cubicBezTo>
                        <a:pt x="483" y="1260"/>
                        <a:pt x="483" y="1260"/>
                        <a:pt x="483" y="1260"/>
                      </a:cubicBezTo>
                      <a:cubicBezTo>
                        <a:pt x="486" y="1265"/>
                        <a:pt x="486" y="1265"/>
                        <a:pt x="486" y="1265"/>
                      </a:cubicBezTo>
                      <a:cubicBezTo>
                        <a:pt x="489" y="1270"/>
                        <a:pt x="489" y="1270"/>
                        <a:pt x="489" y="1270"/>
                      </a:cubicBezTo>
                      <a:cubicBezTo>
                        <a:pt x="491" y="1275"/>
                        <a:pt x="491" y="1275"/>
                        <a:pt x="491" y="1275"/>
                      </a:cubicBezTo>
                      <a:cubicBezTo>
                        <a:pt x="494" y="1280"/>
                        <a:pt x="494" y="1280"/>
                        <a:pt x="494" y="1280"/>
                      </a:cubicBezTo>
                      <a:cubicBezTo>
                        <a:pt x="497" y="1285"/>
                        <a:pt x="497" y="1285"/>
                        <a:pt x="497" y="1285"/>
                      </a:cubicBezTo>
                      <a:cubicBezTo>
                        <a:pt x="500" y="1290"/>
                        <a:pt x="500" y="1290"/>
                        <a:pt x="500" y="1290"/>
                      </a:cubicBezTo>
                      <a:cubicBezTo>
                        <a:pt x="503" y="1295"/>
                        <a:pt x="503" y="1295"/>
                        <a:pt x="503" y="1295"/>
                      </a:cubicBezTo>
                      <a:cubicBezTo>
                        <a:pt x="506" y="1299"/>
                        <a:pt x="506" y="1299"/>
                        <a:pt x="506" y="1299"/>
                      </a:cubicBezTo>
                      <a:cubicBezTo>
                        <a:pt x="508" y="1304"/>
                        <a:pt x="508" y="1304"/>
                        <a:pt x="508" y="1304"/>
                      </a:cubicBezTo>
                      <a:cubicBezTo>
                        <a:pt x="511" y="1309"/>
                        <a:pt x="511" y="1309"/>
                        <a:pt x="511" y="1309"/>
                      </a:cubicBezTo>
                      <a:cubicBezTo>
                        <a:pt x="514" y="1313"/>
                        <a:pt x="514" y="1313"/>
                        <a:pt x="514" y="1313"/>
                      </a:cubicBezTo>
                      <a:cubicBezTo>
                        <a:pt x="517" y="1318"/>
                        <a:pt x="517" y="1318"/>
                        <a:pt x="517" y="1318"/>
                      </a:cubicBezTo>
                      <a:cubicBezTo>
                        <a:pt x="520" y="1323"/>
                        <a:pt x="520" y="1323"/>
                        <a:pt x="520" y="1323"/>
                      </a:cubicBezTo>
                      <a:cubicBezTo>
                        <a:pt x="523" y="1327"/>
                        <a:pt x="523" y="1327"/>
                        <a:pt x="523" y="1327"/>
                      </a:cubicBezTo>
                      <a:cubicBezTo>
                        <a:pt x="525" y="1332"/>
                        <a:pt x="525" y="1332"/>
                        <a:pt x="525" y="1332"/>
                      </a:cubicBezTo>
                      <a:cubicBezTo>
                        <a:pt x="531" y="1341"/>
                        <a:pt x="531" y="1341"/>
                        <a:pt x="531" y="1341"/>
                      </a:cubicBezTo>
                      <a:cubicBezTo>
                        <a:pt x="534" y="1345"/>
                        <a:pt x="534" y="1345"/>
                        <a:pt x="534" y="1345"/>
                      </a:cubicBezTo>
                      <a:cubicBezTo>
                        <a:pt x="537" y="1350"/>
                        <a:pt x="537" y="1350"/>
                        <a:pt x="537" y="1350"/>
                      </a:cubicBezTo>
                      <a:cubicBezTo>
                        <a:pt x="540" y="1354"/>
                        <a:pt x="540" y="1354"/>
                        <a:pt x="540" y="1354"/>
                      </a:cubicBezTo>
                      <a:cubicBezTo>
                        <a:pt x="542" y="1359"/>
                        <a:pt x="542" y="1359"/>
                        <a:pt x="542" y="1359"/>
                      </a:cubicBezTo>
                      <a:cubicBezTo>
                        <a:pt x="545" y="1363"/>
                        <a:pt x="545" y="1363"/>
                        <a:pt x="545" y="1363"/>
                      </a:cubicBezTo>
                      <a:cubicBezTo>
                        <a:pt x="548" y="1367"/>
                        <a:pt x="548" y="1367"/>
                        <a:pt x="548" y="1367"/>
                      </a:cubicBezTo>
                      <a:cubicBezTo>
                        <a:pt x="551" y="1372"/>
                        <a:pt x="551" y="1372"/>
                        <a:pt x="551" y="1372"/>
                      </a:cubicBezTo>
                      <a:cubicBezTo>
                        <a:pt x="554" y="1376"/>
                        <a:pt x="554" y="1376"/>
                        <a:pt x="554" y="1376"/>
                      </a:cubicBezTo>
                      <a:cubicBezTo>
                        <a:pt x="557" y="1380"/>
                        <a:pt x="557" y="1380"/>
                        <a:pt x="557" y="1380"/>
                      </a:cubicBezTo>
                      <a:cubicBezTo>
                        <a:pt x="560" y="1384"/>
                        <a:pt x="560" y="1384"/>
                        <a:pt x="560" y="1384"/>
                      </a:cubicBezTo>
                      <a:cubicBezTo>
                        <a:pt x="562" y="1389"/>
                        <a:pt x="562" y="1389"/>
                        <a:pt x="562" y="1389"/>
                      </a:cubicBezTo>
                      <a:cubicBezTo>
                        <a:pt x="565" y="1393"/>
                        <a:pt x="565" y="1393"/>
                        <a:pt x="565" y="1393"/>
                      </a:cubicBezTo>
                      <a:cubicBezTo>
                        <a:pt x="568" y="1397"/>
                        <a:pt x="568" y="1397"/>
                        <a:pt x="568" y="1397"/>
                      </a:cubicBezTo>
                      <a:cubicBezTo>
                        <a:pt x="574" y="1405"/>
                        <a:pt x="574" y="1405"/>
                        <a:pt x="574" y="1405"/>
                      </a:cubicBezTo>
                      <a:cubicBezTo>
                        <a:pt x="579" y="1413"/>
                        <a:pt x="579" y="1413"/>
                        <a:pt x="579" y="1413"/>
                      </a:cubicBezTo>
                      <a:cubicBezTo>
                        <a:pt x="585" y="1421"/>
                        <a:pt x="585" y="1421"/>
                        <a:pt x="585" y="1421"/>
                      </a:cubicBezTo>
                      <a:cubicBezTo>
                        <a:pt x="591" y="1429"/>
                        <a:pt x="591" y="1429"/>
                        <a:pt x="591" y="1429"/>
                      </a:cubicBezTo>
                      <a:cubicBezTo>
                        <a:pt x="596" y="1437"/>
                        <a:pt x="596" y="1437"/>
                        <a:pt x="596" y="1437"/>
                      </a:cubicBezTo>
                      <a:cubicBezTo>
                        <a:pt x="602" y="1444"/>
                        <a:pt x="602" y="1444"/>
                        <a:pt x="602" y="1444"/>
                      </a:cubicBezTo>
                      <a:cubicBezTo>
                        <a:pt x="608" y="1452"/>
                        <a:pt x="608" y="1452"/>
                        <a:pt x="608" y="1452"/>
                      </a:cubicBezTo>
                      <a:cubicBezTo>
                        <a:pt x="613" y="1459"/>
                        <a:pt x="613" y="1459"/>
                        <a:pt x="613" y="1459"/>
                      </a:cubicBezTo>
                      <a:cubicBezTo>
                        <a:pt x="619" y="1467"/>
                        <a:pt x="619" y="1467"/>
                        <a:pt x="619" y="1467"/>
                      </a:cubicBezTo>
                      <a:cubicBezTo>
                        <a:pt x="625" y="1474"/>
                        <a:pt x="625" y="1474"/>
                        <a:pt x="625" y="1474"/>
                      </a:cubicBezTo>
                      <a:cubicBezTo>
                        <a:pt x="630" y="1481"/>
                        <a:pt x="630" y="1481"/>
                        <a:pt x="630" y="1481"/>
                      </a:cubicBezTo>
                      <a:cubicBezTo>
                        <a:pt x="636" y="1488"/>
                        <a:pt x="636" y="1488"/>
                        <a:pt x="636" y="1488"/>
                      </a:cubicBezTo>
                      <a:cubicBezTo>
                        <a:pt x="642" y="1495"/>
                        <a:pt x="642" y="1495"/>
                        <a:pt x="642" y="1495"/>
                      </a:cubicBezTo>
                      <a:cubicBezTo>
                        <a:pt x="647" y="1501"/>
                        <a:pt x="647" y="1501"/>
                        <a:pt x="647" y="1501"/>
                      </a:cubicBezTo>
                      <a:cubicBezTo>
                        <a:pt x="653" y="1508"/>
                        <a:pt x="653" y="1508"/>
                        <a:pt x="653" y="1508"/>
                      </a:cubicBezTo>
                      <a:cubicBezTo>
                        <a:pt x="659" y="1514"/>
                        <a:pt x="659" y="1514"/>
                        <a:pt x="659" y="1514"/>
                      </a:cubicBezTo>
                      <a:cubicBezTo>
                        <a:pt x="664" y="1521"/>
                        <a:pt x="664" y="1521"/>
                        <a:pt x="664" y="1521"/>
                      </a:cubicBezTo>
                      <a:cubicBezTo>
                        <a:pt x="670" y="1527"/>
                        <a:pt x="670" y="1527"/>
                        <a:pt x="670" y="1527"/>
                      </a:cubicBezTo>
                      <a:cubicBezTo>
                        <a:pt x="676" y="1533"/>
                        <a:pt x="676" y="1533"/>
                        <a:pt x="676" y="1533"/>
                      </a:cubicBezTo>
                      <a:cubicBezTo>
                        <a:pt x="681" y="1539"/>
                        <a:pt x="681" y="1539"/>
                        <a:pt x="681" y="1539"/>
                      </a:cubicBezTo>
                      <a:cubicBezTo>
                        <a:pt x="687" y="1545"/>
                        <a:pt x="687" y="1545"/>
                        <a:pt x="687" y="1545"/>
                      </a:cubicBezTo>
                      <a:cubicBezTo>
                        <a:pt x="693" y="1551"/>
                        <a:pt x="693" y="1551"/>
                        <a:pt x="693" y="1551"/>
                      </a:cubicBezTo>
                      <a:cubicBezTo>
                        <a:pt x="698" y="1557"/>
                        <a:pt x="698" y="1557"/>
                        <a:pt x="698" y="1557"/>
                      </a:cubicBezTo>
                      <a:cubicBezTo>
                        <a:pt x="704" y="1562"/>
                        <a:pt x="704" y="1562"/>
                        <a:pt x="704" y="1562"/>
                      </a:cubicBezTo>
                      <a:cubicBezTo>
                        <a:pt x="710" y="1568"/>
                        <a:pt x="710" y="1568"/>
                        <a:pt x="710" y="1568"/>
                      </a:cubicBezTo>
                      <a:cubicBezTo>
                        <a:pt x="715" y="1573"/>
                        <a:pt x="715" y="1573"/>
                        <a:pt x="715" y="1573"/>
                      </a:cubicBezTo>
                      <a:cubicBezTo>
                        <a:pt x="721" y="1578"/>
                        <a:pt x="721" y="1578"/>
                        <a:pt x="721" y="1578"/>
                      </a:cubicBezTo>
                      <a:cubicBezTo>
                        <a:pt x="727" y="1583"/>
                        <a:pt x="727" y="1583"/>
                        <a:pt x="727" y="1583"/>
                      </a:cubicBezTo>
                      <a:cubicBezTo>
                        <a:pt x="732" y="1588"/>
                        <a:pt x="732" y="1588"/>
                        <a:pt x="732" y="1588"/>
                      </a:cubicBezTo>
                      <a:cubicBezTo>
                        <a:pt x="738" y="1593"/>
                        <a:pt x="738" y="1593"/>
                        <a:pt x="738" y="1593"/>
                      </a:cubicBezTo>
                      <a:cubicBezTo>
                        <a:pt x="744" y="1598"/>
                        <a:pt x="744" y="1598"/>
                        <a:pt x="744" y="1598"/>
                      </a:cubicBezTo>
                      <a:cubicBezTo>
                        <a:pt x="749" y="1603"/>
                        <a:pt x="749" y="1603"/>
                        <a:pt x="749" y="1603"/>
                      </a:cubicBezTo>
                      <a:cubicBezTo>
                        <a:pt x="755" y="1607"/>
                        <a:pt x="755" y="1607"/>
                        <a:pt x="755" y="1607"/>
                      </a:cubicBezTo>
                      <a:cubicBezTo>
                        <a:pt x="761" y="1612"/>
                        <a:pt x="761" y="1612"/>
                        <a:pt x="761" y="1612"/>
                      </a:cubicBezTo>
                      <a:cubicBezTo>
                        <a:pt x="766" y="1616"/>
                        <a:pt x="766" y="1616"/>
                        <a:pt x="766" y="1616"/>
                      </a:cubicBezTo>
                      <a:cubicBezTo>
                        <a:pt x="772" y="1620"/>
                        <a:pt x="772" y="1620"/>
                        <a:pt x="772" y="1620"/>
                      </a:cubicBezTo>
                      <a:cubicBezTo>
                        <a:pt x="778" y="1625"/>
                        <a:pt x="778" y="1625"/>
                        <a:pt x="778" y="1625"/>
                      </a:cubicBezTo>
                      <a:cubicBezTo>
                        <a:pt x="783" y="1629"/>
                        <a:pt x="783" y="1629"/>
                        <a:pt x="783" y="1629"/>
                      </a:cubicBezTo>
                      <a:cubicBezTo>
                        <a:pt x="789" y="1632"/>
                        <a:pt x="789" y="1632"/>
                        <a:pt x="789" y="1632"/>
                      </a:cubicBezTo>
                      <a:cubicBezTo>
                        <a:pt x="795" y="1636"/>
                        <a:pt x="795" y="1636"/>
                        <a:pt x="795" y="1636"/>
                      </a:cubicBezTo>
                      <a:cubicBezTo>
                        <a:pt x="800" y="1640"/>
                        <a:pt x="800" y="1640"/>
                        <a:pt x="800" y="1640"/>
                      </a:cubicBezTo>
                      <a:cubicBezTo>
                        <a:pt x="806" y="1643"/>
                        <a:pt x="806" y="1643"/>
                        <a:pt x="806" y="1643"/>
                      </a:cubicBezTo>
                      <a:cubicBezTo>
                        <a:pt x="812" y="1647"/>
                        <a:pt x="812" y="1647"/>
                        <a:pt x="812" y="1647"/>
                      </a:cubicBezTo>
                      <a:cubicBezTo>
                        <a:pt x="817" y="1650"/>
                        <a:pt x="817" y="1650"/>
                        <a:pt x="817" y="1650"/>
                      </a:cubicBezTo>
                      <a:cubicBezTo>
                        <a:pt x="823" y="1653"/>
                        <a:pt x="823" y="1653"/>
                        <a:pt x="823" y="1653"/>
                      </a:cubicBezTo>
                      <a:cubicBezTo>
                        <a:pt x="829" y="1656"/>
                        <a:pt x="829" y="1656"/>
                        <a:pt x="829" y="1656"/>
                      </a:cubicBezTo>
                      <a:cubicBezTo>
                        <a:pt x="834" y="1659"/>
                        <a:pt x="834" y="1659"/>
                        <a:pt x="834" y="1659"/>
                      </a:cubicBezTo>
                      <a:cubicBezTo>
                        <a:pt x="840" y="1662"/>
                        <a:pt x="840" y="1662"/>
                        <a:pt x="840" y="1662"/>
                      </a:cubicBezTo>
                      <a:cubicBezTo>
                        <a:pt x="846" y="1665"/>
                        <a:pt x="846" y="1665"/>
                        <a:pt x="846" y="1665"/>
                      </a:cubicBezTo>
                      <a:cubicBezTo>
                        <a:pt x="852" y="1668"/>
                        <a:pt x="852" y="1668"/>
                        <a:pt x="852" y="1668"/>
                      </a:cubicBezTo>
                      <a:cubicBezTo>
                        <a:pt x="857" y="1670"/>
                        <a:pt x="857" y="1670"/>
                        <a:pt x="857" y="1670"/>
                      </a:cubicBezTo>
                      <a:cubicBezTo>
                        <a:pt x="863" y="1673"/>
                        <a:pt x="863" y="1673"/>
                        <a:pt x="863" y="1673"/>
                      </a:cubicBezTo>
                      <a:cubicBezTo>
                        <a:pt x="869" y="1675"/>
                        <a:pt x="869" y="1675"/>
                        <a:pt x="869" y="1675"/>
                      </a:cubicBezTo>
                      <a:cubicBezTo>
                        <a:pt x="874" y="1677"/>
                        <a:pt x="874" y="1677"/>
                        <a:pt x="874" y="1677"/>
                      </a:cubicBezTo>
                      <a:cubicBezTo>
                        <a:pt x="880" y="1679"/>
                        <a:pt x="880" y="1679"/>
                        <a:pt x="880" y="1679"/>
                      </a:cubicBezTo>
                      <a:cubicBezTo>
                        <a:pt x="886" y="1681"/>
                        <a:pt x="886" y="1681"/>
                        <a:pt x="886" y="1681"/>
                      </a:cubicBezTo>
                      <a:cubicBezTo>
                        <a:pt x="891" y="1683"/>
                        <a:pt x="891" y="1683"/>
                        <a:pt x="891" y="1683"/>
                      </a:cubicBezTo>
                      <a:cubicBezTo>
                        <a:pt x="897" y="1685"/>
                        <a:pt x="897" y="1685"/>
                        <a:pt x="897" y="1685"/>
                      </a:cubicBezTo>
                      <a:cubicBezTo>
                        <a:pt x="903" y="1686"/>
                        <a:pt x="903" y="1686"/>
                        <a:pt x="903" y="1686"/>
                      </a:cubicBezTo>
                      <a:cubicBezTo>
                        <a:pt x="908" y="1688"/>
                        <a:pt x="908" y="1688"/>
                        <a:pt x="908" y="1688"/>
                      </a:cubicBezTo>
                      <a:cubicBezTo>
                        <a:pt x="914" y="1689"/>
                        <a:pt x="914" y="1689"/>
                        <a:pt x="914" y="1689"/>
                      </a:cubicBezTo>
                      <a:cubicBezTo>
                        <a:pt x="920" y="1690"/>
                        <a:pt x="920" y="1690"/>
                        <a:pt x="920" y="1690"/>
                      </a:cubicBezTo>
                      <a:cubicBezTo>
                        <a:pt x="925" y="1692"/>
                        <a:pt x="925" y="1692"/>
                        <a:pt x="925" y="1692"/>
                      </a:cubicBezTo>
                      <a:cubicBezTo>
                        <a:pt x="931" y="1693"/>
                        <a:pt x="931" y="1693"/>
                        <a:pt x="931" y="1693"/>
                      </a:cubicBezTo>
                      <a:cubicBezTo>
                        <a:pt x="937" y="1694"/>
                        <a:pt x="937" y="1694"/>
                        <a:pt x="937" y="1694"/>
                      </a:cubicBezTo>
                      <a:cubicBezTo>
                        <a:pt x="942" y="1694"/>
                        <a:pt x="942" y="1694"/>
                        <a:pt x="942" y="1694"/>
                      </a:cubicBezTo>
                      <a:cubicBezTo>
                        <a:pt x="948" y="1695"/>
                        <a:pt x="948" y="1695"/>
                        <a:pt x="948" y="1695"/>
                      </a:cubicBezTo>
                      <a:cubicBezTo>
                        <a:pt x="954" y="1696"/>
                        <a:pt x="954" y="1696"/>
                        <a:pt x="954" y="1696"/>
                      </a:cubicBezTo>
                      <a:cubicBezTo>
                        <a:pt x="959" y="1696"/>
                        <a:pt x="959" y="1696"/>
                        <a:pt x="959" y="1696"/>
                      </a:cubicBezTo>
                      <a:cubicBezTo>
                        <a:pt x="965" y="1697"/>
                        <a:pt x="965" y="1697"/>
                        <a:pt x="965" y="1697"/>
                      </a:cubicBezTo>
                      <a:cubicBezTo>
                        <a:pt x="971" y="1697"/>
                        <a:pt x="971" y="1697"/>
                        <a:pt x="971" y="1697"/>
                      </a:cubicBezTo>
                      <a:cubicBezTo>
                        <a:pt x="976" y="1697"/>
                        <a:pt x="976" y="1697"/>
                        <a:pt x="976" y="1697"/>
                      </a:cubicBezTo>
                      <a:cubicBezTo>
                        <a:pt x="982" y="1697"/>
                        <a:pt x="982" y="1697"/>
                        <a:pt x="982" y="1697"/>
                      </a:cubicBezTo>
                      <a:cubicBezTo>
                        <a:pt x="988" y="1697"/>
                        <a:pt x="988" y="1697"/>
                        <a:pt x="988" y="1697"/>
                      </a:cubicBezTo>
                      <a:cubicBezTo>
                        <a:pt x="993" y="1697"/>
                        <a:pt x="993" y="1697"/>
                        <a:pt x="993" y="1697"/>
                      </a:cubicBezTo>
                      <a:cubicBezTo>
                        <a:pt x="999" y="1696"/>
                        <a:pt x="999" y="1696"/>
                        <a:pt x="999" y="1696"/>
                      </a:cubicBezTo>
                      <a:cubicBezTo>
                        <a:pt x="1005" y="1696"/>
                        <a:pt x="1005" y="1696"/>
                        <a:pt x="1005" y="1696"/>
                      </a:cubicBezTo>
                      <a:cubicBezTo>
                        <a:pt x="1010" y="1695"/>
                        <a:pt x="1010" y="1695"/>
                        <a:pt x="1010" y="1695"/>
                      </a:cubicBezTo>
                      <a:cubicBezTo>
                        <a:pt x="1016" y="1695"/>
                        <a:pt x="1016" y="1695"/>
                        <a:pt x="1016" y="1695"/>
                      </a:cubicBezTo>
                      <a:cubicBezTo>
                        <a:pt x="1022" y="1694"/>
                        <a:pt x="1022" y="1694"/>
                        <a:pt x="1022" y="1694"/>
                      </a:cubicBezTo>
                      <a:cubicBezTo>
                        <a:pt x="1027" y="1693"/>
                        <a:pt x="1027" y="1693"/>
                        <a:pt x="1027" y="1693"/>
                      </a:cubicBezTo>
                      <a:cubicBezTo>
                        <a:pt x="1033" y="1692"/>
                        <a:pt x="1033" y="1692"/>
                        <a:pt x="1033" y="1692"/>
                      </a:cubicBezTo>
                      <a:cubicBezTo>
                        <a:pt x="1039" y="1691"/>
                        <a:pt x="1039" y="1691"/>
                        <a:pt x="1039" y="1691"/>
                      </a:cubicBezTo>
                      <a:cubicBezTo>
                        <a:pt x="1044" y="1690"/>
                        <a:pt x="1044" y="1690"/>
                        <a:pt x="1044" y="1690"/>
                      </a:cubicBezTo>
                      <a:cubicBezTo>
                        <a:pt x="1050" y="1688"/>
                        <a:pt x="1050" y="1688"/>
                        <a:pt x="1050" y="1688"/>
                      </a:cubicBezTo>
                      <a:cubicBezTo>
                        <a:pt x="1056" y="1687"/>
                        <a:pt x="1056" y="1687"/>
                        <a:pt x="1056" y="1687"/>
                      </a:cubicBezTo>
                      <a:cubicBezTo>
                        <a:pt x="1061" y="1685"/>
                        <a:pt x="1061" y="1685"/>
                        <a:pt x="1061" y="1685"/>
                      </a:cubicBezTo>
                      <a:cubicBezTo>
                        <a:pt x="1067" y="1684"/>
                        <a:pt x="1067" y="1684"/>
                        <a:pt x="1067" y="1684"/>
                      </a:cubicBezTo>
                      <a:cubicBezTo>
                        <a:pt x="1073" y="1682"/>
                        <a:pt x="1073" y="1682"/>
                        <a:pt x="1073" y="1682"/>
                      </a:cubicBezTo>
                      <a:cubicBezTo>
                        <a:pt x="1078" y="1680"/>
                        <a:pt x="1078" y="1680"/>
                        <a:pt x="1078" y="1680"/>
                      </a:cubicBezTo>
                      <a:cubicBezTo>
                        <a:pt x="1084" y="1678"/>
                        <a:pt x="1084" y="1678"/>
                        <a:pt x="1084" y="1678"/>
                      </a:cubicBezTo>
                      <a:cubicBezTo>
                        <a:pt x="1090" y="1676"/>
                        <a:pt x="1090" y="1676"/>
                        <a:pt x="1090" y="1676"/>
                      </a:cubicBezTo>
                      <a:cubicBezTo>
                        <a:pt x="1095" y="1674"/>
                        <a:pt x="1095" y="1674"/>
                        <a:pt x="1095" y="1674"/>
                      </a:cubicBezTo>
                      <a:cubicBezTo>
                        <a:pt x="1101" y="1671"/>
                        <a:pt x="1101" y="1671"/>
                        <a:pt x="1101" y="1671"/>
                      </a:cubicBezTo>
                      <a:cubicBezTo>
                        <a:pt x="1107" y="1669"/>
                        <a:pt x="1107" y="1669"/>
                        <a:pt x="1107" y="1669"/>
                      </a:cubicBezTo>
                      <a:cubicBezTo>
                        <a:pt x="1112" y="1666"/>
                        <a:pt x="1112" y="1666"/>
                        <a:pt x="1112" y="1666"/>
                      </a:cubicBezTo>
                      <a:cubicBezTo>
                        <a:pt x="1118" y="1664"/>
                        <a:pt x="1118" y="1664"/>
                        <a:pt x="1118" y="1664"/>
                      </a:cubicBezTo>
                      <a:cubicBezTo>
                        <a:pt x="1124" y="1661"/>
                        <a:pt x="1124" y="1661"/>
                        <a:pt x="1124" y="1661"/>
                      </a:cubicBezTo>
                      <a:cubicBezTo>
                        <a:pt x="1129" y="1658"/>
                        <a:pt x="1129" y="1658"/>
                        <a:pt x="1129" y="1658"/>
                      </a:cubicBezTo>
                      <a:cubicBezTo>
                        <a:pt x="1135" y="1655"/>
                        <a:pt x="1135" y="1655"/>
                        <a:pt x="1135" y="1655"/>
                      </a:cubicBezTo>
                      <a:cubicBezTo>
                        <a:pt x="1141" y="1652"/>
                        <a:pt x="1141" y="1652"/>
                        <a:pt x="1141" y="1652"/>
                      </a:cubicBezTo>
                      <a:cubicBezTo>
                        <a:pt x="1146" y="1648"/>
                        <a:pt x="1146" y="1648"/>
                        <a:pt x="1146" y="1648"/>
                      </a:cubicBezTo>
                      <a:cubicBezTo>
                        <a:pt x="1152" y="1645"/>
                        <a:pt x="1152" y="1645"/>
                        <a:pt x="1152" y="1645"/>
                      </a:cubicBezTo>
                      <a:cubicBezTo>
                        <a:pt x="1158" y="1642"/>
                        <a:pt x="1158" y="1642"/>
                        <a:pt x="1158" y="1642"/>
                      </a:cubicBezTo>
                      <a:cubicBezTo>
                        <a:pt x="1163" y="1638"/>
                        <a:pt x="1163" y="1638"/>
                        <a:pt x="1163" y="1638"/>
                      </a:cubicBezTo>
                      <a:cubicBezTo>
                        <a:pt x="1169" y="1634"/>
                        <a:pt x="1169" y="1634"/>
                        <a:pt x="1169" y="1634"/>
                      </a:cubicBezTo>
                      <a:cubicBezTo>
                        <a:pt x="1175" y="1630"/>
                        <a:pt x="1175" y="1630"/>
                        <a:pt x="1175" y="1630"/>
                      </a:cubicBezTo>
                      <a:cubicBezTo>
                        <a:pt x="1180" y="1627"/>
                        <a:pt x="1180" y="1627"/>
                        <a:pt x="1180" y="1627"/>
                      </a:cubicBezTo>
                      <a:cubicBezTo>
                        <a:pt x="1186" y="1622"/>
                        <a:pt x="1186" y="1622"/>
                        <a:pt x="1186" y="1622"/>
                      </a:cubicBezTo>
                      <a:cubicBezTo>
                        <a:pt x="1192" y="1618"/>
                        <a:pt x="1192" y="1618"/>
                        <a:pt x="1192" y="1618"/>
                      </a:cubicBezTo>
                      <a:cubicBezTo>
                        <a:pt x="1197" y="1614"/>
                        <a:pt x="1197" y="1614"/>
                        <a:pt x="1197" y="1614"/>
                      </a:cubicBezTo>
                      <a:cubicBezTo>
                        <a:pt x="1203" y="1610"/>
                        <a:pt x="1203" y="1610"/>
                        <a:pt x="1203" y="1610"/>
                      </a:cubicBezTo>
                      <a:cubicBezTo>
                        <a:pt x="1209" y="1605"/>
                        <a:pt x="1209" y="1605"/>
                        <a:pt x="1209" y="1605"/>
                      </a:cubicBezTo>
                      <a:cubicBezTo>
                        <a:pt x="1214" y="1601"/>
                        <a:pt x="1214" y="1601"/>
                        <a:pt x="1214" y="1601"/>
                      </a:cubicBezTo>
                      <a:cubicBezTo>
                        <a:pt x="1220" y="1596"/>
                        <a:pt x="1220" y="1596"/>
                        <a:pt x="1220" y="1596"/>
                      </a:cubicBezTo>
                      <a:cubicBezTo>
                        <a:pt x="1226" y="1591"/>
                        <a:pt x="1226" y="1591"/>
                        <a:pt x="1226" y="1591"/>
                      </a:cubicBezTo>
                      <a:cubicBezTo>
                        <a:pt x="1231" y="1586"/>
                        <a:pt x="1231" y="1586"/>
                        <a:pt x="1231" y="1586"/>
                      </a:cubicBezTo>
                      <a:cubicBezTo>
                        <a:pt x="1237" y="1581"/>
                        <a:pt x="1237" y="1581"/>
                        <a:pt x="1237" y="1581"/>
                      </a:cubicBezTo>
                      <a:cubicBezTo>
                        <a:pt x="1243" y="1576"/>
                        <a:pt x="1243" y="1576"/>
                        <a:pt x="1243" y="1576"/>
                      </a:cubicBezTo>
                      <a:cubicBezTo>
                        <a:pt x="1248" y="1570"/>
                        <a:pt x="1248" y="1570"/>
                        <a:pt x="1248" y="1570"/>
                      </a:cubicBezTo>
                      <a:cubicBezTo>
                        <a:pt x="1254" y="1565"/>
                        <a:pt x="1254" y="1565"/>
                        <a:pt x="1254" y="1565"/>
                      </a:cubicBezTo>
                      <a:cubicBezTo>
                        <a:pt x="1260" y="1559"/>
                        <a:pt x="1260" y="1559"/>
                        <a:pt x="1260" y="1559"/>
                      </a:cubicBezTo>
                      <a:cubicBezTo>
                        <a:pt x="1265" y="1554"/>
                        <a:pt x="1265" y="1554"/>
                        <a:pt x="1265" y="1554"/>
                      </a:cubicBezTo>
                      <a:cubicBezTo>
                        <a:pt x="1271" y="1548"/>
                        <a:pt x="1271" y="1548"/>
                        <a:pt x="1271" y="1548"/>
                      </a:cubicBezTo>
                      <a:cubicBezTo>
                        <a:pt x="1277" y="1542"/>
                        <a:pt x="1277" y="1542"/>
                        <a:pt x="1277" y="1542"/>
                      </a:cubicBezTo>
                      <a:cubicBezTo>
                        <a:pt x="1282" y="1536"/>
                        <a:pt x="1282" y="1536"/>
                        <a:pt x="1282" y="1536"/>
                      </a:cubicBezTo>
                      <a:cubicBezTo>
                        <a:pt x="1288" y="1530"/>
                        <a:pt x="1288" y="1530"/>
                        <a:pt x="1288" y="1530"/>
                      </a:cubicBezTo>
                      <a:cubicBezTo>
                        <a:pt x="1294" y="1524"/>
                        <a:pt x="1294" y="1524"/>
                        <a:pt x="1294" y="1524"/>
                      </a:cubicBezTo>
                      <a:cubicBezTo>
                        <a:pt x="1299" y="1518"/>
                        <a:pt x="1299" y="1518"/>
                        <a:pt x="1299" y="1518"/>
                      </a:cubicBezTo>
                      <a:cubicBezTo>
                        <a:pt x="1305" y="1511"/>
                        <a:pt x="1305" y="1511"/>
                        <a:pt x="1305" y="1511"/>
                      </a:cubicBezTo>
                      <a:cubicBezTo>
                        <a:pt x="1311" y="1505"/>
                        <a:pt x="1311" y="1505"/>
                        <a:pt x="1311" y="1505"/>
                      </a:cubicBezTo>
                      <a:cubicBezTo>
                        <a:pt x="1316" y="1498"/>
                        <a:pt x="1316" y="1498"/>
                        <a:pt x="1316" y="1498"/>
                      </a:cubicBezTo>
                      <a:cubicBezTo>
                        <a:pt x="1322" y="1491"/>
                        <a:pt x="1322" y="1491"/>
                        <a:pt x="1322" y="1491"/>
                      </a:cubicBezTo>
                      <a:cubicBezTo>
                        <a:pt x="1328" y="1484"/>
                        <a:pt x="1328" y="1484"/>
                        <a:pt x="1328" y="1484"/>
                      </a:cubicBezTo>
                      <a:cubicBezTo>
                        <a:pt x="1333" y="1477"/>
                        <a:pt x="1333" y="1477"/>
                        <a:pt x="1333" y="1477"/>
                      </a:cubicBezTo>
                      <a:cubicBezTo>
                        <a:pt x="1339" y="1470"/>
                        <a:pt x="1339" y="1470"/>
                        <a:pt x="1339" y="1470"/>
                      </a:cubicBezTo>
                      <a:cubicBezTo>
                        <a:pt x="1345" y="1463"/>
                        <a:pt x="1345" y="1463"/>
                        <a:pt x="1345" y="1463"/>
                      </a:cubicBezTo>
                      <a:cubicBezTo>
                        <a:pt x="1350" y="1456"/>
                        <a:pt x="1350" y="1456"/>
                        <a:pt x="1350" y="1456"/>
                      </a:cubicBezTo>
                      <a:cubicBezTo>
                        <a:pt x="1356" y="1448"/>
                        <a:pt x="1356" y="1448"/>
                        <a:pt x="1356" y="1448"/>
                      </a:cubicBezTo>
                      <a:cubicBezTo>
                        <a:pt x="1362" y="1441"/>
                        <a:pt x="1362" y="1441"/>
                        <a:pt x="1362" y="1441"/>
                      </a:cubicBezTo>
                      <a:cubicBezTo>
                        <a:pt x="1367" y="1433"/>
                        <a:pt x="1367" y="1433"/>
                        <a:pt x="1367" y="1433"/>
                      </a:cubicBezTo>
                      <a:cubicBezTo>
                        <a:pt x="1373" y="1425"/>
                        <a:pt x="1373" y="1425"/>
                        <a:pt x="1373" y="1425"/>
                      </a:cubicBezTo>
                      <a:cubicBezTo>
                        <a:pt x="1379" y="1417"/>
                        <a:pt x="1379" y="1417"/>
                        <a:pt x="1379" y="1417"/>
                      </a:cubicBezTo>
                      <a:cubicBezTo>
                        <a:pt x="1384" y="1409"/>
                        <a:pt x="1384" y="1409"/>
                        <a:pt x="1384" y="1409"/>
                      </a:cubicBezTo>
                      <a:cubicBezTo>
                        <a:pt x="1390" y="1401"/>
                        <a:pt x="1390" y="1401"/>
                        <a:pt x="1390" y="1401"/>
                      </a:cubicBezTo>
                      <a:cubicBezTo>
                        <a:pt x="1393" y="1397"/>
                        <a:pt x="1393" y="1397"/>
                        <a:pt x="1393" y="1397"/>
                      </a:cubicBezTo>
                      <a:cubicBezTo>
                        <a:pt x="1396" y="1393"/>
                        <a:pt x="1396" y="1393"/>
                        <a:pt x="1396" y="1393"/>
                      </a:cubicBezTo>
                      <a:cubicBezTo>
                        <a:pt x="1399" y="1389"/>
                        <a:pt x="1399" y="1389"/>
                        <a:pt x="1399" y="1389"/>
                      </a:cubicBezTo>
                      <a:cubicBezTo>
                        <a:pt x="1401" y="1384"/>
                        <a:pt x="1401" y="1384"/>
                        <a:pt x="1401" y="1384"/>
                      </a:cubicBezTo>
                      <a:cubicBezTo>
                        <a:pt x="1404" y="1380"/>
                        <a:pt x="1404" y="1380"/>
                        <a:pt x="1404" y="1380"/>
                      </a:cubicBezTo>
                      <a:cubicBezTo>
                        <a:pt x="1407" y="1376"/>
                        <a:pt x="1407" y="1376"/>
                        <a:pt x="1407" y="1376"/>
                      </a:cubicBezTo>
                      <a:cubicBezTo>
                        <a:pt x="1410" y="1372"/>
                        <a:pt x="1410" y="1372"/>
                        <a:pt x="1410" y="1372"/>
                      </a:cubicBezTo>
                      <a:cubicBezTo>
                        <a:pt x="1413" y="1367"/>
                        <a:pt x="1413" y="1367"/>
                        <a:pt x="1413" y="1367"/>
                      </a:cubicBezTo>
                      <a:cubicBezTo>
                        <a:pt x="1416" y="1363"/>
                        <a:pt x="1416" y="1363"/>
                        <a:pt x="1416" y="1363"/>
                      </a:cubicBezTo>
                      <a:cubicBezTo>
                        <a:pt x="1419" y="1359"/>
                        <a:pt x="1419" y="1359"/>
                        <a:pt x="1419" y="1359"/>
                      </a:cubicBezTo>
                      <a:cubicBezTo>
                        <a:pt x="1421" y="1354"/>
                        <a:pt x="1421" y="1354"/>
                        <a:pt x="1421" y="1354"/>
                      </a:cubicBezTo>
                      <a:cubicBezTo>
                        <a:pt x="1424" y="1350"/>
                        <a:pt x="1424" y="1350"/>
                        <a:pt x="1424" y="1350"/>
                      </a:cubicBezTo>
                      <a:cubicBezTo>
                        <a:pt x="1427" y="1345"/>
                        <a:pt x="1427" y="1345"/>
                        <a:pt x="1427" y="1345"/>
                      </a:cubicBezTo>
                      <a:cubicBezTo>
                        <a:pt x="1430" y="1341"/>
                        <a:pt x="1430" y="1341"/>
                        <a:pt x="1430" y="1341"/>
                      </a:cubicBezTo>
                      <a:cubicBezTo>
                        <a:pt x="1433" y="1336"/>
                        <a:pt x="1433" y="1336"/>
                        <a:pt x="1433" y="1336"/>
                      </a:cubicBezTo>
                      <a:cubicBezTo>
                        <a:pt x="1438" y="1327"/>
                        <a:pt x="1438" y="1327"/>
                        <a:pt x="1438" y="1327"/>
                      </a:cubicBezTo>
                      <a:cubicBezTo>
                        <a:pt x="1441" y="1323"/>
                        <a:pt x="1441" y="1323"/>
                        <a:pt x="1441" y="1323"/>
                      </a:cubicBezTo>
                      <a:cubicBezTo>
                        <a:pt x="1444" y="1318"/>
                        <a:pt x="1444" y="1318"/>
                        <a:pt x="1444" y="1318"/>
                      </a:cubicBezTo>
                      <a:cubicBezTo>
                        <a:pt x="1447" y="1313"/>
                        <a:pt x="1447" y="1313"/>
                        <a:pt x="1447" y="1313"/>
                      </a:cubicBezTo>
                      <a:cubicBezTo>
                        <a:pt x="1450" y="1309"/>
                        <a:pt x="1450" y="1309"/>
                        <a:pt x="1450" y="1309"/>
                      </a:cubicBezTo>
                      <a:cubicBezTo>
                        <a:pt x="1453" y="1304"/>
                        <a:pt x="1453" y="1304"/>
                        <a:pt x="1453" y="1304"/>
                      </a:cubicBezTo>
                      <a:cubicBezTo>
                        <a:pt x="1455" y="1299"/>
                        <a:pt x="1455" y="1299"/>
                        <a:pt x="1455" y="1299"/>
                      </a:cubicBezTo>
                      <a:cubicBezTo>
                        <a:pt x="1458" y="1295"/>
                        <a:pt x="1458" y="1295"/>
                        <a:pt x="1458" y="1295"/>
                      </a:cubicBezTo>
                      <a:cubicBezTo>
                        <a:pt x="1461" y="1290"/>
                        <a:pt x="1461" y="1290"/>
                        <a:pt x="1461" y="1290"/>
                      </a:cubicBezTo>
                      <a:cubicBezTo>
                        <a:pt x="1464" y="1285"/>
                        <a:pt x="1464" y="1285"/>
                        <a:pt x="1464" y="1285"/>
                      </a:cubicBezTo>
                      <a:cubicBezTo>
                        <a:pt x="1467" y="1280"/>
                        <a:pt x="1467" y="1280"/>
                        <a:pt x="1467" y="1280"/>
                      </a:cubicBezTo>
                      <a:cubicBezTo>
                        <a:pt x="1470" y="1275"/>
                        <a:pt x="1470" y="1275"/>
                        <a:pt x="1470" y="1275"/>
                      </a:cubicBezTo>
                      <a:cubicBezTo>
                        <a:pt x="1472" y="1270"/>
                        <a:pt x="1472" y="1270"/>
                        <a:pt x="1472" y="1270"/>
                      </a:cubicBezTo>
                      <a:cubicBezTo>
                        <a:pt x="1475" y="1265"/>
                        <a:pt x="1475" y="1265"/>
                        <a:pt x="1475" y="1265"/>
                      </a:cubicBezTo>
                      <a:cubicBezTo>
                        <a:pt x="1478" y="1260"/>
                        <a:pt x="1478" y="1260"/>
                        <a:pt x="1478" y="1260"/>
                      </a:cubicBezTo>
                      <a:cubicBezTo>
                        <a:pt x="1481" y="1255"/>
                        <a:pt x="1481" y="1255"/>
                        <a:pt x="1481" y="1255"/>
                      </a:cubicBezTo>
                      <a:cubicBezTo>
                        <a:pt x="1484" y="1250"/>
                        <a:pt x="1484" y="1250"/>
                        <a:pt x="1484" y="1250"/>
                      </a:cubicBezTo>
                      <a:cubicBezTo>
                        <a:pt x="1487" y="1245"/>
                        <a:pt x="1487" y="1245"/>
                        <a:pt x="1487" y="1245"/>
                      </a:cubicBezTo>
                      <a:cubicBezTo>
                        <a:pt x="1489" y="1240"/>
                        <a:pt x="1489" y="1240"/>
                        <a:pt x="1489" y="1240"/>
                      </a:cubicBezTo>
                      <a:cubicBezTo>
                        <a:pt x="1492" y="1235"/>
                        <a:pt x="1492" y="1235"/>
                        <a:pt x="1492" y="1235"/>
                      </a:cubicBezTo>
                      <a:cubicBezTo>
                        <a:pt x="1495" y="1230"/>
                        <a:pt x="1495" y="1230"/>
                        <a:pt x="1495" y="1230"/>
                      </a:cubicBezTo>
                      <a:cubicBezTo>
                        <a:pt x="1498" y="1225"/>
                        <a:pt x="1498" y="1225"/>
                        <a:pt x="1498" y="1225"/>
                      </a:cubicBezTo>
                      <a:cubicBezTo>
                        <a:pt x="1501" y="1220"/>
                        <a:pt x="1501" y="1220"/>
                        <a:pt x="1501" y="1220"/>
                      </a:cubicBezTo>
                      <a:cubicBezTo>
                        <a:pt x="1504" y="1214"/>
                        <a:pt x="1504" y="1214"/>
                        <a:pt x="1504" y="1214"/>
                      </a:cubicBezTo>
                      <a:cubicBezTo>
                        <a:pt x="1506" y="1209"/>
                        <a:pt x="1506" y="1209"/>
                        <a:pt x="1506" y="1209"/>
                      </a:cubicBezTo>
                      <a:cubicBezTo>
                        <a:pt x="1509" y="1204"/>
                        <a:pt x="1509" y="1204"/>
                        <a:pt x="1509" y="1204"/>
                      </a:cubicBezTo>
                      <a:cubicBezTo>
                        <a:pt x="1512" y="1199"/>
                        <a:pt x="1512" y="1199"/>
                        <a:pt x="1512" y="1199"/>
                      </a:cubicBezTo>
                      <a:cubicBezTo>
                        <a:pt x="1515" y="1193"/>
                        <a:pt x="1515" y="1193"/>
                        <a:pt x="1515" y="1193"/>
                      </a:cubicBezTo>
                      <a:cubicBezTo>
                        <a:pt x="1518" y="1188"/>
                        <a:pt x="1518" y="1188"/>
                        <a:pt x="1518" y="1188"/>
                      </a:cubicBezTo>
                      <a:cubicBezTo>
                        <a:pt x="1521" y="1183"/>
                        <a:pt x="1521" y="1183"/>
                        <a:pt x="1521" y="1183"/>
                      </a:cubicBezTo>
                      <a:cubicBezTo>
                        <a:pt x="1523" y="1177"/>
                        <a:pt x="1523" y="1177"/>
                        <a:pt x="1523" y="1177"/>
                      </a:cubicBezTo>
                      <a:cubicBezTo>
                        <a:pt x="1526" y="1172"/>
                        <a:pt x="1526" y="1172"/>
                        <a:pt x="1526" y="1172"/>
                      </a:cubicBezTo>
                      <a:cubicBezTo>
                        <a:pt x="1529" y="1166"/>
                        <a:pt x="1529" y="1166"/>
                        <a:pt x="1529" y="1166"/>
                      </a:cubicBezTo>
                      <a:cubicBezTo>
                        <a:pt x="1535" y="1155"/>
                        <a:pt x="1535" y="1155"/>
                        <a:pt x="1535" y="1155"/>
                      </a:cubicBezTo>
                      <a:cubicBezTo>
                        <a:pt x="1538" y="1150"/>
                        <a:pt x="1538" y="1150"/>
                        <a:pt x="1538" y="1150"/>
                      </a:cubicBezTo>
                      <a:cubicBezTo>
                        <a:pt x="1540" y="1144"/>
                        <a:pt x="1540" y="1144"/>
                        <a:pt x="1540" y="1144"/>
                      </a:cubicBezTo>
                      <a:cubicBezTo>
                        <a:pt x="1543" y="1138"/>
                        <a:pt x="1543" y="1138"/>
                        <a:pt x="1543" y="1138"/>
                      </a:cubicBezTo>
                      <a:cubicBezTo>
                        <a:pt x="1546" y="1133"/>
                        <a:pt x="1546" y="1133"/>
                        <a:pt x="1546" y="1133"/>
                      </a:cubicBezTo>
                      <a:cubicBezTo>
                        <a:pt x="1549" y="1127"/>
                        <a:pt x="1549" y="1127"/>
                        <a:pt x="1549" y="1127"/>
                      </a:cubicBezTo>
                      <a:cubicBezTo>
                        <a:pt x="1552" y="1121"/>
                        <a:pt x="1552" y="1121"/>
                        <a:pt x="1552" y="1121"/>
                      </a:cubicBezTo>
                      <a:cubicBezTo>
                        <a:pt x="1555" y="1116"/>
                        <a:pt x="1555" y="1116"/>
                        <a:pt x="1555" y="1116"/>
                      </a:cubicBezTo>
                      <a:cubicBezTo>
                        <a:pt x="1557" y="1110"/>
                        <a:pt x="1557" y="1110"/>
                        <a:pt x="1557" y="1110"/>
                      </a:cubicBezTo>
                      <a:cubicBezTo>
                        <a:pt x="1560" y="1104"/>
                        <a:pt x="1560" y="1104"/>
                        <a:pt x="1560" y="1104"/>
                      </a:cubicBezTo>
                      <a:cubicBezTo>
                        <a:pt x="1563" y="1098"/>
                        <a:pt x="1563" y="1098"/>
                        <a:pt x="1563" y="1098"/>
                      </a:cubicBezTo>
                      <a:cubicBezTo>
                        <a:pt x="1566" y="1093"/>
                        <a:pt x="1566" y="1093"/>
                        <a:pt x="1566" y="1093"/>
                      </a:cubicBezTo>
                      <a:cubicBezTo>
                        <a:pt x="1569" y="1087"/>
                        <a:pt x="1569" y="1087"/>
                        <a:pt x="1569" y="1087"/>
                      </a:cubicBezTo>
                      <a:cubicBezTo>
                        <a:pt x="1572" y="1081"/>
                        <a:pt x="1572" y="1081"/>
                        <a:pt x="1572" y="1081"/>
                      </a:cubicBezTo>
                      <a:cubicBezTo>
                        <a:pt x="1574" y="1075"/>
                        <a:pt x="1574" y="1075"/>
                        <a:pt x="1574" y="1075"/>
                      </a:cubicBezTo>
                      <a:cubicBezTo>
                        <a:pt x="1577" y="1069"/>
                        <a:pt x="1577" y="1069"/>
                        <a:pt x="1577" y="1069"/>
                      </a:cubicBezTo>
                      <a:cubicBezTo>
                        <a:pt x="1580" y="1063"/>
                        <a:pt x="1580" y="1063"/>
                        <a:pt x="1580" y="1063"/>
                      </a:cubicBezTo>
                      <a:cubicBezTo>
                        <a:pt x="1583" y="1057"/>
                        <a:pt x="1583" y="1057"/>
                        <a:pt x="1583" y="1057"/>
                      </a:cubicBezTo>
                      <a:cubicBezTo>
                        <a:pt x="1586" y="1051"/>
                        <a:pt x="1586" y="1051"/>
                        <a:pt x="1586" y="1051"/>
                      </a:cubicBezTo>
                      <a:cubicBezTo>
                        <a:pt x="1589" y="1045"/>
                        <a:pt x="1589" y="1045"/>
                        <a:pt x="1589" y="1045"/>
                      </a:cubicBezTo>
                      <a:cubicBezTo>
                        <a:pt x="1591" y="1039"/>
                        <a:pt x="1591" y="1039"/>
                        <a:pt x="1591" y="1039"/>
                      </a:cubicBezTo>
                      <a:cubicBezTo>
                        <a:pt x="1594" y="1033"/>
                        <a:pt x="1594" y="1033"/>
                        <a:pt x="1594" y="1033"/>
                      </a:cubicBezTo>
                      <a:cubicBezTo>
                        <a:pt x="1597" y="1026"/>
                        <a:pt x="1597" y="1026"/>
                        <a:pt x="1597" y="1026"/>
                      </a:cubicBezTo>
                      <a:cubicBezTo>
                        <a:pt x="1600" y="1020"/>
                        <a:pt x="1600" y="1020"/>
                        <a:pt x="1600" y="1020"/>
                      </a:cubicBezTo>
                      <a:cubicBezTo>
                        <a:pt x="1603" y="1014"/>
                        <a:pt x="1603" y="1014"/>
                        <a:pt x="1603" y="1014"/>
                      </a:cubicBezTo>
                      <a:cubicBezTo>
                        <a:pt x="1606" y="1008"/>
                        <a:pt x="1606" y="1008"/>
                        <a:pt x="1606" y="1008"/>
                      </a:cubicBezTo>
                      <a:cubicBezTo>
                        <a:pt x="1608" y="1002"/>
                        <a:pt x="1608" y="1002"/>
                        <a:pt x="1608" y="1002"/>
                      </a:cubicBezTo>
                      <a:cubicBezTo>
                        <a:pt x="1611" y="995"/>
                        <a:pt x="1611" y="995"/>
                        <a:pt x="1611" y="995"/>
                      </a:cubicBezTo>
                      <a:cubicBezTo>
                        <a:pt x="1614" y="989"/>
                        <a:pt x="1614" y="989"/>
                        <a:pt x="1614" y="989"/>
                      </a:cubicBezTo>
                      <a:cubicBezTo>
                        <a:pt x="1617" y="983"/>
                        <a:pt x="1617" y="983"/>
                        <a:pt x="1617" y="983"/>
                      </a:cubicBezTo>
                      <a:cubicBezTo>
                        <a:pt x="1620" y="976"/>
                        <a:pt x="1620" y="976"/>
                        <a:pt x="1620" y="976"/>
                      </a:cubicBezTo>
                      <a:cubicBezTo>
                        <a:pt x="1623" y="970"/>
                        <a:pt x="1623" y="970"/>
                        <a:pt x="1623" y="970"/>
                      </a:cubicBezTo>
                      <a:cubicBezTo>
                        <a:pt x="1625" y="963"/>
                        <a:pt x="1625" y="963"/>
                        <a:pt x="1625" y="963"/>
                      </a:cubicBezTo>
                      <a:cubicBezTo>
                        <a:pt x="1628" y="957"/>
                        <a:pt x="1628" y="957"/>
                        <a:pt x="1628" y="957"/>
                      </a:cubicBezTo>
                      <a:cubicBezTo>
                        <a:pt x="1631" y="950"/>
                        <a:pt x="1631" y="950"/>
                        <a:pt x="1631" y="950"/>
                      </a:cubicBezTo>
                      <a:cubicBezTo>
                        <a:pt x="1634" y="944"/>
                        <a:pt x="1634" y="944"/>
                        <a:pt x="1634" y="944"/>
                      </a:cubicBezTo>
                      <a:cubicBezTo>
                        <a:pt x="1637" y="937"/>
                        <a:pt x="1637" y="937"/>
                        <a:pt x="1637" y="937"/>
                      </a:cubicBezTo>
                      <a:cubicBezTo>
                        <a:pt x="1640" y="931"/>
                        <a:pt x="1640" y="931"/>
                        <a:pt x="1640" y="931"/>
                      </a:cubicBezTo>
                      <a:cubicBezTo>
                        <a:pt x="1642" y="924"/>
                        <a:pt x="1642" y="924"/>
                        <a:pt x="1642" y="924"/>
                      </a:cubicBezTo>
                      <a:cubicBezTo>
                        <a:pt x="1645" y="918"/>
                        <a:pt x="1645" y="918"/>
                        <a:pt x="1645" y="918"/>
                      </a:cubicBezTo>
                      <a:cubicBezTo>
                        <a:pt x="1648" y="911"/>
                        <a:pt x="1648" y="911"/>
                        <a:pt x="1648" y="911"/>
                      </a:cubicBezTo>
                      <a:cubicBezTo>
                        <a:pt x="1651" y="904"/>
                        <a:pt x="1651" y="904"/>
                        <a:pt x="1651" y="904"/>
                      </a:cubicBezTo>
                      <a:cubicBezTo>
                        <a:pt x="1654" y="897"/>
                        <a:pt x="1654" y="897"/>
                        <a:pt x="1654" y="897"/>
                      </a:cubicBezTo>
                      <a:cubicBezTo>
                        <a:pt x="1657" y="891"/>
                        <a:pt x="1657" y="891"/>
                        <a:pt x="1657" y="891"/>
                      </a:cubicBezTo>
                      <a:cubicBezTo>
                        <a:pt x="1659" y="884"/>
                        <a:pt x="1659" y="884"/>
                        <a:pt x="1659" y="884"/>
                      </a:cubicBezTo>
                      <a:cubicBezTo>
                        <a:pt x="1662" y="877"/>
                        <a:pt x="1662" y="877"/>
                        <a:pt x="1662" y="877"/>
                      </a:cubicBezTo>
                      <a:cubicBezTo>
                        <a:pt x="1665" y="870"/>
                        <a:pt x="1665" y="870"/>
                        <a:pt x="1665" y="870"/>
                      </a:cubicBezTo>
                      <a:cubicBezTo>
                        <a:pt x="1668" y="863"/>
                        <a:pt x="1668" y="863"/>
                        <a:pt x="1668" y="863"/>
                      </a:cubicBezTo>
                      <a:cubicBezTo>
                        <a:pt x="1671" y="857"/>
                        <a:pt x="1671" y="857"/>
                        <a:pt x="1671" y="857"/>
                      </a:cubicBezTo>
                      <a:cubicBezTo>
                        <a:pt x="1674" y="850"/>
                        <a:pt x="1674" y="850"/>
                        <a:pt x="1674" y="850"/>
                      </a:cubicBezTo>
                      <a:cubicBezTo>
                        <a:pt x="1676" y="843"/>
                        <a:pt x="1676" y="843"/>
                        <a:pt x="1676" y="843"/>
                      </a:cubicBezTo>
                      <a:cubicBezTo>
                        <a:pt x="1679" y="836"/>
                        <a:pt x="1679" y="836"/>
                        <a:pt x="1679" y="836"/>
                      </a:cubicBezTo>
                      <a:cubicBezTo>
                        <a:pt x="1682" y="829"/>
                        <a:pt x="1682" y="829"/>
                        <a:pt x="1682" y="829"/>
                      </a:cubicBezTo>
                      <a:cubicBezTo>
                        <a:pt x="1685" y="822"/>
                        <a:pt x="1685" y="822"/>
                        <a:pt x="1685" y="822"/>
                      </a:cubicBezTo>
                      <a:cubicBezTo>
                        <a:pt x="1688" y="815"/>
                        <a:pt x="1688" y="815"/>
                        <a:pt x="1688" y="815"/>
                      </a:cubicBezTo>
                      <a:cubicBezTo>
                        <a:pt x="1691" y="808"/>
                        <a:pt x="1691" y="808"/>
                        <a:pt x="1691" y="808"/>
                      </a:cubicBezTo>
                      <a:cubicBezTo>
                        <a:pt x="1694" y="800"/>
                        <a:pt x="1694" y="800"/>
                        <a:pt x="1694" y="800"/>
                      </a:cubicBezTo>
                      <a:cubicBezTo>
                        <a:pt x="1696" y="793"/>
                        <a:pt x="1696" y="793"/>
                        <a:pt x="1696" y="793"/>
                      </a:cubicBezTo>
                      <a:cubicBezTo>
                        <a:pt x="1699" y="786"/>
                        <a:pt x="1699" y="786"/>
                        <a:pt x="1699" y="786"/>
                      </a:cubicBezTo>
                      <a:cubicBezTo>
                        <a:pt x="1702" y="779"/>
                        <a:pt x="1702" y="779"/>
                        <a:pt x="1702" y="779"/>
                      </a:cubicBezTo>
                      <a:cubicBezTo>
                        <a:pt x="1705" y="772"/>
                        <a:pt x="1705" y="772"/>
                        <a:pt x="1705" y="772"/>
                      </a:cubicBezTo>
                      <a:cubicBezTo>
                        <a:pt x="1708" y="764"/>
                        <a:pt x="1708" y="764"/>
                        <a:pt x="1708" y="764"/>
                      </a:cubicBezTo>
                      <a:cubicBezTo>
                        <a:pt x="1711" y="757"/>
                        <a:pt x="1711" y="757"/>
                        <a:pt x="1711" y="757"/>
                      </a:cubicBezTo>
                      <a:cubicBezTo>
                        <a:pt x="1713" y="750"/>
                        <a:pt x="1713" y="750"/>
                        <a:pt x="1713" y="750"/>
                      </a:cubicBezTo>
                      <a:cubicBezTo>
                        <a:pt x="1716" y="742"/>
                        <a:pt x="1716" y="742"/>
                        <a:pt x="1716" y="742"/>
                      </a:cubicBezTo>
                      <a:cubicBezTo>
                        <a:pt x="1719" y="735"/>
                        <a:pt x="1719" y="735"/>
                        <a:pt x="1719" y="735"/>
                      </a:cubicBezTo>
                      <a:cubicBezTo>
                        <a:pt x="1722" y="728"/>
                        <a:pt x="1722" y="728"/>
                        <a:pt x="1722" y="728"/>
                      </a:cubicBezTo>
                      <a:cubicBezTo>
                        <a:pt x="1725" y="720"/>
                        <a:pt x="1725" y="720"/>
                        <a:pt x="1725" y="720"/>
                      </a:cubicBezTo>
                      <a:cubicBezTo>
                        <a:pt x="1728" y="713"/>
                        <a:pt x="1728" y="713"/>
                        <a:pt x="1728" y="713"/>
                      </a:cubicBezTo>
                      <a:cubicBezTo>
                        <a:pt x="1730" y="705"/>
                        <a:pt x="1730" y="705"/>
                        <a:pt x="1730" y="705"/>
                      </a:cubicBezTo>
                      <a:cubicBezTo>
                        <a:pt x="1733" y="698"/>
                        <a:pt x="1733" y="698"/>
                        <a:pt x="1733" y="698"/>
                      </a:cubicBezTo>
                      <a:cubicBezTo>
                        <a:pt x="1736" y="690"/>
                        <a:pt x="1736" y="690"/>
                        <a:pt x="1736" y="690"/>
                      </a:cubicBezTo>
                      <a:cubicBezTo>
                        <a:pt x="1739" y="683"/>
                        <a:pt x="1739" y="683"/>
                        <a:pt x="1739" y="683"/>
                      </a:cubicBezTo>
                      <a:cubicBezTo>
                        <a:pt x="1742" y="675"/>
                        <a:pt x="1742" y="675"/>
                        <a:pt x="1742" y="675"/>
                      </a:cubicBezTo>
                      <a:cubicBezTo>
                        <a:pt x="1745" y="667"/>
                        <a:pt x="1745" y="667"/>
                        <a:pt x="1745" y="667"/>
                      </a:cubicBezTo>
                      <a:cubicBezTo>
                        <a:pt x="1747" y="660"/>
                        <a:pt x="1747" y="660"/>
                        <a:pt x="1747" y="660"/>
                      </a:cubicBezTo>
                      <a:cubicBezTo>
                        <a:pt x="1750" y="652"/>
                        <a:pt x="1750" y="652"/>
                        <a:pt x="1750" y="652"/>
                      </a:cubicBezTo>
                      <a:cubicBezTo>
                        <a:pt x="1753" y="644"/>
                        <a:pt x="1753" y="644"/>
                        <a:pt x="1753" y="644"/>
                      </a:cubicBezTo>
                      <a:cubicBezTo>
                        <a:pt x="1756" y="637"/>
                        <a:pt x="1756" y="637"/>
                        <a:pt x="1756" y="637"/>
                      </a:cubicBezTo>
                      <a:cubicBezTo>
                        <a:pt x="1759" y="629"/>
                        <a:pt x="1759" y="629"/>
                        <a:pt x="1759" y="629"/>
                      </a:cubicBezTo>
                      <a:cubicBezTo>
                        <a:pt x="1762" y="621"/>
                        <a:pt x="1762" y="621"/>
                        <a:pt x="1762" y="621"/>
                      </a:cubicBezTo>
                      <a:cubicBezTo>
                        <a:pt x="1764" y="613"/>
                        <a:pt x="1764" y="613"/>
                        <a:pt x="1764" y="613"/>
                      </a:cubicBezTo>
                      <a:cubicBezTo>
                        <a:pt x="1767" y="605"/>
                        <a:pt x="1767" y="605"/>
                        <a:pt x="1767" y="605"/>
                      </a:cubicBezTo>
                      <a:cubicBezTo>
                        <a:pt x="1770" y="598"/>
                        <a:pt x="1770" y="598"/>
                        <a:pt x="1770" y="598"/>
                      </a:cubicBezTo>
                      <a:cubicBezTo>
                        <a:pt x="1773" y="590"/>
                        <a:pt x="1773" y="590"/>
                        <a:pt x="1773" y="590"/>
                      </a:cubicBezTo>
                      <a:cubicBezTo>
                        <a:pt x="1776" y="582"/>
                        <a:pt x="1776" y="582"/>
                        <a:pt x="1776" y="582"/>
                      </a:cubicBezTo>
                      <a:cubicBezTo>
                        <a:pt x="1779" y="574"/>
                        <a:pt x="1779" y="574"/>
                        <a:pt x="1779" y="574"/>
                      </a:cubicBezTo>
                      <a:cubicBezTo>
                        <a:pt x="1781" y="566"/>
                        <a:pt x="1781" y="566"/>
                        <a:pt x="1781" y="566"/>
                      </a:cubicBezTo>
                      <a:cubicBezTo>
                        <a:pt x="1784" y="558"/>
                        <a:pt x="1784" y="558"/>
                        <a:pt x="1784" y="558"/>
                      </a:cubicBezTo>
                      <a:cubicBezTo>
                        <a:pt x="1787" y="550"/>
                        <a:pt x="1787" y="550"/>
                        <a:pt x="1787" y="550"/>
                      </a:cubicBezTo>
                      <a:cubicBezTo>
                        <a:pt x="1790" y="542"/>
                        <a:pt x="1790" y="542"/>
                        <a:pt x="1790" y="542"/>
                      </a:cubicBezTo>
                      <a:cubicBezTo>
                        <a:pt x="1793" y="533"/>
                        <a:pt x="1793" y="533"/>
                        <a:pt x="1793" y="533"/>
                      </a:cubicBezTo>
                      <a:cubicBezTo>
                        <a:pt x="1796" y="525"/>
                        <a:pt x="1796" y="525"/>
                        <a:pt x="1796" y="525"/>
                      </a:cubicBezTo>
                      <a:cubicBezTo>
                        <a:pt x="1798" y="517"/>
                        <a:pt x="1798" y="517"/>
                        <a:pt x="1798" y="517"/>
                      </a:cubicBezTo>
                      <a:cubicBezTo>
                        <a:pt x="1801" y="509"/>
                        <a:pt x="1801" y="509"/>
                        <a:pt x="1801" y="509"/>
                      </a:cubicBezTo>
                      <a:cubicBezTo>
                        <a:pt x="1804" y="501"/>
                        <a:pt x="1804" y="501"/>
                        <a:pt x="1804" y="501"/>
                      </a:cubicBezTo>
                      <a:cubicBezTo>
                        <a:pt x="1807" y="493"/>
                        <a:pt x="1807" y="493"/>
                        <a:pt x="1807" y="493"/>
                      </a:cubicBezTo>
                      <a:cubicBezTo>
                        <a:pt x="1810" y="484"/>
                        <a:pt x="1810" y="484"/>
                        <a:pt x="1810" y="484"/>
                      </a:cubicBezTo>
                      <a:cubicBezTo>
                        <a:pt x="1813" y="476"/>
                        <a:pt x="1813" y="476"/>
                        <a:pt x="1813" y="476"/>
                      </a:cubicBezTo>
                      <a:cubicBezTo>
                        <a:pt x="1815" y="468"/>
                        <a:pt x="1815" y="468"/>
                        <a:pt x="1815" y="468"/>
                      </a:cubicBezTo>
                      <a:cubicBezTo>
                        <a:pt x="1818" y="459"/>
                        <a:pt x="1818" y="459"/>
                        <a:pt x="1818" y="459"/>
                      </a:cubicBezTo>
                      <a:cubicBezTo>
                        <a:pt x="1821" y="451"/>
                        <a:pt x="1821" y="451"/>
                        <a:pt x="1821" y="451"/>
                      </a:cubicBezTo>
                      <a:cubicBezTo>
                        <a:pt x="1824" y="442"/>
                        <a:pt x="1824" y="442"/>
                        <a:pt x="1824" y="442"/>
                      </a:cubicBezTo>
                      <a:cubicBezTo>
                        <a:pt x="1827" y="434"/>
                        <a:pt x="1827" y="434"/>
                        <a:pt x="1827" y="434"/>
                      </a:cubicBezTo>
                      <a:cubicBezTo>
                        <a:pt x="1830" y="425"/>
                        <a:pt x="1830" y="425"/>
                        <a:pt x="1830" y="425"/>
                      </a:cubicBezTo>
                      <a:cubicBezTo>
                        <a:pt x="1832" y="417"/>
                        <a:pt x="1832" y="417"/>
                        <a:pt x="1832" y="417"/>
                      </a:cubicBezTo>
                      <a:cubicBezTo>
                        <a:pt x="1835" y="408"/>
                        <a:pt x="1835" y="408"/>
                        <a:pt x="1835" y="408"/>
                      </a:cubicBezTo>
                      <a:cubicBezTo>
                        <a:pt x="1838" y="400"/>
                        <a:pt x="1838" y="400"/>
                        <a:pt x="1838" y="400"/>
                      </a:cubicBezTo>
                      <a:cubicBezTo>
                        <a:pt x="1841" y="391"/>
                        <a:pt x="1841" y="391"/>
                        <a:pt x="1841" y="391"/>
                      </a:cubicBezTo>
                      <a:cubicBezTo>
                        <a:pt x="1844" y="383"/>
                        <a:pt x="1844" y="383"/>
                        <a:pt x="1844" y="383"/>
                      </a:cubicBezTo>
                      <a:cubicBezTo>
                        <a:pt x="1847" y="374"/>
                        <a:pt x="1847" y="374"/>
                        <a:pt x="1847" y="374"/>
                      </a:cubicBezTo>
                      <a:cubicBezTo>
                        <a:pt x="1849" y="365"/>
                        <a:pt x="1849" y="365"/>
                        <a:pt x="1849" y="365"/>
                      </a:cubicBezTo>
                      <a:cubicBezTo>
                        <a:pt x="1852" y="357"/>
                        <a:pt x="1852" y="357"/>
                        <a:pt x="1852" y="357"/>
                      </a:cubicBezTo>
                      <a:cubicBezTo>
                        <a:pt x="1855" y="348"/>
                        <a:pt x="1855" y="348"/>
                        <a:pt x="1855" y="348"/>
                      </a:cubicBezTo>
                      <a:cubicBezTo>
                        <a:pt x="1858" y="339"/>
                        <a:pt x="1858" y="339"/>
                        <a:pt x="1858" y="339"/>
                      </a:cubicBezTo>
                      <a:cubicBezTo>
                        <a:pt x="1861" y="330"/>
                        <a:pt x="1861" y="330"/>
                        <a:pt x="1861" y="330"/>
                      </a:cubicBezTo>
                      <a:cubicBezTo>
                        <a:pt x="1864" y="322"/>
                        <a:pt x="1864" y="322"/>
                        <a:pt x="1864" y="322"/>
                      </a:cubicBezTo>
                      <a:cubicBezTo>
                        <a:pt x="1866" y="313"/>
                        <a:pt x="1866" y="313"/>
                        <a:pt x="1866" y="313"/>
                      </a:cubicBezTo>
                      <a:cubicBezTo>
                        <a:pt x="1869" y="304"/>
                        <a:pt x="1869" y="304"/>
                        <a:pt x="1869" y="304"/>
                      </a:cubicBezTo>
                      <a:cubicBezTo>
                        <a:pt x="1872" y="295"/>
                        <a:pt x="1872" y="295"/>
                        <a:pt x="1872" y="295"/>
                      </a:cubicBezTo>
                      <a:cubicBezTo>
                        <a:pt x="1875" y="286"/>
                        <a:pt x="1875" y="286"/>
                        <a:pt x="1875" y="286"/>
                      </a:cubicBezTo>
                      <a:cubicBezTo>
                        <a:pt x="1878" y="277"/>
                        <a:pt x="1878" y="277"/>
                        <a:pt x="1878" y="277"/>
                      </a:cubicBezTo>
                      <a:cubicBezTo>
                        <a:pt x="1881" y="268"/>
                        <a:pt x="1881" y="268"/>
                        <a:pt x="1881" y="268"/>
                      </a:cubicBezTo>
                      <a:cubicBezTo>
                        <a:pt x="1883" y="259"/>
                        <a:pt x="1883" y="259"/>
                        <a:pt x="1883" y="259"/>
                      </a:cubicBezTo>
                      <a:cubicBezTo>
                        <a:pt x="1886" y="250"/>
                        <a:pt x="1886" y="250"/>
                        <a:pt x="1886" y="250"/>
                      </a:cubicBezTo>
                      <a:cubicBezTo>
                        <a:pt x="1889" y="241"/>
                        <a:pt x="1889" y="241"/>
                        <a:pt x="1889" y="241"/>
                      </a:cubicBezTo>
                      <a:cubicBezTo>
                        <a:pt x="1892" y="232"/>
                        <a:pt x="1892" y="232"/>
                        <a:pt x="1892" y="232"/>
                      </a:cubicBezTo>
                      <a:cubicBezTo>
                        <a:pt x="1895" y="223"/>
                        <a:pt x="1895" y="223"/>
                        <a:pt x="1895" y="223"/>
                      </a:cubicBezTo>
                      <a:cubicBezTo>
                        <a:pt x="1898" y="214"/>
                        <a:pt x="1898" y="214"/>
                        <a:pt x="1898" y="214"/>
                      </a:cubicBezTo>
                      <a:cubicBezTo>
                        <a:pt x="1900" y="204"/>
                        <a:pt x="1900" y="204"/>
                        <a:pt x="1900" y="204"/>
                      </a:cubicBezTo>
                      <a:cubicBezTo>
                        <a:pt x="1903" y="195"/>
                        <a:pt x="1903" y="195"/>
                        <a:pt x="1903" y="195"/>
                      </a:cubicBezTo>
                      <a:cubicBezTo>
                        <a:pt x="1906" y="186"/>
                        <a:pt x="1906" y="186"/>
                        <a:pt x="1906" y="186"/>
                      </a:cubicBezTo>
                      <a:cubicBezTo>
                        <a:pt x="1909" y="177"/>
                        <a:pt x="1909" y="177"/>
                        <a:pt x="1909" y="177"/>
                      </a:cubicBezTo>
                      <a:cubicBezTo>
                        <a:pt x="1912" y="167"/>
                        <a:pt x="1912" y="167"/>
                        <a:pt x="1912" y="167"/>
                      </a:cubicBezTo>
                      <a:cubicBezTo>
                        <a:pt x="1915" y="158"/>
                        <a:pt x="1915" y="158"/>
                        <a:pt x="1915" y="158"/>
                      </a:cubicBezTo>
                      <a:cubicBezTo>
                        <a:pt x="1917" y="149"/>
                        <a:pt x="1917" y="149"/>
                        <a:pt x="1917" y="149"/>
                      </a:cubicBezTo>
                      <a:cubicBezTo>
                        <a:pt x="1920" y="139"/>
                        <a:pt x="1920" y="139"/>
                        <a:pt x="1920" y="139"/>
                      </a:cubicBezTo>
                      <a:cubicBezTo>
                        <a:pt x="1923" y="130"/>
                        <a:pt x="1923" y="130"/>
                        <a:pt x="1923" y="130"/>
                      </a:cubicBezTo>
                      <a:cubicBezTo>
                        <a:pt x="1926" y="120"/>
                        <a:pt x="1926" y="120"/>
                        <a:pt x="1926" y="120"/>
                      </a:cubicBezTo>
                      <a:cubicBezTo>
                        <a:pt x="1929" y="111"/>
                        <a:pt x="1929" y="111"/>
                        <a:pt x="1929" y="111"/>
                      </a:cubicBezTo>
                      <a:cubicBezTo>
                        <a:pt x="1932" y="101"/>
                        <a:pt x="1932" y="101"/>
                        <a:pt x="1932" y="101"/>
                      </a:cubicBezTo>
                      <a:cubicBezTo>
                        <a:pt x="1934" y="92"/>
                        <a:pt x="1934" y="92"/>
                        <a:pt x="1934" y="92"/>
                      </a:cubicBezTo>
                      <a:cubicBezTo>
                        <a:pt x="1937" y="82"/>
                        <a:pt x="1937" y="82"/>
                        <a:pt x="1937" y="82"/>
                      </a:cubicBezTo>
                      <a:cubicBezTo>
                        <a:pt x="1940" y="73"/>
                        <a:pt x="1940" y="73"/>
                        <a:pt x="1940" y="73"/>
                      </a:cubicBezTo>
                      <a:cubicBezTo>
                        <a:pt x="1942" y="68"/>
                        <a:pt x="1942" y="68"/>
                        <a:pt x="1942" y="68"/>
                      </a:cubicBezTo>
                      <a:cubicBezTo>
                        <a:pt x="1943" y="63"/>
                        <a:pt x="1943" y="63"/>
                        <a:pt x="1943" y="63"/>
                      </a:cubicBezTo>
                      <a:cubicBezTo>
                        <a:pt x="1944" y="58"/>
                        <a:pt x="1944" y="58"/>
                        <a:pt x="1944" y="58"/>
                      </a:cubicBezTo>
                      <a:cubicBezTo>
                        <a:pt x="1946" y="54"/>
                        <a:pt x="1946" y="54"/>
                        <a:pt x="1946" y="54"/>
                      </a:cubicBezTo>
                      <a:cubicBezTo>
                        <a:pt x="1947" y="49"/>
                        <a:pt x="1947" y="49"/>
                        <a:pt x="1947" y="49"/>
                      </a:cubicBezTo>
                      <a:cubicBezTo>
                        <a:pt x="1950" y="39"/>
                        <a:pt x="1950" y="39"/>
                        <a:pt x="1950" y="39"/>
                      </a:cubicBezTo>
                      <a:cubicBezTo>
                        <a:pt x="1951" y="34"/>
                        <a:pt x="1951" y="34"/>
                        <a:pt x="1951" y="34"/>
                      </a:cubicBezTo>
                      <a:cubicBezTo>
                        <a:pt x="1953" y="29"/>
                        <a:pt x="1953" y="29"/>
                        <a:pt x="1953" y="29"/>
                      </a:cubicBezTo>
                      <a:cubicBezTo>
                        <a:pt x="1954" y="24"/>
                        <a:pt x="1954" y="24"/>
                        <a:pt x="1954" y="24"/>
                      </a:cubicBezTo>
                      <a:cubicBezTo>
                        <a:pt x="1956" y="20"/>
                        <a:pt x="1956" y="20"/>
                        <a:pt x="1956" y="20"/>
                      </a:cubicBezTo>
                      <a:cubicBezTo>
                        <a:pt x="1957" y="15"/>
                        <a:pt x="1957" y="15"/>
                        <a:pt x="1957" y="15"/>
                      </a:cubicBezTo>
                      <a:cubicBezTo>
                        <a:pt x="1959" y="10"/>
                        <a:pt x="1959" y="10"/>
                        <a:pt x="1959" y="10"/>
                      </a:cubicBezTo>
                      <a:cubicBezTo>
                        <a:pt x="1960" y="5"/>
                        <a:pt x="1960" y="5"/>
                        <a:pt x="1960" y="5"/>
                      </a:cubicBezTo>
                      <a:cubicBezTo>
                        <a:pt x="1961" y="0"/>
                        <a:pt x="1961" y="0"/>
                        <a:pt x="1961" y="0"/>
                      </a:cubicBezTo>
                    </a:path>
                  </a:pathLst>
                </a:custGeom>
                <a:noFill/>
                <a:ln w="28575" cap="flat">
                  <a:solidFill>
                    <a:srgbClr val="0062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" name="Text Box 118"/>
                <p:cNvSpPr txBox="1">
                  <a:spLocks noChangeArrowheads="1"/>
                </p:cNvSpPr>
                <p:nvPr/>
              </p:nvSpPr>
              <p:spPr bwMode="auto">
                <a:xfrm>
                  <a:off x="1415" y="6166"/>
                  <a:ext cx="400" cy="4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/>
                <a:lstStyle/>
                <a:p>
                  <a:r>
                    <a:rPr lang="uk-UA" altLang="ru-RU" sz="1400" b="1" i="1" dirty="0">
                      <a:solidFill>
                        <a:srgbClr val="0000E3"/>
                      </a:solidFill>
                      <a:latin typeface="Arial" charset="0"/>
                    </a:rPr>
                    <a:t>2</a:t>
                  </a:r>
                  <a:endParaRPr lang="uk-UA" altLang="ru-RU" sz="1800" dirty="0">
                    <a:latin typeface="Arial" charset="0"/>
                  </a:endParaRPr>
                </a:p>
              </p:txBody>
            </p:sp>
            <p:sp>
              <p:nvSpPr>
                <p:cNvPr id="83" name="Text Box 119"/>
                <p:cNvSpPr txBox="1">
                  <a:spLocks noChangeArrowheads="1"/>
                </p:cNvSpPr>
                <p:nvPr/>
              </p:nvSpPr>
              <p:spPr bwMode="auto">
                <a:xfrm>
                  <a:off x="2599" y="6164"/>
                  <a:ext cx="400" cy="4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/>
                <a:lstStyle/>
                <a:p>
                  <a:r>
                    <a:rPr lang="uk-UA" altLang="ru-RU" sz="1400" b="1" i="1" dirty="0">
                      <a:solidFill>
                        <a:srgbClr val="0000E3"/>
                      </a:solidFill>
                      <a:latin typeface="Arial" charset="0"/>
                    </a:rPr>
                    <a:t>5</a:t>
                  </a:r>
                  <a:endParaRPr lang="uk-UA" altLang="ru-RU" sz="1800" dirty="0">
                    <a:latin typeface="Arial" charset="0"/>
                  </a:endParaRPr>
                </a:p>
              </p:txBody>
            </p:sp>
            <p:sp>
              <p:nvSpPr>
                <p:cNvPr id="84" name="Oval 120"/>
                <p:cNvSpPr>
                  <a:spLocks noChangeArrowheads="1"/>
                </p:cNvSpPr>
                <p:nvPr/>
              </p:nvSpPr>
              <p:spPr bwMode="auto">
                <a:xfrm flipV="1">
                  <a:off x="1581" y="6146"/>
                  <a:ext cx="113" cy="113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" name="Oval 121"/>
                <p:cNvSpPr>
                  <a:spLocks noChangeArrowheads="1"/>
                </p:cNvSpPr>
                <p:nvPr/>
              </p:nvSpPr>
              <p:spPr bwMode="auto">
                <a:xfrm flipV="1">
                  <a:off x="2466" y="6146"/>
                  <a:ext cx="113" cy="113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4" name="Text Box 122"/>
              <p:cNvSpPr txBox="1">
                <a:spLocks noChangeArrowheads="1"/>
              </p:cNvSpPr>
              <p:nvPr/>
            </p:nvSpPr>
            <p:spPr bwMode="auto">
              <a:xfrm>
                <a:off x="1464" y="1216"/>
                <a:ext cx="237" cy="1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uk-UA" altLang="ru-RU" sz="1600">
                    <a:solidFill>
                      <a:srgbClr val="FF0000"/>
                    </a:solidFill>
                    <a:latin typeface="Arial Black" pitchFamily="34" charset="0"/>
                  </a:rPr>
                  <a:t>+</a:t>
                </a:r>
                <a:endParaRPr lang="uk-UA" altLang="ru-RU" sz="1800">
                  <a:latin typeface="Arial" charset="0"/>
                </a:endParaRPr>
              </a:p>
            </p:txBody>
          </p:sp>
          <p:sp>
            <p:nvSpPr>
              <p:cNvPr id="76" name="Text Box 123"/>
              <p:cNvSpPr txBox="1">
                <a:spLocks noChangeArrowheads="1"/>
              </p:cNvSpPr>
              <p:nvPr/>
            </p:nvSpPr>
            <p:spPr bwMode="auto">
              <a:xfrm>
                <a:off x="690" y="1234"/>
                <a:ext cx="149" cy="2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uk-UA" altLang="ru-RU" sz="1600">
                    <a:solidFill>
                      <a:srgbClr val="FF0000"/>
                    </a:solidFill>
                    <a:latin typeface="Arial Black" pitchFamily="34" charset="0"/>
                  </a:rPr>
                  <a:t>+</a:t>
                </a:r>
                <a:endParaRPr lang="uk-UA" altLang="ru-RU" sz="1800">
                  <a:latin typeface="Arial" charset="0"/>
                </a:endParaRPr>
              </a:p>
            </p:txBody>
          </p:sp>
          <p:sp>
            <p:nvSpPr>
              <p:cNvPr id="77" name="Line 124"/>
              <p:cNvSpPr>
                <a:spLocks noChangeShapeType="1"/>
              </p:cNvSpPr>
              <p:nvPr/>
            </p:nvSpPr>
            <p:spPr bwMode="auto">
              <a:xfrm>
                <a:off x="609" y="1441"/>
                <a:ext cx="372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" name="Line 125"/>
              <p:cNvSpPr>
                <a:spLocks noChangeShapeType="1"/>
              </p:cNvSpPr>
              <p:nvPr/>
            </p:nvSpPr>
            <p:spPr bwMode="auto">
              <a:xfrm>
                <a:off x="1383" y="1441"/>
                <a:ext cx="358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9" name="Line 126"/>
              <p:cNvSpPr>
                <a:spLocks noChangeShapeType="1"/>
              </p:cNvSpPr>
              <p:nvPr/>
            </p:nvSpPr>
            <p:spPr bwMode="auto">
              <a:xfrm>
                <a:off x="1156" y="1486"/>
                <a:ext cx="62" cy="0"/>
              </a:xfrm>
              <a:prstGeom prst="line">
                <a:avLst/>
              </a:prstGeom>
              <a:noFill/>
              <a:ln w="28575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823176" y="4931021"/>
            <a:ext cx="38928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00" b="1" dirty="0" smtClean="0"/>
              <a:t>5. </a:t>
            </a:r>
            <a:r>
              <a:rPr lang="uk-UA" sz="1700" dirty="0" smtClean="0"/>
              <a:t>Визначимо проміжки </a:t>
            </a:r>
            <a:r>
              <a:rPr lang="uk-UA" sz="1700" dirty="0" err="1" smtClean="0"/>
              <a:t>знакосталості</a:t>
            </a:r>
            <a:r>
              <a:rPr lang="uk-UA" sz="1700" dirty="0" smtClean="0"/>
              <a:t> функції і виберемо ті проміжки, які позначено знаком « + », оскільки за умовою    </a:t>
            </a:r>
            <a:r>
              <a:rPr lang="en-US" sz="1700" i="1" dirty="0" smtClean="0"/>
              <a:t>x</a:t>
            </a:r>
            <a:r>
              <a:rPr lang="en-US" sz="1700" i="1" baseline="30000" dirty="0" smtClean="0"/>
              <a:t>2</a:t>
            </a:r>
            <a:r>
              <a:rPr lang="en-US" sz="1700" i="1" dirty="0" smtClean="0"/>
              <a:t> </a:t>
            </a:r>
            <a:r>
              <a:rPr lang="en-US" sz="1700" i="1" dirty="0"/>
              <a:t>– 7x + 10 ˃ </a:t>
            </a:r>
            <a:r>
              <a:rPr lang="en-US" sz="1700" i="1" dirty="0" smtClean="0"/>
              <a:t>0</a:t>
            </a:r>
            <a:r>
              <a:rPr lang="uk-UA" sz="1700" i="1" dirty="0" smtClean="0"/>
              <a:t> .</a:t>
            </a:r>
            <a:endParaRPr lang="ru-RU" sz="1700" dirty="0"/>
          </a:p>
        </p:txBody>
      </p:sp>
      <p:sp>
        <p:nvSpPr>
          <p:cNvPr id="18" name="TextBox 17"/>
          <p:cNvSpPr txBox="1"/>
          <p:nvPr/>
        </p:nvSpPr>
        <p:spPr>
          <a:xfrm>
            <a:off x="5254634" y="4923215"/>
            <a:ext cx="4642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00" b="1" dirty="0" smtClean="0"/>
              <a:t>5.</a:t>
            </a:r>
            <a:endParaRPr lang="ru-RU" sz="17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2077" grpId="0"/>
      <p:bldP spid="57" grpId="0"/>
      <p:bldP spid="62" grpId="0"/>
      <p:bldP spid="66" grpId="0"/>
      <p:bldP spid="67" grpId="0"/>
      <p:bldP spid="70" grpId="0"/>
      <p:bldP spid="71" grpId="0"/>
      <p:bldP spid="75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714348" y="-24"/>
            <a:ext cx="928694" cy="85723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FF"/>
                </a:solidFill>
              </a:rPr>
              <a:t>6</a:t>
            </a:r>
            <a:endParaRPr lang="ru-RU" sz="3600" dirty="0">
              <a:solidFill>
                <a:srgbClr val="FFFFFF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85918" y="119698"/>
            <a:ext cx="67866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Виконай, ти це зможеш!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5715008" y="1142984"/>
            <a:ext cx="14492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ідповідь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5572132" y="4214818"/>
            <a:ext cx="14481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ідповідь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3321835" y="1015497"/>
            <a:ext cx="1857388" cy="928694"/>
            <a:chOff x="4143372" y="857232"/>
            <a:chExt cx="2000232" cy="1071570"/>
          </a:xfrm>
        </p:grpSpPr>
        <p:sp>
          <p:nvSpPr>
            <p:cNvPr id="13" name="Выноска-облако 12"/>
            <p:cNvSpPr/>
            <p:nvPr/>
          </p:nvSpPr>
          <p:spPr>
            <a:xfrm>
              <a:off x="4143372" y="857232"/>
              <a:ext cx="2000232" cy="1071570"/>
            </a:xfrm>
            <a:prstGeom prst="cloudCallou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429124" y="1000108"/>
              <a:ext cx="150019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b="1" dirty="0" smtClean="0">
                  <a:solidFill>
                    <a:srgbClr val="C00000"/>
                  </a:solidFill>
                </a:rPr>
                <a:t>Перевір себе!</a:t>
              </a:r>
              <a:endParaRPr lang="ru-RU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3337147" y="2425603"/>
            <a:ext cx="1857388" cy="928694"/>
            <a:chOff x="4143372" y="857232"/>
            <a:chExt cx="2000232" cy="1071570"/>
          </a:xfrm>
        </p:grpSpPr>
        <p:sp>
          <p:nvSpPr>
            <p:cNvPr id="18" name="Выноска-облако 17"/>
            <p:cNvSpPr/>
            <p:nvPr/>
          </p:nvSpPr>
          <p:spPr>
            <a:xfrm>
              <a:off x="4143372" y="857232"/>
              <a:ext cx="2000232" cy="1071570"/>
            </a:xfrm>
            <a:prstGeom prst="cloudCallou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29124" y="1000108"/>
              <a:ext cx="150019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b="1" dirty="0" smtClean="0">
                  <a:solidFill>
                    <a:srgbClr val="C00000"/>
                  </a:solidFill>
                </a:rPr>
                <a:t>Перевір себе!</a:t>
              </a:r>
              <a:endParaRPr lang="ru-RU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3857620" y="3929066"/>
            <a:ext cx="1643074" cy="857256"/>
            <a:chOff x="4143373" y="857232"/>
            <a:chExt cx="2000232" cy="1071570"/>
          </a:xfrm>
        </p:grpSpPr>
        <p:sp>
          <p:nvSpPr>
            <p:cNvPr id="21" name="Выноска-облако 20"/>
            <p:cNvSpPr/>
            <p:nvPr/>
          </p:nvSpPr>
          <p:spPr>
            <a:xfrm>
              <a:off x="4143373" y="857232"/>
              <a:ext cx="2000232" cy="1071570"/>
            </a:xfrm>
            <a:prstGeom prst="cloudCallou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429124" y="1000108"/>
              <a:ext cx="150019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b="1" dirty="0" smtClean="0">
                  <a:solidFill>
                    <a:srgbClr val="C00000"/>
                  </a:solidFill>
                </a:rPr>
                <a:t>Перевір себе!</a:t>
              </a:r>
              <a:endParaRPr lang="ru-RU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043608" y="1279789"/>
            <a:ext cx="20162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i="1" dirty="0" smtClean="0"/>
              <a:t>   х</a:t>
            </a:r>
            <a:r>
              <a:rPr lang="uk-UA" sz="2000" i="1" baseline="30000" dirty="0" smtClean="0"/>
              <a:t>2</a:t>
            </a:r>
            <a:r>
              <a:rPr lang="uk-UA" sz="2000" i="1" dirty="0" smtClean="0"/>
              <a:t> </a:t>
            </a:r>
            <a:r>
              <a:rPr lang="uk-UA" sz="2000" i="1" dirty="0"/>
              <a:t>+ 8х + 12 ˂ 0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4221088"/>
            <a:ext cx="26100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i="1" dirty="0"/>
              <a:t>х</a:t>
            </a:r>
            <a:r>
              <a:rPr lang="uk-UA" sz="2000" i="1" baseline="30000" dirty="0"/>
              <a:t>2</a:t>
            </a:r>
            <a:r>
              <a:rPr lang="uk-UA" sz="2000" i="1" dirty="0"/>
              <a:t> – 15х ˃ – 19х + 6 – х</a:t>
            </a:r>
            <a:r>
              <a:rPr lang="uk-UA" sz="2000" i="1" baseline="30000" dirty="0"/>
              <a:t>2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948264" y="4211796"/>
            <a:ext cx="2195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/>
                <a:ea typeface="Times New Roman"/>
              </a:rPr>
              <a:t>(–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∞</a:t>
            </a:r>
            <a:r>
              <a:rPr lang="ru-RU" dirty="0" smtClean="0">
                <a:latin typeface="Arial"/>
                <a:ea typeface="Times New Roman"/>
              </a:rPr>
              <a:t>;</a:t>
            </a:r>
            <a:r>
              <a:rPr lang="en-US" dirty="0" smtClean="0">
                <a:latin typeface="Arial"/>
                <a:ea typeface="Times New Roman"/>
              </a:rPr>
              <a:t>– 3) U (1;</a:t>
            </a:r>
            <a:r>
              <a:rPr lang="ru-RU" dirty="0">
                <a:latin typeface="Arial"/>
                <a:ea typeface="Times New Roman"/>
              </a:rPr>
              <a:t> </a:t>
            </a:r>
            <a:r>
              <a:rPr lang="ru-RU" dirty="0" smtClean="0">
                <a:latin typeface="Arial"/>
                <a:ea typeface="Times New Roman"/>
              </a:rPr>
              <a:t>+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∞</a:t>
            </a:r>
            <a:r>
              <a:rPr lang="ru-RU" dirty="0" smtClean="0">
                <a:latin typeface="Arial"/>
                <a:ea typeface="Times New Roman"/>
              </a:rPr>
              <a:t>)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64288" y="1142984"/>
            <a:ext cx="1217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Arial"/>
                <a:ea typeface="Times New Roman"/>
              </a:rPr>
              <a:t>(–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6</a:t>
            </a:r>
            <a:r>
              <a:rPr lang="ru-RU" dirty="0" smtClean="0">
                <a:latin typeface="Symbol"/>
                <a:ea typeface="Times New Roman"/>
                <a:cs typeface="Times New Roman"/>
              </a:rPr>
              <a:t> </a:t>
            </a:r>
            <a:r>
              <a:rPr lang="ru-RU" dirty="0">
                <a:latin typeface="Arial"/>
                <a:ea typeface="Times New Roman"/>
              </a:rPr>
              <a:t>; </a:t>
            </a:r>
            <a:r>
              <a:rPr lang="ru-RU" dirty="0" smtClean="0">
                <a:latin typeface="Arial"/>
                <a:ea typeface="Times New Roman"/>
              </a:rPr>
              <a:t>– 2)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148001" y="2689895"/>
            <a:ext cx="2241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/>
              <a:t>х</a:t>
            </a:r>
            <a:r>
              <a:rPr lang="uk-UA" sz="2000" i="1" baseline="30000" dirty="0"/>
              <a:t>2</a:t>
            </a:r>
            <a:r>
              <a:rPr lang="uk-UA" sz="2000" i="1" dirty="0"/>
              <a:t> + 4х – 21 ≥ 0</a:t>
            </a:r>
            <a:endParaRPr lang="ru-RU" sz="2000" dirty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5324674" y="2489840"/>
            <a:ext cx="15733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ідповідь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732241" y="2505229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/>
                <a:ea typeface="Times New Roman"/>
              </a:rPr>
              <a:t>(–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∞</a:t>
            </a:r>
            <a:r>
              <a:rPr lang="ru-RU" dirty="0" smtClean="0">
                <a:latin typeface="Symbol"/>
                <a:ea typeface="Times New Roman"/>
                <a:cs typeface="Times New Roman"/>
              </a:rPr>
              <a:t> </a:t>
            </a:r>
            <a:r>
              <a:rPr lang="ru-RU" dirty="0" smtClean="0">
                <a:latin typeface="Arial"/>
                <a:ea typeface="Times New Roman"/>
              </a:rPr>
              <a:t>;–7</a:t>
            </a:r>
            <a:r>
              <a:rPr lang="en-US" dirty="0" smtClean="0">
                <a:latin typeface="Arial"/>
                <a:ea typeface="Times New Roman"/>
              </a:rPr>
              <a:t>] U [3;</a:t>
            </a:r>
            <a:r>
              <a:rPr lang="ru-RU" dirty="0">
                <a:latin typeface="Arial"/>
                <a:ea typeface="Times New Roman"/>
              </a:rPr>
              <a:t> +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∞</a:t>
            </a:r>
            <a:r>
              <a:rPr lang="en-US" dirty="0" smtClean="0">
                <a:latin typeface="Times New Roman"/>
                <a:ea typeface="Times New Roman"/>
                <a:cs typeface="Times New Roman"/>
              </a:rPr>
              <a:t>)</a:t>
            </a:r>
            <a:r>
              <a:rPr lang="en-US" dirty="0" smtClean="0">
                <a:latin typeface="Arial"/>
                <a:ea typeface="Times New Roman"/>
              </a:rPr>
              <a:t> </a:t>
            </a:r>
            <a:r>
              <a:rPr lang="ru-RU" dirty="0" smtClean="0">
                <a:latin typeface="Arial"/>
                <a:ea typeface="Times New Roman"/>
              </a:rPr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032" grpId="0"/>
      <p:bldP spid="1034" grpId="0"/>
      <p:bldP spid="3" grpId="0"/>
      <p:bldP spid="5" grpId="0"/>
      <p:bldP spid="6" grpId="0"/>
      <p:bldP spid="7" grpId="0"/>
      <p:bldP spid="8" grpId="0"/>
      <p:bldP spid="1033" grpId="0" build="allAtOnce"/>
      <p:bldP spid="27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6">
      <a:dk1>
        <a:sysClr val="windowText" lastClr="000000"/>
      </a:dk1>
      <a:lt1>
        <a:srgbClr val="FFC000"/>
      </a:lt1>
      <a:dk2>
        <a:srgbClr val="1F497D"/>
      </a:dk2>
      <a:lt2>
        <a:srgbClr val="FFC000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1428</TotalTime>
  <Words>440</Words>
  <Application>Microsoft Office PowerPoint</Application>
  <PresentationFormat>Экран (4:3)</PresentationFormat>
  <Paragraphs>104</Paragraphs>
  <Slides>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8" baseType="lpstr">
      <vt:lpstr>Тема Office</vt:lpstr>
      <vt:lpstr>Формула</vt:lpstr>
      <vt:lpstr>Графічний спосіб розв’язування квадратних нерівностей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3aHa4ka</dc:creator>
  <cp:lastModifiedBy>TOSHIBA</cp:lastModifiedBy>
  <cp:revision>135</cp:revision>
  <dcterms:modified xsi:type="dcterms:W3CDTF">2018-05-25T20:01:36Z</dcterms:modified>
</cp:coreProperties>
</file>