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>
      <p:cViewPr varScale="1">
        <p:scale>
          <a:sx n="74" d="100"/>
          <a:sy n="74" d="100"/>
        </p:scale>
        <p:origin x="7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7AFFF8C-8E87-440E-AEDA-56A56B15773E}" type="datetimeFigureOut">
              <a:rPr lang="ru-RU"/>
              <a:pPr>
                <a:defRPr/>
              </a:pPr>
              <a:t>04.12.2014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FC84BE03-EE1A-49C3-8F67-6E6F2C8A533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507654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49E28-3971-4271-8911-21E046815809}" type="datetime1">
              <a:rPr lang="ru-RU"/>
              <a:pPr>
                <a:defRPr/>
              </a:pPr>
              <a:t>04.12.2014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BE05A-AF81-4DDD-BE26-CB0BE7F3E44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47390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3622A-B7C8-4A48-B3F2-EB209EE65D17}" type="datetime1">
              <a:rPr lang="ru-RU"/>
              <a:pPr>
                <a:defRPr/>
              </a:pPr>
              <a:t>04.12.2014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2C8097-0F79-44E0-8058-7C56C660D23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69192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3B2E5-D80B-47BD-8BE3-B48EDDE324E3}" type="datetime1">
              <a:rPr lang="ru-RU"/>
              <a:pPr>
                <a:defRPr/>
              </a:pPr>
              <a:t>04.12.2014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1A0E83-0CB4-4533-9DF2-7C1AA17A422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84084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2B9F9-EB77-4AC2-BA5F-6367BEDCAB3E}" type="datetime1">
              <a:rPr lang="ru-RU"/>
              <a:pPr>
                <a:defRPr/>
              </a:pPr>
              <a:t>04.12.2014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8F994F-A2A2-467E-B4E9-162C940675E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27278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ABC2C-6B25-4651-B163-081F6CA135DD}" type="datetime1">
              <a:rPr lang="ru-RU"/>
              <a:pPr>
                <a:defRPr/>
              </a:pPr>
              <a:t>04.12.2014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8EBF22-D0A7-406C-B3D0-7E972A4F8BD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50209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EAA24-091F-4B39-8546-5DA358E7FB4E}" type="datetime1">
              <a:rPr lang="ru-RU"/>
              <a:pPr>
                <a:defRPr/>
              </a:pPr>
              <a:t>04.12.2014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35061-2357-4FFE-BAE0-C432FB86664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6273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BAC5D-2A83-49CD-958F-5EC9871923D4}" type="datetime1">
              <a:rPr lang="ru-RU"/>
              <a:pPr>
                <a:defRPr/>
              </a:pPr>
              <a:t>04.12.2014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2650A3-D7D3-45C9-8D72-17820809C6B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24170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77BEA-6095-4883-98F1-21AA9F5F4F21}" type="datetime1">
              <a:rPr lang="ru-RU"/>
              <a:pPr>
                <a:defRPr/>
              </a:pPr>
              <a:t>04.12.2014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537961-245E-4049-A8DC-0C67F862EBE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80820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9FBCF-1E26-4439-8F3E-84C95AA5614E}" type="datetime1">
              <a:rPr lang="ru-RU"/>
              <a:pPr>
                <a:defRPr/>
              </a:pPr>
              <a:t>04.12.2014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0075E0-C65C-4DDB-A50B-FC0FD253206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98829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14425-041D-4D23-AF11-C35646D69A0E}" type="datetime1">
              <a:rPr lang="ru-RU"/>
              <a:pPr>
                <a:defRPr/>
              </a:pPr>
              <a:t>04.12.2014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E818A0-1E48-4E57-B4CD-EC2244A0B9C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03997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77B0B3-34F3-427F-9B03-9D5C756D22C9}" type="datetime1">
              <a:rPr lang="ru-RU"/>
              <a:pPr>
                <a:defRPr/>
              </a:pPr>
              <a:t>04.12.2014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93648D-0296-471D-A240-11863F4EAD8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25968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34A0023-2323-4415-A510-23C0CCC8CEC8}" type="datetime1">
              <a:rPr lang="ru-RU"/>
              <a:pPr>
                <a:defRPr/>
              </a:pPr>
              <a:t>04.12.2014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9207E5A5-4A1C-48E9-B36C-F083B5A4CA7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10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2551227" y="-6625"/>
            <a:ext cx="6399695" cy="1470025"/>
          </a:xfrm>
        </p:spPr>
        <p:txBody>
          <a:bodyPr/>
          <a:lstStyle/>
          <a:p>
            <a:endParaRPr lang="ru-RU" altLang="ru-RU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98171" y="233647"/>
            <a:ext cx="6976513" cy="1405857"/>
          </a:xfrm>
        </p:spPr>
        <p:txBody>
          <a:bodyPr rtlCol="0">
            <a:normAutofit fontScale="32500" lnSpcReduction="20000"/>
          </a:bodyPr>
          <a:lstStyle/>
          <a:p>
            <a:pPr fontAlgn="auto">
              <a:spcAft>
                <a:spcPts val="0"/>
              </a:spcAft>
              <a:defRPr/>
            </a:pPr>
            <a:endParaRPr lang="uk-UA" altLang="ru-RU" dirty="0" smtClean="0">
              <a:solidFill>
                <a:srgbClr val="FF0000"/>
              </a:solidFill>
            </a:endParaRPr>
          </a:p>
          <a:p>
            <a:pPr fontAlgn="auto">
              <a:spcAft>
                <a:spcPts val="0"/>
              </a:spcAft>
              <a:defRPr/>
            </a:pPr>
            <a:r>
              <a:rPr lang="uk-UA" altLang="ru-RU" sz="16600" dirty="0" smtClean="0">
                <a:solidFill>
                  <a:srgbClr val="FF0000"/>
                </a:solidFill>
              </a:rPr>
              <a:t>  </a:t>
            </a:r>
            <a:r>
              <a:rPr lang="uk-UA" altLang="ru-RU" sz="1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Казка </a:t>
            </a:r>
            <a:r>
              <a:rPr lang="uk-UA" altLang="ru-RU" sz="16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Одиничку</a:t>
            </a:r>
            <a:endParaRPr lang="ru-RU" sz="166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3" descr="H:\Documents and Settings\Aida\Рабочий стол\НОвая ГРАФИКА сборник\КАРТИНКИ СБОРНИК_ школьные\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4" descr="H:\Documents and Settings\Aida\Рабочий стол\НОвая ГРАФИКА сборник\КАРТИНКИ СБОРНИК_ школьные\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5" descr="H:\Documents and Settings\Aida\Рабочий стол\НОвая ГРАФИКА сборник\КАРТИНКИ СБОРНИК_ школьные\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642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 descr="H:\Documents and Settings\Aida\Рабочий стол\НОвая ГРАФИКА сборник\КАРТИНКИ СБОРНИК_ школьные\4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23" y="128850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 descr="H:\Documents and Settings\Aida\Рабочий стол\НОвая ГРАФИКА сборник\КАРТИНКИ СБОРНИК_ школьные\5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1937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174" y="1740134"/>
            <a:ext cx="1512525" cy="2941902"/>
          </a:xfrm>
          <a:prstGeom prst="rect">
            <a:avLst/>
          </a:prstGeom>
        </p:spPr>
      </p:pic>
      <p:pic>
        <p:nvPicPr>
          <p:cNvPr id="11" name="Picture 1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28" y="2493400"/>
            <a:ext cx="5410976" cy="4055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" name="Подзаголовок 2"/>
          <p:cNvSpPr txBox="1">
            <a:spLocks/>
          </p:cNvSpPr>
          <p:nvPr/>
        </p:nvSpPr>
        <p:spPr bwMode="auto">
          <a:xfrm>
            <a:off x="5673328" y="4239700"/>
            <a:ext cx="3456385" cy="1405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85000" lnSpcReduction="10000"/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r>
              <a:rPr lang="uk-UA" altLang="ru-RU" b="1" dirty="0" smtClean="0">
                <a:solidFill>
                  <a:schemeClr val="tx1"/>
                </a:solidFill>
              </a:rPr>
              <a:t>В королівстві  МАТЕМАТИКА жили казкові жителі… </a:t>
            </a:r>
            <a:endParaRPr lang="ru-RU" b="1" dirty="0" smtClean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738" y="18838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9778E-7 C 1.66667E-6 0.07516 0.02326 0.13321 0.05191 0.13321 C 0.08125 0.13321 0.10469 0.07516 0.10469 -3.9778E-7 C 0.10469 -0.07539 0.1283 -0.13321 0.15764 -0.13321 C 0.18611 -0.13321 0.20989 -0.07539 0.20989 -3.9778E-7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86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84921E-6 C 1.66667E-6 0.07401 0.01562 0.13136 0.03472 0.13136 C 0.05451 0.13136 0.07014 0.07401 0.07014 -2.84921E-6 C 0.07014 -0.07423 0.08594 -0.13113 0.10555 -0.13113 C 0.12482 -0.13113 0.14062 -0.07423 0.14062 -2.84921E-6 " pathEditMode="relative" rAng="0" ptsTypes="fffff">
                                      <p:cBhvr>
                                        <p:cTn id="8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1331640" y="152906"/>
            <a:ext cx="7704856" cy="1296144"/>
          </a:xfrm>
        </p:spPr>
        <p:txBody>
          <a:bodyPr/>
          <a:lstStyle/>
          <a:p>
            <a:pPr algn="l"/>
            <a:r>
              <a:rPr lang="ru-RU" sz="3200" b="1" dirty="0" smtClean="0"/>
              <a:t>Ось </a:t>
            </a:r>
            <a:r>
              <a:rPr lang="ru-RU" sz="3200" b="1" dirty="0" err="1" smtClean="0"/>
              <a:t>клітинка</a:t>
            </a:r>
            <a:r>
              <a:rPr lang="ru-RU" sz="3200" b="1" dirty="0" smtClean="0"/>
              <a:t> – </a:t>
            </a:r>
            <a:r>
              <a:rPr lang="ru-RU" sz="3200" b="1" dirty="0" err="1" smtClean="0"/>
              <a:t>хатинка</a:t>
            </a:r>
            <a:r>
              <a:rPr lang="ru-RU" sz="3200" b="1" dirty="0" smtClean="0"/>
              <a:t> </a:t>
            </a:r>
            <a:r>
              <a:rPr lang="ru-RU" sz="3200" b="1" dirty="0" err="1" smtClean="0">
                <a:solidFill>
                  <a:srgbClr val="FF0000"/>
                </a:solidFill>
              </a:rPr>
              <a:t>Одиниці</a:t>
            </a:r>
            <a:r>
              <a:rPr lang="ru-RU" sz="3200" b="1" dirty="0" smtClean="0">
                <a:solidFill>
                  <a:srgbClr val="FF0000"/>
                </a:solidFill>
              </a:rPr>
              <a:t>.</a:t>
            </a:r>
            <a:r>
              <a:rPr lang="ru-RU" sz="3200" b="1" dirty="0" smtClean="0"/>
              <a:t> У </a:t>
            </a:r>
            <a:r>
              <a:rPr lang="ru-RU" sz="3200" b="1" dirty="0" err="1" smtClean="0"/>
              <a:t>цій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хатинці</a:t>
            </a:r>
            <a:r>
              <a:rPr lang="ru-RU" sz="3200" b="1" dirty="0" smtClean="0"/>
              <a:t> одна </a:t>
            </a:r>
            <a:r>
              <a:rPr lang="ru-RU" sz="3200" b="1" dirty="0" err="1" smtClean="0"/>
              <a:t>кімната</a:t>
            </a:r>
            <a:r>
              <a:rPr lang="ru-RU" sz="3200" b="1" dirty="0" smtClean="0"/>
              <a:t>. Усе у </a:t>
            </a:r>
            <a:r>
              <a:rPr lang="ru-RU" sz="3200" b="1" dirty="0" err="1" smtClean="0"/>
              <a:t>ній</a:t>
            </a:r>
            <a:r>
              <a:rPr lang="ru-RU" sz="3200" b="1" dirty="0" smtClean="0"/>
              <a:t> на </a:t>
            </a:r>
            <a:r>
              <a:rPr lang="ru-RU" sz="3200" b="1" dirty="0" err="1" smtClean="0"/>
              <a:t>своєму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місці</a:t>
            </a:r>
            <a:r>
              <a:rPr lang="ru-RU" sz="3200" dirty="0" smtClean="0"/>
              <a:t>.</a:t>
            </a:r>
            <a:endParaRPr lang="ru-RU" altLang="ru-RU" sz="3200" dirty="0" smtClean="0"/>
          </a:p>
        </p:txBody>
      </p:sp>
      <p:pic>
        <p:nvPicPr>
          <p:cNvPr id="15" name="Рисунок 14" descr="http://img.espicture.ru/12/kartinki-komnata-karandayshom-7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15" t="14786" r="11505" b="18584"/>
          <a:stretch/>
        </p:blipFill>
        <p:spPr bwMode="auto">
          <a:xfrm rot="916727">
            <a:off x="724075" y="550192"/>
            <a:ext cx="7319131" cy="511475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6150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b="1" dirty="0" err="1" smtClean="0"/>
              <a:t>Біля</a:t>
            </a:r>
            <a:r>
              <a:rPr lang="ru-RU" b="1" dirty="0" smtClean="0"/>
              <a:t> </a:t>
            </a:r>
            <a:r>
              <a:rPr lang="ru-RU" b="1" dirty="0" err="1" smtClean="0"/>
              <a:t>стіни</a:t>
            </a:r>
            <a:r>
              <a:rPr lang="ru-RU" b="1" dirty="0" smtClean="0"/>
              <a:t> одна </a:t>
            </a:r>
            <a:r>
              <a:rPr lang="ru-RU" b="1" dirty="0" err="1" smtClean="0"/>
              <a:t>шафа</a:t>
            </a:r>
            <a:r>
              <a:rPr lang="ru-RU" b="1" dirty="0" smtClean="0"/>
              <a:t>, на </a:t>
            </a:r>
            <a:r>
              <a:rPr lang="ru-RU" b="1" dirty="0" err="1" smtClean="0"/>
              <a:t>стіні</a:t>
            </a:r>
            <a:r>
              <a:rPr lang="ru-RU" b="1" dirty="0" smtClean="0"/>
              <a:t>– одна картина, </a:t>
            </a:r>
            <a:r>
              <a:rPr lang="ru-RU" b="1" dirty="0"/>
              <a:t>у </a:t>
            </a:r>
            <a:r>
              <a:rPr lang="ru-RU" b="1" dirty="0" err="1"/>
              <a:t>куточку</a:t>
            </a:r>
            <a:r>
              <a:rPr lang="ru-RU" b="1" dirty="0"/>
              <a:t> </a:t>
            </a:r>
            <a:r>
              <a:rPr lang="ru-RU" b="1" dirty="0" err="1"/>
              <a:t>побіля</a:t>
            </a:r>
            <a:r>
              <a:rPr lang="ru-RU" b="1" dirty="0"/>
              <a:t> </a:t>
            </a:r>
            <a:r>
              <a:rPr lang="ru-RU" b="1" dirty="0" err="1"/>
              <a:t>вікна</a:t>
            </a:r>
            <a:r>
              <a:rPr lang="ru-RU" b="1" dirty="0"/>
              <a:t> – </a:t>
            </a:r>
            <a:r>
              <a:rPr lang="ru-RU" b="1" dirty="0" err="1"/>
              <a:t>одне</a:t>
            </a:r>
            <a:r>
              <a:rPr lang="ru-RU" b="1" dirty="0"/>
              <a:t> </a:t>
            </a:r>
            <a:r>
              <a:rPr lang="ru-RU" b="1" dirty="0" err="1"/>
              <a:t>ліжко</a:t>
            </a:r>
            <a:r>
              <a:rPr lang="ru-RU" b="1" dirty="0"/>
              <a:t>, коло </a:t>
            </a:r>
            <a:r>
              <a:rPr lang="ru-RU" b="1" dirty="0" err="1"/>
              <a:t>нього</a:t>
            </a:r>
            <a:r>
              <a:rPr lang="ru-RU" b="1" dirty="0"/>
              <a:t> – одна </a:t>
            </a:r>
            <a:r>
              <a:rPr lang="ru-RU" b="1" dirty="0" smtClean="0"/>
              <a:t>тумбочка</a:t>
            </a:r>
            <a:endParaRPr lang="ru-RU" altLang="ru-RU" b="1" dirty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35F78B-96F7-4FC1-89A5-5D4FAAD3C68B}" type="datetime1">
              <a:rPr lang="ru-RU"/>
              <a:pPr>
                <a:defRPr/>
              </a:pPr>
              <a:t>04.12.2014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D47F2445-35A4-40BF-8049-1728CFCF0446}" type="slidenum">
              <a:rPr lang="ru-RU" altLang="ru-RU">
                <a:solidFill>
                  <a:srgbClr val="898989"/>
                </a:solidFill>
              </a:rPr>
              <a:pPr/>
              <a:t>2</a:t>
            </a:fld>
            <a:endParaRPr lang="ru-RU" altLang="ru-RU">
              <a:solidFill>
                <a:srgbClr val="898989"/>
              </a:solidFill>
            </a:endParaRPr>
          </a:p>
        </p:txBody>
      </p:sp>
      <p:pic>
        <p:nvPicPr>
          <p:cNvPr id="7" name="Picture 2" descr="http://gifanimation.ru/images/cifry_new/arg-1-25-trans-y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060" y="20721"/>
            <a:ext cx="1955340" cy="1560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239" y="3910757"/>
            <a:ext cx="8911761" cy="2628155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b="1" dirty="0" smtClean="0"/>
              <a:t>А на </a:t>
            </a:r>
            <a:r>
              <a:rPr lang="ru-RU" b="1" dirty="0" err="1" smtClean="0"/>
              <a:t>стіні</a:t>
            </a:r>
            <a:r>
              <a:rPr lang="ru-RU" b="1" dirty="0" smtClean="0"/>
              <a:t> </a:t>
            </a:r>
            <a:r>
              <a:rPr lang="ru-RU" b="1" dirty="0" err="1" smtClean="0"/>
              <a:t>висить</a:t>
            </a:r>
            <a:r>
              <a:rPr lang="ru-RU" b="1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одна</a:t>
            </a:r>
            <a:r>
              <a:rPr lang="ru-RU" b="1" dirty="0" smtClean="0"/>
              <a:t> </a:t>
            </a:r>
            <a:r>
              <a:rPr lang="ru-RU" b="1" dirty="0" err="1" smtClean="0"/>
              <a:t>полиця</a:t>
            </a:r>
            <a:r>
              <a:rPr lang="ru-RU" b="1" dirty="0" smtClean="0"/>
              <a:t>, де </a:t>
            </a:r>
            <a:r>
              <a:rPr lang="ru-RU" b="1" dirty="0" err="1" smtClean="0"/>
              <a:t>лежить</a:t>
            </a:r>
            <a:r>
              <a:rPr lang="ru-RU" b="1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одна</a:t>
            </a:r>
            <a:r>
              <a:rPr lang="ru-RU" b="1" dirty="0" smtClean="0"/>
              <a:t> </a:t>
            </a:r>
            <a:r>
              <a:rPr lang="ru-RU" b="1" dirty="0" err="1" smtClean="0"/>
              <a:t>книжка.Вона</a:t>
            </a:r>
            <a:r>
              <a:rPr lang="ru-RU" b="1" dirty="0" smtClean="0"/>
              <a:t> </a:t>
            </a:r>
            <a:r>
              <a:rPr lang="ru-RU" b="1" dirty="0" err="1" smtClean="0"/>
              <a:t>зветься</a:t>
            </a:r>
            <a:r>
              <a:rPr lang="ru-RU" b="1" dirty="0" smtClean="0"/>
              <a:t> «Математика». </a:t>
            </a:r>
            <a:r>
              <a:rPr lang="ru-RU" b="1" dirty="0" err="1" smtClean="0"/>
              <a:t>Одиниця</a:t>
            </a:r>
            <a:r>
              <a:rPr lang="ru-RU" b="1" dirty="0" smtClean="0"/>
              <a:t> </a:t>
            </a:r>
            <a:r>
              <a:rPr lang="ru-RU" b="1" dirty="0" err="1" smtClean="0"/>
              <a:t>читає</a:t>
            </a:r>
            <a:r>
              <a:rPr lang="ru-RU" b="1" dirty="0" smtClean="0"/>
              <a:t> </a:t>
            </a:r>
            <a:r>
              <a:rPr lang="ru-RU" b="1" dirty="0" err="1" smtClean="0"/>
              <a:t>її</a:t>
            </a:r>
            <a:r>
              <a:rPr lang="ru-RU" b="1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один</a:t>
            </a:r>
            <a:r>
              <a:rPr lang="ru-RU" b="1" dirty="0" smtClean="0"/>
              <a:t> раз на </a:t>
            </a:r>
            <a:r>
              <a:rPr lang="ru-RU" b="1" dirty="0" err="1" smtClean="0"/>
              <a:t>добу</a:t>
            </a:r>
            <a:r>
              <a:rPr lang="ru-RU" b="1" dirty="0" smtClean="0"/>
              <a:t> – перед сном. </a:t>
            </a:r>
            <a:endParaRPr lang="ru-RU" altLang="ru-RU" b="1" dirty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C8097-0F79-44E0-8058-7C56C660D23B}" type="slidenum">
              <a:rPr lang="ru-RU" altLang="ru-RU" smtClean="0"/>
              <a:pPr/>
              <a:t>3</a:t>
            </a:fld>
            <a:endParaRPr lang="ru-RU" altLang="ru-RU"/>
          </a:p>
        </p:txBody>
      </p:sp>
      <p:pic>
        <p:nvPicPr>
          <p:cNvPr id="7" name="Picture 2" descr="http://www.xn--80abgfbb6be5b1h.xn--p1ai/uploads/posts/2014-04/1396568549_polki_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" t="18900" r="1627" b="15811"/>
          <a:stretch/>
        </p:blipFill>
        <p:spPr bwMode="auto">
          <a:xfrm>
            <a:off x="457200" y="2780927"/>
            <a:ext cx="8363272" cy="1550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http://portfel.at.ua/_ld/1/2786856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26036"/>
            <a:ext cx="2386249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gifanimation.ru/images/cifry_new/arg-1-25-trans-y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828" y="-122155"/>
            <a:ext cx="1955340" cy="1560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76073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/>
              <a:t>Коли </a:t>
            </a:r>
            <a:r>
              <a:rPr lang="ru-RU" b="1" dirty="0" err="1" smtClean="0"/>
              <a:t>засне</a:t>
            </a:r>
            <a:r>
              <a:rPr lang="ru-RU" b="1" dirty="0" smtClean="0"/>
              <a:t> </a:t>
            </a:r>
            <a:r>
              <a:rPr lang="ru-RU" b="1" dirty="0" err="1" smtClean="0"/>
              <a:t>Одиниця</a:t>
            </a:r>
            <a:r>
              <a:rPr lang="ru-RU" b="1" dirty="0" smtClean="0"/>
              <a:t>, то </a:t>
            </a:r>
            <a:r>
              <a:rPr lang="ru-RU" b="1" dirty="0" err="1" smtClean="0"/>
              <a:t>бачить</a:t>
            </a:r>
            <a:r>
              <a:rPr lang="ru-RU" b="1" dirty="0" smtClean="0"/>
              <a:t> </a:t>
            </a:r>
            <a:r>
              <a:rPr lang="ru-RU" b="1" dirty="0" err="1" smtClean="0"/>
              <a:t>кольорові</a:t>
            </a:r>
            <a:r>
              <a:rPr lang="ru-RU" b="1" dirty="0" smtClean="0"/>
              <a:t> </a:t>
            </a:r>
            <a:r>
              <a:rPr lang="ru-RU" b="1" dirty="0" err="1" smtClean="0"/>
              <a:t>сни</a:t>
            </a:r>
            <a:r>
              <a:rPr lang="ru-RU" b="1" dirty="0" smtClean="0"/>
              <a:t> про </a:t>
            </a:r>
            <a:r>
              <a:rPr lang="ru-RU" b="1" dirty="0" err="1" smtClean="0"/>
              <a:t>смачні</a:t>
            </a:r>
            <a:r>
              <a:rPr lang="ru-RU" b="1" dirty="0" smtClean="0"/>
              <a:t> </a:t>
            </a:r>
            <a:r>
              <a:rPr lang="ru-RU" b="1" dirty="0" err="1" smtClean="0"/>
              <a:t>фрукти</a:t>
            </a:r>
            <a:r>
              <a:rPr lang="ru-RU" b="1" dirty="0" smtClean="0"/>
              <a:t> з далеких </a:t>
            </a:r>
            <a:r>
              <a:rPr lang="ru-RU" b="1" dirty="0" err="1" smtClean="0"/>
              <a:t>країн</a:t>
            </a:r>
            <a:r>
              <a:rPr lang="ru-RU" b="1" dirty="0" smtClean="0"/>
              <a:t>. Ось на </a:t>
            </a:r>
            <a:r>
              <a:rPr lang="ru-RU" b="1" dirty="0" err="1" smtClean="0"/>
              <a:t>тарілці</a:t>
            </a:r>
            <a:r>
              <a:rPr lang="ru-RU" b="1" dirty="0" smtClean="0"/>
              <a:t> </a:t>
            </a:r>
            <a:r>
              <a:rPr lang="ru-RU" b="1" dirty="0" err="1" smtClean="0"/>
              <a:t>лежить</a:t>
            </a:r>
            <a:r>
              <a:rPr lang="ru-RU" b="1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один</a:t>
            </a:r>
            <a:r>
              <a:rPr lang="ru-RU" b="1" dirty="0" smtClean="0"/>
              <a:t> банан, </a:t>
            </a:r>
            <a:r>
              <a:rPr lang="ru-RU" b="1" dirty="0" smtClean="0">
                <a:solidFill>
                  <a:srgbClr val="FF0000"/>
                </a:solidFill>
              </a:rPr>
              <a:t>один</a:t>
            </a:r>
            <a:r>
              <a:rPr lang="ru-RU" b="1" dirty="0" smtClean="0"/>
              <a:t> </a:t>
            </a:r>
            <a:r>
              <a:rPr lang="ru-RU" b="1" dirty="0" err="1" smtClean="0"/>
              <a:t>ананс</a:t>
            </a:r>
            <a:r>
              <a:rPr lang="ru-RU" b="1" dirty="0" smtClean="0"/>
              <a:t>, </a:t>
            </a:r>
            <a:r>
              <a:rPr lang="ru-RU" b="1" dirty="0" smtClean="0">
                <a:solidFill>
                  <a:srgbClr val="FF0000"/>
                </a:solidFill>
              </a:rPr>
              <a:t>один </a:t>
            </a:r>
            <a:r>
              <a:rPr lang="ru-RU" b="1" dirty="0" smtClean="0"/>
              <a:t>апельсин, </a:t>
            </a:r>
            <a:r>
              <a:rPr lang="ru-RU" b="1" dirty="0" smtClean="0">
                <a:solidFill>
                  <a:srgbClr val="FF0000"/>
                </a:solidFill>
              </a:rPr>
              <a:t>один </a:t>
            </a:r>
            <a:r>
              <a:rPr lang="ru-RU" b="1" dirty="0" smtClean="0"/>
              <a:t>лимон, </a:t>
            </a:r>
            <a:r>
              <a:rPr lang="ru-RU" b="1" dirty="0" smtClean="0">
                <a:solidFill>
                  <a:srgbClr val="FF0000"/>
                </a:solidFill>
              </a:rPr>
              <a:t>один</a:t>
            </a:r>
            <a:r>
              <a:rPr lang="ru-RU" b="1" dirty="0" smtClean="0"/>
              <a:t> кавун.</a:t>
            </a:r>
            <a:endParaRPr lang="ru-RU" b="1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C8097-0F79-44E0-8058-7C56C660D23B}" type="slidenum">
              <a:rPr lang="ru-RU" altLang="ru-RU" smtClean="0"/>
              <a:pPr/>
              <a:t>4</a:t>
            </a:fld>
            <a:endParaRPr lang="ru-RU" altLang="ru-RU"/>
          </a:p>
        </p:txBody>
      </p:sp>
      <p:pic>
        <p:nvPicPr>
          <p:cNvPr id="10" name="Рисунок 9" descr="https://encrypted-tbn0.gstatic.com/images?q=tbn:ANd9GcQmWoproCXt1wppGz7Cll288YYwVaWP141VlBuLTZl_3vubqlDyl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34223" r="-444" b="32000"/>
          <a:stretch/>
        </p:blipFill>
        <p:spPr bwMode="auto">
          <a:xfrm>
            <a:off x="1501802" y="5150363"/>
            <a:ext cx="6319882" cy="12961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676" y="3490857"/>
            <a:ext cx="1921069" cy="2364393"/>
          </a:xfrm>
          <a:prstGeom prst="rect">
            <a:avLst/>
          </a:prstGeom>
        </p:spPr>
      </p:pic>
      <p:pic>
        <p:nvPicPr>
          <p:cNvPr id="12" name="Picture 7" descr="1ee730d454a2fdf8d3c4a3404f8cf33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66851" y="3445011"/>
            <a:ext cx="1269740" cy="2272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 descr="C:\Users\123\Desktop\Новая папка12345\Новая папка\18962348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01165" y="4247281"/>
            <a:ext cx="2183715" cy="199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AutoShape 2" descr="data:image/jpeg;base64,/9j/4AAQSkZJRgABAQAAAQABAAD/2wCEAAkGBxMTEhUUExQWFRUXGRoZFxgYGBgcGRkbIBccFx8cGBoYHSggGBolHxwaITEiJSkrLi4uGB8zODMsNygtLisBCgoKDg0OGxAQGywkICU3NCwsNCwsLCwsLDQsLCwsLDQsLCwsLCwsLCwsNCwsLCwsLCwsLCwsLCwsLCwsLCwsLP/AABEIAOIA3wMBIgACEQEDEQH/xAAcAAACAgMBAQAAAAAAAAAAAAAABgQFAgMHCAH/xAA/EAABAgMFBQYDBwIGAwEAAAABAhEAAyEEBRIxQQZRYXGBEyKRobHwMsHRByNCUmJy4RTxFSQzgpKiU7LCc//EABkBAAIDAQAAAAAAAAAAAAAAAAADAQIEBf/EAC8RAAICAQQBAgQGAQUAAAAAAAABAhEDBBIhMUEiURMycfAjYYGhscHhQ1KR0fH/2gAMAwEAAhEDEQA/AO4wQQQAEaLZa0SkFcxQSkZk+6nhFdf20UqzBj35h+GWnMk5P+UHxOgMUMrZ+0W1YmW0lEr8MoOFN4/dhsz8Z/S0Klk52x5f8fUmiPadqrXbFqlXfLYChnKHw8ST3UU0ZSquwgl7CWpY/wAxb1qdiQAtTHgpa6j/AGiHiyWVEpARLSlCE0CUhgOgjdELFfzuyBITsXapZxSbct82WFeoXlwaNcy872spJmyP6lA1l4VHoEAL8UmHuCJ+CvDaLbmI1l+0uQSRMlLQoZhwSOYOE+UMN37UWSd8M1IO5Xd9aecT7bd8maGmykTB+tKVeohZvL7PbMtzJK5C/wBJKkvxSo0HBJTFWsq6aYXHyhuBj7HMFW+8LsUBOT2lnBAC0sUF6AFu8g8wKnWHu4L9lWtGKWaiiklnHhmOMWhlTdPhg4+UWkEEENKhBBBAAQQQQAEEEEABBBBAAQQQQAEEEEABBBBAB8JaphQtl/T7WtUm7mCU0mWlT4Bwl07yvdAQqMtqZqrTaEWBClJQRinqTnhzwPpRn/cniIZ7FZESkJly0hCEhkpGQ+p1fWF3vbS6RNUVdxbNSrP36zZx+KauqiTmzvhHnvJi7ggi6SSpEBBBBEgEEEEABBFLfO1VksxwzZox/wDjS6l9Up+HmWEKV5faiE/6cgAb5ywk/wDFDj/tFJTjHtlXJI6FarMiYhSJiQpCgQpJDgg745Vft2/4RapS7NNWJU4K7qu9gUnC4xH4kEKFFOXSS+TVN7/aJa5odE4S61TKAboognzhWt9+2i0YRNmzJmEuAvFQmlHcQnJJTXCI+L/tPQlw30m0IegWA6hpzHD09S27SWSUWmWiUkjTECfAOY49dlqSqUyjkGNajcd2Q8hFHOlo7T7uYFjWoxdKP1aFx1Mqprohz4s7VaPtAu9FTOP/AAWPBwHiMPtIsh+BFoX+2UfmRHIpU4AkhKcXNOP/ALqfxjdLtctS2M0oUM8aU+oz8YW9ZL2/v+CnxWdclbfSDnJtCeaE/JcTbPtfZVfiUnmk/J45Da7tnBOKWJMwbmUCeRSoiKgJmBLlE2W9QUTS3gqnnFI62cuU19/rYSyuPZ6Hs17yJnwzUHg7HwNYmx5jVek+XTErCdWD/wDIfWGrZnba0SmBnd3TtAcPjp7rGuOd1cl/wQtQn2dyghSunbqTMOGaMByxpOJB8KjwhqlTUqAUkhQORBcHqIdDJGfysemn0ZwQQRckIIIIACCCCABW2Js4V29pJJXNmKHJOIqbzbkkQ0wrXWldjtCpSg8icsmUsOwJrhO46cQARkWaYVh+WvKJYQQQQ0gIIIT9s9tE2bFKkNMntV/glcV71bk9TxhtJWyG6Lq/9oZFkTimqqfhQKrVyGg4lhHJ9qftJnzQUoJkoOSUFlH9y/iHTCOcKd63nMnTFEKVOnKLqUfluA0AiHb7r7KWVzi61fCmrPx3tGeWS3T4/kzyyN9Gn/ElqolWeiKf9szGf9IzKmA1/Clyo9VUifZLCmTJ7QhlkD9znJKE/mNKmI9rndkhyBjNEgmkt65b2r/eEPOt22H/AKJbfgmWCXiXglyUhQzJJVhH6j8IPBoL7tQs+FkdoS4K1US+5AG7U9N8SrvTMlplykpIVNeYtZNSkVNBUFW8t8UUm19p76EHJIy0rkBuH1hUMjnlUfH3/ZdSo23ReK5pVjZWpf4QMOTCKu9JapM44cSQ7pJoRvFNxpFjsmv75SO8nEAR0L++UMN8S5a5WBYqArAs6YTTfQsxeKzzfDz1XDIt8tkLZ++xOAlz0pUolhiZjTd4vzg2juAyQJ0kEI/GAXCToRrh55Qt2CQVKoWaoOsPFz28lPZzVYSzpeoUDRgemvKIy43gnux9eV9/aKOafpYr2IKV8BKFasWf/jFtcV6KkHslJxoUctQTqCc+Rifb9l1SvvJBJADqSNNS3DWKoSCtTnd48If6M8fdfuhfrgxxEhKkPgwv+YJIbcSKHkWMK942Y2dQXZZo7x7yAUkc23aMziGTZZE1SSMQdBFCrvEeHeHOL+dcUhSgVIrm1WPMa5xzox+Fkal1+zH7XONoSrsvaWpQMxBlE0UtHwE/qGkN12WyZI70tRY6prLV+5OnMZb4hXvstLNZQwFqgfCfHIwu2e0z7KvCAQBRSFfCf2nTpGjYp+rE6a8f5+0Ck4P1HZrm2gROZKmSvc/dP7T8vWLmOM2OclWKZJorNchRz4oOh14w67K7WomNLmK72QKqKHBW/n4xuw6h9T+/r/30aYTscYIII2DAggggAV7XYLTPvFClgpskgYkhx95Nw0U2dMWZ/Id5hoggiqjQBBBFBtltCLHJcN2q3EscdVEbkuOpA1iW0lbArNutrhZwZMpQ7UjvKz7MEf8AudBpnufjE1Uy0zMKCQj8SicyS5L6k/OMLxtip80oCiqpK1PVRzJfxrFjZ1YilMoESkmqsgpqMDqNHEYsmSXf2v8AJmlLcz4TKkJLZJd8s/1HUkxW2BS7TOE+YAEJLITxG4c2c/SMtppJUUpJZJcsBuoA8R1XqJQThQO6GSMu87vxA9SYyxTcbjzJim+aJ1uYzFTJgCgjuy0lmf4ioAZM7Pv8ol02T+onqMysuVUjeol26nySBFbMvNk07ysIxE/mNVHjVvEwx3ADLs4cAucag9SXxEk8gGHEZRGSMscW/PSIXfJNvG1hE4KWoBISoK3kFIduAIYDfCTMm9taCoggLVQcGo58ImbTTFrmjECABR9xLt8m5xEloZaH3pPSHaXBshu8tUS3+5d266O9KZwspdkmtflmesTbKglPZrLKACVDCMhmW0rXeRFpabAKF2KEEDc9CD5axiiwpmpK6YlJ7ynLhQADBsxSMkcm5LcxUoPoU7MOzm5OAopatRVMNyFIEySpqJ7qhTUNQcHB6RQ3nYOymFLuMwd/8vG+zzVEBL5ZEZvHSyYlkqSJa5Oi2JajUVSAAl6OTwbiRxipvTZ4pU8t1PU0GZOjBhlEq7Z0zsA6QWT5gippnllvi7kTipTYSCUgkH3lHMjvxO4milJUxXuWf2S6uHZ+HPhDXJtWOgLK0BqDTMGIlvukKS6fiApxHGKyRPXLIY1ToR5Q1wWb1LvyQrhwMQ1BFc206cIjW2yJnIwrAJ9IgWi+SSDhYjN6jJi3P6RPlrJSKVYFstNIRkxzx02MTUuBNnXeqWVg4kqBJQrQj59Ipps9aJjlwsF3+kO98WUqcMHLMRocs36wv37d6lJAFSnx6HxofpGzDqE36vIhwafB0jYnaHtZaELUCWZKt/6Tx3b/AFbY887OXyZC2VlkRu4iO37OXuJ8vMFQzP5h+b68Y3YpOL2S/Q1Y57lyW8EEEPGBBBBABhOmhCSpRZKQSScgAHJjzxt1tKq1WhagSH7qR+RAy6nM8SeEdM+1/aD+nsolJPfnFv8AaPqfIGOFypZ1BdQccePKEz5f0FZH4Pt1WUrmYASAfi5buMORWJaaUSAw6MwAGbxU7O2HCkzFAFSsuA1NeUG0UwhAQjQurh131ekYs34mTaK65KK+bYFzSUqJSGANd1c8qvGMiwqm99VE6aPwT5+EaJSASBxryhuk2ZBASGCkhjmac8tYbln8JJIpL8hLtlnwLbQejw6ISsoSUgEKwimQAD6De1eELe0bdsWDUAy3Q0bO2kzLP3iO66abgNeOR6wjVNvHGRFWY7QSAqSutUgK4llcNGf2IUJq3au6He8EgSJgPxGWaZlnYerQjdmOucM0PyMGPl32oTkpONKSQKYhmKN4vnvi0AwkEIYPwo5cmmVGik2SsyAgK/Gal+ZAw9C0MClYfiZlZZ1LV5b/ABjDlSjNqPQRVqyHtFd5XLBSA6HIrUuaj59YoLEoNDqizJLE1FfPXlCKoYJihuUfWNujyXFx9gmqdnQ9nSFSkkVai+PPy8Iu5K00UW3PubnCLc95KknUoUxI+j6w62ZYKRqFMfGvvlCM2PZO/DGwfBYJSMvHrC7eUopmh/7xZ2m0FJDP3siPmNRrvrFXbhMUcak03tQdMxDMK5sJckS1y93URPuu0OkIOaaP+k5RA7cUfPL3xjSmcUKdPsQzJBzjtfZROi4tvEgDfvpp4+UVM2XVlAKB1ar7uIZ6xZonBSQR1rv1HHKKy+lFKQoFiDuzGdfD1jHGDb2l7Ee+LEqVMJDkZjiModtjL5wdnMQaOy07lZf8VU6sYrbZLUo1AqAUtmNOsUFyWkSJ5Qo90ljuq9en0jVDJLJGvK/ciDpno+RNC0hSciHEbIVNhb0xoMslynL3xFfGGuOhjnujZqQQEwQufaDe39NYJywWUoYE81ULcQnEekWbpWBxvbO8/wCvvFTF5aDhH7Qfn6kx9ElJUVEBmYBskj2YrNnpThSzmos/viYs7esplrandNejeJpHOyybltQnvkj2eaky0JTUAAq3CtAeunCNV7SsMlWVKU3k6eAjZcksiWKNiJJO9qCnvKNe05Alpr3irfoBu8Ir/qqK9xbjfIvWRsYB3GGSyd1KjpWnoTwyHSI90XWAkLUAVKYj9Id/lG2XaCtCkIQwHdWosMtw1V6ROeSm2l47Ftc2Ll6TMS+Mb7knkLCQSylJBq2usaLxSRMIq59tDXY7sQhCAUOWGKurP6iG5JxhjSfkivSWU9CXxFLlwDXiW4NX0hDtaMMxSToSKVGeh1EPM+ZQEglnPCnseMJd5y2mEbhvhOifLQPstdn7YHANSnINnWhfmw6wxSLEZjrUokpUSlzR/iYjROjRQ7JSxiXkQw3HjDdZlBhRnGTHPMPw+sL1MtuR0EI8ki02hSZZKQnE1ASwdvMZeHGEReIqJOZPsQ69iCCXJABI0rm3EGElc51lWTkmG6Jdk5LLWVPxJSpq5F98OWzU8qlkE0SWFOucc8s86pAPGGrZS8AMSCSHyhuoj+GGN0+RyToc2flG7tIr02oAZu+u96RmqeKcaCOemPspr0seB1CqXY0Zjn4RX46cYZLWSpJTvcfSvh4wnzphHdIqCehFI24Juap+BUlTJItRHw1BPuukQLztK2rTlG6ROBcRnftnwywVfEWLeX8wxuKmk0Lvkl2JBUlJd0lCczkWY+Y84Vto7LhmpUkHcrUZAuDE26LwmApln4VPhprUuH0d/GL20ScQqATk7PTX5+JjG28Gaxi5XBnsFeOCaFb/AJGvl6x2ZJcOMjHCLnkGTNwnI1HLL3yjsuztpxyEnUd09P4aOjimnLjzyao9FnHKPt3vAhFnkj8RUs8CGSn1XHV44Z9rVoE29Uys+zQgEbqKmf8A1DcjqIT6KaxAISBoB4mmXMxje5PZ4W+NQD15n6RGtlqaYhBDAKBPGtItZtWKsgXy10jmtOLUn9Rf5GSBkwYAZZcg0UF9K7SeEjgnSpJ/tFpetpCEGj4nFDXL6D0ijuokzwTU1I5swi+GLVzKSGSctkKLEMCwG4fOIVyjulxVRKzSjnTnWN8yYESy50PXlXjCzKvBaCrs1EAlw9W8YpjxOcWkVZKVKx2tas0oUCSMhqPOGLtRV2/u38Qv7P4ilYGTjE7VB56xeMGIJBG4jKjxTOvVt9uChusigUZhQc+ZBhQv6k5TUrDbODJIAblSFDaNRM52bug+vvrFtL84eSdsvN+9A90LfOHOyTdTRzUM+n8Rz+47QETUKLtUFuI0bOrQ8WWdiFHSeTjJg75wateuwjwzK1dscSEpQU5EvUgmoA0I4xS265pqHUACBolyfSL2cog78gN/E190jcJlGz9+WULx55Y+izimI5msQcmiysFrwTAo6eEQdokgTS1M4iy7V3RRyKGOmmpxv3FHUpM0LSC/QEcx6RuK26inBvlWOZWO8ykhSXSQecPl125MyWkg95hiffma+8452bC8avwOjK+C4Stwxau6FbamTgmAgllB+uR+UXsqaNN5ip2ilKWnEMkAn6+XpFdPLbMmfRRKWUsoRLkBdqWFLYIQwLatXm8Vs2b3G1EWGzFoGGYkkOS+WjN8vONmduMHJdiYd0y1F2yksUd1SS4U5OmRESMDFyondy5DNifSNSFHJznkQ/R42KJJTk1R5P8AKOW5OXbHKgmSnSFtVJ8jnD9sVaPiQ+YCh0ofUQk2etKVcH0i+2HmntUVoUqHl/Eb9I+vy/sfDo6DHnnbFWK/LWeKfKRLT8o9DR552nS18279w85csxuzfIwmUt+HDMSreAfAxeWebjCVby/qIX9opvfSNyfUxO2emAo4g+Xy3RknG8SYvyR9oZYxJU74qeEQ7sSrtUYWcF65dYur8A7IlqkginED0ERbhs9Cs0DsPe6LxnWH9irLYZBw547/AH6Qr3vICJqgAwzpxhnCsvGuY0imv+QKL1OZfNvYhWnlU/qQQLst3ZEu7HP6trF9Y7fLUAQWL1B0cvXyy3iFeXLKiwqYarHZkoQlIAcVBar5vvcRfURh35Ks32yZgGNgQGCiM8PDxhUt89M2acsIDDizn1MM9vQVyljM4TwcjKFASxgxPV4rpku/PRDJVyKAnSnDjE3qPnDsuhBSwJbw5Dx6Rz2VOwkEZguOdDDzZVlSUKWMJArR6toActYNXHlSAkTVJOR1o2hz6cuMEtVdQ7nPXP6xhMU5DtufXFkaxrDVwtQ6HURhaLCztIWmOc6586U0FYqpC+9wiVft4CbMdLsHqcz4dfGIIIcR1sSagkxdcEkTGUYfdnbQVWdDsWcdBQPvOUc7mzji9IbLikz5aCMQZTFt29oTqqcEm+SY8DYq0CrcuXv5RjMXjSpJUzhiRuyo++K+goN/CkEi1MFEqDCpJo3PcI530GX7ilawUTFIJfCWJ37j4RsuO1hM5JJoe6d1cojzJnarWsBgo5ZxHKWcPUH+0dat0dr/AFM988HQUuFP7PM6RslzhhJzZR03KiHdt4CbKxmhFFAaFvZjdISORVnk8cpwadMevyLGzslyGYOf7xZ7ITmIO5/QxTBLpY0xBiRoGyiz2cQUrwndGzTdMfE6pHBdurOUXxbDosSVDrJSn1SY71HH/tZseG3omaTJCR1Qtb+S0xuzfIy0+jm94SVKmpC2qE1GTfKL+XIShYIpiGFuIqPJ4g3lJdCF6pI9+UWq01SeLjw9jrGOcrihKK6+B9yASXxfV/OJF3gdihsmc88z5xovysoncoedPnGy7/8ATQ2qfP2Yh8419QNoOSnyenBw8Vl+zAEhOukT7RPCJZJ3Gj58KeELM6YZiio5+xFsMLd+xWjZdkzDMFHcgebw0g6b/LM+kLlySgVYjkmGEEcHfP30iNRTmBsxjwz/AJhMvKXhmKSnJ3yb1huffU8IVL7nBU5RTwH184nTfMyDSlQxg5DED0eHdczpmBX0eOeTJjGsOn9T3EqZ3CXIHXw16QapfKD4JNuSpctSUhtx6u4/KXipXZlrWUqUUopiCTQ03+84skTDTXicm6Z6Vj4EBt+pO85E8IzKbiiKsqr8uVARjlunCKjeN/OFqH4ElJzyY0zppCjelgEs90kjIvvb0zjTp81+mT5B0QZVehHg8dFQoEUNA3KOeSU9IerjI/p0NUgF6uX6xXWLhMI90bsJoCqu/LX1ipv+3uDKQ5L940ZgItJqa6llDPPpTlEedd6phUcZQ+QbMBLVOdYy4mlJOQO+ihuq0kd1gRx+UYTpZK/eUbFyZkhbKGfgQ+hjPH3So6nLhlHSVJ7l5ENNM+3daFS5gIPBtDpWHeWrzyr8/CEy7bD2sxnYZk7qEw5y6AB3bVmHhGbVVuXuPxpkiSugbQAN0hj2flYpyR+k/OFmzCHLYuU88n8qf4+cW08fUaIDzHPvtksn+Xk2hv8ASmYVHciYAP8A3TLHWOgxW7R3WLVZZ0gt94ggPkFZpPRQB6RvkrVF2rRwS2JeSeDHziShPdS5d059IrVqUJa0lwQCCDmCMweNIm2CcFykkEZMfBvWOfL5RXkh32fuVDiPURouScezIywn+fEQX5NCZZSx7zMdMwY07PLZK/3D0hlfhFSVesoGUreNTnSFwYs9Iv73P3Sn3jTiIppi6ClNYvhbUSGb7qmgTHOW6GTtGbV60ELN3Skrmsfhzb+0MMtCZY7vmfrpCtQluINomAhx7b2YV73sagpSwO6S/EOdR4wyk7qCpiPbEY0KTvDfOK45bGAlzzDHcI+5DsQa7zQ5eWULc0RdbOzzhKNxfxh+oXoCRehYauldwA5CM5Sc6Hq/pGqUrXXzpu4VjahQOVaZn57457IRnKUQASaca+egjRet3dqgkGoFMqkbzBOnDEmXTvZGuYq0F7TsEp37wbDziYKSkqBoT5YaGrZqcVIKdwIfrlTnCyE1eJtjtKpZxILdKRuy498aF3THEco2ygx0eKe5Jc6csrKmSN29sgIvkymyEc+ePa6Hx5Vke03ciYXW5OSWPwjOFi8bKULKSXY+2hzlp8df7wp35aQuaop0oeLRp0rldeCuRJFpssqih1+Xzi8Brn747oXdmbQApSaOcuP0hh3xXNH8Rkw6Nt3hw+8+TmOh7DSO4te8gDp7EINil5AaZR1XZ+y9nIQNSHPWvo0atOuWx0SxgggjWXOF/aldBkW1ZTRFoBmJOmLJY497vH/9BCNcdrUiZhJYF3HED1jv/wBptwm1WNRQHmyfvEbyAO8nqnTelMedVsJ6SfhUQfH+YzyjTa9xUlTsur/swUjGMxny91iDcE/4kvUsR5j6RbEuCk5Gnk0K1hmmXNY5vhPj9WhWNtwcSrGC8ZBmJYKyy4mucUMq1NRVGpF/iJ9+98LV5pwTVca+NYMLv0shqybZZpMwFAxHUDXxi7NvALlCwTvFB1FIWLvtfZzAp6ZHlDSJlHDEHwiM3DVoijfKmOA/8R8Cf7cXcxoSQGAoOGUfJxJScJwq0IrCPJFCxeKGWsZd6NdlnGWrEK7xv+kZWh3Vid86u/nGnDrvjoVapkjRZLxQpL4sO8H5ROQ4bOu/SkQ7JZ5aUpCUjnRyecTUge8o58oq+CDGVYEOCXJFS5oTnV40XzY0lD/izG/y0iWFsRXPIaxKB3jPP1g3NNMKsSQN8b5dWEb71Q05Q9vnGViAKk4std26Ne7ixLHO4pZEhAy1brE4vECwXpKYJBbCABTpE2VNChR4wSu7NkapJMhX2tSZRKXc0oHhOQtvGH5aoSLySDNmFOT+esadM+4icq5smbOj7wq3A+Zhml1ha2fmBKylnxMOWZ8IaLOhzE5l6yYLgYNmrD2s1KdCa8hUx1AQs7D3cUSjMWO8vLgn+fkIZo14o7YmhBBBBDCQjgH2s7Gf084zZaWkzSVIbJK81IO4ZkcKfhMd/iFfF2S7TJXJmh0KHUHQjcQaxWUbIas8yWK24kJOZFFc4orz/wBRRZqv/MMu2ez82wWooWO6clD4Vpeihu4jQv1pryQ6MnKajlrGZLbL6imidd1oWpIJT1f1GkQr5sylnFR8gBuz8Yzua2DDh1HpEu0B2bfrlC3cJWg8C2iYwIIi6uCYSlTmgYCuUU0xBMwpapJFIYZEsJSwo0MzNba9yKJapkfETPf8xGK/PxgSvr70jJQEC/8A40neln5RVhcS70tHaKCUj4Xz36hukQCrON2K1FJhQ23RasaHZiKHjyixSw4f3iiuaWAmlXqanwIyi1SomM00t3BUmIIfjl0jO1qWUtLzP4noP5MRpYr79vE2WqF+S6VikpBxEF3Dud5dtc4lSfwgaecYXuv71TUyeM7DaGmJJGoz9Ye3wZ65obLrsaZaQTVRFX04CJypjRGMzrGpc2MtNs2KoqkbLZOXgOAOpqQmNWtPXrDPNnslSjkAYVpScSnOp9TGzTrhiJ8sY9npBwlRHxZch78ofNlbnM6YB+EVUdw3DiYprmu8rUmXLS+QSPenGOuXLdibPLCBU5qO8/TdFoR3ytjYRonISAAAGAoBH2CCNQwIIIIACCCCACl2s2ak2+QZM0NqhY+JCt43jeNfAx532h2ftFgm9jaE5v2cwPgmJ/Sd41SajwJ9RRCvi6ZNqlKkz5aZktWYO/eCKpUNCGIisoqSIas8iz0mWsLTlu+XIxcWe1pWHGW7dDztl9kk+ViVZCbRJzwH/WRy0mjkysgxzjl67KqWqoIILKBoQdxByPCEyhfZRo1W2WpC8W8uD59It7NawtNDXdGienEmhzimKGObERDipqn2QMqiCKxhMS+/o8VditC1EByoDMFvXWLQKEIlBxAh/wCFo0Kh1EVM6WUqIOYhlitvezlwpqZdeMNxTd0wNdz2ooWBUhVOsNDwmooQRmC8N1knpWlxBmXkhUyYgxmu0pQlyR73RGJozxjKlISXAD7znCFEkop0wlZKgQSXqG5Rvu9lTEhVA7/Noz2hZ0nUv5RDsmIrThzcH3wh9WrEuNMchNybKNZmDIRpeNiABU0bMwlRGtlbelrJPZjrx3DlFtsndHaEEJxqJZKRWu/3lGm5blm220FMlBL5nRKcnUdI7rstszKscsBPemMxX8k7h6+mtQ9O1fqEY27Puy9wCzIdTGaod47h+UcOOsXkEENSSVIcEEEESAQQQQAEEEEABBBBAARRbSbI2O3D/MSgVMwmJ7swf7hUjgXHCL2CADiF+fY5aJRKrHNTOT/45jIX0V8Cjx7sc5vzZydIW0+VMkKNO+k4Sf0r+Ff+0mPWsYTZYUClQCgcwQ4PMGK7fYrtPHtjl9mshWuW4xYgR6Kvn7OrttKWVZZcs6LkjslA7+4wVyUCIQ74+x2citlnpmJ/LN7q2/ckFKj0SIXPHfJDTOaAsHjG2S1KQQE+cW95bPWyzE9vZZyB+YJxo6rl4kjqYrf6gM473KFbKZUoQIuLiVRXp/EV88OonKrxZ3TOS2EsC9OMMkuCq7J61tUxiicMgcR4V/iN6ZcZkJQCSQAKmE0ixSX3ixJfJqAac4sLks+FGLVVekfbHc0+2THlSpixoUoUUgfuAbzjoezf2WzqGcRKHFlL6BJwpfe78Ia4uqRVJt2Ktms5UQACSaAAEkngBrDddH2cz7QQbQewkgvhoZq+mSBzc8I6Pcezlnso+6R3sitVVnroOAYRbReGKuWM2e5Bue6JNlliXIQEJ13qO9RNVHnE6CCGlwggggAIIIIACCCCAAggggAIIIIACCCCAAggggAIIIIACKW/7ls0xClzLPJWoZKVLQo+JDwQQMDg22NjloWcMtCeSQPQRFsdmQcLoScswIIIX5Fvs6TsvdUhQGKTKVzQk+ojoljuWzSwDLs8lH7ZaB6CCCLJIuiwgggixIQQQQAEEEEABBBBAAQQQQAf/9k=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" name="Рисунок 14" descr="http://159272.worldinp.web.hosting-test.net/wp-content/uploads/2012/07/%D1%8F%D1%80%D0%BA%D0%B8%D0%B5-%D0%BF%D0%BE%D0%BB%D0%BE%D1%81%D0%BA%D0%B8c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834" y="4443209"/>
            <a:ext cx="1798922" cy="1798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18" y="4168279"/>
            <a:ext cx="2167431" cy="1670728"/>
          </a:xfrm>
          <a:prstGeom prst="rect">
            <a:avLst/>
          </a:prstGeom>
        </p:spPr>
      </p:pic>
      <p:pic>
        <p:nvPicPr>
          <p:cNvPr id="16" name="Picture 2" descr="http://gifanimation.ru/images/cifry_new/arg-1-25-trans-y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42648"/>
            <a:ext cx="1955340" cy="1560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64224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9727" y="67044"/>
            <a:ext cx="8124273" cy="1143000"/>
          </a:xfrm>
        </p:spPr>
        <p:txBody>
          <a:bodyPr/>
          <a:lstStyle/>
          <a:p>
            <a:r>
              <a:rPr lang="ru-RU" sz="3200" b="1" dirty="0">
                <a:solidFill>
                  <a:prstClr val="black"/>
                </a:solidFill>
                <a:ea typeface="+mn-ea"/>
                <a:cs typeface="+mn-cs"/>
              </a:rPr>
              <a:t>А головне те, </a:t>
            </a:r>
            <a:r>
              <a:rPr lang="ru-RU" sz="3200" b="1" dirty="0" err="1">
                <a:solidFill>
                  <a:prstClr val="black"/>
                </a:solidFill>
                <a:ea typeface="+mn-ea"/>
                <a:cs typeface="+mn-cs"/>
              </a:rPr>
              <a:t>що</a:t>
            </a:r>
            <a:r>
              <a:rPr lang="ru-RU" sz="3200" b="1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200" b="1" dirty="0" err="1">
                <a:solidFill>
                  <a:prstClr val="black"/>
                </a:solidFill>
                <a:ea typeface="+mn-ea"/>
                <a:cs typeface="+mn-cs"/>
              </a:rPr>
              <a:t>цими</a:t>
            </a:r>
            <a:r>
              <a:rPr lang="ru-RU" sz="3200" b="1" dirty="0">
                <a:solidFill>
                  <a:prstClr val="black"/>
                </a:solidFill>
                <a:ea typeface="+mn-ea"/>
                <a:cs typeface="+mn-cs"/>
              </a:rPr>
              <a:t> плодами </a:t>
            </a:r>
            <a:r>
              <a:rPr lang="ru-RU" sz="3200" b="1" dirty="0" err="1">
                <a:solidFill>
                  <a:prstClr val="black"/>
                </a:solidFill>
                <a:ea typeface="+mn-ea"/>
                <a:cs typeface="+mn-cs"/>
              </a:rPr>
              <a:t>Одиниця</a:t>
            </a:r>
            <a:r>
              <a:rPr lang="ru-RU" sz="3200" b="1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200" b="1" dirty="0" err="1">
                <a:solidFill>
                  <a:prstClr val="black"/>
                </a:solidFill>
                <a:ea typeface="+mn-ea"/>
                <a:cs typeface="+mn-cs"/>
              </a:rPr>
              <a:t>може</a:t>
            </a:r>
            <a:r>
              <a:rPr lang="ru-RU" sz="3200" b="1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200" b="1" dirty="0" err="1">
                <a:solidFill>
                  <a:prstClr val="black"/>
                </a:solidFill>
                <a:ea typeface="+mn-ea"/>
                <a:cs typeface="+mn-cs"/>
              </a:rPr>
              <a:t>поділитися</a:t>
            </a:r>
            <a:r>
              <a:rPr lang="ru-RU" sz="3200" b="1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200" b="1" dirty="0" err="1">
                <a:solidFill>
                  <a:prstClr val="black"/>
                </a:solidFill>
                <a:ea typeface="+mn-ea"/>
                <a:cs typeface="+mn-cs"/>
              </a:rPr>
              <a:t>із</a:t>
            </a:r>
            <a:r>
              <a:rPr lang="ru-RU" sz="3200" b="1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200" b="1" dirty="0" err="1">
                <a:solidFill>
                  <a:prstClr val="black"/>
                </a:solidFill>
                <a:ea typeface="+mn-ea"/>
                <a:cs typeface="+mn-cs"/>
              </a:rPr>
              <a:t>сестрицями</a:t>
            </a:r>
            <a:r>
              <a:rPr lang="ru-RU" sz="3200" b="1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200" b="1" dirty="0" err="1">
                <a:solidFill>
                  <a:prstClr val="black"/>
                </a:solidFill>
                <a:ea typeface="+mn-ea"/>
                <a:cs typeface="+mn-cs"/>
              </a:rPr>
              <a:t>Одиницями</a:t>
            </a:r>
            <a:r>
              <a:rPr lang="ru-RU" sz="3200" b="1" dirty="0">
                <a:solidFill>
                  <a:prstClr val="black"/>
                </a:solidFill>
                <a:ea typeface="+mn-ea"/>
                <a:cs typeface="+mn-cs"/>
              </a:rPr>
              <a:t>.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b="1" dirty="0" smtClean="0"/>
              <a:t>Та от </a:t>
            </a:r>
            <a:r>
              <a:rPr lang="ru-RU" b="1" dirty="0" err="1" smtClean="0"/>
              <a:t>проспівав</a:t>
            </a:r>
            <a:r>
              <a:rPr lang="ru-RU" b="1" dirty="0" smtClean="0"/>
              <a:t> перший </a:t>
            </a:r>
            <a:r>
              <a:rPr lang="ru-RU" b="1" dirty="0" err="1" smtClean="0"/>
              <a:t>півень</a:t>
            </a:r>
            <a:r>
              <a:rPr lang="ru-RU" b="1" dirty="0" smtClean="0"/>
              <a:t> – </a:t>
            </a:r>
          </a:p>
          <a:p>
            <a:pPr marL="0" indent="0">
              <a:buNone/>
            </a:pPr>
            <a:r>
              <a:rPr lang="ru-RU" b="1" dirty="0" smtClean="0"/>
              <a:t>сон </a:t>
            </a:r>
            <a:r>
              <a:rPr lang="ru-RU" b="1" dirty="0" err="1" smtClean="0"/>
              <a:t>зник</a:t>
            </a:r>
            <a:r>
              <a:rPr lang="ru-RU" b="1" dirty="0" smtClean="0"/>
              <a:t>.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b="1" dirty="0" smtClean="0"/>
              <a:t>Пора </a:t>
            </a:r>
            <a:r>
              <a:rPr lang="ru-RU" b="1" dirty="0" err="1" smtClean="0">
                <a:solidFill>
                  <a:srgbClr val="FF0000"/>
                </a:solidFill>
              </a:rPr>
              <a:t>Одиниці</a:t>
            </a:r>
            <a:r>
              <a:rPr lang="ru-RU" b="1" dirty="0" smtClean="0"/>
              <a:t> до </a:t>
            </a:r>
            <a:r>
              <a:rPr lang="ru-RU" b="1" dirty="0" err="1" smtClean="0"/>
              <a:t>роботи</a:t>
            </a:r>
            <a:r>
              <a:rPr lang="ru-RU" b="1" dirty="0" smtClean="0"/>
              <a:t> </a:t>
            </a:r>
            <a:r>
              <a:rPr lang="ru-RU" b="1" dirty="0" err="1" smtClean="0"/>
              <a:t>братися</a:t>
            </a:r>
            <a:r>
              <a:rPr lang="ru-RU" b="1" dirty="0"/>
              <a:t>!</a:t>
            </a:r>
            <a:endParaRPr lang="ru-RU" altLang="ru-RU" b="1" dirty="0" smtClean="0"/>
          </a:p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C8097-0F79-44E0-8058-7C56C660D23B}" type="slidenum">
              <a:rPr lang="ru-RU" altLang="ru-RU" smtClean="0"/>
              <a:pPr/>
              <a:t>5</a:t>
            </a:fld>
            <a:endParaRPr lang="ru-RU" alt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904" y="3396501"/>
            <a:ext cx="2200275" cy="2076450"/>
          </a:xfrm>
          <a:prstGeom prst="rect">
            <a:avLst/>
          </a:prstGeom>
        </p:spPr>
      </p:pic>
      <p:pic>
        <p:nvPicPr>
          <p:cNvPr id="10" name="Picture 2" descr="http://gifanimation.ru/images/cifry_new/arg-1-25-trans-y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5216" y="-119167"/>
            <a:ext cx="1955340" cy="1560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gifanimation.ru/images/cifry_new/arg-1-25-trans-y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753" y="1246545"/>
            <a:ext cx="1955340" cy="1560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gifanimation.ru/images/cifry_new/arg-1-25-trans-y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392" y="1281472"/>
            <a:ext cx="1955340" cy="1560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://img-fotki.yandex.ru/get/22/klen20078.1/0_8ad6_18898049_L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827" y="1555767"/>
            <a:ext cx="2857500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03868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685800" y="1143000"/>
            <a:ext cx="4724400" cy="47244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24" name="Line 4"/>
          <p:cNvSpPr>
            <a:spLocks noChangeShapeType="1"/>
          </p:cNvSpPr>
          <p:nvPr/>
        </p:nvSpPr>
        <p:spPr bwMode="auto">
          <a:xfrm flipV="1">
            <a:off x="2971800" y="1143000"/>
            <a:ext cx="2438400" cy="21336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125" name="Line 5"/>
          <p:cNvSpPr>
            <a:spLocks noChangeShapeType="1"/>
          </p:cNvSpPr>
          <p:nvPr/>
        </p:nvSpPr>
        <p:spPr bwMode="auto">
          <a:xfrm flipH="1">
            <a:off x="2895600" y="1143000"/>
            <a:ext cx="2514600" cy="47244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127" name="Oval 7"/>
          <p:cNvSpPr>
            <a:spLocks noChangeArrowheads="1"/>
          </p:cNvSpPr>
          <p:nvPr/>
        </p:nvSpPr>
        <p:spPr bwMode="auto">
          <a:xfrm>
            <a:off x="2895600" y="3200400"/>
            <a:ext cx="152400" cy="152400"/>
          </a:xfrm>
          <a:prstGeom prst="ellipse">
            <a:avLst/>
          </a:prstGeom>
          <a:solidFill>
            <a:srgbClr val="F3151A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28" name="Oval 8"/>
          <p:cNvSpPr>
            <a:spLocks noChangeArrowheads="1"/>
          </p:cNvSpPr>
          <p:nvPr/>
        </p:nvSpPr>
        <p:spPr bwMode="auto">
          <a:xfrm>
            <a:off x="2819400" y="5715000"/>
            <a:ext cx="152400" cy="152400"/>
          </a:xfrm>
          <a:prstGeom prst="ellipse">
            <a:avLst/>
          </a:prstGeom>
          <a:solidFill>
            <a:srgbClr val="F3151A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129" name="Oval 9"/>
          <p:cNvSpPr>
            <a:spLocks noChangeArrowheads="1"/>
          </p:cNvSpPr>
          <p:nvPr/>
        </p:nvSpPr>
        <p:spPr bwMode="auto">
          <a:xfrm>
            <a:off x="5334000" y="1066800"/>
            <a:ext cx="152400" cy="152400"/>
          </a:xfrm>
          <a:prstGeom prst="ellipse">
            <a:avLst/>
          </a:prstGeom>
          <a:solidFill>
            <a:srgbClr val="F3151A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51466">
            <a:off x="2187575" y="2003425"/>
            <a:ext cx="3873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408977" y="1210035"/>
            <a:ext cx="33528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У </a:t>
            </a:r>
            <a:r>
              <a:rPr lang="ru-RU" b="1" dirty="0" err="1"/>
              <a:t>кожній</a:t>
            </a:r>
            <a:r>
              <a:rPr lang="ru-RU" b="1" dirty="0"/>
              <a:t> </a:t>
            </a:r>
            <a:r>
              <a:rPr lang="ru-RU" b="1" dirty="0" err="1"/>
              <a:t>клітинці</a:t>
            </a:r>
            <a:endParaRPr lang="ru-RU" b="1" dirty="0"/>
          </a:p>
          <a:p>
            <a:r>
              <a:rPr lang="ru-RU" b="1" dirty="0"/>
              <a:t>Цифра – знак</a:t>
            </a:r>
          </a:p>
          <a:p>
            <a:r>
              <a:rPr lang="ru-RU" b="1" dirty="0" err="1"/>
              <a:t>Свій</a:t>
            </a:r>
            <a:r>
              <a:rPr lang="ru-RU" b="1" dirty="0"/>
              <a:t> </a:t>
            </a:r>
            <a:r>
              <a:rPr lang="ru-RU" b="1" dirty="0" err="1"/>
              <a:t>неповторний</a:t>
            </a:r>
            <a:endParaRPr lang="ru-RU" b="1" dirty="0"/>
          </a:p>
          <a:p>
            <a:r>
              <a:rPr lang="ru-RU" b="1" dirty="0" err="1"/>
              <a:t>Долає</a:t>
            </a:r>
            <a:r>
              <a:rPr lang="ru-RU" b="1" dirty="0"/>
              <a:t> шлях.</a:t>
            </a:r>
          </a:p>
          <a:p>
            <a:r>
              <a:rPr lang="ru-RU" b="1" dirty="0" err="1"/>
              <a:t>Її</a:t>
            </a:r>
            <a:r>
              <a:rPr lang="ru-RU" b="1" dirty="0"/>
              <a:t> шляхом ми </a:t>
            </a:r>
            <a:r>
              <a:rPr lang="ru-RU" b="1" dirty="0" err="1" smtClean="0"/>
              <a:t>пройдемось</a:t>
            </a:r>
            <a:r>
              <a:rPr lang="ru-RU" b="1" dirty="0" smtClean="0"/>
              <a:t>,</a:t>
            </a:r>
            <a:endParaRPr lang="ru-RU" b="1" dirty="0"/>
          </a:p>
          <a:p>
            <a:r>
              <a:rPr lang="ru-RU" b="1" dirty="0" err="1" smtClean="0"/>
              <a:t>Писати</a:t>
            </a:r>
            <a:r>
              <a:rPr lang="ru-RU" b="1" dirty="0" smtClean="0"/>
              <a:t> </a:t>
            </a:r>
            <a:r>
              <a:rPr lang="ru-RU" b="1" dirty="0" err="1" smtClean="0"/>
              <a:t>одиничку</a:t>
            </a:r>
            <a:r>
              <a:rPr lang="ru-RU" b="1" dirty="0" smtClean="0"/>
              <a:t> </a:t>
            </a:r>
            <a:r>
              <a:rPr lang="ru-RU" b="1" dirty="0" err="1" smtClean="0"/>
              <a:t>навчимось</a:t>
            </a:r>
            <a:r>
              <a:rPr lang="ru-RU" b="1" dirty="0"/>
              <a:t>.</a:t>
            </a:r>
          </a:p>
          <a:p>
            <a:r>
              <a:rPr lang="ru-RU" b="1" dirty="0" err="1"/>
              <a:t>Одиниця</a:t>
            </a:r>
            <a:r>
              <a:rPr lang="ru-RU" b="1" dirty="0"/>
              <a:t>, як </a:t>
            </a:r>
            <a:r>
              <a:rPr lang="ru-RU" b="1" dirty="0" smtClean="0"/>
              <a:t>годиться,</a:t>
            </a:r>
            <a:endParaRPr lang="ru-RU" b="1" dirty="0"/>
          </a:p>
          <a:p>
            <a:r>
              <a:rPr lang="ru-RU" b="1" dirty="0"/>
              <a:t>Шлях </a:t>
            </a:r>
            <a:r>
              <a:rPr lang="ru-RU" b="1" dirty="0" err="1"/>
              <a:t>свій</a:t>
            </a:r>
            <a:r>
              <a:rPr lang="ru-RU" b="1" dirty="0"/>
              <a:t> </a:t>
            </a:r>
            <a:r>
              <a:rPr lang="ru-RU" b="1" dirty="0" err="1"/>
              <a:t>починає</a:t>
            </a:r>
            <a:endParaRPr lang="ru-RU" b="1" dirty="0"/>
          </a:p>
          <a:p>
            <a:r>
              <a:rPr lang="ru-RU" b="1" dirty="0"/>
              <a:t>З </a:t>
            </a:r>
            <a:r>
              <a:rPr lang="ru-RU" b="1" dirty="0" err="1"/>
              <a:t>середини</a:t>
            </a:r>
            <a:r>
              <a:rPr lang="ru-RU" b="1" dirty="0"/>
              <a:t> </a:t>
            </a:r>
            <a:r>
              <a:rPr lang="ru-RU" b="1" dirty="0" err="1"/>
              <a:t>клітини</a:t>
            </a:r>
            <a:r>
              <a:rPr lang="ru-RU" b="1" dirty="0"/>
              <a:t>.</a:t>
            </a:r>
          </a:p>
          <a:p>
            <a:r>
              <a:rPr lang="ru-RU" b="1" dirty="0" err="1"/>
              <a:t>Далі</a:t>
            </a:r>
            <a:r>
              <a:rPr lang="ru-RU" b="1" dirty="0"/>
              <a:t> у </a:t>
            </a:r>
            <a:r>
              <a:rPr lang="ru-RU" b="1" dirty="0" err="1"/>
              <a:t>верхній</a:t>
            </a:r>
            <a:r>
              <a:rPr lang="ru-RU" b="1" dirty="0"/>
              <a:t> </a:t>
            </a:r>
            <a:r>
              <a:rPr lang="ru-RU" b="1" dirty="0" err="1"/>
              <a:t>правий</a:t>
            </a:r>
            <a:endParaRPr lang="ru-RU" b="1" dirty="0"/>
          </a:p>
          <a:p>
            <a:r>
              <a:rPr lang="ru-RU" b="1" dirty="0" err="1"/>
              <a:t>Куточок</a:t>
            </a:r>
            <a:r>
              <a:rPr lang="ru-RU" b="1" dirty="0"/>
              <a:t> </a:t>
            </a:r>
            <a:r>
              <a:rPr lang="ru-RU" b="1" dirty="0" err="1"/>
              <a:t>клітинки</a:t>
            </a:r>
            <a:r>
              <a:rPr lang="ru-RU" b="1" dirty="0"/>
              <a:t> </a:t>
            </a:r>
            <a:r>
              <a:rPr lang="ru-RU" b="1" dirty="0" err="1"/>
              <a:t>мандрує</a:t>
            </a:r>
            <a:r>
              <a:rPr lang="ru-RU" b="1" dirty="0"/>
              <a:t>.</a:t>
            </a:r>
          </a:p>
          <a:p>
            <a:r>
              <a:rPr lang="ru-RU" b="1" dirty="0"/>
              <a:t>А </a:t>
            </a:r>
            <a:r>
              <a:rPr lang="ru-RU" b="1" dirty="0" err="1"/>
              <a:t>потім</a:t>
            </a:r>
            <a:r>
              <a:rPr lang="ru-RU" b="1" dirty="0"/>
              <a:t> на </a:t>
            </a:r>
            <a:r>
              <a:rPr lang="ru-RU" b="1" dirty="0" err="1"/>
              <a:t>нижню</a:t>
            </a:r>
            <a:r>
              <a:rPr lang="ru-RU" b="1" dirty="0"/>
              <a:t> </a:t>
            </a:r>
            <a:r>
              <a:rPr lang="ru-RU" b="1" dirty="0" err="1"/>
              <a:t>лінійку</a:t>
            </a:r>
            <a:endParaRPr lang="ru-RU" b="1" dirty="0"/>
          </a:p>
          <a:p>
            <a:r>
              <a:rPr lang="ru-RU" b="1" dirty="0"/>
              <a:t>На серединку </a:t>
            </a:r>
            <a:r>
              <a:rPr lang="ru-RU" b="1" dirty="0" err="1"/>
              <a:t>крокує</a:t>
            </a:r>
            <a:r>
              <a:rPr lang="ru-RU" b="1" dirty="0"/>
              <a:t>.</a:t>
            </a:r>
          </a:p>
          <a:p>
            <a:r>
              <a:rPr lang="ru-RU" b="1" dirty="0"/>
              <a:t>Тут і ми шлях </a:t>
            </a:r>
            <a:r>
              <a:rPr lang="ru-RU" b="1" dirty="0" err="1"/>
              <a:t>припиняємо</a:t>
            </a:r>
            <a:r>
              <a:rPr lang="ru-RU" b="1" dirty="0"/>
              <a:t>.</a:t>
            </a:r>
          </a:p>
          <a:p>
            <a:r>
              <a:rPr lang="ru-RU" b="1" dirty="0"/>
              <a:t>Першу </a:t>
            </a:r>
            <a:r>
              <a:rPr lang="ru-RU" b="1" dirty="0" err="1"/>
              <a:t>одиничку</a:t>
            </a:r>
            <a:r>
              <a:rPr lang="ru-RU" b="1" dirty="0"/>
              <a:t> </a:t>
            </a:r>
            <a:r>
              <a:rPr lang="ru-RU" b="1" dirty="0" err="1" smtClean="0"/>
              <a:t>вже</a:t>
            </a:r>
            <a:r>
              <a:rPr lang="ru-RU" b="1" smtClean="0"/>
              <a:t> маємо</a:t>
            </a:r>
            <a:r>
              <a:rPr lang="ru-RU" b="1" dirty="0"/>
              <a:t>.</a:t>
            </a:r>
          </a:p>
        </p:txBody>
      </p:sp>
      <p:pic>
        <p:nvPicPr>
          <p:cNvPr id="10" name="Picture 2" descr="http://gifanimation.ru/images/cifry_new/arg-1-25-trans-y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390" y="-139440"/>
            <a:ext cx="1556380" cy="124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29664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5578E-6 L 0.26458 -0.3168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29" y="-158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58 -0.31683 L -0.01042 0.38252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50" y="34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650A3-D7D3-45C9-8D72-17820809C6BB}" type="slidenum">
              <a:rPr lang="ru-RU" altLang="ru-RU" smtClean="0"/>
              <a:pPr/>
              <a:t>7</a:t>
            </a:fld>
            <a:endParaRPr lang="ru-RU" altLang="ru-RU"/>
          </a:p>
        </p:txBody>
      </p:sp>
      <p:pic>
        <p:nvPicPr>
          <p:cNvPr id="1026" name="Picture 2" descr="http://img-fotki.yandex.ru/get/8/marya-foygl.35/0_24b9a_a5bbe0bc_X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2708920"/>
            <a:ext cx="3463255" cy="349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83768" y="1556792"/>
            <a:ext cx="4464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МОЛОДЦІ !</a:t>
            </a:r>
            <a:endParaRPr lang="ru-RU" sz="4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75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TC103457496[[fn=Параллакс]]</Template>
  <TotalTime>134</TotalTime>
  <Words>211</Words>
  <Application>Microsoft Office PowerPoint</Application>
  <PresentationFormat>Экран (4:3)</PresentationFormat>
  <Paragraphs>45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Times New Roman</vt:lpstr>
      <vt:lpstr>Тема Office</vt:lpstr>
      <vt:lpstr>Презентация PowerPoint</vt:lpstr>
      <vt:lpstr>Ось клітинка – хатинка Одиниці. У цій хатинці одна кімната. Усе у ній на своєму місці.</vt:lpstr>
      <vt:lpstr>Презентация PowerPoint</vt:lpstr>
      <vt:lpstr>Презентация PowerPoint</vt:lpstr>
      <vt:lpstr>А головне те, що цими плодами Одиниця може поділитися із сестрицями Одиницями.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Казки про цифри</dc:title>
  <dc:creator>Margarita</dc:creator>
  <cp:lastModifiedBy>Margarita</cp:lastModifiedBy>
  <cp:revision>19</cp:revision>
  <dcterms:created xsi:type="dcterms:W3CDTF">2014-10-04T13:00:16Z</dcterms:created>
  <dcterms:modified xsi:type="dcterms:W3CDTF">2014-12-04T17:29:27Z</dcterms:modified>
</cp:coreProperties>
</file>