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11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3164"/>
    <a:srgbClr val="225B5F"/>
    <a:srgbClr val="E6E6E6"/>
    <a:srgbClr val="0F1722"/>
    <a:srgbClr val="348151"/>
    <a:srgbClr val="1B2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222" y="96"/>
      </p:cViewPr>
      <p:guideLst>
        <p:guide orient="horz" pos="2160"/>
        <p:guide pos="3840"/>
        <p:guide orient="horz" pos="311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05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>
            <a:extLst>
              <a:ext uri="{FF2B5EF4-FFF2-40B4-BE49-F238E27FC236}">
                <a16:creationId xmlns:a16="http://schemas.microsoft.com/office/drawing/2014/main" id="{5E4FC509-A25D-4AC1-956B-244FAC61AF2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F1EDCBDF-04F2-4646-A118-9A2CBABEDF9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475D3F2-E044-4CAF-8E8B-6DE12CFFA89B}" type="datetime1">
              <a:rPr lang="uk-UA" smtClean="0"/>
              <a:t>04.01.2023</a:t>
            </a:fld>
            <a:endParaRPr lang="uk-UA" dirty="0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5BD4EF4-9023-4CAF-937E-F78CF009DBD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C0300887-CA61-4CEF-BD28-E51D6F957D7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A00C303-0EDA-42E1-9745-6C6A39A7B5C4}" type="slidenum">
              <a:rPr lang="uk-UA" smtClean="0"/>
              <a:t>‹№›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1676646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 noProof="0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9AA573-4FA9-4EBE-9562-3CA59976C3DF}" type="datetime1">
              <a:rPr lang="uk-UA" smtClean="0"/>
              <a:pPr/>
              <a:t>04.01.2023</a:t>
            </a:fld>
            <a:endParaRPr lang="uk-UA" dirty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uk-UA" noProof="0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FC40A10-6036-4879-816D-55C01FC94846}" type="slidenum">
              <a:rPr lang="uk-UA" noProof="0" smtClean="0"/>
              <a:t>‹№›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76573961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uk-UA" smtClean="0"/>
              <a:t>1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48339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uk-UA" smtClean="0"/>
              <a:t>12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48170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й слайд з емблемо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278196A9-689D-4410-BFC0-7ACB19755A0C}"/>
              </a:ext>
            </a:extLst>
          </p:cNvPr>
          <p:cNvSpPr/>
          <p:nvPr userDrawn="1"/>
        </p:nvSpPr>
        <p:spPr>
          <a:xfrm>
            <a:off x="0" y="0"/>
            <a:ext cx="12192000" cy="4416552"/>
          </a:xfrm>
          <a:prstGeom prst="rect">
            <a:avLst/>
          </a:prstGeom>
          <a:blipFill>
            <a:blip r:embed="rId2"/>
            <a:srcRect/>
            <a:stretch>
              <a:fillRect l="-842" r="-84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9BFEAD-57CF-438A-8084-C5AC7F47E5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462986"/>
            <a:ext cx="9144000" cy="1786094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uk-UA" noProof="0" dirty="0"/>
              <a:t>КЛАЦНІТЬ, ЩОБ ЗМІНИТИ СТИЛЬ ЗРАЗКА 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E17A3CB-B083-4E49-9123-A5E47559D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8C4102C-4609-416C-A808-0FFE0051D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D7BCC5D-6F2C-472F-BD4C-4096793DF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7BE854BB-FA44-4CAB-85DF-F5C412560348}"/>
              </a:ext>
            </a:extLst>
          </p:cNvPr>
          <p:cNvSpPr/>
          <p:nvPr userDrawn="1"/>
        </p:nvSpPr>
        <p:spPr>
          <a:xfrm>
            <a:off x="0" y="4416552"/>
            <a:ext cx="12192000" cy="2441448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389BFFF1-5465-4317-B9DB-C23A5B1D76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34696"/>
            <a:ext cx="9144000" cy="459798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800" b="1">
                <a:latin typeface="+mn-lt"/>
                <a:cs typeface="Segoe UI Semibold" panose="020B07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 noProof="0"/>
              <a:t>Клацніть, щоб редагувати стиль зразка підзаголовка</a:t>
            </a:r>
            <a:endParaRPr lang="uk-UA" noProof="0" dirty="0"/>
          </a:p>
        </p:txBody>
      </p:sp>
      <p:sp>
        <p:nvSpPr>
          <p:cNvPr id="10" name="Місце для зображення 9">
            <a:extLst>
              <a:ext uri="{FF2B5EF4-FFF2-40B4-BE49-F238E27FC236}">
                <a16:creationId xmlns:a16="http://schemas.microsoft.com/office/drawing/2014/main" id="{EA313B4B-5B98-4B33-885A-DF7669E72D7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55336" y="1172982"/>
            <a:ext cx="1481328" cy="7589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5" name="Група 14">
            <a:extLst>
              <a:ext uri="{FF2B5EF4-FFF2-40B4-BE49-F238E27FC236}">
                <a16:creationId xmlns:a16="http://schemas.microsoft.com/office/drawing/2014/main" id="{676B4374-8F24-43DE-860D-E5C6EA850AB4}"/>
              </a:ext>
            </a:extLst>
          </p:cNvPr>
          <p:cNvGrpSpPr/>
          <p:nvPr userDrawn="1"/>
        </p:nvGrpSpPr>
        <p:grpSpPr>
          <a:xfrm>
            <a:off x="4000267" y="2253996"/>
            <a:ext cx="4208399" cy="100584"/>
            <a:chOff x="4012694" y="2253996"/>
            <a:chExt cx="4208399" cy="100584"/>
          </a:xfrm>
        </p:grpSpPr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id="{585C7755-9394-4129-AB48-1AC32DA80C75}"/>
                </a:ext>
              </a:extLst>
            </p:cNvPr>
            <p:cNvSpPr/>
            <p:nvPr userDrawn="1"/>
          </p:nvSpPr>
          <p:spPr>
            <a:xfrm>
              <a:off x="4012694" y="2253996"/>
              <a:ext cx="100584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64C71ABE-575A-48CF-82B1-EDE8535F3993}"/>
                </a:ext>
              </a:extLst>
            </p:cNvPr>
            <p:cNvCxnSpPr/>
            <p:nvPr userDrawn="1"/>
          </p:nvCxnSpPr>
          <p:spPr>
            <a:xfrm>
              <a:off x="4098120" y="2307679"/>
              <a:ext cx="4016907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E3C1EA63-78B2-4715-B4DC-63D98AC7F354}"/>
                </a:ext>
              </a:extLst>
            </p:cNvPr>
            <p:cNvSpPr/>
            <p:nvPr userDrawn="1"/>
          </p:nvSpPr>
          <p:spPr>
            <a:xfrm>
              <a:off x="8120509" y="2253996"/>
              <a:ext cx="100584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</p:grpSp>
      <p:grpSp>
        <p:nvGrpSpPr>
          <p:cNvPr id="16" name="Група 15">
            <a:extLst>
              <a:ext uri="{FF2B5EF4-FFF2-40B4-BE49-F238E27FC236}">
                <a16:creationId xmlns:a16="http://schemas.microsoft.com/office/drawing/2014/main" id="{E9BB74A1-0BEA-4AD8-8138-0641A45D8B40}"/>
              </a:ext>
            </a:extLst>
          </p:cNvPr>
          <p:cNvGrpSpPr/>
          <p:nvPr userDrawn="1"/>
        </p:nvGrpSpPr>
        <p:grpSpPr>
          <a:xfrm>
            <a:off x="4652581" y="5305363"/>
            <a:ext cx="2886839" cy="100584"/>
            <a:chOff x="3631690" y="2253996"/>
            <a:chExt cx="5028467" cy="100584"/>
          </a:xfrm>
        </p:grpSpPr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73D0026E-5270-4C52-A1AF-5631E8192DCD}"/>
                </a:ext>
              </a:extLst>
            </p:cNvPr>
            <p:cNvSpPr/>
            <p:nvPr userDrawn="1"/>
          </p:nvSpPr>
          <p:spPr>
            <a:xfrm>
              <a:off x="3631690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  <p:cxnSp>
          <p:nvCxnSpPr>
            <p:cNvPr id="18" name="Пряма сполучна лінія 17">
              <a:extLst>
                <a:ext uri="{FF2B5EF4-FFF2-40B4-BE49-F238E27FC236}">
                  <a16:creationId xmlns:a16="http://schemas.microsoft.com/office/drawing/2014/main" id="{A6085D92-5F70-4097-A2FF-C15B13788D08}"/>
                </a:ext>
              </a:extLst>
            </p:cNvPr>
            <p:cNvCxnSpPr/>
            <p:nvPr userDrawn="1"/>
          </p:nvCxnSpPr>
          <p:spPr>
            <a:xfrm>
              <a:off x="3681984" y="2307679"/>
              <a:ext cx="4828032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BE68EB6C-48D0-4EBF-8541-926D16790F52}"/>
                </a:ext>
              </a:extLst>
            </p:cNvPr>
            <p:cNvSpPr/>
            <p:nvPr userDrawn="1"/>
          </p:nvSpPr>
          <p:spPr>
            <a:xfrm>
              <a:off x="8484578" y="2253996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42463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озділу із зображення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зображення 7">
            <a:extLst>
              <a:ext uri="{FF2B5EF4-FFF2-40B4-BE49-F238E27FC236}">
                <a16:creationId xmlns:a16="http://schemas.microsoft.com/office/drawing/2014/main" id="{C799DC18-D353-427C-B849-0204F13D9B3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83300" cy="685800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45015858-8549-49EA-BB83-070E0D9D4890}"/>
              </a:ext>
            </a:extLst>
          </p:cNvPr>
          <p:cNvSpPr/>
          <p:nvPr userDrawn="1"/>
        </p:nvSpPr>
        <p:spPr>
          <a:xfrm>
            <a:off x="6083808" y="0"/>
            <a:ext cx="6108192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6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06FBAC-B8FD-4768-B682-E0B93BA331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9768" y="2133599"/>
            <a:ext cx="4618957" cy="2492461"/>
          </a:xfrm>
        </p:spPr>
        <p:txBody>
          <a:bodyPr lIns="0" tIns="0" rIns="0" bIns="0" rtlCol="0" anchor="b" anchorCtr="0">
            <a:noAutofit/>
          </a:bodyPr>
          <a:lstStyle>
            <a:lvl1pPr>
              <a:defRPr sz="6000"/>
            </a:lvl1pPr>
          </a:lstStyle>
          <a:p>
            <a:pPr rtl="0"/>
            <a:r>
              <a:rPr lang="uk-UA" noProof="0" dirty="0"/>
              <a:t>ЗАГОЛОВОК</a:t>
            </a:r>
            <a:br>
              <a:rPr lang="uk-UA" noProof="0" dirty="0"/>
            </a:br>
            <a:r>
              <a:rPr lang="uk-UA" noProof="0" dirty="0"/>
              <a:t>ПРЕЗЕНТАЦІЇ</a:t>
            </a:r>
            <a:br>
              <a:rPr lang="uk-UA" noProof="0" dirty="0"/>
            </a:br>
            <a:r>
              <a:rPr lang="uk-UA" noProof="0" dirty="0"/>
              <a:t>СЛАЙДА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472534F-03A6-408A-9BF1-303D0A440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A24E181-0C50-4F43-A5A7-6FDD1500C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3A749CC-EB55-4FEF-AA4C-9A9C6E2AA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grpSp>
        <p:nvGrpSpPr>
          <p:cNvPr id="9" name="Група 8">
            <a:extLst>
              <a:ext uri="{FF2B5EF4-FFF2-40B4-BE49-F238E27FC236}">
                <a16:creationId xmlns:a16="http://schemas.microsoft.com/office/drawing/2014/main" id="{6F3E26A6-6962-4A35-AA86-805537D45296}"/>
              </a:ext>
            </a:extLst>
          </p:cNvPr>
          <p:cNvGrpSpPr/>
          <p:nvPr userDrawn="1"/>
        </p:nvGrpSpPr>
        <p:grpSpPr>
          <a:xfrm>
            <a:off x="6769768" y="1947412"/>
            <a:ext cx="4238887" cy="102440"/>
            <a:chOff x="3631690" y="2252140"/>
            <a:chExt cx="7383543" cy="102440"/>
          </a:xfrm>
        </p:grpSpPr>
        <p:sp>
          <p:nvSpPr>
            <p:cNvPr id="10" name="Овал 9">
              <a:extLst>
                <a:ext uri="{FF2B5EF4-FFF2-40B4-BE49-F238E27FC236}">
                  <a16:creationId xmlns:a16="http://schemas.microsoft.com/office/drawing/2014/main" id="{681504C4-12AC-4251-8E47-0089784BDB9B}"/>
                </a:ext>
              </a:extLst>
            </p:cNvPr>
            <p:cNvSpPr/>
            <p:nvPr userDrawn="1"/>
          </p:nvSpPr>
          <p:spPr>
            <a:xfrm>
              <a:off x="3631690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  <p:cxnSp>
          <p:nvCxnSpPr>
            <p:cNvPr id="11" name="Пряма сполучна лінія 10">
              <a:extLst>
                <a:ext uri="{FF2B5EF4-FFF2-40B4-BE49-F238E27FC236}">
                  <a16:creationId xmlns:a16="http://schemas.microsoft.com/office/drawing/2014/main" id="{192040D0-01C2-4643-8F84-3B8F334E545C}"/>
                </a:ext>
              </a:extLst>
            </p:cNvPr>
            <p:cNvCxnSpPr/>
            <p:nvPr userDrawn="1"/>
          </p:nvCxnSpPr>
          <p:spPr>
            <a:xfrm>
              <a:off x="3681984" y="2307679"/>
              <a:ext cx="7285544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7ED601E9-2BFC-460B-A2A8-69A787A4988E}"/>
                </a:ext>
              </a:extLst>
            </p:cNvPr>
            <p:cNvSpPr/>
            <p:nvPr userDrawn="1"/>
          </p:nvSpPr>
          <p:spPr>
            <a:xfrm>
              <a:off x="10839654" y="2252140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</p:grpSp>
      <p:grpSp>
        <p:nvGrpSpPr>
          <p:cNvPr id="13" name="Група 12">
            <a:extLst>
              <a:ext uri="{FF2B5EF4-FFF2-40B4-BE49-F238E27FC236}">
                <a16:creationId xmlns:a16="http://schemas.microsoft.com/office/drawing/2014/main" id="{BB49A8A6-FEDB-4D20-B581-A84DB8EFE977}"/>
              </a:ext>
            </a:extLst>
          </p:cNvPr>
          <p:cNvGrpSpPr/>
          <p:nvPr userDrawn="1"/>
        </p:nvGrpSpPr>
        <p:grpSpPr>
          <a:xfrm>
            <a:off x="6769768" y="4654084"/>
            <a:ext cx="4281224" cy="100584"/>
            <a:chOff x="3631690" y="2253996"/>
            <a:chExt cx="7457278" cy="100584"/>
          </a:xfrm>
        </p:grpSpPr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C2F65998-5EC3-446A-8307-1CF81A348CE3}"/>
                </a:ext>
              </a:extLst>
            </p:cNvPr>
            <p:cNvSpPr/>
            <p:nvPr userDrawn="1"/>
          </p:nvSpPr>
          <p:spPr>
            <a:xfrm>
              <a:off x="3631690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  <p:cxnSp>
          <p:nvCxnSpPr>
            <p:cNvPr id="15" name="Пряма сполучна лінія 14">
              <a:extLst>
                <a:ext uri="{FF2B5EF4-FFF2-40B4-BE49-F238E27FC236}">
                  <a16:creationId xmlns:a16="http://schemas.microsoft.com/office/drawing/2014/main" id="{7CC5D776-F60A-4A0C-AA7C-EFACDA2CEA88}"/>
                </a:ext>
              </a:extLst>
            </p:cNvPr>
            <p:cNvCxnSpPr/>
            <p:nvPr userDrawn="1"/>
          </p:nvCxnSpPr>
          <p:spPr>
            <a:xfrm>
              <a:off x="3681984" y="2307679"/>
              <a:ext cx="7285543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AEAFE309-55C5-409C-92ED-748307C74318}"/>
                </a:ext>
              </a:extLst>
            </p:cNvPr>
            <p:cNvSpPr/>
            <p:nvPr userDrawn="1"/>
          </p:nvSpPr>
          <p:spPr>
            <a:xfrm>
              <a:off x="10913389" y="2253996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7" name="Підзаголовок 2">
            <a:extLst>
              <a:ext uri="{FF2B5EF4-FFF2-40B4-BE49-F238E27FC236}">
                <a16:creationId xmlns:a16="http://schemas.microsoft.com/office/drawing/2014/main" id="{5B77B20B-76F5-4912-803D-5709F730D4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69767" y="4889444"/>
            <a:ext cx="4618957" cy="590626"/>
          </a:xfrm>
        </p:spPr>
        <p:txBody>
          <a:bodyPr lIns="0" tIns="0" rIns="0" bIns="0" rtlCol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800" b="1">
                <a:latin typeface="+mn-lt"/>
                <a:cs typeface="Segoe UI Semibold" panose="020B07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 noProof="0"/>
              <a:t>Клацніть, щоб редагувати стиль зразка підзаголовка</a:t>
            </a:r>
            <a:endParaRPr lang="uk-UA" noProof="0" dirty="0"/>
          </a:p>
        </p:txBody>
      </p:sp>
      <p:sp>
        <p:nvSpPr>
          <p:cNvPr id="18" name="Місце для зображення 9">
            <a:extLst>
              <a:ext uri="{FF2B5EF4-FFF2-40B4-BE49-F238E27FC236}">
                <a16:creationId xmlns:a16="http://schemas.microsoft.com/office/drawing/2014/main" id="{4293BA4F-7776-4C41-BE4F-7247935D5C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06368" y="3079602"/>
            <a:ext cx="1481328" cy="7589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90769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і вміст із зображення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2091023"/>
            <a:ext cx="5021940" cy="8043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3244567"/>
            <a:ext cx="4205904" cy="569085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11" name="Місце для зображення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5" name="Група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2993948"/>
            <a:ext cx="2596196" cy="100800"/>
            <a:chOff x="0" y="3240138"/>
            <a:chExt cx="2596196" cy="100800"/>
          </a:xfrm>
        </p:grpSpPr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/>
            <p:nvPr userDrawn="1"/>
          </p:nvCxnSpPr>
          <p:spPr>
            <a:xfrm>
              <a:off x="0" y="3290538"/>
              <a:ext cx="2506133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2495396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6" name="Місце для тексту 2">
            <a:extLst>
              <a:ext uri="{FF2B5EF4-FFF2-40B4-BE49-F238E27FC236}">
                <a16:creationId xmlns:a16="http://schemas.microsoft.com/office/drawing/2014/main" id="{BB522941-5C7D-4701-9AD7-BB4C11C6EBCE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815720" y="3869349"/>
            <a:ext cx="4215201" cy="132833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Місце для зображення 7">
            <a:extLst>
              <a:ext uri="{FF2B5EF4-FFF2-40B4-BE49-F238E27FC236}">
                <a16:creationId xmlns:a16="http://schemas.microsoft.com/office/drawing/2014/main" id="{DE71F7A0-F439-470D-A1B8-556C960D112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03003" y="2490534"/>
            <a:ext cx="6083300" cy="25877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53996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із заголовком, зображенням і вмі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94591" y="1090118"/>
            <a:ext cx="4494133" cy="8043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sp>
        <p:nvSpPr>
          <p:cNvPr id="9" name="Місце для тексту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94591" y="2243662"/>
            <a:ext cx="4473108" cy="569085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924675" y="1993043"/>
            <a:ext cx="5267325" cy="100800"/>
            <a:chOff x="0" y="3240138"/>
            <a:chExt cx="3434400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/>
            <p:nvPr userDrawn="1"/>
          </p:nvCxnSpPr>
          <p:spPr>
            <a:xfrm>
              <a:off x="0" y="3290538"/>
              <a:ext cx="3384000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368676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4" name="Місце для тексту 2">
            <a:extLst>
              <a:ext uri="{FF2B5EF4-FFF2-40B4-BE49-F238E27FC236}">
                <a16:creationId xmlns:a16="http://schemas.microsoft.com/office/drawing/2014/main" id="{BE12A846-0DFC-435B-BAE9-D90C353E034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894591" y="2868443"/>
            <a:ext cx="4482996" cy="2432603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2" name="Місце для зображення 7">
            <a:extLst>
              <a:ext uri="{FF2B5EF4-FFF2-40B4-BE49-F238E27FC236}">
                <a16:creationId xmlns:a16="http://schemas.microsoft.com/office/drawing/2014/main" id="{F0861AA2-8248-462C-B6D8-FFD829F41ED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854411" y="1472184"/>
            <a:ext cx="3246204" cy="5385816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24763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із заголовком і вмістом 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2219359"/>
            <a:ext cx="5021940" cy="8043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11" name="Місце для зображення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5" name="Група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3122284"/>
            <a:ext cx="2697798" cy="100800"/>
            <a:chOff x="0" y="3240138"/>
            <a:chExt cx="2697798" cy="100800"/>
          </a:xfrm>
        </p:grpSpPr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/>
            <p:nvPr userDrawn="1"/>
          </p:nvCxnSpPr>
          <p:spPr>
            <a:xfrm>
              <a:off x="0" y="3290538"/>
              <a:ext cx="2607733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2596998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7" name="Овал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Місце для тексту 2">
            <a:extLst>
              <a:ext uri="{FF2B5EF4-FFF2-40B4-BE49-F238E27FC236}">
                <a16:creationId xmlns:a16="http://schemas.microsoft.com/office/drawing/2014/main" id="{4C9D5785-B116-4BE7-AC26-5CD6481FFA6A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815720" y="3392200"/>
            <a:ext cx="5009495" cy="2210173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23" name="Місце для зображення 7">
            <a:extLst>
              <a:ext uri="{FF2B5EF4-FFF2-40B4-BE49-F238E27FC236}">
                <a16:creationId xmlns:a16="http://schemas.microsoft.com/office/drawing/2014/main" id="{278C2B8F-0B29-449C-AFFD-42BB56FA159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08356" y="-20834"/>
            <a:ext cx="5245444" cy="5385816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310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вмісту з піктограм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00317" y="707529"/>
            <a:ext cx="4494133" cy="569086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sp>
        <p:nvSpPr>
          <p:cNvPr id="9" name="Місце для тексту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400317" y="1625821"/>
            <a:ext cx="4473108" cy="569085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430402" y="1375202"/>
            <a:ext cx="5761598" cy="100800"/>
            <a:chOff x="-322276" y="3240138"/>
            <a:chExt cx="3756676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322276" y="3290538"/>
              <a:ext cx="3706276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368676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4" name="Місце для тексту 2">
            <a:extLst>
              <a:ext uri="{FF2B5EF4-FFF2-40B4-BE49-F238E27FC236}">
                <a16:creationId xmlns:a16="http://schemas.microsoft.com/office/drawing/2014/main" id="{BE12A846-0DFC-435B-BAE9-D90C353E034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2920469" y="3291840"/>
            <a:ext cx="2670048" cy="64008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4" name="Місце для зображення 3">
            <a:extLst>
              <a:ext uri="{FF2B5EF4-FFF2-40B4-BE49-F238E27FC236}">
                <a16:creationId xmlns:a16="http://schemas.microsoft.com/office/drawing/2014/main" id="{1EDA47E0-9B2C-45BF-A34A-E7069690AEF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090460" y="3273552"/>
            <a:ext cx="640080" cy="65836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9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22" name="Місце для тексту 2">
            <a:extLst>
              <a:ext uri="{FF2B5EF4-FFF2-40B4-BE49-F238E27FC236}">
                <a16:creationId xmlns:a16="http://schemas.microsoft.com/office/drawing/2014/main" id="{F2ACDD32-C1AB-4359-B055-2F910492987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831850" y="3291840"/>
            <a:ext cx="1209357" cy="640080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стилі тексту</a:t>
            </a:r>
          </a:p>
        </p:txBody>
      </p:sp>
      <p:sp>
        <p:nvSpPr>
          <p:cNvPr id="23" name="Місце для тексту 2">
            <a:extLst>
              <a:ext uri="{FF2B5EF4-FFF2-40B4-BE49-F238E27FC236}">
                <a16:creationId xmlns:a16="http://schemas.microsoft.com/office/drawing/2014/main" id="{C7A796C4-1255-4B26-B034-EFB1284B77EB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2920469" y="4427608"/>
            <a:ext cx="2670048" cy="64008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24" name="Місце для зображення 3">
            <a:extLst>
              <a:ext uri="{FF2B5EF4-FFF2-40B4-BE49-F238E27FC236}">
                <a16:creationId xmlns:a16="http://schemas.microsoft.com/office/drawing/2014/main" id="{7F406E84-6EA1-4D34-8016-6A41F065FF7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090460" y="4409320"/>
            <a:ext cx="640080" cy="65836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9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25" name="Місце для тексту 2">
            <a:extLst>
              <a:ext uri="{FF2B5EF4-FFF2-40B4-BE49-F238E27FC236}">
                <a16:creationId xmlns:a16="http://schemas.microsoft.com/office/drawing/2014/main" id="{7965133B-076D-4FAD-8D2A-C24FE2619C80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831850" y="4427608"/>
            <a:ext cx="1209357" cy="640080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стилі тексту</a:t>
            </a:r>
          </a:p>
        </p:txBody>
      </p:sp>
      <p:sp>
        <p:nvSpPr>
          <p:cNvPr id="26" name="Місце для тексту 2">
            <a:extLst>
              <a:ext uri="{FF2B5EF4-FFF2-40B4-BE49-F238E27FC236}">
                <a16:creationId xmlns:a16="http://schemas.microsoft.com/office/drawing/2014/main" id="{CABE6307-1A20-419D-A352-17FF0286600B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8549426" y="3291840"/>
            <a:ext cx="2670048" cy="64008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27" name="Місце для зображення 3">
            <a:extLst>
              <a:ext uri="{FF2B5EF4-FFF2-40B4-BE49-F238E27FC236}">
                <a16:creationId xmlns:a16="http://schemas.microsoft.com/office/drawing/2014/main" id="{D2C5C227-18EE-4D6A-AA31-30B8F7CD20A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719417" y="3273552"/>
            <a:ext cx="640080" cy="65836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9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28" name="Місце для тексту 2">
            <a:extLst>
              <a:ext uri="{FF2B5EF4-FFF2-40B4-BE49-F238E27FC236}">
                <a16:creationId xmlns:a16="http://schemas.microsoft.com/office/drawing/2014/main" id="{6ABEA821-83E0-4C10-98A8-5F29E246F741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6460807" y="3291840"/>
            <a:ext cx="1209357" cy="640080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стилі тексту</a:t>
            </a:r>
          </a:p>
        </p:txBody>
      </p:sp>
      <p:sp>
        <p:nvSpPr>
          <p:cNvPr id="29" name="Місце для тексту 2">
            <a:extLst>
              <a:ext uri="{FF2B5EF4-FFF2-40B4-BE49-F238E27FC236}">
                <a16:creationId xmlns:a16="http://schemas.microsoft.com/office/drawing/2014/main" id="{CA1DC741-B44F-4275-A1D5-B8D26A3390B3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8549426" y="4427608"/>
            <a:ext cx="2670048" cy="64008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0" name="Місце для зображення 3">
            <a:extLst>
              <a:ext uri="{FF2B5EF4-FFF2-40B4-BE49-F238E27FC236}">
                <a16:creationId xmlns:a16="http://schemas.microsoft.com/office/drawing/2014/main" id="{C550F6C4-BE33-415F-B0BC-B47EDC1BDACB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7719417" y="4409320"/>
            <a:ext cx="640080" cy="65836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9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31" name="Місце для тексту 2">
            <a:extLst>
              <a:ext uri="{FF2B5EF4-FFF2-40B4-BE49-F238E27FC236}">
                <a16:creationId xmlns:a16="http://schemas.microsoft.com/office/drawing/2014/main" id="{4C0830D2-D692-4161-8ECB-338703C94351}"/>
              </a:ext>
            </a:extLst>
          </p:cNvPr>
          <p:cNvSpPr>
            <a:spLocks noGrp="1"/>
          </p:cNvSpPr>
          <p:nvPr>
            <p:ph type="body" idx="25" hasCustomPrompt="1"/>
          </p:nvPr>
        </p:nvSpPr>
        <p:spPr>
          <a:xfrm>
            <a:off x="6460807" y="4427608"/>
            <a:ext cx="1209357" cy="640080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стилі тексту</a:t>
            </a:r>
          </a:p>
        </p:txBody>
      </p:sp>
    </p:spTree>
    <p:extLst>
      <p:ext uri="{BB962C8B-B14F-4D97-AF65-F5344CB8AC3E}">
        <p14:creationId xmlns:p14="http://schemas.microsoft.com/office/powerpoint/2010/main" val="331145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із монітором і вмі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2091023"/>
            <a:ext cx="4464049" cy="8043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3244567"/>
            <a:ext cx="4443165" cy="569085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4ACF4ED1-C6C8-4C5C-8C14-4FF197588C03}"/>
              </a:ext>
            </a:extLst>
          </p:cNvPr>
          <p:cNvSpPr/>
          <p:nvPr userDrawn="1"/>
        </p:nvSpPr>
        <p:spPr>
          <a:xfrm>
            <a:off x="6192163" y="1435133"/>
            <a:ext cx="5175504" cy="4187952"/>
          </a:xfrm>
          <a:prstGeom prst="rect">
            <a:avLst/>
          </a:pr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1504" b="15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11" name="Місце для зображення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5" name="Група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2993948"/>
            <a:ext cx="2714733" cy="100800"/>
            <a:chOff x="0" y="3240138"/>
            <a:chExt cx="2714733" cy="100800"/>
          </a:xfrm>
        </p:grpSpPr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/>
            <p:nvPr userDrawn="1"/>
          </p:nvCxnSpPr>
          <p:spPr>
            <a:xfrm>
              <a:off x="0" y="3290538"/>
              <a:ext cx="2683933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2613933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6" name="Місце для тексту 2">
            <a:extLst>
              <a:ext uri="{FF2B5EF4-FFF2-40B4-BE49-F238E27FC236}">
                <a16:creationId xmlns:a16="http://schemas.microsoft.com/office/drawing/2014/main" id="{BB522941-5C7D-4701-9AD7-BB4C11C6EBCE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815720" y="3869349"/>
            <a:ext cx="4452987" cy="1328330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Місце для зображення 9">
            <a:extLst>
              <a:ext uri="{FF2B5EF4-FFF2-40B4-BE49-F238E27FC236}">
                <a16:creationId xmlns:a16="http://schemas.microsoft.com/office/drawing/2014/main" id="{6B8B3AB3-C02D-418C-A9E2-AA65DE78350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62829" y="1673942"/>
            <a:ext cx="4853962" cy="3141406"/>
          </a:xfrm>
          <a:ln w="254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6988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заголовка та під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Місце для зображення 7">
            <a:extLst>
              <a:ext uri="{FF2B5EF4-FFF2-40B4-BE49-F238E27FC236}">
                <a16:creationId xmlns:a16="http://schemas.microsoft.com/office/drawing/2014/main" id="{093DA11F-BC94-447C-B660-9C906BED01B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1682496"/>
            <a:ext cx="12191999" cy="349300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63976" y="696584"/>
            <a:ext cx="4464049" cy="569086"/>
          </a:xfrm>
        </p:spPr>
        <p:txBody>
          <a:bodyPr lIns="0" tIns="0" rIns="0" bIns="0" rtlCol="0" anchor="b">
            <a:normAutofit/>
          </a:bodyPr>
          <a:lstStyle>
            <a:lvl1pPr algn="ctr"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884860" y="1983086"/>
            <a:ext cx="4443165" cy="569085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11" name="Місце для зображення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Група 8">
            <a:extLst>
              <a:ext uri="{FF2B5EF4-FFF2-40B4-BE49-F238E27FC236}">
                <a16:creationId xmlns:a16="http://schemas.microsoft.com/office/drawing/2014/main" id="{78842051-6173-4CC2-8C4A-8AE31FE7BA54}"/>
              </a:ext>
            </a:extLst>
          </p:cNvPr>
          <p:cNvGrpSpPr/>
          <p:nvPr userDrawn="1"/>
        </p:nvGrpSpPr>
        <p:grpSpPr>
          <a:xfrm>
            <a:off x="4794190" y="1373283"/>
            <a:ext cx="2671352" cy="100800"/>
            <a:chOff x="2819272" y="1373283"/>
            <a:chExt cx="2671352" cy="100800"/>
          </a:xfrm>
        </p:grpSpPr>
        <p:grpSp>
          <p:nvGrpSpPr>
            <p:cNvPr id="15" name="Група 14">
              <a:extLst>
                <a:ext uri="{FF2B5EF4-FFF2-40B4-BE49-F238E27FC236}">
                  <a16:creationId xmlns:a16="http://schemas.microsoft.com/office/drawing/2014/main" id="{B7317392-EF87-4050-8BBE-32F74B0CF15A}"/>
                </a:ext>
              </a:extLst>
            </p:cNvPr>
            <p:cNvGrpSpPr/>
            <p:nvPr userDrawn="1"/>
          </p:nvGrpSpPr>
          <p:grpSpPr>
            <a:xfrm>
              <a:off x="2876482" y="1373283"/>
              <a:ext cx="2614142" cy="100800"/>
              <a:chOff x="-272996" y="3237441"/>
              <a:chExt cx="2614142" cy="100800"/>
            </a:xfrm>
          </p:grpSpPr>
          <p:cxnSp>
            <p:nvCxnSpPr>
              <p:cNvPr id="13" name="Пряма сполучна лінія 12">
                <a:extLst>
                  <a:ext uri="{FF2B5EF4-FFF2-40B4-BE49-F238E27FC236}">
                    <a16:creationId xmlns:a16="http://schemas.microsoft.com/office/drawing/2014/main" id="{785A4134-866D-4143-AC1E-8A2FFDB49855}"/>
                  </a:ext>
                </a:extLst>
              </p:cNvPr>
              <p:cNvCxnSpPr/>
              <p:nvPr userDrawn="1"/>
            </p:nvCxnSpPr>
            <p:spPr>
              <a:xfrm>
                <a:off x="-272996" y="3290538"/>
                <a:ext cx="2531533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Овал 13">
                <a:extLst>
                  <a:ext uri="{FF2B5EF4-FFF2-40B4-BE49-F238E27FC236}">
                    <a16:creationId xmlns:a16="http://schemas.microsoft.com/office/drawing/2014/main" id="{1BBC5D9C-B8FB-455B-9398-36DB21F2765E}"/>
                  </a:ext>
                </a:extLst>
              </p:cNvPr>
              <p:cNvSpPr/>
              <p:nvPr userDrawn="1"/>
            </p:nvSpPr>
            <p:spPr>
              <a:xfrm>
                <a:off x="2240346" y="3237441"/>
                <a:ext cx="100800" cy="100800"/>
              </a:xfrm>
              <a:prstGeom prst="ellipse">
                <a:avLst/>
              </a:prstGeom>
              <a:solidFill>
                <a:schemeClr val="bg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rtl="0"/>
                <a:endParaRPr lang="uk-UA" noProof="0" dirty="0"/>
              </a:p>
            </p:txBody>
          </p:sp>
        </p:grpSp>
        <p:sp>
          <p:nvSpPr>
            <p:cNvPr id="21" name="Овал 20">
              <a:extLst>
                <a:ext uri="{FF2B5EF4-FFF2-40B4-BE49-F238E27FC236}">
                  <a16:creationId xmlns:a16="http://schemas.microsoft.com/office/drawing/2014/main" id="{5D1C3636-C306-4492-8D46-194288459CAF}"/>
                </a:ext>
              </a:extLst>
            </p:cNvPr>
            <p:cNvSpPr/>
            <p:nvPr userDrawn="1"/>
          </p:nvSpPr>
          <p:spPr>
            <a:xfrm>
              <a:off x="2819272" y="1373283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23502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для трьох елементів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4263" y="707529"/>
            <a:ext cx="6310887" cy="569086"/>
          </a:xfrm>
        </p:spPr>
        <p:txBody>
          <a:bodyPr lIns="0" tIns="0" rIns="0" bIns="0" rtlCol="0" anchor="b">
            <a:normAutofit/>
          </a:bodyPr>
          <a:lstStyle>
            <a:lvl1pPr algn="r">
              <a:defRPr sz="36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9" name="Місце для тексту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104263" y="1625821"/>
            <a:ext cx="6289862" cy="569085"/>
          </a:xfrm>
        </p:spPr>
        <p:txBody>
          <a:bodyPr lIns="0" tIns="0" rIns="0" bIns="0" rtlCol="0">
            <a:normAutofit/>
          </a:bodyPr>
          <a:lstStyle>
            <a:lvl1pPr marL="0" indent="0" algn="r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7898922" y="1375202"/>
            <a:ext cx="4293080" cy="100800"/>
            <a:chOff x="304631" y="3240138"/>
            <a:chExt cx="2680445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04631" y="3290538"/>
              <a:ext cx="2648430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2919352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4" name="Місце для тексту 2">
            <a:extLst>
              <a:ext uri="{FF2B5EF4-FFF2-40B4-BE49-F238E27FC236}">
                <a16:creationId xmlns:a16="http://schemas.microsoft.com/office/drawing/2014/main" id="{BE12A846-0DFC-435B-BAE9-D90C353E034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1226927" y="4271296"/>
            <a:ext cx="2944368" cy="1419822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2" name="Місце для тексту 2">
            <a:extLst>
              <a:ext uri="{FF2B5EF4-FFF2-40B4-BE49-F238E27FC236}">
                <a16:creationId xmlns:a16="http://schemas.microsoft.com/office/drawing/2014/main" id="{F2ACDD32-C1AB-4359-B055-2F910492987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1226927" y="3858610"/>
            <a:ext cx="2944368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6" name="Місце для тексту 15">
            <a:extLst>
              <a:ext uri="{FF2B5EF4-FFF2-40B4-BE49-F238E27FC236}">
                <a16:creationId xmlns:a16="http://schemas.microsoft.com/office/drawing/2014/main" id="{D0092E26-7A96-4712-98A7-FFDA7C3D772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26927" y="2760518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1</a:t>
            </a:r>
          </a:p>
        </p:txBody>
      </p:sp>
      <p:sp>
        <p:nvSpPr>
          <p:cNvPr id="34" name="Місце для тексту 2">
            <a:extLst>
              <a:ext uri="{FF2B5EF4-FFF2-40B4-BE49-F238E27FC236}">
                <a16:creationId xmlns:a16="http://schemas.microsoft.com/office/drawing/2014/main" id="{B17B484C-F876-40B2-89DE-FC7A9E54C835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4871314" y="4271296"/>
            <a:ext cx="2944368" cy="1419822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5" name="Місце для тексту 15">
            <a:extLst>
              <a:ext uri="{FF2B5EF4-FFF2-40B4-BE49-F238E27FC236}">
                <a16:creationId xmlns:a16="http://schemas.microsoft.com/office/drawing/2014/main" id="{7A54608E-523B-47AC-B8A6-3E8FE9A1584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871314" y="2760518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2</a:t>
            </a:r>
          </a:p>
        </p:txBody>
      </p:sp>
      <p:sp>
        <p:nvSpPr>
          <p:cNvPr id="36" name="Місце для тексту 2">
            <a:extLst>
              <a:ext uri="{FF2B5EF4-FFF2-40B4-BE49-F238E27FC236}">
                <a16:creationId xmlns:a16="http://schemas.microsoft.com/office/drawing/2014/main" id="{99E02476-A734-4A74-BC42-F104B37C8C19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4871314" y="3858610"/>
            <a:ext cx="2944368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7" name="Місце для тексту 2">
            <a:extLst>
              <a:ext uri="{FF2B5EF4-FFF2-40B4-BE49-F238E27FC236}">
                <a16:creationId xmlns:a16="http://schemas.microsoft.com/office/drawing/2014/main" id="{E0D32F26-CEE2-4420-A43D-B008AE2D1DDC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8515702" y="4271296"/>
            <a:ext cx="2944368" cy="1419822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8" name="Місце для тексту 15">
            <a:extLst>
              <a:ext uri="{FF2B5EF4-FFF2-40B4-BE49-F238E27FC236}">
                <a16:creationId xmlns:a16="http://schemas.microsoft.com/office/drawing/2014/main" id="{DBC2890A-FFF7-4606-A262-6D464BA5D99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515702" y="2760518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3</a:t>
            </a:r>
          </a:p>
        </p:txBody>
      </p:sp>
      <p:sp>
        <p:nvSpPr>
          <p:cNvPr id="39" name="Місце для тексту 2">
            <a:extLst>
              <a:ext uri="{FF2B5EF4-FFF2-40B4-BE49-F238E27FC236}">
                <a16:creationId xmlns:a16="http://schemas.microsoft.com/office/drawing/2014/main" id="{268E1254-8C59-4B9B-A775-45CA3D655514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8515702" y="3858610"/>
            <a:ext cx="2944368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cxnSp>
        <p:nvCxnSpPr>
          <p:cNvPr id="21" name="Пряма сполучна лінія 20">
            <a:extLst>
              <a:ext uri="{FF2B5EF4-FFF2-40B4-BE49-F238E27FC236}">
                <a16:creationId xmlns:a16="http://schemas.microsoft.com/office/drawing/2014/main" id="{8E47DC43-D8A0-4F17-B897-D8B07A6F1B47}"/>
              </a:ext>
            </a:extLst>
          </p:cNvPr>
          <p:cNvCxnSpPr/>
          <p:nvPr userDrawn="1"/>
        </p:nvCxnSpPr>
        <p:spPr>
          <a:xfrm>
            <a:off x="2205335" y="3256107"/>
            <a:ext cx="266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 сполучна лінія 28">
            <a:extLst>
              <a:ext uri="{FF2B5EF4-FFF2-40B4-BE49-F238E27FC236}">
                <a16:creationId xmlns:a16="http://schemas.microsoft.com/office/drawing/2014/main" id="{D201F265-08ED-497A-BE5C-62220829348F}"/>
              </a:ext>
            </a:extLst>
          </p:cNvPr>
          <p:cNvCxnSpPr/>
          <p:nvPr userDrawn="1"/>
        </p:nvCxnSpPr>
        <p:spPr>
          <a:xfrm>
            <a:off x="5849839" y="3255785"/>
            <a:ext cx="266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634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рівняння чисе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016" y="707529"/>
            <a:ext cx="7118056" cy="569086"/>
          </a:xfrm>
        </p:spPr>
        <p:txBody>
          <a:bodyPr lIns="0" tIns="0" rIns="0" bIns="0" rtlCol="0" anchor="b">
            <a:normAutofit/>
          </a:bodyPr>
          <a:lstStyle>
            <a:lvl1pPr algn="l">
              <a:defRPr sz="36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9" name="Місце для тексту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92016" y="1625821"/>
            <a:ext cx="7096709" cy="978407"/>
          </a:xfrm>
        </p:spPr>
        <p:txBody>
          <a:bodyPr lIns="0" tIns="0" rIns="0" bIns="0" rtlCol="0">
            <a:norm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4314481" y="1375202"/>
            <a:ext cx="7877519" cy="100800"/>
            <a:chOff x="245550" y="3240138"/>
            <a:chExt cx="4015976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  <a:endCxn id="13" idx="6"/>
            </p:cNvCxnSpPr>
            <p:nvPr userDrawn="1"/>
          </p:nvCxnSpPr>
          <p:spPr>
            <a:xfrm>
              <a:off x="245550" y="3290538"/>
              <a:ext cx="4015976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4210138" y="3240138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16" name="Місце для тексту 15">
            <a:extLst>
              <a:ext uri="{FF2B5EF4-FFF2-40B4-BE49-F238E27FC236}">
                <a16:creationId xmlns:a16="http://schemas.microsoft.com/office/drawing/2014/main" id="{D0092E26-7A96-4712-98A7-FFDA7C3D772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83723" y="3301941"/>
            <a:ext cx="3408243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l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12 345 ₴</a:t>
            </a:r>
          </a:p>
        </p:txBody>
      </p:sp>
      <p:sp>
        <p:nvSpPr>
          <p:cNvPr id="34" name="Місце для тексту 2">
            <a:extLst>
              <a:ext uri="{FF2B5EF4-FFF2-40B4-BE49-F238E27FC236}">
                <a16:creationId xmlns:a16="http://schemas.microsoft.com/office/drawing/2014/main" id="{B17B484C-F876-40B2-89DE-FC7A9E54C835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5716329" y="3394494"/>
            <a:ext cx="5678300" cy="978407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6" name="Місце для тексту 2">
            <a:extLst>
              <a:ext uri="{FF2B5EF4-FFF2-40B4-BE49-F238E27FC236}">
                <a16:creationId xmlns:a16="http://schemas.microsoft.com/office/drawing/2014/main" id="{99E02476-A734-4A74-BC42-F104B37C8C19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4292016" y="3394494"/>
            <a:ext cx="1399099" cy="978407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26" name="Місце для тексту 15">
            <a:extLst>
              <a:ext uri="{FF2B5EF4-FFF2-40B4-BE49-F238E27FC236}">
                <a16:creationId xmlns:a16="http://schemas.microsoft.com/office/drawing/2014/main" id="{EA5D8D7D-F37C-49AD-98F0-641CE42B8A8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83723" y="4594663"/>
            <a:ext cx="3408243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l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6 789 ₴</a:t>
            </a:r>
          </a:p>
        </p:txBody>
      </p:sp>
      <p:sp>
        <p:nvSpPr>
          <p:cNvPr id="27" name="Місце для тексту 2">
            <a:extLst>
              <a:ext uri="{FF2B5EF4-FFF2-40B4-BE49-F238E27FC236}">
                <a16:creationId xmlns:a16="http://schemas.microsoft.com/office/drawing/2014/main" id="{521FF93D-8384-4E22-8645-BDE6AB983488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5716329" y="4687216"/>
            <a:ext cx="5678300" cy="978407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28" name="Місце для тексту 2">
            <a:extLst>
              <a:ext uri="{FF2B5EF4-FFF2-40B4-BE49-F238E27FC236}">
                <a16:creationId xmlns:a16="http://schemas.microsoft.com/office/drawing/2014/main" id="{BA358F36-EA77-462E-9158-AFDF1D449A1A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4292016" y="4687216"/>
            <a:ext cx="1399099" cy="978407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</p:spTree>
    <p:extLst>
      <p:ext uri="{BB962C8B-B14F-4D97-AF65-F5344CB8AC3E}">
        <p14:creationId xmlns:p14="http://schemas.microsoft.com/office/powerpoint/2010/main" val="340411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для елементів вмісту з кол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3242645"/>
            <a:ext cx="4464049" cy="1177174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КЛАЦНІТЬ, ЩОБ ЗМІНИТИ.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4872948"/>
            <a:ext cx="4443165" cy="882062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11" name="Місце для зображення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5" name="Група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4581382"/>
            <a:ext cx="4759871" cy="100800"/>
            <a:chOff x="-1228304" y="3240138"/>
            <a:chExt cx="4759871" cy="100800"/>
          </a:xfrm>
        </p:grpSpPr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1228304" y="3290538"/>
              <a:ext cx="4724400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3430767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6" name="Місце для тексту 2">
            <a:extLst>
              <a:ext uri="{FF2B5EF4-FFF2-40B4-BE49-F238E27FC236}">
                <a16:creationId xmlns:a16="http://schemas.microsoft.com/office/drawing/2014/main" id="{BB522941-5C7D-4701-9AD7-BB4C11C6EBCE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5533023" y="4551485"/>
            <a:ext cx="5855702" cy="1208079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>
            <a:extLst>
              <a:ext uri="{FF2B5EF4-FFF2-40B4-BE49-F238E27FC236}">
                <a16:creationId xmlns:a16="http://schemas.microsoft.com/office/drawing/2014/main" id="{ADC059E4-36DE-4100-8F15-85A9F37E84FE}"/>
              </a:ext>
            </a:extLst>
          </p:cNvPr>
          <p:cNvSpPr/>
          <p:nvPr userDrawn="1"/>
        </p:nvSpPr>
        <p:spPr>
          <a:xfrm>
            <a:off x="3616960" y="859665"/>
            <a:ext cx="2121408" cy="2121408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id="{34E475F8-9B44-4A3E-9F99-CF0346C89B8E}"/>
              </a:ext>
            </a:extLst>
          </p:cNvPr>
          <p:cNvSpPr/>
          <p:nvPr userDrawn="1"/>
        </p:nvSpPr>
        <p:spPr>
          <a:xfrm>
            <a:off x="5522965" y="836613"/>
            <a:ext cx="2816352" cy="281635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EF5FAF95-28E9-4D03-884C-A89CBC8B61DC}"/>
              </a:ext>
            </a:extLst>
          </p:cNvPr>
          <p:cNvSpPr/>
          <p:nvPr userDrawn="1"/>
        </p:nvSpPr>
        <p:spPr>
          <a:xfrm>
            <a:off x="8123915" y="859665"/>
            <a:ext cx="3273552" cy="327355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27" name="Місце для тексту 15">
            <a:extLst>
              <a:ext uri="{FF2B5EF4-FFF2-40B4-BE49-F238E27FC236}">
                <a16:creationId xmlns:a16="http://schemas.microsoft.com/office/drawing/2014/main" id="{5F221D05-AC12-4B7C-A00B-E28F93E23D7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851931" y="1382322"/>
            <a:ext cx="168109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МЛРД ГРН</a:t>
            </a:r>
          </a:p>
        </p:txBody>
      </p:sp>
      <p:sp>
        <p:nvSpPr>
          <p:cNvPr id="28" name="Місце для тексту 2">
            <a:extLst>
              <a:ext uri="{FF2B5EF4-FFF2-40B4-BE49-F238E27FC236}">
                <a16:creationId xmlns:a16="http://schemas.microsoft.com/office/drawing/2014/main" id="{A3904B01-A725-4CE3-9321-D42F3E296703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3927524" y="2363691"/>
            <a:ext cx="1519848" cy="617093"/>
          </a:xfrm>
        </p:spPr>
        <p:txBody>
          <a:bodyPr lIns="0" tIns="0" rIns="0" bIns="0" rtlCol="0" anchor="t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Назва</a:t>
            </a:r>
            <a:br>
              <a:rPr lang="uk-UA" noProof="0" dirty="0"/>
            </a:br>
            <a:r>
              <a:rPr lang="uk-UA" noProof="0" dirty="0"/>
              <a:t>розділу 1</a:t>
            </a:r>
          </a:p>
        </p:txBody>
      </p:sp>
      <p:sp>
        <p:nvSpPr>
          <p:cNvPr id="29" name="Місце для тексту 2">
            <a:extLst>
              <a:ext uri="{FF2B5EF4-FFF2-40B4-BE49-F238E27FC236}">
                <a16:creationId xmlns:a16="http://schemas.microsoft.com/office/drawing/2014/main" id="{D9CE08AF-782B-4514-BE33-D3AED71A7344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3806132" y="1185842"/>
            <a:ext cx="1519848" cy="250619"/>
          </a:xfrm>
        </p:spPr>
        <p:txBody>
          <a:bodyPr lIns="0" tIns="0" rIns="0" bIns="0" rtlCol="0" anchor="t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800" b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100</a:t>
            </a:r>
          </a:p>
        </p:txBody>
      </p:sp>
      <p:sp>
        <p:nvSpPr>
          <p:cNvPr id="30" name="Місце для тексту 15">
            <a:extLst>
              <a:ext uri="{FF2B5EF4-FFF2-40B4-BE49-F238E27FC236}">
                <a16:creationId xmlns:a16="http://schemas.microsoft.com/office/drawing/2014/main" id="{614098B4-704D-42A8-B776-2C93C30C39D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113495" y="1767897"/>
            <a:ext cx="168109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МЛРД ГРН</a:t>
            </a:r>
          </a:p>
        </p:txBody>
      </p:sp>
      <p:sp>
        <p:nvSpPr>
          <p:cNvPr id="31" name="Місце для тексту 2">
            <a:extLst>
              <a:ext uri="{FF2B5EF4-FFF2-40B4-BE49-F238E27FC236}">
                <a16:creationId xmlns:a16="http://schemas.microsoft.com/office/drawing/2014/main" id="{CE6465F4-0B4D-4B43-BE59-BC984FE8EF05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6189088" y="2753338"/>
            <a:ext cx="1519848" cy="617093"/>
          </a:xfrm>
        </p:spPr>
        <p:txBody>
          <a:bodyPr lIns="0" tIns="0" rIns="0" bIns="0" rtlCol="0" anchor="t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Назва</a:t>
            </a:r>
            <a:br>
              <a:rPr lang="uk-UA" noProof="0" dirty="0"/>
            </a:br>
            <a:r>
              <a:rPr lang="uk-UA" noProof="0" dirty="0"/>
              <a:t>розділу 1</a:t>
            </a:r>
          </a:p>
        </p:txBody>
      </p:sp>
      <p:sp>
        <p:nvSpPr>
          <p:cNvPr id="32" name="Місце для тексту 2">
            <a:extLst>
              <a:ext uri="{FF2B5EF4-FFF2-40B4-BE49-F238E27FC236}">
                <a16:creationId xmlns:a16="http://schemas.microsoft.com/office/drawing/2014/main" id="{4DBC997E-F996-4F59-A610-3C8558F180CA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6067696" y="1537655"/>
            <a:ext cx="1519848" cy="250619"/>
          </a:xfrm>
        </p:spPr>
        <p:txBody>
          <a:bodyPr lIns="0" tIns="0" rIns="0" bIns="0" rtlCol="0" anchor="t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800" b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100</a:t>
            </a:r>
          </a:p>
        </p:txBody>
      </p:sp>
      <p:sp>
        <p:nvSpPr>
          <p:cNvPr id="33" name="Місце для тексту 15">
            <a:extLst>
              <a:ext uri="{FF2B5EF4-FFF2-40B4-BE49-F238E27FC236}">
                <a16:creationId xmlns:a16="http://schemas.microsoft.com/office/drawing/2014/main" id="{D2098E46-8023-469E-86ED-39848BCA69B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714444" y="2049128"/>
            <a:ext cx="2010420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МЛРД ГРН</a:t>
            </a:r>
          </a:p>
        </p:txBody>
      </p:sp>
      <p:sp>
        <p:nvSpPr>
          <p:cNvPr id="34" name="Місце для тексту 2">
            <a:extLst>
              <a:ext uri="{FF2B5EF4-FFF2-40B4-BE49-F238E27FC236}">
                <a16:creationId xmlns:a16="http://schemas.microsoft.com/office/drawing/2014/main" id="{93715D94-9DBE-476D-B2A4-208BC6D40C35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8981735" y="3034569"/>
            <a:ext cx="1519848" cy="617093"/>
          </a:xfrm>
        </p:spPr>
        <p:txBody>
          <a:bodyPr lIns="0" tIns="0" rIns="0" bIns="0" rtlCol="0" anchor="t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Назва</a:t>
            </a:r>
            <a:br>
              <a:rPr lang="uk-UA" noProof="0" dirty="0"/>
            </a:br>
            <a:r>
              <a:rPr lang="uk-UA" noProof="0" dirty="0"/>
              <a:t>розділу 1</a:t>
            </a:r>
          </a:p>
        </p:txBody>
      </p:sp>
      <p:sp>
        <p:nvSpPr>
          <p:cNvPr id="35" name="Місце для тексту 2">
            <a:extLst>
              <a:ext uri="{FF2B5EF4-FFF2-40B4-BE49-F238E27FC236}">
                <a16:creationId xmlns:a16="http://schemas.microsoft.com/office/drawing/2014/main" id="{C6E1A50B-8AFF-497B-8AEC-C61D95DC0685}"/>
              </a:ext>
            </a:extLst>
          </p:cNvPr>
          <p:cNvSpPr>
            <a:spLocks noGrp="1"/>
          </p:cNvSpPr>
          <p:nvPr>
            <p:ph type="body" idx="36" hasCustomPrompt="1"/>
          </p:nvPr>
        </p:nvSpPr>
        <p:spPr>
          <a:xfrm>
            <a:off x="9089050" y="1818886"/>
            <a:ext cx="1519848" cy="250619"/>
          </a:xfrm>
        </p:spPr>
        <p:txBody>
          <a:bodyPr lIns="0" tIns="0" rIns="0" bIns="0" rtlCol="0" anchor="t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800" b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394292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розділи з під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707529"/>
            <a:ext cx="5314072" cy="569086"/>
          </a:xfrm>
        </p:spPr>
        <p:txBody>
          <a:bodyPr lIns="0" tIns="0" rIns="0" bIns="0" rtlCol="0" anchor="b">
            <a:normAutofit/>
          </a:bodyPr>
          <a:lstStyle>
            <a:lvl1pPr algn="l">
              <a:defRPr sz="3600"/>
            </a:lvl1pPr>
          </a:lstStyle>
          <a:p>
            <a:pPr rtl="0"/>
            <a:r>
              <a:rPr lang="uk-UA" noProof="0" dirty="0"/>
              <a:t>КЛАЦНІТЬ, ЩОБ ЗМІНИТИ ЗАГОЛОВОК</a:t>
            </a:r>
          </a:p>
        </p:txBody>
      </p:sp>
      <p:sp>
        <p:nvSpPr>
          <p:cNvPr id="9" name="Місце для тексту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096000" y="1625821"/>
            <a:ext cx="5292725" cy="978407"/>
          </a:xfrm>
        </p:spPr>
        <p:txBody>
          <a:bodyPr lIns="0" tIns="0" rIns="0" bIns="0" rtlCol="0">
            <a:norm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096000" y="1383372"/>
            <a:ext cx="6096000" cy="100800"/>
            <a:chOff x="646015" y="3248308"/>
            <a:chExt cx="3107749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46015" y="3290538"/>
              <a:ext cx="3107749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702376" y="3248308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34" name="Місце для тексту 2">
            <a:extLst>
              <a:ext uri="{FF2B5EF4-FFF2-40B4-BE49-F238E27FC236}">
                <a16:creationId xmlns:a16="http://schemas.microsoft.com/office/drawing/2014/main" id="{B17B484C-F876-40B2-89DE-FC7A9E54C835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831851" y="3335524"/>
            <a:ext cx="4817836" cy="2248846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6" name="Місце для тексту 2">
            <a:extLst>
              <a:ext uri="{FF2B5EF4-FFF2-40B4-BE49-F238E27FC236}">
                <a16:creationId xmlns:a16="http://schemas.microsoft.com/office/drawing/2014/main" id="{99E02476-A734-4A74-BC42-F104B37C8C19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831850" y="2905291"/>
            <a:ext cx="2915732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23" name="Місце для тексту 2">
            <a:extLst>
              <a:ext uri="{FF2B5EF4-FFF2-40B4-BE49-F238E27FC236}">
                <a16:creationId xmlns:a16="http://schemas.microsoft.com/office/drawing/2014/main" id="{ABD2EF23-562D-4049-92E3-48371C9E83A4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6098826" y="3335524"/>
            <a:ext cx="5311245" cy="2248846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24" name="Місце для тексту 2">
            <a:extLst>
              <a:ext uri="{FF2B5EF4-FFF2-40B4-BE49-F238E27FC236}">
                <a16:creationId xmlns:a16="http://schemas.microsoft.com/office/drawing/2014/main" id="{FB2A0B34-417C-46AC-95C0-9B2A2FCC8BFC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6098826" y="2905291"/>
            <a:ext cx="2915732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</p:spTree>
    <p:extLst>
      <p:ext uri="{BB962C8B-B14F-4D97-AF65-F5344CB8AC3E}">
        <p14:creationId xmlns:p14="http://schemas.microsoft.com/office/powerpoint/2010/main" val="77808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діагр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6105" y="707529"/>
            <a:ext cx="3704150" cy="569086"/>
          </a:xfrm>
        </p:spPr>
        <p:txBody>
          <a:bodyPr lIns="0" tIns="0" rIns="0" bIns="0" rtlCol="0" anchor="b">
            <a:normAutofit/>
          </a:bodyPr>
          <a:lstStyle>
            <a:lvl1pPr algn="l"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>
            <a:off x="-6" y="1374243"/>
            <a:ext cx="3568463" cy="100800"/>
            <a:chOff x="646012" y="3239179"/>
            <a:chExt cx="1819208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46012" y="3290538"/>
              <a:ext cx="1800357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2413832" y="3239179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1" name="Місце для зображення 11" descr="Квадрант емблем конкурентів">
            <a:extLst>
              <a:ext uri="{FF2B5EF4-FFF2-40B4-BE49-F238E27FC236}">
                <a16:creationId xmlns:a16="http://schemas.microsoft.com/office/drawing/2014/main" id="{58A093A6-410B-4E4B-BA54-D31E8313D9B1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3928670" y="2872719"/>
            <a:ext cx="1772153" cy="777240"/>
          </a:xfrm>
          <a:noFill/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uk-UA" noProof="0" dirty="0"/>
              <a:t>Конкурент 2</a:t>
            </a:r>
          </a:p>
          <a:p>
            <a:pPr rtl="0"/>
            <a:r>
              <a:rPr lang="uk-UA" noProof="0" dirty="0"/>
              <a:t>Емблема</a:t>
            </a:r>
          </a:p>
        </p:txBody>
      </p:sp>
      <p:sp>
        <p:nvSpPr>
          <p:cNvPr id="22" name="Місце для зображення 11" descr="Квадрант емблем конкурентів">
            <a:extLst>
              <a:ext uri="{FF2B5EF4-FFF2-40B4-BE49-F238E27FC236}">
                <a16:creationId xmlns:a16="http://schemas.microsoft.com/office/drawing/2014/main" id="{C852F764-614E-4E0D-B231-E5EF9B5D3AFE}"/>
              </a:ext>
            </a:extLst>
          </p:cNvPr>
          <p:cNvSpPr>
            <a:spLocks noGrp="1"/>
          </p:cNvSpPr>
          <p:nvPr>
            <p:ph type="pic" sz="quarter" idx="40" hasCustomPrompt="1"/>
          </p:nvPr>
        </p:nvSpPr>
        <p:spPr>
          <a:xfrm>
            <a:off x="806105" y="2171148"/>
            <a:ext cx="1655064" cy="777240"/>
          </a:xfrm>
          <a:noFill/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uk-UA" noProof="0" dirty="0"/>
              <a:t>Конкурент 1</a:t>
            </a:r>
          </a:p>
          <a:p>
            <a:pPr rtl="0"/>
            <a:r>
              <a:rPr lang="uk-UA" noProof="0" dirty="0"/>
              <a:t>Емблема</a:t>
            </a:r>
          </a:p>
        </p:txBody>
      </p:sp>
      <p:sp>
        <p:nvSpPr>
          <p:cNvPr id="25" name="Місце для зображення 11" descr="Квадрант емблем конкурентів">
            <a:extLst>
              <a:ext uri="{FF2B5EF4-FFF2-40B4-BE49-F238E27FC236}">
                <a16:creationId xmlns:a16="http://schemas.microsoft.com/office/drawing/2014/main" id="{0349F007-C349-4EF3-A61F-86C43BEB547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2729582" y="4456262"/>
            <a:ext cx="1772153" cy="777240"/>
          </a:xfrm>
          <a:noFill/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uk-UA" noProof="0" dirty="0"/>
              <a:t>Конкурент 3</a:t>
            </a:r>
          </a:p>
          <a:p>
            <a:pPr rtl="0"/>
            <a:r>
              <a:rPr lang="uk-UA" noProof="0" dirty="0"/>
              <a:t>Емблема</a:t>
            </a:r>
          </a:p>
        </p:txBody>
      </p:sp>
      <p:sp>
        <p:nvSpPr>
          <p:cNvPr id="26" name="Місце для зображення 11" descr="Квадрант емблем конкурентів">
            <a:extLst>
              <a:ext uri="{FF2B5EF4-FFF2-40B4-BE49-F238E27FC236}">
                <a16:creationId xmlns:a16="http://schemas.microsoft.com/office/drawing/2014/main" id="{FEA8BDDC-623F-4C67-AD04-E7801B537019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6829546" y="2770168"/>
            <a:ext cx="1772153" cy="777240"/>
          </a:xfrm>
          <a:noFill/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uk-UA" noProof="0" dirty="0"/>
              <a:t>Конкурент 4</a:t>
            </a:r>
          </a:p>
          <a:p>
            <a:pPr rtl="0"/>
            <a:r>
              <a:rPr lang="uk-UA" noProof="0" dirty="0"/>
              <a:t>Емблема</a:t>
            </a:r>
          </a:p>
        </p:txBody>
      </p:sp>
      <p:sp>
        <p:nvSpPr>
          <p:cNvPr id="27" name="Місце для зображення 11" descr="Квадрант емблем конкурентів">
            <a:extLst>
              <a:ext uri="{FF2B5EF4-FFF2-40B4-BE49-F238E27FC236}">
                <a16:creationId xmlns:a16="http://schemas.microsoft.com/office/drawing/2014/main" id="{28B0D00B-97E7-4133-B35A-AC2EF334CD2B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610067" y="4588832"/>
            <a:ext cx="1772153" cy="777240"/>
          </a:xfrm>
          <a:noFill/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uk-UA" noProof="0" dirty="0"/>
              <a:t>Конкурент 5</a:t>
            </a:r>
          </a:p>
          <a:p>
            <a:pPr rtl="0"/>
            <a:r>
              <a:rPr lang="uk-UA" noProof="0" dirty="0"/>
              <a:t>Емблема</a:t>
            </a:r>
          </a:p>
        </p:txBody>
      </p:sp>
      <p:sp>
        <p:nvSpPr>
          <p:cNvPr id="28" name="Місце для зображення 11" descr="Квадрант емблем конкурентів">
            <a:extLst>
              <a:ext uri="{FF2B5EF4-FFF2-40B4-BE49-F238E27FC236}">
                <a16:creationId xmlns:a16="http://schemas.microsoft.com/office/drawing/2014/main" id="{8D1A7417-EFAD-46F6-ADA5-117D4C7B1A9D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9571158" y="4977452"/>
            <a:ext cx="1772153" cy="777240"/>
          </a:xfrm>
          <a:noFill/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uk-UA" noProof="0" dirty="0"/>
              <a:t>Конкурент 6</a:t>
            </a:r>
          </a:p>
          <a:p>
            <a:pPr rtl="0"/>
            <a:r>
              <a:rPr lang="uk-UA" noProof="0" dirty="0"/>
              <a:t>Емблема</a:t>
            </a:r>
          </a:p>
        </p:txBody>
      </p:sp>
      <p:sp>
        <p:nvSpPr>
          <p:cNvPr id="29" name="Місце для тексту 7">
            <a:extLst>
              <a:ext uri="{FF2B5EF4-FFF2-40B4-BE49-F238E27FC236}">
                <a16:creationId xmlns:a16="http://schemas.microsoft.com/office/drawing/2014/main" id="{D4B80E14-BBC8-42CC-8777-FFF50D168A09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789869" y="3642757"/>
            <a:ext cx="2741612" cy="248888"/>
          </a:xfrm>
        </p:spPr>
        <p:txBody>
          <a:bodyPr wrap="square" lIns="0" tIns="0" rIns="0" bIns="0" rtlCol="0">
            <a:no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uk-UA" noProof="0" dirty="0"/>
              <a:t>Дорожче</a:t>
            </a:r>
          </a:p>
        </p:txBody>
      </p:sp>
      <p:sp>
        <p:nvSpPr>
          <p:cNvPr id="30" name="Місце для тексту 7">
            <a:extLst>
              <a:ext uri="{FF2B5EF4-FFF2-40B4-BE49-F238E27FC236}">
                <a16:creationId xmlns:a16="http://schemas.microsoft.com/office/drawing/2014/main" id="{95033551-3DD0-4EBE-8DFD-9335F8BA9268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315481" y="5884080"/>
            <a:ext cx="2741612" cy="248888"/>
          </a:xfrm>
        </p:spPr>
        <p:txBody>
          <a:bodyPr wrap="square" lIns="0" tIns="0" rIns="0" bIns="0" rtlCol="0">
            <a:noAutofit/>
          </a:bodyPr>
          <a:lstStyle>
            <a:lvl1pPr marL="0" indent="0" algn="l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uk-UA" noProof="0" dirty="0"/>
              <a:t>Незручно</a:t>
            </a:r>
          </a:p>
        </p:txBody>
      </p:sp>
      <p:sp>
        <p:nvSpPr>
          <p:cNvPr id="31" name="Місце для тексту 7">
            <a:extLst>
              <a:ext uri="{FF2B5EF4-FFF2-40B4-BE49-F238E27FC236}">
                <a16:creationId xmlns:a16="http://schemas.microsoft.com/office/drawing/2014/main" id="{CC507E62-D7F3-4E81-8DE2-5A7084588A33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315481" y="1343118"/>
            <a:ext cx="2741612" cy="248888"/>
          </a:xfrm>
        </p:spPr>
        <p:txBody>
          <a:bodyPr wrap="square" lIns="0" tIns="0" rIns="0" bIns="0" rtlCol="0">
            <a:noAutofit/>
          </a:bodyPr>
          <a:lstStyle>
            <a:lvl1pPr marL="0" indent="0" algn="l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uk-UA" noProof="0" dirty="0"/>
              <a:t>Зручно</a:t>
            </a:r>
          </a:p>
        </p:txBody>
      </p:sp>
      <p:sp>
        <p:nvSpPr>
          <p:cNvPr id="32" name="Місце для зображення 13">
            <a:extLst>
              <a:ext uri="{FF2B5EF4-FFF2-40B4-BE49-F238E27FC236}">
                <a16:creationId xmlns:a16="http://schemas.microsoft.com/office/drawing/2014/main" id="{61EF622D-8E08-41C3-BEBA-2274C2AB487A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17999" y="1977257"/>
            <a:ext cx="1481328" cy="758952"/>
          </a:xfrm>
          <a:noFill/>
          <a:ln>
            <a:noFill/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33" name="Місце для тексту 7">
            <a:extLst>
              <a:ext uri="{FF2B5EF4-FFF2-40B4-BE49-F238E27FC236}">
                <a16:creationId xmlns:a16="http://schemas.microsoft.com/office/drawing/2014/main" id="{690ADA54-0156-49A9-AEF7-A4972EEB15AA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651686" y="3642757"/>
            <a:ext cx="2741612" cy="248888"/>
          </a:xfrm>
        </p:spPr>
        <p:txBody>
          <a:bodyPr lIns="0" tIns="0" rIns="0" bIns="0" rtlCol="0">
            <a:noAutofit/>
          </a:bodyPr>
          <a:lstStyle>
            <a:lvl1pPr marL="0" indent="0" algn="r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uk-UA" noProof="0" dirty="0"/>
              <a:t>Дешевше</a:t>
            </a:r>
          </a:p>
        </p:txBody>
      </p:sp>
      <p:grpSp>
        <p:nvGrpSpPr>
          <p:cNvPr id="4" name="Група 3">
            <a:extLst>
              <a:ext uri="{FF2B5EF4-FFF2-40B4-BE49-F238E27FC236}">
                <a16:creationId xmlns:a16="http://schemas.microsoft.com/office/drawing/2014/main" id="{32193FB7-0142-40DD-9186-F3156B0AE4B0}"/>
              </a:ext>
            </a:extLst>
          </p:cNvPr>
          <p:cNvGrpSpPr/>
          <p:nvPr userDrawn="1"/>
        </p:nvGrpSpPr>
        <p:grpSpPr>
          <a:xfrm>
            <a:off x="6045600" y="1376748"/>
            <a:ext cx="100800" cy="5481252"/>
            <a:chOff x="6045600" y="1376748"/>
            <a:chExt cx="100800" cy="5481252"/>
          </a:xfrm>
        </p:grpSpPr>
        <p:cxnSp>
          <p:nvCxnSpPr>
            <p:cNvPr id="3" name="Пряма сполучна лінія 2">
              <a:extLst>
                <a:ext uri="{FF2B5EF4-FFF2-40B4-BE49-F238E27FC236}">
                  <a16:creationId xmlns:a16="http://schemas.microsoft.com/office/drawing/2014/main" id="{CD1389D4-2EB7-40E2-B21B-4EE70FCA2236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3389377" y="4151376"/>
              <a:ext cx="54132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Овал 34">
              <a:extLst>
                <a:ext uri="{FF2B5EF4-FFF2-40B4-BE49-F238E27FC236}">
                  <a16:creationId xmlns:a16="http://schemas.microsoft.com/office/drawing/2014/main" id="{BA48E795-AD00-4819-94E4-A5211D331715}"/>
                </a:ext>
              </a:extLst>
            </p:cNvPr>
            <p:cNvSpPr/>
            <p:nvPr userDrawn="1"/>
          </p:nvSpPr>
          <p:spPr>
            <a:xfrm>
              <a:off x="6045600" y="1376748"/>
              <a:ext cx="100800" cy="1008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grpSp>
        <p:nvGrpSpPr>
          <p:cNvPr id="37" name="Група 36">
            <a:extLst>
              <a:ext uri="{FF2B5EF4-FFF2-40B4-BE49-F238E27FC236}">
                <a16:creationId xmlns:a16="http://schemas.microsoft.com/office/drawing/2014/main" id="{41BD97BD-35F4-4534-8B74-24D44A99BC58}"/>
              </a:ext>
            </a:extLst>
          </p:cNvPr>
          <p:cNvGrpSpPr/>
          <p:nvPr userDrawn="1"/>
        </p:nvGrpSpPr>
        <p:grpSpPr>
          <a:xfrm rot="5400000">
            <a:off x="5669857" y="-1673474"/>
            <a:ext cx="100800" cy="11440514"/>
            <a:chOff x="6045600" y="1329588"/>
            <a:chExt cx="100800" cy="11440514"/>
          </a:xfrm>
        </p:grpSpPr>
        <p:cxnSp>
          <p:nvCxnSpPr>
            <p:cNvPr id="38" name="Пряма сполучна лінія 37">
              <a:extLst>
                <a:ext uri="{FF2B5EF4-FFF2-40B4-BE49-F238E27FC236}">
                  <a16:creationId xmlns:a16="http://schemas.microsoft.com/office/drawing/2014/main" id="{D8351F13-467F-49F8-8279-C5B29A51798F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408032" y="7082102"/>
              <a:ext cx="11376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Овал 38">
              <a:extLst>
                <a:ext uri="{FF2B5EF4-FFF2-40B4-BE49-F238E27FC236}">
                  <a16:creationId xmlns:a16="http://schemas.microsoft.com/office/drawing/2014/main" id="{09AA12FA-7959-4581-B344-DF9E7B0AD37A}"/>
                </a:ext>
              </a:extLst>
            </p:cNvPr>
            <p:cNvSpPr/>
            <p:nvPr userDrawn="1"/>
          </p:nvSpPr>
          <p:spPr>
            <a:xfrm>
              <a:off x="6045600" y="1329588"/>
              <a:ext cx="100800" cy="1008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3955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із трьома розділ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7" y="1512271"/>
            <a:ext cx="2828198" cy="12868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1" y="3148315"/>
            <a:ext cx="2216876" cy="2098138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11" name="Місце для зображення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5" name="Група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2897696"/>
            <a:ext cx="3132125" cy="100800"/>
            <a:chOff x="0" y="3240138"/>
            <a:chExt cx="3132125" cy="100800"/>
          </a:xfrm>
        </p:grpSpPr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/>
            <p:nvPr userDrawn="1"/>
          </p:nvCxnSpPr>
          <p:spPr>
            <a:xfrm>
              <a:off x="0" y="3290538"/>
              <a:ext cx="3043647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3031325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7" name="Овал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Місце для тексту 15">
            <a:extLst>
              <a:ext uri="{FF2B5EF4-FFF2-40B4-BE49-F238E27FC236}">
                <a16:creationId xmlns:a16="http://schemas.microsoft.com/office/drawing/2014/main" id="{DA80730C-5AC9-41A0-ACC5-624F0652D68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475261" y="2631676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7200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1</a:t>
            </a:r>
          </a:p>
        </p:txBody>
      </p:sp>
      <p:sp>
        <p:nvSpPr>
          <p:cNvPr id="22" name="Місце для тексту 15">
            <a:extLst>
              <a:ext uri="{FF2B5EF4-FFF2-40B4-BE49-F238E27FC236}">
                <a16:creationId xmlns:a16="http://schemas.microsoft.com/office/drawing/2014/main" id="{515B23A8-23EB-4E6E-A24C-4154570D7DC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436251" y="2015540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3600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2</a:t>
            </a:r>
          </a:p>
        </p:txBody>
      </p:sp>
      <p:sp>
        <p:nvSpPr>
          <p:cNvPr id="23" name="Місце для тексту 15">
            <a:extLst>
              <a:ext uri="{FF2B5EF4-FFF2-40B4-BE49-F238E27FC236}">
                <a16:creationId xmlns:a16="http://schemas.microsoft.com/office/drawing/2014/main" id="{C12919ED-FD55-4081-BB4A-2B2FDA3BED1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397240" y="1239687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3600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3</a:t>
            </a:r>
          </a:p>
        </p:txBody>
      </p:sp>
      <p:cxnSp>
        <p:nvCxnSpPr>
          <p:cNvPr id="24" name="Пряма сполучна лінія 23">
            <a:extLst>
              <a:ext uri="{FF2B5EF4-FFF2-40B4-BE49-F238E27FC236}">
                <a16:creationId xmlns:a16="http://schemas.microsoft.com/office/drawing/2014/main" id="{56A6259C-432B-4405-9E82-995AF092FB7A}"/>
              </a:ext>
            </a:extLst>
          </p:cNvPr>
          <p:cNvCxnSpPr>
            <a:cxnSpLocks/>
          </p:cNvCxnSpPr>
          <p:nvPr userDrawn="1"/>
        </p:nvCxnSpPr>
        <p:spPr>
          <a:xfrm rot="16200000" flipV="1">
            <a:off x="4068065" y="1728891"/>
            <a:ext cx="1792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 сполучна лінія 24">
            <a:extLst>
              <a:ext uri="{FF2B5EF4-FFF2-40B4-BE49-F238E27FC236}">
                <a16:creationId xmlns:a16="http://schemas.microsoft.com/office/drawing/2014/main" id="{13BC485E-8BCE-479F-A7E9-7F9E193E6E96}"/>
              </a:ext>
            </a:extLst>
          </p:cNvPr>
          <p:cNvCxnSpPr>
            <a:cxnSpLocks/>
          </p:cNvCxnSpPr>
          <p:nvPr userDrawn="1"/>
        </p:nvCxnSpPr>
        <p:spPr>
          <a:xfrm>
            <a:off x="4964465" y="836613"/>
            <a:ext cx="59256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 сполучна лінія 25">
            <a:extLst>
              <a:ext uri="{FF2B5EF4-FFF2-40B4-BE49-F238E27FC236}">
                <a16:creationId xmlns:a16="http://schemas.microsoft.com/office/drawing/2014/main" id="{D5094BC6-BA16-4E05-868C-3AE971AF3DA4}"/>
              </a:ext>
            </a:extLst>
          </p:cNvPr>
          <p:cNvCxnSpPr>
            <a:cxnSpLocks/>
          </p:cNvCxnSpPr>
          <p:nvPr userDrawn="1"/>
        </p:nvCxnSpPr>
        <p:spPr>
          <a:xfrm rot="16200000" flipV="1">
            <a:off x="10688444" y="1030491"/>
            <a:ext cx="396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 сполучна лінія 26">
            <a:extLst>
              <a:ext uri="{FF2B5EF4-FFF2-40B4-BE49-F238E27FC236}">
                <a16:creationId xmlns:a16="http://schemas.microsoft.com/office/drawing/2014/main" id="{F9130EC6-4A8D-447F-862E-E5A693E68C8C}"/>
              </a:ext>
            </a:extLst>
          </p:cNvPr>
          <p:cNvCxnSpPr>
            <a:cxnSpLocks/>
          </p:cNvCxnSpPr>
          <p:nvPr userDrawn="1"/>
        </p:nvCxnSpPr>
        <p:spPr>
          <a:xfrm flipV="1">
            <a:off x="7925455" y="837355"/>
            <a:ext cx="0" cy="11781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Місце для тексту 2">
            <a:extLst>
              <a:ext uri="{FF2B5EF4-FFF2-40B4-BE49-F238E27FC236}">
                <a16:creationId xmlns:a16="http://schemas.microsoft.com/office/drawing/2014/main" id="{1B29C9C1-9494-4E8B-A0F3-611E947A19B3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3151266" y="4543170"/>
            <a:ext cx="2589369" cy="1280958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0" name="Місце для тексту 2">
            <a:extLst>
              <a:ext uri="{FF2B5EF4-FFF2-40B4-BE49-F238E27FC236}">
                <a16:creationId xmlns:a16="http://schemas.microsoft.com/office/drawing/2014/main" id="{ABB09D16-148A-45C2-B0B8-1495E8DC7D64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3151265" y="4246467"/>
            <a:ext cx="2415199" cy="236141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1" name="Місце для тексту 2">
            <a:extLst>
              <a:ext uri="{FF2B5EF4-FFF2-40B4-BE49-F238E27FC236}">
                <a16:creationId xmlns:a16="http://schemas.microsoft.com/office/drawing/2014/main" id="{67814C7C-3597-4B16-A4AC-D81985C587BD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3151265" y="3883902"/>
            <a:ext cx="2415199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  <p:sp>
        <p:nvSpPr>
          <p:cNvPr id="43" name="Місце для тексту 2">
            <a:extLst>
              <a:ext uri="{FF2B5EF4-FFF2-40B4-BE49-F238E27FC236}">
                <a16:creationId xmlns:a16="http://schemas.microsoft.com/office/drawing/2014/main" id="{EFE2A8C5-F462-436C-B748-BBE5D58CB8B4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6048861" y="3849559"/>
            <a:ext cx="2589369" cy="1786953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4" name="Місце для тексту 2">
            <a:extLst>
              <a:ext uri="{FF2B5EF4-FFF2-40B4-BE49-F238E27FC236}">
                <a16:creationId xmlns:a16="http://schemas.microsoft.com/office/drawing/2014/main" id="{586DAC0D-9859-40A1-8456-F0B43D96718B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6048860" y="3552857"/>
            <a:ext cx="2415199" cy="236141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5" name="Місце для тексту 2">
            <a:extLst>
              <a:ext uri="{FF2B5EF4-FFF2-40B4-BE49-F238E27FC236}">
                <a16:creationId xmlns:a16="http://schemas.microsoft.com/office/drawing/2014/main" id="{37B983EE-F89D-4F09-8A9F-2347FA364217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6048860" y="3190292"/>
            <a:ext cx="2415199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  <p:sp>
        <p:nvSpPr>
          <p:cNvPr id="46" name="Місце для тексту 2">
            <a:extLst>
              <a:ext uri="{FF2B5EF4-FFF2-40B4-BE49-F238E27FC236}">
                <a16:creationId xmlns:a16="http://schemas.microsoft.com/office/drawing/2014/main" id="{D30DD128-A937-4A2F-B070-523A5BAAE260}"/>
              </a:ext>
            </a:extLst>
          </p:cNvPr>
          <p:cNvSpPr>
            <a:spLocks noGrp="1"/>
          </p:cNvSpPr>
          <p:nvPr>
            <p:ph type="body" idx="36" hasCustomPrompt="1"/>
          </p:nvPr>
        </p:nvSpPr>
        <p:spPr>
          <a:xfrm>
            <a:off x="8975159" y="3147170"/>
            <a:ext cx="2589369" cy="2311934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7" name="Місце для тексту 2">
            <a:extLst>
              <a:ext uri="{FF2B5EF4-FFF2-40B4-BE49-F238E27FC236}">
                <a16:creationId xmlns:a16="http://schemas.microsoft.com/office/drawing/2014/main" id="{5737B87C-E3C0-46B2-8B79-63EB60491503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8975158" y="2850467"/>
            <a:ext cx="2415199" cy="236141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8" name="Місце для тексту 2">
            <a:extLst>
              <a:ext uri="{FF2B5EF4-FFF2-40B4-BE49-F238E27FC236}">
                <a16:creationId xmlns:a16="http://schemas.microsoft.com/office/drawing/2014/main" id="{22F76863-7DCD-4365-80F0-001D51F08779}"/>
              </a:ext>
            </a:extLst>
          </p:cNvPr>
          <p:cNvSpPr>
            <a:spLocks noGrp="1"/>
          </p:cNvSpPr>
          <p:nvPr>
            <p:ph type="body" idx="38" hasCustomPrompt="1"/>
          </p:nvPr>
        </p:nvSpPr>
        <p:spPr>
          <a:xfrm>
            <a:off x="8975158" y="2487902"/>
            <a:ext cx="2415199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</p:spTree>
    <p:extLst>
      <p:ext uri="{BB962C8B-B14F-4D97-AF65-F5344CB8AC3E}">
        <p14:creationId xmlns:p14="http://schemas.microsoft.com/office/powerpoint/2010/main" val="307827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таблиці та діагр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707529"/>
            <a:ext cx="5314072" cy="569086"/>
          </a:xfrm>
        </p:spPr>
        <p:txBody>
          <a:bodyPr lIns="0" tIns="0" rIns="0" bIns="0" rtlCol="0" anchor="b">
            <a:normAutofit/>
          </a:bodyPr>
          <a:lstStyle>
            <a:lvl1pPr algn="l">
              <a:defRPr sz="3600"/>
            </a:lvl1pPr>
          </a:lstStyle>
          <a:p>
            <a:pPr rtl="0"/>
            <a:r>
              <a:rPr lang="uk-UA" noProof="0" dirty="0"/>
              <a:t>КЛАЦНІТЬ, ЩОБ ЗМІНИТИ ЗАГОЛОВОК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096000" y="1383372"/>
            <a:ext cx="6096000" cy="100800"/>
            <a:chOff x="646015" y="3248308"/>
            <a:chExt cx="3107749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46015" y="3290538"/>
              <a:ext cx="3107749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702376" y="3248308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36" name="Місце для тексту 2">
            <a:extLst>
              <a:ext uri="{FF2B5EF4-FFF2-40B4-BE49-F238E27FC236}">
                <a16:creationId xmlns:a16="http://schemas.microsoft.com/office/drawing/2014/main" id="{99E02476-A734-4A74-BC42-F104B37C8C19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831850" y="2031832"/>
            <a:ext cx="2915732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24" name="Місце для тексту 2">
            <a:extLst>
              <a:ext uri="{FF2B5EF4-FFF2-40B4-BE49-F238E27FC236}">
                <a16:creationId xmlns:a16="http://schemas.microsoft.com/office/drawing/2014/main" id="{FB2A0B34-417C-46AC-95C0-9B2A2FCC8BFC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6096000" y="2031832"/>
            <a:ext cx="2915732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D36F8EF-728B-45C1-87D8-4AD8FA8F3716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803275" y="2524125"/>
            <a:ext cx="4970463" cy="29352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22" name="Місце для вмісту 2">
            <a:extLst>
              <a:ext uri="{FF2B5EF4-FFF2-40B4-BE49-F238E27FC236}">
                <a16:creationId xmlns:a16="http://schemas.microsoft.com/office/drawing/2014/main" id="{7395C5B4-6B03-4F70-96F8-3AE3A7817B52}"/>
              </a:ext>
            </a:extLst>
          </p:cNvPr>
          <p:cNvSpPr>
            <a:spLocks noGrp="1"/>
          </p:cNvSpPr>
          <p:nvPr>
            <p:ph sz="quarter" idx="33"/>
          </p:nvPr>
        </p:nvSpPr>
        <p:spPr>
          <a:xfrm>
            <a:off x="6096000" y="2524125"/>
            <a:ext cx="4970463" cy="29352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77891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слайда часової шкал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736466" y="707529"/>
            <a:ext cx="2673606" cy="569086"/>
          </a:xfrm>
        </p:spPr>
        <p:txBody>
          <a:bodyPr lIns="0" tIns="0" rIns="0" bIns="0" rtlCol="0" anchor="b">
            <a:normAutofit/>
          </a:bodyPr>
          <a:lstStyle>
            <a:lvl1pPr algn="r">
              <a:defRPr sz="3600"/>
            </a:lvl1pPr>
          </a:lstStyle>
          <a:p>
            <a:pPr rtl="0"/>
            <a:r>
              <a:rPr lang="uk-UA" noProof="0" dirty="0"/>
              <a:t>ЧАСОВА ШКАЛА</a:t>
            </a:r>
          </a:p>
        </p:txBody>
      </p:sp>
      <p:sp>
        <p:nvSpPr>
          <p:cNvPr id="9" name="Місце для тексту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147803" y="1625821"/>
            <a:ext cx="2262267" cy="2021536"/>
          </a:xfrm>
        </p:spPr>
        <p:txBody>
          <a:bodyPr lIns="0" tIns="0" rIns="0" bIns="0" rtlCol="0">
            <a:normAutofit/>
          </a:bodyPr>
          <a:lstStyle>
            <a:lvl1pPr marL="0" indent="0" algn="r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9705930" y="1375202"/>
            <a:ext cx="2486069" cy="100800"/>
            <a:chOff x="2729177" y="3240138"/>
            <a:chExt cx="1267394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2729177" y="3290538"/>
              <a:ext cx="1248450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945183" y="3240138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16" name="Місце для тексту 15">
            <a:extLst>
              <a:ext uri="{FF2B5EF4-FFF2-40B4-BE49-F238E27FC236}">
                <a16:creationId xmlns:a16="http://schemas.microsoft.com/office/drawing/2014/main" id="{D0092E26-7A96-4712-98A7-FFDA7C3D772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618284" y="685667"/>
            <a:ext cx="261621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20XX</a:t>
            </a:r>
          </a:p>
        </p:txBody>
      </p:sp>
      <p:sp>
        <p:nvSpPr>
          <p:cNvPr id="34" name="Місце для тексту 2">
            <a:extLst>
              <a:ext uri="{FF2B5EF4-FFF2-40B4-BE49-F238E27FC236}">
                <a16:creationId xmlns:a16="http://schemas.microsoft.com/office/drawing/2014/main" id="{B17B484C-F876-40B2-89DE-FC7A9E54C835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5930241" y="1079309"/>
            <a:ext cx="2810591" cy="758864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6" name="Місце для тексту 2">
            <a:extLst>
              <a:ext uri="{FF2B5EF4-FFF2-40B4-BE49-F238E27FC236}">
                <a16:creationId xmlns:a16="http://schemas.microsoft.com/office/drawing/2014/main" id="{99E02476-A734-4A74-BC42-F104B37C8C19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5930241" y="786637"/>
            <a:ext cx="2810591" cy="292671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cxnSp>
        <p:nvCxnSpPr>
          <p:cNvPr id="14" name="Пряма сполучна лінія 13">
            <a:extLst>
              <a:ext uri="{FF2B5EF4-FFF2-40B4-BE49-F238E27FC236}">
                <a16:creationId xmlns:a16="http://schemas.microsoft.com/office/drawing/2014/main" id="{1AD3A3AB-488E-4090-9FD5-E005D5A9ECF5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2094269" y="3429000"/>
            <a:ext cx="685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Овал 20">
            <a:extLst>
              <a:ext uri="{FF2B5EF4-FFF2-40B4-BE49-F238E27FC236}">
                <a16:creationId xmlns:a16="http://schemas.microsoft.com/office/drawing/2014/main" id="{BD6729DC-C5B3-485B-B5CD-F06FC3CAFD9A}"/>
              </a:ext>
            </a:extLst>
          </p:cNvPr>
          <p:cNvSpPr/>
          <p:nvPr userDrawn="1"/>
        </p:nvSpPr>
        <p:spPr>
          <a:xfrm>
            <a:off x="5372392" y="959827"/>
            <a:ext cx="301752" cy="301752"/>
          </a:xfrm>
          <a:prstGeom prst="ellipse">
            <a:avLst/>
          </a:prstGeom>
          <a:solidFill>
            <a:srgbClr val="0F17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29" name="Овал 28">
            <a:extLst>
              <a:ext uri="{FF2B5EF4-FFF2-40B4-BE49-F238E27FC236}">
                <a16:creationId xmlns:a16="http://schemas.microsoft.com/office/drawing/2014/main" id="{C4046DD7-8FB2-43D4-8E94-3D35DC3E2891}"/>
              </a:ext>
            </a:extLst>
          </p:cNvPr>
          <p:cNvSpPr/>
          <p:nvPr userDrawn="1"/>
        </p:nvSpPr>
        <p:spPr>
          <a:xfrm>
            <a:off x="5372392" y="5362327"/>
            <a:ext cx="301752" cy="301752"/>
          </a:xfrm>
          <a:prstGeom prst="ellipse">
            <a:avLst/>
          </a:prstGeom>
          <a:solidFill>
            <a:srgbClr val="0F17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A320A73A-D3CB-4E04-B7E2-F3696B8ACDEA}"/>
              </a:ext>
            </a:extLst>
          </p:cNvPr>
          <p:cNvSpPr/>
          <p:nvPr userDrawn="1"/>
        </p:nvSpPr>
        <p:spPr>
          <a:xfrm>
            <a:off x="5372392" y="2427327"/>
            <a:ext cx="301752" cy="301752"/>
          </a:xfrm>
          <a:prstGeom prst="ellipse">
            <a:avLst/>
          </a:prstGeom>
          <a:solidFill>
            <a:srgbClr val="0F17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id="{3E2B01F0-78A8-41AE-95B8-811603402031}"/>
              </a:ext>
            </a:extLst>
          </p:cNvPr>
          <p:cNvSpPr/>
          <p:nvPr userDrawn="1"/>
        </p:nvSpPr>
        <p:spPr>
          <a:xfrm>
            <a:off x="5372392" y="3894827"/>
            <a:ext cx="301752" cy="301752"/>
          </a:xfrm>
          <a:prstGeom prst="ellipse">
            <a:avLst/>
          </a:prstGeom>
          <a:solidFill>
            <a:srgbClr val="0F17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32" name="Місце для тексту 2">
            <a:extLst>
              <a:ext uri="{FF2B5EF4-FFF2-40B4-BE49-F238E27FC236}">
                <a16:creationId xmlns:a16="http://schemas.microsoft.com/office/drawing/2014/main" id="{A70E382B-B932-45B7-BD95-6D722A4A2480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5930241" y="2532448"/>
            <a:ext cx="2810591" cy="758864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3" name="Місце для тексту 2">
            <a:extLst>
              <a:ext uri="{FF2B5EF4-FFF2-40B4-BE49-F238E27FC236}">
                <a16:creationId xmlns:a16="http://schemas.microsoft.com/office/drawing/2014/main" id="{2F096B52-06C2-46DF-BB33-70D931283F16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5930241" y="2239776"/>
            <a:ext cx="2810591" cy="292671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5" name="Місце для тексту 2">
            <a:extLst>
              <a:ext uri="{FF2B5EF4-FFF2-40B4-BE49-F238E27FC236}">
                <a16:creationId xmlns:a16="http://schemas.microsoft.com/office/drawing/2014/main" id="{5D87FD43-95C9-4217-AD5F-FE02E28AD4CE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5930241" y="3985587"/>
            <a:ext cx="2810591" cy="758864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7" name="Місце для тексту 2">
            <a:extLst>
              <a:ext uri="{FF2B5EF4-FFF2-40B4-BE49-F238E27FC236}">
                <a16:creationId xmlns:a16="http://schemas.microsoft.com/office/drawing/2014/main" id="{A6706CEB-523E-4248-9A66-5D139D8B0DE5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5930241" y="3692915"/>
            <a:ext cx="2810591" cy="292671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8" name="Місце для тексту 2">
            <a:extLst>
              <a:ext uri="{FF2B5EF4-FFF2-40B4-BE49-F238E27FC236}">
                <a16:creationId xmlns:a16="http://schemas.microsoft.com/office/drawing/2014/main" id="{6ADC931C-F9B2-467E-A024-CB5BE74BAD85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5930241" y="5438727"/>
            <a:ext cx="2810591" cy="758864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9" name="Місце для тексту 2">
            <a:extLst>
              <a:ext uri="{FF2B5EF4-FFF2-40B4-BE49-F238E27FC236}">
                <a16:creationId xmlns:a16="http://schemas.microsoft.com/office/drawing/2014/main" id="{0A301DE6-2E75-41F5-9314-B269815BA3F3}"/>
              </a:ext>
            </a:extLst>
          </p:cNvPr>
          <p:cNvSpPr>
            <a:spLocks noGrp="1"/>
          </p:cNvSpPr>
          <p:nvPr>
            <p:ph type="body" idx="36" hasCustomPrompt="1"/>
          </p:nvPr>
        </p:nvSpPr>
        <p:spPr>
          <a:xfrm>
            <a:off x="5930241" y="5146055"/>
            <a:ext cx="2810591" cy="292671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0" name="Місце для тексту 15">
            <a:extLst>
              <a:ext uri="{FF2B5EF4-FFF2-40B4-BE49-F238E27FC236}">
                <a16:creationId xmlns:a16="http://schemas.microsoft.com/office/drawing/2014/main" id="{B9154606-4DE0-4DC7-830A-371423BE420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618284" y="2153566"/>
            <a:ext cx="261621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20XX</a:t>
            </a:r>
          </a:p>
        </p:txBody>
      </p:sp>
      <p:sp>
        <p:nvSpPr>
          <p:cNvPr id="41" name="Місце для тексту 15">
            <a:extLst>
              <a:ext uri="{FF2B5EF4-FFF2-40B4-BE49-F238E27FC236}">
                <a16:creationId xmlns:a16="http://schemas.microsoft.com/office/drawing/2014/main" id="{5AC8C127-0F88-413C-B7BA-2ED0F81E7D4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618284" y="3621465"/>
            <a:ext cx="261621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20XX</a:t>
            </a:r>
          </a:p>
        </p:txBody>
      </p:sp>
      <p:sp>
        <p:nvSpPr>
          <p:cNvPr id="42" name="Місце для тексту 15">
            <a:extLst>
              <a:ext uri="{FF2B5EF4-FFF2-40B4-BE49-F238E27FC236}">
                <a16:creationId xmlns:a16="http://schemas.microsoft.com/office/drawing/2014/main" id="{63C5707A-6E08-4B58-A5FE-40063DB6548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618284" y="5089363"/>
            <a:ext cx="261621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uk-UA" noProof="0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62753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таблиц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2260000"/>
            <a:ext cx="3911599" cy="1177174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3890303"/>
            <a:ext cx="3275463" cy="882062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11" name="Місце для зображення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5" name="Група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3598737"/>
            <a:ext cx="4196558" cy="100800"/>
            <a:chOff x="-1228304" y="3240138"/>
            <a:chExt cx="4196558" cy="100800"/>
          </a:xfrm>
        </p:grpSpPr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1228304" y="3290538"/>
              <a:ext cx="4174067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2867454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7" name="Овал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Місце для таблиці 9">
            <a:extLst>
              <a:ext uri="{FF2B5EF4-FFF2-40B4-BE49-F238E27FC236}">
                <a16:creationId xmlns:a16="http://schemas.microsoft.com/office/drawing/2014/main" id="{3F646CE6-E75B-4112-896D-5A26E1F1520E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5518150" y="860425"/>
            <a:ext cx="5870575" cy="486727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uk-UA" noProof="0"/>
              <a:t>Вставлення таблиці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18392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слайда команд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7" y="1608523"/>
            <a:ext cx="2828198" cy="12868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1" y="3244567"/>
            <a:ext cx="2828198" cy="2098138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11" name="Місце для зображення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5" name="Група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2993948"/>
            <a:ext cx="2909984" cy="100800"/>
            <a:chOff x="0" y="3240138"/>
            <a:chExt cx="2909984" cy="100800"/>
          </a:xfrm>
        </p:grpSpPr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/>
            <p:nvPr userDrawn="1"/>
          </p:nvCxnSpPr>
          <p:spPr>
            <a:xfrm>
              <a:off x="0" y="3290538"/>
              <a:ext cx="2895600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2809184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7" name="Овал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Місце для тексту 2">
            <a:extLst>
              <a:ext uri="{FF2B5EF4-FFF2-40B4-BE49-F238E27FC236}">
                <a16:creationId xmlns:a16="http://schemas.microsoft.com/office/drawing/2014/main" id="{1B29C9C1-9494-4E8B-A0F3-611E947A19B3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4128617" y="4355032"/>
            <a:ext cx="2066544" cy="1280958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0" name="Місце для тексту 2">
            <a:extLst>
              <a:ext uri="{FF2B5EF4-FFF2-40B4-BE49-F238E27FC236}">
                <a16:creationId xmlns:a16="http://schemas.microsoft.com/office/drawing/2014/main" id="{ABB09D16-148A-45C2-B0B8-1495E8DC7D64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4128616" y="4042831"/>
            <a:ext cx="2066544" cy="282991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1" name="Місце для тексту 2">
            <a:extLst>
              <a:ext uri="{FF2B5EF4-FFF2-40B4-BE49-F238E27FC236}">
                <a16:creationId xmlns:a16="http://schemas.microsoft.com/office/drawing/2014/main" id="{67814C7C-3597-4B16-A4AC-D81985C587BD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4128616" y="3428999"/>
            <a:ext cx="2066544" cy="615618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  <p:sp>
        <p:nvSpPr>
          <p:cNvPr id="9" name="Місце для зображення 8">
            <a:extLst>
              <a:ext uri="{FF2B5EF4-FFF2-40B4-BE49-F238E27FC236}">
                <a16:creationId xmlns:a16="http://schemas.microsoft.com/office/drawing/2014/main" id="{B284A57B-147A-4287-AA6B-E508A9222F7F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4130072" y="1179843"/>
            <a:ext cx="2066544" cy="2066544"/>
          </a:xfrm>
          <a:prstGeom prst="ellipse">
            <a:avLst/>
          </a:prstGeom>
          <a:ln w="127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35" name="Місце для зображення 8">
            <a:extLst>
              <a:ext uri="{FF2B5EF4-FFF2-40B4-BE49-F238E27FC236}">
                <a16:creationId xmlns:a16="http://schemas.microsoft.com/office/drawing/2014/main" id="{9DBE0996-CEA3-41C3-A75A-84DC3C2B5194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28072" y="1179843"/>
            <a:ext cx="2066544" cy="2066544"/>
          </a:xfrm>
          <a:prstGeom prst="ellipse">
            <a:avLst/>
          </a:prstGeom>
          <a:ln w="127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36" name="Місце для зображення 8">
            <a:extLst>
              <a:ext uri="{FF2B5EF4-FFF2-40B4-BE49-F238E27FC236}">
                <a16:creationId xmlns:a16="http://schemas.microsoft.com/office/drawing/2014/main" id="{F7B28261-CB14-4E4E-AA66-A0239B3DD28E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629072" y="1179843"/>
            <a:ext cx="2066544" cy="2066544"/>
          </a:xfrm>
          <a:prstGeom prst="ellipse">
            <a:avLst/>
          </a:prstGeom>
          <a:ln w="127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37" name="Місце для тексту 2">
            <a:extLst>
              <a:ext uri="{FF2B5EF4-FFF2-40B4-BE49-F238E27FC236}">
                <a16:creationId xmlns:a16="http://schemas.microsoft.com/office/drawing/2014/main" id="{BAA53E0C-9536-4177-A63F-0E2565EC53CD}"/>
              </a:ext>
            </a:extLst>
          </p:cNvPr>
          <p:cNvSpPr>
            <a:spLocks noGrp="1"/>
          </p:cNvSpPr>
          <p:nvPr>
            <p:ph type="body" idx="36" hasCustomPrompt="1"/>
          </p:nvPr>
        </p:nvSpPr>
        <p:spPr>
          <a:xfrm>
            <a:off x="9127048" y="4355032"/>
            <a:ext cx="2066400" cy="1280958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8" name="Місце для тексту 2">
            <a:extLst>
              <a:ext uri="{FF2B5EF4-FFF2-40B4-BE49-F238E27FC236}">
                <a16:creationId xmlns:a16="http://schemas.microsoft.com/office/drawing/2014/main" id="{67EF8E36-183B-420B-AF25-17CFA963987A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9127047" y="4042831"/>
            <a:ext cx="2066400" cy="282991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9" name="Місце для тексту 2">
            <a:extLst>
              <a:ext uri="{FF2B5EF4-FFF2-40B4-BE49-F238E27FC236}">
                <a16:creationId xmlns:a16="http://schemas.microsoft.com/office/drawing/2014/main" id="{58DA6E86-8039-4690-AFE1-7CCF07B7CBAF}"/>
              </a:ext>
            </a:extLst>
          </p:cNvPr>
          <p:cNvSpPr>
            <a:spLocks noGrp="1"/>
          </p:cNvSpPr>
          <p:nvPr>
            <p:ph type="body" idx="38" hasCustomPrompt="1"/>
          </p:nvPr>
        </p:nvSpPr>
        <p:spPr>
          <a:xfrm>
            <a:off x="9127047" y="3428999"/>
            <a:ext cx="2066400" cy="615618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  <p:sp>
        <p:nvSpPr>
          <p:cNvPr id="41" name="Місце для тексту 2">
            <a:extLst>
              <a:ext uri="{FF2B5EF4-FFF2-40B4-BE49-F238E27FC236}">
                <a16:creationId xmlns:a16="http://schemas.microsoft.com/office/drawing/2014/main" id="{933214B9-0452-4C8B-AB10-922F3C3BCF01}"/>
              </a:ext>
            </a:extLst>
          </p:cNvPr>
          <p:cNvSpPr>
            <a:spLocks noGrp="1"/>
          </p:cNvSpPr>
          <p:nvPr>
            <p:ph type="body" idx="39" hasCustomPrompt="1"/>
          </p:nvPr>
        </p:nvSpPr>
        <p:spPr>
          <a:xfrm>
            <a:off x="6629217" y="4355032"/>
            <a:ext cx="2066400" cy="1280958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2" name="Місце для тексту 2">
            <a:extLst>
              <a:ext uri="{FF2B5EF4-FFF2-40B4-BE49-F238E27FC236}">
                <a16:creationId xmlns:a16="http://schemas.microsoft.com/office/drawing/2014/main" id="{A5C23113-D98B-48C7-A675-4FD5F50333F3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6629216" y="4042831"/>
            <a:ext cx="2066400" cy="282991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9" name="Місце для тексту 2">
            <a:extLst>
              <a:ext uri="{FF2B5EF4-FFF2-40B4-BE49-F238E27FC236}">
                <a16:creationId xmlns:a16="http://schemas.microsoft.com/office/drawing/2014/main" id="{09781257-B563-41E0-B9E6-9C7330084BCC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6627903" y="3428999"/>
            <a:ext cx="2066400" cy="615618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  <p:cxnSp>
        <p:nvCxnSpPr>
          <p:cNvPr id="32" name="Пряма сполучна лінія 31">
            <a:extLst>
              <a:ext uri="{FF2B5EF4-FFF2-40B4-BE49-F238E27FC236}">
                <a16:creationId xmlns:a16="http://schemas.microsoft.com/office/drawing/2014/main" id="{9A32EC27-ACD8-47C0-A3ED-E4ED58D88358}"/>
              </a:ext>
            </a:extLst>
          </p:cNvPr>
          <p:cNvCxnSpPr/>
          <p:nvPr userDrawn="1"/>
        </p:nvCxnSpPr>
        <p:spPr>
          <a:xfrm>
            <a:off x="6195160" y="2217849"/>
            <a:ext cx="43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 сполучна лінія 32">
            <a:extLst>
              <a:ext uri="{FF2B5EF4-FFF2-40B4-BE49-F238E27FC236}">
                <a16:creationId xmlns:a16="http://schemas.microsoft.com/office/drawing/2014/main" id="{99E8819A-135C-4A5C-9F6A-A3BE05AA294F}"/>
              </a:ext>
            </a:extLst>
          </p:cNvPr>
          <p:cNvCxnSpPr/>
          <p:nvPr userDrawn="1"/>
        </p:nvCxnSpPr>
        <p:spPr>
          <a:xfrm>
            <a:off x="8703909" y="2216687"/>
            <a:ext cx="43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832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слайда команд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4263" y="707529"/>
            <a:ext cx="6310887" cy="569086"/>
          </a:xfrm>
        </p:spPr>
        <p:txBody>
          <a:bodyPr lIns="0" tIns="0" rIns="0" bIns="0" rtlCol="0" anchor="b">
            <a:normAutofit/>
          </a:bodyPr>
          <a:lstStyle>
            <a:lvl1pPr algn="r">
              <a:defRPr sz="36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9" name="Місце для тексту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104263" y="1625821"/>
            <a:ext cx="6289862" cy="569085"/>
          </a:xfrm>
        </p:spPr>
        <p:txBody>
          <a:bodyPr lIns="0" tIns="0" rIns="0" bIns="0" rtlCol="0">
            <a:normAutofit/>
          </a:bodyPr>
          <a:lstStyle>
            <a:lvl1pPr marL="0" indent="0" algn="r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7657737" y="1375202"/>
            <a:ext cx="4534263" cy="100800"/>
            <a:chOff x="439494" y="3240138"/>
            <a:chExt cx="2831035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439494" y="3290538"/>
              <a:ext cx="2775305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204805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4" name="Місце для тексту 2">
            <a:extLst>
              <a:ext uri="{FF2B5EF4-FFF2-40B4-BE49-F238E27FC236}">
                <a16:creationId xmlns:a16="http://schemas.microsoft.com/office/drawing/2014/main" id="{BE12A846-0DFC-435B-BAE9-D90C353E034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1958968" y="3372939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2" name="Місце для тексту 2">
            <a:extLst>
              <a:ext uri="{FF2B5EF4-FFF2-40B4-BE49-F238E27FC236}">
                <a16:creationId xmlns:a16="http://schemas.microsoft.com/office/drawing/2014/main" id="{F2ACDD32-C1AB-4359-B055-2F910492987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1958968" y="2960253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6FF07C5-314A-4EA8-B78F-7A51C234D3A1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721841" y="2764036"/>
            <a:ext cx="1106424" cy="1106423"/>
          </a:xfrm>
          <a:prstGeom prst="ellipse">
            <a:avLst/>
          </a:prstGeom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cxnSp>
        <p:nvCxnSpPr>
          <p:cNvPr id="23" name="Пряма сполучна лінія 22">
            <a:extLst>
              <a:ext uri="{FF2B5EF4-FFF2-40B4-BE49-F238E27FC236}">
                <a16:creationId xmlns:a16="http://schemas.microsoft.com/office/drawing/2014/main" id="{B691060D-E361-43B0-BFD7-43D7CC4E5CCD}"/>
              </a:ext>
            </a:extLst>
          </p:cNvPr>
          <p:cNvCxnSpPr>
            <a:cxnSpLocks/>
          </p:cNvCxnSpPr>
          <p:nvPr userDrawn="1"/>
        </p:nvCxnSpPr>
        <p:spPr>
          <a:xfrm>
            <a:off x="0" y="3288596"/>
            <a:ext cx="720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Місце для тексту 2">
            <a:extLst>
              <a:ext uri="{FF2B5EF4-FFF2-40B4-BE49-F238E27FC236}">
                <a16:creationId xmlns:a16="http://schemas.microsoft.com/office/drawing/2014/main" id="{4A98AB01-9578-4430-96AD-F434AF0CDA20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1957127" y="4800796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1" name="Місце для тексту 2">
            <a:extLst>
              <a:ext uri="{FF2B5EF4-FFF2-40B4-BE49-F238E27FC236}">
                <a16:creationId xmlns:a16="http://schemas.microsoft.com/office/drawing/2014/main" id="{EF9D60F2-A1FB-4A95-997B-A4F1723AC1EC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1957127" y="4388110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  <p:sp>
        <p:nvSpPr>
          <p:cNvPr id="42" name="Місце для зображення 2">
            <a:extLst>
              <a:ext uri="{FF2B5EF4-FFF2-40B4-BE49-F238E27FC236}">
                <a16:creationId xmlns:a16="http://schemas.microsoft.com/office/drawing/2014/main" id="{76A56D2A-42F0-40C5-96D7-B1AC33152A85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720000" y="4191893"/>
            <a:ext cx="1106424" cy="1106423"/>
          </a:xfrm>
          <a:prstGeom prst="ellipse">
            <a:avLst/>
          </a:prstGeom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cxnSp>
        <p:nvCxnSpPr>
          <p:cNvPr id="43" name="Пряма сполучна лінія 42">
            <a:extLst>
              <a:ext uri="{FF2B5EF4-FFF2-40B4-BE49-F238E27FC236}">
                <a16:creationId xmlns:a16="http://schemas.microsoft.com/office/drawing/2014/main" id="{CF6D1C91-9136-4678-A712-92BE9B3902C4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11670" y="4028309"/>
            <a:ext cx="324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Місце для тексту 2">
            <a:extLst>
              <a:ext uri="{FF2B5EF4-FFF2-40B4-BE49-F238E27FC236}">
                <a16:creationId xmlns:a16="http://schemas.microsoft.com/office/drawing/2014/main" id="{BACF15AB-FF8A-422B-840D-88503024E5D3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5708709" y="3372939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5" name="Місце для тексту 2">
            <a:extLst>
              <a:ext uri="{FF2B5EF4-FFF2-40B4-BE49-F238E27FC236}">
                <a16:creationId xmlns:a16="http://schemas.microsoft.com/office/drawing/2014/main" id="{EFC2028F-7DFE-412D-97DF-707D128D95E0}"/>
              </a:ext>
            </a:extLst>
          </p:cNvPr>
          <p:cNvSpPr>
            <a:spLocks noGrp="1"/>
          </p:cNvSpPr>
          <p:nvPr>
            <p:ph type="body" idx="38" hasCustomPrompt="1"/>
          </p:nvPr>
        </p:nvSpPr>
        <p:spPr>
          <a:xfrm>
            <a:off x="5708709" y="2960253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  <p:sp>
        <p:nvSpPr>
          <p:cNvPr id="47" name="Місце для тексту 2">
            <a:extLst>
              <a:ext uri="{FF2B5EF4-FFF2-40B4-BE49-F238E27FC236}">
                <a16:creationId xmlns:a16="http://schemas.microsoft.com/office/drawing/2014/main" id="{4349A4F0-1181-4A58-BFD4-4783CD130356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5704578" y="4800796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8" name="Місце для тексту 2">
            <a:extLst>
              <a:ext uri="{FF2B5EF4-FFF2-40B4-BE49-F238E27FC236}">
                <a16:creationId xmlns:a16="http://schemas.microsoft.com/office/drawing/2014/main" id="{DC1D5D83-8D32-491F-87EB-9DA9360D4F2B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5704578" y="4388110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  <p:sp>
        <p:nvSpPr>
          <p:cNvPr id="50" name="Місце для тексту 2">
            <a:extLst>
              <a:ext uri="{FF2B5EF4-FFF2-40B4-BE49-F238E27FC236}">
                <a16:creationId xmlns:a16="http://schemas.microsoft.com/office/drawing/2014/main" id="{8120723F-A42C-4B81-97FD-6F575E5C2584}"/>
              </a:ext>
            </a:extLst>
          </p:cNvPr>
          <p:cNvSpPr>
            <a:spLocks noGrp="1"/>
          </p:cNvSpPr>
          <p:nvPr>
            <p:ph type="body" idx="43" hasCustomPrompt="1"/>
          </p:nvPr>
        </p:nvSpPr>
        <p:spPr>
          <a:xfrm>
            <a:off x="9453870" y="3372939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51" name="Місце для тексту 2">
            <a:extLst>
              <a:ext uri="{FF2B5EF4-FFF2-40B4-BE49-F238E27FC236}">
                <a16:creationId xmlns:a16="http://schemas.microsoft.com/office/drawing/2014/main" id="{27D068F1-398F-4D11-977C-080C8151C786}"/>
              </a:ext>
            </a:extLst>
          </p:cNvPr>
          <p:cNvSpPr>
            <a:spLocks noGrp="1"/>
          </p:cNvSpPr>
          <p:nvPr>
            <p:ph type="body" idx="44" hasCustomPrompt="1"/>
          </p:nvPr>
        </p:nvSpPr>
        <p:spPr>
          <a:xfrm>
            <a:off x="9453870" y="2960253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  <p:sp>
        <p:nvSpPr>
          <p:cNvPr id="53" name="Місце для тексту 2">
            <a:extLst>
              <a:ext uri="{FF2B5EF4-FFF2-40B4-BE49-F238E27FC236}">
                <a16:creationId xmlns:a16="http://schemas.microsoft.com/office/drawing/2014/main" id="{B795705E-C5CB-46CC-9E41-D2269E07BC15}"/>
              </a:ext>
            </a:extLst>
          </p:cNvPr>
          <p:cNvSpPr>
            <a:spLocks noGrp="1"/>
          </p:cNvSpPr>
          <p:nvPr>
            <p:ph type="body" idx="46" hasCustomPrompt="1"/>
          </p:nvPr>
        </p:nvSpPr>
        <p:spPr>
          <a:xfrm>
            <a:off x="9452029" y="4800796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54" name="Місце для тексту 2">
            <a:extLst>
              <a:ext uri="{FF2B5EF4-FFF2-40B4-BE49-F238E27FC236}">
                <a16:creationId xmlns:a16="http://schemas.microsoft.com/office/drawing/2014/main" id="{80211A2B-0F3C-4DBE-AE01-069AE7FC3468}"/>
              </a:ext>
            </a:extLst>
          </p:cNvPr>
          <p:cNvSpPr>
            <a:spLocks noGrp="1"/>
          </p:cNvSpPr>
          <p:nvPr>
            <p:ph type="body" idx="47" hasCustomPrompt="1"/>
          </p:nvPr>
        </p:nvSpPr>
        <p:spPr>
          <a:xfrm>
            <a:off x="9452029" y="4388110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зразок тексту</a:t>
            </a:r>
          </a:p>
        </p:txBody>
      </p:sp>
      <p:cxnSp>
        <p:nvCxnSpPr>
          <p:cNvPr id="56" name="Пряма сполучна лінія 55">
            <a:extLst>
              <a:ext uri="{FF2B5EF4-FFF2-40B4-BE49-F238E27FC236}">
                <a16:creationId xmlns:a16="http://schemas.microsoft.com/office/drawing/2014/main" id="{2E5E9742-C670-47AB-AA69-AE65D7915B06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3531847" y="5364000"/>
            <a:ext cx="2988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 сполучна лінія 56">
            <a:extLst>
              <a:ext uri="{FF2B5EF4-FFF2-40B4-BE49-F238E27FC236}">
                <a16:creationId xmlns:a16="http://schemas.microsoft.com/office/drawing/2014/main" id="{158712DB-5183-45D8-9ABB-6E0795658012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7274194" y="5363999"/>
            <a:ext cx="2988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Місце для зображення 2">
            <a:extLst>
              <a:ext uri="{FF2B5EF4-FFF2-40B4-BE49-F238E27FC236}">
                <a16:creationId xmlns:a16="http://schemas.microsoft.com/office/drawing/2014/main" id="{417A32F4-3459-4A31-A90E-AA771FD4D491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4467451" y="4191893"/>
            <a:ext cx="1106424" cy="1106423"/>
          </a:xfrm>
          <a:prstGeom prst="ellipse">
            <a:avLst/>
          </a:prstGeom>
          <a:solidFill>
            <a:srgbClr val="0F1722"/>
          </a:solidFill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55" name="Місце для зображення 2">
            <a:extLst>
              <a:ext uri="{FF2B5EF4-FFF2-40B4-BE49-F238E27FC236}">
                <a16:creationId xmlns:a16="http://schemas.microsoft.com/office/drawing/2014/main" id="{63549FA7-92E5-4DB1-92FA-15902DFD3753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8214902" y="4191893"/>
            <a:ext cx="1106424" cy="1106423"/>
          </a:xfrm>
          <a:prstGeom prst="ellipse">
            <a:avLst/>
          </a:prstGeom>
          <a:solidFill>
            <a:srgbClr val="0F1722"/>
          </a:solidFill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46" name="Місце для зображення 2">
            <a:extLst>
              <a:ext uri="{FF2B5EF4-FFF2-40B4-BE49-F238E27FC236}">
                <a16:creationId xmlns:a16="http://schemas.microsoft.com/office/drawing/2014/main" id="{0F62D330-6A30-4A65-89DA-EDFE4AAD343E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4469292" y="2764036"/>
            <a:ext cx="1106424" cy="1106423"/>
          </a:xfrm>
          <a:prstGeom prst="ellipse">
            <a:avLst/>
          </a:prstGeom>
          <a:solidFill>
            <a:srgbClr val="0F1722"/>
          </a:solidFill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52" name="Місце для зображення 2">
            <a:extLst>
              <a:ext uri="{FF2B5EF4-FFF2-40B4-BE49-F238E27FC236}">
                <a16:creationId xmlns:a16="http://schemas.microsoft.com/office/drawing/2014/main" id="{A3FC286B-05E7-4E48-A7FD-197800349118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8216743" y="2764036"/>
            <a:ext cx="1106424" cy="1106423"/>
          </a:xfrm>
          <a:prstGeom prst="ellipse">
            <a:avLst/>
          </a:prstGeom>
          <a:solidFill>
            <a:srgbClr val="0F1722"/>
          </a:solidFill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7443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секторної діагр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1461974"/>
            <a:ext cx="4464049" cy="1177174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3092276"/>
            <a:ext cx="4443165" cy="1008841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11" name="Місце для зображення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5" name="Група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2811097"/>
            <a:ext cx="3970421" cy="100800"/>
            <a:chOff x="-1228304" y="3250524"/>
            <a:chExt cx="3970421" cy="100800"/>
          </a:xfrm>
        </p:grpSpPr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1228304" y="3290538"/>
              <a:ext cx="3937000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2641317" y="3250524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7" name="Овал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Місце для тексту 2">
            <a:extLst>
              <a:ext uri="{FF2B5EF4-FFF2-40B4-BE49-F238E27FC236}">
                <a16:creationId xmlns:a16="http://schemas.microsoft.com/office/drawing/2014/main" id="{9A5180A6-7D2B-4341-A749-16387D907EEF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1262770" y="4138611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spcBef>
                <a:spcPts val="600"/>
              </a:spcBef>
              <a:buNone/>
              <a:defRPr sz="18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1 500 000 ₴</a:t>
            </a:r>
          </a:p>
        </p:txBody>
      </p:sp>
      <p:sp>
        <p:nvSpPr>
          <p:cNvPr id="37" name="Місце для тексту 2">
            <a:extLst>
              <a:ext uri="{FF2B5EF4-FFF2-40B4-BE49-F238E27FC236}">
                <a16:creationId xmlns:a16="http://schemas.microsoft.com/office/drawing/2014/main" id="{79DFBEE7-50AA-4F4F-8B5D-AD23ECAD9919}"/>
              </a:ext>
            </a:extLst>
          </p:cNvPr>
          <p:cNvSpPr>
            <a:spLocks noGrp="1"/>
          </p:cNvSpPr>
          <p:nvPr>
            <p:ph type="body" idx="42" hasCustomPrompt="1"/>
          </p:nvPr>
        </p:nvSpPr>
        <p:spPr>
          <a:xfrm>
            <a:off x="1262769" y="4499972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Назва категорії</a:t>
            </a:r>
          </a:p>
        </p:txBody>
      </p:sp>
      <p:sp>
        <p:nvSpPr>
          <p:cNvPr id="39" name="Місце для тексту 2">
            <a:extLst>
              <a:ext uri="{FF2B5EF4-FFF2-40B4-BE49-F238E27FC236}">
                <a16:creationId xmlns:a16="http://schemas.microsoft.com/office/drawing/2014/main" id="{306EAF0C-F17D-47D6-BAA1-16745F4F70D9}"/>
              </a:ext>
            </a:extLst>
          </p:cNvPr>
          <p:cNvSpPr>
            <a:spLocks noGrp="1"/>
          </p:cNvSpPr>
          <p:nvPr>
            <p:ph type="body" idx="45" hasCustomPrompt="1"/>
          </p:nvPr>
        </p:nvSpPr>
        <p:spPr>
          <a:xfrm>
            <a:off x="3193135" y="4138611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spcBef>
                <a:spcPts val="600"/>
              </a:spcBef>
              <a:buNone/>
              <a:defRPr sz="18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1 500 000 ₴</a:t>
            </a:r>
          </a:p>
        </p:txBody>
      </p:sp>
      <p:sp>
        <p:nvSpPr>
          <p:cNvPr id="40" name="Місце для тексту 2">
            <a:extLst>
              <a:ext uri="{FF2B5EF4-FFF2-40B4-BE49-F238E27FC236}">
                <a16:creationId xmlns:a16="http://schemas.microsoft.com/office/drawing/2014/main" id="{D091E31C-C1DC-4D72-8C9E-3B6BD91E72AF}"/>
              </a:ext>
            </a:extLst>
          </p:cNvPr>
          <p:cNvSpPr>
            <a:spLocks noGrp="1"/>
          </p:cNvSpPr>
          <p:nvPr>
            <p:ph type="body" idx="46" hasCustomPrompt="1"/>
          </p:nvPr>
        </p:nvSpPr>
        <p:spPr>
          <a:xfrm>
            <a:off x="3193134" y="4499972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Назва категорії</a:t>
            </a:r>
          </a:p>
        </p:txBody>
      </p:sp>
      <p:sp>
        <p:nvSpPr>
          <p:cNvPr id="42" name="Місце для тексту 2">
            <a:extLst>
              <a:ext uri="{FF2B5EF4-FFF2-40B4-BE49-F238E27FC236}">
                <a16:creationId xmlns:a16="http://schemas.microsoft.com/office/drawing/2014/main" id="{F62E753C-C8BE-457D-9B22-6A8227347A67}"/>
              </a:ext>
            </a:extLst>
          </p:cNvPr>
          <p:cNvSpPr>
            <a:spLocks noGrp="1"/>
          </p:cNvSpPr>
          <p:nvPr>
            <p:ph type="body" idx="47" hasCustomPrompt="1"/>
          </p:nvPr>
        </p:nvSpPr>
        <p:spPr>
          <a:xfrm>
            <a:off x="5123499" y="4142294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spcBef>
                <a:spcPts val="600"/>
              </a:spcBef>
              <a:buNone/>
              <a:defRPr sz="18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1 500 000 ₴</a:t>
            </a:r>
          </a:p>
        </p:txBody>
      </p:sp>
      <p:sp>
        <p:nvSpPr>
          <p:cNvPr id="43" name="Місце для тексту 2">
            <a:extLst>
              <a:ext uri="{FF2B5EF4-FFF2-40B4-BE49-F238E27FC236}">
                <a16:creationId xmlns:a16="http://schemas.microsoft.com/office/drawing/2014/main" id="{BC1E8F6C-0BDD-4AFA-9E8D-5EF61AA59F50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5123498" y="4503655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Назва категорії</a:t>
            </a:r>
          </a:p>
        </p:txBody>
      </p:sp>
      <p:sp>
        <p:nvSpPr>
          <p:cNvPr id="45" name="Місце для тексту 2">
            <a:extLst>
              <a:ext uri="{FF2B5EF4-FFF2-40B4-BE49-F238E27FC236}">
                <a16:creationId xmlns:a16="http://schemas.microsoft.com/office/drawing/2014/main" id="{C70C9772-55FF-4449-988F-6CDDE075E730}"/>
              </a:ext>
            </a:extLst>
          </p:cNvPr>
          <p:cNvSpPr>
            <a:spLocks noGrp="1"/>
          </p:cNvSpPr>
          <p:nvPr>
            <p:ph type="body" idx="49" hasCustomPrompt="1"/>
          </p:nvPr>
        </p:nvSpPr>
        <p:spPr>
          <a:xfrm>
            <a:off x="1262770" y="4826750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spcBef>
                <a:spcPts val="600"/>
              </a:spcBef>
              <a:buNone/>
              <a:defRPr sz="18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1 500 000 ₴</a:t>
            </a:r>
          </a:p>
        </p:txBody>
      </p:sp>
      <p:sp>
        <p:nvSpPr>
          <p:cNvPr id="46" name="Місце для тексту 2">
            <a:extLst>
              <a:ext uri="{FF2B5EF4-FFF2-40B4-BE49-F238E27FC236}">
                <a16:creationId xmlns:a16="http://schemas.microsoft.com/office/drawing/2014/main" id="{75EE6DCE-6A55-4D95-85F7-E22E3E268256}"/>
              </a:ext>
            </a:extLst>
          </p:cNvPr>
          <p:cNvSpPr>
            <a:spLocks noGrp="1"/>
          </p:cNvSpPr>
          <p:nvPr>
            <p:ph type="body" idx="50" hasCustomPrompt="1"/>
          </p:nvPr>
        </p:nvSpPr>
        <p:spPr>
          <a:xfrm>
            <a:off x="1262769" y="5188111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Назва категорії</a:t>
            </a:r>
          </a:p>
        </p:txBody>
      </p:sp>
      <p:sp>
        <p:nvSpPr>
          <p:cNvPr id="48" name="Місце для тексту 2">
            <a:extLst>
              <a:ext uri="{FF2B5EF4-FFF2-40B4-BE49-F238E27FC236}">
                <a16:creationId xmlns:a16="http://schemas.microsoft.com/office/drawing/2014/main" id="{84DC7882-7541-4AEA-95FE-DDBCF6F9CA32}"/>
              </a:ext>
            </a:extLst>
          </p:cNvPr>
          <p:cNvSpPr>
            <a:spLocks noGrp="1"/>
          </p:cNvSpPr>
          <p:nvPr>
            <p:ph type="body" idx="51" hasCustomPrompt="1"/>
          </p:nvPr>
        </p:nvSpPr>
        <p:spPr>
          <a:xfrm>
            <a:off x="3193135" y="4826750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spcBef>
                <a:spcPts val="600"/>
              </a:spcBef>
              <a:buNone/>
              <a:defRPr sz="18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1 500 000 ₴</a:t>
            </a:r>
          </a:p>
        </p:txBody>
      </p:sp>
      <p:sp>
        <p:nvSpPr>
          <p:cNvPr id="49" name="Місце для тексту 2">
            <a:extLst>
              <a:ext uri="{FF2B5EF4-FFF2-40B4-BE49-F238E27FC236}">
                <a16:creationId xmlns:a16="http://schemas.microsoft.com/office/drawing/2014/main" id="{5542D500-4CD6-4FDE-9133-F8020797D9B5}"/>
              </a:ext>
            </a:extLst>
          </p:cNvPr>
          <p:cNvSpPr>
            <a:spLocks noGrp="1"/>
          </p:cNvSpPr>
          <p:nvPr>
            <p:ph type="body" idx="52" hasCustomPrompt="1"/>
          </p:nvPr>
        </p:nvSpPr>
        <p:spPr>
          <a:xfrm>
            <a:off x="3193134" y="5188111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Назва категорії</a:t>
            </a:r>
          </a:p>
        </p:txBody>
      </p:sp>
      <p:sp>
        <p:nvSpPr>
          <p:cNvPr id="51" name="Місце для тексту 2">
            <a:extLst>
              <a:ext uri="{FF2B5EF4-FFF2-40B4-BE49-F238E27FC236}">
                <a16:creationId xmlns:a16="http://schemas.microsoft.com/office/drawing/2014/main" id="{500C362B-BA02-4F7D-86F6-3F6F2EF20D04}"/>
              </a:ext>
            </a:extLst>
          </p:cNvPr>
          <p:cNvSpPr>
            <a:spLocks noGrp="1"/>
          </p:cNvSpPr>
          <p:nvPr>
            <p:ph type="body" idx="53" hasCustomPrompt="1"/>
          </p:nvPr>
        </p:nvSpPr>
        <p:spPr>
          <a:xfrm>
            <a:off x="5123499" y="4830433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>
              <a:spcBef>
                <a:spcPts val="600"/>
              </a:spcBef>
              <a:buNone/>
              <a:defRPr sz="18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1 500 000 ₴</a:t>
            </a:r>
          </a:p>
        </p:txBody>
      </p:sp>
      <p:sp>
        <p:nvSpPr>
          <p:cNvPr id="52" name="Місце для тексту 2">
            <a:extLst>
              <a:ext uri="{FF2B5EF4-FFF2-40B4-BE49-F238E27FC236}">
                <a16:creationId xmlns:a16="http://schemas.microsoft.com/office/drawing/2014/main" id="{E213E497-634E-40E7-BF08-765CC21529E2}"/>
              </a:ext>
            </a:extLst>
          </p:cNvPr>
          <p:cNvSpPr>
            <a:spLocks noGrp="1"/>
          </p:cNvSpPr>
          <p:nvPr>
            <p:ph type="body" idx="54" hasCustomPrompt="1"/>
          </p:nvPr>
        </p:nvSpPr>
        <p:spPr>
          <a:xfrm>
            <a:off x="5123498" y="5191794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Назва категорії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FA01C659-0131-449B-BA07-5BC568F00BF0}"/>
              </a:ext>
            </a:extLst>
          </p:cNvPr>
          <p:cNvSpPr/>
          <p:nvPr userDrawn="1"/>
        </p:nvSpPr>
        <p:spPr>
          <a:xfrm>
            <a:off x="790959" y="4258650"/>
            <a:ext cx="384048" cy="38404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54" name="Овал 53">
            <a:extLst>
              <a:ext uri="{FF2B5EF4-FFF2-40B4-BE49-F238E27FC236}">
                <a16:creationId xmlns:a16="http://schemas.microsoft.com/office/drawing/2014/main" id="{69CB80EA-A8D6-4099-9412-0C14095755FF}"/>
              </a:ext>
            </a:extLst>
          </p:cNvPr>
          <p:cNvSpPr/>
          <p:nvPr userDrawn="1"/>
        </p:nvSpPr>
        <p:spPr>
          <a:xfrm>
            <a:off x="790959" y="4965077"/>
            <a:ext cx="384048" cy="384048"/>
          </a:xfrm>
          <a:prstGeom prst="ellipse">
            <a:avLst/>
          </a:prstGeom>
          <a:solidFill>
            <a:srgbClr val="225B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55" name="Овал 54">
            <a:extLst>
              <a:ext uri="{FF2B5EF4-FFF2-40B4-BE49-F238E27FC236}">
                <a16:creationId xmlns:a16="http://schemas.microsoft.com/office/drawing/2014/main" id="{2E20CCE5-B889-49FE-8FA6-A6F0F11A5D91}"/>
              </a:ext>
            </a:extLst>
          </p:cNvPr>
          <p:cNvSpPr/>
          <p:nvPr userDrawn="1"/>
        </p:nvSpPr>
        <p:spPr>
          <a:xfrm>
            <a:off x="2725217" y="4261982"/>
            <a:ext cx="384048" cy="384048"/>
          </a:xfrm>
          <a:prstGeom prst="ellipse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56" name="Овал 55">
            <a:extLst>
              <a:ext uri="{FF2B5EF4-FFF2-40B4-BE49-F238E27FC236}">
                <a16:creationId xmlns:a16="http://schemas.microsoft.com/office/drawing/2014/main" id="{769A77E3-4AFB-45BB-8FDC-4AD084EA9D23}"/>
              </a:ext>
            </a:extLst>
          </p:cNvPr>
          <p:cNvSpPr/>
          <p:nvPr userDrawn="1"/>
        </p:nvSpPr>
        <p:spPr>
          <a:xfrm>
            <a:off x="2725217" y="4968409"/>
            <a:ext cx="384048" cy="3840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57" name="Овал 56">
            <a:extLst>
              <a:ext uri="{FF2B5EF4-FFF2-40B4-BE49-F238E27FC236}">
                <a16:creationId xmlns:a16="http://schemas.microsoft.com/office/drawing/2014/main" id="{53A8B986-3280-4EAC-846B-9167ECC55646}"/>
              </a:ext>
            </a:extLst>
          </p:cNvPr>
          <p:cNvSpPr/>
          <p:nvPr userDrawn="1"/>
        </p:nvSpPr>
        <p:spPr>
          <a:xfrm>
            <a:off x="4660323" y="4257848"/>
            <a:ext cx="384048" cy="384048"/>
          </a:xfrm>
          <a:prstGeom prst="ellipse">
            <a:avLst/>
          </a:prstGeom>
          <a:solidFill>
            <a:srgbClr val="B53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58" name="Овал 57">
            <a:extLst>
              <a:ext uri="{FF2B5EF4-FFF2-40B4-BE49-F238E27FC236}">
                <a16:creationId xmlns:a16="http://schemas.microsoft.com/office/drawing/2014/main" id="{0AE6D315-5EC0-4956-B7BF-B94D2AFE679B}"/>
              </a:ext>
            </a:extLst>
          </p:cNvPr>
          <p:cNvSpPr/>
          <p:nvPr userDrawn="1"/>
        </p:nvSpPr>
        <p:spPr>
          <a:xfrm>
            <a:off x="4660323" y="4964275"/>
            <a:ext cx="384048" cy="384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12" name="Місце для діаграми 11">
            <a:extLst>
              <a:ext uri="{FF2B5EF4-FFF2-40B4-BE49-F238E27FC236}">
                <a16:creationId xmlns:a16="http://schemas.microsoft.com/office/drawing/2014/main" id="{9ED8422E-0C74-45EF-B794-252146C6639A}"/>
              </a:ext>
            </a:extLst>
          </p:cNvPr>
          <p:cNvSpPr>
            <a:spLocks noGrp="1"/>
          </p:cNvSpPr>
          <p:nvPr>
            <p:ph type="chart" sz="quarter" idx="55"/>
          </p:nvPr>
        </p:nvSpPr>
        <p:spPr>
          <a:xfrm>
            <a:off x="6924675" y="860425"/>
            <a:ext cx="4483100" cy="457358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Вставлення діаграми</a:t>
            </a:r>
            <a:endParaRPr lang="uk-UA" noProof="0" dirty="0"/>
          </a:p>
        </p:txBody>
      </p:sp>
      <p:sp>
        <p:nvSpPr>
          <p:cNvPr id="35" name="Овал 34">
            <a:extLst>
              <a:ext uri="{FF2B5EF4-FFF2-40B4-BE49-F238E27FC236}">
                <a16:creationId xmlns:a16="http://schemas.microsoft.com/office/drawing/2014/main" id="{E8B7C827-F016-49F6-B775-FAC0E6420466}"/>
              </a:ext>
            </a:extLst>
          </p:cNvPr>
          <p:cNvSpPr/>
          <p:nvPr userDrawn="1"/>
        </p:nvSpPr>
        <p:spPr>
          <a:xfrm>
            <a:off x="6905624" y="905669"/>
            <a:ext cx="4483100" cy="4483100"/>
          </a:xfrm>
          <a:prstGeom prst="ellipse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38" name="Овал 37">
            <a:extLst>
              <a:ext uri="{FF2B5EF4-FFF2-40B4-BE49-F238E27FC236}">
                <a16:creationId xmlns:a16="http://schemas.microsoft.com/office/drawing/2014/main" id="{C0F8D2C7-9093-4F92-B8A4-D819FEE69F1F}"/>
              </a:ext>
            </a:extLst>
          </p:cNvPr>
          <p:cNvSpPr/>
          <p:nvPr userDrawn="1"/>
        </p:nvSpPr>
        <p:spPr>
          <a:xfrm>
            <a:off x="8294757" y="2294802"/>
            <a:ext cx="1704834" cy="1704834"/>
          </a:xfrm>
          <a:prstGeom prst="ellipse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cxnSp>
        <p:nvCxnSpPr>
          <p:cNvPr id="41" name="Пряма сполучна лінія 40">
            <a:extLst>
              <a:ext uri="{FF2B5EF4-FFF2-40B4-BE49-F238E27FC236}">
                <a16:creationId xmlns:a16="http://schemas.microsoft.com/office/drawing/2014/main" id="{0DE9D0C0-04C1-4621-8B2D-E65A25A8DCF3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8675514" y="450000"/>
            <a:ext cx="900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649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із зображенням і вмі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94591" y="1411243"/>
            <a:ext cx="4494133" cy="8043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КЛАЦНІТЬ, ЩОБ ЗМІНИТИ</a:t>
            </a:r>
          </a:p>
        </p:txBody>
      </p:sp>
      <p:sp>
        <p:nvSpPr>
          <p:cNvPr id="9" name="Місце для тексту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94591" y="2564787"/>
            <a:ext cx="4473108" cy="569085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924675" y="2314168"/>
            <a:ext cx="5267325" cy="100800"/>
            <a:chOff x="0" y="3240138"/>
            <a:chExt cx="3434400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/>
            <p:nvPr userDrawn="1"/>
          </p:nvCxnSpPr>
          <p:spPr>
            <a:xfrm>
              <a:off x="0" y="3290538"/>
              <a:ext cx="3384000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368676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4" name="Місце для тексту 2">
            <a:extLst>
              <a:ext uri="{FF2B5EF4-FFF2-40B4-BE49-F238E27FC236}">
                <a16:creationId xmlns:a16="http://schemas.microsoft.com/office/drawing/2014/main" id="{BE12A846-0DFC-435B-BAE9-D90C353E034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894591" y="3189568"/>
            <a:ext cx="4482996" cy="2432603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2" name="Місце для зображення 7">
            <a:extLst>
              <a:ext uri="{FF2B5EF4-FFF2-40B4-BE49-F238E27FC236}">
                <a16:creationId xmlns:a16="http://schemas.microsoft.com/office/drawing/2014/main" id="{CF430BFB-0A7C-4FB8-B93B-8DA19F3E634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3710" y="1792784"/>
            <a:ext cx="6073999" cy="372160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28697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слайда подя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36EF099F-79D2-486F-A4B2-DD4F699752C8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096000" y="0"/>
            <a:ext cx="6089650" cy="685800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1FF22294-F2E5-4C74-A30C-46BA988FD5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9959" y="1546091"/>
            <a:ext cx="4846923" cy="1091078"/>
          </a:xfrm>
        </p:spPr>
        <p:txBody>
          <a:bodyPr lIns="0" tIns="0" rIns="0" bIns="0" rtlCol="0" anchor="b" anchorCtr="0">
            <a:noAutofit/>
          </a:bodyPr>
          <a:lstStyle>
            <a:lvl1pPr>
              <a:defRPr sz="5500"/>
            </a:lvl1pPr>
          </a:lstStyle>
          <a:p>
            <a:pPr rtl="0"/>
            <a:r>
              <a:rPr lang="uk-UA" noProof="0" dirty="0"/>
              <a:t>ДЯКУЄМО!</a:t>
            </a:r>
          </a:p>
        </p:txBody>
      </p:sp>
      <p:sp>
        <p:nvSpPr>
          <p:cNvPr id="22" name="Місце для тексту 3">
            <a:extLst>
              <a:ext uri="{FF2B5EF4-FFF2-40B4-BE49-F238E27FC236}">
                <a16:creationId xmlns:a16="http://schemas.microsoft.com/office/drawing/2014/main" id="{FC5C0DA6-1B31-4BDF-BAEB-BF797810284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5335" y="3083960"/>
            <a:ext cx="4586288" cy="509472"/>
          </a:xfrm>
        </p:spPr>
        <p:txBody>
          <a:bodyPr lIns="0" tIns="0" rIns="0" bIns="0" rtlCol="0" anchor="b" anchorCtr="0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uk-UA" noProof="0" dirty="0"/>
              <a:t>Олександр </a:t>
            </a:r>
            <a:r>
              <a:rPr lang="uk-UA" noProof="0" dirty="0" err="1"/>
              <a:t>Мар’яненко</a:t>
            </a:r>
            <a:endParaRPr lang="uk-UA" noProof="0" dirty="0"/>
          </a:p>
        </p:txBody>
      </p:sp>
      <p:sp>
        <p:nvSpPr>
          <p:cNvPr id="23" name="Місце для тексту 3">
            <a:extLst>
              <a:ext uri="{FF2B5EF4-FFF2-40B4-BE49-F238E27FC236}">
                <a16:creationId xmlns:a16="http://schemas.microsoft.com/office/drawing/2014/main" id="{5E1647C9-9AC1-4500-A56E-94CABC656E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1850" y="3703834"/>
            <a:ext cx="4586288" cy="230941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17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uk-UA" noProof="0" dirty="0"/>
              <a:t>Телефон:</a:t>
            </a:r>
          </a:p>
        </p:txBody>
      </p:sp>
      <p:sp>
        <p:nvSpPr>
          <p:cNvPr id="24" name="Місце для тексту 3">
            <a:extLst>
              <a:ext uri="{FF2B5EF4-FFF2-40B4-BE49-F238E27FC236}">
                <a16:creationId xmlns:a16="http://schemas.microsoft.com/office/drawing/2014/main" id="{8605CECB-8164-4428-B478-98C42902F9F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4950" y="3946707"/>
            <a:ext cx="4586288" cy="290167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uk-UA" noProof="0" dirty="0"/>
              <a:t>+7 888 999-000-11</a:t>
            </a:r>
          </a:p>
        </p:txBody>
      </p:sp>
      <p:sp>
        <p:nvSpPr>
          <p:cNvPr id="25" name="Місце для тексту 3">
            <a:extLst>
              <a:ext uri="{FF2B5EF4-FFF2-40B4-BE49-F238E27FC236}">
                <a16:creationId xmlns:a16="http://schemas.microsoft.com/office/drawing/2014/main" id="{D39B56C4-E128-4995-91CC-64C268BC760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8750" y="4423954"/>
            <a:ext cx="4586288" cy="230941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ru-RU" sz="1700" b="0" i="1" kern="1200" dirty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uk-UA" noProof="0" dirty="0"/>
              <a:t>Електронна пошта:</a:t>
            </a:r>
          </a:p>
        </p:txBody>
      </p:sp>
      <p:sp>
        <p:nvSpPr>
          <p:cNvPr id="26" name="Місце для тексту 3">
            <a:extLst>
              <a:ext uri="{FF2B5EF4-FFF2-40B4-BE49-F238E27FC236}">
                <a16:creationId xmlns:a16="http://schemas.microsoft.com/office/drawing/2014/main" id="{94772DA1-74CC-430C-9A8E-5A6586692CA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1850" y="4650785"/>
            <a:ext cx="4586288" cy="364479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uk-UA" noProof="0" dirty="0"/>
              <a:t>marianenko@vanarsdelltd.com</a:t>
            </a:r>
          </a:p>
        </p:txBody>
      </p:sp>
      <p:sp>
        <p:nvSpPr>
          <p:cNvPr id="27" name="Місце для тексту 3">
            <a:extLst>
              <a:ext uri="{FF2B5EF4-FFF2-40B4-BE49-F238E27FC236}">
                <a16:creationId xmlns:a16="http://schemas.microsoft.com/office/drawing/2014/main" id="{7A073B5B-2BE3-49D1-A646-1492F534C94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1850" y="5153025"/>
            <a:ext cx="4586288" cy="230941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ru-RU" sz="1700" b="0" i="1" kern="1200" dirty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uk-UA" noProof="0" dirty="0"/>
              <a:t>Веб-сайт:</a:t>
            </a:r>
          </a:p>
        </p:txBody>
      </p:sp>
      <p:sp>
        <p:nvSpPr>
          <p:cNvPr id="28" name="Місце для тексту 3">
            <a:extLst>
              <a:ext uri="{FF2B5EF4-FFF2-40B4-BE49-F238E27FC236}">
                <a16:creationId xmlns:a16="http://schemas.microsoft.com/office/drawing/2014/main" id="{52D10EDD-0329-4443-8665-7603E4A83B1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4950" y="5363814"/>
            <a:ext cx="4586288" cy="364479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uk-UA" noProof="0" dirty="0"/>
              <a:t>www.vanarsdelltd.com</a:t>
            </a:r>
          </a:p>
        </p:txBody>
      </p:sp>
      <p:grpSp>
        <p:nvGrpSpPr>
          <p:cNvPr id="4" name="Група 3">
            <a:extLst>
              <a:ext uri="{FF2B5EF4-FFF2-40B4-BE49-F238E27FC236}">
                <a16:creationId xmlns:a16="http://schemas.microsoft.com/office/drawing/2014/main" id="{5F591C52-0202-44BA-A6BE-E2362516B893}"/>
              </a:ext>
            </a:extLst>
          </p:cNvPr>
          <p:cNvGrpSpPr/>
          <p:nvPr userDrawn="1"/>
        </p:nvGrpSpPr>
        <p:grpSpPr>
          <a:xfrm>
            <a:off x="801543" y="2750589"/>
            <a:ext cx="3367622" cy="100800"/>
            <a:chOff x="808548" y="2750589"/>
            <a:chExt cx="3367622" cy="100800"/>
          </a:xfrm>
        </p:grpSpPr>
        <p:grpSp>
          <p:nvGrpSpPr>
            <p:cNvPr id="11" name="Група 10">
              <a:extLst>
                <a:ext uri="{FF2B5EF4-FFF2-40B4-BE49-F238E27FC236}">
                  <a16:creationId xmlns:a16="http://schemas.microsoft.com/office/drawing/2014/main" id="{59E4D57E-4989-4939-A31F-637543FAB606}"/>
                </a:ext>
              </a:extLst>
            </p:cNvPr>
            <p:cNvGrpSpPr/>
            <p:nvPr userDrawn="1"/>
          </p:nvGrpSpPr>
          <p:grpSpPr>
            <a:xfrm flipH="1">
              <a:off x="808548" y="2750589"/>
              <a:ext cx="3284149" cy="100800"/>
              <a:chOff x="1293071" y="3240138"/>
              <a:chExt cx="2141329" cy="100800"/>
            </a:xfrm>
          </p:grpSpPr>
          <p:cxnSp>
            <p:nvCxnSpPr>
              <p:cNvPr id="12" name="Пряма сполучна лінія 11">
                <a:extLst>
                  <a:ext uri="{FF2B5EF4-FFF2-40B4-BE49-F238E27FC236}">
                    <a16:creationId xmlns:a16="http://schemas.microsoft.com/office/drawing/2014/main" id="{370B72A7-B625-48B8-88E6-BCE2A4DD531E}"/>
                  </a:ext>
                </a:extLst>
              </p:cNvPr>
              <p:cNvCxnSpPr/>
              <p:nvPr userDrawn="1"/>
            </p:nvCxnSpPr>
            <p:spPr>
              <a:xfrm>
                <a:off x="1293071" y="3285674"/>
                <a:ext cx="209093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Овал 12">
                <a:extLst>
                  <a:ext uri="{FF2B5EF4-FFF2-40B4-BE49-F238E27FC236}">
                    <a16:creationId xmlns:a16="http://schemas.microsoft.com/office/drawing/2014/main" id="{01ED729F-F8A5-4244-9776-4935C260F11F}"/>
                  </a:ext>
                </a:extLst>
              </p:cNvPr>
              <p:cNvSpPr/>
              <p:nvPr userDrawn="1"/>
            </p:nvSpPr>
            <p:spPr>
              <a:xfrm>
                <a:off x="3368676" y="3240138"/>
                <a:ext cx="65724" cy="100800"/>
              </a:xfrm>
              <a:prstGeom prst="ellipse">
                <a:avLst/>
              </a:prstGeom>
              <a:solidFill>
                <a:schemeClr val="bg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rtl="0"/>
                <a:endParaRPr lang="uk-UA" noProof="0" dirty="0"/>
              </a:p>
            </p:txBody>
          </p:sp>
        </p:grpSp>
        <p:sp>
          <p:nvSpPr>
            <p:cNvPr id="29" name="Овал 28">
              <a:extLst>
                <a:ext uri="{FF2B5EF4-FFF2-40B4-BE49-F238E27FC236}">
                  <a16:creationId xmlns:a16="http://schemas.microsoft.com/office/drawing/2014/main" id="{BECBEDE0-51BB-48BD-AAAD-63B6F60C1D57}"/>
                </a:ext>
              </a:extLst>
            </p:cNvPr>
            <p:cNvSpPr/>
            <p:nvPr userDrawn="1"/>
          </p:nvSpPr>
          <p:spPr>
            <a:xfrm flipH="1">
              <a:off x="4075369" y="2750589"/>
              <a:ext cx="100801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grpSp>
        <p:nvGrpSpPr>
          <p:cNvPr id="32" name="Група 31">
            <a:extLst>
              <a:ext uri="{FF2B5EF4-FFF2-40B4-BE49-F238E27FC236}">
                <a16:creationId xmlns:a16="http://schemas.microsoft.com/office/drawing/2014/main" id="{63E1608D-F119-4C0D-8D91-7CB089C037C8}"/>
              </a:ext>
            </a:extLst>
          </p:cNvPr>
          <p:cNvGrpSpPr/>
          <p:nvPr userDrawn="1"/>
        </p:nvGrpSpPr>
        <p:grpSpPr>
          <a:xfrm>
            <a:off x="801543" y="1660573"/>
            <a:ext cx="3364678" cy="105664"/>
            <a:chOff x="808548" y="2745725"/>
            <a:chExt cx="3364678" cy="105664"/>
          </a:xfrm>
        </p:grpSpPr>
        <p:grpSp>
          <p:nvGrpSpPr>
            <p:cNvPr id="33" name="Група 32">
              <a:extLst>
                <a:ext uri="{FF2B5EF4-FFF2-40B4-BE49-F238E27FC236}">
                  <a16:creationId xmlns:a16="http://schemas.microsoft.com/office/drawing/2014/main" id="{EBDC0121-6865-4B65-A28B-1CEDB16AAD9E}"/>
                </a:ext>
              </a:extLst>
            </p:cNvPr>
            <p:cNvGrpSpPr/>
            <p:nvPr userDrawn="1"/>
          </p:nvGrpSpPr>
          <p:grpSpPr>
            <a:xfrm flipH="1">
              <a:off x="808548" y="2750589"/>
              <a:ext cx="3284149" cy="100800"/>
              <a:chOff x="1293071" y="3240138"/>
              <a:chExt cx="2141329" cy="100800"/>
            </a:xfrm>
          </p:grpSpPr>
          <p:cxnSp>
            <p:nvCxnSpPr>
              <p:cNvPr id="35" name="Пряма сполучна лінія 34">
                <a:extLst>
                  <a:ext uri="{FF2B5EF4-FFF2-40B4-BE49-F238E27FC236}">
                    <a16:creationId xmlns:a16="http://schemas.microsoft.com/office/drawing/2014/main" id="{386E3714-07DE-4318-B5BC-25F879B97D59}"/>
                  </a:ext>
                </a:extLst>
              </p:cNvPr>
              <p:cNvCxnSpPr/>
              <p:nvPr userDrawn="1"/>
            </p:nvCxnSpPr>
            <p:spPr>
              <a:xfrm>
                <a:off x="1293071" y="3285674"/>
                <a:ext cx="209093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Овал 35">
                <a:extLst>
                  <a:ext uri="{FF2B5EF4-FFF2-40B4-BE49-F238E27FC236}">
                    <a16:creationId xmlns:a16="http://schemas.microsoft.com/office/drawing/2014/main" id="{2ECCE30B-E848-4C5E-83A1-A811D489E7B8}"/>
                  </a:ext>
                </a:extLst>
              </p:cNvPr>
              <p:cNvSpPr/>
              <p:nvPr userDrawn="1"/>
            </p:nvSpPr>
            <p:spPr>
              <a:xfrm>
                <a:off x="3368676" y="3240138"/>
                <a:ext cx="65724" cy="100800"/>
              </a:xfrm>
              <a:prstGeom prst="ellipse">
                <a:avLst/>
              </a:prstGeom>
              <a:solidFill>
                <a:schemeClr val="bg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rtl="0"/>
                <a:endParaRPr lang="uk-UA" noProof="0" dirty="0"/>
              </a:p>
            </p:txBody>
          </p:sp>
        </p:grpSp>
        <p:sp>
          <p:nvSpPr>
            <p:cNvPr id="34" name="Овал 33">
              <a:extLst>
                <a:ext uri="{FF2B5EF4-FFF2-40B4-BE49-F238E27FC236}">
                  <a16:creationId xmlns:a16="http://schemas.microsoft.com/office/drawing/2014/main" id="{09817AEC-C67C-49A3-AC5A-669FD4D6D586}"/>
                </a:ext>
              </a:extLst>
            </p:cNvPr>
            <p:cNvSpPr/>
            <p:nvPr userDrawn="1"/>
          </p:nvSpPr>
          <p:spPr>
            <a:xfrm flipH="1">
              <a:off x="4072425" y="2745725"/>
              <a:ext cx="100801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78839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слайда &quot;Додаток&quot;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96C5B5AA-0D95-4C33-8EBC-90401B51BDB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32" y="1912946"/>
            <a:ext cx="12185968" cy="349300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48934" y="457496"/>
            <a:ext cx="4494133" cy="804338"/>
          </a:xfrm>
        </p:spPr>
        <p:txBody>
          <a:bodyPr lIns="0" tIns="0" rIns="0" bIns="0" rtlCol="0" anchor="b">
            <a:normAutofit/>
          </a:bodyPr>
          <a:lstStyle>
            <a:lvl1pPr algn="ctr">
              <a:defRPr sz="3600"/>
            </a:lvl1pPr>
          </a:lstStyle>
          <a:p>
            <a:pPr rtl="0"/>
            <a:r>
              <a:rPr lang="uk-UA" noProof="0" dirty="0"/>
              <a:t>ДОДАТОК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grpSp>
        <p:nvGrpSpPr>
          <p:cNvPr id="4" name="Група 3">
            <a:extLst>
              <a:ext uri="{FF2B5EF4-FFF2-40B4-BE49-F238E27FC236}">
                <a16:creationId xmlns:a16="http://schemas.microsoft.com/office/drawing/2014/main" id="{908B302A-0F76-466E-9FCE-DCEECCBCF6C9}"/>
              </a:ext>
            </a:extLst>
          </p:cNvPr>
          <p:cNvGrpSpPr/>
          <p:nvPr userDrawn="1"/>
        </p:nvGrpSpPr>
        <p:grpSpPr>
          <a:xfrm>
            <a:off x="5015586" y="1509426"/>
            <a:ext cx="2152395" cy="100800"/>
            <a:chOff x="5011656" y="1509426"/>
            <a:chExt cx="2152395" cy="100800"/>
          </a:xfrm>
        </p:grpSpPr>
        <p:grpSp>
          <p:nvGrpSpPr>
            <p:cNvPr id="11" name="Група 10">
              <a:extLst>
                <a:ext uri="{FF2B5EF4-FFF2-40B4-BE49-F238E27FC236}">
                  <a16:creationId xmlns:a16="http://schemas.microsoft.com/office/drawing/2014/main" id="{59E4D57E-4989-4939-A31F-637543FAB606}"/>
                </a:ext>
              </a:extLst>
            </p:cNvPr>
            <p:cNvGrpSpPr/>
            <p:nvPr userDrawn="1"/>
          </p:nvGrpSpPr>
          <p:grpSpPr>
            <a:xfrm flipH="1">
              <a:off x="5011656" y="1509426"/>
              <a:ext cx="2054096" cy="100800"/>
              <a:chOff x="1912904" y="3240138"/>
              <a:chExt cx="1339313" cy="100800"/>
            </a:xfrm>
          </p:grpSpPr>
          <p:cxnSp>
            <p:nvCxnSpPr>
              <p:cNvPr id="12" name="Пряма сполучна лінія 11">
                <a:extLst>
                  <a:ext uri="{FF2B5EF4-FFF2-40B4-BE49-F238E27FC236}">
                    <a16:creationId xmlns:a16="http://schemas.microsoft.com/office/drawing/2014/main" id="{370B72A7-B625-48B8-88E6-BCE2A4DD531E}"/>
                  </a:ext>
                </a:extLst>
              </p:cNvPr>
              <p:cNvCxnSpPr/>
              <p:nvPr userDrawn="1"/>
            </p:nvCxnSpPr>
            <p:spPr>
              <a:xfrm>
                <a:off x="1912904" y="3290538"/>
                <a:ext cx="1280737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Овал 12">
                <a:extLst>
                  <a:ext uri="{FF2B5EF4-FFF2-40B4-BE49-F238E27FC236}">
                    <a16:creationId xmlns:a16="http://schemas.microsoft.com/office/drawing/2014/main" id="{01ED729F-F8A5-4244-9776-4935C260F11F}"/>
                  </a:ext>
                </a:extLst>
              </p:cNvPr>
              <p:cNvSpPr/>
              <p:nvPr userDrawn="1"/>
            </p:nvSpPr>
            <p:spPr>
              <a:xfrm>
                <a:off x="3186493" y="3240138"/>
                <a:ext cx="65724" cy="100800"/>
              </a:xfrm>
              <a:prstGeom prst="ellipse">
                <a:avLst/>
              </a:prstGeom>
              <a:solidFill>
                <a:schemeClr val="bg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rtl="0"/>
                <a:endParaRPr lang="uk-UA" noProof="0" dirty="0"/>
              </a:p>
            </p:txBody>
          </p:sp>
        </p:grpSp>
        <p:sp>
          <p:nvSpPr>
            <p:cNvPr id="21" name="Овал 20">
              <a:extLst>
                <a:ext uri="{FF2B5EF4-FFF2-40B4-BE49-F238E27FC236}">
                  <a16:creationId xmlns:a16="http://schemas.microsoft.com/office/drawing/2014/main" id="{427C0C4F-6341-4BE0-931E-AAA6EA2AF137}"/>
                </a:ext>
              </a:extLst>
            </p:cNvPr>
            <p:cNvSpPr/>
            <p:nvPr userDrawn="1"/>
          </p:nvSpPr>
          <p:spPr>
            <a:xfrm flipH="1">
              <a:off x="7063250" y="1509426"/>
              <a:ext cx="100801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57644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оформлення відгукі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04263" y="707529"/>
            <a:ext cx="6310887" cy="569086"/>
          </a:xfrm>
        </p:spPr>
        <p:txBody>
          <a:bodyPr lIns="0" tIns="0" rIns="0" bIns="0" rtlCol="0" anchor="b">
            <a:normAutofit/>
          </a:bodyPr>
          <a:lstStyle>
            <a:lvl1pPr algn="r">
              <a:defRPr sz="3600"/>
            </a:lvl1pPr>
          </a:lstStyle>
          <a:p>
            <a:pPr rtl="0"/>
            <a:r>
              <a:rPr lang="uk-UA" noProof="0" dirty="0"/>
              <a:t>ВІДГУКИ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9686721" y="1375202"/>
            <a:ext cx="2505281" cy="100800"/>
            <a:chOff x="675502" y="3240138"/>
            <a:chExt cx="1564209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75502" y="3290538"/>
              <a:ext cx="1540773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2173987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40" name="Місце для тексту 2">
            <a:extLst>
              <a:ext uri="{FF2B5EF4-FFF2-40B4-BE49-F238E27FC236}">
                <a16:creationId xmlns:a16="http://schemas.microsoft.com/office/drawing/2014/main" id="{4A98AB01-9578-4430-96AD-F434AF0CDA20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822459" y="4996962"/>
            <a:ext cx="1625324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Посада клієнта</a:t>
            </a:r>
          </a:p>
        </p:txBody>
      </p:sp>
      <p:sp>
        <p:nvSpPr>
          <p:cNvPr id="41" name="Місце для тексту 2">
            <a:extLst>
              <a:ext uri="{FF2B5EF4-FFF2-40B4-BE49-F238E27FC236}">
                <a16:creationId xmlns:a16="http://schemas.microsoft.com/office/drawing/2014/main" id="{EF9D60F2-A1FB-4A95-997B-A4F1723AC1EC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822459" y="4191894"/>
            <a:ext cx="1625324" cy="720726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Змініть зразок</a:t>
            </a:r>
            <a:br>
              <a:rPr lang="uk-UA" noProof="0" dirty="0"/>
            </a:br>
            <a:r>
              <a:rPr lang="uk-UA" noProof="0" dirty="0"/>
              <a:t>тексту</a:t>
            </a:r>
          </a:p>
        </p:txBody>
      </p:sp>
      <p:sp>
        <p:nvSpPr>
          <p:cNvPr id="42" name="Місце для зображення 2">
            <a:extLst>
              <a:ext uri="{FF2B5EF4-FFF2-40B4-BE49-F238E27FC236}">
                <a16:creationId xmlns:a16="http://schemas.microsoft.com/office/drawing/2014/main" id="{76A56D2A-42F0-40C5-96D7-B1AC33152A85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2447783" y="4435460"/>
            <a:ext cx="1106424" cy="1106423"/>
          </a:xfrm>
          <a:prstGeom prst="ellipse">
            <a:avLst/>
          </a:prstGeom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cxnSp>
        <p:nvCxnSpPr>
          <p:cNvPr id="43" name="Пряма сполучна лінія 42">
            <a:extLst>
              <a:ext uri="{FF2B5EF4-FFF2-40B4-BE49-F238E27FC236}">
                <a16:creationId xmlns:a16="http://schemas.microsoft.com/office/drawing/2014/main" id="{CF6D1C91-9136-4678-A712-92BE9B3902C4}"/>
              </a:ext>
            </a:extLst>
          </p:cNvPr>
          <p:cNvCxnSpPr>
            <a:cxnSpLocks/>
          </p:cNvCxnSpPr>
          <p:nvPr userDrawn="1"/>
        </p:nvCxnSpPr>
        <p:spPr>
          <a:xfrm flipV="1">
            <a:off x="3000995" y="3984820"/>
            <a:ext cx="0" cy="44255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F2D92A7B-1C40-4AEB-92C3-C35F8C01F1FA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803253" y="1769589"/>
            <a:ext cx="3044973" cy="2212848"/>
          </a:xfrm>
          <a:custGeom>
            <a:avLst/>
            <a:gdLst>
              <a:gd name="connsiteX0" fmla="*/ 0 w 3044952"/>
              <a:gd name="connsiteY0" fmla="*/ 368815 h 2212848"/>
              <a:gd name="connsiteX1" fmla="*/ 3688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842392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368836 w 3044973"/>
              <a:gd name="connsiteY6" fmla="*/ 2212848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842413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44973" h="2212848">
                <a:moveTo>
                  <a:pt x="21" y="368815"/>
                </a:moveTo>
                <a:cubicBezTo>
                  <a:pt x="21" y="165124"/>
                  <a:pt x="-6305" y="0"/>
                  <a:pt x="197386" y="0"/>
                </a:cubicBezTo>
                <a:lnTo>
                  <a:pt x="2842413" y="0"/>
                </a:lnTo>
                <a:cubicBezTo>
                  <a:pt x="3046104" y="0"/>
                  <a:pt x="3044973" y="165124"/>
                  <a:pt x="3044973" y="368815"/>
                </a:cubicBezTo>
                <a:lnTo>
                  <a:pt x="3044973" y="1844033"/>
                </a:lnTo>
                <a:cubicBezTo>
                  <a:pt x="3044973" y="2047724"/>
                  <a:pt x="3046104" y="2212848"/>
                  <a:pt x="2842413" y="2212848"/>
                </a:cubicBezTo>
                <a:lnTo>
                  <a:pt x="233754" y="2207652"/>
                </a:lnTo>
                <a:cubicBezTo>
                  <a:pt x="30063" y="2207652"/>
                  <a:pt x="21" y="2047724"/>
                  <a:pt x="21" y="1844033"/>
                </a:cubicBezTo>
                <a:lnTo>
                  <a:pt x="21" y="368815"/>
                </a:lnTo>
                <a:close/>
              </a:path>
            </a:pathLst>
          </a:custGeom>
          <a:ln>
            <a:solidFill>
              <a:schemeClr val="bg1">
                <a:lumMod val="50000"/>
                <a:lumOff val="50000"/>
              </a:schemeClr>
            </a:solidFill>
          </a:ln>
        </p:spPr>
        <p:txBody>
          <a:bodyPr lIns="216000" tIns="180000" rIns="216000" bIns="180000" rtlCol="0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F2E312F1-B417-47B6-97E4-7CCA31034F82}"/>
              </a:ext>
            </a:extLst>
          </p:cNvPr>
          <p:cNvSpPr/>
          <p:nvPr userDrawn="1"/>
        </p:nvSpPr>
        <p:spPr>
          <a:xfrm>
            <a:off x="2950595" y="3930376"/>
            <a:ext cx="100800" cy="100800"/>
          </a:xfrm>
          <a:prstGeom prst="ellips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58" name="Місце для тексту 2">
            <a:extLst>
              <a:ext uri="{FF2B5EF4-FFF2-40B4-BE49-F238E27FC236}">
                <a16:creationId xmlns:a16="http://schemas.microsoft.com/office/drawing/2014/main" id="{13DB5D84-04D8-4536-A06B-AED76E7C51D7}"/>
              </a:ext>
            </a:extLst>
          </p:cNvPr>
          <p:cNvSpPr>
            <a:spLocks noGrp="1"/>
          </p:cNvSpPr>
          <p:nvPr>
            <p:ph type="body" idx="50" hasCustomPrompt="1"/>
          </p:nvPr>
        </p:nvSpPr>
        <p:spPr>
          <a:xfrm>
            <a:off x="4586638" y="4996962"/>
            <a:ext cx="1625324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Посада клієнта</a:t>
            </a:r>
          </a:p>
        </p:txBody>
      </p:sp>
      <p:sp>
        <p:nvSpPr>
          <p:cNvPr id="59" name="Місце для тексту 2">
            <a:extLst>
              <a:ext uri="{FF2B5EF4-FFF2-40B4-BE49-F238E27FC236}">
                <a16:creationId xmlns:a16="http://schemas.microsoft.com/office/drawing/2014/main" id="{3AB0AC7E-7919-422E-95A1-82E8B125756D}"/>
              </a:ext>
            </a:extLst>
          </p:cNvPr>
          <p:cNvSpPr>
            <a:spLocks noGrp="1"/>
          </p:cNvSpPr>
          <p:nvPr>
            <p:ph type="body" idx="51" hasCustomPrompt="1"/>
          </p:nvPr>
        </p:nvSpPr>
        <p:spPr>
          <a:xfrm>
            <a:off x="4586638" y="4191894"/>
            <a:ext cx="1625324" cy="720726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Змініть зразок</a:t>
            </a:r>
            <a:br>
              <a:rPr lang="uk-UA" noProof="0" dirty="0"/>
            </a:br>
            <a:r>
              <a:rPr lang="uk-UA" noProof="0" dirty="0"/>
              <a:t>тексту</a:t>
            </a:r>
          </a:p>
        </p:txBody>
      </p:sp>
      <p:sp>
        <p:nvSpPr>
          <p:cNvPr id="60" name="Місце для зображення 2">
            <a:extLst>
              <a:ext uri="{FF2B5EF4-FFF2-40B4-BE49-F238E27FC236}">
                <a16:creationId xmlns:a16="http://schemas.microsoft.com/office/drawing/2014/main" id="{B44FD76B-D1AE-458B-AF32-E4AA246B0881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211962" y="4435460"/>
            <a:ext cx="1106424" cy="1106423"/>
          </a:xfrm>
          <a:prstGeom prst="ellipse">
            <a:avLst/>
          </a:prstGeom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cxnSp>
        <p:nvCxnSpPr>
          <p:cNvPr id="61" name="Пряма сполучна лінія 60">
            <a:extLst>
              <a:ext uri="{FF2B5EF4-FFF2-40B4-BE49-F238E27FC236}">
                <a16:creationId xmlns:a16="http://schemas.microsoft.com/office/drawing/2014/main" id="{07D22CD4-7F86-495D-B381-7D706058B916}"/>
              </a:ext>
            </a:extLst>
          </p:cNvPr>
          <p:cNvCxnSpPr>
            <a:cxnSpLocks/>
          </p:cNvCxnSpPr>
          <p:nvPr userDrawn="1"/>
        </p:nvCxnSpPr>
        <p:spPr>
          <a:xfrm flipV="1">
            <a:off x="6765174" y="3984820"/>
            <a:ext cx="0" cy="44255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Місце для тексту 3">
            <a:extLst>
              <a:ext uri="{FF2B5EF4-FFF2-40B4-BE49-F238E27FC236}">
                <a16:creationId xmlns:a16="http://schemas.microsoft.com/office/drawing/2014/main" id="{1BA0EB90-BA97-4A18-AD3D-1E839B636DEB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4567432" y="1769589"/>
            <a:ext cx="3044973" cy="2212848"/>
          </a:xfrm>
          <a:custGeom>
            <a:avLst/>
            <a:gdLst>
              <a:gd name="connsiteX0" fmla="*/ 0 w 3044952"/>
              <a:gd name="connsiteY0" fmla="*/ 368815 h 2212848"/>
              <a:gd name="connsiteX1" fmla="*/ 3688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842392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368836 w 3044973"/>
              <a:gd name="connsiteY6" fmla="*/ 2212848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842413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44973" h="2212848">
                <a:moveTo>
                  <a:pt x="21" y="368815"/>
                </a:moveTo>
                <a:cubicBezTo>
                  <a:pt x="21" y="165124"/>
                  <a:pt x="-6305" y="0"/>
                  <a:pt x="197386" y="0"/>
                </a:cubicBezTo>
                <a:lnTo>
                  <a:pt x="2842413" y="0"/>
                </a:lnTo>
                <a:cubicBezTo>
                  <a:pt x="3046104" y="0"/>
                  <a:pt x="3044973" y="165124"/>
                  <a:pt x="3044973" y="368815"/>
                </a:cubicBezTo>
                <a:lnTo>
                  <a:pt x="3044973" y="1844033"/>
                </a:lnTo>
                <a:cubicBezTo>
                  <a:pt x="3044973" y="2047724"/>
                  <a:pt x="3046104" y="2212848"/>
                  <a:pt x="2842413" y="2212848"/>
                </a:cubicBezTo>
                <a:lnTo>
                  <a:pt x="233754" y="2207652"/>
                </a:lnTo>
                <a:cubicBezTo>
                  <a:pt x="30063" y="2207652"/>
                  <a:pt x="21" y="2047724"/>
                  <a:pt x="21" y="1844033"/>
                </a:cubicBezTo>
                <a:lnTo>
                  <a:pt x="21" y="368815"/>
                </a:lnTo>
                <a:close/>
              </a:path>
            </a:pathLst>
          </a:custGeom>
          <a:ln>
            <a:solidFill>
              <a:schemeClr val="bg1">
                <a:lumMod val="50000"/>
                <a:lumOff val="50000"/>
              </a:schemeClr>
            </a:solidFill>
          </a:ln>
        </p:spPr>
        <p:txBody>
          <a:bodyPr lIns="216000" tIns="180000" rIns="216000" bIns="180000" rtlCol="0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63" name="Овал 62">
            <a:extLst>
              <a:ext uri="{FF2B5EF4-FFF2-40B4-BE49-F238E27FC236}">
                <a16:creationId xmlns:a16="http://schemas.microsoft.com/office/drawing/2014/main" id="{ED057A87-963C-4F8A-BD4C-959BF8AF699B}"/>
              </a:ext>
            </a:extLst>
          </p:cNvPr>
          <p:cNvSpPr/>
          <p:nvPr userDrawn="1"/>
        </p:nvSpPr>
        <p:spPr>
          <a:xfrm>
            <a:off x="6714774" y="3930376"/>
            <a:ext cx="100800" cy="100800"/>
          </a:xfrm>
          <a:prstGeom prst="ellips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64" name="Місце для тексту 2">
            <a:extLst>
              <a:ext uri="{FF2B5EF4-FFF2-40B4-BE49-F238E27FC236}">
                <a16:creationId xmlns:a16="http://schemas.microsoft.com/office/drawing/2014/main" id="{B6BAFE05-9EC0-4C3C-AB0F-89A83361452F}"/>
              </a:ext>
            </a:extLst>
          </p:cNvPr>
          <p:cNvSpPr>
            <a:spLocks noGrp="1"/>
          </p:cNvSpPr>
          <p:nvPr>
            <p:ph type="body" idx="54" hasCustomPrompt="1"/>
          </p:nvPr>
        </p:nvSpPr>
        <p:spPr>
          <a:xfrm>
            <a:off x="8350818" y="4992196"/>
            <a:ext cx="1625324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Посада клієнта</a:t>
            </a:r>
          </a:p>
        </p:txBody>
      </p:sp>
      <p:sp>
        <p:nvSpPr>
          <p:cNvPr id="65" name="Місце для тексту 2">
            <a:extLst>
              <a:ext uri="{FF2B5EF4-FFF2-40B4-BE49-F238E27FC236}">
                <a16:creationId xmlns:a16="http://schemas.microsoft.com/office/drawing/2014/main" id="{290BF8E2-78CA-4427-9231-3C5EDC272DEE}"/>
              </a:ext>
            </a:extLst>
          </p:cNvPr>
          <p:cNvSpPr>
            <a:spLocks noGrp="1"/>
          </p:cNvSpPr>
          <p:nvPr>
            <p:ph type="body" idx="55" hasCustomPrompt="1"/>
          </p:nvPr>
        </p:nvSpPr>
        <p:spPr>
          <a:xfrm>
            <a:off x="8350818" y="4187128"/>
            <a:ext cx="1625324" cy="720726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Змініть зразок</a:t>
            </a:r>
            <a:br>
              <a:rPr lang="uk-UA" noProof="0" dirty="0"/>
            </a:br>
            <a:r>
              <a:rPr lang="uk-UA" noProof="0" dirty="0"/>
              <a:t>тексту</a:t>
            </a:r>
          </a:p>
        </p:txBody>
      </p:sp>
      <p:sp>
        <p:nvSpPr>
          <p:cNvPr id="66" name="Місце для зображення 2">
            <a:extLst>
              <a:ext uri="{FF2B5EF4-FFF2-40B4-BE49-F238E27FC236}">
                <a16:creationId xmlns:a16="http://schemas.microsoft.com/office/drawing/2014/main" id="{ACA8732F-AB9E-4253-BB5A-5ADD5BA9B15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976142" y="4430694"/>
            <a:ext cx="1106424" cy="1106423"/>
          </a:xfrm>
          <a:prstGeom prst="ellipse">
            <a:avLst/>
          </a:prstGeom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cxnSp>
        <p:nvCxnSpPr>
          <p:cNvPr id="67" name="Пряма сполучна лінія 66">
            <a:extLst>
              <a:ext uri="{FF2B5EF4-FFF2-40B4-BE49-F238E27FC236}">
                <a16:creationId xmlns:a16="http://schemas.microsoft.com/office/drawing/2014/main" id="{BB9A566A-8C97-4AE6-B9EF-701587499889}"/>
              </a:ext>
            </a:extLst>
          </p:cNvPr>
          <p:cNvCxnSpPr>
            <a:cxnSpLocks/>
          </p:cNvCxnSpPr>
          <p:nvPr userDrawn="1"/>
        </p:nvCxnSpPr>
        <p:spPr>
          <a:xfrm flipV="1">
            <a:off x="10529354" y="3980054"/>
            <a:ext cx="0" cy="44255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Місце для тексту 3">
            <a:extLst>
              <a:ext uri="{FF2B5EF4-FFF2-40B4-BE49-F238E27FC236}">
                <a16:creationId xmlns:a16="http://schemas.microsoft.com/office/drawing/2014/main" id="{45B69021-5E85-4B37-B529-366AC57512FD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8331612" y="1769589"/>
            <a:ext cx="3044973" cy="2212848"/>
          </a:xfrm>
          <a:custGeom>
            <a:avLst/>
            <a:gdLst>
              <a:gd name="connsiteX0" fmla="*/ 0 w 3044952"/>
              <a:gd name="connsiteY0" fmla="*/ 368815 h 2212848"/>
              <a:gd name="connsiteX1" fmla="*/ 3688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842392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368836 w 3044973"/>
              <a:gd name="connsiteY6" fmla="*/ 2212848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842413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44973" h="2212848">
                <a:moveTo>
                  <a:pt x="21" y="368815"/>
                </a:moveTo>
                <a:cubicBezTo>
                  <a:pt x="21" y="165124"/>
                  <a:pt x="-6305" y="0"/>
                  <a:pt x="197386" y="0"/>
                </a:cubicBezTo>
                <a:lnTo>
                  <a:pt x="2842413" y="0"/>
                </a:lnTo>
                <a:cubicBezTo>
                  <a:pt x="3046104" y="0"/>
                  <a:pt x="3044973" y="165124"/>
                  <a:pt x="3044973" y="368815"/>
                </a:cubicBezTo>
                <a:lnTo>
                  <a:pt x="3044973" y="1844033"/>
                </a:lnTo>
                <a:cubicBezTo>
                  <a:pt x="3044973" y="2047724"/>
                  <a:pt x="3046104" y="2212848"/>
                  <a:pt x="2842413" y="2212848"/>
                </a:cubicBezTo>
                <a:lnTo>
                  <a:pt x="233754" y="2207652"/>
                </a:lnTo>
                <a:cubicBezTo>
                  <a:pt x="30063" y="2207652"/>
                  <a:pt x="21" y="2047724"/>
                  <a:pt x="21" y="1844033"/>
                </a:cubicBezTo>
                <a:lnTo>
                  <a:pt x="21" y="368815"/>
                </a:lnTo>
                <a:close/>
              </a:path>
            </a:pathLst>
          </a:custGeom>
          <a:ln>
            <a:solidFill>
              <a:schemeClr val="bg1">
                <a:lumMod val="50000"/>
                <a:lumOff val="50000"/>
              </a:schemeClr>
            </a:solidFill>
          </a:ln>
        </p:spPr>
        <p:txBody>
          <a:bodyPr lIns="216000" tIns="180000" rIns="216000" bIns="180000" rtlCol="0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69" name="Овал 68">
            <a:extLst>
              <a:ext uri="{FF2B5EF4-FFF2-40B4-BE49-F238E27FC236}">
                <a16:creationId xmlns:a16="http://schemas.microsoft.com/office/drawing/2014/main" id="{E407CD49-808A-445A-96C0-E3083C9FB390}"/>
              </a:ext>
            </a:extLst>
          </p:cNvPr>
          <p:cNvSpPr/>
          <p:nvPr userDrawn="1"/>
        </p:nvSpPr>
        <p:spPr>
          <a:xfrm>
            <a:off x="10478954" y="3925610"/>
            <a:ext cx="100800" cy="100800"/>
          </a:xfrm>
          <a:prstGeom prst="ellips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86413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слайда &quot;Вивчення проблеми&quot;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1980591"/>
            <a:ext cx="4187903" cy="1177174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 dirty="0"/>
              <a:t>ВИВЧЕННЯ ПРОБЛЕМИ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3610893"/>
            <a:ext cx="4168311" cy="189753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11" name="Місце для зображення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5" name="Група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3319328"/>
            <a:ext cx="3146729" cy="100800"/>
            <a:chOff x="-1228304" y="3240138"/>
            <a:chExt cx="3146729" cy="100800"/>
          </a:xfrm>
        </p:grpSpPr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1228304" y="3290538"/>
              <a:ext cx="3056467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1817625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7" name="Овал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20" name="Пряма сполучна лінія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Місце для тексту 2">
            <a:extLst>
              <a:ext uri="{FF2B5EF4-FFF2-40B4-BE49-F238E27FC236}">
                <a16:creationId xmlns:a16="http://schemas.microsoft.com/office/drawing/2014/main" id="{82DA762C-1D45-43AA-9DB3-3D8DBE3EACFE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5267325" y="1126345"/>
            <a:ext cx="6086475" cy="2662466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8" name="Місце для тексту 2">
            <a:extLst>
              <a:ext uri="{FF2B5EF4-FFF2-40B4-BE49-F238E27FC236}">
                <a16:creationId xmlns:a16="http://schemas.microsoft.com/office/drawing/2014/main" id="{4C3C1BF4-C955-4D71-87E4-BE0F7B619575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5269967" y="3909256"/>
            <a:ext cx="6086475" cy="1822399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</p:spTree>
    <p:extLst>
      <p:ext uri="{BB962C8B-B14F-4D97-AF65-F5344CB8AC3E}">
        <p14:creationId xmlns:p14="http://schemas.microsoft.com/office/powerpoint/2010/main" val="220595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із мобільним телефоном і вмі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1294387"/>
            <a:ext cx="5314072" cy="569086"/>
          </a:xfrm>
        </p:spPr>
        <p:txBody>
          <a:bodyPr lIns="0" tIns="0" rIns="0" bIns="0" rtlCol="0" anchor="b">
            <a:normAutofit/>
          </a:bodyPr>
          <a:lstStyle>
            <a:lvl1pPr algn="l">
              <a:defRPr sz="3600"/>
            </a:lvl1pPr>
          </a:lstStyle>
          <a:p>
            <a:pPr rtl="0"/>
            <a:r>
              <a:rPr lang="uk-UA" noProof="0" dirty="0"/>
              <a:t>КЛАЦНІТЬ, ЩОБ ЗМІНИТИ ЗАГОЛОВОК</a:t>
            </a:r>
          </a:p>
        </p:txBody>
      </p:sp>
      <p:sp>
        <p:nvSpPr>
          <p:cNvPr id="9" name="Місце для тексту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096000" y="2212679"/>
            <a:ext cx="5292725" cy="978407"/>
          </a:xfrm>
        </p:spPr>
        <p:txBody>
          <a:bodyPr lIns="0" tIns="0" rIns="0" bIns="0" rtlCol="0">
            <a:norm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10" name="Місце для зображення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11" name="Група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096000" y="1970230"/>
            <a:ext cx="6096000" cy="100800"/>
            <a:chOff x="646015" y="3248308"/>
            <a:chExt cx="3107749" cy="100800"/>
          </a:xfrm>
        </p:grpSpPr>
        <p:cxnSp>
          <p:nvCxnSpPr>
            <p:cNvPr id="12" name="Пряма сполучна лінія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46015" y="3290538"/>
              <a:ext cx="3107749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702376" y="3248308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9" name="Пряма сполучна лінія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3" name="Місце для тексту 2">
            <a:extLst>
              <a:ext uri="{FF2B5EF4-FFF2-40B4-BE49-F238E27FC236}">
                <a16:creationId xmlns:a16="http://schemas.microsoft.com/office/drawing/2014/main" id="{ABD2EF23-562D-4049-92E3-48371C9E83A4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6098826" y="3335524"/>
            <a:ext cx="5311245" cy="2248846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496B07E0-C579-4C5F-9AD4-6AF791562924}"/>
              </a:ext>
            </a:extLst>
          </p:cNvPr>
          <p:cNvSpPr/>
          <p:nvPr userDrawn="1"/>
        </p:nvSpPr>
        <p:spPr>
          <a:xfrm>
            <a:off x="963549" y="1819285"/>
            <a:ext cx="4306824" cy="3648456"/>
          </a:xfrm>
          <a:prstGeom prst="rect">
            <a:avLst/>
          </a:pr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195" b="-19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21" name="Місце для зображення 2">
            <a:extLst>
              <a:ext uri="{FF2B5EF4-FFF2-40B4-BE49-F238E27FC236}">
                <a16:creationId xmlns:a16="http://schemas.microsoft.com/office/drawing/2014/main" id="{D5639F99-011E-49CF-8ABD-A4DB4439FB4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315505" y="1976894"/>
            <a:ext cx="1819656" cy="3108960"/>
          </a:xfrm>
          <a:ln w="254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22" name="Місце для зображення 2">
            <a:extLst>
              <a:ext uri="{FF2B5EF4-FFF2-40B4-BE49-F238E27FC236}">
                <a16:creationId xmlns:a16="http://schemas.microsoft.com/office/drawing/2014/main" id="{028483B2-B562-448D-AEE1-556BC9366BBA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1102188" y="3517926"/>
            <a:ext cx="2057400" cy="1819656"/>
          </a:xfrm>
          <a:ln w="254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19576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ручн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кутник 34">
            <a:extLst>
              <a:ext uri="{FF2B5EF4-FFF2-40B4-BE49-F238E27FC236}">
                <a16:creationId xmlns:a16="http://schemas.microsoft.com/office/drawing/2014/main" id="{42737603-04DB-411C-B2D9-BDFF9AEE89D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1" name="Місце для тексту 3">
            <a:extLst>
              <a:ext uri="{FF2B5EF4-FFF2-40B4-BE49-F238E27FC236}">
                <a16:creationId xmlns:a16="http://schemas.microsoft.com/office/drawing/2014/main" id="{605A03A4-E79C-49C5-A546-FF8E2D42E9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3319" y="3054194"/>
            <a:ext cx="1645920" cy="618756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22" name="Місце для тексту 3">
            <a:extLst>
              <a:ext uri="{FF2B5EF4-FFF2-40B4-BE49-F238E27FC236}">
                <a16:creationId xmlns:a16="http://schemas.microsoft.com/office/drawing/2014/main" id="{9EA27EF7-FC6B-496C-B737-B9219950367E}"/>
              </a:ext>
            </a:extLst>
          </p:cNvPr>
          <p:cNvSpPr>
            <a:spLocks noGrp="1"/>
          </p:cNvSpPr>
          <p:nvPr>
            <p:ph type="body" sz="half" idx="34" hasCustomPrompt="1"/>
          </p:nvPr>
        </p:nvSpPr>
        <p:spPr>
          <a:xfrm>
            <a:off x="1384584" y="2023761"/>
            <a:ext cx="2469965" cy="982274"/>
          </a:xfrm>
        </p:spPr>
        <p:txBody>
          <a:bodyPr lIns="0" rIns="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000" b="1" kern="1200" dirty="0">
                <a:solidFill>
                  <a:schemeClr val="bg2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 dirty="0"/>
              <a:t>Стилі</a:t>
            </a:r>
            <a:br>
              <a:rPr lang="uk-UA" noProof="0" dirty="0"/>
            </a:br>
            <a:r>
              <a:rPr lang="uk-UA" noProof="0" dirty="0"/>
              <a:t>зразка тексту</a:t>
            </a:r>
          </a:p>
        </p:txBody>
      </p:sp>
      <p:sp>
        <p:nvSpPr>
          <p:cNvPr id="23" name="Місце для тексту 3">
            <a:extLst>
              <a:ext uri="{FF2B5EF4-FFF2-40B4-BE49-F238E27FC236}">
                <a16:creationId xmlns:a16="http://schemas.microsoft.com/office/drawing/2014/main" id="{6C0E2C30-6E91-49DE-B7A1-6E32A19EC81D}"/>
              </a:ext>
            </a:extLst>
          </p:cNvPr>
          <p:cNvSpPr>
            <a:spLocks noGrp="1"/>
          </p:cNvSpPr>
          <p:nvPr>
            <p:ph type="body" sz="half" idx="36"/>
          </p:nvPr>
        </p:nvSpPr>
        <p:spPr>
          <a:xfrm>
            <a:off x="2596444" y="3054194"/>
            <a:ext cx="1389888" cy="618756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24" name="Місце для зображення 12">
            <a:extLst>
              <a:ext uri="{FF2B5EF4-FFF2-40B4-BE49-F238E27FC236}">
                <a16:creationId xmlns:a16="http://schemas.microsoft.com/office/drawing/2014/main" id="{70BE5E73-C067-492F-BE30-5E3DADAD40EF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75852" y="3731781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25" name="Місце для зображення 12">
            <a:extLst>
              <a:ext uri="{FF2B5EF4-FFF2-40B4-BE49-F238E27FC236}">
                <a16:creationId xmlns:a16="http://schemas.microsoft.com/office/drawing/2014/main" id="{36A9B448-4FDC-41F7-941E-5BF5A129057A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499831" y="3731781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26" name="Місце для тексту 3">
            <a:extLst>
              <a:ext uri="{FF2B5EF4-FFF2-40B4-BE49-F238E27FC236}">
                <a16:creationId xmlns:a16="http://schemas.microsoft.com/office/drawing/2014/main" id="{90B3A413-8776-4B3B-931F-C132DAB3A425}"/>
              </a:ext>
            </a:extLst>
          </p:cNvPr>
          <p:cNvSpPr>
            <a:spLocks noGrp="1"/>
          </p:cNvSpPr>
          <p:nvPr>
            <p:ph type="body" sz="half" idx="39"/>
          </p:nvPr>
        </p:nvSpPr>
        <p:spPr>
          <a:xfrm>
            <a:off x="4940427" y="3054194"/>
            <a:ext cx="2113508" cy="618756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27" name="Місце для тексту 3">
            <a:extLst>
              <a:ext uri="{FF2B5EF4-FFF2-40B4-BE49-F238E27FC236}">
                <a16:creationId xmlns:a16="http://schemas.microsoft.com/office/drawing/2014/main" id="{BAD0CCD5-B712-4DB2-BFE3-4D3461B29F6D}"/>
              </a:ext>
            </a:extLst>
          </p:cNvPr>
          <p:cNvSpPr>
            <a:spLocks noGrp="1"/>
          </p:cNvSpPr>
          <p:nvPr>
            <p:ph type="body" sz="half" idx="40" hasCustomPrompt="1"/>
          </p:nvPr>
        </p:nvSpPr>
        <p:spPr>
          <a:xfrm>
            <a:off x="5494328" y="2023761"/>
            <a:ext cx="1943702" cy="982274"/>
          </a:xfrm>
        </p:spPr>
        <p:txBody>
          <a:bodyPr lIns="0" rIns="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000" b="1" kern="1200" dirty="0">
                <a:solidFill>
                  <a:schemeClr val="bg2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 dirty="0"/>
              <a:t>Стилі</a:t>
            </a:r>
            <a:br>
              <a:rPr lang="uk-UA" noProof="0" dirty="0"/>
            </a:br>
            <a:r>
              <a:rPr lang="uk-UA" noProof="0" dirty="0"/>
              <a:t>зразка тексту</a:t>
            </a:r>
          </a:p>
        </p:txBody>
      </p:sp>
      <p:sp>
        <p:nvSpPr>
          <p:cNvPr id="28" name="Місце для зображення 12">
            <a:extLst>
              <a:ext uri="{FF2B5EF4-FFF2-40B4-BE49-F238E27FC236}">
                <a16:creationId xmlns:a16="http://schemas.microsoft.com/office/drawing/2014/main" id="{64125935-B0D3-4ABD-9BBA-A60E46D2C55C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946407" y="3731781"/>
            <a:ext cx="2048256" cy="89611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29" name="Місце для тексту 3">
            <a:extLst>
              <a:ext uri="{FF2B5EF4-FFF2-40B4-BE49-F238E27FC236}">
                <a16:creationId xmlns:a16="http://schemas.microsoft.com/office/drawing/2014/main" id="{47D3BA4D-FA26-44C8-B927-E42CC8E67B79}"/>
              </a:ext>
            </a:extLst>
          </p:cNvPr>
          <p:cNvSpPr>
            <a:spLocks noGrp="1"/>
          </p:cNvSpPr>
          <p:nvPr>
            <p:ph type="body" sz="half" idx="45"/>
          </p:nvPr>
        </p:nvSpPr>
        <p:spPr>
          <a:xfrm>
            <a:off x="7900319" y="3054194"/>
            <a:ext cx="2197045" cy="618756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30" name="Місце для тексту 3">
            <a:extLst>
              <a:ext uri="{FF2B5EF4-FFF2-40B4-BE49-F238E27FC236}">
                <a16:creationId xmlns:a16="http://schemas.microsoft.com/office/drawing/2014/main" id="{2D2A84D7-2523-470B-A3C0-0140355D4F68}"/>
              </a:ext>
            </a:extLst>
          </p:cNvPr>
          <p:cNvSpPr>
            <a:spLocks noGrp="1"/>
          </p:cNvSpPr>
          <p:nvPr>
            <p:ph type="body" sz="half" idx="46" hasCustomPrompt="1"/>
          </p:nvPr>
        </p:nvSpPr>
        <p:spPr>
          <a:xfrm>
            <a:off x="8454220" y="2023761"/>
            <a:ext cx="1943702" cy="982274"/>
          </a:xfrm>
        </p:spPr>
        <p:txBody>
          <a:bodyPr lIns="0" rIns="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000" b="1" kern="1200" dirty="0">
                <a:solidFill>
                  <a:schemeClr val="bg2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 dirty="0"/>
              <a:t>Стилі</a:t>
            </a:r>
            <a:br>
              <a:rPr lang="uk-UA" noProof="0" dirty="0"/>
            </a:br>
            <a:r>
              <a:rPr lang="uk-UA" noProof="0" dirty="0"/>
              <a:t>зразка тексту</a:t>
            </a:r>
          </a:p>
        </p:txBody>
      </p:sp>
      <p:sp>
        <p:nvSpPr>
          <p:cNvPr id="32" name="Місце для тексту 3">
            <a:extLst>
              <a:ext uri="{FF2B5EF4-FFF2-40B4-BE49-F238E27FC236}">
                <a16:creationId xmlns:a16="http://schemas.microsoft.com/office/drawing/2014/main" id="{55D1A91B-BB99-4DC7-B8F5-55514B49A9D1}"/>
              </a:ext>
            </a:extLst>
          </p:cNvPr>
          <p:cNvSpPr>
            <a:spLocks noGrp="1"/>
          </p:cNvSpPr>
          <p:nvPr>
            <p:ph type="body" sz="half" idx="49"/>
          </p:nvPr>
        </p:nvSpPr>
        <p:spPr>
          <a:xfrm>
            <a:off x="7900319" y="4671712"/>
            <a:ext cx="2223939" cy="519503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33" name="Місце для тексту 3">
            <a:extLst>
              <a:ext uri="{FF2B5EF4-FFF2-40B4-BE49-F238E27FC236}">
                <a16:creationId xmlns:a16="http://schemas.microsoft.com/office/drawing/2014/main" id="{FFAB2C75-BBBF-4A4D-A633-7CEFFABAFE32}"/>
              </a:ext>
            </a:extLst>
          </p:cNvPr>
          <p:cNvSpPr>
            <a:spLocks noGrp="1"/>
          </p:cNvSpPr>
          <p:nvPr>
            <p:ph type="body" sz="half" idx="51"/>
          </p:nvPr>
        </p:nvSpPr>
        <p:spPr>
          <a:xfrm>
            <a:off x="4940427" y="4830765"/>
            <a:ext cx="2048256" cy="519503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34" name="Місце для тексту 7">
            <a:extLst>
              <a:ext uri="{FF2B5EF4-FFF2-40B4-BE49-F238E27FC236}">
                <a16:creationId xmlns:a16="http://schemas.microsoft.com/office/drawing/2014/main" id="{83CD3289-0FBC-4854-8EB2-ADD41F89CA4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23358" y="2023413"/>
            <a:ext cx="558402" cy="896112"/>
          </a:xfrm>
        </p:spPr>
        <p:txBody>
          <a:bodyPr lIns="0" tIns="0" rIns="0" bIns="0" rtlCol="0">
            <a:noAutofit/>
          </a:bodyPr>
          <a:lstStyle>
            <a:lvl1pPr marL="0" indent="0" algn="l">
              <a:buNone/>
              <a:defRPr sz="7000" b="1">
                <a:ln>
                  <a:solidFill>
                    <a:schemeClr val="tx1"/>
                  </a:solidFill>
                </a:ln>
                <a:noFill/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0"/>
            <a:r>
              <a:rPr lang="uk-UA" noProof="0" dirty="0"/>
              <a:t>1</a:t>
            </a:r>
          </a:p>
        </p:txBody>
      </p:sp>
      <p:sp>
        <p:nvSpPr>
          <p:cNvPr id="36" name="Місце для тексту 7">
            <a:extLst>
              <a:ext uri="{FF2B5EF4-FFF2-40B4-BE49-F238E27FC236}">
                <a16:creationId xmlns:a16="http://schemas.microsoft.com/office/drawing/2014/main" id="{2F18CD59-6602-4DEC-9B12-412E6BAF9283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912823" y="1999493"/>
            <a:ext cx="558402" cy="896112"/>
          </a:xfrm>
        </p:spPr>
        <p:txBody>
          <a:bodyPr lIns="0" tIns="0" rIns="0" bIns="0" rtlCol="0">
            <a:noAutofit/>
          </a:bodyPr>
          <a:lstStyle>
            <a:lvl1pPr marL="0" indent="0" algn="l">
              <a:buNone/>
              <a:defRPr lang="ru-RU" sz="7000" b="1" kern="1200" dirty="0">
                <a:ln>
                  <a:solidFill>
                    <a:schemeClr val="tx1"/>
                  </a:solidFill>
                </a:ln>
                <a:noFill/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uk-UA" noProof="0" dirty="0"/>
              <a:t>1</a:t>
            </a:r>
          </a:p>
        </p:txBody>
      </p:sp>
      <p:sp>
        <p:nvSpPr>
          <p:cNvPr id="37" name="Місце для тексту 7">
            <a:extLst>
              <a:ext uri="{FF2B5EF4-FFF2-40B4-BE49-F238E27FC236}">
                <a16:creationId xmlns:a16="http://schemas.microsoft.com/office/drawing/2014/main" id="{88B09568-0B94-4B51-BE65-A72C65C3D7DA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873424" y="2002966"/>
            <a:ext cx="558402" cy="896112"/>
          </a:xfrm>
        </p:spPr>
        <p:txBody>
          <a:bodyPr lIns="0" tIns="0" rIns="0" bIns="0" rtlCol="0">
            <a:noAutofit/>
          </a:bodyPr>
          <a:lstStyle>
            <a:lvl1pPr marL="0" indent="0" algn="l">
              <a:buNone/>
              <a:defRPr lang="ru-RU" sz="7000" b="1" kern="1200" dirty="0">
                <a:ln>
                  <a:solidFill>
                    <a:schemeClr val="tx1"/>
                  </a:solidFill>
                </a:ln>
                <a:noFill/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uk-UA" noProof="0" dirty="0"/>
              <a:t>1</a:t>
            </a:r>
          </a:p>
        </p:txBody>
      </p:sp>
      <p:sp>
        <p:nvSpPr>
          <p:cNvPr id="40" name="Місце для тексту 3">
            <a:extLst>
              <a:ext uri="{FF2B5EF4-FFF2-40B4-BE49-F238E27FC236}">
                <a16:creationId xmlns:a16="http://schemas.microsoft.com/office/drawing/2014/main" id="{315834F5-9ACD-4898-B96E-8C732881FF01}"/>
              </a:ext>
            </a:extLst>
          </p:cNvPr>
          <p:cNvSpPr>
            <a:spLocks noGrp="1"/>
          </p:cNvSpPr>
          <p:nvPr>
            <p:ph type="body" sz="half" idx="50"/>
          </p:nvPr>
        </p:nvSpPr>
        <p:spPr>
          <a:xfrm>
            <a:off x="2359124" y="5706529"/>
            <a:ext cx="8993089" cy="365122"/>
          </a:xfrm>
        </p:spPr>
        <p:txBody>
          <a:bodyPr lIns="0" tIns="0" rIns="0" bIns="0" rtlCol="0" anchor="t" anchorCtr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38" name="Заголовок 1">
            <a:extLst>
              <a:ext uri="{FF2B5EF4-FFF2-40B4-BE49-F238E27FC236}">
                <a16:creationId xmlns:a16="http://schemas.microsoft.com/office/drawing/2014/main" id="{7E5CF6DE-4761-4BA5-A429-30AC8BBAD4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9" y="780001"/>
            <a:ext cx="10512424" cy="606677"/>
          </a:xfrm>
        </p:spPr>
        <p:txBody>
          <a:bodyPr lIns="0" tIns="0" rIns="0" bIns="0" rtlCol="0" anchor="t" anchorCtr="0">
            <a:normAutofit/>
          </a:bodyPr>
          <a:lstStyle>
            <a:lvl1pPr marL="0"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3600" b="1" kern="1200" dirty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uk-UA" noProof="0" dirty="0"/>
              <a:t>РОБОТА ІЗ ШАБЛОНОМ</a:t>
            </a:r>
          </a:p>
        </p:txBody>
      </p:sp>
      <p:sp>
        <p:nvSpPr>
          <p:cNvPr id="41" name="Місце для зображення 9">
            <a:extLst>
              <a:ext uri="{FF2B5EF4-FFF2-40B4-BE49-F238E27FC236}">
                <a16:creationId xmlns:a16="http://schemas.microsoft.com/office/drawing/2014/main" id="{8A4896B5-1C5E-47F0-8F0C-4EF97E356C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900319" y="3779907"/>
            <a:ext cx="1481328" cy="7589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grpSp>
        <p:nvGrpSpPr>
          <p:cNvPr id="31" name="Група 30">
            <a:extLst>
              <a:ext uri="{FF2B5EF4-FFF2-40B4-BE49-F238E27FC236}">
                <a16:creationId xmlns:a16="http://schemas.microsoft.com/office/drawing/2014/main" id="{D87F4783-C8BA-411C-A188-4A4DAED10C02}"/>
              </a:ext>
            </a:extLst>
          </p:cNvPr>
          <p:cNvGrpSpPr/>
          <p:nvPr userDrawn="1"/>
        </p:nvGrpSpPr>
        <p:grpSpPr>
          <a:xfrm flipH="1">
            <a:off x="4416000" y="1375202"/>
            <a:ext cx="7776000" cy="100800"/>
            <a:chOff x="-322289" y="3240138"/>
            <a:chExt cx="5070122" cy="100800"/>
          </a:xfrm>
        </p:grpSpPr>
        <p:cxnSp>
          <p:nvCxnSpPr>
            <p:cNvPr id="39" name="Пряма сполучна лінія 38">
              <a:extLst>
                <a:ext uri="{FF2B5EF4-FFF2-40B4-BE49-F238E27FC236}">
                  <a16:creationId xmlns:a16="http://schemas.microsoft.com/office/drawing/2014/main" id="{959A2713-966D-4694-A067-D6BE1B2986D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322289" y="3290538"/>
              <a:ext cx="5070122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Овал 41">
              <a:extLst>
                <a:ext uri="{FF2B5EF4-FFF2-40B4-BE49-F238E27FC236}">
                  <a16:creationId xmlns:a16="http://schemas.microsoft.com/office/drawing/2014/main" id="{FCA15F19-C2FE-4F13-9359-69E884CA83B9}"/>
                </a:ext>
              </a:extLst>
            </p:cNvPr>
            <p:cNvSpPr/>
            <p:nvPr userDrawn="1"/>
          </p:nvSpPr>
          <p:spPr>
            <a:xfrm>
              <a:off x="4682109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uk-UA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25357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278196A9-689D-4410-BFC0-7ACB19755A0C}"/>
              </a:ext>
            </a:extLst>
          </p:cNvPr>
          <p:cNvSpPr/>
          <p:nvPr userDrawn="1"/>
        </p:nvSpPr>
        <p:spPr>
          <a:xfrm>
            <a:off x="0" y="0"/>
            <a:ext cx="12192000" cy="4416552"/>
          </a:xfrm>
          <a:prstGeom prst="rect">
            <a:avLst/>
          </a:prstGeom>
          <a:blipFill>
            <a:blip r:embed="rId2"/>
            <a:srcRect/>
            <a:stretch>
              <a:fillRect l="-842" r="-84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9BFEAD-57CF-438A-8084-C5AC7F47E5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462986"/>
            <a:ext cx="9144000" cy="1786094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uk-UA" noProof="0" dirty="0"/>
              <a:t>КЛАЦНІТЬ, ЩОБ ЗМІНИТИ СТИЛЬ ЗРАЗКА 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E17A3CB-B083-4E49-9123-A5E47559D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8C4102C-4609-416C-A808-0FFE0051D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D7BCC5D-6F2C-472F-BD4C-4096793DF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7BE854BB-FA44-4CAB-85DF-F5C412560348}"/>
              </a:ext>
            </a:extLst>
          </p:cNvPr>
          <p:cNvSpPr/>
          <p:nvPr userDrawn="1"/>
        </p:nvSpPr>
        <p:spPr>
          <a:xfrm>
            <a:off x="0" y="4416552"/>
            <a:ext cx="12192000" cy="2441448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389BFFF1-5465-4317-B9DB-C23A5B1D76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34696"/>
            <a:ext cx="9144000" cy="459798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800" b="1">
                <a:latin typeface="+mn-lt"/>
                <a:cs typeface="Segoe UI Semibold" panose="020B07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 noProof="0"/>
              <a:t>Клацніть, щоб редагувати стиль зразка підзаголовка</a:t>
            </a:r>
            <a:endParaRPr lang="uk-UA" noProof="0" dirty="0"/>
          </a:p>
        </p:txBody>
      </p:sp>
      <p:grpSp>
        <p:nvGrpSpPr>
          <p:cNvPr id="15" name="Група 14">
            <a:extLst>
              <a:ext uri="{FF2B5EF4-FFF2-40B4-BE49-F238E27FC236}">
                <a16:creationId xmlns:a16="http://schemas.microsoft.com/office/drawing/2014/main" id="{676B4374-8F24-43DE-860D-E5C6EA850AB4}"/>
              </a:ext>
            </a:extLst>
          </p:cNvPr>
          <p:cNvGrpSpPr/>
          <p:nvPr userDrawn="1"/>
        </p:nvGrpSpPr>
        <p:grpSpPr>
          <a:xfrm>
            <a:off x="3619265" y="2253996"/>
            <a:ext cx="4953471" cy="100584"/>
            <a:chOff x="3631692" y="2253996"/>
            <a:chExt cx="4953471" cy="100584"/>
          </a:xfrm>
        </p:grpSpPr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id="{585C7755-9394-4129-AB48-1AC32DA80C75}"/>
                </a:ext>
              </a:extLst>
            </p:cNvPr>
            <p:cNvSpPr/>
            <p:nvPr userDrawn="1"/>
          </p:nvSpPr>
          <p:spPr>
            <a:xfrm>
              <a:off x="3631692" y="2253996"/>
              <a:ext cx="100584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64C71ABE-575A-48CF-82B1-EDE8535F3993}"/>
                </a:ext>
              </a:extLst>
            </p:cNvPr>
            <p:cNvCxnSpPr/>
            <p:nvPr userDrawn="1"/>
          </p:nvCxnSpPr>
          <p:spPr>
            <a:xfrm>
              <a:off x="3681984" y="2307679"/>
              <a:ext cx="4828032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E3C1EA63-78B2-4715-B4DC-63D98AC7F354}"/>
                </a:ext>
              </a:extLst>
            </p:cNvPr>
            <p:cNvSpPr/>
            <p:nvPr userDrawn="1"/>
          </p:nvSpPr>
          <p:spPr>
            <a:xfrm>
              <a:off x="8484579" y="2253996"/>
              <a:ext cx="100584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</p:grpSp>
      <p:grpSp>
        <p:nvGrpSpPr>
          <p:cNvPr id="16" name="Група 15">
            <a:extLst>
              <a:ext uri="{FF2B5EF4-FFF2-40B4-BE49-F238E27FC236}">
                <a16:creationId xmlns:a16="http://schemas.microsoft.com/office/drawing/2014/main" id="{E9BB74A1-0BEA-4AD8-8138-0641A45D8B40}"/>
              </a:ext>
            </a:extLst>
          </p:cNvPr>
          <p:cNvGrpSpPr/>
          <p:nvPr userDrawn="1"/>
        </p:nvGrpSpPr>
        <p:grpSpPr>
          <a:xfrm>
            <a:off x="4652581" y="5305363"/>
            <a:ext cx="2886839" cy="100584"/>
            <a:chOff x="3631690" y="2253996"/>
            <a:chExt cx="5028467" cy="100584"/>
          </a:xfrm>
        </p:grpSpPr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73D0026E-5270-4C52-A1AF-5631E8192DCD}"/>
                </a:ext>
              </a:extLst>
            </p:cNvPr>
            <p:cNvSpPr/>
            <p:nvPr userDrawn="1"/>
          </p:nvSpPr>
          <p:spPr>
            <a:xfrm>
              <a:off x="3631690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  <p:cxnSp>
          <p:nvCxnSpPr>
            <p:cNvPr id="18" name="Пряма сполучна лінія 17">
              <a:extLst>
                <a:ext uri="{FF2B5EF4-FFF2-40B4-BE49-F238E27FC236}">
                  <a16:creationId xmlns:a16="http://schemas.microsoft.com/office/drawing/2014/main" id="{A6085D92-5F70-4097-A2FF-C15B13788D08}"/>
                </a:ext>
              </a:extLst>
            </p:cNvPr>
            <p:cNvCxnSpPr/>
            <p:nvPr userDrawn="1"/>
          </p:nvCxnSpPr>
          <p:spPr>
            <a:xfrm>
              <a:off x="3681984" y="2307679"/>
              <a:ext cx="4828032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BE68EB6C-48D0-4EBF-8541-926D16790F52}"/>
                </a:ext>
              </a:extLst>
            </p:cNvPr>
            <p:cNvSpPr/>
            <p:nvPr userDrawn="1"/>
          </p:nvSpPr>
          <p:spPr>
            <a:xfrm>
              <a:off x="8484578" y="2253996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364189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45015858-8549-49EA-BB83-070E0D9D4890}"/>
              </a:ext>
            </a:extLst>
          </p:cNvPr>
          <p:cNvSpPr/>
          <p:nvPr userDrawn="1"/>
        </p:nvSpPr>
        <p:spPr>
          <a:xfrm>
            <a:off x="6083808" y="0"/>
            <a:ext cx="6108192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6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06FBAC-B8FD-4768-B682-E0B93BA331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9768" y="2133599"/>
            <a:ext cx="4618957" cy="2492461"/>
          </a:xfrm>
        </p:spPr>
        <p:txBody>
          <a:bodyPr lIns="0" tIns="0" rIns="0" bIns="0" rtlCol="0" anchor="b" anchorCtr="0">
            <a:noAutofit/>
          </a:bodyPr>
          <a:lstStyle>
            <a:lvl1pPr>
              <a:defRPr sz="6000"/>
            </a:lvl1pPr>
          </a:lstStyle>
          <a:p>
            <a:pPr rtl="0"/>
            <a:r>
              <a:rPr lang="uk-UA" noProof="0" dirty="0"/>
              <a:t>ЗАГОЛОВОК</a:t>
            </a:r>
            <a:br>
              <a:rPr lang="uk-UA" noProof="0" dirty="0"/>
            </a:br>
            <a:r>
              <a:rPr lang="uk-UA" noProof="0" dirty="0"/>
              <a:t>ПРЕЗЕНТАЦІЇ</a:t>
            </a:r>
            <a:br>
              <a:rPr lang="uk-UA" noProof="0" dirty="0"/>
            </a:br>
            <a:r>
              <a:rPr lang="uk-UA" noProof="0" dirty="0"/>
              <a:t>СЛАЙДА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472534F-03A6-408A-9BF1-303D0A440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A24E181-0C50-4F43-A5A7-6FDD1500C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3A749CC-EB55-4FEF-AA4C-9A9C6E2AA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t>‹№›</a:t>
            </a:fld>
            <a:endParaRPr lang="uk-UA" noProof="0" dirty="0"/>
          </a:p>
        </p:txBody>
      </p:sp>
      <p:grpSp>
        <p:nvGrpSpPr>
          <p:cNvPr id="9" name="Група 8">
            <a:extLst>
              <a:ext uri="{FF2B5EF4-FFF2-40B4-BE49-F238E27FC236}">
                <a16:creationId xmlns:a16="http://schemas.microsoft.com/office/drawing/2014/main" id="{6F3E26A6-6962-4A35-AA86-805537D45296}"/>
              </a:ext>
            </a:extLst>
          </p:cNvPr>
          <p:cNvGrpSpPr/>
          <p:nvPr userDrawn="1"/>
        </p:nvGrpSpPr>
        <p:grpSpPr>
          <a:xfrm>
            <a:off x="6769768" y="1947412"/>
            <a:ext cx="2520148" cy="102440"/>
            <a:chOff x="3631690" y="2252140"/>
            <a:chExt cx="4389743" cy="102440"/>
          </a:xfrm>
        </p:grpSpPr>
        <p:sp>
          <p:nvSpPr>
            <p:cNvPr id="10" name="Овал 9">
              <a:extLst>
                <a:ext uri="{FF2B5EF4-FFF2-40B4-BE49-F238E27FC236}">
                  <a16:creationId xmlns:a16="http://schemas.microsoft.com/office/drawing/2014/main" id="{681504C4-12AC-4251-8E47-0089784BDB9B}"/>
                </a:ext>
              </a:extLst>
            </p:cNvPr>
            <p:cNvSpPr/>
            <p:nvPr userDrawn="1"/>
          </p:nvSpPr>
          <p:spPr>
            <a:xfrm>
              <a:off x="3631690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  <p:cxnSp>
          <p:nvCxnSpPr>
            <p:cNvPr id="11" name="Пряма сполучна лінія 10">
              <a:extLst>
                <a:ext uri="{FF2B5EF4-FFF2-40B4-BE49-F238E27FC236}">
                  <a16:creationId xmlns:a16="http://schemas.microsoft.com/office/drawing/2014/main" id="{192040D0-01C2-4643-8F84-3B8F334E545C}"/>
                </a:ext>
              </a:extLst>
            </p:cNvPr>
            <p:cNvCxnSpPr/>
            <p:nvPr userDrawn="1"/>
          </p:nvCxnSpPr>
          <p:spPr>
            <a:xfrm>
              <a:off x="3681984" y="2307679"/>
              <a:ext cx="4201365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7ED601E9-2BFC-460B-A2A8-69A787A4988E}"/>
                </a:ext>
              </a:extLst>
            </p:cNvPr>
            <p:cNvSpPr/>
            <p:nvPr userDrawn="1"/>
          </p:nvSpPr>
          <p:spPr>
            <a:xfrm>
              <a:off x="7845854" y="2252140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</p:grpSp>
      <p:grpSp>
        <p:nvGrpSpPr>
          <p:cNvPr id="13" name="Група 12">
            <a:extLst>
              <a:ext uri="{FF2B5EF4-FFF2-40B4-BE49-F238E27FC236}">
                <a16:creationId xmlns:a16="http://schemas.microsoft.com/office/drawing/2014/main" id="{BB49A8A6-FEDB-4D20-B581-A84DB8EFE977}"/>
              </a:ext>
            </a:extLst>
          </p:cNvPr>
          <p:cNvGrpSpPr/>
          <p:nvPr userDrawn="1"/>
        </p:nvGrpSpPr>
        <p:grpSpPr>
          <a:xfrm>
            <a:off x="6769768" y="4654084"/>
            <a:ext cx="2520148" cy="100584"/>
            <a:chOff x="3631690" y="2253996"/>
            <a:chExt cx="4389742" cy="100584"/>
          </a:xfrm>
        </p:grpSpPr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C2F65998-5EC3-446A-8307-1CF81A348CE3}"/>
                </a:ext>
              </a:extLst>
            </p:cNvPr>
            <p:cNvSpPr/>
            <p:nvPr userDrawn="1"/>
          </p:nvSpPr>
          <p:spPr>
            <a:xfrm>
              <a:off x="3631690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  <p:cxnSp>
          <p:nvCxnSpPr>
            <p:cNvPr id="15" name="Пряма сполучна лінія 14">
              <a:extLst>
                <a:ext uri="{FF2B5EF4-FFF2-40B4-BE49-F238E27FC236}">
                  <a16:creationId xmlns:a16="http://schemas.microsoft.com/office/drawing/2014/main" id="{7CC5D776-F60A-4A0C-AA7C-EFACDA2CEA88}"/>
                </a:ext>
              </a:extLst>
            </p:cNvPr>
            <p:cNvCxnSpPr/>
            <p:nvPr userDrawn="1"/>
          </p:nvCxnSpPr>
          <p:spPr>
            <a:xfrm>
              <a:off x="3681984" y="2307679"/>
              <a:ext cx="4201364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AEAFE309-55C5-409C-92ED-748307C74318}"/>
                </a:ext>
              </a:extLst>
            </p:cNvPr>
            <p:cNvSpPr/>
            <p:nvPr userDrawn="1"/>
          </p:nvSpPr>
          <p:spPr>
            <a:xfrm>
              <a:off x="7845853" y="2253996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 dirty="0"/>
            </a:p>
          </p:txBody>
        </p:sp>
      </p:grpSp>
      <p:sp>
        <p:nvSpPr>
          <p:cNvPr id="17" name="Підзаголовок 2">
            <a:extLst>
              <a:ext uri="{FF2B5EF4-FFF2-40B4-BE49-F238E27FC236}">
                <a16:creationId xmlns:a16="http://schemas.microsoft.com/office/drawing/2014/main" id="{5B77B20B-76F5-4912-803D-5709F730D4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69767" y="4889444"/>
            <a:ext cx="4618957" cy="590626"/>
          </a:xfrm>
        </p:spPr>
        <p:txBody>
          <a:bodyPr lIns="0" tIns="0" rIns="0" bIns="0" rtlCol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800" b="1">
                <a:latin typeface="+mn-lt"/>
                <a:cs typeface="Segoe UI Semibold" panose="020B07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 noProof="0"/>
              <a:t>Клацніть, щоб редагувати стиль зразка підзаголовка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79195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A16E3F0B-343E-4C97-A8D6-C47FCC915F7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15E379-3C1C-4942-917E-02E25E8CB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2969"/>
          </a:xfrm>
        </p:spPr>
        <p:txBody>
          <a:bodyPr rtlCol="0"/>
          <a:lstStyle/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pPr/>
              <a:t>‹№›</a:t>
            </a:fld>
            <a:endParaRPr lang="uk-UA" noProof="0" dirty="0"/>
          </a:p>
        </p:txBody>
      </p:sp>
      <p:sp>
        <p:nvSpPr>
          <p:cNvPr id="6" name="Місце для вмісту 2">
            <a:extLst>
              <a:ext uri="{FF2B5EF4-FFF2-40B4-BE49-F238E27FC236}">
                <a16:creationId xmlns:a16="http://schemas.microsoft.com/office/drawing/2014/main" id="{DEA943F6-C418-4339-8C7E-A12127BDE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7777"/>
            <a:ext cx="10515600" cy="4534293"/>
          </a:xfr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78446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8B6FE9A2-5CE4-4652-97CE-3FF947D5485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15E379-3C1C-4942-917E-02E25E8CB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2969"/>
          </a:xfrm>
        </p:spPr>
        <p:txBody>
          <a:bodyPr rtlCol="0"/>
          <a:lstStyle/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pPr/>
              <a:t>‹№›</a:t>
            </a:fld>
            <a:endParaRPr lang="uk-UA" noProof="0" dirty="0"/>
          </a:p>
        </p:txBody>
      </p:sp>
      <p:sp>
        <p:nvSpPr>
          <p:cNvPr id="7" name="Місце для вмісту 2">
            <a:extLst>
              <a:ext uri="{FF2B5EF4-FFF2-40B4-BE49-F238E27FC236}">
                <a16:creationId xmlns:a16="http://schemas.microsoft.com/office/drawing/2014/main" id="{3FD6D4E1-CC57-4556-9CB7-31B3754772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59497"/>
            <a:ext cx="5181600" cy="4543719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2"/>
                </a:solidFill>
              </a:defRPr>
            </a:lvl1pPr>
            <a:lvl2pPr>
              <a:defRPr sz="1800">
                <a:solidFill>
                  <a:schemeClr val="bg2"/>
                </a:solidFill>
              </a:defRPr>
            </a:lvl2pPr>
            <a:lvl3pPr>
              <a:defRPr sz="1600">
                <a:solidFill>
                  <a:schemeClr val="bg2"/>
                </a:solidFill>
              </a:defRPr>
            </a:lvl3pPr>
            <a:lvl4pPr>
              <a:defRPr sz="1400">
                <a:solidFill>
                  <a:schemeClr val="bg2"/>
                </a:solidFill>
              </a:defRPr>
            </a:lvl4pPr>
            <a:lvl5pPr>
              <a:defRPr sz="1400">
                <a:solidFill>
                  <a:schemeClr val="bg2"/>
                </a:solidFill>
              </a:defRPr>
            </a:lvl5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8" name="Місце для вмісту 3">
            <a:extLst>
              <a:ext uri="{FF2B5EF4-FFF2-40B4-BE49-F238E27FC236}">
                <a16:creationId xmlns:a16="http://schemas.microsoft.com/office/drawing/2014/main" id="{2AE7A31C-D605-4363-B037-1938B9304C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159497"/>
            <a:ext cx="5181600" cy="4543719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2"/>
                </a:solidFill>
              </a:defRPr>
            </a:lvl1pPr>
            <a:lvl2pPr>
              <a:defRPr sz="1800">
                <a:solidFill>
                  <a:schemeClr val="bg2"/>
                </a:solidFill>
              </a:defRPr>
            </a:lvl2pPr>
            <a:lvl3pPr>
              <a:defRPr sz="1600">
                <a:solidFill>
                  <a:schemeClr val="bg2"/>
                </a:solidFill>
              </a:defRPr>
            </a:lvl3pPr>
            <a:lvl4pPr>
              <a:defRPr sz="1400">
                <a:solidFill>
                  <a:schemeClr val="bg2"/>
                </a:solidFill>
              </a:defRPr>
            </a:lvl4pPr>
            <a:lvl5pPr>
              <a:defRPr sz="1400">
                <a:solidFill>
                  <a:schemeClr val="bg2"/>
                </a:solidFill>
              </a:defRPr>
            </a:lvl5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8849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A4B5E40D-C1A5-4C5A-BBA0-C3E41F028D0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15E379-3C1C-4942-917E-02E25E8CB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2969"/>
          </a:xfrm>
        </p:spPr>
        <p:txBody>
          <a:bodyPr rtlCol="0"/>
          <a:lstStyle/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pPr/>
              <a:t>‹№›</a:t>
            </a:fld>
            <a:endParaRPr lang="uk-UA" noProof="0" dirty="0"/>
          </a:p>
        </p:txBody>
      </p:sp>
      <p:sp>
        <p:nvSpPr>
          <p:cNvPr id="7" name="Місце для тексту 2">
            <a:extLst>
              <a:ext uri="{FF2B5EF4-FFF2-40B4-BE49-F238E27FC236}">
                <a16:creationId xmlns:a16="http://schemas.microsoft.com/office/drawing/2014/main" id="{85C650EE-495E-44EB-870B-AC85B18EBD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256955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8" name="Місце для вмісту 3">
            <a:extLst>
              <a:ext uri="{FF2B5EF4-FFF2-40B4-BE49-F238E27FC236}">
                <a16:creationId xmlns:a16="http://schemas.microsoft.com/office/drawing/2014/main" id="{77DCC2A5-8A6A-431F-BD6C-93E32539A0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203414"/>
            <a:ext cx="5157787" cy="3397631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2"/>
                </a:solidFill>
              </a:defRPr>
            </a:lvl1pPr>
            <a:lvl2pPr>
              <a:defRPr sz="1800">
                <a:solidFill>
                  <a:schemeClr val="bg2"/>
                </a:solidFill>
              </a:defRPr>
            </a:lvl2pPr>
            <a:lvl3pPr>
              <a:defRPr sz="1600">
                <a:solidFill>
                  <a:schemeClr val="bg2"/>
                </a:solidFill>
              </a:defRPr>
            </a:lvl3pPr>
            <a:lvl4pPr>
              <a:defRPr sz="1400">
                <a:solidFill>
                  <a:schemeClr val="bg2"/>
                </a:solidFill>
              </a:defRPr>
            </a:lvl4pPr>
            <a:lvl5pPr>
              <a:defRPr sz="1400">
                <a:solidFill>
                  <a:schemeClr val="bg2"/>
                </a:solidFill>
              </a:defRPr>
            </a:lvl5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9" name="Місце для тексту 4">
            <a:extLst>
              <a:ext uri="{FF2B5EF4-FFF2-40B4-BE49-F238E27FC236}">
                <a16:creationId xmlns:a16="http://schemas.microsoft.com/office/drawing/2014/main" id="{7FE620E9-8AD3-4771-8897-E65B461E28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256955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10" name="Місце для вмісту 5">
            <a:extLst>
              <a:ext uri="{FF2B5EF4-FFF2-40B4-BE49-F238E27FC236}">
                <a16:creationId xmlns:a16="http://schemas.microsoft.com/office/drawing/2014/main" id="{B75F265B-9F81-4A64-A8D4-7D0A31CEA4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203414"/>
            <a:ext cx="5183188" cy="3397631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2"/>
                </a:solidFill>
              </a:defRPr>
            </a:lvl1pPr>
            <a:lvl2pPr>
              <a:defRPr sz="1800">
                <a:solidFill>
                  <a:schemeClr val="bg2"/>
                </a:solidFill>
              </a:defRPr>
            </a:lvl2pPr>
            <a:lvl3pPr>
              <a:defRPr sz="1600">
                <a:solidFill>
                  <a:schemeClr val="bg2"/>
                </a:solidFill>
              </a:defRPr>
            </a:lvl3pPr>
            <a:lvl4pPr>
              <a:defRPr sz="1400">
                <a:solidFill>
                  <a:schemeClr val="bg2"/>
                </a:solidFill>
              </a:defRPr>
            </a:lvl4pPr>
            <a:lvl5pPr>
              <a:defRPr sz="1400">
                <a:solidFill>
                  <a:schemeClr val="bg2"/>
                </a:solidFill>
              </a:defRPr>
            </a:lvl5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14080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A16E3F0B-343E-4C97-A8D6-C47FCC915F7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pPr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A02905C-2C7D-4445-B47F-3EBBA4465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9" name="Місце для тексту 3">
            <a:extLst>
              <a:ext uri="{FF2B5EF4-FFF2-40B4-BE49-F238E27FC236}">
                <a16:creationId xmlns:a16="http://schemas.microsoft.com/office/drawing/2014/main" id="{17BC8A51-D50F-4F98-9402-8FF90BD2D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10" name="Місце для вмісту 2">
            <a:extLst>
              <a:ext uri="{FF2B5EF4-FFF2-40B4-BE49-F238E27FC236}">
                <a16:creationId xmlns:a16="http://schemas.microsoft.com/office/drawing/2014/main" id="{3AE79E65-3D1E-4444-9BD4-8578BF0C6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  <a:lvl2pPr>
              <a:defRPr sz="2000">
                <a:solidFill>
                  <a:schemeClr val="bg2"/>
                </a:solidFill>
              </a:defRPr>
            </a:lvl2pPr>
            <a:lvl3pPr>
              <a:defRPr sz="1800">
                <a:solidFill>
                  <a:schemeClr val="bg2"/>
                </a:solidFill>
              </a:defRPr>
            </a:lvl3pPr>
            <a:lvl4pPr>
              <a:defRPr sz="1600">
                <a:solidFill>
                  <a:schemeClr val="bg2"/>
                </a:solidFill>
              </a:defRPr>
            </a:lvl4pPr>
            <a:lvl5pPr>
              <a:defRPr sz="1600">
                <a:solidFill>
                  <a:schemeClr val="bg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12799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A16E3F0B-343E-4C97-A8D6-C47FCC915F7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pPr/>
              <a:t>‹№›</a:t>
            </a:fld>
            <a:endParaRPr lang="uk-UA" noProof="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A02905C-2C7D-4445-B47F-3EBBA4465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9" name="Місце для тексту 3">
            <a:extLst>
              <a:ext uri="{FF2B5EF4-FFF2-40B4-BE49-F238E27FC236}">
                <a16:creationId xmlns:a16="http://schemas.microsoft.com/office/drawing/2014/main" id="{17BC8A51-D50F-4F98-9402-8FF90BD2D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11" name="Місце для зображення 2">
            <a:extLst>
              <a:ext uri="{FF2B5EF4-FFF2-40B4-BE49-F238E27FC236}">
                <a16:creationId xmlns:a16="http://schemas.microsoft.com/office/drawing/2014/main" id="{1D23A006-AC57-4A0B-BC20-6D226A80CC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5853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9F05564D-C546-470F-B93C-274AA86CE01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15E379-3C1C-4942-917E-02E25E8CB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2969"/>
          </a:xfrm>
        </p:spPr>
        <p:txBody>
          <a:bodyPr rtlCol="0"/>
          <a:lstStyle/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pPr/>
              <a:t>‹№›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88399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D9E60A5F-CE74-4F00-A5C2-F9742DDFFF1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uk-UA" noProof="0" dirty="0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uk-UA" noProof="0" smtClean="0"/>
              <a:pPr/>
              <a:t>‹№›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23171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967058B-89E0-4460-AB21-21747CB3A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201C5EB-04D6-4050-930C-5F6907528D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732220F-109C-4A57-81E9-C6279EDA13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16836" y="5878720"/>
            <a:ext cx="1336964" cy="2988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>
                <a:solidFill>
                  <a:schemeClr val="bg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uk-UA" noProof="0" dirty="0"/>
              <a:t>ДД.ММ.20XX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A25404F-F26F-42E5-BA15-C0373FC1CF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9960" y="5878720"/>
            <a:ext cx="2915733" cy="298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uk-UA" noProof="0" dirty="0"/>
              <a:t>ДОДАЙТЕ НИЖНІЙ КОЛОНТИТУЛ</a:t>
            </a:r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1725174-FA04-488F-9F0C-3CD1D1483F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8643" y="5879656"/>
            <a:ext cx="354492" cy="2973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pPr rtl="0"/>
            <a:fld id="{8D581BC7-E183-40DB-AC97-C19EA4EB8894}" type="slidenum">
              <a:rPr lang="uk-UA" noProof="0" smtClean="0"/>
              <a:pPr/>
              <a:t>‹№›</a:t>
            </a:fld>
            <a:endParaRPr lang="uk-UA" noProof="0" dirty="0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7FEF1588-F385-48F3-800A-554A9423E77A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0" name="Пряма сполучна лінія 9">
            <a:extLst>
              <a:ext uri="{FF2B5EF4-FFF2-40B4-BE49-F238E27FC236}">
                <a16:creationId xmlns:a16="http://schemas.microsoft.com/office/drawing/2014/main" id="{440B0943-F568-4674-8FA4-B435B1E466AF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Овал 10">
            <a:extLst>
              <a:ext uri="{FF2B5EF4-FFF2-40B4-BE49-F238E27FC236}">
                <a16:creationId xmlns:a16="http://schemas.microsoft.com/office/drawing/2014/main" id="{62DE7FD5-7941-43A1-8663-42AE40546A4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 dirty="0"/>
          </a:p>
        </p:txBody>
      </p:sp>
      <p:cxnSp>
        <p:nvCxnSpPr>
          <p:cNvPr id="13" name="Пряма сполучна лінія 12">
            <a:extLst>
              <a:ext uri="{FF2B5EF4-FFF2-40B4-BE49-F238E27FC236}">
                <a16:creationId xmlns:a16="http://schemas.microsoft.com/office/drawing/2014/main" id="{97791EE5-EF06-4BF8-84C6-EC24114E73F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1861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  <p:sldLayoutId id="2147483674" r:id="rId19"/>
    <p:sldLayoutId id="2147483675" r:id="rId20"/>
    <p:sldLayoutId id="2147483676" r:id="rId21"/>
    <p:sldLayoutId id="2147483677" r:id="rId22"/>
    <p:sldLayoutId id="2147483678" r:id="rId23"/>
    <p:sldLayoutId id="2147483679" r:id="rId24"/>
    <p:sldLayoutId id="2147483680" r:id="rId25"/>
    <p:sldLayoutId id="2147483681" r:id="rId26"/>
    <p:sldLayoutId id="2147483682" r:id="rId27"/>
    <p:sldLayoutId id="2147483683" r:id="rId28"/>
    <p:sldLayoutId id="2147483684" r:id="rId29"/>
    <p:sldLayoutId id="2147483685" r:id="rId30"/>
    <p:sldLayoutId id="2147483686" r:id="rId31"/>
    <p:sldLayoutId id="2147483687" r:id="rId32"/>
    <p:sldLayoutId id="2147483690" r:id="rId33"/>
    <p:sldLayoutId id="2147483691" r:id="rId34"/>
    <p:sldLayoutId id="2147483688" r:id="rId35"/>
    <p:sldLayoutId id="2147483689" r:id="rId36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27" userDrawn="1">
          <p15:clr>
            <a:srgbClr val="F26B43"/>
          </p15:clr>
        </p15:guide>
        <p15:guide id="2" pos="7174" userDrawn="1">
          <p15:clr>
            <a:srgbClr val="F26B43"/>
          </p15:clr>
        </p15:guide>
        <p15:guide id="3" pos="506" userDrawn="1">
          <p15:clr>
            <a:srgbClr val="F26B43"/>
          </p15:clr>
        </p15:guide>
        <p15:guide id="4" orient="horz" pos="3793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orient="horz" pos="2160" userDrawn="1">
          <p15:clr>
            <a:srgbClr val="F26B43"/>
          </p15:clr>
        </p15:guide>
        <p15:guide id="7" pos="3318" userDrawn="1">
          <p15:clr>
            <a:srgbClr val="F26B43"/>
          </p15:clr>
        </p15:guide>
        <p15:guide id="8" pos="436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6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6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4F6FF42-70E3-4A7F-B5D8-2928FCB71A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7737" y="2562225"/>
            <a:ext cx="10296525" cy="2466975"/>
          </a:xfrm>
        </p:spPr>
        <p:txBody>
          <a:bodyPr rtlCol="0">
            <a:noAutofit/>
          </a:bodyPr>
          <a:lstStyle/>
          <a:p>
            <a:pPr rtl="0"/>
            <a:r>
              <a:rPr lang="uk-UA" sz="8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 ТА КРУГ</a:t>
            </a:r>
            <a:br>
              <a:rPr lang="uk-UA" sz="8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8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 основні елементи</a:t>
            </a:r>
          </a:p>
        </p:txBody>
      </p:sp>
    </p:spTree>
    <p:extLst>
      <p:ext uri="{BB962C8B-B14F-4D97-AF65-F5344CB8AC3E}">
        <p14:creationId xmlns:p14="http://schemas.microsoft.com/office/powerpoint/2010/main" val="210404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252D9B4A-897E-49E7-936C-52F17FB5705D}"/>
              </a:ext>
            </a:extLst>
          </p:cNvPr>
          <p:cNvSpPr/>
          <p:nvPr/>
        </p:nvSpPr>
        <p:spPr>
          <a:xfrm>
            <a:off x="188383" y="165781"/>
            <a:ext cx="63457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 — це фігура,  що складається з усіх точок площини, рівновіддалених від деякої точки. 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A67C67F0-93A9-4589-9E98-B473AC07F892}"/>
              </a:ext>
            </a:extLst>
          </p:cNvPr>
          <p:cNvSpPr/>
          <p:nvPr/>
        </p:nvSpPr>
        <p:spPr>
          <a:xfrm>
            <a:off x="6696073" y="319669"/>
            <a:ext cx="53075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Внутрішню частину кола </a:t>
            </a:r>
          </a:p>
          <a:p>
            <a:pPr algn="ctr"/>
            <a:r>
              <a:rPr lang="uk-U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 кругом.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D87D3C36-8C85-4A67-A0DE-FF14B39325BE}"/>
              </a:ext>
            </a:extLst>
          </p:cNvPr>
          <p:cNvSpPr/>
          <p:nvPr/>
        </p:nvSpPr>
        <p:spPr>
          <a:xfrm>
            <a:off x="799043" y="2541316"/>
            <a:ext cx="4086225" cy="4086225"/>
          </a:xfrm>
          <a:prstGeom prst="ellipse">
            <a:avLst/>
          </a:prstGeom>
          <a:noFill/>
          <a:ln w="1270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UA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5BB2F06B-EC80-44FE-81E5-3A6EBA1CE0D8}"/>
              </a:ext>
            </a:extLst>
          </p:cNvPr>
          <p:cNvSpPr/>
          <p:nvPr/>
        </p:nvSpPr>
        <p:spPr>
          <a:xfrm>
            <a:off x="7306732" y="2541315"/>
            <a:ext cx="4086225" cy="4086225"/>
          </a:xfrm>
          <a:prstGeom prst="ellipse">
            <a:avLst/>
          </a:prstGeom>
          <a:solidFill>
            <a:schemeClr val="accent1">
              <a:lumMod val="90000"/>
              <a:lumOff val="10000"/>
            </a:schemeClr>
          </a:solidFill>
          <a:ln w="1270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0701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 descr="41-2 Таблица">
            <a:extLst>
              <a:ext uri="{FF2B5EF4-FFF2-40B4-BE49-F238E27FC236}">
                <a16:creationId xmlns:a16="http://schemas.microsoft.com/office/drawing/2014/main" id="{EA5ADC17-9468-4BAB-B03C-D99595E24384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8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2" t="2976" r="646" b="2504"/>
          <a:stretch/>
        </p:blipFill>
        <p:spPr bwMode="auto">
          <a:xfrm>
            <a:off x="300567" y="331360"/>
            <a:ext cx="11590866" cy="3759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3354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 сполучна лінія 16">
            <a:extLst>
              <a:ext uri="{FF2B5EF4-FFF2-40B4-BE49-F238E27FC236}">
                <a16:creationId xmlns:a16="http://schemas.microsoft.com/office/drawing/2014/main" id="{1FD95110-8F03-41B0-AECC-8929996A201C}"/>
              </a:ext>
            </a:extLst>
          </p:cNvPr>
          <p:cNvCxnSpPr>
            <a:cxnSpLocks/>
          </p:cNvCxnSpPr>
          <p:nvPr/>
        </p:nvCxnSpPr>
        <p:spPr>
          <a:xfrm rot="21309250" flipV="1">
            <a:off x="9065424" y="3884028"/>
            <a:ext cx="2772242" cy="254368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увати 11">
            <a:extLst>
              <a:ext uri="{FF2B5EF4-FFF2-40B4-BE49-F238E27FC236}">
                <a16:creationId xmlns:a16="http://schemas.microsoft.com/office/drawing/2014/main" id="{D2C73215-8EBD-4A17-887B-3075A866B9FE}"/>
              </a:ext>
            </a:extLst>
          </p:cNvPr>
          <p:cNvGrpSpPr/>
          <p:nvPr/>
        </p:nvGrpSpPr>
        <p:grpSpPr>
          <a:xfrm rot="2544248">
            <a:off x="6044960" y="762035"/>
            <a:ext cx="5122271" cy="5026267"/>
            <a:chOff x="5435600" y="279400"/>
            <a:chExt cx="5698066" cy="5698066"/>
          </a:xfrm>
        </p:grpSpPr>
        <p:cxnSp>
          <p:nvCxnSpPr>
            <p:cNvPr id="5" name="Пряма сполучна лінія 4">
              <a:extLst>
                <a:ext uri="{FF2B5EF4-FFF2-40B4-BE49-F238E27FC236}">
                  <a16:creationId xmlns:a16="http://schemas.microsoft.com/office/drawing/2014/main" id="{47E6B3CF-831E-4AE3-83B5-3BFE742A3E50}"/>
                </a:ext>
              </a:extLst>
            </p:cNvPr>
            <p:cNvCxnSpPr>
              <a:stCxn id="3" idx="2"/>
              <a:endCxn id="3" idx="6"/>
            </p:cNvCxnSpPr>
            <p:nvPr/>
          </p:nvCxnSpPr>
          <p:spPr>
            <a:xfrm>
              <a:off x="5435600" y="3128433"/>
              <a:ext cx="5698066" cy="0"/>
            </a:xfrm>
            <a:prstGeom prst="line">
              <a:avLst/>
            </a:prstGeom>
            <a:ln w="762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 сполучна лінія 6">
              <a:extLst>
                <a:ext uri="{FF2B5EF4-FFF2-40B4-BE49-F238E27FC236}">
                  <a16:creationId xmlns:a16="http://schemas.microsoft.com/office/drawing/2014/main" id="{A72F6EF8-2ED8-4E85-BBF1-9A02E43EAC6D}"/>
                </a:ext>
              </a:extLst>
            </p:cNvPr>
            <p:cNvCxnSpPr>
              <a:endCxn id="3" idx="0"/>
            </p:cNvCxnSpPr>
            <p:nvPr/>
          </p:nvCxnSpPr>
          <p:spPr>
            <a:xfrm flipV="1">
              <a:off x="8284633" y="279400"/>
              <a:ext cx="0" cy="2849033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 сполучна лінія 8">
              <a:extLst>
                <a:ext uri="{FF2B5EF4-FFF2-40B4-BE49-F238E27FC236}">
                  <a16:creationId xmlns:a16="http://schemas.microsoft.com/office/drawing/2014/main" id="{C07CBA05-96E1-45CF-AFAF-597BC4FC2A08}"/>
                </a:ext>
              </a:extLst>
            </p:cNvPr>
            <p:cNvCxnSpPr>
              <a:cxnSpLocks/>
              <a:stCxn id="3" idx="4"/>
            </p:cNvCxnSpPr>
            <p:nvPr/>
          </p:nvCxnSpPr>
          <p:spPr>
            <a:xfrm flipV="1">
              <a:off x="8284633" y="3615267"/>
              <a:ext cx="2764367" cy="2362199"/>
            </a:xfrm>
            <a:prstGeom prst="line">
              <a:avLst/>
            </a:prstGeom>
            <a:ln w="762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id="{8B1050EB-2ECE-45E6-B102-220E106D7F5E}"/>
                </a:ext>
              </a:extLst>
            </p:cNvPr>
            <p:cNvSpPr/>
            <p:nvPr/>
          </p:nvSpPr>
          <p:spPr>
            <a:xfrm>
              <a:off x="8174566" y="3018366"/>
              <a:ext cx="220133" cy="22013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UA"/>
            </a:p>
          </p:txBody>
        </p:sp>
        <p:sp>
          <p:nvSpPr>
            <p:cNvPr id="3" name="Овал 2">
              <a:extLst>
                <a:ext uri="{FF2B5EF4-FFF2-40B4-BE49-F238E27FC236}">
                  <a16:creationId xmlns:a16="http://schemas.microsoft.com/office/drawing/2014/main" id="{277634EE-5470-43E5-95DD-1467F0DE64F4}"/>
                </a:ext>
              </a:extLst>
            </p:cNvPr>
            <p:cNvSpPr/>
            <p:nvPr/>
          </p:nvSpPr>
          <p:spPr>
            <a:xfrm>
              <a:off x="5435600" y="279400"/>
              <a:ext cx="5698066" cy="5698066"/>
            </a:xfrm>
            <a:prstGeom prst="ellipse">
              <a:avLst/>
            </a:prstGeom>
            <a:noFill/>
            <a:ln w="1270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UA"/>
            </a:p>
          </p:txBody>
        </p:sp>
      </p:grpSp>
      <p:cxnSp>
        <p:nvCxnSpPr>
          <p:cNvPr id="14" name="Пряма сполучна лінія 13">
            <a:extLst>
              <a:ext uri="{FF2B5EF4-FFF2-40B4-BE49-F238E27FC236}">
                <a16:creationId xmlns:a16="http://schemas.microsoft.com/office/drawing/2014/main" id="{1DBF275F-9FF8-484B-B6B9-63DEF065E4BD}"/>
              </a:ext>
            </a:extLst>
          </p:cNvPr>
          <p:cNvCxnSpPr>
            <a:cxnSpLocks/>
          </p:cNvCxnSpPr>
          <p:nvPr/>
        </p:nvCxnSpPr>
        <p:spPr>
          <a:xfrm>
            <a:off x="6445448" y="1209880"/>
            <a:ext cx="327368" cy="4286766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кутник 30">
            <a:extLst>
              <a:ext uri="{FF2B5EF4-FFF2-40B4-BE49-F238E27FC236}">
                <a16:creationId xmlns:a16="http://schemas.microsoft.com/office/drawing/2014/main" id="{5E9C20A2-0DE9-44FB-8BA8-D00DD7017477}"/>
              </a:ext>
            </a:extLst>
          </p:cNvPr>
          <p:cNvSpPr/>
          <p:nvPr/>
        </p:nvSpPr>
        <p:spPr>
          <a:xfrm>
            <a:off x="277257" y="180172"/>
            <a:ext cx="541904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0"/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 кола</a:t>
            </a:r>
          </a:p>
        </p:txBody>
      </p:sp>
      <p:sp>
        <p:nvSpPr>
          <p:cNvPr id="32" name="Прямокутник 31">
            <a:extLst>
              <a:ext uri="{FF2B5EF4-FFF2-40B4-BE49-F238E27FC236}">
                <a16:creationId xmlns:a16="http://schemas.microsoft.com/office/drawing/2014/main" id="{9353F582-107B-41CA-97A1-EB6B3F4C370D}"/>
              </a:ext>
            </a:extLst>
          </p:cNvPr>
          <p:cNvSpPr/>
          <p:nvPr/>
        </p:nvSpPr>
        <p:spPr>
          <a:xfrm>
            <a:off x="277257" y="1147767"/>
            <a:ext cx="404899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uk-UA" sz="5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uk-UA" sz="5400" b="0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іаметр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uk-UA" sz="5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радіус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uk-UA" sz="5400" b="0" cap="none" spc="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хорда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uk-UA" sz="5400" b="0" cap="none" spc="0" dirty="0">
                <a:ln w="0"/>
                <a:solidFill>
                  <a:srgbClr val="92D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січна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uk-UA" sz="5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дотична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uk-UA" sz="5400" dirty="0">
                <a:ln w="0"/>
                <a:solidFill>
                  <a:schemeClr val="bg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центр кола</a:t>
            </a:r>
          </a:p>
        </p:txBody>
      </p:sp>
      <p:sp>
        <p:nvSpPr>
          <p:cNvPr id="33" name="Прямокутник 32">
            <a:extLst>
              <a:ext uri="{FF2B5EF4-FFF2-40B4-BE49-F238E27FC236}">
                <a16:creationId xmlns:a16="http://schemas.microsoft.com/office/drawing/2014/main" id="{D76C3716-CB38-4890-BBF2-0431D7E5CE50}"/>
              </a:ext>
            </a:extLst>
          </p:cNvPr>
          <p:cNvSpPr/>
          <p:nvPr/>
        </p:nvSpPr>
        <p:spPr>
          <a:xfrm rot="2626035">
            <a:off x="7065825" y="1832944"/>
            <a:ext cx="1521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діаметр</a:t>
            </a:r>
          </a:p>
        </p:txBody>
      </p:sp>
      <p:sp>
        <p:nvSpPr>
          <p:cNvPr id="34" name="Прямокутник 33">
            <a:extLst>
              <a:ext uri="{FF2B5EF4-FFF2-40B4-BE49-F238E27FC236}">
                <a16:creationId xmlns:a16="http://schemas.microsoft.com/office/drawing/2014/main" id="{BFF20C18-E5F3-4D98-B858-F3BBD5D2A384}"/>
              </a:ext>
            </a:extLst>
          </p:cNvPr>
          <p:cNvSpPr/>
          <p:nvPr/>
        </p:nvSpPr>
        <p:spPr>
          <a:xfrm rot="18652917">
            <a:off x="8749552" y="1644255"/>
            <a:ext cx="12827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радіус</a:t>
            </a:r>
          </a:p>
        </p:txBody>
      </p:sp>
      <p:sp>
        <p:nvSpPr>
          <p:cNvPr id="35" name="Прямокутник 34">
            <a:extLst>
              <a:ext uri="{FF2B5EF4-FFF2-40B4-BE49-F238E27FC236}">
                <a16:creationId xmlns:a16="http://schemas.microsoft.com/office/drawing/2014/main" id="{8D6880DF-5C08-422C-8007-01A904F36B83}"/>
              </a:ext>
            </a:extLst>
          </p:cNvPr>
          <p:cNvSpPr/>
          <p:nvPr/>
        </p:nvSpPr>
        <p:spPr>
          <a:xfrm rot="155631">
            <a:off x="7905853" y="4591607"/>
            <a:ext cx="11703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хорда</a:t>
            </a:r>
          </a:p>
        </p:txBody>
      </p:sp>
      <p:sp>
        <p:nvSpPr>
          <p:cNvPr id="36" name="Прямокутник 35">
            <a:extLst>
              <a:ext uri="{FF2B5EF4-FFF2-40B4-BE49-F238E27FC236}">
                <a16:creationId xmlns:a16="http://schemas.microsoft.com/office/drawing/2014/main" id="{5AD55C91-05E6-4139-A5B8-9550024CFBB4}"/>
              </a:ext>
            </a:extLst>
          </p:cNvPr>
          <p:cNvSpPr/>
          <p:nvPr/>
        </p:nvSpPr>
        <p:spPr>
          <a:xfrm rot="5198262">
            <a:off x="6362283" y="3198542"/>
            <a:ext cx="10903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січна</a:t>
            </a:r>
          </a:p>
        </p:txBody>
      </p:sp>
      <p:sp>
        <p:nvSpPr>
          <p:cNvPr id="37" name="Прямокутник 36">
            <a:extLst>
              <a:ext uri="{FF2B5EF4-FFF2-40B4-BE49-F238E27FC236}">
                <a16:creationId xmlns:a16="http://schemas.microsoft.com/office/drawing/2014/main" id="{53E922F6-51D5-413A-AF2D-2811D03992B0}"/>
              </a:ext>
            </a:extLst>
          </p:cNvPr>
          <p:cNvSpPr/>
          <p:nvPr/>
        </p:nvSpPr>
        <p:spPr>
          <a:xfrm rot="18607085">
            <a:off x="9882217" y="4990043"/>
            <a:ext cx="16011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дотична</a:t>
            </a:r>
          </a:p>
        </p:txBody>
      </p:sp>
    </p:spTree>
    <p:extLst>
      <p:ext uri="{BB962C8B-B14F-4D97-AF65-F5344CB8AC3E}">
        <p14:creationId xmlns:p14="http://schemas.microsoft.com/office/powerpoint/2010/main" val="137866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1-3 Таблица">
            <a:extLst>
              <a:ext uri="{FF2B5EF4-FFF2-40B4-BE49-F238E27FC236}">
                <a16:creationId xmlns:a16="http://schemas.microsoft.com/office/drawing/2014/main" id="{B2D9A2B3-62CC-4A8A-AF39-D938010B83EC}"/>
              </a:ext>
            </a:extLst>
          </p:cNvPr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" t="2212" r="754" b="1770"/>
          <a:stretch/>
        </p:blipFill>
        <p:spPr bwMode="auto">
          <a:xfrm>
            <a:off x="202182" y="230744"/>
            <a:ext cx="11787636" cy="42738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0811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6" descr="C:\Users\ОКсанка\Desktop\Новый рисунок.bmp">
            <a:extLst>
              <a:ext uri="{FF2B5EF4-FFF2-40B4-BE49-F238E27FC236}">
                <a16:creationId xmlns:a16="http://schemas.microsoft.com/office/drawing/2014/main" id="{927F62AF-9E53-4B1E-AF6F-621B0E4B054E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-1" r="55478"/>
          <a:stretch/>
        </p:blipFill>
        <p:spPr bwMode="auto">
          <a:xfrm>
            <a:off x="377672" y="1908209"/>
            <a:ext cx="5349360" cy="39413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CFBD2AEF-774F-4696-9982-77AB4086BF60}"/>
              </a:ext>
            </a:extLst>
          </p:cNvPr>
          <p:cNvSpPr/>
          <p:nvPr/>
        </p:nvSpPr>
        <p:spPr>
          <a:xfrm>
            <a:off x="941672" y="67377"/>
            <a:ext cx="1030865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ТЕОРЕМА </a:t>
            </a:r>
            <a:br>
              <a:rPr lang="uk-UA" sz="4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(про порівняння діаметра і хорди)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08451C6D-89F9-4C22-9A8B-16165895672C}"/>
              </a:ext>
            </a:extLst>
          </p:cNvPr>
          <p:cNvSpPr/>
          <p:nvPr/>
        </p:nvSpPr>
        <p:spPr>
          <a:xfrm>
            <a:off x="6464970" y="1908209"/>
            <a:ext cx="512499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Діаметр є найбільшою</a:t>
            </a:r>
          </a:p>
          <a:p>
            <a:pPr algn="ctr"/>
            <a:r>
              <a:rPr lang="uk-UA" sz="4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хорд</a:t>
            </a:r>
          </a:p>
        </p:txBody>
      </p:sp>
    </p:spTree>
    <p:extLst>
      <p:ext uri="{BB962C8B-B14F-4D97-AF65-F5344CB8AC3E}">
        <p14:creationId xmlns:p14="http://schemas.microsoft.com/office/powerpoint/2010/main" val="71105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 descr="C:\Users\ОКсанка\Desktop\Новый рисунок.bmp">
            <a:extLst>
              <a:ext uri="{FF2B5EF4-FFF2-40B4-BE49-F238E27FC236}">
                <a16:creationId xmlns:a16="http://schemas.microsoft.com/office/drawing/2014/main" id="{A090C147-B926-49BC-BFDA-4B51B69B3C2B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53511"/>
          <a:stretch/>
        </p:blipFill>
        <p:spPr bwMode="auto">
          <a:xfrm>
            <a:off x="325654" y="1691345"/>
            <a:ext cx="4450813" cy="40270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F3511AA3-1C10-4ED8-B87F-383F9440D950}"/>
              </a:ext>
            </a:extLst>
          </p:cNvPr>
          <p:cNvSpPr/>
          <p:nvPr/>
        </p:nvSpPr>
        <p:spPr>
          <a:xfrm>
            <a:off x="325654" y="121686"/>
            <a:ext cx="1154069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ТЕОРЕМА</a:t>
            </a:r>
            <a:br>
              <a:rPr lang="uk-U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(властивість діаметра кола, перпендикулярного до хорди)</a:t>
            </a:r>
            <a:endParaRPr lang="uk-UA" sz="4000" dirty="0">
              <a:solidFill>
                <a:schemeClr val="tx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CFC718F-BACB-496E-A3F2-4D647374572B}"/>
              </a:ext>
            </a:extLst>
          </p:cNvPr>
          <p:cNvSpPr/>
          <p:nvPr/>
        </p:nvSpPr>
        <p:spPr>
          <a:xfrm>
            <a:off x="5586888" y="1691345"/>
            <a:ext cx="627945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Діаметр кола, перпендикулярний до хорди, ділить її навпіл</a:t>
            </a:r>
          </a:p>
        </p:txBody>
      </p:sp>
    </p:spTree>
    <p:extLst>
      <p:ext uri="{BB962C8B-B14F-4D97-AF65-F5344CB8AC3E}">
        <p14:creationId xmlns:p14="http://schemas.microsoft.com/office/powerpoint/2010/main" val="308089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523B08B-5F76-4FA3-BBF8-6303299AFA65}"/>
              </a:ext>
            </a:extLst>
          </p:cNvPr>
          <p:cNvSpPr/>
          <p:nvPr/>
        </p:nvSpPr>
        <p:spPr>
          <a:xfrm>
            <a:off x="170848" y="148916"/>
            <a:ext cx="118503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ТЕОРЕМА</a:t>
            </a:r>
            <a:br>
              <a:rPr lang="uk-UA" sz="4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(властивість діаметра кола, що проходить через середину хорди)</a:t>
            </a:r>
            <a:endParaRPr lang="uk-UA" sz="4000" dirty="0">
              <a:solidFill>
                <a:schemeClr val="tx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4" descr="C:\Users\ОКсанка\Desktop\Новый рисунок.bmp">
            <a:extLst>
              <a:ext uri="{FF2B5EF4-FFF2-40B4-BE49-F238E27FC236}">
                <a16:creationId xmlns:a16="http://schemas.microsoft.com/office/drawing/2014/main" id="{4921AFBE-BFBF-4DFE-820C-8214864C33D0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3108"/>
          <a:stretch/>
        </p:blipFill>
        <p:spPr bwMode="auto">
          <a:xfrm>
            <a:off x="170848" y="1722147"/>
            <a:ext cx="4178969" cy="35616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0B1E27BF-E90F-42F1-847C-0177121303D3}"/>
              </a:ext>
            </a:extLst>
          </p:cNvPr>
          <p:cNvSpPr/>
          <p:nvPr/>
        </p:nvSpPr>
        <p:spPr>
          <a:xfrm>
            <a:off x="4581625" y="1722147"/>
            <a:ext cx="743952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Діаметр кола, що проходить через середину хорди, яка не є іншим діаметром, перпендикулярний до цієї хорди</a:t>
            </a:r>
          </a:p>
        </p:txBody>
      </p:sp>
    </p:spTree>
    <p:extLst>
      <p:ext uri="{BB962C8B-B14F-4D97-AF65-F5344CB8AC3E}">
        <p14:creationId xmlns:p14="http://schemas.microsoft.com/office/powerpoint/2010/main" val="87689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age.slidesharecdn.com/4kbqtuqrg2q18rpivcw3-signature-e87630dbe177d09d8b0ece74c9f5e3d42b5f5ac2ca28e7095feea30fc56f2e62-poli-170320101542/95/7-130-1024.jpg?cb=1490004988">
            <a:extLst>
              <a:ext uri="{FF2B5EF4-FFF2-40B4-BE49-F238E27FC236}">
                <a16:creationId xmlns:a16="http://schemas.microsoft.com/office/drawing/2014/main" id="{F21B24C0-C72B-4A53-A55F-30EDD27B0CCC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36" b="71808"/>
          <a:stretch/>
        </p:blipFill>
        <p:spPr bwMode="auto">
          <a:xfrm>
            <a:off x="47596" y="55037"/>
            <a:ext cx="12096807" cy="1189275"/>
          </a:xfrm>
          <a:prstGeom prst="roundRect">
            <a:avLst>
              <a:gd name="adj" fmla="val 23142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Объект 5" descr="https://image.slidesharecdn.com/4kbqtuqrg2q18rpivcw3-signature-e87630dbe177d09d8b0ece74c9f5e3d42b5f5ac2ca28e7095feea30fc56f2e62-poli-170320101542/95/7-130-1024.jpg?cb=1490004988">
            <a:extLst>
              <a:ext uri="{FF2B5EF4-FFF2-40B4-BE49-F238E27FC236}">
                <a16:creationId xmlns:a16="http://schemas.microsoft.com/office/drawing/2014/main" id="{90F48C1D-552C-4ED5-A8D2-686C3A5C56B2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0" t="58334" r="54621" b="21728"/>
          <a:stretch/>
        </p:blipFill>
        <p:spPr bwMode="auto">
          <a:xfrm>
            <a:off x="47596" y="1305279"/>
            <a:ext cx="3203604" cy="32032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Объект 6" descr="https://image.slidesharecdn.com/4kbqtuqrg2q18rpivcw3-signature-e87630dbe177d09d8b0ece74c9f5e3d42b5f5ac2ca28e7095feea30fc56f2e62-poli-170320101542/95/7-130-1024.jpg?cb=1490004988">
            <a:extLst>
              <a:ext uri="{FF2B5EF4-FFF2-40B4-BE49-F238E27FC236}">
                <a16:creationId xmlns:a16="http://schemas.microsoft.com/office/drawing/2014/main" id="{3D925D92-69EF-4BC6-80A6-51370EECBE99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2" t="27882" r="8274" b="58331"/>
          <a:stretch/>
        </p:blipFill>
        <p:spPr bwMode="auto">
          <a:xfrm>
            <a:off x="3341076" y="1305279"/>
            <a:ext cx="8803327" cy="32032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8466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age.slidesharecdn.com/4kbqtuqrg2q18rpivcw3-signature-e87630dbe177d09d8b0ece74c9f5e3d42b5f5ac2ca28e7095feea30fc56f2e62-poli-170320101542/95/7-131-638.jpg?cb=1490004988">
            <a:extLst>
              <a:ext uri="{FF2B5EF4-FFF2-40B4-BE49-F238E27FC236}">
                <a16:creationId xmlns:a16="http://schemas.microsoft.com/office/drawing/2014/main" id="{05658B18-2BF9-42B6-883C-2D24EA96991E}"/>
              </a:ext>
            </a:extLst>
          </p:cNvPr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1" t="48782" b="46278"/>
          <a:stretch/>
        </p:blipFill>
        <p:spPr bwMode="auto">
          <a:xfrm>
            <a:off x="82550" y="117079"/>
            <a:ext cx="12026900" cy="1176543"/>
          </a:xfrm>
          <a:prstGeom prst="roundRect">
            <a:avLst>
              <a:gd name="adj" fmla="val 2206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Объект 5" descr="https://image.slidesharecdn.com/4kbqtuqrg2q18rpivcw3-signature-e87630dbe177d09d8b0ece74c9f5e3d42b5f5ac2ca28e7095feea30fc56f2e62-poli-170320101542/95/7-131-638.jpg?cb=1490004988">
            <a:extLst>
              <a:ext uri="{FF2B5EF4-FFF2-40B4-BE49-F238E27FC236}">
                <a16:creationId xmlns:a16="http://schemas.microsoft.com/office/drawing/2014/main" id="{8C9F717D-5C01-4EB5-942D-D823D63C4DC6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58" t="71423" r="66328" b="8199"/>
          <a:stretch/>
        </p:blipFill>
        <p:spPr bwMode="auto">
          <a:xfrm>
            <a:off x="82549" y="1349784"/>
            <a:ext cx="3555799" cy="4299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9CEA370-8707-4CC5-82BC-EDD57FFE0FDD}"/>
              </a:ext>
            </a:extLst>
          </p:cNvPr>
          <p:cNvSpPr/>
          <p:nvPr/>
        </p:nvSpPr>
        <p:spPr>
          <a:xfrm>
            <a:off x="3794356" y="1349784"/>
            <a:ext cx="831509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</a:t>
            </a:r>
            <a:endParaRPr lang="ru-RU" sz="4000" b="1" i="1" dirty="0">
              <a:solidFill>
                <a:schemeClr val="tx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=</a:t>
            </a:r>
            <a:r>
              <a:rPr lang="en-US" sz="4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= BO = CO </a:t>
            </a:r>
            <a:r>
              <a:rPr lang="en-US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радіуси</a:t>
            </a:r>
            <a:r>
              <a:rPr lang="ru-RU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4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sz="4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AOD = </a:t>
            </a:r>
            <a:r>
              <a:rPr lang="ru-RU" sz="4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sz="4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BOC </a:t>
            </a:r>
            <a:r>
              <a:rPr lang="en-US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вертикальні</a:t>
            </a:r>
            <a:r>
              <a:rPr lang="ru-RU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4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sz="4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AOD = △BOC </a:t>
            </a:r>
            <a:r>
              <a:rPr lang="uk-UA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uk-UA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першою</a:t>
            </a:r>
            <a:r>
              <a:rPr lang="ru-RU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ознакою</a:t>
            </a:r>
            <a:r>
              <a:rPr lang="ru-RU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рівності</a:t>
            </a:r>
            <a:r>
              <a:rPr lang="ru-RU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трикутників</a:t>
            </a:r>
            <a:r>
              <a:rPr lang="ru-RU" sz="4000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4774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age.slidesharecdn.com/4kbqtuqrg2q18rpivcw3-signature-e87630dbe177d09d8b0ece74c9f5e3d42b5f5ac2ca28e7095feea30fc56f2e62-poli-170320101542/95/7-131-638.jpg?cb=1490004988">
            <a:extLst>
              <a:ext uri="{FF2B5EF4-FFF2-40B4-BE49-F238E27FC236}">
                <a16:creationId xmlns:a16="http://schemas.microsoft.com/office/drawing/2014/main" id="{11A6F5B0-C976-4D93-BD93-3ABC3DD64952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4" t="57600" r="6679" b="35266"/>
          <a:stretch/>
        </p:blipFill>
        <p:spPr bwMode="auto">
          <a:xfrm>
            <a:off x="97738" y="103552"/>
            <a:ext cx="11996523" cy="15790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Объект 5" descr="https://image.slidesharecdn.com/4kbqtuqrg2q18rpivcw3-signature-e87630dbe177d09d8b0ece74c9f5e3d42b5f5ac2ca28e7095feea30fc56f2e62-poli-170320101542/95/7-131-638.jpg?cb=1490004988">
            <a:extLst>
              <a:ext uri="{FF2B5EF4-FFF2-40B4-BE49-F238E27FC236}">
                <a16:creationId xmlns:a16="http://schemas.microsoft.com/office/drawing/2014/main" id="{ED7E909D-3AD0-4E3F-B3E1-40B494B858FE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25" t="71938" r="7162" b="8611"/>
          <a:stretch/>
        </p:blipFill>
        <p:spPr bwMode="auto">
          <a:xfrm>
            <a:off x="97738" y="1776784"/>
            <a:ext cx="3458262" cy="40845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7941017F-C0D1-4E61-9DC5-4008E0FBA409}"/>
              </a:ext>
            </a:extLst>
          </p:cNvPr>
          <p:cNvSpPr/>
          <p:nvPr/>
        </p:nvSpPr>
        <p:spPr>
          <a:xfrm>
            <a:off x="3666021" y="1776784"/>
            <a:ext cx="842823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i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</a:t>
            </a:r>
          </a:p>
          <a:p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= В</a:t>
            </a:r>
            <a:r>
              <a:rPr lang="en-US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радіуси</a:t>
            </a:r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ОАВ – </a:t>
            </a:r>
            <a:r>
              <a:rPr lang="uk-UA" sz="32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рівнобедренний</a:t>
            </a:r>
            <a:r>
              <a:rPr lang="uk-UA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кути при основі рівні</a:t>
            </a:r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(∠А = ∠В). </a:t>
            </a:r>
            <a:r>
              <a:rPr lang="uk-UA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того що сума кутів трикутника</a:t>
            </a:r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дорівнює</a:t>
            </a:r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180°:</a:t>
            </a:r>
          </a:p>
          <a:p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uk-UA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знайдемо</a:t>
            </a:r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∠О</a:t>
            </a:r>
          </a:p>
          <a:p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∠О = 180° - ∠А - ∠В = 180° - 52° - 52° = 76°</a:t>
            </a:r>
          </a:p>
          <a:p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uk-UA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знайдемо</a:t>
            </a:r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∠В</a:t>
            </a:r>
          </a:p>
          <a:p>
            <a:r>
              <a:rPr lang="ru-RU" sz="32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∠В = (180° - ∠О) : 2 = (180° - 94°) : 2 = 43°</a:t>
            </a:r>
          </a:p>
        </p:txBody>
      </p:sp>
    </p:spTree>
    <p:extLst>
      <p:ext uri="{BB962C8B-B14F-4D97-AF65-F5344CB8AC3E}">
        <p14:creationId xmlns:p14="http://schemas.microsoft.com/office/powerpoint/2010/main" val="413522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4F6FF42-70E3-4A7F-B5D8-2928FCB71A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7737" y="2562225"/>
            <a:ext cx="10296525" cy="2466975"/>
          </a:xfrm>
        </p:spPr>
        <p:txBody>
          <a:bodyPr rtlCol="0">
            <a:noAutofit/>
          </a:bodyPr>
          <a:lstStyle/>
          <a:p>
            <a:pPr rtl="0"/>
            <a:r>
              <a:rPr lang="uk-UA" sz="8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br>
              <a:rPr lang="uk-UA" sz="8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8000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20994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Custom 12">
      <a:dk1>
        <a:srgbClr val="00BBBB"/>
      </a:dk1>
      <a:lt1>
        <a:srgbClr val="000000"/>
      </a:lt1>
      <a:dk2>
        <a:srgbClr val="999999"/>
      </a:dk2>
      <a:lt2>
        <a:srgbClr val="FFFFFF"/>
      </a:lt2>
      <a:accent1>
        <a:srgbClr val="004448"/>
      </a:accent1>
      <a:accent2>
        <a:srgbClr val="482845"/>
      </a:accent2>
      <a:accent3>
        <a:srgbClr val="7A0000"/>
      </a:accent3>
      <a:accent4>
        <a:srgbClr val="969959"/>
      </a:accent4>
      <a:accent5>
        <a:srgbClr val="225B5F"/>
      </a:accent5>
      <a:accent6>
        <a:srgbClr val="3D8C41"/>
      </a:accent6>
      <a:hlink>
        <a:srgbClr val="7F7F7F"/>
      </a:hlink>
      <a:folHlink>
        <a:srgbClr val="7F7F7F"/>
      </a:folHlink>
    </a:clrScheme>
    <a:fontScheme name="Custom 13">
      <a:majorFont>
        <a:latin typeface="Gill Sans MT"/>
        <a:ea typeface=""/>
        <a:cs typeface=""/>
      </a:majorFont>
      <a:minorFont>
        <a:latin typeface="Segoe U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chemeClr val="tx2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5055335_TF56488565" id="{3E7E5695-B505-4CFF-99D2-667A518A48BB}" vid="{20E69EA8-A5ED-45BA-9D48-A089B0E927AD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Футуристична презентація</Template>
  <TotalTime>0</TotalTime>
  <Words>239</Words>
  <Application>Microsoft Office PowerPoint</Application>
  <PresentationFormat>Широкий екран</PresentationFormat>
  <Paragraphs>36</Paragraphs>
  <Slides>12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Courier New</vt:lpstr>
      <vt:lpstr>Gill Sans MT</vt:lpstr>
      <vt:lpstr>Segoe UI Light</vt:lpstr>
      <vt:lpstr>Times New Roman</vt:lpstr>
      <vt:lpstr>Тема Office</vt:lpstr>
      <vt:lpstr>КОЛО ТА КРУГ їх основні елементи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ДЯКУЮ 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2022-04-19T19:20:28Z</dcterms:created>
  <dcterms:modified xsi:type="dcterms:W3CDTF">2023-01-04T08:06:42Z</dcterms:modified>
</cp:coreProperties>
</file>