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44068C8-6A80-4779-BFD1-3687B3DF8E3D}" v="105" dt="2024-06-09T21:14:07.4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145" d="100"/>
          <a:sy n="145" d="100"/>
        </p:scale>
        <p:origin x="126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4FA3C34-1355-4BB9-819C-1AD5DC4282D5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5C7D83ED-5725-4349-A104-D89F7C15A40F}">
      <dgm:prSet/>
      <dgm:spPr/>
      <dgm:t>
        <a:bodyPr/>
        <a:lstStyle/>
        <a:p>
          <a:r>
            <a:rPr lang="ru-RU" b="1"/>
            <a:t>Навчальна:</a:t>
          </a:r>
          <a:r>
            <a:rPr lang="ru-RU"/>
            <a:t> Поглибити й розширити знання учнів про визначений та невизначений інтеграли; закріпити навички знаходити визначений інтеграл, показати його місце і значення при розв'язуванні задач фізичного, економічного, геометричного змісту; навчити знаходити невизначений інтеграл, показати його геометричний зміст;</a:t>
          </a:r>
          <a:endParaRPr lang="en-US"/>
        </a:p>
      </dgm:t>
    </dgm:pt>
    <dgm:pt modelId="{5711740B-A958-49DD-A179-5EEF6012A3F4}" type="parTrans" cxnId="{F7C39ECE-2E6C-444A-98ED-E84C004A4F55}">
      <dgm:prSet/>
      <dgm:spPr/>
      <dgm:t>
        <a:bodyPr/>
        <a:lstStyle/>
        <a:p>
          <a:endParaRPr lang="en-US"/>
        </a:p>
      </dgm:t>
    </dgm:pt>
    <dgm:pt modelId="{7C04CCA8-D5D7-4F4A-9E94-3B4F9812BBB7}" type="sibTrans" cxnId="{F7C39ECE-2E6C-444A-98ED-E84C004A4F55}">
      <dgm:prSet/>
      <dgm:spPr/>
      <dgm:t>
        <a:bodyPr/>
        <a:lstStyle/>
        <a:p>
          <a:endParaRPr lang="en-US"/>
        </a:p>
      </dgm:t>
    </dgm:pt>
    <dgm:pt modelId="{DB09EA9D-1E71-48BA-AEBA-3F7FBF09DDA7}">
      <dgm:prSet/>
      <dgm:spPr/>
      <dgm:t>
        <a:bodyPr/>
        <a:lstStyle/>
        <a:p>
          <a:r>
            <a:rPr lang="ru-RU" b="1"/>
            <a:t>Розвиваюча:</a:t>
          </a:r>
          <a:r>
            <a:rPr lang="ru-RU"/>
            <a:t> Розвивати вміння учнів аналізувати, досліджувати, робити висновки, узагальнювати, творчо мислити;</a:t>
          </a:r>
          <a:endParaRPr lang="en-US"/>
        </a:p>
      </dgm:t>
    </dgm:pt>
    <dgm:pt modelId="{6F6CF075-1785-407B-9336-9E047754BD8B}" type="parTrans" cxnId="{E0BBB6A2-1569-4CA7-A4F1-B0B93DB32DD3}">
      <dgm:prSet/>
      <dgm:spPr/>
      <dgm:t>
        <a:bodyPr/>
        <a:lstStyle/>
        <a:p>
          <a:endParaRPr lang="en-US"/>
        </a:p>
      </dgm:t>
    </dgm:pt>
    <dgm:pt modelId="{A35D4C7E-A985-45A5-9B9D-BB672ACF4715}" type="sibTrans" cxnId="{E0BBB6A2-1569-4CA7-A4F1-B0B93DB32DD3}">
      <dgm:prSet/>
      <dgm:spPr/>
      <dgm:t>
        <a:bodyPr/>
        <a:lstStyle/>
        <a:p>
          <a:endParaRPr lang="en-US"/>
        </a:p>
      </dgm:t>
    </dgm:pt>
    <dgm:pt modelId="{6412C615-E0E0-452A-A205-8FD1473F3D2C}">
      <dgm:prSet/>
      <dgm:spPr/>
      <dgm:t>
        <a:bodyPr/>
        <a:lstStyle/>
        <a:p>
          <a:r>
            <a:rPr lang="ru-RU" b="1"/>
            <a:t>Виховна:</a:t>
          </a:r>
          <a:r>
            <a:rPr lang="ru-RU"/>
            <a:t> Виховувати в учнів прагнення до знань, наполегливість, працьовитість, відповідальність.</a:t>
          </a:r>
          <a:endParaRPr lang="en-US"/>
        </a:p>
      </dgm:t>
    </dgm:pt>
    <dgm:pt modelId="{45F05C56-2E13-4FF6-8D14-F0BECA815BD0}" type="parTrans" cxnId="{4281F6C6-F6FC-4AF0-92AB-6EA8919A3421}">
      <dgm:prSet/>
      <dgm:spPr/>
      <dgm:t>
        <a:bodyPr/>
        <a:lstStyle/>
        <a:p>
          <a:endParaRPr lang="en-US"/>
        </a:p>
      </dgm:t>
    </dgm:pt>
    <dgm:pt modelId="{3B5A23E8-E16D-46AC-8F24-477DA99EA191}" type="sibTrans" cxnId="{4281F6C6-F6FC-4AF0-92AB-6EA8919A3421}">
      <dgm:prSet/>
      <dgm:spPr/>
      <dgm:t>
        <a:bodyPr/>
        <a:lstStyle/>
        <a:p>
          <a:endParaRPr lang="en-US"/>
        </a:p>
      </dgm:t>
    </dgm:pt>
    <dgm:pt modelId="{4779849F-6C7F-4832-BA03-3DC3D123A807}" type="pres">
      <dgm:prSet presAssocID="{14FA3C34-1355-4BB9-819C-1AD5DC4282D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94A93D7-E6C3-4310-A18C-4021E73D8A3C}" type="pres">
      <dgm:prSet presAssocID="{5C7D83ED-5725-4349-A104-D89F7C15A40F}" presName="hierRoot1" presStyleCnt="0"/>
      <dgm:spPr/>
    </dgm:pt>
    <dgm:pt modelId="{BF6D83FB-B192-459E-9DE9-271C54792523}" type="pres">
      <dgm:prSet presAssocID="{5C7D83ED-5725-4349-A104-D89F7C15A40F}" presName="composite" presStyleCnt="0"/>
      <dgm:spPr/>
    </dgm:pt>
    <dgm:pt modelId="{D2903CD3-EC18-46EB-8A9B-DB513272FE89}" type="pres">
      <dgm:prSet presAssocID="{5C7D83ED-5725-4349-A104-D89F7C15A40F}" presName="background" presStyleLbl="node0" presStyleIdx="0" presStyleCnt="3"/>
      <dgm:spPr/>
    </dgm:pt>
    <dgm:pt modelId="{478AF1D4-025B-4F72-9ABC-2474C6D85638}" type="pres">
      <dgm:prSet presAssocID="{5C7D83ED-5725-4349-A104-D89F7C15A40F}" presName="text" presStyleLbl="fgAcc0" presStyleIdx="0" presStyleCnt="3">
        <dgm:presLayoutVars>
          <dgm:chPref val="3"/>
        </dgm:presLayoutVars>
      </dgm:prSet>
      <dgm:spPr/>
    </dgm:pt>
    <dgm:pt modelId="{F228E5B6-6733-460F-B963-91CED97ACAED}" type="pres">
      <dgm:prSet presAssocID="{5C7D83ED-5725-4349-A104-D89F7C15A40F}" presName="hierChild2" presStyleCnt="0"/>
      <dgm:spPr/>
    </dgm:pt>
    <dgm:pt modelId="{6F55CEBB-28D6-4E3D-9C1C-2E612C0FBA4A}" type="pres">
      <dgm:prSet presAssocID="{DB09EA9D-1E71-48BA-AEBA-3F7FBF09DDA7}" presName="hierRoot1" presStyleCnt="0"/>
      <dgm:spPr/>
    </dgm:pt>
    <dgm:pt modelId="{25D8B817-F7FA-45FB-87BF-32E3DB44DC39}" type="pres">
      <dgm:prSet presAssocID="{DB09EA9D-1E71-48BA-AEBA-3F7FBF09DDA7}" presName="composite" presStyleCnt="0"/>
      <dgm:spPr/>
    </dgm:pt>
    <dgm:pt modelId="{ADC4BBE8-3109-49CA-8D43-F647B6D178AB}" type="pres">
      <dgm:prSet presAssocID="{DB09EA9D-1E71-48BA-AEBA-3F7FBF09DDA7}" presName="background" presStyleLbl="node0" presStyleIdx="1" presStyleCnt="3"/>
      <dgm:spPr/>
    </dgm:pt>
    <dgm:pt modelId="{5458DF85-C60C-48C0-A789-76398F26FF8F}" type="pres">
      <dgm:prSet presAssocID="{DB09EA9D-1E71-48BA-AEBA-3F7FBF09DDA7}" presName="text" presStyleLbl="fgAcc0" presStyleIdx="1" presStyleCnt="3">
        <dgm:presLayoutVars>
          <dgm:chPref val="3"/>
        </dgm:presLayoutVars>
      </dgm:prSet>
      <dgm:spPr/>
    </dgm:pt>
    <dgm:pt modelId="{6BFFA986-2CA0-49DD-974E-18DD592EEB9C}" type="pres">
      <dgm:prSet presAssocID="{DB09EA9D-1E71-48BA-AEBA-3F7FBF09DDA7}" presName="hierChild2" presStyleCnt="0"/>
      <dgm:spPr/>
    </dgm:pt>
    <dgm:pt modelId="{B388DA24-39B0-4401-9949-6EE6F4E781DF}" type="pres">
      <dgm:prSet presAssocID="{6412C615-E0E0-452A-A205-8FD1473F3D2C}" presName="hierRoot1" presStyleCnt="0"/>
      <dgm:spPr/>
    </dgm:pt>
    <dgm:pt modelId="{228B4B33-E905-41C4-98C0-F776DC7479F4}" type="pres">
      <dgm:prSet presAssocID="{6412C615-E0E0-452A-A205-8FD1473F3D2C}" presName="composite" presStyleCnt="0"/>
      <dgm:spPr/>
    </dgm:pt>
    <dgm:pt modelId="{48DEB908-E20F-4865-9279-659D1BA50FED}" type="pres">
      <dgm:prSet presAssocID="{6412C615-E0E0-452A-A205-8FD1473F3D2C}" presName="background" presStyleLbl="node0" presStyleIdx="2" presStyleCnt="3"/>
      <dgm:spPr/>
    </dgm:pt>
    <dgm:pt modelId="{A526633D-5C36-429F-98FF-48494BD3AECE}" type="pres">
      <dgm:prSet presAssocID="{6412C615-E0E0-452A-A205-8FD1473F3D2C}" presName="text" presStyleLbl="fgAcc0" presStyleIdx="2" presStyleCnt="3">
        <dgm:presLayoutVars>
          <dgm:chPref val="3"/>
        </dgm:presLayoutVars>
      </dgm:prSet>
      <dgm:spPr/>
    </dgm:pt>
    <dgm:pt modelId="{7F188CA0-DD02-43C1-AE45-F198037EE4A3}" type="pres">
      <dgm:prSet presAssocID="{6412C615-E0E0-452A-A205-8FD1473F3D2C}" presName="hierChild2" presStyleCnt="0"/>
      <dgm:spPr/>
    </dgm:pt>
  </dgm:ptLst>
  <dgm:cxnLst>
    <dgm:cxn modelId="{C3417E0A-106E-4916-984B-8B302E81C04C}" type="presOf" srcId="{DB09EA9D-1E71-48BA-AEBA-3F7FBF09DDA7}" destId="{5458DF85-C60C-48C0-A789-76398F26FF8F}" srcOrd="0" destOrd="0" presId="urn:microsoft.com/office/officeart/2005/8/layout/hierarchy1"/>
    <dgm:cxn modelId="{72CC450D-C2FB-4150-893B-BFD83F75EF71}" type="presOf" srcId="{5C7D83ED-5725-4349-A104-D89F7C15A40F}" destId="{478AF1D4-025B-4F72-9ABC-2474C6D85638}" srcOrd="0" destOrd="0" presId="urn:microsoft.com/office/officeart/2005/8/layout/hierarchy1"/>
    <dgm:cxn modelId="{C2F5BD3B-BE61-4128-AA39-887E03B40E1A}" type="presOf" srcId="{14FA3C34-1355-4BB9-819C-1AD5DC4282D5}" destId="{4779849F-6C7F-4832-BA03-3DC3D123A807}" srcOrd="0" destOrd="0" presId="urn:microsoft.com/office/officeart/2005/8/layout/hierarchy1"/>
    <dgm:cxn modelId="{9627F355-C399-4E92-8014-198B55A7A3B9}" type="presOf" srcId="{6412C615-E0E0-452A-A205-8FD1473F3D2C}" destId="{A526633D-5C36-429F-98FF-48494BD3AECE}" srcOrd="0" destOrd="0" presId="urn:microsoft.com/office/officeart/2005/8/layout/hierarchy1"/>
    <dgm:cxn modelId="{E0BBB6A2-1569-4CA7-A4F1-B0B93DB32DD3}" srcId="{14FA3C34-1355-4BB9-819C-1AD5DC4282D5}" destId="{DB09EA9D-1E71-48BA-AEBA-3F7FBF09DDA7}" srcOrd="1" destOrd="0" parTransId="{6F6CF075-1785-407B-9336-9E047754BD8B}" sibTransId="{A35D4C7E-A985-45A5-9B9D-BB672ACF4715}"/>
    <dgm:cxn modelId="{4281F6C6-F6FC-4AF0-92AB-6EA8919A3421}" srcId="{14FA3C34-1355-4BB9-819C-1AD5DC4282D5}" destId="{6412C615-E0E0-452A-A205-8FD1473F3D2C}" srcOrd="2" destOrd="0" parTransId="{45F05C56-2E13-4FF6-8D14-F0BECA815BD0}" sibTransId="{3B5A23E8-E16D-46AC-8F24-477DA99EA191}"/>
    <dgm:cxn modelId="{F7C39ECE-2E6C-444A-98ED-E84C004A4F55}" srcId="{14FA3C34-1355-4BB9-819C-1AD5DC4282D5}" destId="{5C7D83ED-5725-4349-A104-D89F7C15A40F}" srcOrd="0" destOrd="0" parTransId="{5711740B-A958-49DD-A179-5EEF6012A3F4}" sibTransId="{7C04CCA8-D5D7-4F4A-9E94-3B4F9812BBB7}"/>
    <dgm:cxn modelId="{D9B84A3C-B16D-4D96-A2EA-0F60B63FC22D}" type="presParOf" srcId="{4779849F-6C7F-4832-BA03-3DC3D123A807}" destId="{494A93D7-E6C3-4310-A18C-4021E73D8A3C}" srcOrd="0" destOrd="0" presId="urn:microsoft.com/office/officeart/2005/8/layout/hierarchy1"/>
    <dgm:cxn modelId="{C48733FA-95EE-4A27-A8AB-E182F9DFB986}" type="presParOf" srcId="{494A93D7-E6C3-4310-A18C-4021E73D8A3C}" destId="{BF6D83FB-B192-459E-9DE9-271C54792523}" srcOrd="0" destOrd="0" presId="urn:microsoft.com/office/officeart/2005/8/layout/hierarchy1"/>
    <dgm:cxn modelId="{CB92647F-9CC9-4AF8-90DF-E71B9912DE71}" type="presParOf" srcId="{BF6D83FB-B192-459E-9DE9-271C54792523}" destId="{D2903CD3-EC18-46EB-8A9B-DB513272FE89}" srcOrd="0" destOrd="0" presId="urn:microsoft.com/office/officeart/2005/8/layout/hierarchy1"/>
    <dgm:cxn modelId="{AF70BC0B-1C08-4491-BEF4-2AE360643CC5}" type="presParOf" srcId="{BF6D83FB-B192-459E-9DE9-271C54792523}" destId="{478AF1D4-025B-4F72-9ABC-2474C6D85638}" srcOrd="1" destOrd="0" presId="urn:microsoft.com/office/officeart/2005/8/layout/hierarchy1"/>
    <dgm:cxn modelId="{F5B80608-058C-4FB1-9CF9-5A0C1FFC58A0}" type="presParOf" srcId="{494A93D7-E6C3-4310-A18C-4021E73D8A3C}" destId="{F228E5B6-6733-460F-B963-91CED97ACAED}" srcOrd="1" destOrd="0" presId="urn:microsoft.com/office/officeart/2005/8/layout/hierarchy1"/>
    <dgm:cxn modelId="{BF9C09C8-1B25-4BE2-9305-6F709AD68CA2}" type="presParOf" srcId="{4779849F-6C7F-4832-BA03-3DC3D123A807}" destId="{6F55CEBB-28D6-4E3D-9C1C-2E612C0FBA4A}" srcOrd="1" destOrd="0" presId="urn:microsoft.com/office/officeart/2005/8/layout/hierarchy1"/>
    <dgm:cxn modelId="{AB0D981E-E74E-45FB-9C9D-1DCFFD3612AB}" type="presParOf" srcId="{6F55CEBB-28D6-4E3D-9C1C-2E612C0FBA4A}" destId="{25D8B817-F7FA-45FB-87BF-32E3DB44DC39}" srcOrd="0" destOrd="0" presId="urn:microsoft.com/office/officeart/2005/8/layout/hierarchy1"/>
    <dgm:cxn modelId="{C151C005-A251-4B2F-AAC6-DA08172D6D81}" type="presParOf" srcId="{25D8B817-F7FA-45FB-87BF-32E3DB44DC39}" destId="{ADC4BBE8-3109-49CA-8D43-F647B6D178AB}" srcOrd="0" destOrd="0" presId="urn:microsoft.com/office/officeart/2005/8/layout/hierarchy1"/>
    <dgm:cxn modelId="{07579966-236E-4EE6-8232-F2CE38AC2F31}" type="presParOf" srcId="{25D8B817-F7FA-45FB-87BF-32E3DB44DC39}" destId="{5458DF85-C60C-48C0-A789-76398F26FF8F}" srcOrd="1" destOrd="0" presId="urn:microsoft.com/office/officeart/2005/8/layout/hierarchy1"/>
    <dgm:cxn modelId="{EC642546-6C7D-4CC3-9767-7B7E469D18CC}" type="presParOf" srcId="{6F55CEBB-28D6-4E3D-9C1C-2E612C0FBA4A}" destId="{6BFFA986-2CA0-49DD-974E-18DD592EEB9C}" srcOrd="1" destOrd="0" presId="urn:microsoft.com/office/officeart/2005/8/layout/hierarchy1"/>
    <dgm:cxn modelId="{B3D8EE50-B3E3-4625-9239-5F9901D413D1}" type="presParOf" srcId="{4779849F-6C7F-4832-BA03-3DC3D123A807}" destId="{B388DA24-39B0-4401-9949-6EE6F4E781DF}" srcOrd="2" destOrd="0" presId="urn:microsoft.com/office/officeart/2005/8/layout/hierarchy1"/>
    <dgm:cxn modelId="{04494D07-A5FD-422D-B4F2-C23791EDC196}" type="presParOf" srcId="{B388DA24-39B0-4401-9949-6EE6F4E781DF}" destId="{228B4B33-E905-41C4-98C0-F776DC7479F4}" srcOrd="0" destOrd="0" presId="urn:microsoft.com/office/officeart/2005/8/layout/hierarchy1"/>
    <dgm:cxn modelId="{CE43D6E0-2F19-4225-80F8-D6A0A37CB6FD}" type="presParOf" srcId="{228B4B33-E905-41C4-98C0-F776DC7479F4}" destId="{48DEB908-E20F-4865-9279-659D1BA50FED}" srcOrd="0" destOrd="0" presId="urn:microsoft.com/office/officeart/2005/8/layout/hierarchy1"/>
    <dgm:cxn modelId="{A9A210B2-8AF4-4992-A608-C3F14E4AF48A}" type="presParOf" srcId="{228B4B33-E905-41C4-98C0-F776DC7479F4}" destId="{A526633D-5C36-429F-98FF-48494BD3AECE}" srcOrd="1" destOrd="0" presId="urn:microsoft.com/office/officeart/2005/8/layout/hierarchy1"/>
    <dgm:cxn modelId="{0C2FF5A5-587B-4930-9D3C-31E433D2A120}" type="presParOf" srcId="{B388DA24-39B0-4401-9949-6EE6F4E781DF}" destId="{7F188CA0-DD02-43C1-AE45-F198037EE4A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CFB561-E51D-411B-B221-33B6D85B53C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892F916-4E14-4E69-8C31-4866E858B8FF}">
      <dgm:prSet/>
      <dgm:spPr/>
      <dgm:t>
        <a:bodyPr/>
        <a:lstStyle/>
        <a:p>
          <a:r>
            <a:rPr lang="ru-RU"/>
            <a:t>Дошка;</a:t>
          </a:r>
          <a:endParaRPr lang="en-US"/>
        </a:p>
      </dgm:t>
    </dgm:pt>
    <dgm:pt modelId="{0164F324-0E82-4B1F-ACF6-1698AA9A8189}" type="parTrans" cxnId="{403DE40C-FE6E-4D37-A892-240CF3E11764}">
      <dgm:prSet/>
      <dgm:spPr/>
      <dgm:t>
        <a:bodyPr/>
        <a:lstStyle/>
        <a:p>
          <a:endParaRPr lang="en-US"/>
        </a:p>
      </dgm:t>
    </dgm:pt>
    <dgm:pt modelId="{47CF3448-E75E-4BEE-AE22-C0249E2AC331}" type="sibTrans" cxnId="{403DE40C-FE6E-4D37-A892-240CF3E11764}">
      <dgm:prSet/>
      <dgm:spPr/>
      <dgm:t>
        <a:bodyPr/>
        <a:lstStyle/>
        <a:p>
          <a:endParaRPr lang="en-US"/>
        </a:p>
      </dgm:t>
    </dgm:pt>
    <dgm:pt modelId="{4136EC79-1C21-401C-9771-1AE29FA00E8D}">
      <dgm:prSet/>
      <dgm:spPr/>
      <dgm:t>
        <a:bodyPr/>
        <a:lstStyle/>
        <a:p>
          <a:r>
            <a:rPr lang="ru-RU"/>
            <a:t>Презентація;</a:t>
          </a:r>
          <a:endParaRPr lang="en-US"/>
        </a:p>
      </dgm:t>
    </dgm:pt>
    <dgm:pt modelId="{24A15309-1269-4340-9418-2DA5A82D93C9}" type="parTrans" cxnId="{8DE4B48A-72D3-4837-9178-6BCBE77EE9E2}">
      <dgm:prSet/>
      <dgm:spPr/>
      <dgm:t>
        <a:bodyPr/>
        <a:lstStyle/>
        <a:p>
          <a:endParaRPr lang="en-US"/>
        </a:p>
      </dgm:t>
    </dgm:pt>
    <dgm:pt modelId="{5C1FA6D5-3892-462C-8339-3D9CEDE053D0}" type="sibTrans" cxnId="{8DE4B48A-72D3-4837-9178-6BCBE77EE9E2}">
      <dgm:prSet/>
      <dgm:spPr/>
      <dgm:t>
        <a:bodyPr/>
        <a:lstStyle/>
        <a:p>
          <a:endParaRPr lang="en-US"/>
        </a:p>
      </dgm:t>
    </dgm:pt>
    <dgm:pt modelId="{EFEA40A4-9300-4414-A68E-98FE86501E5C}">
      <dgm:prSet/>
      <dgm:spPr/>
      <dgm:t>
        <a:bodyPr/>
        <a:lstStyle/>
        <a:p>
          <a:r>
            <a:rPr lang="ru-RU"/>
            <a:t>Роздатковий матеріал (задачі, картки);</a:t>
          </a:r>
          <a:endParaRPr lang="en-US"/>
        </a:p>
      </dgm:t>
    </dgm:pt>
    <dgm:pt modelId="{C808595F-1B64-484E-B5A6-8A527A8AC788}" type="parTrans" cxnId="{E81ACEE5-84C3-41FE-83DC-7BB8956CCCE0}">
      <dgm:prSet/>
      <dgm:spPr/>
      <dgm:t>
        <a:bodyPr/>
        <a:lstStyle/>
        <a:p>
          <a:endParaRPr lang="en-US"/>
        </a:p>
      </dgm:t>
    </dgm:pt>
    <dgm:pt modelId="{909BDDBF-3278-41F9-96F2-745EC94A5E24}" type="sibTrans" cxnId="{E81ACEE5-84C3-41FE-83DC-7BB8956CCCE0}">
      <dgm:prSet/>
      <dgm:spPr/>
      <dgm:t>
        <a:bodyPr/>
        <a:lstStyle/>
        <a:p>
          <a:endParaRPr lang="en-US"/>
        </a:p>
      </dgm:t>
    </dgm:pt>
    <dgm:pt modelId="{3362286F-A936-4C80-946D-22F28467A40B}">
      <dgm:prSet/>
      <dgm:spPr/>
      <dgm:t>
        <a:bodyPr/>
        <a:lstStyle/>
        <a:p>
          <a:r>
            <a:rPr lang="ru-RU"/>
            <a:t>Калькулятори.</a:t>
          </a:r>
          <a:endParaRPr lang="en-US"/>
        </a:p>
      </dgm:t>
    </dgm:pt>
    <dgm:pt modelId="{6DB4BA6D-9859-40A3-AC93-B3E7E92ABC52}" type="parTrans" cxnId="{B821A94E-2637-4FD1-8789-815340520668}">
      <dgm:prSet/>
      <dgm:spPr/>
      <dgm:t>
        <a:bodyPr/>
        <a:lstStyle/>
        <a:p>
          <a:endParaRPr lang="en-US"/>
        </a:p>
      </dgm:t>
    </dgm:pt>
    <dgm:pt modelId="{71C18755-BB1F-493B-A21D-BC0EC770D0C6}" type="sibTrans" cxnId="{B821A94E-2637-4FD1-8789-815340520668}">
      <dgm:prSet/>
      <dgm:spPr/>
      <dgm:t>
        <a:bodyPr/>
        <a:lstStyle/>
        <a:p>
          <a:endParaRPr lang="en-US"/>
        </a:p>
      </dgm:t>
    </dgm:pt>
    <dgm:pt modelId="{BF0BE0B7-09B0-4C23-B4EE-85B5F032DEA5}" type="pres">
      <dgm:prSet presAssocID="{2CCFB561-E51D-411B-B221-33B6D85B53CC}" presName="vert0" presStyleCnt="0">
        <dgm:presLayoutVars>
          <dgm:dir/>
          <dgm:animOne val="branch"/>
          <dgm:animLvl val="lvl"/>
        </dgm:presLayoutVars>
      </dgm:prSet>
      <dgm:spPr/>
    </dgm:pt>
    <dgm:pt modelId="{0692E15A-EFDD-43D4-8BA7-1266A52E62FF}" type="pres">
      <dgm:prSet presAssocID="{9892F916-4E14-4E69-8C31-4866E858B8FF}" presName="thickLine" presStyleLbl="alignNode1" presStyleIdx="0" presStyleCnt="4"/>
      <dgm:spPr/>
    </dgm:pt>
    <dgm:pt modelId="{F8647320-D351-4B51-ACDD-867034B23AFE}" type="pres">
      <dgm:prSet presAssocID="{9892F916-4E14-4E69-8C31-4866E858B8FF}" presName="horz1" presStyleCnt="0"/>
      <dgm:spPr/>
    </dgm:pt>
    <dgm:pt modelId="{BF81D5B8-5BF5-443C-85CA-6226ECE54171}" type="pres">
      <dgm:prSet presAssocID="{9892F916-4E14-4E69-8C31-4866E858B8FF}" presName="tx1" presStyleLbl="revTx" presStyleIdx="0" presStyleCnt="4"/>
      <dgm:spPr/>
    </dgm:pt>
    <dgm:pt modelId="{CB0ECAEE-CF32-4E1E-B822-32A4393B251E}" type="pres">
      <dgm:prSet presAssocID="{9892F916-4E14-4E69-8C31-4866E858B8FF}" presName="vert1" presStyleCnt="0"/>
      <dgm:spPr/>
    </dgm:pt>
    <dgm:pt modelId="{CFCE97E7-891B-47EC-9A6C-D60A41D5CE11}" type="pres">
      <dgm:prSet presAssocID="{4136EC79-1C21-401C-9771-1AE29FA00E8D}" presName="thickLine" presStyleLbl="alignNode1" presStyleIdx="1" presStyleCnt="4"/>
      <dgm:spPr/>
    </dgm:pt>
    <dgm:pt modelId="{F7FEADF0-8B03-4F19-A143-6146D3947508}" type="pres">
      <dgm:prSet presAssocID="{4136EC79-1C21-401C-9771-1AE29FA00E8D}" presName="horz1" presStyleCnt="0"/>
      <dgm:spPr/>
    </dgm:pt>
    <dgm:pt modelId="{D352E01B-402E-41FF-8F80-3B9009F2496F}" type="pres">
      <dgm:prSet presAssocID="{4136EC79-1C21-401C-9771-1AE29FA00E8D}" presName="tx1" presStyleLbl="revTx" presStyleIdx="1" presStyleCnt="4"/>
      <dgm:spPr/>
    </dgm:pt>
    <dgm:pt modelId="{2BB2A7FC-A9E9-4CD1-BB36-3D4994839CCA}" type="pres">
      <dgm:prSet presAssocID="{4136EC79-1C21-401C-9771-1AE29FA00E8D}" presName="vert1" presStyleCnt="0"/>
      <dgm:spPr/>
    </dgm:pt>
    <dgm:pt modelId="{EF3A6D0D-1498-4F66-90B3-BD87712D0909}" type="pres">
      <dgm:prSet presAssocID="{EFEA40A4-9300-4414-A68E-98FE86501E5C}" presName="thickLine" presStyleLbl="alignNode1" presStyleIdx="2" presStyleCnt="4"/>
      <dgm:spPr/>
    </dgm:pt>
    <dgm:pt modelId="{C52C8F71-5070-4D8A-AAC5-152F1B5AEAC5}" type="pres">
      <dgm:prSet presAssocID="{EFEA40A4-9300-4414-A68E-98FE86501E5C}" presName="horz1" presStyleCnt="0"/>
      <dgm:spPr/>
    </dgm:pt>
    <dgm:pt modelId="{7EC959C1-EDF0-48E3-BCEE-E8FECAB720B8}" type="pres">
      <dgm:prSet presAssocID="{EFEA40A4-9300-4414-A68E-98FE86501E5C}" presName="tx1" presStyleLbl="revTx" presStyleIdx="2" presStyleCnt="4"/>
      <dgm:spPr/>
    </dgm:pt>
    <dgm:pt modelId="{943D63F4-C521-4E2E-AF03-754750C44DA2}" type="pres">
      <dgm:prSet presAssocID="{EFEA40A4-9300-4414-A68E-98FE86501E5C}" presName="vert1" presStyleCnt="0"/>
      <dgm:spPr/>
    </dgm:pt>
    <dgm:pt modelId="{1CA96889-CF1E-45DA-A45D-CD750F84C443}" type="pres">
      <dgm:prSet presAssocID="{3362286F-A936-4C80-946D-22F28467A40B}" presName="thickLine" presStyleLbl="alignNode1" presStyleIdx="3" presStyleCnt="4"/>
      <dgm:spPr/>
    </dgm:pt>
    <dgm:pt modelId="{4B19D472-3556-4AC1-94EC-19462D5DDC48}" type="pres">
      <dgm:prSet presAssocID="{3362286F-A936-4C80-946D-22F28467A40B}" presName="horz1" presStyleCnt="0"/>
      <dgm:spPr/>
    </dgm:pt>
    <dgm:pt modelId="{24504A29-B744-439B-A455-2892AAE68F4F}" type="pres">
      <dgm:prSet presAssocID="{3362286F-A936-4C80-946D-22F28467A40B}" presName="tx1" presStyleLbl="revTx" presStyleIdx="3" presStyleCnt="4"/>
      <dgm:spPr/>
    </dgm:pt>
    <dgm:pt modelId="{D8F9AB49-CEFA-4045-8066-632FF6310B13}" type="pres">
      <dgm:prSet presAssocID="{3362286F-A936-4C80-946D-22F28467A40B}" presName="vert1" presStyleCnt="0"/>
      <dgm:spPr/>
    </dgm:pt>
  </dgm:ptLst>
  <dgm:cxnLst>
    <dgm:cxn modelId="{403DE40C-FE6E-4D37-A892-240CF3E11764}" srcId="{2CCFB561-E51D-411B-B221-33B6D85B53CC}" destId="{9892F916-4E14-4E69-8C31-4866E858B8FF}" srcOrd="0" destOrd="0" parTransId="{0164F324-0E82-4B1F-ACF6-1698AA9A8189}" sibTransId="{47CF3448-E75E-4BEE-AE22-C0249E2AC331}"/>
    <dgm:cxn modelId="{36E53717-2C7A-4BF1-8D06-29C2633AFE32}" type="presOf" srcId="{3362286F-A936-4C80-946D-22F28467A40B}" destId="{24504A29-B744-439B-A455-2892AAE68F4F}" srcOrd="0" destOrd="0" presId="urn:microsoft.com/office/officeart/2008/layout/LinedList"/>
    <dgm:cxn modelId="{BDE60F45-3A4D-4DBA-BF8C-C4BC7911FB3E}" type="presOf" srcId="{EFEA40A4-9300-4414-A68E-98FE86501E5C}" destId="{7EC959C1-EDF0-48E3-BCEE-E8FECAB720B8}" srcOrd="0" destOrd="0" presId="urn:microsoft.com/office/officeart/2008/layout/LinedList"/>
    <dgm:cxn modelId="{B821A94E-2637-4FD1-8789-815340520668}" srcId="{2CCFB561-E51D-411B-B221-33B6D85B53CC}" destId="{3362286F-A936-4C80-946D-22F28467A40B}" srcOrd="3" destOrd="0" parTransId="{6DB4BA6D-9859-40A3-AC93-B3E7E92ABC52}" sibTransId="{71C18755-BB1F-493B-A21D-BC0EC770D0C6}"/>
    <dgm:cxn modelId="{87BFA787-02B2-4469-9015-08D1F3D7A098}" type="presOf" srcId="{4136EC79-1C21-401C-9771-1AE29FA00E8D}" destId="{D352E01B-402E-41FF-8F80-3B9009F2496F}" srcOrd="0" destOrd="0" presId="urn:microsoft.com/office/officeart/2008/layout/LinedList"/>
    <dgm:cxn modelId="{8DE4B48A-72D3-4837-9178-6BCBE77EE9E2}" srcId="{2CCFB561-E51D-411B-B221-33B6D85B53CC}" destId="{4136EC79-1C21-401C-9771-1AE29FA00E8D}" srcOrd="1" destOrd="0" parTransId="{24A15309-1269-4340-9418-2DA5A82D93C9}" sibTransId="{5C1FA6D5-3892-462C-8339-3D9CEDE053D0}"/>
    <dgm:cxn modelId="{9D2746C5-7CB0-4324-8455-ECCBB28AE059}" type="presOf" srcId="{2CCFB561-E51D-411B-B221-33B6D85B53CC}" destId="{BF0BE0B7-09B0-4C23-B4EE-85B5F032DEA5}" srcOrd="0" destOrd="0" presId="urn:microsoft.com/office/officeart/2008/layout/LinedList"/>
    <dgm:cxn modelId="{88BFE0D4-D872-4AEA-A60F-459A1B8923C1}" type="presOf" srcId="{9892F916-4E14-4E69-8C31-4866E858B8FF}" destId="{BF81D5B8-5BF5-443C-85CA-6226ECE54171}" srcOrd="0" destOrd="0" presId="urn:microsoft.com/office/officeart/2008/layout/LinedList"/>
    <dgm:cxn modelId="{E81ACEE5-84C3-41FE-83DC-7BB8956CCCE0}" srcId="{2CCFB561-E51D-411B-B221-33B6D85B53CC}" destId="{EFEA40A4-9300-4414-A68E-98FE86501E5C}" srcOrd="2" destOrd="0" parTransId="{C808595F-1B64-484E-B5A6-8A527A8AC788}" sibTransId="{909BDDBF-3278-41F9-96F2-745EC94A5E24}"/>
    <dgm:cxn modelId="{3CE57C50-4587-40A7-B4A8-45A86CE842E5}" type="presParOf" srcId="{BF0BE0B7-09B0-4C23-B4EE-85B5F032DEA5}" destId="{0692E15A-EFDD-43D4-8BA7-1266A52E62FF}" srcOrd="0" destOrd="0" presId="urn:microsoft.com/office/officeart/2008/layout/LinedList"/>
    <dgm:cxn modelId="{422DDAAB-DA03-44A2-90CE-148E01CAFF32}" type="presParOf" srcId="{BF0BE0B7-09B0-4C23-B4EE-85B5F032DEA5}" destId="{F8647320-D351-4B51-ACDD-867034B23AFE}" srcOrd="1" destOrd="0" presId="urn:microsoft.com/office/officeart/2008/layout/LinedList"/>
    <dgm:cxn modelId="{7903ED0E-54B1-4881-8955-F78B2A2AC659}" type="presParOf" srcId="{F8647320-D351-4B51-ACDD-867034B23AFE}" destId="{BF81D5B8-5BF5-443C-85CA-6226ECE54171}" srcOrd="0" destOrd="0" presId="urn:microsoft.com/office/officeart/2008/layout/LinedList"/>
    <dgm:cxn modelId="{5C14151D-3562-43E5-BA89-C212F97318FD}" type="presParOf" srcId="{F8647320-D351-4B51-ACDD-867034B23AFE}" destId="{CB0ECAEE-CF32-4E1E-B822-32A4393B251E}" srcOrd="1" destOrd="0" presId="urn:microsoft.com/office/officeart/2008/layout/LinedList"/>
    <dgm:cxn modelId="{91C4493A-42B5-41FF-B574-2B500F46C79B}" type="presParOf" srcId="{BF0BE0B7-09B0-4C23-B4EE-85B5F032DEA5}" destId="{CFCE97E7-891B-47EC-9A6C-D60A41D5CE11}" srcOrd="2" destOrd="0" presId="urn:microsoft.com/office/officeart/2008/layout/LinedList"/>
    <dgm:cxn modelId="{69946CC7-372F-4442-AA8A-6E783B1CC0C9}" type="presParOf" srcId="{BF0BE0B7-09B0-4C23-B4EE-85B5F032DEA5}" destId="{F7FEADF0-8B03-4F19-A143-6146D3947508}" srcOrd="3" destOrd="0" presId="urn:microsoft.com/office/officeart/2008/layout/LinedList"/>
    <dgm:cxn modelId="{A9388804-CFB2-495A-B3DD-6274E197E36C}" type="presParOf" srcId="{F7FEADF0-8B03-4F19-A143-6146D3947508}" destId="{D352E01B-402E-41FF-8F80-3B9009F2496F}" srcOrd="0" destOrd="0" presId="urn:microsoft.com/office/officeart/2008/layout/LinedList"/>
    <dgm:cxn modelId="{91CAB5FB-A713-4D58-BE0E-14C5001DC0B3}" type="presParOf" srcId="{F7FEADF0-8B03-4F19-A143-6146D3947508}" destId="{2BB2A7FC-A9E9-4CD1-BB36-3D4994839CCA}" srcOrd="1" destOrd="0" presId="urn:microsoft.com/office/officeart/2008/layout/LinedList"/>
    <dgm:cxn modelId="{B8DEF087-0A5C-407D-9FA2-36802A8DFD8F}" type="presParOf" srcId="{BF0BE0B7-09B0-4C23-B4EE-85B5F032DEA5}" destId="{EF3A6D0D-1498-4F66-90B3-BD87712D0909}" srcOrd="4" destOrd="0" presId="urn:microsoft.com/office/officeart/2008/layout/LinedList"/>
    <dgm:cxn modelId="{AA873FD4-E94B-4357-BE02-ABD45FBB3C46}" type="presParOf" srcId="{BF0BE0B7-09B0-4C23-B4EE-85B5F032DEA5}" destId="{C52C8F71-5070-4D8A-AAC5-152F1B5AEAC5}" srcOrd="5" destOrd="0" presId="urn:microsoft.com/office/officeart/2008/layout/LinedList"/>
    <dgm:cxn modelId="{CFD1F341-B752-4F0B-BBAF-5F2A2C286653}" type="presParOf" srcId="{C52C8F71-5070-4D8A-AAC5-152F1B5AEAC5}" destId="{7EC959C1-EDF0-48E3-BCEE-E8FECAB720B8}" srcOrd="0" destOrd="0" presId="urn:microsoft.com/office/officeart/2008/layout/LinedList"/>
    <dgm:cxn modelId="{B07CD40A-2A4C-40ED-B93E-54374ABC2D82}" type="presParOf" srcId="{C52C8F71-5070-4D8A-AAC5-152F1B5AEAC5}" destId="{943D63F4-C521-4E2E-AF03-754750C44DA2}" srcOrd="1" destOrd="0" presId="urn:microsoft.com/office/officeart/2008/layout/LinedList"/>
    <dgm:cxn modelId="{FA7B0BB7-4311-4EA8-9327-627FEC3B3572}" type="presParOf" srcId="{BF0BE0B7-09B0-4C23-B4EE-85B5F032DEA5}" destId="{1CA96889-CF1E-45DA-A45D-CD750F84C443}" srcOrd="6" destOrd="0" presId="urn:microsoft.com/office/officeart/2008/layout/LinedList"/>
    <dgm:cxn modelId="{B6D7DAE5-5BC6-45F1-94D5-F9F8D9A87AA3}" type="presParOf" srcId="{BF0BE0B7-09B0-4C23-B4EE-85B5F032DEA5}" destId="{4B19D472-3556-4AC1-94EC-19462D5DDC48}" srcOrd="7" destOrd="0" presId="urn:microsoft.com/office/officeart/2008/layout/LinedList"/>
    <dgm:cxn modelId="{1D462A66-8619-45CE-8AA8-ACE166373C9D}" type="presParOf" srcId="{4B19D472-3556-4AC1-94EC-19462D5DDC48}" destId="{24504A29-B744-439B-A455-2892AAE68F4F}" srcOrd="0" destOrd="0" presId="urn:microsoft.com/office/officeart/2008/layout/LinedList"/>
    <dgm:cxn modelId="{349542B5-065E-4BCD-8F22-A0720F594C0A}" type="presParOf" srcId="{4B19D472-3556-4AC1-94EC-19462D5DDC48}" destId="{D8F9AB49-CEFA-4045-8066-632FF6310B1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2E998A-78AA-458A-805F-B4A32F2BDA5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DAB88700-B771-4287-9F81-CBE7CE2FEC7D}">
      <dgm:prSet/>
      <dgm:spPr/>
      <dgm:t>
        <a:bodyPr/>
        <a:lstStyle/>
        <a:p>
          <a:r>
            <a:rPr lang="ru-RU"/>
            <a:t>Нехай f(x) - деяка функція, визначена на проміжку (a, b). Якщо F(x) - така функція, що для будь-якого x з цього проміжку виконується рівність F'(x) = f(x), то F(x) називається первісною функцією для f(x) на проміжку (a, b).</a:t>
          </a:r>
          <a:endParaRPr lang="en-US"/>
        </a:p>
      </dgm:t>
    </dgm:pt>
    <dgm:pt modelId="{58F0003D-C5BD-4CE7-A7A1-CF85044F8711}" type="parTrans" cxnId="{F941DB3E-C108-427E-AE93-8504F4185C71}">
      <dgm:prSet/>
      <dgm:spPr/>
      <dgm:t>
        <a:bodyPr/>
        <a:lstStyle/>
        <a:p>
          <a:endParaRPr lang="en-US"/>
        </a:p>
      </dgm:t>
    </dgm:pt>
    <dgm:pt modelId="{E562200C-A9A1-43F3-9AC9-66DEAFB04852}" type="sibTrans" cxnId="{F941DB3E-C108-427E-AE93-8504F4185C71}">
      <dgm:prSet/>
      <dgm:spPr/>
      <dgm:t>
        <a:bodyPr/>
        <a:lstStyle/>
        <a:p>
          <a:endParaRPr lang="en-US"/>
        </a:p>
      </dgm:t>
    </dgm:pt>
    <dgm:pt modelId="{7CA832C2-8751-4D05-AD9F-91C2788CB41C}">
      <dgm:prSet/>
      <dgm:spPr/>
      <dgm:t>
        <a:bodyPr/>
        <a:lstStyle/>
        <a:p>
          <a:r>
            <a:rPr lang="ru-RU"/>
            <a:t>Важливо зазначити, що первісних функцій для однієї і тієї ж функції може бути безліч. Це пов'язано з тим, що до будь-якої первісної функції F(x) можна додати довільну константу C і отримати нову первісну функцію F(x) + C.</a:t>
          </a:r>
          <a:endParaRPr lang="en-US"/>
        </a:p>
      </dgm:t>
    </dgm:pt>
    <dgm:pt modelId="{A5994542-B862-41BF-AB28-024899C458A2}" type="parTrans" cxnId="{5DA89888-2745-442E-9C1F-24BA75E29F5F}">
      <dgm:prSet/>
      <dgm:spPr/>
      <dgm:t>
        <a:bodyPr/>
        <a:lstStyle/>
        <a:p>
          <a:endParaRPr lang="en-US"/>
        </a:p>
      </dgm:t>
    </dgm:pt>
    <dgm:pt modelId="{C0295ED9-CEBD-48D3-B982-8DC1056A4CC9}" type="sibTrans" cxnId="{5DA89888-2745-442E-9C1F-24BA75E29F5F}">
      <dgm:prSet/>
      <dgm:spPr/>
      <dgm:t>
        <a:bodyPr/>
        <a:lstStyle/>
        <a:p>
          <a:endParaRPr lang="en-US"/>
        </a:p>
      </dgm:t>
    </dgm:pt>
    <dgm:pt modelId="{D9FD51CE-F30D-4D7B-9EDF-ED375FAB2C06}" type="pres">
      <dgm:prSet presAssocID="{292E998A-78AA-458A-805F-B4A32F2BDA59}" presName="linear" presStyleCnt="0">
        <dgm:presLayoutVars>
          <dgm:animLvl val="lvl"/>
          <dgm:resizeHandles val="exact"/>
        </dgm:presLayoutVars>
      </dgm:prSet>
      <dgm:spPr/>
    </dgm:pt>
    <dgm:pt modelId="{C09B67F7-F9FA-40FC-9005-C2B2A45FAB7B}" type="pres">
      <dgm:prSet presAssocID="{DAB88700-B771-4287-9F81-CBE7CE2FEC7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D18F6F9-18E7-4A0C-8DCB-6469390B576F}" type="pres">
      <dgm:prSet presAssocID="{E562200C-A9A1-43F3-9AC9-66DEAFB04852}" presName="spacer" presStyleCnt="0"/>
      <dgm:spPr/>
    </dgm:pt>
    <dgm:pt modelId="{43001005-B223-4D7F-BD35-37953F9ABC1D}" type="pres">
      <dgm:prSet presAssocID="{7CA832C2-8751-4D05-AD9F-91C2788CB41C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D9FC3117-0107-4C73-8C78-D48DF21F781B}" type="presOf" srcId="{DAB88700-B771-4287-9F81-CBE7CE2FEC7D}" destId="{C09B67F7-F9FA-40FC-9005-C2B2A45FAB7B}" srcOrd="0" destOrd="0" presId="urn:microsoft.com/office/officeart/2005/8/layout/vList2"/>
    <dgm:cxn modelId="{F941DB3E-C108-427E-AE93-8504F4185C71}" srcId="{292E998A-78AA-458A-805F-B4A32F2BDA59}" destId="{DAB88700-B771-4287-9F81-CBE7CE2FEC7D}" srcOrd="0" destOrd="0" parTransId="{58F0003D-C5BD-4CE7-A7A1-CF85044F8711}" sibTransId="{E562200C-A9A1-43F3-9AC9-66DEAFB04852}"/>
    <dgm:cxn modelId="{5DA89888-2745-442E-9C1F-24BA75E29F5F}" srcId="{292E998A-78AA-458A-805F-B4A32F2BDA59}" destId="{7CA832C2-8751-4D05-AD9F-91C2788CB41C}" srcOrd="1" destOrd="0" parTransId="{A5994542-B862-41BF-AB28-024899C458A2}" sibTransId="{C0295ED9-CEBD-48D3-B982-8DC1056A4CC9}"/>
    <dgm:cxn modelId="{B5F5D3BC-F092-44D2-B4AC-3A0EA5E41AD5}" type="presOf" srcId="{292E998A-78AA-458A-805F-B4A32F2BDA59}" destId="{D9FD51CE-F30D-4D7B-9EDF-ED375FAB2C06}" srcOrd="0" destOrd="0" presId="urn:microsoft.com/office/officeart/2005/8/layout/vList2"/>
    <dgm:cxn modelId="{90E274CD-D5E3-496B-B7C2-756870E2A7B2}" type="presOf" srcId="{7CA832C2-8751-4D05-AD9F-91C2788CB41C}" destId="{43001005-B223-4D7F-BD35-37953F9ABC1D}" srcOrd="0" destOrd="0" presId="urn:microsoft.com/office/officeart/2005/8/layout/vList2"/>
    <dgm:cxn modelId="{6E0BE6CD-AEA5-4B45-A18E-8E508D74FA5C}" type="presParOf" srcId="{D9FD51CE-F30D-4D7B-9EDF-ED375FAB2C06}" destId="{C09B67F7-F9FA-40FC-9005-C2B2A45FAB7B}" srcOrd="0" destOrd="0" presId="urn:microsoft.com/office/officeart/2005/8/layout/vList2"/>
    <dgm:cxn modelId="{C844C067-6EE1-41FA-B563-F620969823A5}" type="presParOf" srcId="{D9FD51CE-F30D-4D7B-9EDF-ED375FAB2C06}" destId="{DD18F6F9-18E7-4A0C-8DCB-6469390B576F}" srcOrd="1" destOrd="0" presId="urn:microsoft.com/office/officeart/2005/8/layout/vList2"/>
    <dgm:cxn modelId="{D1D40D2D-E1B9-4032-9D47-507784C146EE}" type="presParOf" srcId="{D9FD51CE-F30D-4D7B-9EDF-ED375FAB2C06}" destId="{43001005-B223-4D7F-BD35-37953F9ABC1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37F676-2817-44BF-9F7B-A43584A8B80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0C59F10-5F15-4CD7-A7AF-C04CE299A7B9}">
      <dgm:prSet/>
      <dgm:spPr/>
      <dgm:t>
        <a:bodyPr/>
        <a:lstStyle/>
        <a:p>
          <a:r>
            <a:rPr lang="ru-RU" b="1" dirty="0" err="1"/>
            <a:t>Функція</a:t>
          </a:r>
          <a:r>
            <a:rPr lang="ru-RU" b="1" dirty="0"/>
            <a:t>:</a:t>
          </a:r>
          <a:r>
            <a:rPr lang="ru-RU" dirty="0"/>
            <a:t> </a:t>
          </a:r>
          <a:r>
            <a:rPr lang="ru-RU" dirty="0" err="1"/>
            <a:t>Визначений</a:t>
          </a:r>
          <a:r>
            <a:rPr lang="ru-RU" dirty="0"/>
            <a:t> </a:t>
          </a:r>
          <a:r>
            <a:rPr lang="ru-RU" dirty="0" err="1"/>
            <a:t>інтеграл</a:t>
          </a:r>
          <a:r>
            <a:rPr lang="ru-RU" dirty="0"/>
            <a:t> </a:t>
          </a:r>
          <a:r>
            <a:rPr lang="ru-RU" dirty="0" err="1"/>
            <a:t>можна</a:t>
          </a:r>
          <a:r>
            <a:rPr lang="ru-RU" dirty="0"/>
            <a:t> </a:t>
          </a:r>
          <a:r>
            <a:rPr lang="ru-RU" dirty="0" err="1"/>
            <a:t>знаходити</a:t>
          </a:r>
          <a:r>
            <a:rPr lang="ru-RU" dirty="0"/>
            <a:t> для будь-</a:t>
          </a:r>
          <a:r>
            <a:rPr lang="ru-RU" dirty="0" err="1"/>
            <a:t>якої</a:t>
          </a:r>
          <a:r>
            <a:rPr lang="ru-RU" dirty="0"/>
            <a:t> </a:t>
          </a:r>
          <a:r>
            <a:rPr lang="ru-RU" b="1" dirty="0" err="1"/>
            <a:t>неперервної</a:t>
          </a:r>
          <a:r>
            <a:rPr lang="ru-RU" dirty="0"/>
            <a:t> </a:t>
          </a:r>
          <a:r>
            <a:rPr lang="ru-RU" dirty="0" err="1"/>
            <a:t>функції</a:t>
          </a:r>
          <a:r>
            <a:rPr lang="ru-RU" dirty="0"/>
            <a:t> f(x) на </a:t>
          </a:r>
          <a:r>
            <a:rPr lang="ru-RU" dirty="0" err="1"/>
            <a:t>проміжку</a:t>
          </a:r>
          <a:r>
            <a:rPr lang="ru-RU" dirty="0"/>
            <a:t> [a, b].</a:t>
          </a:r>
          <a:endParaRPr lang="en-US" dirty="0"/>
        </a:p>
      </dgm:t>
    </dgm:pt>
    <dgm:pt modelId="{E6E2E753-EFF8-42C5-96FA-13E7336DEB68}" type="parTrans" cxnId="{3D1281E7-6EEE-4630-B3B7-14B9B5DC6A06}">
      <dgm:prSet/>
      <dgm:spPr/>
      <dgm:t>
        <a:bodyPr/>
        <a:lstStyle/>
        <a:p>
          <a:endParaRPr lang="en-US"/>
        </a:p>
      </dgm:t>
    </dgm:pt>
    <dgm:pt modelId="{D3F57318-4488-4698-9755-A498A0D307EF}" type="sibTrans" cxnId="{3D1281E7-6EEE-4630-B3B7-14B9B5DC6A06}">
      <dgm:prSet/>
      <dgm:spPr/>
      <dgm:t>
        <a:bodyPr/>
        <a:lstStyle/>
        <a:p>
          <a:endParaRPr lang="en-US"/>
        </a:p>
      </dgm:t>
    </dgm:pt>
    <dgm:pt modelId="{164D08E3-85C6-4116-BD5D-C8750445011D}">
      <dgm:prSet/>
      <dgm:spPr/>
      <dgm:t>
        <a:bodyPr/>
        <a:lstStyle/>
        <a:p>
          <a:r>
            <a:rPr lang="ru-RU" b="1"/>
            <a:t>Проміжок:</a:t>
          </a:r>
          <a:r>
            <a:rPr lang="ru-RU"/>
            <a:t> Інтеграл обчислюється на </a:t>
          </a:r>
          <a:r>
            <a:rPr lang="ru-RU" b="1"/>
            <a:t>фіксованому проміжку</a:t>
          </a:r>
          <a:r>
            <a:rPr lang="ru-RU"/>
            <a:t> [a, b]. Цей проміжок називається </a:t>
          </a:r>
          <a:r>
            <a:rPr lang="ru-RU" b="1"/>
            <a:t>проміжком інтегрування</a:t>
          </a:r>
          <a:r>
            <a:rPr lang="ru-RU"/>
            <a:t>.</a:t>
          </a:r>
          <a:endParaRPr lang="en-US"/>
        </a:p>
      </dgm:t>
    </dgm:pt>
    <dgm:pt modelId="{91CD50BD-E349-46EC-9438-E46358447BA3}" type="parTrans" cxnId="{22A1E5AB-D867-4703-867E-7070FAF8C1F8}">
      <dgm:prSet/>
      <dgm:spPr/>
      <dgm:t>
        <a:bodyPr/>
        <a:lstStyle/>
        <a:p>
          <a:endParaRPr lang="en-US"/>
        </a:p>
      </dgm:t>
    </dgm:pt>
    <dgm:pt modelId="{4132F605-1523-4CA5-B527-FD28BBCFCAC3}" type="sibTrans" cxnId="{22A1E5AB-D867-4703-867E-7070FAF8C1F8}">
      <dgm:prSet/>
      <dgm:spPr/>
      <dgm:t>
        <a:bodyPr/>
        <a:lstStyle/>
        <a:p>
          <a:endParaRPr lang="en-US"/>
        </a:p>
      </dgm:t>
    </dgm:pt>
    <dgm:pt modelId="{511009C3-0CFC-4A0C-912C-DDA904B3C435}">
      <dgm:prSet/>
      <dgm:spPr/>
      <dgm:t>
        <a:bodyPr/>
        <a:lstStyle/>
        <a:p>
          <a:r>
            <a:rPr lang="ru-RU" b="1"/>
            <a:t>Значення:</a:t>
          </a:r>
          <a:r>
            <a:rPr lang="ru-RU"/>
            <a:t> Значення визначеного інтеграла не залежить від вибору змінної інтегрування.</a:t>
          </a:r>
          <a:endParaRPr lang="en-US"/>
        </a:p>
      </dgm:t>
    </dgm:pt>
    <dgm:pt modelId="{F7362B22-3799-4D8F-B1C1-4A243FC1D76E}" type="parTrans" cxnId="{2DA85505-21CB-45BF-9758-B51816343827}">
      <dgm:prSet/>
      <dgm:spPr/>
      <dgm:t>
        <a:bodyPr/>
        <a:lstStyle/>
        <a:p>
          <a:endParaRPr lang="en-US"/>
        </a:p>
      </dgm:t>
    </dgm:pt>
    <dgm:pt modelId="{1A7CDEEF-33A2-4AF6-915B-14AE8733FFBA}" type="sibTrans" cxnId="{2DA85505-21CB-45BF-9758-B51816343827}">
      <dgm:prSet/>
      <dgm:spPr/>
      <dgm:t>
        <a:bodyPr/>
        <a:lstStyle/>
        <a:p>
          <a:endParaRPr lang="en-US"/>
        </a:p>
      </dgm:t>
    </dgm:pt>
    <dgm:pt modelId="{792ABE5A-0261-41DA-B34F-FFE1BAA2EBB2}" type="pres">
      <dgm:prSet presAssocID="{F837F676-2817-44BF-9F7B-A43584A8B80C}" presName="vert0" presStyleCnt="0">
        <dgm:presLayoutVars>
          <dgm:dir/>
          <dgm:animOne val="branch"/>
          <dgm:animLvl val="lvl"/>
        </dgm:presLayoutVars>
      </dgm:prSet>
      <dgm:spPr/>
    </dgm:pt>
    <dgm:pt modelId="{B2D81CD8-E595-43F9-B9EF-02190F7C18CD}" type="pres">
      <dgm:prSet presAssocID="{20C59F10-5F15-4CD7-A7AF-C04CE299A7B9}" presName="thickLine" presStyleLbl="alignNode1" presStyleIdx="0" presStyleCnt="3"/>
      <dgm:spPr/>
    </dgm:pt>
    <dgm:pt modelId="{C78369A7-0BC8-4ED1-965D-018849CDFB0B}" type="pres">
      <dgm:prSet presAssocID="{20C59F10-5F15-4CD7-A7AF-C04CE299A7B9}" presName="horz1" presStyleCnt="0"/>
      <dgm:spPr/>
    </dgm:pt>
    <dgm:pt modelId="{A07E0BD8-D7AE-4E1C-A92D-EA683E192E22}" type="pres">
      <dgm:prSet presAssocID="{20C59F10-5F15-4CD7-A7AF-C04CE299A7B9}" presName="tx1" presStyleLbl="revTx" presStyleIdx="0" presStyleCnt="3"/>
      <dgm:spPr/>
    </dgm:pt>
    <dgm:pt modelId="{637F9CAB-B658-4A08-889D-504E957B7BB4}" type="pres">
      <dgm:prSet presAssocID="{20C59F10-5F15-4CD7-A7AF-C04CE299A7B9}" presName="vert1" presStyleCnt="0"/>
      <dgm:spPr/>
    </dgm:pt>
    <dgm:pt modelId="{1F4DF62E-1D01-456F-B0A7-EE22A23482B2}" type="pres">
      <dgm:prSet presAssocID="{164D08E3-85C6-4116-BD5D-C8750445011D}" presName="thickLine" presStyleLbl="alignNode1" presStyleIdx="1" presStyleCnt="3"/>
      <dgm:spPr/>
    </dgm:pt>
    <dgm:pt modelId="{F7D30E53-4955-414E-AD37-125268D91F1C}" type="pres">
      <dgm:prSet presAssocID="{164D08E3-85C6-4116-BD5D-C8750445011D}" presName="horz1" presStyleCnt="0"/>
      <dgm:spPr/>
    </dgm:pt>
    <dgm:pt modelId="{849359F4-61D2-4CCC-B028-C3846C8056CC}" type="pres">
      <dgm:prSet presAssocID="{164D08E3-85C6-4116-BD5D-C8750445011D}" presName="tx1" presStyleLbl="revTx" presStyleIdx="1" presStyleCnt="3"/>
      <dgm:spPr/>
    </dgm:pt>
    <dgm:pt modelId="{92C455C8-A0BC-4739-8FFA-80C40574FD10}" type="pres">
      <dgm:prSet presAssocID="{164D08E3-85C6-4116-BD5D-C8750445011D}" presName="vert1" presStyleCnt="0"/>
      <dgm:spPr/>
    </dgm:pt>
    <dgm:pt modelId="{2C768F24-1D7A-4DFD-95DC-C6510026BA78}" type="pres">
      <dgm:prSet presAssocID="{511009C3-0CFC-4A0C-912C-DDA904B3C435}" presName="thickLine" presStyleLbl="alignNode1" presStyleIdx="2" presStyleCnt="3"/>
      <dgm:spPr/>
    </dgm:pt>
    <dgm:pt modelId="{D3E81392-3FB3-445E-A3B4-C0317C77C32E}" type="pres">
      <dgm:prSet presAssocID="{511009C3-0CFC-4A0C-912C-DDA904B3C435}" presName="horz1" presStyleCnt="0"/>
      <dgm:spPr/>
    </dgm:pt>
    <dgm:pt modelId="{A83D63AF-AF61-4AB2-AAF2-102A3F025D76}" type="pres">
      <dgm:prSet presAssocID="{511009C3-0CFC-4A0C-912C-DDA904B3C435}" presName="tx1" presStyleLbl="revTx" presStyleIdx="2" presStyleCnt="3"/>
      <dgm:spPr/>
    </dgm:pt>
    <dgm:pt modelId="{438DEA17-BF3D-40AD-A981-C9876F2CA91F}" type="pres">
      <dgm:prSet presAssocID="{511009C3-0CFC-4A0C-912C-DDA904B3C435}" presName="vert1" presStyleCnt="0"/>
      <dgm:spPr/>
    </dgm:pt>
  </dgm:ptLst>
  <dgm:cxnLst>
    <dgm:cxn modelId="{2DA85505-21CB-45BF-9758-B51816343827}" srcId="{F837F676-2817-44BF-9F7B-A43584A8B80C}" destId="{511009C3-0CFC-4A0C-912C-DDA904B3C435}" srcOrd="2" destOrd="0" parTransId="{F7362B22-3799-4D8F-B1C1-4A243FC1D76E}" sibTransId="{1A7CDEEF-33A2-4AF6-915B-14AE8733FFBA}"/>
    <dgm:cxn modelId="{19B77413-B5AE-476F-B956-F5671B463915}" type="presOf" srcId="{20C59F10-5F15-4CD7-A7AF-C04CE299A7B9}" destId="{A07E0BD8-D7AE-4E1C-A92D-EA683E192E22}" srcOrd="0" destOrd="0" presId="urn:microsoft.com/office/officeart/2008/layout/LinedList"/>
    <dgm:cxn modelId="{C8DE2F26-0243-48EC-B749-26C2BE0FEAD5}" type="presOf" srcId="{F837F676-2817-44BF-9F7B-A43584A8B80C}" destId="{792ABE5A-0261-41DA-B34F-FFE1BAA2EBB2}" srcOrd="0" destOrd="0" presId="urn:microsoft.com/office/officeart/2008/layout/LinedList"/>
    <dgm:cxn modelId="{2A687999-4305-4195-9BE7-055666360434}" type="presOf" srcId="{164D08E3-85C6-4116-BD5D-C8750445011D}" destId="{849359F4-61D2-4CCC-B028-C3846C8056CC}" srcOrd="0" destOrd="0" presId="urn:microsoft.com/office/officeart/2008/layout/LinedList"/>
    <dgm:cxn modelId="{22A1E5AB-D867-4703-867E-7070FAF8C1F8}" srcId="{F837F676-2817-44BF-9F7B-A43584A8B80C}" destId="{164D08E3-85C6-4116-BD5D-C8750445011D}" srcOrd="1" destOrd="0" parTransId="{91CD50BD-E349-46EC-9438-E46358447BA3}" sibTransId="{4132F605-1523-4CA5-B527-FD28BBCFCAC3}"/>
    <dgm:cxn modelId="{9FE180CF-0E1A-49D0-A037-61F13F911692}" type="presOf" srcId="{511009C3-0CFC-4A0C-912C-DDA904B3C435}" destId="{A83D63AF-AF61-4AB2-AAF2-102A3F025D76}" srcOrd="0" destOrd="0" presId="urn:microsoft.com/office/officeart/2008/layout/LinedList"/>
    <dgm:cxn modelId="{3D1281E7-6EEE-4630-B3B7-14B9B5DC6A06}" srcId="{F837F676-2817-44BF-9F7B-A43584A8B80C}" destId="{20C59F10-5F15-4CD7-A7AF-C04CE299A7B9}" srcOrd="0" destOrd="0" parTransId="{E6E2E753-EFF8-42C5-96FA-13E7336DEB68}" sibTransId="{D3F57318-4488-4698-9755-A498A0D307EF}"/>
    <dgm:cxn modelId="{367E0728-5D50-46F3-856B-B978BA1A060C}" type="presParOf" srcId="{792ABE5A-0261-41DA-B34F-FFE1BAA2EBB2}" destId="{B2D81CD8-E595-43F9-B9EF-02190F7C18CD}" srcOrd="0" destOrd="0" presId="urn:microsoft.com/office/officeart/2008/layout/LinedList"/>
    <dgm:cxn modelId="{2E10B5F1-465D-469E-BECA-8A0EB4E9790C}" type="presParOf" srcId="{792ABE5A-0261-41DA-B34F-FFE1BAA2EBB2}" destId="{C78369A7-0BC8-4ED1-965D-018849CDFB0B}" srcOrd="1" destOrd="0" presId="urn:microsoft.com/office/officeart/2008/layout/LinedList"/>
    <dgm:cxn modelId="{5449FDD6-D277-4FA0-9287-1922CF5BD433}" type="presParOf" srcId="{C78369A7-0BC8-4ED1-965D-018849CDFB0B}" destId="{A07E0BD8-D7AE-4E1C-A92D-EA683E192E22}" srcOrd="0" destOrd="0" presId="urn:microsoft.com/office/officeart/2008/layout/LinedList"/>
    <dgm:cxn modelId="{B93CF0DA-E1E4-4AD6-A172-0D9BD36A0597}" type="presParOf" srcId="{C78369A7-0BC8-4ED1-965D-018849CDFB0B}" destId="{637F9CAB-B658-4A08-889D-504E957B7BB4}" srcOrd="1" destOrd="0" presId="urn:microsoft.com/office/officeart/2008/layout/LinedList"/>
    <dgm:cxn modelId="{C757334B-A491-455F-9526-991618A1A85A}" type="presParOf" srcId="{792ABE5A-0261-41DA-B34F-FFE1BAA2EBB2}" destId="{1F4DF62E-1D01-456F-B0A7-EE22A23482B2}" srcOrd="2" destOrd="0" presId="urn:microsoft.com/office/officeart/2008/layout/LinedList"/>
    <dgm:cxn modelId="{2973E824-66D7-4FE8-AB25-DE00E229CF23}" type="presParOf" srcId="{792ABE5A-0261-41DA-B34F-FFE1BAA2EBB2}" destId="{F7D30E53-4955-414E-AD37-125268D91F1C}" srcOrd="3" destOrd="0" presId="urn:microsoft.com/office/officeart/2008/layout/LinedList"/>
    <dgm:cxn modelId="{8CCEB22C-16C8-4DDD-8AA7-37C1D36FD3BC}" type="presParOf" srcId="{F7D30E53-4955-414E-AD37-125268D91F1C}" destId="{849359F4-61D2-4CCC-B028-C3846C8056CC}" srcOrd="0" destOrd="0" presId="urn:microsoft.com/office/officeart/2008/layout/LinedList"/>
    <dgm:cxn modelId="{2D350856-072C-48DD-9CAD-9C8FD894EB60}" type="presParOf" srcId="{F7D30E53-4955-414E-AD37-125268D91F1C}" destId="{92C455C8-A0BC-4739-8FFA-80C40574FD10}" srcOrd="1" destOrd="0" presId="urn:microsoft.com/office/officeart/2008/layout/LinedList"/>
    <dgm:cxn modelId="{7A74D4CB-65A4-4897-825A-F1EA34F915F7}" type="presParOf" srcId="{792ABE5A-0261-41DA-B34F-FFE1BAA2EBB2}" destId="{2C768F24-1D7A-4DFD-95DC-C6510026BA78}" srcOrd="4" destOrd="0" presId="urn:microsoft.com/office/officeart/2008/layout/LinedList"/>
    <dgm:cxn modelId="{9EEAB750-9F76-43D1-955E-7DFE19D13A76}" type="presParOf" srcId="{792ABE5A-0261-41DA-B34F-FFE1BAA2EBB2}" destId="{D3E81392-3FB3-445E-A3B4-C0317C77C32E}" srcOrd="5" destOrd="0" presId="urn:microsoft.com/office/officeart/2008/layout/LinedList"/>
    <dgm:cxn modelId="{CD7038B5-8457-421F-A8C8-11A2F0DD03FA}" type="presParOf" srcId="{D3E81392-3FB3-445E-A3B4-C0317C77C32E}" destId="{A83D63AF-AF61-4AB2-AAF2-102A3F025D76}" srcOrd="0" destOrd="0" presId="urn:microsoft.com/office/officeart/2008/layout/LinedList"/>
    <dgm:cxn modelId="{F9E17445-6CA6-4D8A-A380-3566F3852821}" type="presParOf" srcId="{D3E81392-3FB3-445E-A3B4-C0317C77C32E}" destId="{438DEA17-BF3D-40AD-A981-C9876F2CA9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903CD3-EC18-46EB-8A9B-DB513272FE89}">
      <dsp:nvSpPr>
        <dsp:cNvPr id="0" name=""/>
        <dsp:cNvSpPr/>
      </dsp:nvSpPr>
      <dsp:spPr>
        <a:xfrm>
          <a:off x="0" y="901895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8AF1D4-025B-4F72-9ABC-2474C6D85638}">
      <dsp:nvSpPr>
        <dsp:cNvPr id="0" name=""/>
        <dsp:cNvSpPr/>
      </dsp:nvSpPr>
      <dsp:spPr>
        <a:xfrm>
          <a:off x="328612" y="1214077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/>
            <a:t>Навчальна:</a:t>
          </a:r>
          <a:r>
            <a:rPr lang="ru-RU" sz="1200" kern="1200"/>
            <a:t> Поглибити й розширити знання учнів про визначений та невизначений інтеграли; закріпити навички знаходити визначений інтеграл, показати його місце і значення при розв'язуванні задач фізичного, економічного, геометричного змісту; навчити знаходити невизначений інтеграл, показати його геометричний зміст;</a:t>
          </a:r>
          <a:endParaRPr lang="en-US" sz="1200" kern="1200"/>
        </a:p>
      </dsp:txBody>
      <dsp:txXfrm>
        <a:off x="383617" y="1269082"/>
        <a:ext cx="2847502" cy="1768010"/>
      </dsp:txXfrm>
    </dsp:sp>
    <dsp:sp modelId="{ADC4BBE8-3109-49CA-8D43-F647B6D178AB}">
      <dsp:nvSpPr>
        <dsp:cNvPr id="0" name=""/>
        <dsp:cNvSpPr/>
      </dsp:nvSpPr>
      <dsp:spPr>
        <a:xfrm>
          <a:off x="3614737" y="901895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8DF85-C60C-48C0-A789-76398F26FF8F}">
      <dsp:nvSpPr>
        <dsp:cNvPr id="0" name=""/>
        <dsp:cNvSpPr/>
      </dsp:nvSpPr>
      <dsp:spPr>
        <a:xfrm>
          <a:off x="3943350" y="1214077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/>
            <a:t>Розвиваюча:</a:t>
          </a:r>
          <a:r>
            <a:rPr lang="ru-RU" sz="1200" kern="1200"/>
            <a:t> Розвивати вміння учнів аналізувати, досліджувати, робити висновки, узагальнювати, творчо мислити;</a:t>
          </a:r>
          <a:endParaRPr lang="en-US" sz="1200" kern="1200"/>
        </a:p>
      </dsp:txBody>
      <dsp:txXfrm>
        <a:off x="3998355" y="1269082"/>
        <a:ext cx="2847502" cy="1768010"/>
      </dsp:txXfrm>
    </dsp:sp>
    <dsp:sp modelId="{48DEB908-E20F-4865-9279-659D1BA50FED}">
      <dsp:nvSpPr>
        <dsp:cNvPr id="0" name=""/>
        <dsp:cNvSpPr/>
      </dsp:nvSpPr>
      <dsp:spPr>
        <a:xfrm>
          <a:off x="7229475" y="901895"/>
          <a:ext cx="2957512" cy="18780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26633D-5C36-429F-98FF-48494BD3AECE}">
      <dsp:nvSpPr>
        <dsp:cNvPr id="0" name=""/>
        <dsp:cNvSpPr/>
      </dsp:nvSpPr>
      <dsp:spPr>
        <a:xfrm>
          <a:off x="7558087" y="1214077"/>
          <a:ext cx="2957512" cy="18780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b="1" kern="1200"/>
            <a:t>Виховна:</a:t>
          </a:r>
          <a:r>
            <a:rPr lang="ru-RU" sz="1200" kern="1200"/>
            <a:t> Виховувати в учнів прагнення до знань, наполегливість, працьовитість, відповідальність.</a:t>
          </a:r>
          <a:endParaRPr lang="en-US" sz="1200" kern="1200"/>
        </a:p>
      </dsp:txBody>
      <dsp:txXfrm>
        <a:off x="7613092" y="1269082"/>
        <a:ext cx="2847502" cy="17680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92E15A-EFDD-43D4-8BA7-1266A52E62FF}">
      <dsp:nvSpPr>
        <dsp:cNvPr id="0" name=""/>
        <dsp:cNvSpPr/>
      </dsp:nvSpPr>
      <dsp:spPr>
        <a:xfrm>
          <a:off x="0" y="0"/>
          <a:ext cx="63723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81D5B8-5BF5-443C-85CA-6226ECE54171}">
      <dsp:nvSpPr>
        <dsp:cNvPr id="0" name=""/>
        <dsp:cNvSpPr/>
      </dsp:nvSpPr>
      <dsp:spPr>
        <a:xfrm>
          <a:off x="0" y="0"/>
          <a:ext cx="6372366" cy="13450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/>
            <a:t>Дошка;</a:t>
          </a:r>
          <a:endParaRPr lang="en-US" sz="3800" kern="1200"/>
        </a:p>
      </dsp:txBody>
      <dsp:txXfrm>
        <a:off x="0" y="0"/>
        <a:ext cx="6372366" cy="1345037"/>
      </dsp:txXfrm>
    </dsp:sp>
    <dsp:sp modelId="{CFCE97E7-891B-47EC-9A6C-D60A41D5CE11}">
      <dsp:nvSpPr>
        <dsp:cNvPr id="0" name=""/>
        <dsp:cNvSpPr/>
      </dsp:nvSpPr>
      <dsp:spPr>
        <a:xfrm>
          <a:off x="0" y="1345037"/>
          <a:ext cx="6372366" cy="0"/>
        </a:xfrm>
        <a:prstGeom prst="line">
          <a:avLst/>
        </a:prstGeom>
        <a:solidFill>
          <a:schemeClr val="accent2">
            <a:hueOff val="-988630"/>
            <a:satOff val="3886"/>
            <a:lumOff val="-1046"/>
            <a:alphaOff val="0"/>
          </a:schemeClr>
        </a:solidFill>
        <a:ln w="12700" cap="flat" cmpd="sng" algn="ctr">
          <a:solidFill>
            <a:schemeClr val="accent2">
              <a:hueOff val="-988630"/>
              <a:satOff val="3886"/>
              <a:lumOff val="-104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52E01B-402E-41FF-8F80-3B9009F2496F}">
      <dsp:nvSpPr>
        <dsp:cNvPr id="0" name=""/>
        <dsp:cNvSpPr/>
      </dsp:nvSpPr>
      <dsp:spPr>
        <a:xfrm>
          <a:off x="0" y="1345037"/>
          <a:ext cx="6372366" cy="13450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/>
            <a:t>Презентація;</a:t>
          </a:r>
          <a:endParaRPr lang="en-US" sz="3800" kern="1200"/>
        </a:p>
      </dsp:txBody>
      <dsp:txXfrm>
        <a:off x="0" y="1345037"/>
        <a:ext cx="6372366" cy="1345037"/>
      </dsp:txXfrm>
    </dsp:sp>
    <dsp:sp modelId="{EF3A6D0D-1498-4F66-90B3-BD87712D0909}">
      <dsp:nvSpPr>
        <dsp:cNvPr id="0" name=""/>
        <dsp:cNvSpPr/>
      </dsp:nvSpPr>
      <dsp:spPr>
        <a:xfrm>
          <a:off x="0" y="2690074"/>
          <a:ext cx="6372366" cy="0"/>
        </a:xfrm>
        <a:prstGeom prst="line">
          <a:avLst/>
        </a:prstGeom>
        <a:solidFill>
          <a:schemeClr val="accent2">
            <a:hueOff val="-1977261"/>
            <a:satOff val="7773"/>
            <a:lumOff val="-2091"/>
            <a:alphaOff val="0"/>
          </a:schemeClr>
        </a:solidFill>
        <a:ln w="12700" cap="flat" cmpd="sng" algn="ctr">
          <a:solidFill>
            <a:schemeClr val="accent2">
              <a:hueOff val="-1977261"/>
              <a:satOff val="7773"/>
              <a:lumOff val="-209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C959C1-EDF0-48E3-BCEE-E8FECAB720B8}">
      <dsp:nvSpPr>
        <dsp:cNvPr id="0" name=""/>
        <dsp:cNvSpPr/>
      </dsp:nvSpPr>
      <dsp:spPr>
        <a:xfrm>
          <a:off x="0" y="2690074"/>
          <a:ext cx="6372366" cy="13450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/>
            <a:t>Роздатковий матеріал (задачі, картки);</a:t>
          </a:r>
          <a:endParaRPr lang="en-US" sz="3800" kern="1200"/>
        </a:p>
      </dsp:txBody>
      <dsp:txXfrm>
        <a:off x="0" y="2690074"/>
        <a:ext cx="6372366" cy="1345037"/>
      </dsp:txXfrm>
    </dsp:sp>
    <dsp:sp modelId="{1CA96889-CF1E-45DA-A45D-CD750F84C443}">
      <dsp:nvSpPr>
        <dsp:cNvPr id="0" name=""/>
        <dsp:cNvSpPr/>
      </dsp:nvSpPr>
      <dsp:spPr>
        <a:xfrm>
          <a:off x="0" y="4035111"/>
          <a:ext cx="6372366" cy="0"/>
        </a:xfrm>
        <a:prstGeom prst="line">
          <a:avLst/>
        </a:prstGeom>
        <a:solidFill>
          <a:schemeClr val="accent2">
            <a:hueOff val="-2965891"/>
            <a:satOff val="11659"/>
            <a:lumOff val="-3137"/>
            <a:alphaOff val="0"/>
          </a:schemeClr>
        </a:solidFill>
        <a:ln w="12700" cap="flat" cmpd="sng" algn="ctr">
          <a:solidFill>
            <a:schemeClr val="accent2">
              <a:hueOff val="-2965891"/>
              <a:satOff val="11659"/>
              <a:lumOff val="-31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504A29-B744-439B-A455-2892AAE68F4F}">
      <dsp:nvSpPr>
        <dsp:cNvPr id="0" name=""/>
        <dsp:cNvSpPr/>
      </dsp:nvSpPr>
      <dsp:spPr>
        <a:xfrm>
          <a:off x="0" y="4035111"/>
          <a:ext cx="6372366" cy="13450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800" kern="1200"/>
            <a:t>Калькулятори.</a:t>
          </a:r>
          <a:endParaRPr lang="en-US" sz="3800" kern="1200"/>
        </a:p>
      </dsp:txBody>
      <dsp:txXfrm>
        <a:off x="0" y="4035111"/>
        <a:ext cx="6372366" cy="13450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9B67F7-F9FA-40FC-9005-C2B2A45FAB7B}">
      <dsp:nvSpPr>
        <dsp:cNvPr id="0" name=""/>
        <dsp:cNvSpPr/>
      </dsp:nvSpPr>
      <dsp:spPr>
        <a:xfrm>
          <a:off x="0" y="447540"/>
          <a:ext cx="5588767" cy="21130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Нехай f(x) - деяка функція, визначена на проміжку (a, b). Якщо F(x) - така функція, що для будь-якого x з цього проміжку виконується рівність F'(x) = f(x), то F(x) називається первісною функцією для f(x) на проміжку (a, b).</a:t>
          </a:r>
          <a:endParaRPr lang="en-US" sz="2100" kern="1200"/>
        </a:p>
      </dsp:txBody>
      <dsp:txXfrm>
        <a:off x="103149" y="550689"/>
        <a:ext cx="5382469" cy="1906722"/>
      </dsp:txXfrm>
    </dsp:sp>
    <dsp:sp modelId="{43001005-B223-4D7F-BD35-37953F9ABC1D}">
      <dsp:nvSpPr>
        <dsp:cNvPr id="0" name=""/>
        <dsp:cNvSpPr/>
      </dsp:nvSpPr>
      <dsp:spPr>
        <a:xfrm>
          <a:off x="0" y="2621040"/>
          <a:ext cx="5588767" cy="2113020"/>
        </a:xfrm>
        <a:prstGeom prst="roundRect">
          <a:avLst/>
        </a:prstGeom>
        <a:solidFill>
          <a:schemeClr val="accent5">
            <a:hueOff val="-412134"/>
            <a:satOff val="9751"/>
            <a:lumOff val="156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kern="1200"/>
            <a:t>Важливо зазначити, що первісних функцій для однієї і тієї ж функції може бути безліч. Це пов'язано з тим, що до будь-якої первісної функції F(x) можна додати довільну константу C і отримати нову первісну функцію F(x) + C.</a:t>
          </a:r>
          <a:endParaRPr lang="en-US" sz="2100" kern="1200"/>
        </a:p>
      </dsp:txBody>
      <dsp:txXfrm>
        <a:off x="103149" y="2724189"/>
        <a:ext cx="5382469" cy="19067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D81CD8-E595-43F9-B9EF-02190F7C18CD}">
      <dsp:nvSpPr>
        <dsp:cNvPr id="0" name=""/>
        <dsp:cNvSpPr/>
      </dsp:nvSpPr>
      <dsp:spPr>
        <a:xfrm>
          <a:off x="0" y="2627"/>
          <a:ext cx="637236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7E0BD8-D7AE-4E1C-A92D-EA683E192E22}">
      <dsp:nvSpPr>
        <dsp:cNvPr id="0" name=""/>
        <dsp:cNvSpPr/>
      </dsp:nvSpPr>
      <dsp:spPr>
        <a:xfrm>
          <a:off x="0" y="2627"/>
          <a:ext cx="6372366" cy="17916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 err="1"/>
            <a:t>Функція</a:t>
          </a:r>
          <a:r>
            <a:rPr lang="ru-RU" sz="2800" b="1" kern="1200" dirty="0"/>
            <a:t>:</a:t>
          </a:r>
          <a:r>
            <a:rPr lang="ru-RU" sz="2800" kern="1200" dirty="0"/>
            <a:t> </a:t>
          </a:r>
          <a:r>
            <a:rPr lang="ru-RU" sz="2800" kern="1200" dirty="0" err="1"/>
            <a:t>Визначений</a:t>
          </a:r>
          <a:r>
            <a:rPr lang="ru-RU" sz="2800" kern="1200" dirty="0"/>
            <a:t> </a:t>
          </a:r>
          <a:r>
            <a:rPr lang="ru-RU" sz="2800" kern="1200" dirty="0" err="1"/>
            <a:t>інтеграл</a:t>
          </a:r>
          <a:r>
            <a:rPr lang="ru-RU" sz="2800" kern="1200" dirty="0"/>
            <a:t> </a:t>
          </a:r>
          <a:r>
            <a:rPr lang="ru-RU" sz="2800" kern="1200" dirty="0" err="1"/>
            <a:t>можна</a:t>
          </a:r>
          <a:r>
            <a:rPr lang="ru-RU" sz="2800" kern="1200" dirty="0"/>
            <a:t> </a:t>
          </a:r>
          <a:r>
            <a:rPr lang="ru-RU" sz="2800" kern="1200" dirty="0" err="1"/>
            <a:t>знаходити</a:t>
          </a:r>
          <a:r>
            <a:rPr lang="ru-RU" sz="2800" kern="1200" dirty="0"/>
            <a:t> для будь-</a:t>
          </a:r>
          <a:r>
            <a:rPr lang="ru-RU" sz="2800" kern="1200" dirty="0" err="1"/>
            <a:t>якої</a:t>
          </a:r>
          <a:r>
            <a:rPr lang="ru-RU" sz="2800" kern="1200" dirty="0"/>
            <a:t> </a:t>
          </a:r>
          <a:r>
            <a:rPr lang="ru-RU" sz="2800" b="1" kern="1200" dirty="0" err="1"/>
            <a:t>неперервної</a:t>
          </a:r>
          <a:r>
            <a:rPr lang="ru-RU" sz="2800" kern="1200" dirty="0"/>
            <a:t> </a:t>
          </a:r>
          <a:r>
            <a:rPr lang="ru-RU" sz="2800" kern="1200" dirty="0" err="1"/>
            <a:t>функції</a:t>
          </a:r>
          <a:r>
            <a:rPr lang="ru-RU" sz="2800" kern="1200" dirty="0"/>
            <a:t> f(x) на </a:t>
          </a:r>
          <a:r>
            <a:rPr lang="ru-RU" sz="2800" kern="1200" dirty="0" err="1"/>
            <a:t>проміжку</a:t>
          </a:r>
          <a:r>
            <a:rPr lang="ru-RU" sz="2800" kern="1200" dirty="0"/>
            <a:t> [a, b].</a:t>
          </a:r>
          <a:endParaRPr lang="en-US" sz="2800" kern="1200" dirty="0"/>
        </a:p>
      </dsp:txBody>
      <dsp:txXfrm>
        <a:off x="0" y="2627"/>
        <a:ext cx="6372366" cy="1791631"/>
      </dsp:txXfrm>
    </dsp:sp>
    <dsp:sp modelId="{1F4DF62E-1D01-456F-B0A7-EE22A23482B2}">
      <dsp:nvSpPr>
        <dsp:cNvPr id="0" name=""/>
        <dsp:cNvSpPr/>
      </dsp:nvSpPr>
      <dsp:spPr>
        <a:xfrm>
          <a:off x="0" y="1794258"/>
          <a:ext cx="6372366" cy="0"/>
        </a:xfrm>
        <a:prstGeom prst="line">
          <a:avLst/>
        </a:prstGeom>
        <a:solidFill>
          <a:schemeClr val="accent2">
            <a:hueOff val="-1482946"/>
            <a:satOff val="5830"/>
            <a:lumOff val="-1569"/>
            <a:alphaOff val="0"/>
          </a:schemeClr>
        </a:solidFill>
        <a:ln w="12700" cap="flat" cmpd="sng" algn="ctr">
          <a:solidFill>
            <a:schemeClr val="accent2">
              <a:hueOff val="-1482946"/>
              <a:satOff val="5830"/>
              <a:lumOff val="-15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9359F4-61D2-4CCC-B028-C3846C8056CC}">
      <dsp:nvSpPr>
        <dsp:cNvPr id="0" name=""/>
        <dsp:cNvSpPr/>
      </dsp:nvSpPr>
      <dsp:spPr>
        <a:xfrm>
          <a:off x="0" y="1794258"/>
          <a:ext cx="6372366" cy="17916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/>
            <a:t>Проміжок:</a:t>
          </a:r>
          <a:r>
            <a:rPr lang="ru-RU" sz="2800" kern="1200"/>
            <a:t> Інтеграл обчислюється на </a:t>
          </a:r>
          <a:r>
            <a:rPr lang="ru-RU" sz="2800" b="1" kern="1200"/>
            <a:t>фіксованому проміжку</a:t>
          </a:r>
          <a:r>
            <a:rPr lang="ru-RU" sz="2800" kern="1200"/>
            <a:t> [a, b]. Цей проміжок називається </a:t>
          </a:r>
          <a:r>
            <a:rPr lang="ru-RU" sz="2800" b="1" kern="1200"/>
            <a:t>проміжком інтегрування</a:t>
          </a:r>
          <a:r>
            <a:rPr lang="ru-RU" sz="2800" kern="1200"/>
            <a:t>.</a:t>
          </a:r>
          <a:endParaRPr lang="en-US" sz="2800" kern="1200"/>
        </a:p>
      </dsp:txBody>
      <dsp:txXfrm>
        <a:off x="0" y="1794258"/>
        <a:ext cx="6372366" cy="1791631"/>
      </dsp:txXfrm>
    </dsp:sp>
    <dsp:sp modelId="{2C768F24-1D7A-4DFD-95DC-C6510026BA78}">
      <dsp:nvSpPr>
        <dsp:cNvPr id="0" name=""/>
        <dsp:cNvSpPr/>
      </dsp:nvSpPr>
      <dsp:spPr>
        <a:xfrm>
          <a:off x="0" y="3585890"/>
          <a:ext cx="6372366" cy="0"/>
        </a:xfrm>
        <a:prstGeom prst="line">
          <a:avLst/>
        </a:prstGeom>
        <a:solidFill>
          <a:schemeClr val="accent2">
            <a:hueOff val="-2965891"/>
            <a:satOff val="11659"/>
            <a:lumOff val="-3137"/>
            <a:alphaOff val="0"/>
          </a:schemeClr>
        </a:solidFill>
        <a:ln w="12700" cap="flat" cmpd="sng" algn="ctr">
          <a:solidFill>
            <a:schemeClr val="accent2">
              <a:hueOff val="-2965891"/>
              <a:satOff val="11659"/>
              <a:lumOff val="-313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3D63AF-AF61-4AB2-AAF2-102A3F025D76}">
      <dsp:nvSpPr>
        <dsp:cNvPr id="0" name=""/>
        <dsp:cNvSpPr/>
      </dsp:nvSpPr>
      <dsp:spPr>
        <a:xfrm>
          <a:off x="0" y="3585890"/>
          <a:ext cx="6372366" cy="17916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/>
            <a:t>Значення:</a:t>
          </a:r>
          <a:r>
            <a:rPr lang="ru-RU" sz="2800" kern="1200"/>
            <a:t> Значення визначеного інтеграла не залежить від вибору змінної інтегрування.</a:t>
          </a:r>
          <a:endParaRPr lang="en-US" sz="2800" kern="1200"/>
        </a:p>
      </dsp:txBody>
      <dsp:txXfrm>
        <a:off x="0" y="3585890"/>
        <a:ext cx="6372366" cy="17916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28808-26D1-4F4B-96F4-F3082078D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008" y="1122362"/>
            <a:ext cx="8816632" cy="357155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E0C639-B0CD-4365-98A9-C1E5FF6CF4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008" y="5521960"/>
            <a:ext cx="8816632" cy="944879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80C52-E6BB-4B27-B5D8-2D33B249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7C649-4A0C-4EF2-8FC1-2BCF0BF9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E03F2-D0FE-49BB-8AEC-E99C4DB2D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4A7CC8F-56A6-423D-B67A-8BA89D3EC911}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4597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994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9F01F-198D-4AAD-B4FB-AD3B44981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8200"/>
            <a:ext cx="9438640" cy="4114800"/>
          </a:xfrm>
        </p:spPr>
        <p:txBody>
          <a:bodyPr anchor="t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BCC2B-311B-4FB6-B3A5-26F68055A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17160"/>
            <a:ext cx="9438640" cy="802640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9CB73D-2D6B-4FA6-89A4-DCC89F80E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0C188-FF43-44C1-A005-679168D5F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D1188-DA27-47B2-8176-31193EEC4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86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B5A25-7E99-42A8-8D6D-648EFE203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501DC-62B7-42BD-A941-D34E92719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65C5C1-4FD4-4958-99A0-BDADECA33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D1B234-5D54-44E5-B41D-B205AAF50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67BCDB-6B96-45D6-B5E9-823A96EBD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239C5F-F16F-4AFD-98D1-FA3BB96AF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3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44C1F-0040-4BBF-81A6-FD2E30637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7978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894A7-1DA1-44C1-8ED0-716279430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824035"/>
            <a:ext cx="4997132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9AB945-31E2-4B60-9076-CBB8F8594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4997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71B3EA-2E84-4B8B-A104-81BD577424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5080" y="1824035"/>
            <a:ext cx="5000308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511AB8-302C-476E-B80A-AA739911E3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5080" y="2505075"/>
            <a:ext cx="500030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B47C29-FE34-4E6E-9921-78C54673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F6B420-A9CE-4BB6-A653-5C3ABC7D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DF8FE-1179-4798-B16D-AF1DFA26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86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66F1A-0A68-4048-808F-CD7A9F3B0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9592"/>
            <a:ext cx="10515600" cy="1573223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ACB3E6-5365-48F5-8D2A-0B002BA35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7D8EE9-4D97-4B2F-8D38-41CB9EE77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2C5952-0A27-4FAB-A3FD-120037876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365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D08427-909D-4679-9192-BC99557A7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8E39A6-1E09-42B5-85B4-7E8B5AB2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938940-01DD-4C97-8649-E01C3B0ED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49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93B3D-D568-40B4-A73A-1C8EA9ABB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1818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86EB3-917A-43B7-85BB-D00B5D2F0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4798" y="987425"/>
            <a:ext cx="5840589" cy="50323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7AC029-3BC1-4637-A7F9-BC786DC26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72360"/>
            <a:ext cx="3691817" cy="349662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90B948-89C5-4AC5-B7A0-17136F5C5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A6C8C5-652F-46CB-BD26-E262B057F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FB50CB-E91F-4B71-81F0-800F2B51A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B69B885-FDB8-4C62-A285-A0CDC49A6B0C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572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F941E-6445-4840-81AE-104EF7A4F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6652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F8B866-E32B-4AE7-AEF3-6974AE3288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86120" y="838200"/>
            <a:ext cx="5603238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ABB7A-E157-499A-B224-C2313181F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67280"/>
            <a:ext cx="3696652" cy="35017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C77283-E2B8-405E-BB6E-9F121140E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21F05-EB94-417F-B19B-96FF3D9EC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7C3C7-B6DB-4064-8E66-9FB770C88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E233FA-220A-423F-907E-5F81526A28A0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749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56D52-667C-4E67-9038-A0BDFD8CC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E72AC-0272-475A-BD25-2AB7AC1DEF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CFBFF2-9ECB-4CDD-87FA-9DD1F87BF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C12B3-DAF5-4BA7-A3A6-D0284716D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171AE-4A11-4035-A072-9AC4053F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600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A52E95-2F50-48D3-B00E-4C259644E7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50174" y="838199"/>
            <a:ext cx="2303626" cy="5338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617C9B-4E02-49C8-B6DF-65ED3C990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38199"/>
            <a:ext cx="7734300" cy="5338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CA10C-AC31-4D80-B78F-08E48CDCB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AB5B7-F312-4BC9-A5D3-72E065D1B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2E489-5442-4698-B6E3-3421A97C2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1F3A7E1-F157-4338-B7F7-9C0A2D60B7FF}"/>
              </a:ext>
            </a:extLst>
          </p:cNvPr>
          <p:cNvCxnSpPr>
            <a:cxnSpLocks/>
          </p:cNvCxnSpPr>
          <p:nvPr/>
        </p:nvCxnSpPr>
        <p:spPr>
          <a:xfrm>
            <a:off x="8811337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0109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6CCBF3A-D7FB-4B97-8FD5-6FFB20CB1E84}" type="datetimeFigureOut">
              <a:rPr lang="en-US" smtClean="0"/>
              <a:t>6/10/2024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995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16" r:id="rId6"/>
    <p:sldLayoutId id="2147483712" r:id="rId7"/>
    <p:sldLayoutId id="2147483713" r:id="rId8"/>
    <p:sldLayoutId id="2147483714" r:id="rId9"/>
    <p:sldLayoutId id="2147483715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71A4A838-9D24-42AD-BFAA-184829F48F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47043" y="2052740"/>
            <a:ext cx="5697901" cy="2880050"/>
          </a:xfrm>
        </p:spPr>
        <p:txBody>
          <a:bodyPr>
            <a:normAutofit/>
          </a:bodyPr>
          <a:lstStyle/>
          <a:p>
            <a:pPr algn="ctr"/>
            <a:r>
              <a:rPr lang="ru-RU">
                <a:ea typeface="+mj-lt"/>
                <a:cs typeface="+mj-lt"/>
              </a:rPr>
              <a:t>Інтеграл та його застосування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96818" y="5200261"/>
            <a:ext cx="5598366" cy="1122784"/>
          </a:xfrm>
        </p:spPr>
        <p:txBody>
          <a:bodyPr anchor="ctr">
            <a:normAutofit/>
          </a:bodyPr>
          <a:lstStyle/>
          <a:p>
            <a:pPr algn="ctr"/>
            <a:endParaRPr lang="ru-RU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2A7FF43-8020-40F2-A76C-BA4E0C55E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013448" y="189999"/>
            <a:ext cx="6147312" cy="716715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7" fmla="*/ 668836 w 5325805"/>
              <a:gd name="connsiteY7" fmla="*/ 5429563 h 5429563"/>
              <a:gd name="connsiteX8" fmla="*/ 0 w 5325805"/>
              <a:gd name="connsiteY8" fmla="*/ 5429563 h 5429563"/>
              <a:gd name="connsiteX9" fmla="*/ 69271 w 5325805"/>
              <a:gd name="connsiteY9" fmla="*/ 69271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7" fmla="*/ 668836 w 5325805"/>
              <a:gd name="connsiteY7" fmla="*/ 5429563 h 5429563"/>
              <a:gd name="connsiteX8" fmla="*/ 0 w 5325805"/>
              <a:gd name="connsiteY8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7" fmla="*/ 668836 w 5325805"/>
              <a:gd name="connsiteY7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6" fmla="*/ 0 w 4656969"/>
              <a:gd name="connsiteY6" fmla="*/ 5429563 h 5429563"/>
              <a:gd name="connsiteX0" fmla="*/ 0 w 4656969"/>
              <a:gd name="connsiteY0" fmla="*/ 0 h 5429563"/>
              <a:gd name="connsiteX1" fmla="*/ 1942188 w 4656969"/>
              <a:gd name="connsiteY1" fmla="*/ 0 h 5429563"/>
              <a:gd name="connsiteX2" fmla="*/ 4656969 w 4656969"/>
              <a:gd name="connsiteY2" fmla="*/ 2714782 h 5429563"/>
              <a:gd name="connsiteX3" fmla="*/ 1942188 w 4656969"/>
              <a:gd name="connsiteY3" fmla="*/ 5429563 h 5429563"/>
              <a:gd name="connsiteX4" fmla="*/ 1273352 w 4656969"/>
              <a:gd name="connsiteY4" fmla="*/ 5429563 h 5429563"/>
              <a:gd name="connsiteX5" fmla="*/ 0 w 4656969"/>
              <a:gd name="connsiteY5" fmla="*/ 5429563 h 5429563"/>
              <a:gd name="connsiteX0" fmla="*/ 0 w 4656969"/>
              <a:gd name="connsiteY0" fmla="*/ 0 h 5429563"/>
              <a:gd name="connsiteX1" fmla="*/ 1942188 w 4656969"/>
              <a:gd name="connsiteY1" fmla="*/ 0 h 5429563"/>
              <a:gd name="connsiteX2" fmla="*/ 4656969 w 4656969"/>
              <a:gd name="connsiteY2" fmla="*/ 2714782 h 5429563"/>
              <a:gd name="connsiteX3" fmla="*/ 1942188 w 4656969"/>
              <a:gd name="connsiteY3" fmla="*/ 5429563 h 5429563"/>
              <a:gd name="connsiteX4" fmla="*/ 0 w 465696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56969" h="5429563">
                <a:moveTo>
                  <a:pt x="0" y="0"/>
                </a:moveTo>
                <a:lnTo>
                  <a:pt x="1942188" y="0"/>
                </a:lnTo>
                <a:cubicBezTo>
                  <a:pt x="3441520" y="0"/>
                  <a:pt x="4656969" y="1215450"/>
                  <a:pt x="4656969" y="2714782"/>
                </a:cubicBezTo>
                <a:cubicBezTo>
                  <a:pt x="4656969" y="4214114"/>
                  <a:pt x="3441520" y="5429563"/>
                  <a:pt x="194218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518037-902F-4158-A488-74F1F967EA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A3C345-C455-7C16-FD15-573255023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4793" y="315534"/>
            <a:ext cx="9937019" cy="1081822"/>
          </a:xfrm>
        </p:spPr>
        <p:txBody>
          <a:bodyPr>
            <a:normAutofit/>
          </a:bodyPr>
          <a:lstStyle/>
          <a:p>
            <a:pPr algn="ctr"/>
            <a:r>
              <a:rPr lang="ru-RU" b="1">
                <a:ea typeface="+mj-lt"/>
                <a:cs typeface="+mj-lt"/>
              </a:rPr>
              <a:t>Мета уроку</a:t>
            </a:r>
            <a:endParaRPr lang="ru-RU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16026" y="17145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E5E71149-CE3C-5EAD-AE5F-3C58B9F0D1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9381426"/>
              </p:ext>
            </p:extLst>
          </p:nvPr>
        </p:nvGraphicFramePr>
        <p:xfrm>
          <a:off x="838200" y="2182969"/>
          <a:ext cx="10515600" cy="399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546280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311CC1D-43CD-4F3D-9C43-B8D364FAC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71FE7C-8F1D-4055-A3C7-1F5E799DF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977" y="838200"/>
            <a:ext cx="3098583" cy="5181600"/>
          </a:xfrm>
        </p:spPr>
        <p:txBody>
          <a:bodyPr anchor="t">
            <a:normAutofit/>
          </a:bodyPr>
          <a:lstStyle/>
          <a:p>
            <a:r>
              <a:rPr lang="ru-RU" sz="3600">
                <a:ea typeface="+mj-lt"/>
                <a:cs typeface="+mj-lt"/>
              </a:rPr>
              <a:t>Обладнання</a:t>
            </a:r>
            <a:endParaRPr lang="ru-RU" sz="36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20970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F558F06A-B46C-654F-4153-16303C63C0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3639148"/>
              </p:ext>
            </p:extLst>
          </p:nvPr>
        </p:nvGraphicFramePr>
        <p:xfrm>
          <a:off x="4981434" y="792051"/>
          <a:ext cx="6372366" cy="5380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6527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9372631-E04E-4BD9-A3CC-25F69FA35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EEA078-9F23-5937-6A97-B8BE1F59A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420" y="838200"/>
            <a:ext cx="3840226" cy="5334000"/>
          </a:xfrm>
        </p:spPr>
        <p:txBody>
          <a:bodyPr>
            <a:normAutofit/>
          </a:bodyPr>
          <a:lstStyle/>
          <a:p>
            <a:r>
              <a:rPr lang="ru-RU" sz="4100" err="1">
                <a:ea typeface="+mj-lt"/>
                <a:cs typeface="+mj-lt"/>
              </a:rPr>
              <a:t>Введення</a:t>
            </a:r>
            <a:r>
              <a:rPr lang="ru-RU" sz="4100">
                <a:ea typeface="+mj-lt"/>
                <a:cs typeface="+mj-lt"/>
              </a:rPr>
              <a:t> </a:t>
            </a:r>
            <a:r>
              <a:rPr lang="ru-RU" sz="4100" err="1">
                <a:ea typeface="+mj-lt"/>
                <a:cs typeface="+mj-lt"/>
              </a:rPr>
              <a:t>поняття</a:t>
            </a:r>
            <a:r>
              <a:rPr lang="ru-RU" sz="4100">
                <a:ea typeface="+mj-lt"/>
                <a:cs typeface="+mj-lt"/>
              </a:rPr>
              <a:t> </a:t>
            </a:r>
            <a:r>
              <a:rPr lang="ru-RU" sz="4100" err="1">
                <a:ea typeface="+mj-lt"/>
                <a:cs typeface="+mj-lt"/>
              </a:rPr>
              <a:t>невизначеного</a:t>
            </a:r>
            <a:r>
              <a:rPr lang="ru-RU" sz="4100">
                <a:ea typeface="+mj-lt"/>
                <a:cs typeface="+mj-lt"/>
              </a:rPr>
              <a:t> </a:t>
            </a:r>
            <a:r>
              <a:rPr lang="ru-RU" sz="4100" err="1">
                <a:ea typeface="+mj-lt"/>
                <a:cs typeface="+mj-lt"/>
              </a:rPr>
              <a:t>інтеграла</a:t>
            </a:r>
            <a:r>
              <a:rPr lang="ru-RU" sz="4100">
                <a:ea typeface="+mj-lt"/>
                <a:cs typeface="+mj-lt"/>
              </a:rPr>
              <a:t>.</a:t>
            </a:r>
            <a:endParaRPr lang="ru-RU" sz="41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01620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86EC8680-BE8E-9C68-C4AD-E7D5384DC1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294588"/>
              </p:ext>
            </p:extLst>
          </p:nvPr>
        </p:nvGraphicFramePr>
        <p:xfrm>
          <a:off x="5814812" y="838200"/>
          <a:ext cx="5588767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01157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854FB4-497A-4904-92CC-4C2786A1E1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E30032-A468-B656-3CF3-73B14B287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9"/>
            <a:ext cx="5158739" cy="1635442"/>
          </a:xfrm>
        </p:spPr>
        <p:txBody>
          <a:bodyPr>
            <a:normAutofit/>
          </a:bodyPr>
          <a:lstStyle/>
          <a:p>
            <a:r>
              <a:rPr lang="ru-RU" dirty="0" err="1">
                <a:ea typeface="+mj-lt"/>
                <a:cs typeface="+mj-lt"/>
              </a:rPr>
              <a:t>Невизначений</a:t>
            </a:r>
            <a:r>
              <a:rPr lang="ru-RU" dirty="0">
                <a:ea typeface="+mj-lt"/>
                <a:cs typeface="+mj-lt"/>
              </a:rPr>
              <a:t> </a:t>
            </a:r>
            <a:r>
              <a:rPr lang="ru-RU" dirty="0" err="1">
                <a:ea typeface="+mj-lt"/>
                <a:cs typeface="+mj-lt"/>
              </a:rPr>
              <a:t>інтеграл</a:t>
            </a:r>
            <a:endParaRPr lang="ru-RU" dirty="0" err="1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865EB5-D5D2-23A9-39C1-3A7B2F317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672370"/>
            <a:ext cx="5053928" cy="35045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dirty="0" err="1">
                <a:ea typeface="+mn-lt"/>
                <a:cs typeface="+mn-lt"/>
              </a:rPr>
              <a:t>Невизначеним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інтегралом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від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функції</a:t>
            </a:r>
            <a:r>
              <a:rPr lang="ru-RU" dirty="0">
                <a:ea typeface="+mn-lt"/>
                <a:cs typeface="+mn-lt"/>
              </a:rPr>
              <a:t> f(x) на </a:t>
            </a:r>
            <a:r>
              <a:rPr lang="ru-RU" dirty="0" err="1">
                <a:ea typeface="+mn-lt"/>
                <a:cs typeface="+mn-lt"/>
              </a:rPr>
              <a:t>проміжку</a:t>
            </a:r>
            <a:r>
              <a:rPr lang="ru-RU" dirty="0">
                <a:ea typeface="+mn-lt"/>
                <a:cs typeface="+mn-lt"/>
              </a:rPr>
              <a:t> (a, b) </a:t>
            </a:r>
            <a:r>
              <a:rPr lang="ru-RU" dirty="0" err="1">
                <a:ea typeface="+mn-lt"/>
                <a:cs typeface="+mn-lt"/>
              </a:rPr>
              <a:t>називається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сукупність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всіх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її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первісних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функцій</a:t>
            </a:r>
            <a:r>
              <a:rPr lang="ru-RU" dirty="0">
                <a:ea typeface="+mn-lt"/>
                <a:cs typeface="+mn-lt"/>
              </a:rPr>
              <a:t> F(x) + C, де C - </a:t>
            </a:r>
            <a:r>
              <a:rPr lang="ru-RU" dirty="0" err="1">
                <a:ea typeface="+mn-lt"/>
                <a:cs typeface="+mn-lt"/>
              </a:rPr>
              <a:t>довільна</a:t>
            </a:r>
            <a:r>
              <a:rPr lang="ru-RU" dirty="0">
                <a:ea typeface="+mn-lt"/>
                <a:cs typeface="+mn-lt"/>
              </a:rPr>
              <a:t> константа.</a:t>
            </a:r>
            <a:endParaRPr lang="ru-RU" dirty="0"/>
          </a:p>
          <a:p>
            <a:r>
              <a:rPr lang="ru-RU" dirty="0" err="1">
                <a:ea typeface="+mn-lt"/>
                <a:cs typeface="+mn-lt"/>
              </a:rPr>
              <a:t>Невизначений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інтеграл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позначається</a:t>
            </a:r>
            <a:r>
              <a:rPr lang="ru-RU" dirty="0">
                <a:ea typeface="+mn-lt"/>
                <a:cs typeface="+mn-lt"/>
              </a:rPr>
              <a:t> символом ∫f(x) </a:t>
            </a:r>
            <a:r>
              <a:rPr lang="ru-RU" dirty="0" err="1">
                <a:ea typeface="+mn-lt"/>
                <a:cs typeface="+mn-lt"/>
              </a:rPr>
              <a:t>dx</a:t>
            </a:r>
            <a:r>
              <a:rPr lang="ru-RU" dirty="0">
                <a:ea typeface="+mn-lt"/>
                <a:cs typeface="+mn-lt"/>
              </a:rPr>
              <a:t>.</a:t>
            </a:r>
            <a:endParaRPr lang="ru-RU" dirty="0"/>
          </a:p>
          <a:p>
            <a:endParaRPr lang="ru-R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F883E84-3640-43A5-9526-442521C03A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4654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 descr="Первісна та невизначений інтеграл — урок. Алгебра, 11 клас.">
            <a:extLst>
              <a:ext uri="{FF2B5EF4-FFF2-40B4-BE49-F238E27FC236}">
                <a16:creationId xmlns:a16="http://schemas.microsoft.com/office/drawing/2014/main" id="{98E67E43-7DAA-6D75-BEA3-5D39339B4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6605" y="1370158"/>
            <a:ext cx="4663886" cy="4544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0856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A7CC8F-56A6-423D-B67A-8BA89D3EC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B7CDD370-7658-4BC6-8CD3-B51A7121A2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76E5D4-4F85-66C7-B771-294C6FB18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0144" y="1242061"/>
            <a:ext cx="3680458" cy="26136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/>
              <a:t>Властивості невизначеного інтеграла</a:t>
            </a:r>
          </a:p>
        </p:txBody>
      </p:sp>
      <p:pic>
        <p:nvPicPr>
          <p:cNvPr id="4" name="Объект 3" descr="Изображение выглядит как текст, Шрифт, рукописный текст, доска&#10;&#10;Автоматически созданное описание">
            <a:extLst>
              <a:ext uri="{FF2B5EF4-FFF2-40B4-BE49-F238E27FC236}">
                <a16:creationId xmlns:a16="http://schemas.microsoft.com/office/drawing/2014/main" id="{86E22384-A973-ECBD-209C-5BEE6DCD52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557" r="-134"/>
          <a:stretch/>
        </p:blipFill>
        <p:spPr>
          <a:xfrm>
            <a:off x="838201" y="1348558"/>
            <a:ext cx="5478780" cy="4160884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C2FFC94-1F80-402F-B7DE-3E407ADB1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4874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3285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821AC-4C32-4DD9-BC6E-2F3BE06D8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5908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кутник: округлені кути 3">
            <a:extLst>
              <a:ext uri="{FF2B5EF4-FFF2-40B4-BE49-F238E27FC236}">
                <a16:creationId xmlns:a16="http://schemas.microsoft.com/office/drawing/2014/main" id="{DE919E18-CEBB-4549-86FA-24AA40445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271" y="292936"/>
            <a:ext cx="2197434" cy="392864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№1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2">
                <a:extLst>
                  <a:ext uri="{FF2B5EF4-FFF2-40B4-BE49-F238E27FC236}">
                    <a16:creationId xmlns:a16="http://schemas.microsoft.com/office/drawing/2014/main" id="{57C7505F-07FD-4EB5-97A6-369267203C0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5769" y="822383"/>
                <a:ext cx="10273297" cy="939800"/>
              </a:xfrm>
              <a:prstGeom prst="rect">
                <a:avLst/>
              </a:prstGeom>
            </p:spPr>
            <p:txBody>
              <a:bodyPr vert="horz" wrap="square" lIns="91440" tIns="45720" rIns="91440" bIns="45720" numCol="1" rtlCol="0" anchor="b" anchorCtr="0" compatLnSpc="1">
                <a:prstTxWarp prst="textNoShape">
                  <a:avLst/>
                </a:prstTxWarp>
                <a:normAutofit fontScale="975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>
                  <a:defRPr/>
                </a:pPr>
                <a:r>
                  <a:rPr lang="uk-UA" sz="2800" b="1" dirty="0"/>
                  <a:t>Дано: </a:t>
                </a:r>
                <a14:m>
                  <m:oMath xmlns:m="http://schemas.openxmlformats.org/officeDocument/2006/math">
                    <m:nary>
                      <m:naryPr>
                        <m:subHide m:val="on"/>
                        <m:supHide m:val="on"/>
                        <m:ctrlPr>
                          <a:rPr lang="ru-UA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ctrlP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+3</m:t>
                            </m:r>
                            <m:sSup>
                              <m:sSupPr>
                                <m:ctrlP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  <m:r>
                          <a:rPr lang="ru-UA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𝑑𝑥</m:t>
                        </m:r>
                        <m:r>
                          <a:rPr lang="uk-UA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обчислити інтеграл</m:t>
                        </m:r>
                      </m:e>
                    </m:nary>
                  </m:oMath>
                </a14:m>
                <a:endParaRPr lang="ru-RU" altLang="ru-UA" sz="2800" dirty="0"/>
              </a:p>
            </p:txBody>
          </p:sp>
        </mc:Choice>
        <mc:Fallback>
          <p:sp>
            <p:nvSpPr>
              <p:cNvPr id="9" name="Rectangle 2">
                <a:extLst>
                  <a:ext uri="{FF2B5EF4-FFF2-40B4-BE49-F238E27FC236}">
                    <a16:creationId xmlns:a16="http://schemas.microsoft.com/office/drawing/2014/main" id="{57C7505F-07FD-4EB5-97A6-369267203C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5769" y="822383"/>
                <a:ext cx="10273297" cy="939800"/>
              </a:xfrm>
              <a:prstGeom prst="rect">
                <a:avLst/>
              </a:prstGeom>
              <a:blipFill>
                <a:blip r:embed="rId2"/>
                <a:stretch>
                  <a:fillRect l="-1128" b="-11039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3">
            <a:extLst>
              <a:ext uri="{FF2B5EF4-FFF2-40B4-BE49-F238E27FC236}">
                <a16:creationId xmlns:a16="http://schemas.microsoft.com/office/drawing/2014/main" id="{B282C54A-41EF-4E5B-8CCE-C2CD80385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624" y="2605839"/>
            <a:ext cx="8928670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4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b="1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 </a:t>
            </a:r>
            <a:r>
              <a:rPr lang="uk-UA" altLang="ru-RU" dirty="0"/>
              <a:t>Так як під знаком інтегралу знаходиться сума чотирьох доданків, то розкладуємо інтеграл на суму чотирьох інтегралів: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Object 4">
                <a:extLst>
                  <a:ext uri="{FF2B5EF4-FFF2-40B4-BE49-F238E27FC236}">
                    <a16:creationId xmlns:a16="http://schemas.microsoft.com/office/drawing/2014/main" id="{79AFF7BC-6511-4B8F-A109-066A66B5A211}"/>
                  </a:ext>
                </a:extLst>
              </p:cNvPr>
              <p:cNvSpPr txBox="1"/>
              <p:nvPr/>
            </p:nvSpPr>
            <p:spPr bwMode="auto">
              <a:xfrm>
                <a:off x="1163638" y="3640138"/>
                <a:ext cx="7561262" cy="189071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e>
                          </m:d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nary>
                            <m:naryPr>
                              <m:subHide m:val="on"/>
                              <m:supHide m:val="on"/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𝑑𝑥</m:t>
                              </m:r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+3</m:t>
                              </m:r>
                              <m:nary>
                                <m:naryPr>
                                  <m:subHide m:val="on"/>
                                  <m:supHide m:val="on"/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sSup>
                                    <m:sSupPr>
                                      <m:ctrlP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𝑑𝑥</m:t>
                                  </m:r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nary>
                                    <m:naryPr>
                                      <m:subHide m:val="on"/>
                                      <m:supHide m:val="on"/>
                                      <m:ctrlP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𝑥𝑑𝑥</m:t>
                                      </m:r>
                                      <m: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nary>
                                        <m:naryPr>
                                          <m:subHide m:val="on"/>
                                          <m:supHide m:val="on"/>
                                          <m:ctrlPr>
                                            <a:rPr lang="ru-UA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naryPr>
                                        <m:sub/>
                                        <m:sup/>
                                        <m:e>
                                          <m:r>
                                            <a:rPr lang="ru-UA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𝑑𝑥</m:t>
                                          </m:r>
                                          <m:r>
                                            <a:rPr lang="ru-UA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=</m:t>
                                          </m:r>
                                        </m:e>
                                      </m:nary>
                                    </m:e>
                                  </m:nary>
                                </m:e>
                              </m:nary>
                            </m:e>
                          </m:nary>
                        </m:e>
                      </m:nary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</m:oMath>
                    <m:oMath xmlns:m="http://schemas.openxmlformats.org/officeDocument/2006/math"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+3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ru-UA" dirty="0"/>
              </a:p>
            </p:txBody>
          </p:sp>
        </mc:Choice>
        <mc:Fallback>
          <p:sp>
            <p:nvSpPr>
              <p:cNvPr id="12" name="Object 4">
                <a:extLst>
                  <a:ext uri="{FF2B5EF4-FFF2-40B4-BE49-F238E27FC236}">
                    <a16:creationId xmlns:a16="http://schemas.microsoft.com/office/drawing/2014/main" id="{79AFF7BC-6511-4B8F-A109-066A66B5A2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163638" y="3640138"/>
                <a:ext cx="7561262" cy="189071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9EA091A-99EE-4C94-B5D8-1510BE6A2012}"/>
                  </a:ext>
                </a:extLst>
              </p:cNvPr>
              <p:cNvSpPr txBox="1"/>
              <p:nvPr/>
            </p:nvSpPr>
            <p:spPr>
              <a:xfrm>
                <a:off x="199103" y="6179992"/>
                <a:ext cx="6745436" cy="5724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ru-UA" sz="20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+3</m:t>
                            </m:r>
                            <m:sSup>
                              <m:sSupPr>
                                <m:ctrlP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+1</m:t>
                            </m:r>
                          </m:e>
                        </m:d>
                      </m:e>
                    </m:nary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𝑑𝑥</m:t>
                    </m:r>
                    <m:r>
                      <a:rPr lang="uk-UA" sz="20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+3</m:t>
                    </m:r>
                    <m:f>
                      <m:f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9EA091A-99EE-4C94-B5D8-1510BE6A201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03" y="6179992"/>
                <a:ext cx="6745436" cy="572401"/>
              </a:xfrm>
              <a:prstGeom prst="rect">
                <a:avLst/>
              </a:prstGeom>
              <a:blipFill>
                <a:blip r:embed="rId4"/>
                <a:stretch>
                  <a:fillRect l="-995" b="-6383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1442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1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821AC-4C32-4DD9-BC6E-2F3BE06D8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5908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кутник: округлені кути 3">
            <a:extLst>
              <a:ext uri="{FF2B5EF4-FFF2-40B4-BE49-F238E27FC236}">
                <a16:creationId xmlns:a16="http://schemas.microsoft.com/office/drawing/2014/main" id="{171D2E71-2F1A-41D7-9000-54A08B84F515}"/>
              </a:ext>
            </a:extLst>
          </p:cNvPr>
          <p:cNvSpPr txBox="1">
            <a:spLocks/>
          </p:cNvSpPr>
          <p:nvPr/>
        </p:nvSpPr>
        <p:spPr>
          <a:xfrm>
            <a:off x="738271" y="292936"/>
            <a:ext cx="2197434" cy="392864"/>
          </a:xfrm>
          <a:prstGeom prst="roundRect">
            <a:avLst/>
          </a:prstGeom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2">
                <a:extLst>
                  <a:ext uri="{FF2B5EF4-FFF2-40B4-BE49-F238E27FC236}">
                    <a16:creationId xmlns:a16="http://schemas.microsoft.com/office/drawing/2014/main" id="{DD0AB0F3-B791-451D-ADA2-C34F3ECD810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5769" y="822383"/>
                <a:ext cx="10273297" cy="939800"/>
              </a:xfrm>
              <a:prstGeom prst="rect">
                <a:avLst/>
              </a:prstGeom>
            </p:spPr>
            <p:txBody>
              <a:bodyPr vert="horz" wrap="square" lIns="91440" tIns="45720" rIns="91440" bIns="45720" numCol="1" rtlCol="0" anchor="b" anchorCtr="0" compatLnSpc="1">
                <a:prstTxWarp prst="textNoShape">
                  <a:avLst/>
                </a:prstTxWarp>
                <a:normAutofit fontScale="975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>
                  <a:defRPr/>
                </a:pPr>
                <a:r>
                  <a:rPr lang="uk-UA" sz="2800" b="1" dirty="0"/>
                  <a:t>Дано: </a:t>
                </a:r>
                <a14:m>
                  <m:oMath xmlns:m="http://schemas.openxmlformats.org/officeDocument/2006/math">
                    <m:nary>
                      <m:naryPr>
                        <m:subHide m:val="on"/>
                        <m:supHide m:val="on"/>
                        <m:ctrlPr>
                          <a:rPr lang="ru-UA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ctrlP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  <m:sSup>
                              <m:sSupPr>
                                <m:ctrlP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sup>
                            </m:sSup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+2</m:t>
                            </m:r>
                            <m:sSup>
                              <m:sSupPr>
                                <m:ctrlP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8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+4</m:t>
                            </m:r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UA" sz="28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+5</m:t>
                            </m:r>
                          </m:e>
                        </m:d>
                        <m:r>
                          <a:rPr lang="ru-UA" sz="28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𝑑𝑥</m:t>
                        </m:r>
                        <m:r>
                          <a:rPr lang="uk-UA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 обчислити інтеграл</m:t>
                        </m:r>
                      </m:e>
                    </m:nary>
                  </m:oMath>
                </a14:m>
                <a:endParaRPr lang="ru-RU" altLang="ru-UA" sz="2800" dirty="0"/>
              </a:p>
            </p:txBody>
          </p:sp>
        </mc:Choice>
        <mc:Fallback>
          <p:sp>
            <p:nvSpPr>
              <p:cNvPr id="7" name="Rectangle 2">
                <a:extLst>
                  <a:ext uri="{FF2B5EF4-FFF2-40B4-BE49-F238E27FC236}">
                    <a16:creationId xmlns:a16="http://schemas.microsoft.com/office/drawing/2014/main" id="{DD0AB0F3-B791-451D-ADA2-C34F3ECD81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5769" y="822383"/>
                <a:ext cx="10273297" cy="939800"/>
              </a:xfrm>
              <a:prstGeom prst="rect">
                <a:avLst/>
              </a:prstGeom>
              <a:blipFill>
                <a:blip r:embed="rId2"/>
                <a:stretch>
                  <a:fillRect l="-1128" b="-11039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3">
            <a:extLst>
              <a:ext uri="{FF2B5EF4-FFF2-40B4-BE49-F238E27FC236}">
                <a16:creationId xmlns:a16="http://schemas.microsoft.com/office/drawing/2014/main" id="{3C13FB77-1C06-4A27-875F-C027910B07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624" y="2605839"/>
            <a:ext cx="8928670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4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b="1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 </a:t>
            </a:r>
            <a:r>
              <a:rPr lang="uk-UA" altLang="ru-RU" dirty="0"/>
              <a:t>Так як під знаком інтегралу знаходиться сума чотирьох доданків, то розкладуємо інтеграл на суму чотирьох інтегралів: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Object 4">
                <a:extLst>
                  <a:ext uri="{FF2B5EF4-FFF2-40B4-BE49-F238E27FC236}">
                    <a16:creationId xmlns:a16="http://schemas.microsoft.com/office/drawing/2014/main" id="{0EFAC77C-9276-4AE8-A6FF-4AA2920EF28B}"/>
                  </a:ext>
                </a:extLst>
              </p:cNvPr>
              <p:cNvSpPr txBox="1"/>
              <p:nvPr/>
            </p:nvSpPr>
            <p:spPr bwMode="auto">
              <a:xfrm>
                <a:off x="480624" y="3550138"/>
                <a:ext cx="11291111" cy="9175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ru-UA" sz="140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  <m:sSup>
                                <m:sSupPr>
                                  <m:ctrlP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+2</m:t>
                              </m:r>
                              <m:sSup>
                                <m:sSupPr>
                                  <m:ctrlP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p>
                              </m:sSup>
                              <m: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+4</m:t>
                              </m:r>
                              <m: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+5</m:t>
                              </m:r>
                            </m:e>
                          </m:d>
                          <m:r>
                            <a:rPr lang="ru-UA" sz="1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ru-UA" sz="1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=5</m:t>
                          </m:r>
                          <m:nary>
                            <m:naryPr>
                              <m:subHide m:val="on"/>
                              <m:supHide m:val="on"/>
                              <m:ctrlP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p>
                                <m:sSupPr>
                                  <m:ctrlP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𝑑𝑥</m:t>
                              </m:r>
                              <m:r>
                                <a:rPr lang="ru-UA" sz="1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+2</m:t>
                              </m:r>
                              <m:nary>
                                <m:naryPr>
                                  <m:subHide m:val="on"/>
                                  <m:supHide m:val="on"/>
                                  <m:ctrlP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/>
                                <m:sup/>
                                <m:e>
                                  <m:sSup>
                                    <m:sSupPr>
                                      <m:ctrlPr>
                                        <a:rPr lang="ru-UA" sz="1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ru-UA" sz="1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ru-UA" sz="1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𝑑𝑥</m:t>
                                  </m:r>
                                  <m:r>
                                    <a:rPr lang="ru-UA" sz="1400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+4</m:t>
                                  </m:r>
                                  <m:nary>
                                    <m:naryPr>
                                      <m:subHide m:val="on"/>
                                      <m:supHide m:val="on"/>
                                      <m:ctrlPr>
                                        <a:rPr lang="ru-UA" sz="1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naryPr>
                                    <m:sub/>
                                    <m:sup/>
                                    <m:e>
                                      <m:r>
                                        <a:rPr lang="ru-UA" sz="1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𝑥𝑑𝑥</m:t>
                                      </m:r>
                                      <m:r>
                                        <a:rPr lang="ru-UA" sz="1400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+5</m:t>
                                      </m:r>
                                      <m:nary>
                                        <m:naryPr>
                                          <m:subHide m:val="on"/>
                                          <m:supHide m:val="on"/>
                                          <m:ctrlP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naryPr>
                                        <m:sub/>
                                        <m:sup/>
                                        <m:e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𝑑𝑥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=5⋅</m:t>
                                          </m:r>
                                          <m:f>
                                            <m:fPr>
                                              <m:ctrlP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sSup>
                                                <m:sSupPr>
                                                  <m:ctrlP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pPr>
                                                <m:e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  <m:sup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5</m:t>
                                                  </m:r>
                                                </m:sup>
                                              </m:sSup>
                                            </m:num>
                                            <m:den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5</m:t>
                                              </m:r>
                                            </m:den>
                                          </m:f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+2⋅</m:t>
                                          </m:r>
                                          <m:f>
                                            <m:fPr>
                                              <m:ctrlP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sSup>
                                                <m:sSupPr>
                                                  <m:ctrlP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pPr>
                                                <m:e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  <m:sup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4</m:t>
                                                  </m:r>
                                                </m:sup>
                                              </m:sSup>
                                            </m:num>
                                            <m:den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4</m:t>
                                              </m:r>
                                            </m:den>
                                          </m:f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+4⋅</m:t>
                                          </m:r>
                                          <m:f>
                                            <m:fPr>
                                              <m:ctrlP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sSup>
                                                <m:sSupPr>
                                                  <m:ctrlP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pPr>
                                                <m:e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  <m:sup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2</m:t>
                                                  </m:r>
                                                </m:sup>
                                              </m:sSup>
                                            </m:num>
                                            <m:den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2</m:t>
                                              </m:r>
                                            </m:den>
                                          </m:f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+5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𝐶</m:t>
                                          </m:r>
                                          <m:r>
                                            <m:rPr>
                                              <m:nor/>
                                            </m:rPr>
                                            <a:rPr lang="ru-UA" sz="1400" dirty="0"/>
                                            <m:t> </m:t>
                                          </m:r>
                                          <m:r>
                                            <m:rPr>
                                              <m:nor/>
                                            </m:rPr>
                                            <a:rPr lang="uk-UA" sz="1400" b="0" i="0" dirty="0" smtClean="0"/>
                                            <m:t>=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=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х</m:t>
                                              </m:r>
                                            </m:e>
                                            <m:sup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5</m:t>
                                              </m:r>
                                            </m:sup>
                                          </m:sSup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</m:t>
                                          </m:r>
                                          <m:f>
                                            <m:fPr>
                                              <m:ctrlP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sSup>
                                                <m:sSupPr>
                                                  <m:ctrlP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sSupPr>
                                                <m:e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𝑥</m:t>
                                                  </m:r>
                                                </m:e>
                                                <m:sup>
                                                  <m:r>
                                                    <a:rPr lang="ru-UA" sz="1400" i="1">
                                                      <a:solidFill>
                                                        <a:srgbClr val="000000"/>
                                                      </a:solidFill>
                                                      <a:latin typeface="Cambria Math" panose="02040503050406030204" pitchFamily="18" charset="0"/>
                                                    </a:rPr>
                                                    <m:t>4</m:t>
                                                  </m:r>
                                                </m:sup>
                                              </m:sSup>
                                            </m:num>
                                            <m:den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2</m:t>
                                              </m:r>
                                            </m:den>
                                          </m:f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pPr>
                                            <m:e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х</m:t>
                                              </m:r>
                                            </m:e>
                                            <m:sup>
                                              <m:r>
                                                <a:rPr lang="ru-UA" sz="1400" i="1">
                                                  <a:solidFill>
                                                    <a:srgbClr val="000000"/>
                                                  </a:solidFill>
                                                  <a:latin typeface="Cambria Math" panose="02040503050406030204" pitchFamily="18" charset="0"/>
                                                </a:rPr>
                                                <m:t>2</m:t>
                                              </m:r>
                                            </m:sup>
                                          </m:sSup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+5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+</m:t>
                                          </m:r>
                                          <m:r>
                                            <a:rPr lang="ru-UA" sz="1400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𝐶</m:t>
                                          </m:r>
                                          <m:r>
                                            <m:rPr>
                                              <m:nor/>
                                            </m:rPr>
                                            <a:rPr lang="ru-UA" sz="1400" dirty="0"/>
                                            <m:t> </m:t>
                                          </m:r>
                                        </m:e>
                                      </m:nary>
                                    </m:e>
                                  </m:nary>
                                </m:e>
                              </m:nary>
                            </m:e>
                          </m:nary>
                        </m:e>
                      </m:nary>
                    </m:oMath>
                  </m:oMathPara>
                </a14:m>
                <a:endParaRPr lang="ru-UA" sz="1400" dirty="0"/>
              </a:p>
            </p:txBody>
          </p:sp>
        </mc:Choice>
        <mc:Fallback>
          <p:sp>
            <p:nvSpPr>
              <p:cNvPr id="12" name="Object 4">
                <a:extLst>
                  <a:ext uri="{FF2B5EF4-FFF2-40B4-BE49-F238E27FC236}">
                    <a16:creationId xmlns:a16="http://schemas.microsoft.com/office/drawing/2014/main" id="{0EFAC77C-9276-4AE8-A6FF-4AA2920EF2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0624" y="3550138"/>
                <a:ext cx="11291111" cy="9175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E3FEC24-3240-46F3-92A4-4E02AD0893FE}"/>
                  </a:ext>
                </a:extLst>
              </p:cNvPr>
              <p:cNvSpPr txBox="1"/>
              <p:nvPr/>
            </p:nvSpPr>
            <p:spPr>
              <a:xfrm>
                <a:off x="199103" y="6179992"/>
                <a:ext cx="6994607" cy="5695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ru-UA" sz="20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5</m:t>
                            </m:r>
                            <m:sSup>
                              <m:sSupPr>
                                <m:ctrlP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4</m:t>
                                </m:r>
                              </m:sup>
                            </m:s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+2</m:t>
                            </m:r>
                            <m:sSup>
                              <m:sSupPr>
                                <m:ctrlP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+4</m:t>
                            </m:r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+5</m:t>
                            </m:r>
                          </m:e>
                        </m:d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  <m:r>
                      <a:rPr lang="uk-UA" sz="20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х</m:t>
                        </m:r>
                      </m:e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</m:num>
                      <m:den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х</m:t>
                        </m:r>
                      </m:e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+5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BE3FEC24-3240-46F3-92A4-4E02AD0893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03" y="6179992"/>
                <a:ext cx="6994607" cy="569580"/>
              </a:xfrm>
              <a:prstGeom prst="rect">
                <a:avLst/>
              </a:prstGeom>
              <a:blipFill>
                <a:blip r:embed="rId4"/>
                <a:stretch>
                  <a:fillRect l="-959" b="-7527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854965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1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821AC-4C32-4DD9-BC6E-2F3BE06D8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5908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4E37CF9D-2C8B-4C05-86FE-06BA52F6AC24}"/>
              </a:ext>
            </a:extLst>
          </p:cNvPr>
          <p:cNvSpPr txBox="1">
            <a:spLocks/>
          </p:cNvSpPr>
          <p:nvPr/>
        </p:nvSpPr>
        <p:spPr>
          <a:xfrm>
            <a:off x="738271" y="292936"/>
            <a:ext cx="2197434" cy="392864"/>
          </a:xfrm>
          <a:prstGeom prst="roundRect">
            <a:avLst/>
          </a:prstGeom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№3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/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uk-UA" b="1" dirty="0" smtClean="0"/>
                        <m:t>Дано:</m:t>
                      </m:r>
                      <m:nary>
                        <m:naryPr>
                          <m:subHide m:val="on"/>
                          <m:supHide m:val="on"/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е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х</m:t>
                                  </m:r>
                                </m:sup>
                              </m:s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  <m:func>
                                <m:func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ru-UA" i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func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+8</m:t>
                              </m:r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−9</m:t>
                              </m:r>
                            </m:e>
                          </m:d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  <m:r>
                        <a:rPr lang="uk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обчислити інтеграл</m:t>
                      </m:r>
                    </m:oMath>
                  </m:oMathPara>
                </a14:m>
                <a:endParaRPr lang="ru-UA" dirty="0"/>
              </a:p>
            </p:txBody>
          </p:sp>
        </mc:Choice>
        <mc:Fallback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3">
            <a:extLst>
              <a:ext uri="{FF2B5EF4-FFF2-40B4-BE49-F238E27FC236}">
                <a16:creationId xmlns:a16="http://schemas.microsoft.com/office/drawing/2014/main" id="{AC66DA8D-9725-401B-B278-027D7F2E2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076" y="2679482"/>
            <a:ext cx="8928670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4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b="1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 </a:t>
            </a:r>
            <a:r>
              <a:rPr lang="uk-UA" altLang="ru-RU" dirty="0"/>
              <a:t>Так як під знаком інтегралу знаходиться сума чотирьох доданків, то розкладуємо інтеграл на суму чотирьох інтегралів: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ADEAC9F-E04F-4821-A163-1F7E898A8EF0}"/>
                  </a:ext>
                </a:extLst>
              </p:cNvPr>
              <p:cNvSpPr txBox="1"/>
              <p:nvPr/>
            </p:nvSpPr>
            <p:spPr>
              <a:xfrm>
                <a:off x="-996722" y="3556749"/>
                <a:ext cx="12073850" cy="71045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е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х</m:t>
                                  </m:r>
                                </m:sup>
                              </m:s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  <m:func>
                                <m:func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r>
                                    <m:rPr>
                                      <m:sty m:val="p"/>
                                    </m:rPr>
                                    <a:rPr lang="ru-UA" i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cos</m:t>
                                  </m:r>
                                </m:fName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func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+8</m:t>
                              </m:r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−9</m:t>
                              </m:r>
                            </m:e>
                          </m:d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p>
                          </m:s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  <m:func>
                            <m:func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ru-UA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+8⋅</m:t>
                          </m:r>
                          <m:f>
                            <m:f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−9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sup>
                          </m:s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−2</m:t>
                          </m:r>
                          <m:func>
                            <m:func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ru-UA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+4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−9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𝐶</m:t>
                          </m:r>
                          <m:r>
                            <m:rPr>
                              <m:nor/>
                            </m:rPr>
                            <a:rPr lang="ru-UA" dirty="0"/>
                            <m:t> </m:t>
                          </m:r>
                        </m:e>
                      </m:nary>
                    </m:oMath>
                  </m:oMathPara>
                </a14:m>
                <a:endParaRPr lang="ru-UA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ADEAC9F-E04F-4821-A163-1F7E898A8E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96722" y="3556749"/>
                <a:ext cx="12073850" cy="71045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/>
              <p:nvPr/>
            </p:nvSpPr>
            <p:spPr>
              <a:xfrm>
                <a:off x="199103" y="6179992"/>
                <a:ext cx="7777578" cy="44788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ru-UA" sz="20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d>
                          <m:d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е</m:t>
                                </m:r>
                              </m:e>
                              <m:sup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х</m:t>
                                </m:r>
                              </m:sup>
                            </m:s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−2</m:t>
                            </m:r>
                            <m:func>
                              <m:funcPr>
                                <m:ctrlP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ru-UA" sz="200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cos</m:t>
                                </m:r>
                              </m:fName>
                              <m:e>
                                <m:r>
                                  <a:rPr lang="ru-UA" sz="20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</m:func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+8</m:t>
                            </m:r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−9</m:t>
                            </m:r>
                          </m:e>
                        </m:d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  <m:r>
                      <a:rPr lang="uk-UA" sz="20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−2</m:t>
                    </m:r>
                    <m:func>
                      <m:func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ru-UA" sz="200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func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+4</m:t>
                    </m:r>
                    <m:sSup>
                      <m:sSup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х</m:t>
                        </m:r>
                      </m:e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−9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03" y="6179992"/>
                <a:ext cx="7777578" cy="447880"/>
              </a:xfrm>
              <a:prstGeom prst="rect">
                <a:avLst/>
              </a:prstGeom>
              <a:blipFill>
                <a:blip r:embed="rId4"/>
                <a:stretch>
                  <a:fillRect l="-862" t="-141096" b="-201370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0583346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3DF1C918-BFFB-4543-86E1-0547B1842E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7EAE9F-EC7D-5F0B-00A5-C6D761355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2219" y="365124"/>
            <a:ext cx="9341581" cy="1957285"/>
          </a:xfrm>
        </p:spPr>
        <p:txBody>
          <a:bodyPr anchor="ctr">
            <a:normAutofit/>
          </a:bodyPr>
          <a:lstStyle/>
          <a:p>
            <a:pPr algn="r"/>
            <a:r>
              <a:rPr lang="ru-RU" sz="6600">
                <a:ea typeface="+mj-lt"/>
                <a:cs typeface="+mj-lt"/>
              </a:rPr>
              <a:t>Що таке визначений інтеграл?</a:t>
            </a:r>
            <a:endParaRPr lang="ru-RU" sz="6600"/>
          </a:p>
        </p:txBody>
      </p:sp>
      <p:cxnSp>
        <p:nvCxnSpPr>
          <p:cNvPr id="16" name="Straight Connector 9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5908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59BABC-8688-8E86-CF55-B5A98E369B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18133"/>
            <a:ext cx="6380570" cy="290166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>
                <a:ea typeface="+mn-lt"/>
                <a:cs typeface="+mn-lt"/>
              </a:rPr>
              <a:t>Визначений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інтеграл</a:t>
            </a:r>
            <a:r>
              <a:rPr lang="ru-RU" dirty="0">
                <a:ea typeface="+mn-lt"/>
                <a:cs typeface="+mn-lt"/>
              </a:rPr>
              <a:t> - </a:t>
            </a:r>
            <a:r>
              <a:rPr lang="ru-RU" dirty="0" err="1">
                <a:ea typeface="+mn-lt"/>
                <a:cs typeface="+mn-lt"/>
              </a:rPr>
              <a:t>це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математичне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поняття</a:t>
            </a:r>
            <a:r>
              <a:rPr lang="ru-RU" dirty="0">
                <a:ea typeface="+mn-lt"/>
                <a:cs typeface="+mn-lt"/>
              </a:rPr>
              <a:t>, яке </a:t>
            </a:r>
            <a:r>
              <a:rPr lang="ru-RU" dirty="0" err="1">
                <a:ea typeface="+mn-lt"/>
                <a:cs typeface="+mn-lt"/>
              </a:rPr>
              <a:t>описує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b="1" dirty="0" err="1">
                <a:ea typeface="+mn-lt"/>
                <a:cs typeface="+mn-lt"/>
              </a:rPr>
              <a:t>сукупність</a:t>
            </a:r>
            <a:r>
              <a:rPr lang="ru-RU" b="1" dirty="0">
                <a:ea typeface="+mn-lt"/>
                <a:cs typeface="+mn-lt"/>
              </a:rPr>
              <a:t> </a:t>
            </a:r>
            <a:r>
              <a:rPr lang="ru-RU" b="1" dirty="0" err="1">
                <a:ea typeface="+mn-lt"/>
                <a:cs typeface="+mn-lt"/>
              </a:rPr>
              <a:t>значень</a:t>
            </a:r>
            <a:r>
              <a:rPr lang="ru-RU" dirty="0">
                <a:ea typeface="+mn-lt"/>
                <a:cs typeface="+mn-lt"/>
              </a:rPr>
              <a:t>, </a:t>
            </a:r>
            <a:r>
              <a:rPr lang="ru-RU" dirty="0" err="1">
                <a:ea typeface="+mn-lt"/>
                <a:cs typeface="+mn-lt"/>
              </a:rPr>
              <a:t>які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можна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отримати</a:t>
            </a:r>
            <a:r>
              <a:rPr lang="ru-RU" dirty="0">
                <a:ea typeface="+mn-lt"/>
                <a:cs typeface="+mn-lt"/>
              </a:rPr>
              <a:t>, </a:t>
            </a:r>
            <a:r>
              <a:rPr lang="ru-RU" b="1" dirty="0" err="1">
                <a:ea typeface="+mn-lt"/>
                <a:cs typeface="+mn-lt"/>
              </a:rPr>
              <a:t>обчислюючи</a:t>
            </a:r>
            <a:r>
              <a:rPr lang="ru-RU" b="1" dirty="0">
                <a:ea typeface="+mn-lt"/>
                <a:cs typeface="+mn-lt"/>
              </a:rPr>
              <a:t> </a:t>
            </a:r>
            <a:r>
              <a:rPr lang="ru-RU" b="1" dirty="0" err="1">
                <a:ea typeface="+mn-lt"/>
                <a:cs typeface="+mn-lt"/>
              </a:rPr>
              <a:t>площу</a:t>
            </a:r>
            <a:r>
              <a:rPr lang="ru-RU" dirty="0">
                <a:ea typeface="+mn-lt"/>
                <a:cs typeface="+mn-lt"/>
              </a:rPr>
              <a:t> </a:t>
            </a:r>
            <a:r>
              <a:rPr lang="ru-RU" dirty="0" err="1">
                <a:ea typeface="+mn-lt"/>
                <a:cs typeface="+mn-lt"/>
              </a:rPr>
              <a:t>під</a:t>
            </a:r>
            <a:r>
              <a:rPr lang="ru-RU" dirty="0">
                <a:ea typeface="+mn-lt"/>
                <a:cs typeface="+mn-lt"/>
              </a:rPr>
              <a:t> кривою </a:t>
            </a:r>
            <a:r>
              <a:rPr lang="ru-RU" dirty="0" err="1">
                <a:ea typeface="+mn-lt"/>
                <a:cs typeface="+mn-lt"/>
              </a:rPr>
              <a:t>функції</a:t>
            </a:r>
            <a:r>
              <a:rPr lang="ru-RU" dirty="0">
                <a:ea typeface="+mn-lt"/>
                <a:cs typeface="+mn-lt"/>
              </a:rPr>
              <a:t> на </a:t>
            </a:r>
            <a:r>
              <a:rPr lang="ru-RU" b="1" dirty="0" err="1">
                <a:ea typeface="+mn-lt"/>
                <a:cs typeface="+mn-lt"/>
              </a:rPr>
              <a:t>проміжку</a:t>
            </a:r>
            <a:endParaRPr lang="ru-RU" dirty="0" err="1"/>
          </a:p>
        </p:txBody>
      </p:sp>
    </p:spTree>
    <p:extLst>
      <p:ext uri="{BB962C8B-B14F-4D97-AF65-F5344CB8AC3E}">
        <p14:creationId xmlns:p14="http://schemas.microsoft.com/office/powerpoint/2010/main" val="57187677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311CC1D-43CD-4F3D-9C43-B8D364FAC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4A2192-7A77-50C5-E74D-38C7C6232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977" y="838200"/>
            <a:ext cx="3098583" cy="5181600"/>
          </a:xfrm>
        </p:spPr>
        <p:txBody>
          <a:bodyPr anchor="t">
            <a:normAutofit/>
          </a:bodyPr>
          <a:lstStyle/>
          <a:p>
            <a:r>
              <a:rPr lang="ru-RU" sz="3600"/>
              <a:t>Визначений інтеграл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20970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74B7369D-E359-5AD0-9059-8E51C54C96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809992"/>
              </p:ext>
            </p:extLst>
          </p:nvPr>
        </p:nvGraphicFramePr>
        <p:xfrm>
          <a:off x="4981434" y="792051"/>
          <a:ext cx="6372366" cy="5380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341556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A7CC8F-56A6-423D-B67A-8BA89D3EC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4E3A1DF-51EE-49BF-8A81-9D447BC46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7A4C9C-B5A2-992D-6AFA-EB3C135F07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739" y="1242061"/>
            <a:ext cx="3680458" cy="26136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/>
              <a:t>Площа криволінійної трапеції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C2FFC94-1F80-402F-B7DE-3E407ADB1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30745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Объект 3" descr="Площа криволінійної трапеції. - Мої файли - Каталог файлів - Domashka">
            <a:extLst>
              <a:ext uri="{FF2B5EF4-FFF2-40B4-BE49-F238E27FC236}">
                <a16:creationId xmlns:a16="http://schemas.microsoft.com/office/drawing/2014/main" id="{CE4EB97D-D5E8-40C6-88FD-1AC8BC43C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0088" y="325452"/>
            <a:ext cx="4563354" cy="620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29056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821AC-4C32-4DD9-BC6E-2F3BE06D8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5908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4E37CF9D-2C8B-4C05-86FE-06BA52F6AC24}"/>
              </a:ext>
            </a:extLst>
          </p:cNvPr>
          <p:cNvSpPr txBox="1">
            <a:spLocks/>
          </p:cNvSpPr>
          <p:nvPr/>
        </p:nvSpPr>
        <p:spPr>
          <a:xfrm>
            <a:off x="738271" y="292936"/>
            <a:ext cx="2197434" cy="392864"/>
          </a:xfrm>
          <a:prstGeom prst="roundRect">
            <a:avLst/>
          </a:prstGeom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№4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/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uk-UA" b="1" dirty="0" smtClean="0"/>
                        <m:t>Дано:</m:t>
                      </m:r>
                      <m:nary>
                        <m:naryPr>
                          <m:limLoc m:val="undOvr"/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uk-UA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uk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обчислити інтеграл</m:t>
                      </m:r>
                    </m:oMath>
                  </m:oMathPara>
                </a14:m>
                <a:endParaRPr lang="ru-UA" dirty="0"/>
              </a:p>
            </p:txBody>
          </p:sp>
        </mc:Choice>
        <mc:Fallback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3">
            <a:extLst>
              <a:ext uri="{FF2B5EF4-FFF2-40B4-BE49-F238E27FC236}">
                <a16:creationId xmlns:a16="http://schemas.microsoft.com/office/drawing/2014/main" id="{AC66DA8D-9725-401B-B278-027D7F2E2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076" y="2679482"/>
            <a:ext cx="8928670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4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b="1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 </a:t>
            </a:r>
            <a:endParaRPr lang="uk-UA" alt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ADEAC9F-E04F-4821-A163-1F7E898A8EF0}"/>
                  </a:ext>
                </a:extLst>
              </p:cNvPr>
              <p:cNvSpPr txBox="1"/>
              <p:nvPr/>
            </p:nvSpPr>
            <p:spPr>
              <a:xfrm>
                <a:off x="-653055" y="3429000"/>
                <a:ext cx="12073850" cy="147937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nary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uk-UA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p>
                                      <m: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3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(−1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ru-UA" dirty="0"/>
              </a:p>
              <a:p>
                <a:endParaRPr lang="ru-UA" dirty="0"/>
              </a:p>
              <a:p>
                <a:pPr/>
                <a:endParaRPr lang="ru-UA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ADEAC9F-E04F-4821-A163-1F7E898A8E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653055" y="3429000"/>
                <a:ext cx="12073850" cy="147937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/>
              <p:nvPr/>
            </p:nvSpPr>
            <p:spPr>
              <a:xfrm>
                <a:off x="199103" y="6179992"/>
                <a:ext cx="2634054" cy="50840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sub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  <m:e>
                        <m:sSup>
                          <m:sSup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nary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𝑑𝑥</m:t>
                    </m:r>
                  </m:oMath>
                </a14:m>
                <a:r>
                  <a:rPr lang="uk-UA" sz="2000" dirty="0"/>
                  <a:t>=3</a:t>
                </a: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03" y="6179992"/>
                <a:ext cx="2634054" cy="508409"/>
              </a:xfrm>
              <a:prstGeom prst="rect">
                <a:avLst/>
              </a:prstGeom>
              <a:blipFill>
                <a:blip r:embed="rId4"/>
                <a:stretch>
                  <a:fillRect l="-2546" r="-1620" b="-13253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621629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5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821AC-4C32-4DD9-BC6E-2F3BE06D8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5908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4E37CF9D-2C8B-4C05-86FE-06BA52F6AC24}"/>
              </a:ext>
            </a:extLst>
          </p:cNvPr>
          <p:cNvSpPr txBox="1">
            <a:spLocks/>
          </p:cNvSpPr>
          <p:nvPr/>
        </p:nvSpPr>
        <p:spPr>
          <a:xfrm>
            <a:off x="738271" y="292936"/>
            <a:ext cx="2197434" cy="392864"/>
          </a:xfrm>
          <a:prstGeom prst="roundRect">
            <a:avLst/>
          </a:prstGeom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№5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/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uk-UA" b="1" dirty="0" smtClean="0"/>
                        <m:t>Дано:</m:t>
                      </m:r>
                      <m:nary>
                        <m:naryPr>
                          <m:limLoc m:val="undOvr"/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−1)</m:t>
                          </m:r>
                        </m:e>
                      </m:nary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uk-UA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uk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обчислити інтеграл</m:t>
                      </m:r>
                    </m:oMath>
                  </m:oMathPara>
                </a14:m>
                <a:endParaRPr lang="ru-UA" dirty="0"/>
              </a:p>
            </p:txBody>
          </p:sp>
        </mc:Choice>
        <mc:Fallback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3">
            <a:extLst>
              <a:ext uri="{FF2B5EF4-FFF2-40B4-BE49-F238E27FC236}">
                <a16:creationId xmlns:a16="http://schemas.microsoft.com/office/drawing/2014/main" id="{AC66DA8D-9725-401B-B278-027D7F2E2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076" y="2679482"/>
            <a:ext cx="8928670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4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b="1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</a:t>
            </a:r>
            <a:endParaRPr lang="uk-UA" alt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/>
              <p:nvPr/>
            </p:nvSpPr>
            <p:spPr>
              <a:xfrm>
                <a:off x="199103" y="6179992"/>
                <a:ext cx="3421449" cy="5311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−1)</m:t>
                        </m:r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𝑑𝑥</m:t>
                        </m:r>
                      </m:e>
                    </m:nary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03" y="6179992"/>
                <a:ext cx="3421449" cy="531171"/>
              </a:xfrm>
              <a:prstGeom prst="rect">
                <a:avLst/>
              </a:prstGeom>
              <a:blipFill>
                <a:blip r:embed="rId3"/>
                <a:stretch>
                  <a:fillRect l="-1961" b="-6897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19B985D-5849-4BFB-A2A9-7747A6FB5E07}"/>
                  </a:ext>
                </a:extLst>
              </p:cNvPr>
              <p:cNvSpPr txBox="1"/>
              <p:nvPr/>
            </p:nvSpPr>
            <p:spPr>
              <a:xfrm>
                <a:off x="1980448" y="3267525"/>
                <a:ext cx="8231104" cy="120353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−1)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d>
                            <m:dPr>
                              <m:begChr m:val=""/>
                              <m:endChr m:val="|"/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d>
                                <m:d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ru-UA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ru-UA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𝑥</m:t>
                                          </m:r>
                                        </m:e>
                                        <m:sup>
                                          <m:r>
                                            <a:rPr lang="ru-UA" i="1">
                                              <a:solidFill>
                                                <a:srgbClr val="00000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ru-UA" i="1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den>
                                  </m:f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bSup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−1</m:t>
                          </m:r>
                        </m:e>
                      </m:d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</m:e>
                                <m:sup>
                                  <m:r>
                                    <a:rPr lang="ru-UA" i="1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−0</m:t>
                          </m:r>
                        </m:e>
                      </m:d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−1−0=−</m:t>
                      </m:r>
                      <m:f>
                        <m:f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ru-UA" dirty="0"/>
              </a:p>
              <a:p>
                <a:pPr/>
                <a:endParaRPr lang="ru-UA" dirty="0"/>
              </a:p>
            </p:txBody>
          </p:sp>
        </mc:Choice>
        <mc:Fallback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19B985D-5849-4BFB-A2A9-7747A6FB5E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0448" y="3267525"/>
                <a:ext cx="8231104" cy="120353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80231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22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FF821AC-4C32-4DD9-BC6E-2F3BE06D8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200CA7E-42AB-4F9C-8519-0EBCEC0AF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0" y="2590800"/>
            <a:ext cx="1217597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4E37CF9D-2C8B-4C05-86FE-06BA52F6AC24}"/>
              </a:ext>
            </a:extLst>
          </p:cNvPr>
          <p:cNvSpPr txBox="1">
            <a:spLocks/>
          </p:cNvSpPr>
          <p:nvPr/>
        </p:nvSpPr>
        <p:spPr>
          <a:xfrm>
            <a:off x="738271" y="292936"/>
            <a:ext cx="2197434" cy="392864"/>
          </a:xfrm>
          <a:prstGeom prst="roundRect">
            <a:avLst/>
          </a:prstGeom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№6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/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uk-UA" b="1" dirty="0" smtClean="0"/>
                        <m:t>Дано:</m:t>
                      </m:r>
                      <m:nary>
                        <m:naryPr>
                          <m:limLoc m:val="undOvr"/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sup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е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х</m:t>
                              </m:r>
                            </m:sup>
                          </m:sSup>
                        </m:e>
                      </m:nary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−2с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𝑜𝑠𝑥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uk-UA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uk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обчислити інтеграл</m:t>
                      </m:r>
                    </m:oMath>
                  </m:oMathPara>
                </a14:m>
                <a:endParaRPr lang="ru-UA" dirty="0"/>
              </a:p>
            </p:txBody>
          </p:sp>
        </mc:Choice>
        <mc:Fallback>
          <p:sp>
            <p:nvSpPr>
              <p:cNvPr id="11" name="Object 6">
                <a:extLst>
                  <a:ext uri="{FF2B5EF4-FFF2-40B4-BE49-F238E27FC236}">
                    <a16:creationId xmlns:a16="http://schemas.microsoft.com/office/drawing/2014/main" id="{E90031C2-B65F-4450-A10B-1F61B35651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98166" y="1097756"/>
                <a:ext cx="9536447" cy="91916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3">
            <a:extLst>
              <a:ext uri="{FF2B5EF4-FFF2-40B4-BE49-F238E27FC236}">
                <a16:creationId xmlns:a16="http://schemas.microsoft.com/office/drawing/2014/main" id="{AC66DA8D-9725-401B-B278-027D7F2E2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076" y="2679482"/>
            <a:ext cx="8928670" cy="395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SzPct val="8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0292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8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Goudy Old Style" panose="02020502050305020303" pitchFamily="18" charset="0"/>
              <a:buChar char="–"/>
              <a:defRPr sz="1400" 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SzPct val="8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000" b="1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Розв’язання:</a:t>
            </a:r>
            <a:endParaRPr lang="uk-UA" alt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ADEAC9F-E04F-4821-A163-1F7E898A8EF0}"/>
                  </a:ext>
                </a:extLst>
              </p:cNvPr>
              <p:cNvSpPr txBox="1"/>
              <p:nvPr/>
            </p:nvSpPr>
            <p:spPr>
              <a:xfrm>
                <a:off x="-996722" y="3556749"/>
                <a:ext cx="12073850" cy="284180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sup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е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х</m:t>
                              </m:r>
                            </m:sup>
                          </m:sSup>
                        </m:e>
                      </m:nary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−2с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𝑜𝑠𝑥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𝑑𝑥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=(</m:t>
                      </m:r>
                      <m:sSup>
                        <m:s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func>
                        <m:func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ru-UA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func>
                      <m:sSubSup>
                        <m:sSub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sup>
                      </m:sSubSup>
                      <m:r>
                        <a:rPr lang="uk-UA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sup>
                      </m:sSup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func>
                        <m:func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ru-UA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e>
                      </m:func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)−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−2</m:t>
                      </m:r>
                      <m:func>
                        <m:func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ru-UA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sin</m:t>
                          </m:r>
                        </m:fName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func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=(</m:t>
                      </m:r>
                      <m:sSup>
                        <m:s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sup>
                      </m:sSup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−0)−</m:t>
                      </m:r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(1−0)=</m:t>
                      </m:r>
                      <m:sSup>
                        <m:sSupPr>
                          <m:ctrlP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𝜋</m:t>
                          </m:r>
                        </m:sup>
                      </m:sSup>
                      <m:r>
                        <a:rPr lang="ru-UA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−1</m:t>
                      </m:r>
                    </m:oMath>
                  </m:oMathPara>
                </a14:m>
                <a:endParaRPr lang="ru-UA" dirty="0"/>
              </a:p>
              <a:p>
                <a:endParaRPr lang="ru-UA" dirty="0"/>
              </a:p>
              <a:p>
                <a:endParaRPr lang="ru-UA" dirty="0"/>
              </a:p>
              <a:p>
                <a:endParaRPr lang="ru-UA" dirty="0"/>
              </a:p>
              <a:p>
                <a:endParaRPr lang="ru-UA" dirty="0"/>
              </a:p>
              <a:p>
                <a:endParaRPr lang="ru-UA" dirty="0"/>
              </a:p>
              <a:p>
                <a:endParaRPr lang="ru-UA" dirty="0"/>
              </a:p>
              <a:p>
                <a:pPr/>
                <a:endParaRPr lang="ru-UA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ADEAC9F-E04F-4821-A163-1F7E898A8E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96722" y="3556749"/>
                <a:ext cx="12073850" cy="28418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/>
              <p:nvPr/>
            </p:nvSpPr>
            <p:spPr>
              <a:xfrm>
                <a:off x="199103" y="6179992"/>
                <a:ext cx="4417491" cy="7911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sup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е</m:t>
                            </m:r>
                          </m:e>
                          <m:sup>
                            <m:r>
                              <a:rPr lang="ru-UA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х</m:t>
                            </m:r>
                          </m:sup>
                        </m:sSup>
                      </m:e>
                    </m:nary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−2с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𝑜𝑠𝑥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)</m:t>
                    </m:r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𝑑𝑥</m:t>
                    </m:r>
                    <m:r>
                      <a:rPr lang="uk-UA" sz="2000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ru-UA" sz="20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𝜋</m:t>
                        </m:r>
                      </m:sup>
                    </m:sSup>
                    <m:r>
                      <a:rPr lang="ru-UA" sz="20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endParaRPr lang="ru-UA" sz="2000" dirty="0"/>
              </a:p>
              <a:p>
                <a:endParaRPr lang="uk-UA" sz="2000" dirty="0"/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8C50DE3-CBE6-42EC-B7A4-69E8783EF7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103" y="6179992"/>
                <a:ext cx="4417491" cy="791179"/>
              </a:xfrm>
              <a:prstGeom prst="rect">
                <a:avLst/>
              </a:prstGeom>
              <a:blipFill>
                <a:blip r:embed="rId4"/>
                <a:stretch>
                  <a:fillRect l="-1519" t="-75385" b="-73077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0229122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5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A7CC8F-56A6-423D-B67A-8BA89D3EC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4E3A1DF-51EE-49BF-8A81-9D447BC46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C2FFC94-1F80-402F-B7DE-3E407ADB1E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30745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кутник: округлені кути 3">
            <a:extLst>
              <a:ext uri="{FF2B5EF4-FFF2-40B4-BE49-F238E27FC236}">
                <a16:creationId xmlns:a16="http://schemas.microsoft.com/office/drawing/2014/main" id="{F04130E9-9BA2-4DC5-BD7B-F6E2E5293A4D}"/>
              </a:ext>
            </a:extLst>
          </p:cNvPr>
          <p:cNvSpPr txBox="1">
            <a:spLocks/>
          </p:cNvSpPr>
          <p:nvPr/>
        </p:nvSpPr>
        <p:spPr>
          <a:xfrm>
            <a:off x="564683" y="2591885"/>
            <a:ext cx="3771391" cy="1674227"/>
          </a:xfrm>
          <a:prstGeom prst="roundRect">
            <a:avLst/>
          </a:prstGeom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48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Домашня робота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F182333-0322-43D5-98CE-3EC3B98A4DB5}"/>
                  </a:ext>
                </a:extLst>
              </p:cNvPr>
              <p:cNvSpPr txBox="1"/>
              <p:nvPr/>
            </p:nvSpPr>
            <p:spPr>
              <a:xfrm>
                <a:off x="5660160" y="1055729"/>
                <a:ext cx="6100010" cy="43724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8(4х−5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p>
                          </m:s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uk-UA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5со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𝑥𝑑𝑥</m:t>
                          </m:r>
                        </m:e>
                      </m:nary>
                    </m:oMath>
                  </m:oMathPara>
                </a14:m>
                <a:endParaRPr lang="uk-UA" dirty="0">
                  <a:solidFill>
                    <a:srgbClr val="0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9со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  <m:f>
                            <m:f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𝑥𝑑𝑥</m:t>
                          </m:r>
                        </m:e>
                      </m:nary>
                    </m:oMath>
                  </m:oMathPara>
                </a14:m>
                <a:endParaRPr lang="uk-UA" dirty="0">
                  <a:solidFill>
                    <a:srgbClr val="00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subHide m:val="on"/>
                          <m:supHide m:val="on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9со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х</m:t>
                              </m:r>
                            </m:num>
                            <m:den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uk-UA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(2х−5</m:t>
                          </m:r>
                          <m:sSup>
                            <m:sSup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</m:e>
                            <m:sup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ru-UA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nary>
                        <m:naryPr>
                          <m:limLoc m:val="undOvr"/>
                          <m:ctrlPr>
                            <a:rPr lang="ru-UA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  <m:sup>
                          <m:f>
                            <m:fPr>
                              <m:type m:val="skw"/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𝜋</m:t>
                              </m:r>
                            </m:num>
                            <m:den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den>
                          </m:f>
                        </m:sup>
                        <m:e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(8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unc>
                            <m:funcPr>
                              <m:ctrlP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ru-UA" i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sin</m:t>
                              </m:r>
                            </m:fName>
                            <m:e>
                              <m:r>
                                <a:rPr lang="ru-UA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func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ru-UA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ru-UA" dirty="0"/>
              </a:p>
              <a:p>
                <a:pPr/>
                <a:endParaRPr lang="ru-UA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F182333-0322-43D5-98CE-3EC3B98A4D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0160" y="1055729"/>
                <a:ext cx="6100010" cy="437241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DD64BC6-B2CF-49C9-B5D6-1437F5F88665}"/>
                  </a:ext>
                </a:extLst>
              </p:cNvPr>
              <p:cNvSpPr txBox="1"/>
              <p:nvPr/>
            </p:nvSpPr>
            <p:spPr>
              <a:xfrm>
                <a:off x="4275895" y="508054"/>
                <a:ext cx="620748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b="1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Обчисліть інтеграли</m:t>
                      </m:r>
                    </m:oMath>
                  </m:oMathPara>
                </a14:m>
                <a:endParaRPr lang="ru-UA" b="1" dirty="0"/>
              </a:p>
            </p:txBody>
          </p:sp>
        </mc:Choice>
        <mc:Fallback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8DD64BC6-B2CF-49C9-B5D6-1437F5F886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5895" y="508054"/>
                <a:ext cx="6207486" cy="369332"/>
              </a:xfrm>
              <a:prstGeom prst="rect">
                <a:avLst/>
              </a:prstGeom>
              <a:blipFill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54900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9BC29163-5214-48CD-8B06-BA6FD68EBD4E}"/>
              </a:ext>
            </a:extLst>
          </p:cNvPr>
          <p:cNvSpPr txBox="1">
            <a:spLocks/>
          </p:cNvSpPr>
          <p:nvPr/>
        </p:nvSpPr>
        <p:spPr>
          <a:xfrm>
            <a:off x="2341311" y="2321175"/>
            <a:ext cx="7509378" cy="2215649"/>
          </a:xfrm>
          <a:prstGeom prst="roundRect">
            <a:avLst/>
          </a:prstGeom>
          <a:ln w="12700" cap="flat" cmpd="sng" algn="ctr">
            <a:solidFill>
              <a:schemeClr val="accent1"/>
            </a:solidFill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66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294360773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ArchwayVTI">
  <a:themeElements>
    <a:clrScheme name="Custom 1">
      <a:dk1>
        <a:sysClr val="windowText" lastClr="000000"/>
      </a:dk1>
      <a:lt1>
        <a:sysClr val="window" lastClr="FFFFFF"/>
      </a:lt1>
      <a:dk2>
        <a:srgbClr val="2E3A3C"/>
      </a:dk2>
      <a:lt2>
        <a:srgbClr val="EDE9E7"/>
      </a:lt2>
      <a:accent1>
        <a:srgbClr val="898470"/>
      </a:accent1>
      <a:accent2>
        <a:srgbClr val="7A8773"/>
      </a:accent2>
      <a:accent3>
        <a:srgbClr val="8C845E"/>
      </a:accent3>
      <a:accent4>
        <a:srgbClr val="9F7E56"/>
      </a:accent4>
      <a:accent5>
        <a:srgbClr val="9B7E69"/>
      </a:accent5>
      <a:accent6>
        <a:srgbClr val="AA7862"/>
      </a:accent6>
      <a:hlink>
        <a:srgbClr val="7A8773"/>
      </a:hlink>
      <a:folHlink>
        <a:srgbClr val="9F7E56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VTI" id="{309F1D27-9968-4F93-BA7C-3666A757FD2E}" vid="{76D8E8FD-8787-4E56-A14A-C28BF58ABEE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631</Words>
  <Application>Microsoft Office PowerPoint</Application>
  <PresentationFormat>Широкоэкранный</PresentationFormat>
  <Paragraphs>68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Cambria Math</vt:lpstr>
      <vt:lpstr>Felix Titling</vt:lpstr>
      <vt:lpstr>Goudy Old Style</vt:lpstr>
      <vt:lpstr>Times New Roman</vt:lpstr>
      <vt:lpstr>ArchwayVTI</vt:lpstr>
      <vt:lpstr>Інтеграл та його застосування</vt:lpstr>
      <vt:lpstr>Мета уроку</vt:lpstr>
      <vt:lpstr>Обладнання</vt:lpstr>
      <vt:lpstr>Введення поняття невизначеного інтеграла.</vt:lpstr>
      <vt:lpstr>Невизначений інтеграл</vt:lpstr>
      <vt:lpstr>Властивості невизначеного інтеграла</vt:lpstr>
      <vt:lpstr>Завдання №1</vt:lpstr>
      <vt:lpstr>Презентация PowerPoint</vt:lpstr>
      <vt:lpstr>Презентация PowerPoint</vt:lpstr>
      <vt:lpstr>Що таке визначений інтеграл?</vt:lpstr>
      <vt:lpstr>Визначений інтеграл</vt:lpstr>
      <vt:lpstr>Площа криволінійної трапеції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. ..</cp:lastModifiedBy>
  <cp:revision>81</cp:revision>
  <dcterms:created xsi:type="dcterms:W3CDTF">2024-06-09T21:05:14Z</dcterms:created>
  <dcterms:modified xsi:type="dcterms:W3CDTF">2024-06-09T21:37:38Z</dcterms:modified>
</cp:coreProperties>
</file>