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1055" r:id="rId3"/>
    <p:sldId id="1048" r:id="rId4"/>
    <p:sldId id="1056" r:id="rId5"/>
    <p:sldId id="1047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лия Цупа" initials="ЮЦ" lastIdx="2" clrIdx="0">
    <p:extLst>
      <p:ext uri="{19B8F6BF-5375-455C-9EA6-DF929625EA0E}">
        <p15:presenceInfo xmlns="" xmlns:p15="http://schemas.microsoft.com/office/powerpoint/2012/main" userId="Юлия Цупа" providerId="None"/>
      </p:ext>
    </p:extLst>
  </p:cmAuthor>
  <p:cmAuthor id="2" name="Василь Цупа" initials="ВЦ" lastIdx="3" clrIdx="1">
    <p:extLst>
      <p:ext uri="{19B8F6BF-5375-455C-9EA6-DF929625EA0E}">
        <p15:presenceInfo xmlns="" xmlns:p15="http://schemas.microsoft.com/office/powerpoint/2012/main" userId="c59f40493c0fa59e" providerId="Windows Live"/>
      </p:ext>
    </p:extLst>
  </p:cmAuthor>
  <p:cmAuthor id="3" name="User" initials="U" lastIdx="1" clrIdx="2">
    <p:extLst>
      <p:ext uri="{19B8F6BF-5375-455C-9EA6-DF929625EA0E}">
        <p15:presenceInfo xmlns=""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1E9F5"/>
    <a:srgbClr val="01B2DB"/>
    <a:srgbClr val="00602B"/>
    <a:srgbClr val="EBF6F8"/>
    <a:srgbClr val="A60A7D"/>
    <a:srgbClr val="0297CE"/>
    <a:srgbClr val="41078B"/>
    <a:srgbClr val="EF4107"/>
    <a:srgbClr val="A4E1FE"/>
    <a:srgbClr val="B6CA5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Світлий стиль 3 –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ітлий стиль 2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3C2FFA5D-87B4-456A-9821-1D502468CF0F}" styleName="Стиль із теми 1 –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D083AE6-46FA-4A59-8FB0-9F97EB10719F}" styleName="Світлий стиль 3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A107856-5554-42FB-B03E-39F5DBC370BA}" styleName="Помірний стиль 4 –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Помірний стиль 4 –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Помірний стиль 2 –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76" autoAdjust="0"/>
    <p:restoredTop sz="94009" autoAdjust="0"/>
  </p:normalViewPr>
  <p:slideViewPr>
    <p:cSldViewPr snapToGrid="0">
      <p:cViewPr>
        <p:scale>
          <a:sx n="90" d="100"/>
          <a:sy n="90" d="100"/>
        </p:scale>
        <p:origin x="-1278" y="-6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pPr/>
              <a:t>23.12.2022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DC9-0467-4FD2-855E-268BF48E1A17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95242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7DB6-5F4A-4D5B-9703-BF136590344B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7944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7539-150D-4012-AF3F-1E51B8A83F3A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2064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61204-8C35-4C8D-9926-DC517E1F84B8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4306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BB0E-B831-42AE-A06C-4D70931ECAB1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09923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0041A-570D-47AC-9969-0AE8677BA75A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3105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F20D-542B-4606-BF54-A5890AAB417D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7949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3ACE-1133-4800-BA1B-93E2E8A00B45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7212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1454D-7996-4DEF-9C49-ED2920A9CE5A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165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3CEE-2CF3-4D73-AD28-4CA9D61BF2C7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3642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EA4A-7907-4938-AE86-977AED0790FF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88756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879AB-C6BC-41D0-87B6-1B4E82DDB5C5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6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0346" y="1080706"/>
            <a:ext cx="1869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latin typeface="Bookman Old Style" pitchFamily="18" charset="0"/>
              </a:rPr>
              <a:t>Сьогодні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Users\Толик\Pictures\7xzP.tx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88884" y="4177930"/>
            <a:ext cx="1120346" cy="123940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169775" y="4843849"/>
            <a:ext cx="1779372" cy="5931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Дата 1"/>
          <p:cNvSpPr>
            <a:spLocks noGrp="1"/>
          </p:cNvSpPr>
          <p:nvPr>
            <p:ph type="dt" sz="half" idx="10"/>
          </p:nvPr>
        </p:nvSpPr>
        <p:spPr>
          <a:xfrm>
            <a:off x="1305747" y="1552353"/>
            <a:ext cx="1426821" cy="511347"/>
          </a:xfrm>
        </p:spPr>
        <p:txBody>
          <a:bodyPr/>
          <a:lstStyle/>
          <a:p>
            <a:fld id="{B49B66A6-DF52-44F9-B459-A38EA626DB03}" type="datetime1">
              <a:rPr lang="uk-UA" sz="2000" b="1" smtClean="0">
                <a:solidFill>
                  <a:schemeClr val="tx1"/>
                </a:solidFill>
              </a:rPr>
              <a:t>23.12.2022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49256" y="2975746"/>
            <a:ext cx="7687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u="sng" dirty="0" smtClean="0">
                <a:solidFill>
                  <a:srgbClr val="FF0000"/>
                </a:solidFill>
              </a:rPr>
              <a:t>Тема уроку</a:t>
            </a:r>
            <a:r>
              <a:rPr lang="uk-UA" sz="4000" u="sng" dirty="0" smtClean="0">
                <a:solidFill>
                  <a:srgbClr val="FF0000"/>
                </a:solidFill>
              </a:rPr>
              <a:t>:</a:t>
            </a:r>
            <a:r>
              <a:rPr lang="uk-UA" sz="4000" dirty="0" smtClean="0">
                <a:solidFill>
                  <a:srgbClr val="FF0000"/>
                </a:solidFill>
              </a:rPr>
              <a:t> </a:t>
            </a:r>
            <a:r>
              <a:rPr lang="uk-UA" sz="4000" b="1" dirty="0" smtClean="0"/>
              <a:t>Рівняння</a:t>
            </a:r>
            <a:endParaRPr lang="ru-RU" sz="4000" b="1" dirty="0"/>
          </a:p>
        </p:txBody>
      </p:sp>
    </p:spTree>
    <p:extLst>
      <p:ext uri="{BB962C8B-B14F-4D97-AF65-F5344CB8AC3E}">
        <p14:creationId xmlns="" xmlns:p14="http://schemas.microsoft.com/office/powerpoint/2010/main" val="3028570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F71C5-C4DE-4701-A0DA-B9E6566ED22F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334000" y="546847"/>
            <a:ext cx="1667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</a:rPr>
              <a:t>№398</a:t>
            </a:r>
            <a:endParaRPr lang="ru-RU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207248" y="1338231"/>
          <a:ext cx="7389906" cy="35475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4953"/>
                <a:gridCol w="3694953"/>
              </a:tblGrid>
              <a:tr h="354753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407459" y="1488142"/>
            <a:ext cx="2621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1) (х + 26)·12 = 360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85365" y="1918446"/>
            <a:ext cx="2950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+ 26= 360: 12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84378" y="1479176"/>
            <a:ext cx="59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42965" y="1470212"/>
            <a:ext cx="218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(132- х ): 4 =23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752" y="1882588"/>
            <a:ext cx="2609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23·4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727895" y="2373770"/>
            <a:ext cx="162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+26 = 30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432612" y="2277035"/>
            <a:ext cx="56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23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560202" y="2551606"/>
            <a:ext cx="717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4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 rot="16200000" flipH="1">
            <a:off x="5423647" y="2590799"/>
            <a:ext cx="89647" cy="717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rot="10800000" flipV="1">
            <a:off x="5414683" y="2554940"/>
            <a:ext cx="89651" cy="896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 flipV="1">
            <a:off x="5289176" y="2940424"/>
            <a:ext cx="609600" cy="89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5602943" y="2886636"/>
            <a:ext cx="28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2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436365" y="28743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9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37753" y="3193521"/>
            <a:ext cx="2636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733107" y="2828260"/>
            <a:ext cx="1871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30 -26 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775637" y="3242930"/>
            <a:ext cx="1605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х= 4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401340" y="3551274"/>
            <a:ext cx="20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132 -92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11972" y="3934046"/>
            <a:ext cx="243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40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8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9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3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4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0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1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7" dur="8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8" dur="80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80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4" dur="8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5" dur="80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80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1" dur="8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2" dur="80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80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41" grpId="0"/>
      <p:bldP spid="42" grpId="0"/>
      <p:bldP spid="43" grpId="0"/>
      <p:bldP spid="44" grpId="0"/>
      <p:bldP spid="45" grpId="0"/>
      <p:bldP spid="46" grpId="0"/>
      <p:bldP spid="55" grpId="0"/>
      <p:bldP spid="57" grpId="0"/>
      <p:bldP spid="68" grpId="0"/>
      <p:bldP spid="47" grpId="0"/>
      <p:bldP spid="49" grpId="0"/>
      <p:bldP spid="51" grpId="0"/>
      <p:bldP spid="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96BCC-A271-4AC9-AB01-52BA41E134F2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37130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82947" y="1190125"/>
            <a:ext cx="4055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Знайди значення </a:t>
            </a:r>
            <a:r>
              <a:rPr lang="uk-UA" sz="3200" b="1" dirty="0" err="1" smtClean="0"/>
              <a:t>х+у</a:t>
            </a:r>
            <a:r>
              <a:rPr lang="uk-UA" sz="3200" b="1" dirty="0" smtClean="0"/>
              <a:t>:</a:t>
            </a:r>
            <a:endParaRPr lang="ru-RU" sz="3200" b="1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508000" y="1781136"/>
          <a:ext cx="5914572" cy="473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7286"/>
                <a:gridCol w="2957286"/>
              </a:tblGrid>
              <a:tr h="2682007">
                <a:tc>
                  <a:txBody>
                    <a:bodyPr/>
                    <a:lstStyle/>
                    <a:p>
                      <a:pPr marL="457200" indent="-457200">
                        <a:buNone/>
                      </a:pPr>
                      <a:endParaRPr lang="ru-RU" sz="2400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2054153">
                <a:tc gridSpan="2">
                  <a:txBody>
                    <a:bodyPr/>
                    <a:lstStyle/>
                    <a:p>
                      <a:pPr marL="457200" indent="-457200">
                        <a:buNone/>
                      </a:pPr>
                      <a:endParaRPr lang="ru-RU" sz="2400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5092435" y="645217"/>
            <a:ext cx="1219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№388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96059" y="1875805"/>
            <a:ext cx="2196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у + 2492 = 7599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78609" y="2722606"/>
            <a:ext cx="1864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4592</a:t>
            </a:r>
          </a:p>
          <a:p>
            <a:r>
              <a:rPr lang="uk-UA" sz="2400" dirty="0" smtClean="0">
                <a:solidFill>
                  <a:srgbClr val="FFFF00"/>
                </a:solidFill>
              </a:rPr>
              <a:t>  725</a:t>
            </a:r>
          </a:p>
        </p:txBody>
      </p:sp>
      <p:cxnSp>
        <p:nvCxnSpPr>
          <p:cNvPr id="21" name="Прямая соединительная линия 20"/>
          <p:cNvCxnSpPr>
            <a:stCxn id="19" idx="1"/>
          </p:cNvCxnSpPr>
          <p:nvPr/>
        </p:nvCxnSpPr>
        <p:spPr>
          <a:xfrm rot="10800000" flipH="1">
            <a:off x="978608" y="3134983"/>
            <a:ext cx="206187" cy="3123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1059289" y="3507866"/>
            <a:ext cx="645459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315953" y="3455130"/>
            <a:ext cx="233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7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503281" y="345179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6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98309" y="3461700"/>
            <a:ext cx="233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8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26312" y="3478389"/>
            <a:ext cx="28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3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92586" y="3907140"/>
            <a:ext cx="1170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х= 3867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46389" y="2362079"/>
            <a:ext cx="2931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у = 7599 - 2492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687887" y="2807892"/>
            <a:ext cx="8066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7599</a:t>
            </a:r>
            <a:endParaRPr lang="en-US" sz="2400" dirty="0" smtClean="0">
              <a:solidFill>
                <a:srgbClr val="FFFF00"/>
              </a:solidFill>
            </a:endParaRPr>
          </a:p>
          <a:p>
            <a:r>
              <a:rPr lang="uk-UA" sz="2400" dirty="0" smtClean="0">
                <a:solidFill>
                  <a:srgbClr val="FFFF00"/>
                </a:solidFill>
              </a:rPr>
              <a:t>2492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3668504" y="3231413"/>
            <a:ext cx="233082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3646696" y="3561654"/>
            <a:ext cx="950259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275438" y="3487513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7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067795" y="3504713"/>
            <a:ext cx="277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0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900374" y="3488241"/>
            <a:ext cx="21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1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710661" y="3487513"/>
            <a:ext cx="206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5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702180" y="3994383"/>
            <a:ext cx="1909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у </a:t>
            </a:r>
            <a:r>
              <a:rPr lang="en-US" sz="2400" b="1" dirty="0" smtClean="0">
                <a:solidFill>
                  <a:schemeClr val="bg1"/>
                </a:solidFill>
              </a:rPr>
              <a:t> = </a:t>
            </a:r>
            <a:r>
              <a:rPr lang="uk-UA" sz="2400" b="1" dirty="0" smtClean="0">
                <a:solidFill>
                  <a:schemeClr val="bg1"/>
                </a:solidFill>
              </a:rPr>
              <a:t>5107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86248" y="2290119"/>
            <a:ext cx="2026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х= 4592 - 725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49644" y="1927654"/>
            <a:ext cx="2710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uk-UA" sz="2400" b="1" dirty="0" smtClean="0">
                <a:solidFill>
                  <a:schemeClr val="bg1"/>
                </a:solidFill>
              </a:rPr>
              <a:t>4592 – х = 725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476967" y="396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5" name="TextBox 44"/>
          <p:cNvSpPr txBox="1"/>
          <p:nvPr/>
        </p:nvSpPr>
        <p:spPr>
          <a:xfrm>
            <a:off x="988828" y="4625162"/>
            <a:ext cx="999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+ у =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913859" y="4635795"/>
            <a:ext cx="1818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3867 + 5107 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07725" y="5065313"/>
            <a:ext cx="1864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3867</a:t>
            </a:r>
          </a:p>
          <a:p>
            <a:r>
              <a:rPr lang="uk-UA" sz="2400" dirty="0" smtClean="0">
                <a:solidFill>
                  <a:srgbClr val="FFFF00"/>
                </a:solidFill>
              </a:rPr>
              <a:t>5107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54911" y="5220586"/>
            <a:ext cx="2870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+</a:t>
            </a:r>
            <a:endParaRPr lang="ru-RU" sz="2000" b="1" dirty="0">
              <a:solidFill>
                <a:schemeClr val="bg1"/>
              </a:solidFill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925033" y="5784112"/>
            <a:ext cx="797441" cy="1588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1350335" y="5752214"/>
            <a:ext cx="244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4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190847" y="5752214"/>
            <a:ext cx="329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7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0726" y="5741582"/>
            <a:ext cx="361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9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50604" y="5752214"/>
            <a:ext cx="350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8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615071" y="4657059"/>
            <a:ext cx="1626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= 8974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8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9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2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3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9" dur="8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0" dur="8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8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4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5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1" dur="8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2" dur="80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80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8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9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5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6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2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3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9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0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6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7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3" dur="8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4" dur="80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80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8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9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5" dur="8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6" dur="80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80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2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3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9" dur="8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0" dur="80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80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6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7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18" grpId="0"/>
      <p:bldP spid="19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8" grpId="0"/>
      <p:bldP spid="39" grpId="0"/>
      <p:bldP spid="40" grpId="0"/>
      <p:bldP spid="41" grpId="0"/>
      <p:bldP spid="42" grpId="0"/>
      <p:bldP spid="36" grpId="0"/>
      <p:bldP spid="43" grpId="0"/>
      <p:bldP spid="45" grpId="0"/>
      <p:bldP spid="46" grpId="0"/>
      <p:bldP spid="47" grpId="0"/>
      <p:bldP spid="50" grpId="0"/>
      <p:bldP spid="53" grpId="0"/>
      <p:bldP spid="54" grpId="0"/>
      <p:bldP spid="55" grpId="0"/>
      <p:bldP spid="56" grpId="0"/>
      <p:bldP spid="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86F2-A243-4AC0-ACCF-73A5467B0318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645876" y="538925"/>
            <a:ext cx="2196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№390</a:t>
            </a:r>
            <a:endParaRPr lang="ru-RU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820511" y="1850681"/>
          <a:ext cx="8068308" cy="4357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8308"/>
              </a:tblGrid>
              <a:tr h="190261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245527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33718" y="1219200"/>
            <a:ext cx="439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19200" y="1219200"/>
            <a:ext cx="2052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2х+5х= 49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98260" y="1290918"/>
            <a:ext cx="502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6494" y="1335741"/>
            <a:ext cx="2232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15</a:t>
            </a:r>
            <a:r>
              <a:rPr lang="en-US" sz="2400" b="1" dirty="0" smtClean="0">
                <a:solidFill>
                  <a:schemeClr val="bg1"/>
                </a:solidFill>
              </a:rPr>
              <a:t>y-2y-2y = 385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05516" y="584791"/>
            <a:ext cx="6411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err="1" smtClean="0"/>
              <a:t>Розв</a:t>
            </a:r>
            <a:r>
              <a:rPr lang="en-US" sz="2400" b="1" dirty="0" smtClean="0"/>
              <a:t>’</a:t>
            </a:r>
            <a:r>
              <a:rPr lang="uk-UA" sz="2400" b="1" dirty="0" err="1" smtClean="0"/>
              <a:t>яжи</a:t>
            </a:r>
            <a:r>
              <a:rPr lang="uk-UA" sz="2400" b="1" dirty="0" smtClean="0"/>
              <a:t> за допомогою рівнянь задачу</a:t>
            </a:r>
            <a:endParaRPr lang="ru-RU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0501" y="1113541"/>
            <a:ext cx="5408280" cy="688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" name="TextBox 40"/>
          <p:cNvSpPr txBox="1"/>
          <p:nvPr/>
        </p:nvSpPr>
        <p:spPr>
          <a:xfrm>
            <a:off x="839972" y="2052084"/>
            <a:ext cx="36589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schemeClr val="bg1"/>
                </a:solidFill>
              </a:rPr>
              <a:t>1.Позначаємо невідоме буквою</a:t>
            </a:r>
          </a:p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39972" y="2466753"/>
            <a:ext cx="7634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chemeClr val="bg1"/>
                </a:solidFill>
              </a:rPr>
              <a:t>2. Записуємо вираз з цим невідомим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08073" y="2860158"/>
            <a:ext cx="72833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3. З</a:t>
            </a:r>
            <a:r>
              <a:rPr lang="en-US" sz="2000" dirty="0" smtClean="0">
                <a:solidFill>
                  <a:schemeClr val="bg1"/>
                </a:solidFill>
              </a:rPr>
              <a:t>’</a:t>
            </a:r>
            <a:r>
              <a:rPr lang="uk-UA" sz="2000" dirty="0" err="1" smtClean="0">
                <a:solidFill>
                  <a:schemeClr val="bg1"/>
                </a:solidFill>
              </a:rPr>
              <a:t>ясовуємо</a:t>
            </a:r>
            <a:r>
              <a:rPr lang="uk-UA" sz="2000" dirty="0" smtClean="0">
                <a:solidFill>
                  <a:schemeClr val="bg1"/>
                </a:solidFill>
              </a:rPr>
              <a:t>  якому числу можна прирівняти вираз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6810" y="3253562"/>
            <a:ext cx="74427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chemeClr val="bg1"/>
                </a:solidFill>
              </a:rPr>
              <a:t>4. Отримаємо рівняння і </a:t>
            </a:r>
            <a:r>
              <a:rPr lang="uk-UA" sz="2000" dirty="0" err="1" smtClean="0">
                <a:solidFill>
                  <a:schemeClr val="bg1"/>
                </a:solidFill>
              </a:rPr>
              <a:t>розв</a:t>
            </a:r>
            <a:r>
              <a:rPr lang="en-US" sz="2000" dirty="0" smtClean="0">
                <a:solidFill>
                  <a:schemeClr val="bg1"/>
                </a:solidFill>
              </a:rPr>
              <a:t>’</a:t>
            </a:r>
            <a:r>
              <a:rPr lang="uk-UA" sz="2000" dirty="0" err="1" smtClean="0">
                <a:solidFill>
                  <a:schemeClr val="bg1"/>
                </a:solidFill>
              </a:rPr>
              <a:t>язуємо</a:t>
            </a:r>
            <a:r>
              <a:rPr lang="uk-UA" sz="2000" dirty="0" smtClean="0">
                <a:solidFill>
                  <a:schemeClr val="bg1"/>
                </a:solidFill>
              </a:rPr>
              <a:t> його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785192" y="3774558"/>
            <a:ext cx="3211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u="sng" dirty="0" err="1" smtClean="0">
                <a:solidFill>
                  <a:schemeClr val="bg1"/>
                </a:solidFill>
              </a:rPr>
              <a:t>Розв</a:t>
            </a:r>
            <a:r>
              <a:rPr lang="en-US" sz="2000" b="1" u="sng" dirty="0" smtClean="0">
                <a:solidFill>
                  <a:schemeClr val="bg1"/>
                </a:solidFill>
              </a:rPr>
              <a:t>’</a:t>
            </a:r>
            <a:r>
              <a:rPr lang="uk-UA" sz="2000" b="1" u="sng" dirty="0" err="1" smtClean="0">
                <a:solidFill>
                  <a:schemeClr val="bg1"/>
                </a:solidFill>
              </a:rPr>
              <a:t>язання</a:t>
            </a:r>
            <a:endParaRPr lang="ru-RU" sz="2000" b="1" u="sng" dirty="0">
              <a:solidFill>
                <a:schemeClr val="bg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67563" y="4136064"/>
            <a:ext cx="6198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FF00"/>
                </a:solidFill>
              </a:rPr>
              <a:t>Позначимо гриби у кошику через </a:t>
            </a:r>
            <a:r>
              <a:rPr lang="uk-UA" sz="2400" b="1" dirty="0" smtClean="0">
                <a:solidFill>
                  <a:srgbClr val="01E9F5"/>
                </a:solidFill>
              </a:rPr>
              <a:t>х</a:t>
            </a:r>
            <a:endParaRPr lang="ru-RU" sz="2400" b="1" dirty="0">
              <a:solidFill>
                <a:srgbClr val="01E9F5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031358" y="4561367"/>
            <a:ext cx="850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FF00"/>
                </a:solidFill>
              </a:rPr>
              <a:t>Тоді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690575" y="4529470"/>
            <a:ext cx="2711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1E9F5"/>
                </a:solidFill>
              </a:rPr>
              <a:t>х</a:t>
            </a:r>
            <a:r>
              <a:rPr lang="uk-UA" sz="2400" b="1" dirty="0" smtClean="0">
                <a:solidFill>
                  <a:srgbClr val="00B0F0"/>
                </a:solidFill>
              </a:rPr>
              <a:t> </a:t>
            </a:r>
            <a:r>
              <a:rPr lang="uk-UA" sz="2400" b="1" dirty="0" smtClean="0">
                <a:solidFill>
                  <a:schemeClr val="bg1"/>
                </a:solidFill>
              </a:rPr>
              <a:t>+ 25 = 72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701210" y="4869711"/>
            <a:ext cx="157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1E9F5"/>
                </a:solidFill>
              </a:rPr>
              <a:t>х</a:t>
            </a:r>
            <a:r>
              <a:rPr lang="uk-UA" sz="2400" b="1" dirty="0" smtClean="0">
                <a:solidFill>
                  <a:schemeClr val="bg1"/>
                </a:solidFill>
              </a:rPr>
              <a:t> = 72- 25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733107" y="5156791"/>
            <a:ext cx="1488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1E9F5"/>
                </a:solidFill>
              </a:rPr>
              <a:t>х </a:t>
            </a:r>
            <a:r>
              <a:rPr lang="uk-UA" sz="2400" b="1" dirty="0" smtClean="0">
                <a:solidFill>
                  <a:schemeClr val="bg1"/>
                </a:solidFill>
              </a:rPr>
              <a:t>= 47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031358" y="5635256"/>
            <a:ext cx="6974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Відповідь:  у кошику спочатку було 47 грибів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8" dur="8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9" dur="80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80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2" dur="8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3" dur="80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80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9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0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6" grpId="0"/>
      <p:bldP spid="41" grpId="0"/>
      <p:bldP spid="43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4">
            <a:extLst>
              <a:ext uri="{FF2B5EF4-FFF2-40B4-BE49-F238E27FC236}">
                <a16:creationId xmlns="" xmlns:a16="http://schemas.microsoft.com/office/drawing/2014/main" id="{CC00A275-3DB5-427F-AEDC-28A56D404258}"/>
              </a:ext>
            </a:extLst>
          </p:cNvPr>
          <p:cNvSpPr/>
          <p:nvPr/>
        </p:nvSpPr>
        <p:spPr>
          <a:xfrm>
            <a:off x="3362632" y="421919"/>
            <a:ext cx="8563897" cy="831693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/>
              <a:t>Домашнє завдання</a:t>
            </a:r>
            <a:endParaRPr lang="uk-UA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160477" y="2652586"/>
            <a:ext cx="2248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Bookman Old Style" pitchFamily="18" charset="0"/>
              </a:rPr>
              <a:t>Готуємось до ЗНО!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8282" y="469557"/>
            <a:ext cx="1334530" cy="6919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583857" y="1946787"/>
            <a:ext cx="73594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Підручник: </a:t>
            </a:r>
            <a:r>
              <a:rPr lang="ru-RU" sz="3200" dirty="0" smtClean="0"/>
              <a:t>О.С. </a:t>
            </a:r>
            <a:r>
              <a:rPr lang="ru-RU" sz="3200" dirty="0" err="1" smtClean="0"/>
              <a:t>Істер</a:t>
            </a:r>
            <a:r>
              <a:rPr lang="ru-RU" sz="3200" dirty="0" smtClean="0"/>
              <a:t> 2018 р.</a:t>
            </a:r>
            <a:br>
              <a:rPr lang="ru-RU" sz="3200" dirty="0" smtClean="0"/>
            </a:br>
            <a:r>
              <a:rPr lang="ru-RU" sz="3200" dirty="0" smtClean="0"/>
              <a:t>параграф 11, № 389, 391, 399, 404</a:t>
            </a:r>
            <a:endParaRPr lang="ru-RU" sz="3200" b="1" dirty="0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0C0D-0C09-4AAA-97F1-2FDB18B588D9}" type="datetime1">
              <a:rPr lang="uk-UA" smtClean="0"/>
              <a:t>23.12.2022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712472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23110</TotalTime>
  <Words>227</Words>
  <Application>Microsoft Office PowerPoint</Application>
  <PresentationFormat>Произвольный</PresentationFormat>
  <Paragraphs>73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Пользователь Windows</cp:lastModifiedBy>
  <cp:revision>2459</cp:revision>
  <dcterms:created xsi:type="dcterms:W3CDTF">2018-01-05T16:38:53Z</dcterms:created>
  <dcterms:modified xsi:type="dcterms:W3CDTF">2022-12-23T15:23:20Z</dcterms:modified>
</cp:coreProperties>
</file>