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8" r:id="rId2"/>
    <p:sldId id="1043" r:id="rId3"/>
    <p:sldId id="1041" r:id="rId4"/>
    <p:sldId id="1042" r:id="rId5"/>
    <p:sldId id="1038" r:id="rId6"/>
    <p:sldId id="1044" r:id="rId7"/>
    <p:sldId id="1047" r:id="rId8"/>
    <p:sldId id="1049" r:id="rId9"/>
    <p:sldId id="1029" r:id="rId10"/>
    <p:sldId id="910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Юлия Цупа" initials="ЮЦ" lastIdx="2" clrIdx="0">
    <p:extLst>
      <p:ext uri="{19B8F6BF-5375-455C-9EA6-DF929625EA0E}">
        <p15:presenceInfo xmlns:p15="http://schemas.microsoft.com/office/powerpoint/2012/main" xmlns="" userId="Юлия Цупа" providerId="None"/>
      </p:ext>
    </p:extLst>
  </p:cmAuthor>
  <p:cmAuthor id="2" name="Василь Цупа" initials="ВЦ" lastIdx="3" clrIdx="1">
    <p:extLst>
      <p:ext uri="{19B8F6BF-5375-455C-9EA6-DF929625EA0E}">
        <p15:presenceInfo xmlns:p15="http://schemas.microsoft.com/office/powerpoint/2012/main" xmlns="" userId="c59f40493c0fa59e" providerId="Windows Live"/>
      </p:ext>
    </p:extLst>
  </p:cmAuthor>
  <p:cmAuthor id="3" name="User" initials="U" lastIdx="1" clrIdx="2">
    <p:extLst>
      <p:ext uri="{19B8F6BF-5375-455C-9EA6-DF929625EA0E}">
        <p15:presenceInfo xmlns:p15="http://schemas.microsoft.com/office/powerpoint/2012/main" xmlns="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BF6F8"/>
    <a:srgbClr val="0297CE"/>
    <a:srgbClr val="01B2DB"/>
    <a:srgbClr val="01E9F5"/>
    <a:srgbClr val="41078B"/>
    <a:srgbClr val="EF4107"/>
    <a:srgbClr val="A4E1FE"/>
    <a:srgbClr val="B6CA5C"/>
    <a:srgbClr val="A3CF56"/>
    <a:srgbClr val="783C1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Світлий стиль 3 –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7292A2E-F333-43FB-9621-5CBBE7FDCDCB}" styleName="Світлий стиль 2 –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3C2FFA5D-87B4-456A-9821-1D502468CF0F}" styleName="Стиль із теми 1 –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ED083AE6-46FA-4A59-8FB0-9F97EB10719F}" styleName="Світлий стиль 3 –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A107856-5554-42FB-B03E-39F5DBC370BA}" styleName="Помірний стиль 4 –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Помірний стиль 2 –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Помірний стиль 4 –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3296810-A885-4BE3-A3E7-6D5BEEA58F35}" styleName="Помірний стиль 2 –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6976" autoAdjust="0"/>
    <p:restoredTop sz="94009" autoAdjust="0"/>
  </p:normalViewPr>
  <p:slideViewPr>
    <p:cSldViewPr snapToGrid="0">
      <p:cViewPr varScale="1">
        <p:scale>
          <a:sx n="79" d="100"/>
          <a:sy n="79" d="100"/>
        </p:scale>
        <p:origin x="-84" y="-1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BE04B-0FEE-474E-98E3-E5C059B0E3D6}" type="datetimeFigureOut">
              <a:rPr lang="ru-RU" smtClean="0"/>
              <a:pPr/>
              <a:t>10.11.2021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8AAFC-F45B-4763-9C1F-8029DFCE03F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79451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26D62-0A69-489C-AD8A-DBBB454FE69F}" type="datetime1">
              <a:rPr lang="uk-UA" smtClean="0"/>
              <a:pPr/>
              <a:t>10.11.2021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95242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7AFC-C01B-4F35-8E90-7CDC7BDC9F41}" type="datetime1">
              <a:rPr lang="uk-UA" smtClean="0"/>
              <a:pPr/>
              <a:t>10.11.2021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79445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2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2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57DF8-A1C4-4191-9BCE-6255C9741248}" type="datetime1">
              <a:rPr lang="uk-UA" smtClean="0"/>
              <a:pPr/>
              <a:t>10.11.2021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20646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527B-8C9A-436C-98CD-9931061FA41E}" type="datetime1">
              <a:rPr lang="uk-UA" smtClean="0"/>
              <a:pPr/>
              <a:t>10.11.2021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43066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9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2" y="2505076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E2E25-D864-431C-9803-DC1DF816B3B2}" type="datetime1">
              <a:rPr lang="uk-UA" smtClean="0"/>
              <a:pPr/>
              <a:t>10.11.2021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09923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1627C-B8CA-44C8-AA80-F38F7E2DC942}" type="datetime1">
              <a:rPr lang="uk-UA" smtClean="0"/>
              <a:pPr/>
              <a:t>10.11.2021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31058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10.11.2021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79499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3D5AF-C886-45A1-B5DC-5A526CB61C15}" type="datetime1">
              <a:rPr lang="uk-UA" smtClean="0"/>
              <a:pPr/>
              <a:t>10.11.2021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72121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D2A21-8E22-4A57-9D96-C14531AB525D}" type="datetime1">
              <a:rPr lang="uk-UA" smtClean="0"/>
              <a:pPr/>
              <a:t>10.11.2021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51652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41F5A-B942-463D-BFFB-A6C0BF2A95D9}" type="datetime1">
              <a:rPr lang="uk-UA" smtClean="0"/>
              <a:pPr/>
              <a:t>10.11.2021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36421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5CA3-AACC-4614-BF69-00E689DA5E5C}" type="datetime1">
              <a:rPr lang="uk-UA" smtClean="0"/>
              <a:pPr/>
              <a:t>10.11.2021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88756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BF2D6-4F70-474E-8189-F1C29A9FD449}" type="datetime1">
              <a:rPr lang="uk-UA" smtClean="0"/>
              <a:pPr/>
              <a:t>10.11.2021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4610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20346" y="1080706"/>
            <a:ext cx="1869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  <a:latin typeface="Bookman Old Style" pitchFamily="18" charset="0"/>
              </a:rPr>
              <a:t>Сьогодні</a:t>
            </a:r>
            <a:endParaRPr lang="ru-RU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02724" y="2907957"/>
            <a:ext cx="17381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chemeClr val="bg1"/>
                </a:solidFill>
                <a:latin typeface="Bookman Old Style" pitchFamily="18" charset="0"/>
              </a:rPr>
              <a:t>Урок</a:t>
            </a:r>
          </a:p>
          <a:p>
            <a:pPr algn="ctr"/>
            <a:r>
              <a:rPr lang="uk-UA" sz="2800" b="1" dirty="0" smtClean="0">
                <a:solidFill>
                  <a:schemeClr val="bg1"/>
                </a:solidFill>
                <a:latin typeface="Bookman Old Style" pitchFamily="18" charset="0"/>
              </a:rPr>
              <a:t>№15-16</a:t>
            </a:r>
            <a:endParaRPr lang="ru-RU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32D89DB-2F7C-4237-A295-64FD0B1BB822}"/>
              </a:ext>
            </a:extLst>
          </p:cNvPr>
          <p:cNvSpPr txBox="1"/>
          <p:nvPr/>
        </p:nvSpPr>
        <p:spPr>
          <a:xfrm>
            <a:off x="3107674" y="240889"/>
            <a:ext cx="64298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solidFill>
                  <a:schemeClr val="bg1"/>
                </a:solidFill>
                <a:latin typeface="Bookman Old Style" pitchFamily="18" charset="0"/>
              </a:rPr>
              <a:t>Алгебра</a:t>
            </a:r>
            <a:endParaRPr lang="ru-RU" sz="4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C:\Users\Толик\Pictures\7xzP.tx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8172" y="2359717"/>
            <a:ext cx="1120346" cy="123940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169775" y="4843849"/>
            <a:ext cx="1779372" cy="5931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4148873" y="2327563"/>
            <a:ext cx="7093527" cy="2826327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Степінь з раціональним показником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та його властивості</a:t>
            </a:r>
            <a:endParaRPr kumimoji="0" lang="uk-UA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  <p:sp>
        <p:nvSpPr>
          <p:cNvPr id="12" name="Дата 1"/>
          <p:cNvSpPr>
            <a:spLocks noGrp="1"/>
          </p:cNvSpPr>
          <p:nvPr>
            <p:ph type="dt" sz="half" idx="10"/>
          </p:nvPr>
        </p:nvSpPr>
        <p:spPr>
          <a:xfrm>
            <a:off x="1299840" y="1606798"/>
            <a:ext cx="1469993" cy="365125"/>
          </a:xfrm>
        </p:spPr>
        <p:txBody>
          <a:bodyPr/>
          <a:lstStyle/>
          <a:p>
            <a:fld id="{0A78820F-613B-4084-A210-F6071CA8AA12}" type="datetime1">
              <a:rPr lang="uk-UA" sz="2000" b="1" smtClean="0">
                <a:solidFill>
                  <a:srgbClr val="FF0000"/>
                </a:solidFill>
              </a:rPr>
              <a:pPr/>
              <a:t>10.11.2021</a:t>
            </a:fld>
            <a:endParaRPr lang="ru-RU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857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10.11.2021</a:t>
            </a:fld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0043" y="354227"/>
            <a:ext cx="3426941" cy="9967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084" y="1509450"/>
            <a:ext cx="10104507" cy="371024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10.11.2021</a:t>
            </a:fld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0044" y="436605"/>
            <a:ext cx="1351006" cy="7249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53652" y="0"/>
            <a:ext cx="3015227" cy="340135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565" y="470392"/>
            <a:ext cx="11013898" cy="80010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058" y="1405136"/>
            <a:ext cx="10149896" cy="51792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/>
              <a:pPr/>
              <a:t>10.11.2021</a:t>
            </a:fld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0044" y="436605"/>
            <a:ext cx="1351006" cy="7249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917" y="719736"/>
            <a:ext cx="10114999" cy="16369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0029" y="2514081"/>
            <a:ext cx="9891740" cy="194500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4984" y="4481814"/>
            <a:ext cx="10814541" cy="171774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731146" y="186431"/>
            <a:ext cx="1420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latin typeface="Bookman Old Style" pitchFamily="18" charset="0"/>
              </a:rPr>
              <a:t>Вивчи!</a:t>
            </a:r>
            <a:endParaRPr lang="ru-RU" sz="2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156520" y="469558"/>
            <a:ext cx="1318053" cy="5519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963" y="773003"/>
            <a:ext cx="10656996" cy="1694065"/>
          </a:xfrm>
          <a:prstGeom prst="rect">
            <a:avLst/>
          </a:prstGeom>
        </p:spPr>
      </p:pic>
      <p:sp>
        <p:nvSpPr>
          <p:cNvPr id="24" name="Дата 1"/>
          <p:cNvSpPr>
            <a:spLocks noGrp="1"/>
          </p:cNvSpPr>
          <p:nvPr>
            <p:ph type="dt" sz="half" idx="10"/>
          </p:nvPr>
        </p:nvSpPr>
        <p:spPr>
          <a:xfrm>
            <a:off x="838201" y="6356351"/>
            <a:ext cx="2743200" cy="365125"/>
          </a:xfrm>
        </p:spPr>
        <p:txBody>
          <a:bodyPr/>
          <a:lstStyle/>
          <a:p>
            <a:fld id="{0A78820F-613B-4084-A210-F6071CA8AA12}" type="datetime1">
              <a:rPr lang="uk-UA" smtClean="0"/>
              <a:pPr/>
              <a:t>10.11.2021</a:t>
            </a:fld>
            <a:endParaRPr lang="ru-RU" dirty="0"/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1198" y="2575117"/>
            <a:ext cx="10291114" cy="324802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1731146" y="186431"/>
            <a:ext cx="1420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latin typeface="Bookman Old Style" pitchFamily="18" charset="0"/>
              </a:rPr>
              <a:t>Вивчи!</a:t>
            </a:r>
            <a:endParaRPr lang="ru-RU" sz="2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4124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156520" y="469558"/>
            <a:ext cx="1318053" cy="5519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Дата 1"/>
          <p:cNvSpPr>
            <a:spLocks noGrp="1"/>
          </p:cNvSpPr>
          <p:nvPr>
            <p:ph type="dt" sz="half" idx="10"/>
          </p:nvPr>
        </p:nvSpPr>
        <p:spPr>
          <a:xfrm>
            <a:off x="838201" y="6356351"/>
            <a:ext cx="2743200" cy="365125"/>
          </a:xfrm>
        </p:spPr>
        <p:txBody>
          <a:bodyPr/>
          <a:lstStyle/>
          <a:p>
            <a:fld id="{0A78820F-613B-4084-A210-F6071CA8AA12}" type="datetime1">
              <a:rPr lang="uk-UA" smtClean="0"/>
              <a:pPr/>
              <a:t>10.11.2021</a:t>
            </a:fld>
            <a:endParaRPr lang="ru-RU" dirty="0"/>
          </a:p>
        </p:txBody>
      </p:sp>
      <p:sp>
        <p:nvSpPr>
          <p:cNvPr id="33" name="TextBox 32"/>
          <p:cNvSpPr txBox="1"/>
          <p:nvPr/>
        </p:nvSpPr>
        <p:spPr>
          <a:xfrm>
            <a:off x="1731146" y="186431"/>
            <a:ext cx="14204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latin typeface="Bookman Old Style" pitchFamily="18" charset="0"/>
              </a:rPr>
              <a:t>Вивчи!</a:t>
            </a:r>
            <a:endParaRPr lang="ru-RU" sz="24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9909" y="1565478"/>
            <a:ext cx="8034354" cy="177839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4565" y="3965247"/>
            <a:ext cx="8854014" cy="1538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4124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156520" y="469558"/>
            <a:ext cx="1318053" cy="5519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Дата 1"/>
          <p:cNvSpPr>
            <a:spLocks noGrp="1"/>
          </p:cNvSpPr>
          <p:nvPr>
            <p:ph type="dt" sz="half" idx="10"/>
          </p:nvPr>
        </p:nvSpPr>
        <p:spPr>
          <a:xfrm>
            <a:off x="838201" y="6356351"/>
            <a:ext cx="2743200" cy="365125"/>
          </a:xfrm>
        </p:spPr>
        <p:txBody>
          <a:bodyPr/>
          <a:lstStyle/>
          <a:p>
            <a:fld id="{0A78820F-613B-4084-A210-F6071CA8AA12}" type="datetime1">
              <a:rPr lang="uk-UA" smtClean="0"/>
              <a:pPr/>
              <a:t>10.11.2021</a:t>
            </a:fld>
            <a:endParaRPr lang="ru-RU" dirty="0"/>
          </a:p>
        </p:txBody>
      </p:sp>
      <p:sp>
        <p:nvSpPr>
          <p:cNvPr id="33" name="TextBox 32"/>
          <p:cNvSpPr txBox="1"/>
          <p:nvPr/>
        </p:nvSpPr>
        <p:spPr>
          <a:xfrm>
            <a:off x="1384332" y="347164"/>
            <a:ext cx="19708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rgbClr val="FF0000"/>
                </a:solidFill>
                <a:latin typeface="Bookman Old Style" pitchFamily="18" charset="0"/>
              </a:rPr>
              <a:t>Запиши в зошит</a:t>
            </a:r>
            <a:endParaRPr lang="ru-RU" sz="16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4949" y="866586"/>
            <a:ext cx="7970830" cy="99255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0686" y="2655720"/>
            <a:ext cx="8055929" cy="3179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3501191" y="2249906"/>
            <a:ext cx="2310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u="sng" dirty="0" err="1" smtClean="0">
                <a:latin typeface="Bookman Old Style" pitchFamily="18" charset="0"/>
              </a:rPr>
              <a:t>Розв</a:t>
            </a:r>
            <a:r>
              <a:rPr lang="en-US" sz="2400" b="1" u="sng" dirty="0" smtClean="0">
                <a:latin typeface="Bookman Old Style" pitchFamily="18" charset="0"/>
              </a:rPr>
              <a:t>’</a:t>
            </a:r>
            <a:r>
              <a:rPr lang="uk-UA" sz="2400" b="1" u="sng" dirty="0" err="1" smtClean="0">
                <a:latin typeface="Bookman Old Style" pitchFamily="18" charset="0"/>
              </a:rPr>
              <a:t>язання</a:t>
            </a:r>
            <a:r>
              <a:rPr lang="en-US" sz="2400" b="1" u="sng" dirty="0" smtClean="0">
                <a:latin typeface="Bookman Old Style" pitchFamily="18" charset="0"/>
              </a:rPr>
              <a:t>:</a:t>
            </a:r>
            <a:endParaRPr lang="ru-RU" sz="2400" b="1" u="sng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4124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156520" y="469558"/>
            <a:ext cx="1318053" cy="5519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Дата 1"/>
          <p:cNvSpPr>
            <a:spLocks noGrp="1"/>
          </p:cNvSpPr>
          <p:nvPr>
            <p:ph type="dt" sz="half" idx="10"/>
          </p:nvPr>
        </p:nvSpPr>
        <p:spPr>
          <a:xfrm>
            <a:off x="838201" y="6356351"/>
            <a:ext cx="2743200" cy="365125"/>
          </a:xfrm>
        </p:spPr>
        <p:txBody>
          <a:bodyPr/>
          <a:lstStyle/>
          <a:p>
            <a:fld id="{0A78820F-613B-4084-A210-F6071CA8AA12}" type="datetime1">
              <a:rPr lang="uk-UA" smtClean="0"/>
              <a:pPr/>
              <a:t>10.11.2021</a:t>
            </a:fld>
            <a:endParaRPr lang="ru-RU" dirty="0"/>
          </a:p>
        </p:txBody>
      </p:sp>
      <p:sp>
        <p:nvSpPr>
          <p:cNvPr id="33" name="TextBox 32"/>
          <p:cNvSpPr txBox="1"/>
          <p:nvPr/>
        </p:nvSpPr>
        <p:spPr>
          <a:xfrm>
            <a:off x="1420427" y="106532"/>
            <a:ext cx="19708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rgbClr val="FF0000"/>
                </a:solidFill>
                <a:latin typeface="Bookman Old Style" pitchFamily="18" charset="0"/>
              </a:rPr>
              <a:t>Запиши в зошит і знайди значення</a:t>
            </a:r>
            <a:endParaRPr lang="ru-RU" sz="16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rcRect r="48324" b="1158"/>
          <a:stretch>
            <a:fillRect/>
          </a:stretch>
        </p:blipFill>
        <p:spPr>
          <a:xfrm>
            <a:off x="3515535" y="541114"/>
            <a:ext cx="5544244" cy="1492223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4299" y="3070309"/>
            <a:ext cx="7902659" cy="1805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3513223" y="2418348"/>
            <a:ext cx="2310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u="sng" dirty="0" err="1" smtClean="0">
                <a:latin typeface="Bookman Old Style" pitchFamily="18" charset="0"/>
              </a:rPr>
              <a:t>Розв</a:t>
            </a:r>
            <a:r>
              <a:rPr lang="en-US" sz="2400" b="1" u="sng" dirty="0" smtClean="0">
                <a:latin typeface="Bookman Old Style" pitchFamily="18" charset="0"/>
              </a:rPr>
              <a:t>’</a:t>
            </a:r>
            <a:r>
              <a:rPr lang="uk-UA" sz="2400" b="1" u="sng" dirty="0" err="1" smtClean="0">
                <a:latin typeface="Bookman Old Style" pitchFamily="18" charset="0"/>
              </a:rPr>
              <a:t>язання</a:t>
            </a:r>
            <a:r>
              <a:rPr lang="en-US" sz="2400" b="1" u="sng" dirty="0" smtClean="0">
                <a:latin typeface="Bookman Old Style" pitchFamily="18" charset="0"/>
              </a:rPr>
              <a:t>:</a:t>
            </a:r>
            <a:endParaRPr lang="ru-RU" sz="2400" b="1" u="sng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4124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4">
            <a:extLst>
              <a:ext uri="{FF2B5EF4-FFF2-40B4-BE49-F238E27FC236}">
                <a16:creationId xmlns:a16="http://schemas.microsoft.com/office/drawing/2014/main" xmlns="" id="{CC00A275-3DB5-427F-AEDC-28A56D404258}"/>
              </a:ext>
            </a:extLst>
          </p:cNvPr>
          <p:cNvSpPr/>
          <p:nvPr/>
        </p:nvSpPr>
        <p:spPr>
          <a:xfrm>
            <a:off x="3314733" y="480913"/>
            <a:ext cx="8732066" cy="65368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Bookman Old Style" pitchFamily="18" charset="0"/>
              </a:rPr>
              <a:t>Пригадай, занотуй і вивчи!!!</a:t>
            </a:r>
            <a:endParaRPr lang="uk-UA" sz="2400" b="1" dirty="0">
              <a:latin typeface="Bookman Old Style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482AEAE6-6475-4E7D-8FA8-DEC497AB8D5D}"/>
              </a:ext>
            </a:extLst>
          </p:cNvPr>
          <p:cNvSpPr txBox="1"/>
          <p:nvPr/>
        </p:nvSpPr>
        <p:spPr>
          <a:xfrm>
            <a:off x="288967" y="1750300"/>
            <a:ext cx="7735328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en-US" sz="2400" b="1" dirty="0" smtClean="0">
                <a:solidFill>
                  <a:srgbClr val="FF0000"/>
                </a:solidFill>
                <a:latin typeface="Bookman Old Style" pitchFamily="18" charset="0"/>
              </a:rPr>
              <a:t>1. </a:t>
            </a:r>
            <a:r>
              <a:rPr lang="ru-RU" sz="2400" dirty="0" err="1" smtClean="0">
                <a:latin typeface="Bookman Old Style" pitchFamily="18" charset="0"/>
              </a:rPr>
              <a:t>Що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err="1" smtClean="0">
                <a:latin typeface="Bookman Old Style" pitchFamily="18" charset="0"/>
              </a:rPr>
              <a:t>називають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err="1" smtClean="0">
                <a:latin typeface="Bookman Old Style" pitchFamily="18" charset="0"/>
              </a:rPr>
              <a:t>степенем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err="1" smtClean="0">
                <a:latin typeface="Bookman Old Style" pitchFamily="18" charset="0"/>
              </a:rPr>
              <a:t>додатного</a:t>
            </a:r>
            <a:r>
              <a:rPr lang="ru-RU" sz="2400" dirty="0" smtClean="0">
                <a:latin typeface="Bookman Old Style" pitchFamily="18" charset="0"/>
              </a:rPr>
              <a:t> числа </a:t>
            </a:r>
            <a:r>
              <a:rPr lang="ru-RU" sz="2400" dirty="0" err="1" smtClean="0">
                <a:latin typeface="Bookman Old Style" pitchFamily="18" charset="0"/>
              </a:rPr>
              <a:t>з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err="1" smtClean="0">
                <a:latin typeface="Bookman Old Style" pitchFamily="18" charset="0"/>
              </a:rPr>
              <a:t>раціональним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err="1" smtClean="0">
                <a:latin typeface="Bookman Old Style" pitchFamily="18" charset="0"/>
              </a:rPr>
              <a:t>показником</a:t>
            </a:r>
            <a:r>
              <a:rPr lang="ru-RU" sz="2400" dirty="0" smtClean="0">
                <a:latin typeface="Bookman Old Style" pitchFamily="18" charset="0"/>
              </a:rPr>
              <a:t> ?</a:t>
            </a:r>
            <a:endParaRPr lang="en-US" sz="2400" dirty="0" smtClean="0">
              <a:latin typeface="Bookman Old Style" pitchFamily="18" charset="0"/>
            </a:endParaRPr>
          </a:p>
          <a:p>
            <a:pPr fontAlgn="base"/>
            <a:endParaRPr lang="ru-RU" sz="2400" dirty="0" smtClean="0">
              <a:latin typeface="Bookman Old Style" pitchFamily="18" charset="0"/>
            </a:endParaRPr>
          </a:p>
          <a:p>
            <a:pPr fontAlgn="base"/>
            <a:r>
              <a:rPr lang="en-US" sz="2400" b="1" dirty="0" smtClean="0">
                <a:solidFill>
                  <a:srgbClr val="FF0000"/>
                </a:solidFill>
                <a:latin typeface="Bookman Old Style" pitchFamily="18" charset="0"/>
              </a:rPr>
              <a:t>2.</a:t>
            </a:r>
            <a:r>
              <a:rPr lang="en-US" sz="2400" dirty="0" smtClean="0">
                <a:latin typeface="Bookman Old Style" pitchFamily="18" charset="0"/>
              </a:rPr>
              <a:t> </a:t>
            </a:r>
            <a:r>
              <a:rPr lang="ru-RU" sz="2400" dirty="0" err="1" smtClean="0">
                <a:latin typeface="Bookman Old Style" pitchFamily="18" charset="0"/>
              </a:rPr>
              <a:t>Які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err="1" smtClean="0">
                <a:latin typeface="Bookman Old Style" pitchFamily="18" charset="0"/>
              </a:rPr>
              <a:t>властивості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err="1" smtClean="0">
                <a:latin typeface="Bookman Old Style" pitchFamily="18" charset="0"/>
              </a:rPr>
              <a:t>степеня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err="1" smtClean="0">
                <a:latin typeface="Bookman Old Style" pitchFamily="18" charset="0"/>
              </a:rPr>
              <a:t>ви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 err="1" smtClean="0">
                <a:latin typeface="Bookman Old Style" pitchFamily="18" charset="0"/>
              </a:rPr>
              <a:t>запам</a:t>
            </a:r>
            <a:r>
              <a:rPr lang="en-US" sz="2400" dirty="0" smtClean="0">
                <a:latin typeface="Bookman Old Style" pitchFamily="18" charset="0"/>
              </a:rPr>
              <a:t>’</a:t>
            </a:r>
            <a:r>
              <a:rPr lang="ru-RU" sz="2400" dirty="0" err="1" smtClean="0">
                <a:latin typeface="Bookman Old Style" pitchFamily="18" charset="0"/>
              </a:rPr>
              <a:t>ятали</a:t>
            </a:r>
            <a:r>
              <a:rPr lang="ru-RU" sz="2400" dirty="0" smtClean="0">
                <a:latin typeface="Bookman Old Style" pitchFamily="18" charset="0"/>
              </a:rPr>
              <a:t>?</a:t>
            </a:r>
          </a:p>
          <a:p>
            <a:pPr fontAlgn="base"/>
            <a:endParaRPr lang="ru-RU" sz="3600" dirty="0" smtClean="0">
              <a:latin typeface="Bookman Old Style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739" b="10000"/>
          <a:stretch/>
        </p:blipFill>
        <p:spPr>
          <a:xfrm>
            <a:off x="8002286" y="3820481"/>
            <a:ext cx="3802535" cy="2786266"/>
          </a:xfrm>
          <a:prstGeom prst="rect">
            <a:avLst/>
          </a:prstGeom>
        </p:spPr>
      </p:pic>
      <p:sp>
        <p:nvSpPr>
          <p:cNvPr id="10" name="Выноска-облако 9"/>
          <p:cNvSpPr/>
          <p:nvPr/>
        </p:nvSpPr>
        <p:spPr>
          <a:xfrm>
            <a:off x="8971004" y="2133601"/>
            <a:ext cx="2611396" cy="172994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9160477" y="2652586"/>
            <a:ext cx="2248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  <a:latin typeface="Bookman Old Style" pitchFamily="18" charset="0"/>
              </a:rPr>
              <a:t>Готуємось до ЗНО!</a:t>
            </a:r>
            <a:endParaRPr lang="ru-RU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8282" y="469557"/>
            <a:ext cx="1334530" cy="6919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35836" y="0"/>
            <a:ext cx="1722267" cy="12917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xmlns="" val="1471247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33068" y="159108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chemeClr val="bg1"/>
                </a:solidFill>
                <a:latin typeface="Bookman Old Style" pitchFamily="18" charset="0"/>
              </a:rPr>
              <a:t>Сьогодні</a:t>
            </a:r>
            <a:endParaRPr lang="ru-RU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55597" y="494530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>
                <a:solidFill>
                  <a:schemeClr val="bg1"/>
                </a:solidFill>
              </a:rPr>
              <a:t>Домашнє завдання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739" b="10000"/>
          <a:stretch/>
        </p:blipFill>
        <p:spPr>
          <a:xfrm>
            <a:off x="240166" y="1983441"/>
            <a:ext cx="5340364" cy="3913094"/>
          </a:xfrm>
          <a:prstGeom prst="rect">
            <a:avLst/>
          </a:prstGeom>
        </p:spPr>
      </p:pic>
      <p:sp>
        <p:nvSpPr>
          <p:cNvPr id="8" name="Прямокутник: округлені кути 5">
            <a:extLst>
              <a:ext uri="{FF2B5EF4-FFF2-40B4-BE49-F238E27FC236}">
                <a16:creationId xmlns:a16="http://schemas.microsoft.com/office/drawing/2014/main" xmlns="" id="{F35B1DC1-1FB4-485D-B536-AB95778CE417}"/>
              </a:ext>
            </a:extLst>
          </p:cNvPr>
          <p:cNvSpPr/>
          <p:nvPr/>
        </p:nvSpPr>
        <p:spPr>
          <a:xfrm>
            <a:off x="5799132" y="1098176"/>
            <a:ext cx="6064624" cy="5378824"/>
          </a:xfrm>
          <a:prstGeom prst="roundRect">
            <a:avLst/>
          </a:prstGeom>
          <a:ln w="57150">
            <a:solidFill>
              <a:srgbClr val="2F3242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err="1" smtClean="0"/>
              <a:t>Виконати</a:t>
            </a:r>
            <a:r>
              <a:rPr lang="ru-RU" sz="4400" b="1" dirty="0" smtClean="0"/>
              <a:t> тест в CLASSROOM</a:t>
            </a:r>
            <a:endParaRPr lang="ru-RU" sz="4800" dirty="0">
              <a:solidFill>
                <a:srgbClr val="2F3242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4758" y="436605"/>
            <a:ext cx="1326292" cy="6260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Дата 1"/>
          <p:cNvSpPr>
            <a:spLocks noGrp="1"/>
          </p:cNvSpPr>
          <p:nvPr>
            <p:ph type="dt" sz="half" idx="10"/>
          </p:nvPr>
        </p:nvSpPr>
        <p:spPr>
          <a:xfrm>
            <a:off x="1681579" y="630254"/>
            <a:ext cx="1469993" cy="365125"/>
          </a:xfrm>
        </p:spPr>
        <p:txBody>
          <a:bodyPr/>
          <a:lstStyle/>
          <a:p>
            <a:fld id="{0A78820F-613B-4084-A210-F6071CA8AA12}" type="datetime1">
              <a:rPr lang="uk-UA" sz="2000" b="1" smtClean="0">
                <a:solidFill>
                  <a:srgbClr val="FF0000"/>
                </a:solidFill>
              </a:rPr>
              <a:pPr/>
              <a:t>10.11.2021</a:t>
            </a:fld>
            <a:endParaRPr lang="ru-RU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253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22318</TotalTime>
  <Words>82</Words>
  <Application>Microsoft Office PowerPoint</Application>
  <PresentationFormat>Произвольный</PresentationFormat>
  <Paragraphs>30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Vasyl Tsupa</dc:creator>
  <cp:lastModifiedBy>Пользователь Windows</cp:lastModifiedBy>
  <cp:revision>2336</cp:revision>
  <dcterms:created xsi:type="dcterms:W3CDTF">2018-01-05T16:38:53Z</dcterms:created>
  <dcterms:modified xsi:type="dcterms:W3CDTF">2021-11-10T16:55:50Z</dcterms:modified>
</cp:coreProperties>
</file>