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1" roundtripDataSignature="AMtx7mhkZIrGWWazoFOhYhGzgHD/4N7W2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4" Type="http://schemas.openxmlformats.org/officeDocument/2006/relationships/slide" Target="slides/slide3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B78A0B17-B22F-4C14-8B41-5C82C27A66F9}" type="datetime1">
              <a:rPr lang="uk-UA" smtClean="0"/>
              <a:t>24.12.2022</a:t>
            </a:fld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BDE548BF-DAD4-4910-BB9A-8432A4761107}" type="datetime1">
              <a:rPr lang="uk-UA" smtClean="0"/>
              <a:t>24.12.2022</a:t>
            </a:fld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9"/>
          <p:cNvSpPr txBox="1"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9"/>
          <p:cNvSpPr txBox="1"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F8BB4BC-C67A-4A21-A271-C7FCAB3F1A33}" type="datetime1">
              <a:rPr lang="uk-UA" smtClean="0"/>
              <a:t>24.12.2022</a:t>
            </a:fld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0"/>
          <p:cNvSpPr txBox="1"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10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D46B3BD-5A0B-4BD8-A61C-4C7C2617DA09}" type="datetime1">
              <a:rPr lang="uk-UA" smtClean="0"/>
              <a:t>24.12.2022</a:t>
            </a:fld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1"/>
          <p:cNvSpPr txBox="1"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body" idx="1"/>
          </p:nvPr>
        </p:nvSpPr>
        <p:spPr>
          <a:xfrm>
            <a:off x="838201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body" idx="2"/>
          </p:nvPr>
        </p:nvSpPr>
        <p:spPr>
          <a:xfrm>
            <a:off x="6172201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DFCE92AE-69C3-482C-BF64-9672265E42CD}" type="datetime1">
              <a:rPr lang="uk-UA" smtClean="0"/>
              <a:t>24.12.2022</a:t>
            </a:fld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2"/>
          </p:nvPr>
        </p:nvSpPr>
        <p:spPr>
          <a:xfrm>
            <a:off x="839789" y="2505076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3"/>
          </p:nvPr>
        </p:nvSpPr>
        <p:spPr>
          <a:xfrm>
            <a:off x="6172202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body" idx="4"/>
          </p:nvPr>
        </p:nvSpPr>
        <p:spPr>
          <a:xfrm>
            <a:off x="6172202" y="2505076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089A4AD5-7F43-4C3A-837B-57A115D4BE62}" type="datetime1">
              <a:rPr lang="uk-UA" smtClean="0"/>
              <a:t>24.12.2022</a:t>
            </a:fld>
            <a:endParaRPr/>
          </a:p>
        </p:txBody>
      </p:sp>
      <p:sp>
        <p:nvSpPr>
          <p:cNvPr id="51" name="Google Shape;51;p12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D968265E-65A0-40E5-AA5D-807815704CBF}" type="datetime1">
              <a:rPr lang="uk-UA" smtClean="0"/>
              <a:t>24.12.2022</a:t>
            </a:fld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1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90" y="2057400"/>
            <a:ext cx="3932236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6373F138-A52C-45A6-9C40-DD3425FE8F21}" type="datetime1">
              <a:rPr lang="uk-UA" smtClean="0"/>
              <a:t>24.12.2022</a:t>
            </a:fld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1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839790" y="2057400"/>
            <a:ext cx="3932236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DA09641A-9597-46AF-8FC6-8C7E943E88EF}" type="datetime1">
              <a:rPr lang="uk-UA" smtClean="0"/>
              <a:t>24.12.2022</a:t>
            </a:fld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 rot="5400000">
            <a:off x="3920333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DEC879E0-4C8C-4C56-8DC8-630022640596}" type="datetime1">
              <a:rPr lang="uk-UA" smtClean="0"/>
              <a:t>24.12.2022</a:t>
            </a:fld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 rot="5400000">
            <a:off x="7133430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 rot="5400000">
            <a:off x="1799430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92669D95-EBEB-46D4-917B-774545A17D2F}" type="datetime1">
              <a:rPr lang="uk-UA" smtClean="0"/>
              <a:t>24.12.2022</a:t>
            </a:fld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 txBox="1"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6"/>
          <p:cNvSpPr txBox="1"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6"/>
          <p:cNvSpPr txBox="1">
            <a:spLocks noGrp="1"/>
          </p:cNvSpPr>
          <p:nvPr>
            <p:ph type="dt" idx="10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A14D50EF-25A2-42F9-8511-723F372C2441}" type="datetime1">
              <a:rPr lang="uk-UA" smtClean="0"/>
              <a:t>24.12.2022</a:t>
            </a:fld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ftr" idx="11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sldNum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1120346" y="1080706"/>
            <a:ext cx="186998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Сьогодні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89" name="Google Shape;89;p1" descr="C:\Users\Толик\Pictures\7xzP.tx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88884" y="4177930"/>
            <a:ext cx="1120346" cy="1239406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/>
          <p:nvPr/>
        </p:nvSpPr>
        <p:spPr>
          <a:xfrm>
            <a:off x="1169775" y="4843849"/>
            <a:ext cx="1779372" cy="59312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3349256" y="2207995"/>
            <a:ext cx="789959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4000" b="1" u="sng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Тема уроку</a:t>
            </a:r>
            <a:r>
              <a:rPr lang="uk-UA" sz="4000" u="sng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uk-UA" sz="4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4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Вправи на всі дії з натуральними числами</a:t>
            </a:r>
            <a:endParaRPr sz="4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30945C-34DC-4C17-8FC6-993739B64F52}" type="datetime1">
              <a:rPr lang="uk-UA" smtClean="0"/>
              <a:t>24.12.2022</a:t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>
            <a:off x="148857" y="467832"/>
            <a:ext cx="1309518" cy="6379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№588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НП</a:t>
            </a:r>
            <a:endParaRPr sz="24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rgbClr val="262626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" name="Google Shape;102;p2"/>
          <p:cNvPicPr preferRelativeResize="0"/>
          <p:nvPr/>
        </p:nvPicPr>
        <p:blipFill rotWithShape="1">
          <a:blip r:embed="rId3">
            <a:alphaModFix/>
          </a:blip>
          <a:srcRect l="9132" t="968"/>
          <a:stretch/>
        </p:blipFill>
        <p:spPr>
          <a:xfrm>
            <a:off x="1350335" y="404039"/>
            <a:ext cx="7187609" cy="995646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531629" y="1701209"/>
            <a:ext cx="6251944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Капуста </a:t>
            </a:r>
            <a:r>
              <a:rPr lang="uk-U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- 3кг , по 12 грн за 1кг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524539" y="2108791"/>
            <a:ext cx="6251944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Морква </a:t>
            </a:r>
            <a:r>
              <a:rPr lang="uk-U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- 2кг, по ? грн за 1кг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/>
          <p:nvPr/>
        </p:nvSpPr>
        <p:spPr>
          <a:xfrm>
            <a:off x="3710764" y="1807535"/>
            <a:ext cx="119364" cy="595424"/>
          </a:xfrm>
          <a:prstGeom prst="rightBrace">
            <a:avLst>
              <a:gd name="adj1" fmla="val 8333"/>
              <a:gd name="adj2" fmla="val 50000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3955312" y="1903228"/>
            <a:ext cx="83227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54 </a:t>
            </a:r>
            <a:r>
              <a:rPr lang="uk-U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грн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3561907" y="2477385"/>
            <a:ext cx="360443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Розв’язання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563522" y="2934588"/>
            <a:ext cx="675167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1)12·3 = 36 (грн) -  вартість капусти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/>
          <p:cNvSpPr txBox="1"/>
          <p:nvPr/>
        </p:nvSpPr>
        <p:spPr>
          <a:xfrm>
            <a:off x="556434" y="3363435"/>
            <a:ext cx="675167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2) 54-36 = 18 (грн) - вартість моркви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2"/>
          <p:cNvSpPr txBox="1"/>
          <p:nvPr/>
        </p:nvSpPr>
        <p:spPr>
          <a:xfrm>
            <a:off x="591876" y="3824179"/>
            <a:ext cx="675167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3) 18:2 = 9 (грн)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648582" y="4263659"/>
            <a:ext cx="675167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Відповідь: </a:t>
            </a:r>
            <a:r>
              <a:rPr lang="uk-U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 кілограм моркви коштує 9 гривень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Дата 16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40B4E21-35D9-4E46-90BC-6A21BB4E59BC}" type="datetime1">
              <a:rPr lang="uk-UA" smtClean="0"/>
              <a:t>24.12.2022</a:t>
            </a:fld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3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3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3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rgbClr val="262626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8827" y="461742"/>
            <a:ext cx="7339750" cy="1289006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 txBox="1"/>
          <p:nvPr/>
        </p:nvSpPr>
        <p:spPr>
          <a:xfrm>
            <a:off x="1" y="570970"/>
            <a:ext cx="1158948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№592 НП</a:t>
            </a:r>
            <a:endParaRPr sz="24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861237" y="1881964"/>
            <a:ext cx="190379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 – 12 дет. за хв</a:t>
            </a:r>
            <a:r>
              <a:rPr lang="uk-UA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 txBox="1"/>
          <p:nvPr/>
        </p:nvSpPr>
        <p:spPr>
          <a:xfrm>
            <a:off x="832884" y="2278914"/>
            <a:ext cx="352646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ІІ – ? дет. за хв. , на 3 &gt; 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5" name="Google Shape;125;p3"/>
          <p:cNvCxnSpPr/>
          <p:nvPr/>
        </p:nvCxnSpPr>
        <p:spPr>
          <a:xfrm rot="-5400000">
            <a:off x="3221666" y="2371061"/>
            <a:ext cx="552893" cy="1588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26" name="Google Shape;126;p3"/>
          <p:cNvCxnSpPr/>
          <p:nvPr/>
        </p:nvCxnSpPr>
        <p:spPr>
          <a:xfrm rot="10800000" flipV="1">
            <a:off x="3136606" y="2096219"/>
            <a:ext cx="348466" cy="11634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stealth" w="med" len="med"/>
          </a:ln>
        </p:spPr>
      </p:cxnSp>
      <p:sp>
        <p:nvSpPr>
          <p:cNvPr id="127" name="Google Shape;127;p3"/>
          <p:cNvSpPr/>
          <p:nvPr/>
        </p:nvSpPr>
        <p:spPr>
          <a:xfrm>
            <a:off x="3593805" y="1881963"/>
            <a:ext cx="191386" cy="829339"/>
          </a:xfrm>
          <a:prstGeom prst="rightBrace">
            <a:avLst>
              <a:gd name="adj1" fmla="val 8333"/>
              <a:gd name="adj2" fmla="val 50000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3934045" y="2083981"/>
            <a:ext cx="422112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945 дет. за ? хв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3"/>
          <p:cNvSpPr txBox="1"/>
          <p:nvPr/>
        </p:nvSpPr>
        <p:spPr>
          <a:xfrm>
            <a:off x="4423143" y="2690037"/>
            <a:ext cx="237106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Розв’язання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 txBox="1"/>
          <p:nvPr/>
        </p:nvSpPr>
        <p:spPr>
          <a:xfrm>
            <a:off x="854147" y="3108250"/>
            <a:ext cx="786455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1) 12 + 3 = 15 (</a:t>
            </a:r>
            <a:r>
              <a:rPr lang="uk-UA" sz="20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дет</a:t>
            </a:r>
            <a:r>
              <a:rPr lang="uk-UA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за 1 </a:t>
            </a:r>
            <a:r>
              <a:rPr lang="uk-UA" sz="20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хв</a:t>
            </a:r>
            <a:r>
              <a:rPr lang="uk-UA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– виробляє другий верстат 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"/>
          <p:cNvSpPr txBox="1"/>
          <p:nvPr/>
        </p:nvSpPr>
        <p:spPr>
          <a:xfrm>
            <a:off x="910854" y="3568994"/>
            <a:ext cx="786455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2) 12 + 15 = 27 (дет. за 1 хв) – виробляють два верстати разом.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3"/>
          <p:cNvSpPr txBox="1"/>
          <p:nvPr/>
        </p:nvSpPr>
        <p:spPr>
          <a:xfrm>
            <a:off x="967561" y="3987208"/>
            <a:ext cx="786455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3) 945 : 27 =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3"/>
          <p:cNvSpPr txBox="1"/>
          <p:nvPr/>
        </p:nvSpPr>
        <p:spPr>
          <a:xfrm>
            <a:off x="925033" y="4433777"/>
            <a:ext cx="58479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945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4" name="Google Shape;134;p3"/>
          <p:cNvCxnSpPr/>
          <p:nvPr/>
        </p:nvCxnSpPr>
        <p:spPr>
          <a:xfrm rot="5400000">
            <a:off x="1169581" y="4646428"/>
            <a:ext cx="435936" cy="1063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5" name="Google Shape;135;p3"/>
          <p:cNvCxnSpPr/>
          <p:nvPr/>
        </p:nvCxnSpPr>
        <p:spPr>
          <a:xfrm>
            <a:off x="1403497" y="4731488"/>
            <a:ext cx="318977" cy="1588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6" name="Google Shape;136;p3"/>
          <p:cNvSpPr txBox="1"/>
          <p:nvPr/>
        </p:nvSpPr>
        <p:spPr>
          <a:xfrm>
            <a:off x="1382233" y="4433777"/>
            <a:ext cx="77617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27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3"/>
          <p:cNvSpPr txBox="1"/>
          <p:nvPr/>
        </p:nvSpPr>
        <p:spPr>
          <a:xfrm>
            <a:off x="1360967" y="4699590"/>
            <a:ext cx="31897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0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3"/>
          <p:cNvSpPr txBox="1"/>
          <p:nvPr/>
        </p:nvSpPr>
        <p:spPr>
          <a:xfrm>
            <a:off x="935668" y="4657061"/>
            <a:ext cx="54226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81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9" name="Google Shape;139;p3"/>
          <p:cNvCxnSpPr/>
          <p:nvPr/>
        </p:nvCxnSpPr>
        <p:spPr>
          <a:xfrm>
            <a:off x="797442" y="4688958"/>
            <a:ext cx="212651" cy="1588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40" name="Google Shape;140;p3"/>
          <p:cNvSpPr txBox="1"/>
          <p:nvPr/>
        </p:nvSpPr>
        <p:spPr>
          <a:xfrm>
            <a:off x="1031358" y="4869711"/>
            <a:ext cx="32960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3"/>
          <p:cNvSpPr txBox="1"/>
          <p:nvPr/>
        </p:nvSpPr>
        <p:spPr>
          <a:xfrm>
            <a:off x="854149" y="4851989"/>
            <a:ext cx="32960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3"/>
          <p:cNvSpPr txBox="1"/>
          <p:nvPr/>
        </p:nvSpPr>
        <p:spPr>
          <a:xfrm>
            <a:off x="1520456" y="4699591"/>
            <a:ext cx="2658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0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3"/>
          <p:cNvSpPr txBox="1"/>
          <p:nvPr/>
        </p:nvSpPr>
        <p:spPr>
          <a:xfrm>
            <a:off x="875413" y="5085908"/>
            <a:ext cx="80453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1 3 5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3"/>
          <p:cNvSpPr txBox="1"/>
          <p:nvPr/>
        </p:nvSpPr>
        <p:spPr>
          <a:xfrm>
            <a:off x="1194392" y="4862624"/>
            <a:ext cx="2658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5" name="Google Shape;145;p3"/>
          <p:cNvCxnSpPr/>
          <p:nvPr/>
        </p:nvCxnSpPr>
        <p:spPr>
          <a:xfrm>
            <a:off x="829339" y="5199320"/>
            <a:ext cx="170121" cy="1588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6" name="Google Shape;146;p3"/>
          <p:cNvCxnSpPr/>
          <p:nvPr/>
        </p:nvCxnSpPr>
        <p:spPr>
          <a:xfrm>
            <a:off x="935665" y="5390707"/>
            <a:ext cx="563526" cy="10633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47" name="Google Shape;147;p3"/>
          <p:cNvSpPr txBox="1"/>
          <p:nvPr/>
        </p:nvSpPr>
        <p:spPr>
          <a:xfrm>
            <a:off x="1201478" y="5369442"/>
            <a:ext cx="66985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3"/>
          <p:cNvSpPr txBox="1"/>
          <p:nvPr/>
        </p:nvSpPr>
        <p:spPr>
          <a:xfrm>
            <a:off x="2360428" y="3997843"/>
            <a:ext cx="93566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35 (хв)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3"/>
          <p:cNvSpPr txBox="1"/>
          <p:nvPr/>
        </p:nvSpPr>
        <p:spPr>
          <a:xfrm>
            <a:off x="967563" y="5720316"/>
            <a:ext cx="322166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Відповідь: 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3"/>
          <p:cNvSpPr txBox="1"/>
          <p:nvPr/>
        </p:nvSpPr>
        <p:spPr>
          <a:xfrm>
            <a:off x="2243471" y="5741581"/>
            <a:ext cx="994852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945 деталей  обидва верстати при їх одночасному ввімкненні виготовлять за 35 хвилин.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Дата 37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F249142-D5F6-4577-B279-FFCD645F8242}" type="datetime1">
              <a:rPr lang="uk-UA" smtClean="0"/>
              <a:t>24.12.2022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8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8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8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8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8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8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8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8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4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4"/>
          <p:cNvSpPr/>
          <p:nvPr/>
        </p:nvSpPr>
        <p:spPr>
          <a:xfrm>
            <a:off x="180753" y="414670"/>
            <a:ext cx="1158949" cy="67842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№593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НП</a:t>
            </a:r>
            <a:endParaRPr sz="24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4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4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rgbClr val="262626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0" name="Google Shape;16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43393" y="383215"/>
            <a:ext cx="7407201" cy="103427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4"/>
          <p:cNvSpPr txBox="1"/>
          <p:nvPr/>
        </p:nvSpPr>
        <p:spPr>
          <a:xfrm>
            <a:off x="563526" y="1467292"/>
            <a:ext cx="104199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407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4"/>
          <p:cNvSpPr txBox="1"/>
          <p:nvPr/>
        </p:nvSpPr>
        <p:spPr>
          <a:xfrm>
            <a:off x="556438" y="1683489"/>
            <a:ext cx="104199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213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3" name="Google Shape;163;p4"/>
          <p:cNvCxnSpPr/>
          <p:nvPr/>
        </p:nvCxnSpPr>
        <p:spPr>
          <a:xfrm rot="-5400000" flipH="1">
            <a:off x="542261" y="1669311"/>
            <a:ext cx="106330" cy="106328"/>
          </a:xfrm>
          <a:prstGeom prst="straightConnector1">
            <a:avLst/>
          </a:prstGeom>
          <a:noFill/>
          <a:ln w="1905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4" name="Google Shape;164;p4"/>
          <p:cNvCxnSpPr/>
          <p:nvPr/>
        </p:nvCxnSpPr>
        <p:spPr>
          <a:xfrm rot="5400000">
            <a:off x="505051" y="1706528"/>
            <a:ext cx="170118" cy="74429"/>
          </a:xfrm>
          <a:prstGeom prst="straightConnector1">
            <a:avLst/>
          </a:prstGeom>
          <a:noFill/>
          <a:ln w="1905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5" name="Google Shape;165;p4"/>
          <p:cNvCxnSpPr/>
          <p:nvPr/>
        </p:nvCxnSpPr>
        <p:spPr>
          <a:xfrm rot="10800000" flipH="1">
            <a:off x="435935" y="2020186"/>
            <a:ext cx="744279" cy="1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6" name="Google Shape;166;p4"/>
          <p:cNvSpPr txBox="1"/>
          <p:nvPr/>
        </p:nvSpPr>
        <p:spPr>
          <a:xfrm>
            <a:off x="808075" y="2020186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4"/>
          <p:cNvSpPr txBox="1"/>
          <p:nvPr/>
        </p:nvSpPr>
        <p:spPr>
          <a:xfrm>
            <a:off x="673395" y="2013098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4"/>
          <p:cNvSpPr txBox="1"/>
          <p:nvPr/>
        </p:nvSpPr>
        <p:spPr>
          <a:xfrm>
            <a:off x="400493" y="2006008"/>
            <a:ext cx="44435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4"/>
          <p:cNvSpPr txBox="1"/>
          <p:nvPr/>
        </p:nvSpPr>
        <p:spPr>
          <a:xfrm>
            <a:off x="659218" y="2232837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4"/>
          <p:cNvSpPr txBox="1"/>
          <p:nvPr/>
        </p:nvSpPr>
        <p:spPr>
          <a:xfrm>
            <a:off x="503274" y="2204484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4"/>
          <p:cNvSpPr txBox="1"/>
          <p:nvPr/>
        </p:nvSpPr>
        <p:spPr>
          <a:xfrm>
            <a:off x="350875" y="2211570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4"/>
          <p:cNvSpPr txBox="1"/>
          <p:nvPr/>
        </p:nvSpPr>
        <p:spPr>
          <a:xfrm>
            <a:off x="492642" y="2395869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4"/>
          <p:cNvSpPr txBox="1"/>
          <p:nvPr/>
        </p:nvSpPr>
        <p:spPr>
          <a:xfrm>
            <a:off x="365052" y="2385236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4"/>
          <p:cNvSpPr txBox="1"/>
          <p:nvPr/>
        </p:nvSpPr>
        <p:spPr>
          <a:xfrm>
            <a:off x="219740" y="2388781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4"/>
          <p:cNvSpPr txBox="1"/>
          <p:nvPr/>
        </p:nvSpPr>
        <p:spPr>
          <a:xfrm>
            <a:off x="816702" y="2664961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4"/>
          <p:cNvSpPr txBox="1"/>
          <p:nvPr/>
        </p:nvSpPr>
        <p:spPr>
          <a:xfrm>
            <a:off x="661224" y="2662953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7" name="Google Shape;177;p4"/>
          <p:cNvCxnSpPr/>
          <p:nvPr/>
        </p:nvCxnSpPr>
        <p:spPr>
          <a:xfrm rot="10800000" flipH="1">
            <a:off x="210645" y="2712105"/>
            <a:ext cx="946297" cy="10633"/>
          </a:xfrm>
          <a:prstGeom prst="straightConnector1">
            <a:avLst/>
          </a:pr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78" name="Google Shape;178;p4"/>
          <p:cNvSpPr txBox="1"/>
          <p:nvPr/>
        </p:nvSpPr>
        <p:spPr>
          <a:xfrm>
            <a:off x="524541" y="2666497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4"/>
          <p:cNvSpPr txBox="1"/>
          <p:nvPr/>
        </p:nvSpPr>
        <p:spPr>
          <a:xfrm>
            <a:off x="356425" y="2653257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4"/>
          <p:cNvSpPr txBox="1"/>
          <p:nvPr/>
        </p:nvSpPr>
        <p:spPr>
          <a:xfrm>
            <a:off x="183229" y="2648309"/>
            <a:ext cx="31451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4"/>
          <p:cNvSpPr txBox="1"/>
          <p:nvPr/>
        </p:nvSpPr>
        <p:spPr>
          <a:xfrm>
            <a:off x="2154865" y="1559441"/>
            <a:ext cx="89159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51125 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2" name="Google Shape;182;p4"/>
          <p:cNvCxnSpPr/>
          <p:nvPr/>
        </p:nvCxnSpPr>
        <p:spPr>
          <a:xfrm rot="5400000">
            <a:off x="2620926" y="1834115"/>
            <a:ext cx="616689" cy="10634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3" name="Google Shape;183;p4"/>
          <p:cNvCxnSpPr/>
          <p:nvPr/>
        </p:nvCxnSpPr>
        <p:spPr>
          <a:xfrm rot="10800000" flipH="1">
            <a:off x="2970027" y="1860698"/>
            <a:ext cx="506820" cy="14176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84" name="Google Shape;184;p4"/>
          <p:cNvSpPr txBox="1"/>
          <p:nvPr/>
        </p:nvSpPr>
        <p:spPr>
          <a:xfrm>
            <a:off x="2934586" y="1552353"/>
            <a:ext cx="107388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4"/>
          <p:cNvSpPr txBox="1"/>
          <p:nvPr/>
        </p:nvSpPr>
        <p:spPr>
          <a:xfrm>
            <a:off x="2948762" y="1811078"/>
            <a:ext cx="66630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4"/>
          <p:cNvSpPr txBox="1"/>
          <p:nvPr/>
        </p:nvSpPr>
        <p:spPr>
          <a:xfrm>
            <a:off x="2176130" y="1825255"/>
            <a:ext cx="50327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50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4"/>
          <p:cNvSpPr txBox="1"/>
          <p:nvPr/>
        </p:nvSpPr>
        <p:spPr>
          <a:xfrm>
            <a:off x="2293087" y="2048539"/>
            <a:ext cx="36505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8" name="Google Shape;188;p4"/>
          <p:cNvCxnSpPr/>
          <p:nvPr/>
        </p:nvCxnSpPr>
        <p:spPr>
          <a:xfrm>
            <a:off x="2083981" y="1892595"/>
            <a:ext cx="180754" cy="1588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89" name="Google Shape;189;p4"/>
          <p:cNvSpPr txBox="1"/>
          <p:nvPr/>
        </p:nvSpPr>
        <p:spPr>
          <a:xfrm>
            <a:off x="2413590" y="2052083"/>
            <a:ext cx="42884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4"/>
          <p:cNvSpPr txBox="1"/>
          <p:nvPr/>
        </p:nvSpPr>
        <p:spPr>
          <a:xfrm>
            <a:off x="3065721" y="1811079"/>
            <a:ext cx="42884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4"/>
          <p:cNvSpPr txBox="1"/>
          <p:nvPr/>
        </p:nvSpPr>
        <p:spPr>
          <a:xfrm>
            <a:off x="2548269" y="2059171"/>
            <a:ext cx="42884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4"/>
          <p:cNvSpPr txBox="1"/>
          <p:nvPr/>
        </p:nvSpPr>
        <p:spPr>
          <a:xfrm>
            <a:off x="3214577" y="1821711"/>
            <a:ext cx="42884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4"/>
          <p:cNvSpPr txBox="1"/>
          <p:nvPr/>
        </p:nvSpPr>
        <p:spPr>
          <a:xfrm>
            <a:off x="2300177" y="2321442"/>
            <a:ext cx="92148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100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4"/>
          <p:cNvSpPr txBox="1"/>
          <p:nvPr/>
        </p:nvSpPr>
        <p:spPr>
          <a:xfrm>
            <a:off x="2714845" y="2587255"/>
            <a:ext cx="42884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4"/>
          <p:cNvSpPr txBox="1"/>
          <p:nvPr/>
        </p:nvSpPr>
        <p:spPr>
          <a:xfrm>
            <a:off x="2452577" y="2590800"/>
            <a:ext cx="67339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6" name="Google Shape;196;p4"/>
          <p:cNvCxnSpPr/>
          <p:nvPr/>
        </p:nvCxnSpPr>
        <p:spPr>
          <a:xfrm>
            <a:off x="2254102" y="2371061"/>
            <a:ext cx="212652" cy="10632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7" name="Google Shape;197;p4"/>
          <p:cNvCxnSpPr/>
          <p:nvPr/>
        </p:nvCxnSpPr>
        <p:spPr>
          <a:xfrm rot="10800000" flipH="1">
            <a:off x="2275367" y="2636874"/>
            <a:ext cx="574159" cy="21266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98" name="Google Shape;198;p4"/>
          <p:cNvSpPr txBox="1"/>
          <p:nvPr/>
        </p:nvSpPr>
        <p:spPr>
          <a:xfrm>
            <a:off x="2463208" y="2792817"/>
            <a:ext cx="74782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125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9" name="Google Shape;199;p4"/>
          <p:cNvCxnSpPr/>
          <p:nvPr/>
        </p:nvCxnSpPr>
        <p:spPr>
          <a:xfrm>
            <a:off x="2413590" y="2892056"/>
            <a:ext cx="170121" cy="10632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00" name="Google Shape;200;p4"/>
          <p:cNvCxnSpPr/>
          <p:nvPr/>
        </p:nvCxnSpPr>
        <p:spPr>
          <a:xfrm rot="10800000" flipH="1">
            <a:off x="2541181" y="3104708"/>
            <a:ext cx="404038" cy="10632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01" name="Google Shape;201;p4"/>
          <p:cNvSpPr txBox="1"/>
          <p:nvPr/>
        </p:nvSpPr>
        <p:spPr>
          <a:xfrm>
            <a:off x="2690037" y="3030279"/>
            <a:ext cx="40403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4"/>
          <p:cNvSpPr txBox="1"/>
          <p:nvPr/>
        </p:nvSpPr>
        <p:spPr>
          <a:xfrm>
            <a:off x="4093534" y="1584251"/>
            <a:ext cx="144602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86691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4"/>
          <p:cNvSpPr txBox="1"/>
          <p:nvPr/>
        </p:nvSpPr>
        <p:spPr>
          <a:xfrm>
            <a:off x="4235301" y="1811079"/>
            <a:ext cx="144602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2045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4"/>
          <p:cNvSpPr txBox="1"/>
          <p:nvPr/>
        </p:nvSpPr>
        <p:spPr>
          <a:xfrm>
            <a:off x="3388242" y="1814623"/>
            <a:ext cx="42884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5" name="Google Shape;205;p4"/>
          <p:cNvCxnSpPr/>
          <p:nvPr/>
        </p:nvCxnSpPr>
        <p:spPr>
          <a:xfrm flipV="1">
            <a:off x="4063042" y="1889185"/>
            <a:ext cx="198407" cy="17253"/>
          </a:xfrm>
          <a:prstGeom prst="straightConnector1">
            <a:avLst/>
          </a:prstGeom>
          <a:noFill/>
          <a:ln w="1905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06" name="Google Shape;206;p4"/>
          <p:cNvCxnSpPr/>
          <p:nvPr/>
        </p:nvCxnSpPr>
        <p:spPr>
          <a:xfrm rot="16200000" flipH="1">
            <a:off x="4080295" y="1889184"/>
            <a:ext cx="163902" cy="8628"/>
          </a:xfrm>
          <a:prstGeom prst="straightConnector1">
            <a:avLst/>
          </a:prstGeom>
          <a:noFill/>
          <a:ln w="1905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07" name="Google Shape;207;p4"/>
          <p:cNvCxnSpPr/>
          <p:nvPr/>
        </p:nvCxnSpPr>
        <p:spPr>
          <a:xfrm rot="10800000" flipH="1">
            <a:off x="4125432" y="2147394"/>
            <a:ext cx="822250" cy="11016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08" name="Google Shape;208;p4"/>
          <p:cNvSpPr txBox="1"/>
          <p:nvPr/>
        </p:nvSpPr>
        <p:spPr>
          <a:xfrm>
            <a:off x="4625165" y="2073348"/>
            <a:ext cx="43593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4"/>
          <p:cNvSpPr txBox="1"/>
          <p:nvPr/>
        </p:nvSpPr>
        <p:spPr>
          <a:xfrm>
            <a:off x="4501118" y="2066261"/>
            <a:ext cx="43593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4"/>
          <p:cNvSpPr txBox="1"/>
          <p:nvPr/>
        </p:nvSpPr>
        <p:spPr>
          <a:xfrm>
            <a:off x="4341629" y="2055627"/>
            <a:ext cx="32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4"/>
          <p:cNvSpPr txBox="1"/>
          <p:nvPr/>
        </p:nvSpPr>
        <p:spPr>
          <a:xfrm rot="10800000" flipH="1">
            <a:off x="4082903" y="2072964"/>
            <a:ext cx="43593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4"/>
          <p:cNvSpPr txBox="1"/>
          <p:nvPr/>
        </p:nvSpPr>
        <p:spPr>
          <a:xfrm rot="10800000" flipH="1">
            <a:off x="4029740" y="2065876"/>
            <a:ext cx="32252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4"/>
          <p:cNvSpPr txBox="1"/>
          <p:nvPr/>
        </p:nvSpPr>
        <p:spPr>
          <a:xfrm>
            <a:off x="5784112" y="1531088"/>
            <a:ext cx="83388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88736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4"/>
          <p:cNvSpPr txBox="1"/>
          <p:nvPr/>
        </p:nvSpPr>
        <p:spPr>
          <a:xfrm>
            <a:off x="5808921" y="1800445"/>
            <a:ext cx="83388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87165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5" name="Google Shape;215;p4"/>
          <p:cNvCxnSpPr/>
          <p:nvPr/>
        </p:nvCxnSpPr>
        <p:spPr>
          <a:xfrm>
            <a:off x="5688419" y="1850065"/>
            <a:ext cx="170121" cy="1588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16" name="Google Shape;216;p4"/>
          <p:cNvCxnSpPr/>
          <p:nvPr/>
        </p:nvCxnSpPr>
        <p:spPr>
          <a:xfrm rot="10800000" flipH="1">
            <a:off x="5773479" y="2158410"/>
            <a:ext cx="893135" cy="1063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17" name="Google Shape;217;p4"/>
          <p:cNvSpPr txBox="1"/>
          <p:nvPr/>
        </p:nvSpPr>
        <p:spPr>
          <a:xfrm>
            <a:off x="6322828" y="2112332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4"/>
          <p:cNvSpPr txBox="1"/>
          <p:nvPr/>
        </p:nvSpPr>
        <p:spPr>
          <a:xfrm>
            <a:off x="6198781" y="2105244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4"/>
          <p:cNvSpPr txBox="1"/>
          <p:nvPr/>
        </p:nvSpPr>
        <p:spPr>
          <a:xfrm>
            <a:off x="6049925" y="2094612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4"/>
          <p:cNvSpPr txBox="1"/>
          <p:nvPr/>
        </p:nvSpPr>
        <p:spPr>
          <a:xfrm>
            <a:off x="5922935" y="2107249"/>
            <a:ext cx="31451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4"/>
          <p:cNvSpPr txBox="1"/>
          <p:nvPr/>
        </p:nvSpPr>
        <p:spPr>
          <a:xfrm>
            <a:off x="7060019" y="999461"/>
            <a:ext cx="125464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1571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Дата 72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EDD6830-FBF8-4364-A2C6-5524A8C2AC37}" type="datetime1">
              <a:rPr lang="uk-UA" smtClean="0"/>
              <a:t>24.12.2022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8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8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8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8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8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8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8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8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80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80"/>
                                        <p:tgtEl>
                                          <p:spTgt spid="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80"/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80"/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8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80"/>
                                        <p:tgtEl>
                                          <p:spTgt spid="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80"/>
                                        <p:tgtEl>
                                          <p:spTgt spid="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80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8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8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80"/>
                                        <p:tgtEl>
                                          <p:spTgt spid="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8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8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8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8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8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8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8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8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80"/>
                                        <p:tgtEl>
                                          <p:spTgt spid="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80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80"/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80"/>
                                        <p:tgtEl>
                                          <p:spTgt spid="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80"/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80"/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8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5"/>
          <p:cNvSpPr/>
          <p:nvPr/>
        </p:nvSpPr>
        <p:spPr>
          <a:xfrm>
            <a:off x="3362632" y="421919"/>
            <a:ext cx="8563897" cy="831693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4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Домашнє завдання</a:t>
            </a:r>
            <a:endParaRPr sz="4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5"/>
          <p:cNvSpPr txBox="1"/>
          <p:nvPr/>
        </p:nvSpPr>
        <p:spPr>
          <a:xfrm>
            <a:off x="9160477" y="2652586"/>
            <a:ext cx="224893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Готуємось до ЗНО!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228" name="Google Shape;228;p5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5"/>
          <p:cNvSpPr txBox="1"/>
          <p:nvPr/>
        </p:nvSpPr>
        <p:spPr>
          <a:xfrm>
            <a:off x="3583857" y="1946787"/>
            <a:ext cx="7359445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Підручник: </a:t>
            </a:r>
            <a:r>
              <a:rPr lang="uk-UA" sz="32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новий </a:t>
            </a:r>
            <a:r>
              <a:rPr lang="uk-UA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О.С. Істер 2022р.</a:t>
            </a:r>
            <a:br>
              <a:rPr lang="uk-UA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параграф 15, № 589,594, 598</a:t>
            </a:r>
            <a:endParaRPr sz="3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C19E9D4-9AD6-448D-ACB6-A9582003E7F0}" type="datetime1">
              <a:rPr lang="uk-UA" smtClean="0"/>
              <a:t>24.12.2022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>
    <mc:Choice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</Words>
  <PresentationFormat>Произвольный</PresentationFormat>
  <Paragraphs>88</Paragraphs>
  <Slides>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Vasyl Tsupa</dc:creator>
  <cp:lastModifiedBy>Пользователь Windows</cp:lastModifiedBy>
  <cp:revision>1</cp:revision>
  <dcterms:created xsi:type="dcterms:W3CDTF">2018-01-05T16:38:53Z</dcterms:created>
  <dcterms:modified xsi:type="dcterms:W3CDTF">2022-12-24T05:06:34Z</dcterms:modified>
</cp:coreProperties>
</file>