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01407" y="5661248"/>
            <a:ext cx="85426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Таблиця множення числа 2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8302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958" y="3429000"/>
            <a:ext cx="2123058" cy="3429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987824" y="4941168"/>
            <a:ext cx="129614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2х1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6524" y="4675559"/>
            <a:ext cx="998984" cy="1277888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087793" y="4852838"/>
            <a:ext cx="8803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=2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8765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996952"/>
            <a:ext cx="2555106" cy="386104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123728" y="4725144"/>
            <a:ext cx="12234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2х2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3676464"/>
            <a:ext cx="1647056" cy="250202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678803" y="4294171"/>
            <a:ext cx="8931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=4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47106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276872"/>
            <a:ext cx="3419202" cy="443711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015216" y="4293096"/>
            <a:ext cx="1204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2х3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5951" y="2948880"/>
            <a:ext cx="2286000" cy="361176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008582" y="4281257"/>
            <a:ext cx="8803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=6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55154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694381"/>
            <a:ext cx="3275186" cy="422108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915816" y="4343260"/>
            <a:ext cx="1204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2х4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336165"/>
            <a:ext cx="2286000" cy="293752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725314" y="4360918"/>
            <a:ext cx="8803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=8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76102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420888"/>
            <a:ext cx="2987154" cy="422108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915816" y="4531432"/>
            <a:ext cx="1204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2х5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140968"/>
            <a:ext cx="2286000" cy="307808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551170" y="4365104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=10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52883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420888"/>
            <a:ext cx="2699122" cy="422108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151120" y="4221088"/>
            <a:ext cx="1204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2х6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2378" y="2853593"/>
            <a:ext cx="2286000" cy="335567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956284" y="2967335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=12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84114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2348880"/>
            <a:ext cx="2843138" cy="465313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987824" y="4509120"/>
            <a:ext cx="1204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2х7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2544" y="3280420"/>
            <a:ext cx="2151112" cy="279005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427984" y="3890665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=14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5519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916832"/>
            <a:ext cx="2843138" cy="458112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411760" y="3890665"/>
            <a:ext cx="1204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2х8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512" y="2780928"/>
            <a:ext cx="2286000" cy="336612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956284" y="2967335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=16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23898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276872"/>
            <a:ext cx="3168352" cy="458112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169711" y="4365104"/>
            <a:ext cx="1204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2х9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3068960"/>
            <a:ext cx="2286000" cy="358214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005731" y="3617518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=18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24127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2708920"/>
            <a:ext cx="3312368" cy="414908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339752" y="4581128"/>
            <a:ext cx="15552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2х10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7951" y="3006080"/>
            <a:ext cx="2286000" cy="315009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211960" y="3893574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=20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4004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64293" y="2967335"/>
            <a:ext cx="36154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МОЛОДЦІ !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582570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36</Words>
  <Application>Microsoft Office PowerPoint</Application>
  <PresentationFormat>Экран (4:3)</PresentationFormat>
  <Paragraphs>22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Альона</dc:creator>
  <cp:lastModifiedBy>Пользователь</cp:lastModifiedBy>
  <cp:revision>11</cp:revision>
  <dcterms:created xsi:type="dcterms:W3CDTF">2020-06-23T07:29:46Z</dcterms:created>
  <dcterms:modified xsi:type="dcterms:W3CDTF">2020-06-23T08:20:21Z</dcterms:modified>
</cp:coreProperties>
</file>