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77" r:id="rId4"/>
    <p:sldId id="271" r:id="rId5"/>
    <p:sldId id="278" r:id="rId6"/>
    <p:sldId id="279" r:id="rId7"/>
    <p:sldId id="280" r:id="rId8"/>
    <p:sldId id="281" r:id="rId9"/>
    <p:sldId id="265" r:id="rId10"/>
    <p:sldId id="269" r:id="rId11"/>
    <p:sldId id="272" r:id="rId12"/>
    <p:sldId id="268" r:id="rId13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uk-UA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240"/>
            <a:ext cx="8228880" cy="114516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r>
              <a:rPr lang="uk-UA" sz="1800" b="0" strike="noStrike" spc="-1"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800" b="0" strike="noStrike" spc="-1">
                <a:latin typeface="Arial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latin typeface="Arial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800" b="0" strike="noStrike" spc="-1">
                <a:latin typeface="Arial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latin typeface="Arial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latin typeface="Arial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uk-UA" sz="4400" b="0" strike="noStrike" spc="-1">
                <a:latin typeface="Arial"/>
              </a:rPr>
              <a:t>Для правки тексту заголовка клацніть мишею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3200" b="0" strike="noStrike" spc="-1">
                <a:latin typeface="Arial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800" b="0" strike="noStrike" spc="-1">
                <a:latin typeface="Arial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latin typeface="Arial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latin typeface="Arial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latin typeface="Arial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144000" y="2088000"/>
            <a:ext cx="8927280" cy="699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266" name="AutoShape 2" descr="     ВІДРІЗОК.  ВИМІРЮВАННЯ ВІДРІЗКІВ.  ВІДСТАНЬ МІЖ ДВОМА ТОЧКАМИ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220486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/>
              <a:t>Нерівність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трикутник</a:t>
            </a:r>
            <a:r>
              <a:rPr lang="uk-UA" sz="3200" b="1" dirty="0" smtClean="0"/>
              <a:t>а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:p14="http://schemas.microsoft.com/office/powerpoint/2010/main" xmlns=""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/>
        </p:nvGraphicFramePr>
        <p:xfrm>
          <a:off x="4476750" y="3321050"/>
          <a:ext cx="190500" cy="215900"/>
        </p:xfrm>
        <a:graphic>
          <a:graphicData uri="http://schemas.openxmlformats.org/presentationml/2006/ole">
            <p:oleObj spid="_x0000_s35842" name="Формула" r:id="rId3" imgW="190440" imgH="215640" progId="Equation.3">
              <p:embed/>
            </p:oleObj>
          </a:graphicData>
        </a:graphic>
      </p:graphicFrame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8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 descr="Б і л ь ш а с т о р о н а У трикутнику:1) проти більшої сторони лежить більший кут; і навпаки: 2) проти більшого кута лежить більша сторона. АВС Співвідношення між сторонами та кутами трикут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2" name="AutoShape 4" descr="Б і л ь ш а с т о р о н а У трикутнику:1) проти більшої сторони лежить більший кут; і навпаки: 2) проти більшого кута лежить більша сторона. АВС Співвідношення між сторонами та кутами трикут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174" name="AutoShape 6" descr="Б і л ь ш а с т о р о н а У трикутнику:1) проти більшої сторони лежить більший кут; і навпаки: 2) проти більшого кута лежить більша сторона. АВС Співвідношення між сторонами та кутами трикутни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912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24944"/>
            <a:ext cx="9144000" cy="2723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551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589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9144000" cy="5645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09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4575"/>
            <a:ext cx="9144000" cy="800219"/>
          </a:xfrm>
        </p:spPr>
        <p:txBody>
          <a:bodyPr/>
          <a:lstStyle/>
          <a:p>
            <a:pPr algn="ctr"/>
            <a:r>
              <a:rPr lang="uk-UA" sz="3200" dirty="0" err="1" smtClean="0"/>
              <a:t>Розв</a:t>
            </a:r>
            <a:r>
              <a:rPr lang="en-US" sz="3200" dirty="0" smtClean="0"/>
              <a:t>’</a:t>
            </a:r>
            <a:r>
              <a:rPr lang="uk-UA" sz="3200" dirty="0" err="1" smtClean="0"/>
              <a:t>язування</a:t>
            </a:r>
            <a:r>
              <a:rPr lang="uk-UA" sz="3200" dirty="0" smtClean="0"/>
              <a:t> вправ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uk-UA" sz="2000" dirty="0" smtClean="0"/>
              <a:t>№ </a:t>
            </a:r>
            <a:r>
              <a:rPr lang="en-US" sz="2000" dirty="0" smtClean="0"/>
              <a:t>495</a:t>
            </a:r>
            <a:r>
              <a:rPr lang="uk-UA" sz="2000" dirty="0" smtClean="0"/>
              <a:t>(усно), </a:t>
            </a:r>
            <a:r>
              <a:rPr lang="en-US" sz="2000" dirty="0" smtClean="0"/>
              <a:t>497</a:t>
            </a:r>
            <a:r>
              <a:rPr lang="uk-UA" sz="2000" dirty="0" smtClean="0"/>
              <a:t>, </a:t>
            </a:r>
            <a:r>
              <a:rPr lang="en-US" sz="2000" dirty="0" smtClean="0"/>
              <a:t>499</a:t>
            </a:r>
            <a:r>
              <a:rPr lang="uk-UA" sz="2000" dirty="0" smtClean="0"/>
              <a:t>, </a:t>
            </a:r>
            <a:r>
              <a:rPr lang="en-US" sz="2000" dirty="0" smtClean="0"/>
              <a:t>501</a:t>
            </a:r>
            <a:r>
              <a:rPr lang="uk-UA" sz="2000" dirty="0" smtClean="0"/>
              <a:t>, </a:t>
            </a:r>
            <a:r>
              <a:rPr lang="en-US" sz="2000" dirty="0" smtClean="0"/>
              <a:t>50</a:t>
            </a:r>
            <a:r>
              <a:rPr lang="uk-UA" sz="2000" dirty="0" smtClean="0"/>
              <a:t>4, 506 </a:t>
            </a:r>
            <a:endParaRPr lang="ru-RU" sz="2000" dirty="0"/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52736"/>
            <a:ext cx="5711263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1772815"/>
            <a:ext cx="5472609" cy="58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564903"/>
            <a:ext cx="5112568" cy="59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284984"/>
            <a:ext cx="5369743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1" y="3933055"/>
            <a:ext cx="5230873" cy="648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3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5" y="4725144"/>
            <a:ext cx="5369738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934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0"/>
            <a:ext cx="468950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15113"/>
            <a:ext cx="8229240" cy="861774"/>
          </a:xfrm>
        </p:spPr>
        <p:txBody>
          <a:bodyPr/>
          <a:lstStyle/>
          <a:p>
            <a:pPr algn="ctr"/>
            <a:r>
              <a:rPr lang="uk-UA" sz="3200" dirty="0" smtClean="0"/>
              <a:t>Домашнє завдання</a:t>
            </a:r>
            <a:br>
              <a:rPr lang="uk-UA" sz="3200" dirty="0" smtClean="0"/>
            </a:br>
            <a:r>
              <a:rPr lang="uk-UA" sz="2400" dirty="0" smtClean="0">
                <a:latin typeface="Times New Roman"/>
                <a:cs typeface="Times New Roman"/>
              </a:rPr>
              <a:t>§20, запитання 1, 2 с. 116, № 500</a:t>
            </a:r>
            <a:endParaRPr lang="ru-RU" sz="2400" dirty="0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560992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2492896"/>
            <a:ext cx="5829219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1029</TotalTime>
  <Words>9</Words>
  <Application>Microsoft Office PowerPoint</Application>
  <PresentationFormat>Экран (4:3)</PresentationFormat>
  <Paragraphs>3</Paragraphs>
  <Slides>11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Office Theme</vt:lpstr>
      <vt:lpstr>Office Theme</vt:lpstr>
      <vt:lpstr>Формула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Розв’язування вправ № 495(усно), 497, 499, 501, 504, 506 </vt:lpstr>
      <vt:lpstr>Слайд 9</vt:lpstr>
      <vt:lpstr>Слайд 10</vt:lpstr>
      <vt:lpstr>Домашнє завдання §20, запитання 1, 2 с. 116, № 500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Пользователь</dc:creator>
  <dc:description/>
  <cp:lastModifiedBy>KOMP</cp:lastModifiedBy>
  <cp:revision>117</cp:revision>
  <dcterms:created xsi:type="dcterms:W3CDTF">2022-02-22T17:59:18Z</dcterms:created>
  <dcterms:modified xsi:type="dcterms:W3CDTF">2023-03-01T17:15:29Z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false</vt:bool>
  </property>
  <property fmtid="{D5CDD505-2E9C-101B-9397-08002B2CF9AE}" pid="6" name="LinksUpToDate">
    <vt:bool>false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Экран (4:3)</vt:lpwstr>
  </property>
  <property fmtid="{D5CDD505-2E9C-101B-9397-08002B2CF9AE}" pid="10" name="ScaleCrop">
    <vt:bool>false</vt:bool>
  </property>
  <property fmtid="{D5CDD505-2E9C-101B-9397-08002B2CF9AE}" pid="11" name="ShareDoc">
    <vt:bool>false</vt:bool>
  </property>
  <property fmtid="{D5CDD505-2E9C-101B-9397-08002B2CF9AE}" pid="12" name="Slides">
    <vt:i4>9</vt:i4>
  </property>
</Properties>
</file>