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61" r:id="rId3"/>
    <p:sldId id="257" r:id="rId4"/>
    <p:sldId id="262" r:id="rId5"/>
    <p:sldId id="258" r:id="rId6"/>
    <p:sldId id="263" r:id="rId7"/>
    <p:sldId id="259" r:id="rId8"/>
    <p:sldId id="264" r:id="rId9"/>
    <p:sldId id="260" r:id="rId10"/>
    <p:sldId id="265" r:id="rId11"/>
    <p:sldId id="280" r:id="rId12"/>
    <p:sldId id="276" r:id="rId13"/>
    <p:sldId id="266" r:id="rId14"/>
    <p:sldId id="267" r:id="rId15"/>
    <p:sldId id="271" r:id="rId16"/>
    <p:sldId id="272" r:id="rId17"/>
    <p:sldId id="268" r:id="rId18"/>
    <p:sldId id="269" r:id="rId19"/>
    <p:sldId id="281" r:id="rId20"/>
    <p:sldId id="270" r:id="rId21"/>
    <p:sldId id="273" r:id="rId22"/>
    <p:sldId id="278" r:id="rId23"/>
    <p:sldId id="277" r:id="rId24"/>
    <p:sldId id="274" r:id="rId25"/>
    <p:sldId id="279" r:id="rId26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-149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626A-552E-4019-8B80-3FADBE9AEDE5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DC6B2-45C3-466E-B93C-2FAA8E1A6D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7CDCF-AD44-438D-8FD9-361AEE5A1934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16E2D-3748-47FC-A136-10406794CB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E655C-FAD8-4736-833E-EE37B52E33C2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487AA-4620-4F9E-8595-B5F656B4BE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1A298-8611-4CC8-9A85-6A237E179D2D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7763D-E1E2-44D1-9E81-388D39E00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C158B-B6CC-431C-82F0-106D3612EF05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F7787-212F-42DD-9877-01CC3CEAB7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21AF0-213A-4FD0-909F-C642E7D8811D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666B0-6C17-46DE-8F40-688561A732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44A72-9BAB-4265-8197-9A1FBD3AA2C4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D54B8-30BE-4F01-A698-B3E22B05D7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8A6CE-1F2B-4889-B700-0A32CE4E6E73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34FBD-D113-4DD4-A5EA-BB23DA0F57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0B1FE-EB94-483B-A05B-1748111387E6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A2200-EF30-4B05-8EA6-2A054DCFF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2894D-E0F7-4790-B5EF-86D62D38AC35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66EEE-083F-4175-8C39-ED25F79AEA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B02B9-06CE-46A5-9151-D8F014EE0CCB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CEAA7-5727-4DE2-B43F-E97D6DC4B8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D2DA6-59E9-467C-9D15-CC868A7A5984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42875-2401-4241-9309-D36FA404CC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B10D39-1B07-4204-AD1F-8F3B62CD0638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A087AC-3AAC-4E55-9676-46848E8B2B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  <p:sldLayoutId id="2147483654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6" descr="Задачі на знаходження середнього арифметичного | Тест з математики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941763"/>
            <a:ext cx="3432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8" descr="ШІСТЬ ЦЕГЛИНО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5975" y="4810125"/>
            <a:ext cx="8836025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75" y="393700"/>
            <a:ext cx="2462213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7775" y="2551113"/>
            <a:ext cx="2693988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91225" y="2925763"/>
            <a:ext cx="2608263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63038" y="2806700"/>
            <a:ext cx="26892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11838" y="323850"/>
            <a:ext cx="2611437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2" descr="Українська мова | Тест з української мови – «На Урок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80513" y="323850"/>
            <a:ext cx="24669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6" name="TextBox 3"/>
          <p:cNvSpPr txBox="1">
            <a:spLocks noChangeArrowheads="1"/>
          </p:cNvSpPr>
          <p:nvPr/>
        </p:nvSpPr>
        <p:spPr bwMode="auto">
          <a:xfrm>
            <a:off x="2930525" y="585788"/>
            <a:ext cx="151765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3 · 5</a:t>
            </a:r>
          </a:p>
        </p:txBody>
      </p:sp>
      <p:sp>
        <p:nvSpPr>
          <p:cNvPr id="14347" name="TextBox 6"/>
          <p:cNvSpPr txBox="1">
            <a:spLocks noChangeArrowheads="1"/>
          </p:cNvSpPr>
          <p:nvPr/>
        </p:nvSpPr>
        <p:spPr bwMode="auto">
          <a:xfrm>
            <a:off x="6450013" y="736600"/>
            <a:ext cx="1690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7 · 4</a:t>
            </a:r>
          </a:p>
        </p:txBody>
      </p:sp>
      <p:sp>
        <p:nvSpPr>
          <p:cNvPr id="14348" name="TextBox 8"/>
          <p:cNvSpPr txBox="1">
            <a:spLocks noChangeArrowheads="1"/>
          </p:cNvSpPr>
          <p:nvPr/>
        </p:nvSpPr>
        <p:spPr bwMode="auto">
          <a:xfrm>
            <a:off x="6486525" y="3278188"/>
            <a:ext cx="18113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3 · 3 </a:t>
            </a:r>
          </a:p>
        </p:txBody>
      </p:sp>
      <p:sp>
        <p:nvSpPr>
          <p:cNvPr id="14349" name="TextBox 9"/>
          <p:cNvSpPr txBox="1">
            <a:spLocks noChangeArrowheads="1"/>
          </p:cNvSpPr>
          <p:nvPr/>
        </p:nvSpPr>
        <p:spPr bwMode="auto">
          <a:xfrm>
            <a:off x="9656763" y="585788"/>
            <a:ext cx="23733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4 · 4</a:t>
            </a:r>
          </a:p>
        </p:txBody>
      </p:sp>
      <p:sp>
        <p:nvSpPr>
          <p:cNvPr id="14350" name="TextBox 10"/>
          <p:cNvSpPr txBox="1">
            <a:spLocks noChangeArrowheads="1"/>
          </p:cNvSpPr>
          <p:nvPr/>
        </p:nvSpPr>
        <p:spPr bwMode="auto">
          <a:xfrm>
            <a:off x="2989263" y="2997200"/>
            <a:ext cx="1752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5 · 6</a:t>
            </a:r>
          </a:p>
        </p:txBody>
      </p:sp>
      <p:sp>
        <p:nvSpPr>
          <p:cNvPr id="14351" name="TextBox 11"/>
          <p:cNvSpPr txBox="1">
            <a:spLocks noChangeArrowheads="1"/>
          </p:cNvSpPr>
          <p:nvPr/>
        </p:nvSpPr>
        <p:spPr bwMode="auto">
          <a:xfrm>
            <a:off x="9656763" y="3259138"/>
            <a:ext cx="1663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latin typeface="Calibri" pitchFamily="34" charset="0"/>
              </a:rPr>
              <a:t>6 · 8</a:t>
            </a:r>
          </a:p>
        </p:txBody>
      </p:sp>
      <p:sp>
        <p:nvSpPr>
          <p:cNvPr id="14352" name="TextBox 18"/>
          <p:cNvSpPr txBox="1">
            <a:spLocks noChangeArrowheads="1"/>
          </p:cNvSpPr>
          <p:nvPr/>
        </p:nvSpPr>
        <p:spPr bwMode="auto">
          <a:xfrm>
            <a:off x="8059738" y="5688013"/>
            <a:ext cx="708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15</a:t>
            </a:r>
          </a:p>
        </p:txBody>
      </p:sp>
      <p:sp>
        <p:nvSpPr>
          <p:cNvPr id="14353" name="TextBox 19"/>
          <p:cNvSpPr txBox="1">
            <a:spLocks noChangeArrowheads="1"/>
          </p:cNvSpPr>
          <p:nvPr/>
        </p:nvSpPr>
        <p:spPr bwMode="auto">
          <a:xfrm>
            <a:off x="6634163" y="5691188"/>
            <a:ext cx="1065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28</a:t>
            </a:r>
          </a:p>
        </p:txBody>
      </p:sp>
      <p:sp>
        <p:nvSpPr>
          <p:cNvPr id="14354" name="TextBox 20"/>
          <p:cNvSpPr txBox="1">
            <a:spLocks noChangeArrowheads="1"/>
          </p:cNvSpPr>
          <p:nvPr/>
        </p:nvSpPr>
        <p:spPr bwMode="auto">
          <a:xfrm>
            <a:off x="10788650" y="5688013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16</a:t>
            </a:r>
          </a:p>
        </p:txBody>
      </p:sp>
      <p:sp>
        <p:nvSpPr>
          <p:cNvPr id="14355" name="TextBox 22"/>
          <p:cNvSpPr txBox="1">
            <a:spLocks noChangeArrowheads="1"/>
          </p:cNvSpPr>
          <p:nvPr/>
        </p:nvSpPr>
        <p:spPr bwMode="auto">
          <a:xfrm>
            <a:off x="5213350" y="5691188"/>
            <a:ext cx="7810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30</a:t>
            </a:r>
          </a:p>
        </p:txBody>
      </p:sp>
      <p:sp>
        <p:nvSpPr>
          <p:cNvPr id="14356" name="TextBox 23"/>
          <p:cNvSpPr txBox="1">
            <a:spLocks noChangeArrowheads="1"/>
          </p:cNvSpPr>
          <p:nvPr/>
        </p:nvSpPr>
        <p:spPr bwMode="auto">
          <a:xfrm>
            <a:off x="9539288" y="5688013"/>
            <a:ext cx="715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9</a:t>
            </a:r>
          </a:p>
        </p:txBody>
      </p:sp>
      <p:sp>
        <p:nvSpPr>
          <p:cNvPr id="14357" name="TextBox 24"/>
          <p:cNvSpPr txBox="1">
            <a:spLocks noChangeArrowheads="1"/>
          </p:cNvSpPr>
          <p:nvPr/>
        </p:nvSpPr>
        <p:spPr bwMode="auto">
          <a:xfrm flipH="1">
            <a:off x="3830638" y="5688013"/>
            <a:ext cx="14160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48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4921250" y="963613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>
            <a:off x="8423275" y="922338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8445500" y="3195638"/>
            <a:ext cx="933450" cy="466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право 34"/>
          <p:cNvSpPr/>
          <p:nvPr/>
        </p:nvSpPr>
        <p:spPr>
          <a:xfrm>
            <a:off x="5205413" y="3173413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3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49857" t="22580" r="34271" b="19887"/>
          <a:stretch>
            <a:fillRect/>
          </a:stretch>
        </p:blipFill>
        <p:spPr bwMode="auto">
          <a:xfrm>
            <a:off x="5272088" y="593725"/>
            <a:ext cx="200501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81010" t="22484" r="4150" b="22484"/>
          <a:stretch>
            <a:fillRect/>
          </a:stretch>
        </p:blipFill>
        <p:spPr bwMode="auto">
          <a:xfrm>
            <a:off x="5299075" y="2513013"/>
            <a:ext cx="20859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33633" t="23912" r="50189" b="21819"/>
          <a:stretch>
            <a:fillRect/>
          </a:stretch>
        </p:blipFill>
        <p:spPr bwMode="auto">
          <a:xfrm>
            <a:off x="5295900" y="1647825"/>
            <a:ext cx="2008188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17697" t="23376" r="66565" b="23459"/>
          <a:stretch>
            <a:fillRect/>
          </a:stretch>
        </p:blipFill>
        <p:spPr bwMode="auto">
          <a:xfrm>
            <a:off x="5313363" y="3506788"/>
            <a:ext cx="208597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65791" t="23376" r="18900" b="24269"/>
          <a:stretch>
            <a:fillRect/>
          </a:stretch>
        </p:blipFill>
        <p:spPr bwMode="auto">
          <a:xfrm>
            <a:off x="5310188" y="4370388"/>
            <a:ext cx="2066925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2390" t="22890" r="81764" b="23863"/>
          <a:stretch>
            <a:fillRect/>
          </a:stretch>
        </p:blipFill>
        <p:spPr bwMode="auto">
          <a:xfrm>
            <a:off x="5326063" y="5019675"/>
            <a:ext cx="2051050" cy="87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6" descr="Задачі на знаходження середнього арифметичного | Тест з математики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941763"/>
            <a:ext cx="3432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44738" y="188913"/>
            <a:ext cx="1905000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8" descr="ШІСТЬ ЦЕГЛИНО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97238" y="4821238"/>
            <a:ext cx="8834437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92938" y="2411413"/>
            <a:ext cx="1900237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36988" y="2544763"/>
            <a:ext cx="1973262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00675" y="196850"/>
            <a:ext cx="198437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93113" y="246063"/>
            <a:ext cx="1887537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2" descr="ПРІСНА І MОРСЬКА ВО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52063" y="2238375"/>
            <a:ext cx="1887537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Box 5"/>
          <p:cNvSpPr txBox="1">
            <a:spLocks noChangeArrowheads="1"/>
          </p:cNvSpPr>
          <p:nvPr/>
        </p:nvSpPr>
        <p:spPr bwMode="auto">
          <a:xfrm>
            <a:off x="2633663" y="1495425"/>
            <a:ext cx="1790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14 : 7</a:t>
            </a:r>
          </a:p>
        </p:txBody>
      </p:sp>
      <p:sp>
        <p:nvSpPr>
          <p:cNvPr id="16395" name="TextBox 17"/>
          <p:cNvSpPr txBox="1">
            <a:spLocks noChangeArrowheads="1"/>
          </p:cNvSpPr>
          <p:nvPr/>
        </p:nvSpPr>
        <p:spPr bwMode="auto">
          <a:xfrm>
            <a:off x="5695950" y="1565275"/>
            <a:ext cx="19446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24 : 3 </a:t>
            </a:r>
          </a:p>
        </p:txBody>
      </p:sp>
      <p:sp>
        <p:nvSpPr>
          <p:cNvPr id="16396" name="TextBox 18"/>
          <p:cNvSpPr txBox="1">
            <a:spLocks noChangeArrowheads="1"/>
          </p:cNvSpPr>
          <p:nvPr/>
        </p:nvSpPr>
        <p:spPr bwMode="auto">
          <a:xfrm>
            <a:off x="10428288" y="3573463"/>
            <a:ext cx="17637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10 : 2</a:t>
            </a:r>
          </a:p>
        </p:txBody>
      </p:sp>
      <p:sp>
        <p:nvSpPr>
          <p:cNvPr id="16397" name="TextBox 20"/>
          <p:cNvSpPr txBox="1">
            <a:spLocks noChangeArrowheads="1"/>
          </p:cNvSpPr>
          <p:nvPr/>
        </p:nvSpPr>
        <p:spPr bwMode="auto">
          <a:xfrm>
            <a:off x="8677275" y="1531938"/>
            <a:ext cx="16875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36 : 6</a:t>
            </a:r>
          </a:p>
        </p:txBody>
      </p:sp>
      <p:sp>
        <p:nvSpPr>
          <p:cNvPr id="16398" name="TextBox 21"/>
          <p:cNvSpPr txBox="1">
            <a:spLocks noChangeArrowheads="1"/>
          </p:cNvSpPr>
          <p:nvPr/>
        </p:nvSpPr>
        <p:spPr bwMode="auto">
          <a:xfrm>
            <a:off x="4138613" y="3632200"/>
            <a:ext cx="17272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49 : 7</a:t>
            </a:r>
          </a:p>
        </p:txBody>
      </p:sp>
      <p:sp>
        <p:nvSpPr>
          <p:cNvPr id="16399" name="TextBox 22"/>
          <p:cNvSpPr txBox="1">
            <a:spLocks noChangeArrowheads="1"/>
          </p:cNvSpPr>
          <p:nvPr/>
        </p:nvSpPr>
        <p:spPr bwMode="auto">
          <a:xfrm flipH="1">
            <a:off x="7269163" y="3587750"/>
            <a:ext cx="16906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54 : 6</a:t>
            </a:r>
          </a:p>
        </p:txBody>
      </p:sp>
      <p:sp>
        <p:nvSpPr>
          <p:cNvPr id="16400" name="TextBox 23"/>
          <p:cNvSpPr txBox="1">
            <a:spLocks noChangeArrowheads="1"/>
          </p:cNvSpPr>
          <p:nvPr/>
        </p:nvSpPr>
        <p:spPr bwMode="auto">
          <a:xfrm flipH="1">
            <a:off x="6789738" y="5708650"/>
            <a:ext cx="6715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2</a:t>
            </a:r>
          </a:p>
        </p:txBody>
      </p:sp>
      <p:sp>
        <p:nvSpPr>
          <p:cNvPr id="16401" name="TextBox 24"/>
          <p:cNvSpPr txBox="1">
            <a:spLocks noChangeArrowheads="1"/>
          </p:cNvSpPr>
          <p:nvPr/>
        </p:nvSpPr>
        <p:spPr bwMode="auto">
          <a:xfrm>
            <a:off x="9575800" y="5708650"/>
            <a:ext cx="5032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8</a:t>
            </a:r>
          </a:p>
        </p:txBody>
      </p:sp>
      <p:sp>
        <p:nvSpPr>
          <p:cNvPr id="16402" name="TextBox 25"/>
          <p:cNvSpPr txBox="1">
            <a:spLocks noChangeArrowheads="1"/>
          </p:cNvSpPr>
          <p:nvPr/>
        </p:nvSpPr>
        <p:spPr bwMode="auto">
          <a:xfrm>
            <a:off x="5248275" y="5702300"/>
            <a:ext cx="447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6</a:t>
            </a:r>
          </a:p>
        </p:txBody>
      </p:sp>
      <p:sp>
        <p:nvSpPr>
          <p:cNvPr id="16403" name="TextBox 26"/>
          <p:cNvSpPr txBox="1">
            <a:spLocks noChangeArrowheads="1"/>
          </p:cNvSpPr>
          <p:nvPr/>
        </p:nvSpPr>
        <p:spPr bwMode="auto">
          <a:xfrm>
            <a:off x="8239125" y="5719763"/>
            <a:ext cx="279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7</a:t>
            </a:r>
          </a:p>
        </p:txBody>
      </p:sp>
      <p:sp>
        <p:nvSpPr>
          <p:cNvPr id="16404" name="TextBox 30"/>
          <p:cNvSpPr txBox="1">
            <a:spLocks noChangeArrowheads="1"/>
          </p:cNvSpPr>
          <p:nvPr/>
        </p:nvSpPr>
        <p:spPr bwMode="auto">
          <a:xfrm>
            <a:off x="10934700" y="5738813"/>
            <a:ext cx="2905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9</a:t>
            </a:r>
          </a:p>
        </p:txBody>
      </p:sp>
      <p:sp>
        <p:nvSpPr>
          <p:cNvPr id="16405" name="TextBox 5119"/>
          <p:cNvSpPr txBox="1">
            <a:spLocks noChangeArrowheads="1"/>
          </p:cNvSpPr>
          <p:nvPr/>
        </p:nvSpPr>
        <p:spPr bwMode="auto">
          <a:xfrm>
            <a:off x="3924300" y="5738813"/>
            <a:ext cx="458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5</a:t>
            </a:r>
          </a:p>
        </p:txBody>
      </p:sp>
      <p:sp>
        <p:nvSpPr>
          <p:cNvPr id="34" name="Стрелка вправо 33"/>
          <p:cNvSpPr/>
          <p:nvPr/>
        </p:nvSpPr>
        <p:spPr>
          <a:xfrm>
            <a:off x="4510088" y="1743075"/>
            <a:ext cx="933450" cy="466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право 34"/>
          <p:cNvSpPr/>
          <p:nvPr/>
        </p:nvSpPr>
        <p:spPr>
          <a:xfrm>
            <a:off x="7605713" y="1722438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>
            <a:off x="9212263" y="3883025"/>
            <a:ext cx="933450" cy="465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>
            <a:off x="6119813" y="3851275"/>
            <a:ext cx="933450" cy="466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3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0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49857" t="22580" r="34837" b="31572"/>
          <a:stretch>
            <a:fillRect/>
          </a:stretch>
        </p:blipFill>
        <p:spPr bwMode="auto">
          <a:xfrm>
            <a:off x="5270500" y="3408363"/>
            <a:ext cx="20574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81010" t="22484" r="4150" b="22484"/>
          <a:stretch>
            <a:fillRect/>
          </a:stretch>
        </p:blipFill>
        <p:spPr bwMode="auto">
          <a:xfrm>
            <a:off x="5308600" y="4308475"/>
            <a:ext cx="1989138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33633" t="23912" r="50189" b="21819"/>
          <a:stretch>
            <a:fillRect/>
          </a:stretch>
        </p:blipFill>
        <p:spPr bwMode="auto">
          <a:xfrm>
            <a:off x="5208588" y="522288"/>
            <a:ext cx="200818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17697" t="23376" r="66565" b="23459"/>
          <a:stretch>
            <a:fillRect/>
          </a:stretch>
        </p:blipFill>
        <p:spPr bwMode="auto">
          <a:xfrm>
            <a:off x="5233988" y="2478088"/>
            <a:ext cx="208597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65791" t="23376" r="18900" b="24269"/>
          <a:stretch>
            <a:fillRect/>
          </a:stretch>
        </p:blipFill>
        <p:spPr bwMode="auto">
          <a:xfrm>
            <a:off x="5221288" y="1503363"/>
            <a:ext cx="20669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2390" t="22890" r="81764" b="23863"/>
          <a:stretch>
            <a:fillRect/>
          </a:stretch>
        </p:blipFill>
        <p:spPr bwMode="auto">
          <a:xfrm>
            <a:off x="5300663" y="5230813"/>
            <a:ext cx="20510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6" descr="Задачі на знаходження середнього арифметичного | Тест з математики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941763"/>
            <a:ext cx="3432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0138" y="185738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ШІСТЬ ЦЕГЛИНО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5975" y="4832350"/>
            <a:ext cx="8836025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38413" y="2670175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29325" y="2709863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82125" y="2719388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67413" y="142875"/>
            <a:ext cx="2381250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6" descr="Весела Абетка.Читанка. Сонечко - друг малечі чи ворог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67838" y="188913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TextBox 3"/>
          <p:cNvSpPr txBox="1">
            <a:spLocks noChangeArrowheads="1"/>
          </p:cNvSpPr>
          <p:nvPr/>
        </p:nvSpPr>
        <p:spPr bwMode="auto">
          <a:xfrm>
            <a:off x="3052763" y="944563"/>
            <a:ext cx="15382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8·5</a:t>
            </a:r>
          </a:p>
        </p:txBody>
      </p:sp>
      <p:sp>
        <p:nvSpPr>
          <p:cNvPr id="18443" name="TextBox 4"/>
          <p:cNvSpPr txBox="1">
            <a:spLocks noChangeArrowheads="1"/>
          </p:cNvSpPr>
          <p:nvPr/>
        </p:nvSpPr>
        <p:spPr bwMode="auto">
          <a:xfrm>
            <a:off x="5111750" y="5756275"/>
            <a:ext cx="11223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40</a:t>
            </a:r>
          </a:p>
        </p:txBody>
      </p:sp>
      <p:sp>
        <p:nvSpPr>
          <p:cNvPr id="18444" name="TextBox 5"/>
          <p:cNvSpPr txBox="1">
            <a:spLocks noChangeArrowheads="1"/>
          </p:cNvSpPr>
          <p:nvPr/>
        </p:nvSpPr>
        <p:spPr bwMode="auto">
          <a:xfrm>
            <a:off x="6532563" y="896938"/>
            <a:ext cx="18161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27:3</a:t>
            </a:r>
          </a:p>
        </p:txBody>
      </p:sp>
      <p:sp>
        <p:nvSpPr>
          <p:cNvPr id="18445" name="TextBox 6"/>
          <p:cNvSpPr txBox="1">
            <a:spLocks noChangeArrowheads="1"/>
          </p:cNvSpPr>
          <p:nvPr/>
        </p:nvSpPr>
        <p:spPr bwMode="auto">
          <a:xfrm>
            <a:off x="10023475" y="944563"/>
            <a:ext cx="15938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9·9 </a:t>
            </a:r>
          </a:p>
        </p:txBody>
      </p:sp>
      <p:sp>
        <p:nvSpPr>
          <p:cNvPr id="18446" name="TextBox 7"/>
          <p:cNvSpPr txBox="1">
            <a:spLocks noChangeArrowheads="1"/>
          </p:cNvSpPr>
          <p:nvPr/>
        </p:nvSpPr>
        <p:spPr bwMode="auto">
          <a:xfrm>
            <a:off x="8128000" y="5756275"/>
            <a:ext cx="10112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9</a:t>
            </a:r>
          </a:p>
        </p:txBody>
      </p:sp>
      <p:sp>
        <p:nvSpPr>
          <p:cNvPr id="18447" name="TextBox 8"/>
          <p:cNvSpPr txBox="1">
            <a:spLocks noChangeArrowheads="1"/>
          </p:cNvSpPr>
          <p:nvPr/>
        </p:nvSpPr>
        <p:spPr bwMode="auto">
          <a:xfrm>
            <a:off x="9445625" y="5759450"/>
            <a:ext cx="933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81</a:t>
            </a:r>
          </a:p>
        </p:txBody>
      </p:sp>
      <p:sp>
        <p:nvSpPr>
          <p:cNvPr id="18448" name="TextBox 9"/>
          <p:cNvSpPr txBox="1">
            <a:spLocks noChangeArrowheads="1"/>
          </p:cNvSpPr>
          <p:nvPr/>
        </p:nvSpPr>
        <p:spPr bwMode="auto">
          <a:xfrm flipH="1">
            <a:off x="2895600" y="3422650"/>
            <a:ext cx="28098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20:10</a:t>
            </a:r>
          </a:p>
        </p:txBody>
      </p:sp>
      <p:sp>
        <p:nvSpPr>
          <p:cNvPr id="18449" name="TextBox 10"/>
          <p:cNvSpPr txBox="1">
            <a:spLocks noChangeArrowheads="1"/>
          </p:cNvSpPr>
          <p:nvPr/>
        </p:nvSpPr>
        <p:spPr bwMode="auto">
          <a:xfrm>
            <a:off x="6746875" y="5756275"/>
            <a:ext cx="488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2</a:t>
            </a:r>
          </a:p>
        </p:txBody>
      </p:sp>
      <p:sp>
        <p:nvSpPr>
          <p:cNvPr id="18450" name="TextBox 11"/>
          <p:cNvSpPr txBox="1">
            <a:spLocks noChangeArrowheads="1"/>
          </p:cNvSpPr>
          <p:nvPr/>
        </p:nvSpPr>
        <p:spPr bwMode="auto">
          <a:xfrm>
            <a:off x="6567488" y="3455988"/>
            <a:ext cx="20669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3·10 </a:t>
            </a:r>
          </a:p>
        </p:txBody>
      </p:sp>
      <p:sp>
        <p:nvSpPr>
          <p:cNvPr id="18451" name="TextBox 12"/>
          <p:cNvSpPr txBox="1">
            <a:spLocks noChangeArrowheads="1"/>
          </p:cNvSpPr>
          <p:nvPr/>
        </p:nvSpPr>
        <p:spPr bwMode="auto">
          <a:xfrm>
            <a:off x="3810000" y="5734050"/>
            <a:ext cx="9953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30</a:t>
            </a:r>
          </a:p>
        </p:txBody>
      </p:sp>
      <p:sp>
        <p:nvSpPr>
          <p:cNvPr id="18452" name="TextBox 19"/>
          <p:cNvSpPr txBox="1">
            <a:spLocks noChangeArrowheads="1"/>
          </p:cNvSpPr>
          <p:nvPr/>
        </p:nvSpPr>
        <p:spPr bwMode="auto">
          <a:xfrm>
            <a:off x="9915525" y="3446463"/>
            <a:ext cx="2062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63:9 </a:t>
            </a:r>
          </a:p>
        </p:txBody>
      </p:sp>
      <p:sp>
        <p:nvSpPr>
          <p:cNvPr id="18453" name="TextBox 20"/>
          <p:cNvSpPr txBox="1">
            <a:spLocks noChangeArrowheads="1"/>
          </p:cNvSpPr>
          <p:nvPr/>
        </p:nvSpPr>
        <p:spPr bwMode="auto">
          <a:xfrm>
            <a:off x="10945813" y="5756275"/>
            <a:ext cx="330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7</a:t>
            </a:r>
          </a:p>
        </p:txBody>
      </p:sp>
      <p:sp>
        <p:nvSpPr>
          <p:cNvPr id="32" name="Стрелка вправо 31"/>
          <p:cNvSpPr/>
          <p:nvPr/>
        </p:nvSpPr>
        <p:spPr>
          <a:xfrm>
            <a:off x="4862513" y="1084263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>
            <a:off x="8348663" y="1143000"/>
            <a:ext cx="933450" cy="465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8424863" y="3638550"/>
            <a:ext cx="933450" cy="466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право 34"/>
          <p:cNvSpPr/>
          <p:nvPr/>
        </p:nvSpPr>
        <p:spPr>
          <a:xfrm>
            <a:off x="4986338" y="3656013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49857" t="22580" r="34837" b="31572"/>
          <a:stretch>
            <a:fillRect/>
          </a:stretch>
        </p:blipFill>
        <p:spPr bwMode="auto">
          <a:xfrm>
            <a:off x="5226050" y="1439863"/>
            <a:ext cx="20574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81010" t="22484" r="4150" b="22484"/>
          <a:stretch>
            <a:fillRect/>
          </a:stretch>
        </p:blipFill>
        <p:spPr bwMode="auto">
          <a:xfrm>
            <a:off x="5214938" y="5151438"/>
            <a:ext cx="212883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33633" t="23912" r="50189" b="21819"/>
          <a:stretch>
            <a:fillRect/>
          </a:stretch>
        </p:blipFill>
        <p:spPr bwMode="auto">
          <a:xfrm>
            <a:off x="5253038" y="3368675"/>
            <a:ext cx="200818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17697" t="23376" r="66565" b="23459"/>
          <a:stretch>
            <a:fillRect/>
          </a:stretch>
        </p:blipFill>
        <p:spPr bwMode="auto">
          <a:xfrm>
            <a:off x="5199063" y="517525"/>
            <a:ext cx="2085975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65791" t="23376" r="18900" b="24269"/>
          <a:stretch>
            <a:fillRect/>
          </a:stretch>
        </p:blipFill>
        <p:spPr bwMode="auto">
          <a:xfrm>
            <a:off x="5203825" y="2452688"/>
            <a:ext cx="20669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2390" t="22890" r="81764" b="23863"/>
          <a:stretch>
            <a:fillRect/>
          </a:stretch>
        </p:blipFill>
        <p:spPr bwMode="auto">
          <a:xfrm>
            <a:off x="5256213" y="4308475"/>
            <a:ext cx="20510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6" descr="Задачі на знаходження середнього арифметичного | Тест з математики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941763"/>
            <a:ext cx="3432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8" descr="ШІСТЬ ЦЕГЛИНО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97238" y="4821238"/>
            <a:ext cx="8834437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93913" y="131763"/>
            <a:ext cx="1858962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6988" y="2452688"/>
            <a:ext cx="1858962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4625" y="123825"/>
            <a:ext cx="185737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0538" y="2459038"/>
            <a:ext cx="185737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56625" y="123825"/>
            <a:ext cx="18589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2" descr="грибочки: 19 тыс изображений найдено в Яндекс.Картинках | Детские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34600" y="2486025"/>
            <a:ext cx="18589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TextBox 4"/>
          <p:cNvSpPr txBox="1">
            <a:spLocks noChangeArrowheads="1"/>
          </p:cNvSpPr>
          <p:nvPr/>
        </p:nvSpPr>
        <p:spPr bwMode="auto">
          <a:xfrm flipH="1">
            <a:off x="2570163" y="1438275"/>
            <a:ext cx="1539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4 · 7</a:t>
            </a:r>
          </a:p>
        </p:txBody>
      </p:sp>
      <p:sp>
        <p:nvSpPr>
          <p:cNvPr id="20491" name="TextBox 10"/>
          <p:cNvSpPr txBox="1">
            <a:spLocks noChangeArrowheads="1"/>
          </p:cNvSpPr>
          <p:nvPr/>
        </p:nvSpPr>
        <p:spPr bwMode="auto">
          <a:xfrm>
            <a:off x="5743575" y="1438275"/>
            <a:ext cx="19034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8 · 4 </a:t>
            </a:r>
          </a:p>
        </p:txBody>
      </p:sp>
      <p:sp>
        <p:nvSpPr>
          <p:cNvPr id="20492" name="TextBox 11"/>
          <p:cNvSpPr txBox="1">
            <a:spLocks noChangeArrowheads="1"/>
          </p:cNvSpPr>
          <p:nvPr/>
        </p:nvSpPr>
        <p:spPr bwMode="auto">
          <a:xfrm>
            <a:off x="8924925" y="1438275"/>
            <a:ext cx="15859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28:7</a:t>
            </a:r>
          </a:p>
        </p:txBody>
      </p:sp>
      <p:sp>
        <p:nvSpPr>
          <p:cNvPr id="20493" name="TextBox 12"/>
          <p:cNvSpPr txBox="1">
            <a:spLocks noChangeArrowheads="1"/>
          </p:cNvSpPr>
          <p:nvPr/>
        </p:nvSpPr>
        <p:spPr bwMode="auto">
          <a:xfrm>
            <a:off x="4267200" y="3767138"/>
            <a:ext cx="20002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35:5 </a:t>
            </a:r>
          </a:p>
        </p:txBody>
      </p:sp>
      <p:sp>
        <p:nvSpPr>
          <p:cNvPr id="20494" name="TextBox 13"/>
          <p:cNvSpPr txBox="1">
            <a:spLocks noChangeArrowheads="1"/>
          </p:cNvSpPr>
          <p:nvPr/>
        </p:nvSpPr>
        <p:spPr bwMode="auto">
          <a:xfrm>
            <a:off x="7315200" y="3800475"/>
            <a:ext cx="18669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6 · 8 </a:t>
            </a:r>
          </a:p>
        </p:txBody>
      </p:sp>
      <p:sp>
        <p:nvSpPr>
          <p:cNvPr id="20495" name="TextBox 14"/>
          <p:cNvSpPr txBox="1">
            <a:spLocks noChangeArrowheads="1"/>
          </p:cNvSpPr>
          <p:nvPr/>
        </p:nvSpPr>
        <p:spPr bwMode="auto">
          <a:xfrm>
            <a:off x="10598150" y="3862388"/>
            <a:ext cx="1422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15 : 3 </a:t>
            </a:r>
          </a:p>
        </p:txBody>
      </p:sp>
      <p:sp>
        <p:nvSpPr>
          <p:cNvPr id="20496" name="TextBox 15"/>
          <p:cNvSpPr txBox="1">
            <a:spLocks noChangeArrowheads="1"/>
          </p:cNvSpPr>
          <p:nvPr/>
        </p:nvSpPr>
        <p:spPr bwMode="auto">
          <a:xfrm>
            <a:off x="9371013" y="5756275"/>
            <a:ext cx="9509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28</a:t>
            </a:r>
          </a:p>
        </p:txBody>
      </p:sp>
      <p:sp>
        <p:nvSpPr>
          <p:cNvPr id="20497" name="TextBox 16"/>
          <p:cNvSpPr txBox="1">
            <a:spLocks noChangeArrowheads="1"/>
          </p:cNvSpPr>
          <p:nvPr/>
        </p:nvSpPr>
        <p:spPr bwMode="auto">
          <a:xfrm>
            <a:off x="6605588" y="5721350"/>
            <a:ext cx="788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32</a:t>
            </a:r>
          </a:p>
        </p:txBody>
      </p:sp>
      <p:sp>
        <p:nvSpPr>
          <p:cNvPr id="20498" name="TextBox 17"/>
          <p:cNvSpPr txBox="1">
            <a:spLocks noChangeArrowheads="1"/>
          </p:cNvSpPr>
          <p:nvPr/>
        </p:nvSpPr>
        <p:spPr bwMode="auto">
          <a:xfrm>
            <a:off x="3879850" y="5721350"/>
            <a:ext cx="3762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4</a:t>
            </a:r>
          </a:p>
        </p:txBody>
      </p:sp>
      <p:sp>
        <p:nvSpPr>
          <p:cNvPr id="20499" name="TextBox 18"/>
          <p:cNvSpPr txBox="1">
            <a:spLocks noChangeArrowheads="1"/>
          </p:cNvSpPr>
          <p:nvPr/>
        </p:nvSpPr>
        <p:spPr bwMode="auto">
          <a:xfrm>
            <a:off x="5276850" y="5721350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7</a:t>
            </a:r>
          </a:p>
        </p:txBody>
      </p:sp>
      <p:sp>
        <p:nvSpPr>
          <p:cNvPr id="20500" name="TextBox 19"/>
          <p:cNvSpPr txBox="1">
            <a:spLocks noChangeArrowheads="1"/>
          </p:cNvSpPr>
          <p:nvPr/>
        </p:nvSpPr>
        <p:spPr bwMode="auto">
          <a:xfrm>
            <a:off x="8024813" y="5756275"/>
            <a:ext cx="704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48</a:t>
            </a:r>
          </a:p>
        </p:txBody>
      </p:sp>
      <p:sp>
        <p:nvSpPr>
          <p:cNvPr id="20501" name="TextBox 20"/>
          <p:cNvSpPr txBox="1">
            <a:spLocks noChangeArrowheads="1"/>
          </p:cNvSpPr>
          <p:nvPr/>
        </p:nvSpPr>
        <p:spPr bwMode="auto">
          <a:xfrm flipH="1">
            <a:off x="10912475" y="5756275"/>
            <a:ext cx="409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5</a:t>
            </a:r>
          </a:p>
        </p:txBody>
      </p:sp>
      <p:sp>
        <p:nvSpPr>
          <p:cNvPr id="23" name="Стрелка вправо 22"/>
          <p:cNvSpPr/>
          <p:nvPr/>
        </p:nvSpPr>
        <p:spPr>
          <a:xfrm>
            <a:off x="4348163" y="1620838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7558088" y="1627188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9059863" y="3997325"/>
            <a:ext cx="933450" cy="465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5989638" y="3951288"/>
            <a:ext cx="93345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7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49857" t="22580" r="34837" b="31572"/>
          <a:stretch>
            <a:fillRect/>
          </a:stretch>
        </p:blipFill>
        <p:spPr bwMode="auto">
          <a:xfrm>
            <a:off x="5226050" y="4367213"/>
            <a:ext cx="20574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81010" t="26784" r="4150" b="22484"/>
          <a:stretch>
            <a:fillRect/>
          </a:stretch>
        </p:blipFill>
        <p:spPr bwMode="auto">
          <a:xfrm>
            <a:off x="5226050" y="5397500"/>
            <a:ext cx="2128838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33633" t="23912" r="50189" b="21819"/>
          <a:stretch>
            <a:fillRect/>
          </a:stretch>
        </p:blipFill>
        <p:spPr bwMode="auto">
          <a:xfrm>
            <a:off x="5253038" y="1574800"/>
            <a:ext cx="200818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17697" t="23376" r="66565" b="23459"/>
          <a:stretch>
            <a:fillRect/>
          </a:stretch>
        </p:blipFill>
        <p:spPr bwMode="auto">
          <a:xfrm>
            <a:off x="5199063" y="3471863"/>
            <a:ext cx="208597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65791" t="23376" r="18900" b="24269"/>
          <a:stretch>
            <a:fillRect/>
          </a:stretch>
        </p:blipFill>
        <p:spPr bwMode="auto">
          <a:xfrm>
            <a:off x="5238750" y="650875"/>
            <a:ext cx="2066925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2390" t="22890" r="81764" b="23863"/>
          <a:stretch>
            <a:fillRect/>
          </a:stretch>
        </p:blipFill>
        <p:spPr bwMode="auto">
          <a:xfrm>
            <a:off x="5202238" y="2444750"/>
            <a:ext cx="20510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74613"/>
            <a:ext cx="12192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6" descr="Задачі на знаходження середнього арифметичного | Тест з математики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3941763"/>
            <a:ext cx="3432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8" descr="ШІСТЬ ЦЕГЛИНО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818063"/>
            <a:ext cx="8836025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8175" y="149225"/>
            <a:ext cx="21113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15363" y="2454275"/>
            <a:ext cx="2112962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0313" y="2497138"/>
            <a:ext cx="21113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58975" y="2482850"/>
            <a:ext cx="21113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0313" y="87313"/>
            <a:ext cx="21113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4" descr="Пташка » Віршики » Дитячі віршики, пестушки, колискові » Розваги ..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15363" y="155575"/>
            <a:ext cx="2112962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741738" y="1368425"/>
            <a:ext cx="1252537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0417175" y="3679825"/>
            <a:ext cx="1252538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862763" y="3708400"/>
            <a:ext cx="1252537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716338" y="3708400"/>
            <a:ext cx="1252537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784975" y="1368425"/>
            <a:ext cx="1252538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418763" y="1368425"/>
            <a:ext cx="1252537" cy="601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44" name="TextBox 5"/>
          <p:cNvSpPr txBox="1">
            <a:spLocks noChangeArrowheads="1"/>
          </p:cNvSpPr>
          <p:nvPr/>
        </p:nvSpPr>
        <p:spPr bwMode="auto">
          <a:xfrm>
            <a:off x="3667125" y="1270000"/>
            <a:ext cx="17668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40:8</a:t>
            </a:r>
          </a:p>
        </p:txBody>
      </p:sp>
      <p:sp>
        <p:nvSpPr>
          <p:cNvPr id="22545" name="TextBox 17"/>
          <p:cNvSpPr txBox="1">
            <a:spLocks noChangeArrowheads="1"/>
          </p:cNvSpPr>
          <p:nvPr/>
        </p:nvSpPr>
        <p:spPr bwMode="auto">
          <a:xfrm flipH="1">
            <a:off x="6835775" y="1247775"/>
            <a:ext cx="19351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З · 6</a:t>
            </a:r>
          </a:p>
        </p:txBody>
      </p:sp>
      <p:sp>
        <p:nvSpPr>
          <p:cNvPr id="22546" name="TextBox 18"/>
          <p:cNvSpPr txBox="1">
            <a:spLocks noChangeArrowheads="1"/>
          </p:cNvSpPr>
          <p:nvPr/>
        </p:nvSpPr>
        <p:spPr bwMode="auto">
          <a:xfrm>
            <a:off x="3716338" y="3570288"/>
            <a:ext cx="23574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7 · 3 </a:t>
            </a:r>
          </a:p>
        </p:txBody>
      </p:sp>
      <p:sp>
        <p:nvSpPr>
          <p:cNvPr id="22547" name="TextBox 19"/>
          <p:cNvSpPr txBox="1">
            <a:spLocks noChangeArrowheads="1"/>
          </p:cNvSpPr>
          <p:nvPr/>
        </p:nvSpPr>
        <p:spPr bwMode="auto">
          <a:xfrm flipH="1">
            <a:off x="10372725" y="1254125"/>
            <a:ext cx="18621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24:6 </a:t>
            </a:r>
          </a:p>
        </p:txBody>
      </p:sp>
      <p:sp>
        <p:nvSpPr>
          <p:cNvPr id="22548" name="TextBox 20"/>
          <p:cNvSpPr txBox="1">
            <a:spLocks noChangeArrowheads="1"/>
          </p:cNvSpPr>
          <p:nvPr/>
        </p:nvSpPr>
        <p:spPr bwMode="auto">
          <a:xfrm>
            <a:off x="6835775" y="3594100"/>
            <a:ext cx="17176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42:7</a:t>
            </a:r>
          </a:p>
        </p:txBody>
      </p:sp>
      <p:sp>
        <p:nvSpPr>
          <p:cNvPr id="22549" name="TextBox 22"/>
          <p:cNvSpPr txBox="1">
            <a:spLocks noChangeArrowheads="1"/>
          </p:cNvSpPr>
          <p:nvPr/>
        </p:nvSpPr>
        <p:spPr bwMode="auto">
          <a:xfrm flipH="1">
            <a:off x="10502900" y="3605213"/>
            <a:ext cx="15367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libri" pitchFamily="34" charset="0"/>
              </a:rPr>
              <a:t>9 ·5 </a:t>
            </a:r>
          </a:p>
        </p:txBody>
      </p:sp>
      <p:sp>
        <p:nvSpPr>
          <p:cNvPr id="22550" name="TextBox 23"/>
          <p:cNvSpPr txBox="1">
            <a:spLocks noChangeArrowheads="1"/>
          </p:cNvSpPr>
          <p:nvPr/>
        </p:nvSpPr>
        <p:spPr bwMode="auto">
          <a:xfrm flipH="1">
            <a:off x="10980738" y="5756275"/>
            <a:ext cx="581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5</a:t>
            </a:r>
          </a:p>
        </p:txBody>
      </p:sp>
      <p:sp>
        <p:nvSpPr>
          <p:cNvPr id="22551" name="TextBox 24"/>
          <p:cNvSpPr txBox="1">
            <a:spLocks noChangeArrowheads="1"/>
          </p:cNvSpPr>
          <p:nvPr/>
        </p:nvSpPr>
        <p:spPr bwMode="auto">
          <a:xfrm>
            <a:off x="5156200" y="5727700"/>
            <a:ext cx="939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18</a:t>
            </a:r>
          </a:p>
        </p:txBody>
      </p:sp>
      <p:sp>
        <p:nvSpPr>
          <p:cNvPr id="22552" name="TextBox 25"/>
          <p:cNvSpPr txBox="1">
            <a:spLocks noChangeArrowheads="1"/>
          </p:cNvSpPr>
          <p:nvPr/>
        </p:nvSpPr>
        <p:spPr bwMode="auto">
          <a:xfrm>
            <a:off x="8115300" y="5727700"/>
            <a:ext cx="784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4</a:t>
            </a:r>
          </a:p>
        </p:txBody>
      </p:sp>
      <p:sp>
        <p:nvSpPr>
          <p:cNvPr id="22553" name="TextBox 27"/>
          <p:cNvSpPr txBox="1">
            <a:spLocks noChangeArrowheads="1"/>
          </p:cNvSpPr>
          <p:nvPr/>
        </p:nvSpPr>
        <p:spPr bwMode="auto">
          <a:xfrm>
            <a:off x="6653213" y="5727700"/>
            <a:ext cx="9667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21</a:t>
            </a:r>
          </a:p>
        </p:txBody>
      </p:sp>
      <p:sp>
        <p:nvSpPr>
          <p:cNvPr id="22554" name="TextBox 28"/>
          <p:cNvSpPr txBox="1">
            <a:spLocks noChangeArrowheads="1"/>
          </p:cNvSpPr>
          <p:nvPr/>
        </p:nvSpPr>
        <p:spPr bwMode="auto">
          <a:xfrm flipH="1">
            <a:off x="3949700" y="5727700"/>
            <a:ext cx="358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6</a:t>
            </a:r>
          </a:p>
        </p:txBody>
      </p:sp>
      <p:sp>
        <p:nvSpPr>
          <p:cNvPr id="22555" name="TextBox 29"/>
          <p:cNvSpPr txBox="1">
            <a:spLocks noChangeArrowheads="1"/>
          </p:cNvSpPr>
          <p:nvPr/>
        </p:nvSpPr>
        <p:spPr bwMode="auto">
          <a:xfrm flipH="1">
            <a:off x="9458325" y="5756275"/>
            <a:ext cx="1177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45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49857" t="22580" r="34837" b="31572"/>
          <a:stretch>
            <a:fillRect/>
          </a:stretch>
        </p:blipFill>
        <p:spPr bwMode="auto">
          <a:xfrm>
            <a:off x="5287963" y="2538413"/>
            <a:ext cx="20574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81010" t="26784" r="4150" b="22484"/>
          <a:stretch>
            <a:fillRect/>
          </a:stretch>
        </p:blipFill>
        <p:spPr bwMode="auto">
          <a:xfrm>
            <a:off x="5268913" y="561975"/>
            <a:ext cx="212883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33633" t="23912" r="50189" b="21819"/>
          <a:stretch>
            <a:fillRect/>
          </a:stretch>
        </p:blipFill>
        <p:spPr bwMode="auto">
          <a:xfrm>
            <a:off x="5340350" y="3579813"/>
            <a:ext cx="2008188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17697" t="23376" r="66565" b="23459"/>
          <a:stretch>
            <a:fillRect/>
          </a:stretch>
        </p:blipFill>
        <p:spPr bwMode="auto">
          <a:xfrm>
            <a:off x="5243513" y="1600200"/>
            <a:ext cx="2085975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65791" t="23376" r="18900" b="24269"/>
          <a:stretch>
            <a:fillRect/>
          </a:stretch>
        </p:blipFill>
        <p:spPr bwMode="auto">
          <a:xfrm>
            <a:off x="5318125" y="5505450"/>
            <a:ext cx="2066925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8" descr="ШІСТЬ ЦЕГЛИНОК"/>
          <p:cNvPicPr>
            <a:picLocks noChangeAspect="1" noChangeArrowheads="1"/>
          </p:cNvPicPr>
          <p:nvPr/>
        </p:nvPicPr>
        <p:blipFill>
          <a:blip r:embed="rId2"/>
          <a:srcRect l="2390" t="22890" r="81764" b="23863"/>
          <a:stretch>
            <a:fillRect/>
          </a:stretch>
        </p:blipFill>
        <p:spPr bwMode="auto">
          <a:xfrm>
            <a:off x="5353050" y="4511675"/>
            <a:ext cx="20510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909638" y="1150938"/>
            <a:ext cx="1172210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uk-UA" sz="9600"/>
              <a:t>753 =</a:t>
            </a:r>
            <a:endParaRPr lang="ru-RU" sz="9600"/>
          </a:p>
          <a:p>
            <a:r>
              <a:rPr lang="uk-UA" sz="9600"/>
              <a:t>506 =                         </a:t>
            </a:r>
          </a:p>
          <a:p>
            <a:r>
              <a:rPr lang="uk-UA" sz="9600"/>
              <a:t>427 =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pic>
        <p:nvPicPr>
          <p:cNvPr id="29699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0" y="-234950"/>
            <a:ext cx="10096500" cy="748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/>
          <p:cNvPicPr>
            <a:picLocks noChangeAspect="1" noChangeArrowheads="1"/>
          </p:cNvPicPr>
          <p:nvPr/>
        </p:nvPicPr>
        <p:blipFill>
          <a:blip r:embed="rId2"/>
          <a:srcRect l="12497" t="36806" r="12511" b="34734"/>
          <a:stretch>
            <a:fillRect/>
          </a:stretch>
        </p:blipFill>
        <p:spPr bwMode="auto">
          <a:xfrm>
            <a:off x="328613" y="2055813"/>
            <a:ext cx="114665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7" name="Picture 4"/>
          <p:cNvPicPr>
            <a:picLocks noChangeAspect="1" noChangeArrowheads="1"/>
          </p:cNvPicPr>
          <p:nvPr/>
        </p:nvPicPr>
        <p:blipFill>
          <a:blip r:embed="rId2"/>
          <a:srcRect l="12523" t="13078" r="12701" b="22615"/>
          <a:stretch>
            <a:fillRect/>
          </a:stretch>
        </p:blipFill>
        <p:spPr bwMode="auto">
          <a:xfrm>
            <a:off x="169863" y="466725"/>
            <a:ext cx="12022137" cy="581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/>
          <a:srcRect l="12830" t="30756" r="13029" b="31528"/>
          <a:stretch>
            <a:fillRect/>
          </a:stretch>
        </p:blipFill>
        <p:spPr bwMode="auto">
          <a:xfrm>
            <a:off x="409575" y="2068513"/>
            <a:ext cx="11614150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/>
          <a:srcRect l="23228" t="25217" r="26927" b="38303"/>
          <a:stretch>
            <a:fillRect/>
          </a:stretch>
        </p:blipFill>
        <p:spPr bwMode="auto">
          <a:xfrm>
            <a:off x="887413" y="1230313"/>
            <a:ext cx="10253662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2"/>
          <a:srcRect l="17552" t="15726" r="21007" b="31621"/>
          <a:stretch>
            <a:fillRect/>
          </a:stretch>
        </p:blipFill>
        <p:spPr bwMode="auto">
          <a:xfrm>
            <a:off x="354013" y="655638"/>
            <a:ext cx="11236325" cy="541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4227513" y="2595563"/>
            <a:ext cx="1390650" cy="58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 530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4173538" y="3565525"/>
            <a:ext cx="1390650" cy="58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 590</a:t>
            </a:r>
          </a:p>
        </p:txBody>
      </p:sp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5070475" y="4427538"/>
            <a:ext cx="1390650" cy="58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 80</a:t>
            </a:r>
          </a:p>
        </p:txBody>
      </p:sp>
      <p:sp>
        <p:nvSpPr>
          <p:cNvPr id="30728" name="WordArt 8"/>
          <p:cNvSpPr>
            <a:spLocks noChangeArrowheads="1" noChangeShapeType="1" noTextEdit="1"/>
          </p:cNvSpPr>
          <p:nvPr/>
        </p:nvSpPr>
        <p:spPr bwMode="auto">
          <a:xfrm>
            <a:off x="4935538" y="5394325"/>
            <a:ext cx="1390650" cy="58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 450</a:t>
            </a:r>
          </a:p>
        </p:txBody>
      </p:sp>
      <p:sp>
        <p:nvSpPr>
          <p:cNvPr id="30729" name="WordArt 9"/>
          <p:cNvSpPr>
            <a:spLocks noChangeArrowheads="1" noChangeShapeType="1" noTextEdit="1"/>
          </p:cNvSpPr>
          <p:nvPr/>
        </p:nvSpPr>
        <p:spPr bwMode="auto">
          <a:xfrm>
            <a:off x="10893425" y="2557463"/>
            <a:ext cx="1001713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 110</a:t>
            </a:r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>
            <a:off x="11356975" y="3486150"/>
            <a:ext cx="696913" cy="371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=5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  <p:bldP spid="30726" grpId="0" animBg="1"/>
      <p:bldP spid="30727" grpId="0" animBg="1"/>
      <p:bldP spid="30728" grpId="0" animBg="1"/>
      <p:bldP spid="30729" grpId="0" animBg="1"/>
      <p:bldP spid="307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Задача 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/>
          <a:srcRect l="18602" t="28966" r="16875" b="44707"/>
          <a:stretch>
            <a:fillRect/>
          </a:stretch>
        </p:blipFill>
        <p:spPr bwMode="auto">
          <a:xfrm>
            <a:off x="268288" y="1477963"/>
            <a:ext cx="1179988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Цистерна container.ai"/>
          <p:cNvPicPr>
            <a:picLocks noChangeAspect="1" noChangeArrowheads="1"/>
          </p:cNvPicPr>
          <p:nvPr/>
        </p:nvPicPr>
        <p:blipFill>
          <a:blip r:embed="rId3"/>
          <a:srcRect r="4390" b="15105"/>
          <a:stretch>
            <a:fillRect/>
          </a:stretch>
        </p:blipFill>
        <p:spPr bwMode="auto">
          <a:xfrm>
            <a:off x="6654800" y="3560763"/>
            <a:ext cx="3713163" cy="3297237"/>
          </a:xfrm>
          <a:prstGeom prst="rect">
            <a:avLst/>
          </a:prstGeom>
          <a:noFill/>
        </p:spPr>
      </p:pic>
      <p:sp>
        <p:nvSpPr>
          <p:cNvPr id="31751" name="AutoShape 7" descr="Как нарисовать Цистерну поезда поэтапно в 5 шагов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31753" name="Picture 9" descr="Цистерна | Фото большого размера и векторный клипарт | CLIPARTO"/>
          <p:cNvPicPr>
            <a:picLocks noChangeAspect="1" noChangeArrowheads="1"/>
          </p:cNvPicPr>
          <p:nvPr/>
        </p:nvPicPr>
        <p:blipFill>
          <a:blip r:embed="rId4"/>
          <a:srcRect t="19542" r="2000" b="20876"/>
          <a:stretch>
            <a:fillRect/>
          </a:stretch>
        </p:blipFill>
        <p:spPr bwMode="auto">
          <a:xfrm>
            <a:off x="1201738" y="3636963"/>
            <a:ext cx="4935537" cy="3000375"/>
          </a:xfrm>
          <a:prstGeom prst="rect">
            <a:avLst/>
          </a:prstGeom>
          <a:noFill/>
        </p:spPr>
      </p:pic>
      <p:sp>
        <p:nvSpPr>
          <p:cNvPr id="31755" name="WordArt 11"/>
          <p:cNvSpPr>
            <a:spLocks noChangeArrowheads="1" noChangeShapeType="1" noTextEdit="1"/>
          </p:cNvSpPr>
          <p:nvPr/>
        </p:nvSpPr>
        <p:spPr bwMode="auto">
          <a:xfrm>
            <a:off x="2827338" y="4332288"/>
            <a:ext cx="1719262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500л</a:t>
            </a:r>
          </a:p>
        </p:txBody>
      </p:sp>
      <p:sp>
        <p:nvSpPr>
          <p:cNvPr id="31756" name="WordArt 12"/>
          <p:cNvSpPr>
            <a:spLocks noChangeArrowheads="1" noChangeShapeType="1" noTextEdit="1"/>
          </p:cNvSpPr>
          <p:nvPr/>
        </p:nvSpPr>
        <p:spPr bwMode="auto">
          <a:xfrm>
            <a:off x="7886700" y="4540250"/>
            <a:ext cx="1719263" cy="465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"/>
                <a:cs typeface="Arial"/>
              </a:rPr>
              <a:t>300л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3013" name="AutoShape 5" descr="Весела спортивна руханка з BabyLand (відео) – Приватний дитячий садок  &quot;Babyland&quot;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3015" name="AutoShape 7" descr="Весела спортивна руханка з BabyLand (відео) – Приватний дитячий садок  &quot;Babyland&quot;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3017" name="AutoShape 9" descr="На столичному Олімпійському відбудеться безкоштовна руханка від найкрутіших  фізичних терапевтів - ШоТам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3019" name="AutoShape 11" descr="Руханка 25-04-2015 - Афіша Тернополя - moemisto.ua.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43021" name="Picture 13"/>
          <p:cNvPicPr>
            <a:picLocks noChangeAspect="1" noChangeArrowheads="1"/>
          </p:cNvPicPr>
          <p:nvPr/>
        </p:nvPicPr>
        <p:blipFill>
          <a:blip r:embed="rId2"/>
          <a:srcRect l="57895" t="26250" r="6070" b="17586"/>
          <a:stretch>
            <a:fillRect/>
          </a:stretch>
        </p:blipFill>
        <p:spPr bwMode="auto">
          <a:xfrm>
            <a:off x="2419350" y="0"/>
            <a:ext cx="7518400" cy="659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Виконай перетворення: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2"/>
          <a:srcRect l="23264" t="23256" r="30989" b="52052"/>
          <a:stretch>
            <a:fillRect/>
          </a:stretch>
        </p:blipFill>
        <p:spPr bwMode="auto">
          <a:xfrm>
            <a:off x="192088" y="1703388"/>
            <a:ext cx="11606212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/>
          <a:srcRect l="25887" t="49257" r="28944" b="11417"/>
          <a:stretch>
            <a:fillRect/>
          </a:stretch>
        </p:blipFill>
        <p:spPr bwMode="auto">
          <a:xfrm>
            <a:off x="939800" y="1406525"/>
            <a:ext cx="10220325" cy="500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1062038" y="541338"/>
            <a:ext cx="4138612" cy="754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Перевірка 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/>
          <a:srcRect l="37212" t="32997" r="36467" b="42982"/>
          <a:stretch>
            <a:fillRect/>
          </a:stretch>
        </p:blipFill>
        <p:spPr bwMode="auto">
          <a:xfrm>
            <a:off x="450850" y="425450"/>
            <a:ext cx="11741150" cy="602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8126413" y="4926013"/>
            <a:ext cx="3429000" cy="1325562"/>
          </a:xfrm>
        </p:spPr>
        <p:txBody>
          <a:bodyPr/>
          <a:lstStyle/>
          <a:p>
            <a:pPr algn="ctr"/>
            <a:r>
              <a:rPr lang="uk-UA" sz="2800" b="1" smtClean="0">
                <a:latin typeface="Calibri" pitchFamily="34" charset="0"/>
              </a:rPr>
              <a:t>«Карусель»</a:t>
            </a:r>
            <a:br>
              <a:rPr lang="uk-UA" sz="2800" b="1" smtClean="0">
                <a:latin typeface="Calibri" pitchFamily="34" charset="0"/>
              </a:rPr>
            </a:br>
            <a:r>
              <a:rPr lang="ru-RU" sz="4000" smtClean="0"/>
              <a:t> </a:t>
            </a:r>
            <a:r>
              <a:rPr lang="uk-UA" sz="2800" smtClean="0">
                <a:latin typeface="Calibri" pitchFamily="34" charset="0"/>
              </a:rPr>
              <a:t>Михальчук Олександр</a:t>
            </a:r>
            <a:endParaRPr lang="ru-RU" sz="2800" smtClean="0">
              <a:latin typeface="Calibri" pitchFamily="34" charset="0"/>
            </a:endParaRPr>
          </a:p>
        </p:txBody>
      </p:sp>
      <p:pic>
        <p:nvPicPr>
          <p:cNvPr id="36868" name="Рисунок 15" descr="Михальчук Александр. Карус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445500" cy="704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WordArt 4"/>
          <p:cNvSpPr>
            <a:spLocks noChangeArrowheads="1" noChangeShapeType="1" noTextEdit="1"/>
          </p:cNvSpPr>
          <p:nvPr/>
        </p:nvSpPr>
        <p:spPr bwMode="auto">
          <a:xfrm>
            <a:off x="788988" y="1517650"/>
            <a:ext cx="4138612" cy="754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Перевірка : 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542925" y="2376488"/>
            <a:ext cx="114061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/>
            <a:r>
              <a:rPr lang="uk-UA" sz="4000" b="1">
                <a:latin typeface="Britannic Bold" pitchFamily="34" charset="0"/>
              </a:rPr>
              <a:t>750, 340, 850, </a:t>
            </a:r>
            <a:r>
              <a:rPr lang="uk-UA" sz="4000">
                <a:latin typeface="Britannic Bold" pitchFamily="34" charset="0"/>
              </a:rPr>
              <a:t>510</a:t>
            </a:r>
            <a:r>
              <a:rPr lang="uk-UA" sz="4000" b="1">
                <a:latin typeface="Britannic Bold" pitchFamily="34" charset="0"/>
              </a:rPr>
              <a:t>, 760, </a:t>
            </a:r>
            <a:r>
              <a:rPr lang="uk-UA" sz="4000">
                <a:latin typeface="Britannic Bold" pitchFamily="34" charset="0"/>
              </a:rPr>
              <a:t>220, 380,150, 490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Презентация на тему: &amp;quot;Обчислення обєму прямокутного паралелепіпеда та куба  5 клас Рафальська Оксана Дмитрівна, вчитель математики Новобузької ЗОШ І –  ІІ ст. 4 Новобузької районної.&amp;quot;. Скачать бесплатно и без регистрации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2738" y="0"/>
            <a:ext cx="9280525" cy="6961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</TotalTime>
  <Words>144</Words>
  <Application>Microsoft Office PowerPoint</Application>
  <PresentationFormat>Произвольный</PresentationFormat>
  <Paragraphs>77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Задача </vt:lpstr>
      <vt:lpstr>Слайд 19</vt:lpstr>
      <vt:lpstr>Виконай перетворення:</vt:lpstr>
      <vt:lpstr>Слайд 21</vt:lpstr>
      <vt:lpstr>Слайд 22</vt:lpstr>
      <vt:lpstr>«Карусель»  Михальчук Олександр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rozumniki</cp:lastModifiedBy>
  <cp:revision>39</cp:revision>
  <dcterms:created xsi:type="dcterms:W3CDTF">2020-07-22T07:17:01Z</dcterms:created>
  <dcterms:modified xsi:type="dcterms:W3CDTF">2021-11-11T11:37:49Z</dcterms:modified>
</cp:coreProperties>
</file>