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81" r:id="rId2"/>
    <p:sldId id="276" r:id="rId3"/>
    <p:sldId id="277" r:id="rId4"/>
    <p:sldId id="257" r:id="rId5"/>
    <p:sldId id="258" r:id="rId6"/>
    <p:sldId id="259" r:id="rId7"/>
    <p:sldId id="260" r:id="rId8"/>
    <p:sldId id="261" r:id="rId9"/>
    <p:sldId id="278" r:id="rId10"/>
    <p:sldId id="264" r:id="rId11"/>
    <p:sldId id="279" r:id="rId12"/>
    <p:sldId id="265" r:id="rId13"/>
    <p:sldId id="266" r:id="rId14"/>
    <p:sldId id="263" r:id="rId15"/>
    <p:sldId id="267" r:id="rId16"/>
    <p:sldId id="268" r:id="rId17"/>
    <p:sldId id="269" r:id="rId18"/>
    <p:sldId id="280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71" autoAdjust="0"/>
  </p:normalViewPr>
  <p:slideViewPr>
    <p:cSldViewPr>
      <p:cViewPr>
        <p:scale>
          <a:sx n="77" d="100"/>
          <a:sy n="77" d="100"/>
        </p:scale>
        <p:origin x="-68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7" Type="http://schemas.openxmlformats.org/officeDocument/2006/relationships/slide" Target="../slides/slide12.xml"/><Relationship Id="rId2" Type="http://schemas.openxmlformats.org/officeDocument/2006/relationships/slide" Target="../slides/slide6.xml"/><Relationship Id="rId1" Type="http://schemas.openxmlformats.org/officeDocument/2006/relationships/slide" Target="../slides/slide5.xml"/><Relationship Id="rId6" Type="http://schemas.openxmlformats.org/officeDocument/2006/relationships/slide" Target="../slides/slide13.xml"/><Relationship Id="rId5" Type="http://schemas.openxmlformats.org/officeDocument/2006/relationships/slide" Target="../slides/slide10.xml"/><Relationship Id="rId4" Type="http://schemas.openxmlformats.org/officeDocument/2006/relationships/slide" Target="../slides/slide8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hyperlink" Target="grafics/rose.png" TargetMode="External"/><Relationship Id="rId2" Type="http://schemas.openxmlformats.org/officeDocument/2006/relationships/hyperlink" Target="grafics/vitrak.png" TargetMode="External"/><Relationship Id="rId1" Type="http://schemas.openxmlformats.org/officeDocument/2006/relationships/hyperlink" Target="grafics/koluvan.png" TargetMode="Externa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hyperlink" Target="grafics/rose.png" TargetMode="External"/><Relationship Id="rId2" Type="http://schemas.openxmlformats.org/officeDocument/2006/relationships/hyperlink" Target="grafics/vitrak.png" TargetMode="External"/><Relationship Id="rId1" Type="http://schemas.openxmlformats.org/officeDocument/2006/relationships/hyperlink" Target="grafics/koluvan.png" TargetMode="External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slide" Target="../slides/slide17.xml"/><Relationship Id="rId1" Type="http://schemas.openxmlformats.org/officeDocument/2006/relationships/slide" Target="../slides/slide15.xml"/><Relationship Id="rId4" Type="http://schemas.openxmlformats.org/officeDocument/2006/relationships/slide" Target="../slides/slide18.xml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hyperlink" Target="grafics/conhoida.agr" TargetMode="External"/><Relationship Id="rId2" Type="http://schemas.openxmlformats.org/officeDocument/2006/relationships/hyperlink" Target="grafics/Lituus.agr" TargetMode="External"/><Relationship Id="rId1" Type="http://schemas.openxmlformats.org/officeDocument/2006/relationships/hyperlink" Target="grafics/Ulitka.agr" TargetMode="External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hyperlink" Target="grafics/rose.png" TargetMode="External"/><Relationship Id="rId2" Type="http://schemas.openxmlformats.org/officeDocument/2006/relationships/hyperlink" Target="grafics/vitrak.png" TargetMode="External"/><Relationship Id="rId1" Type="http://schemas.openxmlformats.org/officeDocument/2006/relationships/hyperlink" Target="grafics/koluvan.png" TargetMode="External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hyperlink" Target="grafics/deltoida.png" TargetMode="External"/><Relationship Id="rId2" Type="http://schemas.openxmlformats.org/officeDocument/2006/relationships/hyperlink" Target="grafics/spiral.png" TargetMode="External"/><Relationship Id="rId1" Type="http://schemas.openxmlformats.org/officeDocument/2006/relationships/hyperlink" Target="grafics/kardioida.png" TargetMode="External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hyperlink" Target="grafics/lokon.wp2" TargetMode="External"/><Relationship Id="rId2" Type="http://schemas.openxmlformats.org/officeDocument/2006/relationships/hyperlink" Target="grafics/lemniskata.wp2" TargetMode="External"/><Relationship Id="rId1" Type="http://schemas.openxmlformats.org/officeDocument/2006/relationships/hyperlink" Target="grafics/astroida.wp2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CF39CD-9302-4DB5-840B-5DB2D7F914A2}" type="doc">
      <dgm:prSet loTypeId="urn:microsoft.com/office/officeart/2005/8/layout/process5" loCatId="process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E9249BC-107E-48CB-8070-A882BEA0A287}">
      <dgm:prSet phldrT="[Текст]"/>
      <dgm:spPr/>
      <dgm:t>
        <a:bodyPr/>
        <a:lstStyle/>
        <a:p>
          <a:r>
            <a:rPr lang="uk-UA" b="1" dirty="0" smtClean="0">
              <a:latin typeface="Times New Roman" pitchFamily="18" charset="0"/>
              <a:cs typeface="Times New Roman" pitchFamily="18" charset="0"/>
            </a:rPr>
            <a:t>1. Область визначення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C15221A-035B-4280-BE08-CD60DFCF469C}" type="parTrans" cxnId="{F2744149-4B08-4080-A6E7-4A46E35FBAB5}">
      <dgm:prSet/>
      <dgm:spPr/>
      <dgm:t>
        <a:bodyPr/>
        <a:lstStyle/>
        <a:p>
          <a:endParaRPr lang="ru-RU"/>
        </a:p>
      </dgm:t>
    </dgm:pt>
    <dgm:pt modelId="{E069A92C-8F5B-483D-B52E-77D7BF2E454E}" type="sibTrans" cxnId="{F2744149-4B08-4080-A6E7-4A46E35FBAB5}">
      <dgm:prSet/>
      <dgm:spPr/>
      <dgm:t>
        <a:bodyPr/>
        <a:lstStyle/>
        <a:p>
          <a:endParaRPr lang="ru-RU"/>
        </a:p>
      </dgm:t>
    </dgm:pt>
    <dgm:pt modelId="{B10CBD84-F445-448F-8B18-ACCE156CF0D9}">
      <dgm:prSet phldrT="[Текст]"/>
      <dgm:spPr/>
      <dgm:t>
        <a:bodyPr/>
        <a:lstStyle/>
        <a:p>
          <a:r>
            <a:rPr lang="uk-UA" b="1" dirty="0" smtClean="0">
              <a:latin typeface="Times New Roman" pitchFamily="18" charset="0"/>
              <a:cs typeface="Times New Roman" pitchFamily="18" charset="0"/>
            </a:rPr>
            <a:t>2. Парність, періодичність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A35DD871-AC8E-44BE-8D5E-7160001C4932}" type="parTrans" cxnId="{E8990D88-57BC-4CE4-B551-C45EE187176A}">
      <dgm:prSet/>
      <dgm:spPr/>
      <dgm:t>
        <a:bodyPr/>
        <a:lstStyle/>
        <a:p>
          <a:endParaRPr lang="ru-RU"/>
        </a:p>
      </dgm:t>
    </dgm:pt>
    <dgm:pt modelId="{15E853E7-01D9-4247-AFAD-5D1F01492281}" type="sibTrans" cxnId="{E8990D88-57BC-4CE4-B551-C45EE187176A}">
      <dgm:prSet/>
      <dgm:spPr/>
      <dgm:t>
        <a:bodyPr/>
        <a:lstStyle/>
        <a:p>
          <a:endParaRPr lang="ru-RU"/>
        </a:p>
      </dgm:t>
    </dgm:pt>
    <dgm:pt modelId="{1FCCE543-44E5-4C38-9B18-A8F8CA0F363B}">
      <dgm:prSet phldrT="[Текст]"/>
      <dgm:spPr/>
      <dgm:t>
        <a:bodyPr/>
        <a:lstStyle/>
        <a:p>
          <a:r>
            <a:rPr lang="uk-UA" b="1" dirty="0" smtClean="0">
              <a:latin typeface="Times New Roman" pitchFamily="18" charset="0"/>
              <a:cs typeface="Times New Roman" pitchFamily="18" charset="0"/>
            </a:rPr>
            <a:t>3. Точки перетину з осями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85A47026-573B-4CAB-9863-6686100CE662}" type="parTrans" cxnId="{08A215A5-95E9-45D6-A62C-8BF2D5E04B25}">
      <dgm:prSet/>
      <dgm:spPr/>
      <dgm:t>
        <a:bodyPr/>
        <a:lstStyle/>
        <a:p>
          <a:endParaRPr lang="ru-RU"/>
        </a:p>
      </dgm:t>
    </dgm:pt>
    <dgm:pt modelId="{9AE097AF-984A-4B09-BBE9-27A93097FA59}" type="sibTrans" cxnId="{08A215A5-95E9-45D6-A62C-8BF2D5E04B25}">
      <dgm:prSet/>
      <dgm:spPr/>
      <dgm:t>
        <a:bodyPr/>
        <a:lstStyle/>
        <a:p>
          <a:endParaRPr lang="ru-RU"/>
        </a:p>
      </dgm:t>
    </dgm:pt>
    <dgm:pt modelId="{6DEFF8BD-3019-4713-8A77-2F19F743D762}">
      <dgm:prSet phldrT="[Текст]"/>
      <dgm:spPr/>
      <dgm:t>
        <a:bodyPr/>
        <a:lstStyle/>
        <a:p>
          <a:r>
            <a:rPr lang="uk-UA" b="1" dirty="0" smtClean="0">
              <a:latin typeface="Times New Roman" pitchFamily="18" charset="0"/>
              <a:cs typeface="Times New Roman" pitchFamily="18" charset="0"/>
            </a:rPr>
            <a:t>4. Монотонність, екстремуми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0F7C6941-AECF-4099-9AC3-51C6B2E6A744}" type="parTrans" cxnId="{187C06FF-D296-4D29-B5AE-0F20D65EF787}">
      <dgm:prSet/>
      <dgm:spPr/>
      <dgm:t>
        <a:bodyPr/>
        <a:lstStyle/>
        <a:p>
          <a:endParaRPr lang="ru-RU"/>
        </a:p>
      </dgm:t>
    </dgm:pt>
    <dgm:pt modelId="{F85A5DBD-81E9-4525-B79A-06F373A94E60}" type="sibTrans" cxnId="{187C06FF-D296-4D29-B5AE-0F20D65EF787}">
      <dgm:prSet/>
      <dgm:spPr/>
      <dgm:t>
        <a:bodyPr/>
        <a:lstStyle/>
        <a:p>
          <a:endParaRPr lang="ru-RU"/>
        </a:p>
      </dgm:t>
    </dgm:pt>
    <dgm:pt modelId="{10F2BAAA-CB5B-429E-B28D-E94917C73DCB}">
      <dgm:prSet phldrT="[Текст]"/>
      <dgm:spPr/>
      <dgm:t>
        <a:bodyPr/>
        <a:lstStyle/>
        <a:p>
          <a:r>
            <a:rPr lang="uk-UA" b="1" dirty="0" smtClean="0">
              <a:latin typeface="Times New Roman" pitchFamily="18" charset="0"/>
              <a:cs typeface="Times New Roman" pitchFamily="18" charset="0"/>
            </a:rPr>
            <a:t>5. Опуклість і точки перегину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0ADF0247-AD54-47DB-BD64-7EBFC4BE6F81}" type="parTrans" cxnId="{C96034AE-F4E0-4D5D-9111-2B94513CF2E6}">
      <dgm:prSet/>
      <dgm:spPr/>
      <dgm:t>
        <a:bodyPr/>
        <a:lstStyle/>
        <a:p>
          <a:endParaRPr lang="ru-RU"/>
        </a:p>
      </dgm:t>
    </dgm:pt>
    <dgm:pt modelId="{74F31079-820A-4F32-88F5-870354FD2F27}" type="sibTrans" cxnId="{C96034AE-F4E0-4D5D-9111-2B94513CF2E6}">
      <dgm:prSet/>
      <dgm:spPr/>
      <dgm:t>
        <a:bodyPr/>
        <a:lstStyle/>
        <a:p>
          <a:endParaRPr lang="ru-RU"/>
        </a:p>
      </dgm:t>
    </dgm:pt>
    <dgm:pt modelId="{6E170DC6-7098-49D2-900A-BEA28399BF30}">
      <dgm:prSet phldrT="[Текст]"/>
      <dgm:spPr/>
      <dgm:t>
        <a:bodyPr/>
        <a:lstStyle/>
        <a:p>
          <a:r>
            <a:rPr lang="uk-UA" b="1" dirty="0" smtClean="0">
              <a:latin typeface="Times New Roman" pitchFamily="18" charset="0"/>
              <a:cs typeface="Times New Roman" pitchFamily="18" charset="0"/>
            </a:rPr>
            <a:t>7. Графік функції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5991D686-038A-4F3C-BF53-4F7D7F585B5B}" type="parTrans" cxnId="{8C0CDC6B-07D1-43D7-A86C-3F12611ABE82}">
      <dgm:prSet/>
      <dgm:spPr/>
      <dgm:t>
        <a:bodyPr/>
        <a:lstStyle/>
        <a:p>
          <a:endParaRPr lang="ru-RU"/>
        </a:p>
      </dgm:t>
    </dgm:pt>
    <dgm:pt modelId="{98DB2EB2-3A94-4B98-B4C1-C5F307E37AE5}" type="sibTrans" cxnId="{8C0CDC6B-07D1-43D7-A86C-3F12611ABE82}">
      <dgm:prSet/>
      <dgm:spPr/>
      <dgm:t>
        <a:bodyPr/>
        <a:lstStyle/>
        <a:p>
          <a:endParaRPr lang="ru-RU"/>
        </a:p>
      </dgm:t>
    </dgm:pt>
    <dgm:pt modelId="{1C6DB22E-88E3-4132-A174-AF547954862C}">
      <dgm:prSet phldrT="[Текст]"/>
      <dgm:spPr/>
      <dgm:t>
        <a:bodyPr/>
        <a:lstStyle/>
        <a:p>
          <a:r>
            <a:rPr lang="uk-UA" b="1" dirty="0" smtClean="0">
              <a:latin typeface="Times New Roman" pitchFamily="18" charset="0"/>
              <a:cs typeface="Times New Roman" pitchFamily="18" charset="0"/>
            </a:rPr>
            <a:t>6. Асимптоти функції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7" action="ppaction://hlinksldjump"/>
          </dgm14:cNvPr>
        </a:ext>
      </dgm:extLst>
    </dgm:pt>
    <dgm:pt modelId="{D83A693F-1739-41DF-B7FA-37063D6D073C}" type="parTrans" cxnId="{A1C12D34-0A88-473F-BABE-1FC01DF581F4}">
      <dgm:prSet/>
      <dgm:spPr/>
      <dgm:t>
        <a:bodyPr/>
        <a:lstStyle/>
        <a:p>
          <a:endParaRPr lang="ru-RU"/>
        </a:p>
      </dgm:t>
    </dgm:pt>
    <dgm:pt modelId="{0B08E526-50B5-43EF-8796-E3CBB5F25E00}" type="sibTrans" cxnId="{A1C12D34-0A88-473F-BABE-1FC01DF581F4}">
      <dgm:prSet/>
      <dgm:spPr/>
      <dgm:t>
        <a:bodyPr/>
        <a:lstStyle/>
        <a:p>
          <a:endParaRPr lang="ru-RU"/>
        </a:p>
      </dgm:t>
    </dgm:pt>
    <dgm:pt modelId="{8F68D5D9-0CC4-4C25-AA77-807D45155DAF}" type="pres">
      <dgm:prSet presAssocID="{9FCF39CD-9302-4DB5-840B-5DB2D7F914A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490EBD-8655-4DCA-84EF-CA1898AE4D8A}" type="pres">
      <dgm:prSet presAssocID="{1E9249BC-107E-48CB-8070-A882BEA0A287}" presName="node" presStyleLbl="node1" presStyleIdx="0" presStyleCnt="7" custScaleX="125495" custScaleY="1091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5217BB-0FD0-4CFC-BB42-C9788E6D8ABD}" type="pres">
      <dgm:prSet presAssocID="{E069A92C-8F5B-483D-B52E-77D7BF2E454E}" presName="sibTrans" presStyleLbl="sibTrans2D1" presStyleIdx="0" presStyleCnt="6"/>
      <dgm:spPr/>
      <dgm:t>
        <a:bodyPr/>
        <a:lstStyle/>
        <a:p>
          <a:endParaRPr lang="ru-RU"/>
        </a:p>
      </dgm:t>
    </dgm:pt>
    <dgm:pt modelId="{8588D72E-1CBD-4DD4-8071-EB49DD0CA150}" type="pres">
      <dgm:prSet presAssocID="{E069A92C-8F5B-483D-B52E-77D7BF2E454E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5D316513-890C-4841-9858-4FE013A01D7F}" type="pres">
      <dgm:prSet presAssocID="{B10CBD84-F445-448F-8B18-ACCE156CF0D9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31722D-FA26-4D5C-AFF8-347C6A8BF973}" type="pres">
      <dgm:prSet presAssocID="{15E853E7-01D9-4247-AFAD-5D1F01492281}" presName="sibTrans" presStyleLbl="sibTrans2D1" presStyleIdx="1" presStyleCnt="6"/>
      <dgm:spPr/>
      <dgm:t>
        <a:bodyPr/>
        <a:lstStyle/>
        <a:p>
          <a:endParaRPr lang="ru-RU"/>
        </a:p>
      </dgm:t>
    </dgm:pt>
    <dgm:pt modelId="{161C0B89-0314-4280-8442-FB940E83D0F7}" type="pres">
      <dgm:prSet presAssocID="{15E853E7-01D9-4247-AFAD-5D1F01492281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0D2DAD6B-0F50-4136-B5AD-9A1A0155E1E7}" type="pres">
      <dgm:prSet presAssocID="{1FCCE543-44E5-4C38-9B18-A8F8CA0F363B}" presName="node" presStyleLbl="node1" presStyleIdx="2" presStyleCnt="7" custScaleX="1153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D05A6B-0786-4C11-8B24-0353CE336AB7}" type="pres">
      <dgm:prSet presAssocID="{9AE097AF-984A-4B09-BBE9-27A93097FA59}" presName="sibTrans" presStyleLbl="sibTrans2D1" presStyleIdx="2" presStyleCnt="6"/>
      <dgm:spPr/>
      <dgm:t>
        <a:bodyPr/>
        <a:lstStyle/>
        <a:p>
          <a:endParaRPr lang="ru-RU"/>
        </a:p>
      </dgm:t>
    </dgm:pt>
    <dgm:pt modelId="{8D166704-DED5-4CF6-8927-2E0165A63826}" type="pres">
      <dgm:prSet presAssocID="{9AE097AF-984A-4B09-BBE9-27A93097FA59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B69FB9A2-6A04-47A7-95F0-56A147D5B2E8}" type="pres">
      <dgm:prSet presAssocID="{6DEFF8BD-3019-4713-8A77-2F19F743D762}" presName="node" presStyleLbl="node1" presStyleIdx="3" presStyleCnt="7" custScaleX="1215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FB09F7-050E-47BE-B7DF-21A43FF4B565}" type="pres">
      <dgm:prSet presAssocID="{F85A5DBD-81E9-4525-B79A-06F373A94E60}" presName="sibTrans" presStyleLbl="sibTrans2D1" presStyleIdx="3" presStyleCnt="6"/>
      <dgm:spPr/>
      <dgm:t>
        <a:bodyPr/>
        <a:lstStyle/>
        <a:p>
          <a:endParaRPr lang="ru-RU"/>
        </a:p>
      </dgm:t>
    </dgm:pt>
    <dgm:pt modelId="{E7E8EE13-DAF2-45DB-8BBE-6E6E04A647DF}" type="pres">
      <dgm:prSet presAssocID="{F85A5DBD-81E9-4525-B79A-06F373A94E60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24206698-B8B2-44E1-8C06-5B3ACC97BA86}" type="pres">
      <dgm:prSet presAssocID="{10F2BAAA-CB5B-429E-B28D-E94917C73DCB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3C804F-B5C6-463B-8FCE-5374D35788E1}" type="pres">
      <dgm:prSet presAssocID="{74F31079-820A-4F32-88F5-870354FD2F27}" presName="sibTrans" presStyleLbl="sibTrans2D1" presStyleIdx="4" presStyleCnt="6"/>
      <dgm:spPr/>
      <dgm:t>
        <a:bodyPr/>
        <a:lstStyle/>
        <a:p>
          <a:endParaRPr lang="ru-RU"/>
        </a:p>
      </dgm:t>
    </dgm:pt>
    <dgm:pt modelId="{2DE9B677-C07B-4208-964F-F500D054A330}" type="pres">
      <dgm:prSet presAssocID="{74F31079-820A-4F32-88F5-870354FD2F27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AC8CD18B-8B77-4ECB-A61C-145AC006D7D2}" type="pres">
      <dgm:prSet presAssocID="{1C6DB22E-88E3-4132-A174-AF547954862C}" presName="node" presStyleLbl="node1" presStyleIdx="5" presStyleCnt="7" custScaleX="1254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C2191-7076-4EE9-9D29-58058745F08A}" type="pres">
      <dgm:prSet presAssocID="{0B08E526-50B5-43EF-8796-E3CBB5F25E00}" presName="sibTrans" presStyleLbl="sibTrans2D1" presStyleIdx="5" presStyleCnt="6" custAng="3494785" custScaleX="88559" custLinFactX="100000" custLinFactNeighborX="109563" custLinFactNeighborY="6457"/>
      <dgm:spPr/>
      <dgm:t>
        <a:bodyPr/>
        <a:lstStyle/>
        <a:p>
          <a:endParaRPr lang="ru-RU"/>
        </a:p>
      </dgm:t>
    </dgm:pt>
    <dgm:pt modelId="{EA548C12-D00E-4C29-A61E-2CA370C32D3F}" type="pres">
      <dgm:prSet presAssocID="{0B08E526-50B5-43EF-8796-E3CBB5F25E00}" presName="connectorText" presStyleLbl="sibTrans2D1" presStyleIdx="5" presStyleCnt="6"/>
      <dgm:spPr/>
      <dgm:t>
        <a:bodyPr/>
        <a:lstStyle/>
        <a:p>
          <a:endParaRPr lang="ru-RU"/>
        </a:p>
      </dgm:t>
    </dgm:pt>
    <dgm:pt modelId="{A8178793-BC29-4F74-82F4-22439A4B09C5}" type="pres">
      <dgm:prSet presAssocID="{6E170DC6-7098-49D2-900A-BEA28399BF30}" presName="node" presStyleLbl="node1" presStyleIdx="6" presStyleCnt="7" custScaleX="112193" custLinFactX="66626" custLinFactNeighborX="100000" custLinFactNeighborY="-16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C46170-EDA9-4715-B851-6070A172A1E6}" type="presOf" srcId="{F85A5DBD-81E9-4525-B79A-06F373A94E60}" destId="{30FB09F7-050E-47BE-B7DF-21A43FF4B565}" srcOrd="0" destOrd="0" presId="urn:microsoft.com/office/officeart/2005/8/layout/process5"/>
    <dgm:cxn modelId="{2F39219E-D363-4ED8-8AF4-ADB9AA1ED390}" type="presOf" srcId="{B10CBD84-F445-448F-8B18-ACCE156CF0D9}" destId="{5D316513-890C-4841-9858-4FE013A01D7F}" srcOrd="0" destOrd="0" presId="urn:microsoft.com/office/officeart/2005/8/layout/process5"/>
    <dgm:cxn modelId="{6AC4CCB9-F9EB-43F6-B37B-18B89CE0218E}" type="presOf" srcId="{74F31079-820A-4F32-88F5-870354FD2F27}" destId="{2DE9B677-C07B-4208-964F-F500D054A330}" srcOrd="1" destOrd="0" presId="urn:microsoft.com/office/officeart/2005/8/layout/process5"/>
    <dgm:cxn modelId="{187C06FF-D296-4D29-B5AE-0F20D65EF787}" srcId="{9FCF39CD-9302-4DB5-840B-5DB2D7F914A2}" destId="{6DEFF8BD-3019-4713-8A77-2F19F743D762}" srcOrd="3" destOrd="0" parTransId="{0F7C6941-AECF-4099-9AC3-51C6B2E6A744}" sibTransId="{F85A5DBD-81E9-4525-B79A-06F373A94E60}"/>
    <dgm:cxn modelId="{C8CE4D20-D7EC-4F53-B76F-7EDFC7821079}" type="presOf" srcId="{6DEFF8BD-3019-4713-8A77-2F19F743D762}" destId="{B69FB9A2-6A04-47A7-95F0-56A147D5B2E8}" srcOrd="0" destOrd="0" presId="urn:microsoft.com/office/officeart/2005/8/layout/process5"/>
    <dgm:cxn modelId="{FE698FBB-CEA8-410B-8939-479E37C51921}" type="presOf" srcId="{E069A92C-8F5B-483D-B52E-77D7BF2E454E}" destId="{8588D72E-1CBD-4DD4-8071-EB49DD0CA150}" srcOrd="1" destOrd="0" presId="urn:microsoft.com/office/officeart/2005/8/layout/process5"/>
    <dgm:cxn modelId="{C96034AE-F4E0-4D5D-9111-2B94513CF2E6}" srcId="{9FCF39CD-9302-4DB5-840B-5DB2D7F914A2}" destId="{10F2BAAA-CB5B-429E-B28D-E94917C73DCB}" srcOrd="4" destOrd="0" parTransId="{0ADF0247-AD54-47DB-BD64-7EBFC4BE6F81}" sibTransId="{74F31079-820A-4F32-88F5-870354FD2F27}"/>
    <dgm:cxn modelId="{48C736EB-AD24-4E4F-9A93-100D93589C6F}" type="presOf" srcId="{15E853E7-01D9-4247-AFAD-5D1F01492281}" destId="{161C0B89-0314-4280-8442-FB940E83D0F7}" srcOrd="1" destOrd="0" presId="urn:microsoft.com/office/officeart/2005/8/layout/process5"/>
    <dgm:cxn modelId="{E9D3A6AE-B3B4-457A-8AE0-0A29BB340142}" type="presOf" srcId="{6E170DC6-7098-49D2-900A-BEA28399BF30}" destId="{A8178793-BC29-4F74-82F4-22439A4B09C5}" srcOrd="0" destOrd="0" presId="urn:microsoft.com/office/officeart/2005/8/layout/process5"/>
    <dgm:cxn modelId="{B8CAD5AD-B619-4404-B3BF-139D47F83759}" type="presOf" srcId="{1C6DB22E-88E3-4132-A174-AF547954862C}" destId="{AC8CD18B-8B77-4ECB-A61C-145AC006D7D2}" srcOrd="0" destOrd="0" presId="urn:microsoft.com/office/officeart/2005/8/layout/process5"/>
    <dgm:cxn modelId="{DA5B7FF8-20A4-45E8-AC1C-19B1048F3033}" type="presOf" srcId="{0B08E526-50B5-43EF-8796-E3CBB5F25E00}" destId="{EA548C12-D00E-4C29-A61E-2CA370C32D3F}" srcOrd="1" destOrd="0" presId="urn:microsoft.com/office/officeart/2005/8/layout/process5"/>
    <dgm:cxn modelId="{7D3F7D89-A22C-4C0D-B58D-0A164AC33D7B}" type="presOf" srcId="{1FCCE543-44E5-4C38-9B18-A8F8CA0F363B}" destId="{0D2DAD6B-0F50-4136-B5AD-9A1A0155E1E7}" srcOrd="0" destOrd="0" presId="urn:microsoft.com/office/officeart/2005/8/layout/process5"/>
    <dgm:cxn modelId="{08A215A5-95E9-45D6-A62C-8BF2D5E04B25}" srcId="{9FCF39CD-9302-4DB5-840B-5DB2D7F914A2}" destId="{1FCCE543-44E5-4C38-9B18-A8F8CA0F363B}" srcOrd="2" destOrd="0" parTransId="{85A47026-573B-4CAB-9863-6686100CE662}" sibTransId="{9AE097AF-984A-4B09-BBE9-27A93097FA59}"/>
    <dgm:cxn modelId="{8B145072-6545-4FF7-8BE2-B72A08E35966}" type="presOf" srcId="{10F2BAAA-CB5B-429E-B28D-E94917C73DCB}" destId="{24206698-B8B2-44E1-8C06-5B3ACC97BA86}" srcOrd="0" destOrd="0" presId="urn:microsoft.com/office/officeart/2005/8/layout/process5"/>
    <dgm:cxn modelId="{F56DF797-ED69-412C-9A1E-2D2138DD0F98}" type="presOf" srcId="{15E853E7-01D9-4247-AFAD-5D1F01492281}" destId="{E131722D-FA26-4D5C-AFF8-347C6A8BF973}" srcOrd="0" destOrd="0" presId="urn:microsoft.com/office/officeart/2005/8/layout/process5"/>
    <dgm:cxn modelId="{1477E565-E74D-4E93-B4CB-40548F45DC02}" type="presOf" srcId="{F85A5DBD-81E9-4525-B79A-06F373A94E60}" destId="{E7E8EE13-DAF2-45DB-8BBE-6E6E04A647DF}" srcOrd="1" destOrd="0" presId="urn:microsoft.com/office/officeart/2005/8/layout/process5"/>
    <dgm:cxn modelId="{1640AF84-95A6-4E7C-8759-682B511E54F3}" type="presOf" srcId="{9AE097AF-984A-4B09-BBE9-27A93097FA59}" destId="{8D166704-DED5-4CF6-8927-2E0165A63826}" srcOrd="1" destOrd="0" presId="urn:microsoft.com/office/officeart/2005/8/layout/process5"/>
    <dgm:cxn modelId="{8C0CDC6B-07D1-43D7-A86C-3F12611ABE82}" srcId="{9FCF39CD-9302-4DB5-840B-5DB2D7F914A2}" destId="{6E170DC6-7098-49D2-900A-BEA28399BF30}" srcOrd="6" destOrd="0" parTransId="{5991D686-038A-4F3C-BF53-4F7D7F585B5B}" sibTransId="{98DB2EB2-3A94-4B98-B4C1-C5F307E37AE5}"/>
    <dgm:cxn modelId="{5D7DE8CD-D37D-46D5-94A6-EFFD9C95F5FC}" type="presOf" srcId="{1E9249BC-107E-48CB-8070-A882BEA0A287}" destId="{AF490EBD-8655-4DCA-84EF-CA1898AE4D8A}" srcOrd="0" destOrd="0" presId="urn:microsoft.com/office/officeart/2005/8/layout/process5"/>
    <dgm:cxn modelId="{A1C12D34-0A88-473F-BABE-1FC01DF581F4}" srcId="{9FCF39CD-9302-4DB5-840B-5DB2D7F914A2}" destId="{1C6DB22E-88E3-4132-A174-AF547954862C}" srcOrd="5" destOrd="0" parTransId="{D83A693F-1739-41DF-B7FA-37063D6D073C}" sibTransId="{0B08E526-50B5-43EF-8796-E3CBB5F25E00}"/>
    <dgm:cxn modelId="{94790A2E-65C3-43E2-A6DA-8CDEDA9E6F18}" type="presOf" srcId="{0B08E526-50B5-43EF-8796-E3CBB5F25E00}" destId="{CC6C2191-7076-4EE9-9D29-58058745F08A}" srcOrd="0" destOrd="0" presId="urn:microsoft.com/office/officeart/2005/8/layout/process5"/>
    <dgm:cxn modelId="{E8990D88-57BC-4CE4-B551-C45EE187176A}" srcId="{9FCF39CD-9302-4DB5-840B-5DB2D7F914A2}" destId="{B10CBD84-F445-448F-8B18-ACCE156CF0D9}" srcOrd="1" destOrd="0" parTransId="{A35DD871-AC8E-44BE-8D5E-7160001C4932}" sibTransId="{15E853E7-01D9-4247-AFAD-5D1F01492281}"/>
    <dgm:cxn modelId="{918246AD-EBBE-448F-8CD9-9D466D4B52FA}" type="presOf" srcId="{74F31079-820A-4F32-88F5-870354FD2F27}" destId="{8F3C804F-B5C6-463B-8FCE-5374D35788E1}" srcOrd="0" destOrd="0" presId="urn:microsoft.com/office/officeart/2005/8/layout/process5"/>
    <dgm:cxn modelId="{12E3D0B3-E8F5-4685-847E-211DE2A006BF}" type="presOf" srcId="{E069A92C-8F5B-483D-B52E-77D7BF2E454E}" destId="{B55217BB-0FD0-4CFC-BB42-C9788E6D8ABD}" srcOrd="0" destOrd="0" presId="urn:microsoft.com/office/officeart/2005/8/layout/process5"/>
    <dgm:cxn modelId="{86AD61A8-34E5-4F48-9527-057B03FCBF2C}" type="presOf" srcId="{9FCF39CD-9302-4DB5-840B-5DB2D7F914A2}" destId="{8F68D5D9-0CC4-4C25-AA77-807D45155DAF}" srcOrd="0" destOrd="0" presId="urn:microsoft.com/office/officeart/2005/8/layout/process5"/>
    <dgm:cxn modelId="{4AF12775-B040-4AFA-9C09-1DC30FAAB0DF}" type="presOf" srcId="{9AE097AF-984A-4B09-BBE9-27A93097FA59}" destId="{FCD05A6B-0786-4C11-8B24-0353CE336AB7}" srcOrd="0" destOrd="0" presId="urn:microsoft.com/office/officeart/2005/8/layout/process5"/>
    <dgm:cxn modelId="{F2744149-4B08-4080-A6E7-4A46E35FBAB5}" srcId="{9FCF39CD-9302-4DB5-840B-5DB2D7F914A2}" destId="{1E9249BC-107E-48CB-8070-A882BEA0A287}" srcOrd="0" destOrd="0" parTransId="{BC15221A-035B-4280-BE08-CD60DFCF469C}" sibTransId="{E069A92C-8F5B-483D-B52E-77D7BF2E454E}"/>
    <dgm:cxn modelId="{17E13E35-5AF4-4CAE-9F8B-D5F4CA594D52}" type="presParOf" srcId="{8F68D5D9-0CC4-4C25-AA77-807D45155DAF}" destId="{AF490EBD-8655-4DCA-84EF-CA1898AE4D8A}" srcOrd="0" destOrd="0" presId="urn:microsoft.com/office/officeart/2005/8/layout/process5"/>
    <dgm:cxn modelId="{ADA14C55-CC06-4157-8CAB-707D7CA1F15A}" type="presParOf" srcId="{8F68D5D9-0CC4-4C25-AA77-807D45155DAF}" destId="{B55217BB-0FD0-4CFC-BB42-C9788E6D8ABD}" srcOrd="1" destOrd="0" presId="urn:microsoft.com/office/officeart/2005/8/layout/process5"/>
    <dgm:cxn modelId="{19455ED1-73EA-46A5-AF16-4837649DC45F}" type="presParOf" srcId="{B55217BB-0FD0-4CFC-BB42-C9788E6D8ABD}" destId="{8588D72E-1CBD-4DD4-8071-EB49DD0CA150}" srcOrd="0" destOrd="0" presId="urn:microsoft.com/office/officeart/2005/8/layout/process5"/>
    <dgm:cxn modelId="{26A93E33-C0D1-4D67-B74E-6437D2BBD3B3}" type="presParOf" srcId="{8F68D5D9-0CC4-4C25-AA77-807D45155DAF}" destId="{5D316513-890C-4841-9858-4FE013A01D7F}" srcOrd="2" destOrd="0" presId="urn:microsoft.com/office/officeart/2005/8/layout/process5"/>
    <dgm:cxn modelId="{3BF4AAB3-A99F-4799-BC23-2E5FCF498D16}" type="presParOf" srcId="{8F68D5D9-0CC4-4C25-AA77-807D45155DAF}" destId="{E131722D-FA26-4D5C-AFF8-347C6A8BF973}" srcOrd="3" destOrd="0" presId="urn:microsoft.com/office/officeart/2005/8/layout/process5"/>
    <dgm:cxn modelId="{0DE9100E-5565-484B-B7FD-5CF261CB1BF0}" type="presParOf" srcId="{E131722D-FA26-4D5C-AFF8-347C6A8BF973}" destId="{161C0B89-0314-4280-8442-FB940E83D0F7}" srcOrd="0" destOrd="0" presId="urn:microsoft.com/office/officeart/2005/8/layout/process5"/>
    <dgm:cxn modelId="{CC417E70-274A-4D52-8F51-184DCA64CECF}" type="presParOf" srcId="{8F68D5D9-0CC4-4C25-AA77-807D45155DAF}" destId="{0D2DAD6B-0F50-4136-B5AD-9A1A0155E1E7}" srcOrd="4" destOrd="0" presId="urn:microsoft.com/office/officeart/2005/8/layout/process5"/>
    <dgm:cxn modelId="{A3220543-5EBD-4A61-BC88-D61497EEEF95}" type="presParOf" srcId="{8F68D5D9-0CC4-4C25-AA77-807D45155DAF}" destId="{FCD05A6B-0786-4C11-8B24-0353CE336AB7}" srcOrd="5" destOrd="0" presId="urn:microsoft.com/office/officeart/2005/8/layout/process5"/>
    <dgm:cxn modelId="{C4DBFC2C-0804-457D-BA44-219FFC1E4CE2}" type="presParOf" srcId="{FCD05A6B-0786-4C11-8B24-0353CE336AB7}" destId="{8D166704-DED5-4CF6-8927-2E0165A63826}" srcOrd="0" destOrd="0" presId="urn:microsoft.com/office/officeart/2005/8/layout/process5"/>
    <dgm:cxn modelId="{70AA6ACE-7D97-4652-938B-6A77438B135C}" type="presParOf" srcId="{8F68D5D9-0CC4-4C25-AA77-807D45155DAF}" destId="{B69FB9A2-6A04-47A7-95F0-56A147D5B2E8}" srcOrd="6" destOrd="0" presId="urn:microsoft.com/office/officeart/2005/8/layout/process5"/>
    <dgm:cxn modelId="{A78D85DB-668E-4844-A424-E4B49ADFE328}" type="presParOf" srcId="{8F68D5D9-0CC4-4C25-AA77-807D45155DAF}" destId="{30FB09F7-050E-47BE-B7DF-21A43FF4B565}" srcOrd="7" destOrd="0" presId="urn:microsoft.com/office/officeart/2005/8/layout/process5"/>
    <dgm:cxn modelId="{2574B943-F4EA-43CC-82C9-4E1B9E5AAB86}" type="presParOf" srcId="{30FB09F7-050E-47BE-B7DF-21A43FF4B565}" destId="{E7E8EE13-DAF2-45DB-8BBE-6E6E04A647DF}" srcOrd="0" destOrd="0" presId="urn:microsoft.com/office/officeart/2005/8/layout/process5"/>
    <dgm:cxn modelId="{28D5751C-2CA6-4003-B9B7-7F665AC8628C}" type="presParOf" srcId="{8F68D5D9-0CC4-4C25-AA77-807D45155DAF}" destId="{24206698-B8B2-44E1-8C06-5B3ACC97BA86}" srcOrd="8" destOrd="0" presId="urn:microsoft.com/office/officeart/2005/8/layout/process5"/>
    <dgm:cxn modelId="{439F2717-612B-43D8-81BB-3396D8D9575A}" type="presParOf" srcId="{8F68D5D9-0CC4-4C25-AA77-807D45155DAF}" destId="{8F3C804F-B5C6-463B-8FCE-5374D35788E1}" srcOrd="9" destOrd="0" presId="urn:microsoft.com/office/officeart/2005/8/layout/process5"/>
    <dgm:cxn modelId="{D3CBEBD5-25BB-47FC-9CC3-FD9073A2CA72}" type="presParOf" srcId="{8F3C804F-B5C6-463B-8FCE-5374D35788E1}" destId="{2DE9B677-C07B-4208-964F-F500D054A330}" srcOrd="0" destOrd="0" presId="urn:microsoft.com/office/officeart/2005/8/layout/process5"/>
    <dgm:cxn modelId="{CEE2911F-9BAD-49ED-827E-938008BB54B7}" type="presParOf" srcId="{8F68D5D9-0CC4-4C25-AA77-807D45155DAF}" destId="{AC8CD18B-8B77-4ECB-A61C-145AC006D7D2}" srcOrd="10" destOrd="0" presId="urn:microsoft.com/office/officeart/2005/8/layout/process5"/>
    <dgm:cxn modelId="{39429D97-1D60-4271-8EDB-CC72B11D7088}" type="presParOf" srcId="{8F68D5D9-0CC4-4C25-AA77-807D45155DAF}" destId="{CC6C2191-7076-4EE9-9D29-58058745F08A}" srcOrd="11" destOrd="0" presId="urn:microsoft.com/office/officeart/2005/8/layout/process5"/>
    <dgm:cxn modelId="{F3E6C868-7600-4E0D-B21C-C403DAEC8980}" type="presParOf" srcId="{CC6C2191-7076-4EE9-9D29-58058745F08A}" destId="{EA548C12-D00E-4C29-A61E-2CA370C32D3F}" srcOrd="0" destOrd="0" presId="urn:microsoft.com/office/officeart/2005/8/layout/process5"/>
    <dgm:cxn modelId="{FB64B95A-AA75-4CAC-A86E-4329666CFCF0}" type="presParOf" srcId="{8F68D5D9-0CC4-4C25-AA77-807D45155DAF}" destId="{A8178793-BC29-4F74-82F4-22439A4B09C5}" srcOrd="1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DD8852-7992-43D4-8DEC-D529EA6B582D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96F9C68A-741F-48CB-93B8-6F6115496255}" type="pres">
      <dgm:prSet presAssocID="{53DD8852-7992-43D4-8DEC-D529EA6B582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E5FB4E62-4F54-43B6-9A27-A9755AEF3E1F}" type="presOf" srcId="{53DD8852-7992-43D4-8DEC-D529EA6B582D}" destId="{96F9C68A-741F-48CB-93B8-6F6115496255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6CF212-64FA-4CCC-9212-E81206819D5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85DE7F16-4BB8-42EE-B727-BF12B21B749B}" type="pres">
      <dgm:prSet presAssocID="{726CF212-64FA-4CCC-9212-E81206819D5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C53C7C6-EEA9-4E32-AF70-3A565D271F59}" type="presOf" srcId="{726CF212-64FA-4CCC-9212-E81206819D5D}" destId="{85DE7F16-4BB8-42EE-B727-BF12B21B749B}" srcOrd="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0CEC7B2-D444-4F78-BDD3-8A296361F4E2}" type="doc">
      <dgm:prSet loTypeId="urn:microsoft.com/office/officeart/2005/8/layout/hProcess7#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F949076-8707-4D11-A085-2DFDD286AF7C}" type="pres">
      <dgm:prSet presAssocID="{50CEC7B2-D444-4F78-BDD3-8A296361F4E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8081194D-D015-4E19-8745-3254C08565C7}" type="presOf" srcId="{50CEC7B2-D444-4F78-BDD3-8A296361F4E2}" destId="{4F949076-8707-4D11-A085-2DFDD286AF7C}" srcOrd="0" destOrd="0" presId="urn:microsoft.com/office/officeart/2005/8/layout/hProcess7#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03A80DC-A986-4FAD-A0DA-5F785934D029}" type="doc">
      <dgm:prSet loTypeId="urn:microsoft.com/office/officeart/2005/8/layout/vList6" loCatId="process" qsTypeId="urn:microsoft.com/office/officeart/2005/8/quickstyle/simple5" qsCatId="simple" csTypeId="urn:microsoft.com/office/officeart/2005/8/colors/accent3_3" csCatId="accent3" phldr="1"/>
      <dgm:spPr/>
      <dgm:t>
        <a:bodyPr/>
        <a:lstStyle/>
        <a:p>
          <a:endParaRPr lang="ru-RU"/>
        </a:p>
      </dgm:t>
    </dgm:pt>
    <dgm:pt modelId="{1C659BB7-7882-43EB-8516-86D9DEDAA322}">
      <dgm:prSet phldrT="[Текст]"/>
      <dgm:spPr/>
      <dgm:t>
        <a:bodyPr/>
        <a:lstStyle/>
        <a:p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file"/>
          </dgm14:cNvPr>
        </a:ext>
      </dgm:extLst>
    </dgm:pt>
    <dgm:pt modelId="{2643DC24-DDE2-4770-9789-4F5F6A1B29B2}" type="parTrans" cxnId="{E64F38E2-24F5-41AA-B4EB-DCF4A2784FEB}">
      <dgm:prSet/>
      <dgm:spPr/>
      <dgm:t>
        <a:bodyPr/>
        <a:lstStyle/>
        <a:p>
          <a:endParaRPr lang="ru-RU"/>
        </a:p>
      </dgm:t>
    </dgm:pt>
    <dgm:pt modelId="{972E0070-CF45-45AF-B877-A5F35455609D}" type="sibTrans" cxnId="{E64F38E2-24F5-41AA-B4EB-DCF4A2784FEB}">
      <dgm:prSet/>
      <dgm:spPr/>
      <dgm:t>
        <a:bodyPr/>
        <a:lstStyle/>
        <a:p>
          <a:endParaRPr lang="ru-RU"/>
        </a:p>
      </dgm:t>
    </dgm:pt>
    <dgm:pt modelId="{BB6E43F2-BE36-4A64-9C17-38219FC75A06}">
      <dgm:prSet phldrT="[Текст]"/>
      <dgm:spPr/>
      <dgm:t>
        <a:bodyPr/>
        <a:lstStyle/>
        <a:p>
          <a:r>
            <a:rPr lang="uk-UA" dirty="0" smtClean="0">
              <a:latin typeface="Times New Roman" pitchFamily="18" charset="0"/>
              <a:cs typeface="Times New Roman" pitchFamily="18" charset="0"/>
            </a:rPr>
            <a:t>Функція зростає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BEE3D47-F575-4D7A-9860-87C4CAE5F6C2}" type="parTrans" cxnId="{60AB871A-7462-47B5-A674-724CBA615948}">
      <dgm:prSet/>
      <dgm:spPr/>
      <dgm:t>
        <a:bodyPr/>
        <a:lstStyle/>
        <a:p>
          <a:endParaRPr lang="ru-RU"/>
        </a:p>
      </dgm:t>
    </dgm:pt>
    <dgm:pt modelId="{709E67CF-A1D2-4420-B331-62D958F97223}" type="sibTrans" cxnId="{60AB871A-7462-47B5-A674-724CBA615948}">
      <dgm:prSet/>
      <dgm:spPr/>
      <dgm:t>
        <a:bodyPr/>
        <a:lstStyle/>
        <a:p>
          <a:endParaRPr lang="ru-RU"/>
        </a:p>
      </dgm:t>
    </dgm:pt>
    <dgm:pt modelId="{460A6D6B-1226-4963-956A-CA0FB6836D9A}">
      <dgm:prSet phldrT="[Текст]"/>
      <dgm:spPr/>
      <dgm:t>
        <a:bodyPr/>
        <a:lstStyle/>
        <a:p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file"/>
          </dgm14:cNvPr>
        </a:ext>
      </dgm:extLst>
    </dgm:pt>
    <dgm:pt modelId="{ECB66CCC-8841-4A89-9435-7BD4E246271D}" type="parTrans" cxnId="{990576CA-A24A-4829-97A0-20B0A9AF525E}">
      <dgm:prSet/>
      <dgm:spPr/>
      <dgm:t>
        <a:bodyPr/>
        <a:lstStyle/>
        <a:p>
          <a:endParaRPr lang="ru-RU"/>
        </a:p>
      </dgm:t>
    </dgm:pt>
    <dgm:pt modelId="{343011B7-1631-4345-B2B2-C6EACDFB2B31}" type="sibTrans" cxnId="{990576CA-A24A-4829-97A0-20B0A9AF525E}">
      <dgm:prSet/>
      <dgm:spPr/>
      <dgm:t>
        <a:bodyPr/>
        <a:lstStyle/>
        <a:p>
          <a:endParaRPr lang="ru-RU"/>
        </a:p>
      </dgm:t>
    </dgm:pt>
    <dgm:pt modelId="{32CE0B6A-4205-4484-BFBF-A5870865107A}">
      <dgm:prSet phldrT="[Текст]"/>
      <dgm:spPr/>
      <dgm:t>
        <a:bodyPr/>
        <a:lstStyle/>
        <a:p>
          <a:r>
            <a:rPr lang="uk-UA" dirty="0" smtClean="0">
              <a:latin typeface="Times New Roman" pitchFamily="18" charset="0"/>
              <a:cs typeface="Times New Roman" pitchFamily="18" charset="0"/>
            </a:rPr>
            <a:t>Функція спадає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A9D159E-5B69-4325-98B1-336EB5EF52D7}" type="parTrans" cxnId="{20E5C00B-2244-44AD-A204-CF41C91F72F8}">
      <dgm:prSet/>
      <dgm:spPr/>
      <dgm:t>
        <a:bodyPr/>
        <a:lstStyle/>
        <a:p>
          <a:endParaRPr lang="ru-RU"/>
        </a:p>
      </dgm:t>
    </dgm:pt>
    <dgm:pt modelId="{E5553747-9721-4814-903B-AF81F97DDD8C}" type="sibTrans" cxnId="{20E5C00B-2244-44AD-A204-CF41C91F72F8}">
      <dgm:prSet/>
      <dgm:spPr/>
      <dgm:t>
        <a:bodyPr/>
        <a:lstStyle/>
        <a:p>
          <a:endParaRPr lang="ru-RU"/>
        </a:p>
      </dgm:t>
    </dgm:pt>
    <dgm:pt modelId="{D4CDB3C6-2B5B-449E-8153-F381CFAF63C4}">
      <dgm:prSet phldrT="[Текст]"/>
      <dgm:spPr/>
      <dgm:t>
        <a:bodyPr/>
        <a:lstStyle/>
        <a:p>
          <a:r>
            <a:rPr lang="uk-UA" dirty="0" smtClean="0">
              <a:latin typeface="Times New Roman" pitchFamily="18" charset="0"/>
              <a:cs typeface="Times New Roman" pitchFamily="18" charset="0"/>
            </a:rPr>
            <a:t>Точка максимуму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2167F25-809A-4B34-8A42-23D63CBA8F2A}" type="sibTrans" cxnId="{A41C78C9-741B-4C0C-A516-42E1134DBE9E}">
      <dgm:prSet/>
      <dgm:spPr/>
      <dgm:t>
        <a:bodyPr/>
        <a:lstStyle/>
        <a:p>
          <a:endParaRPr lang="ru-RU"/>
        </a:p>
      </dgm:t>
    </dgm:pt>
    <dgm:pt modelId="{495DD1F4-EC84-4AC4-8587-7D9670D96282}" type="parTrans" cxnId="{A41C78C9-741B-4C0C-A516-42E1134DBE9E}">
      <dgm:prSet/>
      <dgm:spPr/>
      <dgm:t>
        <a:bodyPr/>
        <a:lstStyle/>
        <a:p>
          <a:endParaRPr lang="ru-RU"/>
        </a:p>
      </dgm:t>
    </dgm:pt>
    <dgm:pt modelId="{0C706057-F72F-4AE5-9CBE-1F3DC7C36777}">
      <dgm:prSet phldrT="[Текст]"/>
      <dgm:spPr/>
      <dgm:t>
        <a:bodyPr/>
        <a:lstStyle/>
        <a:p>
          <a:endParaRPr lang="ru-RU" b="1" dirty="0">
            <a:solidFill>
              <a:schemeClr val="accent3">
                <a:lumMod val="50000"/>
              </a:schemeClr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file"/>
          </dgm14:cNvPr>
        </a:ext>
      </dgm:extLst>
    </dgm:pt>
    <dgm:pt modelId="{0CC58B2C-B86F-4132-AA92-1630D07B6236}" type="parTrans" cxnId="{CA628244-D544-4A24-888E-69DD89154627}">
      <dgm:prSet/>
      <dgm:spPr/>
      <dgm:t>
        <a:bodyPr/>
        <a:lstStyle/>
        <a:p>
          <a:endParaRPr lang="ru-RU"/>
        </a:p>
      </dgm:t>
    </dgm:pt>
    <dgm:pt modelId="{727F7809-03A0-471D-A242-30FE75DE0ACD}" type="sibTrans" cxnId="{CA628244-D544-4A24-888E-69DD89154627}">
      <dgm:prSet/>
      <dgm:spPr/>
      <dgm:t>
        <a:bodyPr/>
        <a:lstStyle/>
        <a:p>
          <a:endParaRPr lang="ru-RU"/>
        </a:p>
      </dgm:t>
    </dgm:pt>
    <dgm:pt modelId="{EB3797D8-E314-4618-9680-07EC7B2EB630}">
      <dgm:prSet phldrT="[Текст]"/>
      <dgm:spPr/>
      <dgm:t>
        <a:bodyPr/>
        <a:lstStyle/>
        <a:p>
          <a:r>
            <a:rPr lang="uk-UA" dirty="0" smtClean="0">
              <a:latin typeface="Times New Roman" pitchFamily="18" charset="0"/>
              <a:cs typeface="Times New Roman" pitchFamily="18" charset="0"/>
            </a:rPr>
            <a:t>Максимум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62842BF-6F72-4FA0-81A8-FC3C9A8ACF84}" type="parTrans" cxnId="{2327B0B6-9B4F-4937-A625-969F53F75DDB}">
      <dgm:prSet/>
      <dgm:spPr/>
      <dgm:t>
        <a:bodyPr/>
        <a:lstStyle/>
        <a:p>
          <a:endParaRPr lang="ru-RU"/>
        </a:p>
      </dgm:t>
    </dgm:pt>
    <dgm:pt modelId="{703844C0-57A2-4BA7-B220-95AFEE1CA9C0}" type="sibTrans" cxnId="{2327B0B6-9B4F-4937-A625-969F53F75DDB}">
      <dgm:prSet/>
      <dgm:spPr/>
      <dgm:t>
        <a:bodyPr/>
        <a:lstStyle/>
        <a:p>
          <a:endParaRPr lang="ru-RU"/>
        </a:p>
      </dgm:t>
    </dgm:pt>
    <dgm:pt modelId="{877FF1C0-4337-4CFB-8DF1-5AA523F0103B}">
      <dgm:prSet phldrT="[Текст]"/>
      <dgm:spPr/>
      <dgm:t>
        <a:bodyPr/>
        <a:lstStyle/>
        <a:p>
          <a:endParaRPr lang="ru-RU" dirty="0"/>
        </a:p>
      </dgm:t>
    </dgm:pt>
    <dgm:pt modelId="{9C4D6939-6484-445C-B63A-DDBD42A88C42}" type="parTrans" cxnId="{D8DCA65E-2899-41F7-952D-17C5670032E0}">
      <dgm:prSet/>
      <dgm:spPr/>
      <dgm:t>
        <a:bodyPr/>
        <a:lstStyle/>
        <a:p>
          <a:endParaRPr lang="ru-RU"/>
        </a:p>
      </dgm:t>
    </dgm:pt>
    <dgm:pt modelId="{5C120242-9E85-43C8-8C76-791395129C77}" type="sibTrans" cxnId="{D8DCA65E-2899-41F7-952D-17C5670032E0}">
      <dgm:prSet/>
      <dgm:spPr/>
      <dgm:t>
        <a:bodyPr/>
        <a:lstStyle/>
        <a:p>
          <a:endParaRPr lang="ru-RU"/>
        </a:p>
      </dgm:t>
    </dgm:pt>
    <dgm:pt modelId="{7E462530-8555-4A6B-854F-A0F544511987}" type="pres">
      <dgm:prSet presAssocID="{303A80DC-A986-4FAD-A0DA-5F785934D02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A26AD04-AC49-41AE-A7DD-3F75E0A9FAE1}" type="pres">
      <dgm:prSet presAssocID="{1C659BB7-7882-43EB-8516-86D9DEDAA322}" presName="linNode" presStyleCnt="0"/>
      <dgm:spPr/>
    </dgm:pt>
    <dgm:pt modelId="{3ED7EB65-EE2D-41FF-A01C-40D487EE6163}" type="pres">
      <dgm:prSet presAssocID="{1C659BB7-7882-43EB-8516-86D9DEDAA322}" presName="parent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2C755D-20EC-4E7D-8DBF-CA5B366CB7B4}" type="pres">
      <dgm:prSet presAssocID="{1C659BB7-7882-43EB-8516-86D9DEDAA322}" presName="childShp" presStyleLbl="bgAccFollowNode1" presStyleIdx="0" presStyleCnt="4" custScaleY="1305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529A30-5F1C-49F5-BC19-0E17A67B9825}" type="pres">
      <dgm:prSet presAssocID="{972E0070-CF45-45AF-B877-A5F35455609D}" presName="spacing" presStyleCnt="0"/>
      <dgm:spPr/>
    </dgm:pt>
    <dgm:pt modelId="{5BEF7298-88CA-40A6-B42B-79046EC882F7}" type="pres">
      <dgm:prSet presAssocID="{460A6D6B-1226-4963-956A-CA0FB6836D9A}" presName="linNode" presStyleCnt="0"/>
      <dgm:spPr/>
    </dgm:pt>
    <dgm:pt modelId="{AAB5FCFC-D5D3-428D-96A7-B5FA41DC90C2}" type="pres">
      <dgm:prSet presAssocID="{460A6D6B-1226-4963-956A-CA0FB6836D9A}" presName="parent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53128B-FA29-4683-A9F4-F0B5B72639CF}" type="pres">
      <dgm:prSet presAssocID="{460A6D6B-1226-4963-956A-CA0FB6836D9A}" presName="childShp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CD53C-7B23-4E7A-AF8C-B543EE1FA4E3}" type="pres">
      <dgm:prSet presAssocID="{343011B7-1631-4345-B2B2-C6EACDFB2B31}" presName="spacing" presStyleCnt="0"/>
      <dgm:spPr/>
    </dgm:pt>
    <dgm:pt modelId="{EDC74AD3-78B9-4AA7-9BDC-6A3A79ADF045}" type="pres">
      <dgm:prSet presAssocID="{0C706057-F72F-4AE5-9CBE-1F3DC7C36777}" presName="linNode" presStyleCnt="0"/>
      <dgm:spPr/>
    </dgm:pt>
    <dgm:pt modelId="{BD7A7489-D35E-4FA8-AD4E-A6F2E6ABE5B3}" type="pres">
      <dgm:prSet presAssocID="{0C706057-F72F-4AE5-9CBE-1F3DC7C36777}" presName="parentShp" presStyleLbl="node1" presStyleIdx="2" presStyleCnt="4" custLinFactNeighborX="-940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9D4438-145F-4043-B24D-F142B1D05ED7}" type="pres">
      <dgm:prSet presAssocID="{0C706057-F72F-4AE5-9CBE-1F3DC7C36777}" presName="childShp" presStyleLbl="bgAccFollowNode1" presStyleIdx="2" presStyleCnt="4" custScaleY="120493" custLinFactNeighborX="-940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CFAA69-424D-4F05-BD32-4593CF27F5E6}" type="pres">
      <dgm:prSet presAssocID="{727F7809-03A0-471D-A242-30FE75DE0ACD}" presName="spacing" presStyleCnt="0"/>
      <dgm:spPr/>
    </dgm:pt>
    <dgm:pt modelId="{DA85A76F-40FA-4B65-B552-0A011A4FBAB0}" type="pres">
      <dgm:prSet presAssocID="{877FF1C0-4337-4CFB-8DF1-5AA523F0103B}" presName="linNode" presStyleCnt="0"/>
      <dgm:spPr/>
    </dgm:pt>
    <dgm:pt modelId="{29FA4DCA-F98D-452C-BBF2-BF30C8A0D24E}" type="pres">
      <dgm:prSet presAssocID="{877FF1C0-4337-4CFB-8DF1-5AA523F0103B}" presName="parent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3A2D37-7BED-4B0E-B63B-419951610728}" type="pres">
      <dgm:prSet presAssocID="{877FF1C0-4337-4CFB-8DF1-5AA523F0103B}" presName="childShp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4297014-29B1-403A-85E7-2BF54866B5D3}" type="presOf" srcId="{D4CDB3C6-2B5B-449E-8153-F381CFAF63C4}" destId="{4F9D4438-145F-4043-B24D-F142B1D05ED7}" srcOrd="0" destOrd="0" presId="urn:microsoft.com/office/officeart/2005/8/layout/vList6"/>
    <dgm:cxn modelId="{A63FDBA6-395A-42B0-923F-9735C0E4F747}" type="presOf" srcId="{32CE0B6A-4205-4484-BFBF-A5870865107A}" destId="{5853128B-FA29-4683-A9F4-F0B5B72639CF}" srcOrd="0" destOrd="0" presId="urn:microsoft.com/office/officeart/2005/8/layout/vList6"/>
    <dgm:cxn modelId="{20E5C00B-2244-44AD-A204-CF41C91F72F8}" srcId="{460A6D6B-1226-4963-956A-CA0FB6836D9A}" destId="{32CE0B6A-4205-4484-BFBF-A5870865107A}" srcOrd="0" destOrd="0" parTransId="{DA9D159E-5B69-4325-98B1-336EB5EF52D7}" sibTransId="{E5553747-9721-4814-903B-AF81F97DDD8C}"/>
    <dgm:cxn modelId="{E64F38E2-24F5-41AA-B4EB-DCF4A2784FEB}" srcId="{303A80DC-A986-4FAD-A0DA-5F785934D029}" destId="{1C659BB7-7882-43EB-8516-86D9DEDAA322}" srcOrd="0" destOrd="0" parTransId="{2643DC24-DDE2-4770-9789-4F5F6A1B29B2}" sibTransId="{972E0070-CF45-45AF-B877-A5F35455609D}"/>
    <dgm:cxn modelId="{2327B0B6-9B4F-4937-A625-969F53F75DDB}" srcId="{877FF1C0-4337-4CFB-8DF1-5AA523F0103B}" destId="{EB3797D8-E314-4618-9680-07EC7B2EB630}" srcOrd="0" destOrd="0" parTransId="{E62842BF-6F72-4FA0-81A8-FC3C9A8ACF84}" sibTransId="{703844C0-57A2-4BA7-B220-95AFEE1CA9C0}"/>
    <dgm:cxn modelId="{D7A65E40-3166-4A2C-973F-313562B5DD39}" type="presOf" srcId="{BB6E43F2-BE36-4A64-9C17-38219FC75A06}" destId="{3B2C755D-20EC-4E7D-8DBF-CA5B366CB7B4}" srcOrd="0" destOrd="0" presId="urn:microsoft.com/office/officeart/2005/8/layout/vList6"/>
    <dgm:cxn modelId="{990576CA-A24A-4829-97A0-20B0A9AF525E}" srcId="{303A80DC-A986-4FAD-A0DA-5F785934D029}" destId="{460A6D6B-1226-4963-956A-CA0FB6836D9A}" srcOrd="1" destOrd="0" parTransId="{ECB66CCC-8841-4A89-9435-7BD4E246271D}" sibTransId="{343011B7-1631-4345-B2B2-C6EACDFB2B31}"/>
    <dgm:cxn modelId="{1386C61E-8650-46BC-B0BD-6D382C16D6A1}" type="presOf" srcId="{303A80DC-A986-4FAD-A0DA-5F785934D029}" destId="{7E462530-8555-4A6B-854F-A0F544511987}" srcOrd="0" destOrd="0" presId="urn:microsoft.com/office/officeart/2005/8/layout/vList6"/>
    <dgm:cxn modelId="{D8DCA65E-2899-41F7-952D-17C5670032E0}" srcId="{303A80DC-A986-4FAD-A0DA-5F785934D029}" destId="{877FF1C0-4337-4CFB-8DF1-5AA523F0103B}" srcOrd="3" destOrd="0" parTransId="{9C4D6939-6484-445C-B63A-DDBD42A88C42}" sibTransId="{5C120242-9E85-43C8-8C76-791395129C77}"/>
    <dgm:cxn modelId="{A41C78C9-741B-4C0C-A516-42E1134DBE9E}" srcId="{0C706057-F72F-4AE5-9CBE-1F3DC7C36777}" destId="{D4CDB3C6-2B5B-449E-8153-F381CFAF63C4}" srcOrd="0" destOrd="0" parTransId="{495DD1F4-EC84-4AC4-8587-7D9670D96282}" sibTransId="{E2167F25-809A-4B34-8A42-23D63CBA8F2A}"/>
    <dgm:cxn modelId="{B0F3EE25-A80A-4F1C-A539-75116E5F6B2E}" type="presOf" srcId="{460A6D6B-1226-4963-956A-CA0FB6836D9A}" destId="{AAB5FCFC-D5D3-428D-96A7-B5FA41DC90C2}" srcOrd="0" destOrd="0" presId="urn:microsoft.com/office/officeart/2005/8/layout/vList6"/>
    <dgm:cxn modelId="{3627DC7E-5F5C-4D23-AEDD-D5EA59ADC438}" type="presOf" srcId="{0C706057-F72F-4AE5-9CBE-1F3DC7C36777}" destId="{BD7A7489-D35E-4FA8-AD4E-A6F2E6ABE5B3}" srcOrd="0" destOrd="0" presId="urn:microsoft.com/office/officeart/2005/8/layout/vList6"/>
    <dgm:cxn modelId="{60AB871A-7462-47B5-A674-724CBA615948}" srcId="{1C659BB7-7882-43EB-8516-86D9DEDAA322}" destId="{BB6E43F2-BE36-4A64-9C17-38219FC75A06}" srcOrd="0" destOrd="0" parTransId="{1BEE3D47-F575-4D7A-9860-87C4CAE5F6C2}" sibTransId="{709E67CF-A1D2-4420-B331-62D958F97223}"/>
    <dgm:cxn modelId="{CA628244-D544-4A24-888E-69DD89154627}" srcId="{303A80DC-A986-4FAD-A0DA-5F785934D029}" destId="{0C706057-F72F-4AE5-9CBE-1F3DC7C36777}" srcOrd="2" destOrd="0" parTransId="{0CC58B2C-B86F-4132-AA92-1630D07B6236}" sibTransId="{727F7809-03A0-471D-A242-30FE75DE0ACD}"/>
    <dgm:cxn modelId="{1E7E49C9-7DBD-428F-A113-20E5CD3881AB}" type="presOf" srcId="{1C659BB7-7882-43EB-8516-86D9DEDAA322}" destId="{3ED7EB65-EE2D-41FF-A01C-40D487EE6163}" srcOrd="0" destOrd="0" presId="urn:microsoft.com/office/officeart/2005/8/layout/vList6"/>
    <dgm:cxn modelId="{DF0FC38F-A3C1-4129-AF1C-142C0B89F324}" type="presOf" srcId="{EB3797D8-E314-4618-9680-07EC7B2EB630}" destId="{743A2D37-7BED-4B0E-B63B-419951610728}" srcOrd="0" destOrd="0" presId="urn:microsoft.com/office/officeart/2005/8/layout/vList6"/>
    <dgm:cxn modelId="{78397D81-436C-43F6-8146-F12B88CC5B1D}" type="presOf" srcId="{877FF1C0-4337-4CFB-8DF1-5AA523F0103B}" destId="{29FA4DCA-F98D-452C-BBF2-BF30C8A0D24E}" srcOrd="0" destOrd="0" presId="urn:microsoft.com/office/officeart/2005/8/layout/vList6"/>
    <dgm:cxn modelId="{5706F0AD-96ED-43CD-A3B2-35284D6B6CB4}" type="presParOf" srcId="{7E462530-8555-4A6B-854F-A0F544511987}" destId="{9A26AD04-AC49-41AE-A7DD-3F75E0A9FAE1}" srcOrd="0" destOrd="0" presId="urn:microsoft.com/office/officeart/2005/8/layout/vList6"/>
    <dgm:cxn modelId="{6C480206-0CB1-40E7-A296-EA1665FB81C9}" type="presParOf" srcId="{9A26AD04-AC49-41AE-A7DD-3F75E0A9FAE1}" destId="{3ED7EB65-EE2D-41FF-A01C-40D487EE6163}" srcOrd="0" destOrd="0" presId="urn:microsoft.com/office/officeart/2005/8/layout/vList6"/>
    <dgm:cxn modelId="{F9EB13C2-89DA-450E-A657-4B08F798DC3C}" type="presParOf" srcId="{9A26AD04-AC49-41AE-A7DD-3F75E0A9FAE1}" destId="{3B2C755D-20EC-4E7D-8DBF-CA5B366CB7B4}" srcOrd="1" destOrd="0" presId="urn:microsoft.com/office/officeart/2005/8/layout/vList6"/>
    <dgm:cxn modelId="{A99EF8C1-8D4A-42EC-BFE7-A3FCCD4FF36F}" type="presParOf" srcId="{7E462530-8555-4A6B-854F-A0F544511987}" destId="{F5529A30-5F1C-49F5-BC19-0E17A67B9825}" srcOrd="1" destOrd="0" presId="urn:microsoft.com/office/officeart/2005/8/layout/vList6"/>
    <dgm:cxn modelId="{C346684C-5379-4172-B9C5-B6905929FB8D}" type="presParOf" srcId="{7E462530-8555-4A6B-854F-A0F544511987}" destId="{5BEF7298-88CA-40A6-B42B-79046EC882F7}" srcOrd="2" destOrd="0" presId="urn:microsoft.com/office/officeart/2005/8/layout/vList6"/>
    <dgm:cxn modelId="{EFB15413-8779-4EEE-BBAA-B8E8A6D619BD}" type="presParOf" srcId="{5BEF7298-88CA-40A6-B42B-79046EC882F7}" destId="{AAB5FCFC-D5D3-428D-96A7-B5FA41DC90C2}" srcOrd="0" destOrd="0" presId="urn:microsoft.com/office/officeart/2005/8/layout/vList6"/>
    <dgm:cxn modelId="{E3DA7F86-B67A-4C1A-8F3D-4A103EBF80D2}" type="presParOf" srcId="{5BEF7298-88CA-40A6-B42B-79046EC882F7}" destId="{5853128B-FA29-4683-A9F4-F0B5B72639CF}" srcOrd="1" destOrd="0" presId="urn:microsoft.com/office/officeart/2005/8/layout/vList6"/>
    <dgm:cxn modelId="{8D16AB5C-ECFC-4126-B957-15B31CCE6CA8}" type="presParOf" srcId="{7E462530-8555-4A6B-854F-A0F544511987}" destId="{C9DCD53C-7B23-4E7A-AF8C-B543EE1FA4E3}" srcOrd="3" destOrd="0" presId="urn:microsoft.com/office/officeart/2005/8/layout/vList6"/>
    <dgm:cxn modelId="{1FF5DC94-DC75-479C-9A65-85B228D57968}" type="presParOf" srcId="{7E462530-8555-4A6B-854F-A0F544511987}" destId="{EDC74AD3-78B9-4AA7-9BDC-6A3A79ADF045}" srcOrd="4" destOrd="0" presId="urn:microsoft.com/office/officeart/2005/8/layout/vList6"/>
    <dgm:cxn modelId="{D8F02A4E-5D4D-41ED-8398-7A98D6627541}" type="presParOf" srcId="{EDC74AD3-78B9-4AA7-9BDC-6A3A79ADF045}" destId="{BD7A7489-D35E-4FA8-AD4E-A6F2E6ABE5B3}" srcOrd="0" destOrd="0" presId="urn:microsoft.com/office/officeart/2005/8/layout/vList6"/>
    <dgm:cxn modelId="{BEA079CE-70D0-4BB9-BB56-2A54CEA23011}" type="presParOf" srcId="{EDC74AD3-78B9-4AA7-9BDC-6A3A79ADF045}" destId="{4F9D4438-145F-4043-B24D-F142B1D05ED7}" srcOrd="1" destOrd="0" presId="urn:microsoft.com/office/officeart/2005/8/layout/vList6"/>
    <dgm:cxn modelId="{066299F5-76A0-451C-8FB2-5B9C5DEB8AA0}" type="presParOf" srcId="{7E462530-8555-4A6B-854F-A0F544511987}" destId="{9FCFAA69-424D-4F05-BD32-4593CF27F5E6}" srcOrd="5" destOrd="0" presId="urn:microsoft.com/office/officeart/2005/8/layout/vList6"/>
    <dgm:cxn modelId="{DD430406-8845-413F-9D70-513958B466A2}" type="presParOf" srcId="{7E462530-8555-4A6B-854F-A0F544511987}" destId="{DA85A76F-40FA-4B65-B552-0A011A4FBAB0}" srcOrd="6" destOrd="0" presId="urn:microsoft.com/office/officeart/2005/8/layout/vList6"/>
    <dgm:cxn modelId="{1B7CEF36-8B2B-43D1-BB22-8065544ED40F}" type="presParOf" srcId="{DA85A76F-40FA-4B65-B552-0A011A4FBAB0}" destId="{29FA4DCA-F98D-452C-BBF2-BF30C8A0D24E}" srcOrd="0" destOrd="0" presId="urn:microsoft.com/office/officeart/2005/8/layout/vList6"/>
    <dgm:cxn modelId="{018D058D-2D59-4D21-9204-B4E3A97F7CCE}" type="presParOf" srcId="{DA85A76F-40FA-4B65-B552-0A011A4FBAB0}" destId="{743A2D37-7BED-4B0E-B63B-419951610728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03A80DC-A986-4FAD-A0DA-5F785934D029}" type="doc">
      <dgm:prSet loTypeId="urn:microsoft.com/office/officeart/2005/8/layout/vList6" loCatId="process" qsTypeId="urn:microsoft.com/office/officeart/2005/8/quickstyle/simple5" qsCatId="simple" csTypeId="urn:microsoft.com/office/officeart/2005/8/colors/accent3_3" csCatId="accent3" phldr="1"/>
      <dgm:spPr/>
      <dgm:t>
        <a:bodyPr/>
        <a:lstStyle/>
        <a:p>
          <a:endParaRPr lang="ru-RU"/>
        </a:p>
      </dgm:t>
    </dgm:pt>
    <dgm:pt modelId="{1C659BB7-7882-43EB-8516-86D9DEDAA322}">
      <dgm:prSet phldrT="[Текст]"/>
      <dgm:spPr/>
      <dgm:t>
        <a:bodyPr/>
        <a:lstStyle/>
        <a:p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file"/>
          </dgm14:cNvPr>
        </a:ext>
      </dgm:extLst>
    </dgm:pt>
    <dgm:pt modelId="{2643DC24-DDE2-4770-9789-4F5F6A1B29B2}" type="parTrans" cxnId="{E64F38E2-24F5-41AA-B4EB-DCF4A2784FEB}">
      <dgm:prSet/>
      <dgm:spPr/>
      <dgm:t>
        <a:bodyPr/>
        <a:lstStyle/>
        <a:p>
          <a:endParaRPr lang="ru-RU"/>
        </a:p>
      </dgm:t>
    </dgm:pt>
    <dgm:pt modelId="{972E0070-CF45-45AF-B877-A5F35455609D}" type="sibTrans" cxnId="{E64F38E2-24F5-41AA-B4EB-DCF4A2784FEB}">
      <dgm:prSet/>
      <dgm:spPr/>
      <dgm:t>
        <a:bodyPr/>
        <a:lstStyle/>
        <a:p>
          <a:endParaRPr lang="ru-RU"/>
        </a:p>
      </dgm:t>
    </dgm:pt>
    <dgm:pt modelId="{BB6E43F2-BE36-4A64-9C17-38219FC75A06}">
      <dgm:prSet phldrT="[Текст]"/>
      <dgm:spPr/>
      <dgm:t>
        <a:bodyPr/>
        <a:lstStyle/>
        <a:p>
          <a:pPr algn="ctr"/>
          <a:r>
            <a:rPr lang="uk-UA" dirty="0" smtClean="0">
              <a:latin typeface="Times New Roman" pitchFamily="18" charset="0"/>
              <a:cs typeface="Times New Roman" pitchFamily="18" charset="0"/>
            </a:rPr>
            <a:t>Функція опукла вгору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BEE3D47-F575-4D7A-9860-87C4CAE5F6C2}" type="parTrans" cxnId="{60AB871A-7462-47B5-A674-724CBA615948}">
      <dgm:prSet/>
      <dgm:spPr/>
      <dgm:t>
        <a:bodyPr/>
        <a:lstStyle/>
        <a:p>
          <a:endParaRPr lang="ru-RU"/>
        </a:p>
      </dgm:t>
    </dgm:pt>
    <dgm:pt modelId="{709E67CF-A1D2-4420-B331-62D958F97223}" type="sibTrans" cxnId="{60AB871A-7462-47B5-A674-724CBA615948}">
      <dgm:prSet/>
      <dgm:spPr/>
      <dgm:t>
        <a:bodyPr/>
        <a:lstStyle/>
        <a:p>
          <a:endParaRPr lang="ru-RU"/>
        </a:p>
      </dgm:t>
    </dgm:pt>
    <dgm:pt modelId="{460A6D6B-1226-4963-956A-CA0FB6836D9A}">
      <dgm:prSet phldrT="[Текст]"/>
      <dgm:spPr/>
      <dgm:t>
        <a:bodyPr/>
        <a:lstStyle/>
        <a:p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file"/>
          </dgm14:cNvPr>
        </a:ext>
      </dgm:extLst>
    </dgm:pt>
    <dgm:pt modelId="{ECB66CCC-8841-4A89-9435-7BD4E246271D}" type="parTrans" cxnId="{990576CA-A24A-4829-97A0-20B0A9AF525E}">
      <dgm:prSet/>
      <dgm:spPr/>
      <dgm:t>
        <a:bodyPr/>
        <a:lstStyle/>
        <a:p>
          <a:endParaRPr lang="ru-RU"/>
        </a:p>
      </dgm:t>
    </dgm:pt>
    <dgm:pt modelId="{343011B7-1631-4345-B2B2-C6EACDFB2B31}" type="sibTrans" cxnId="{990576CA-A24A-4829-97A0-20B0A9AF525E}">
      <dgm:prSet/>
      <dgm:spPr/>
      <dgm:t>
        <a:bodyPr/>
        <a:lstStyle/>
        <a:p>
          <a:endParaRPr lang="ru-RU"/>
        </a:p>
      </dgm:t>
    </dgm:pt>
    <dgm:pt modelId="{32CE0B6A-4205-4484-BFBF-A5870865107A}">
      <dgm:prSet phldrT="[Текст]"/>
      <dgm:spPr/>
      <dgm:t>
        <a:bodyPr/>
        <a:lstStyle/>
        <a:p>
          <a:r>
            <a:rPr lang="uk-UA" dirty="0" smtClean="0">
              <a:latin typeface="Times New Roman" pitchFamily="18" charset="0"/>
              <a:cs typeface="Times New Roman" pitchFamily="18" charset="0"/>
            </a:rPr>
            <a:t>Функція опукла вниз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A9D159E-5B69-4325-98B1-336EB5EF52D7}" type="parTrans" cxnId="{20E5C00B-2244-44AD-A204-CF41C91F72F8}">
      <dgm:prSet/>
      <dgm:spPr/>
      <dgm:t>
        <a:bodyPr/>
        <a:lstStyle/>
        <a:p>
          <a:endParaRPr lang="ru-RU"/>
        </a:p>
      </dgm:t>
    </dgm:pt>
    <dgm:pt modelId="{E5553747-9721-4814-903B-AF81F97DDD8C}" type="sibTrans" cxnId="{20E5C00B-2244-44AD-A204-CF41C91F72F8}">
      <dgm:prSet/>
      <dgm:spPr/>
      <dgm:t>
        <a:bodyPr/>
        <a:lstStyle/>
        <a:p>
          <a:endParaRPr lang="ru-RU"/>
        </a:p>
      </dgm:t>
    </dgm:pt>
    <dgm:pt modelId="{D4CDB3C6-2B5B-449E-8153-F381CFAF63C4}">
      <dgm:prSet phldrT="[Текст]"/>
      <dgm:spPr/>
      <dgm:t>
        <a:bodyPr/>
        <a:lstStyle/>
        <a:p>
          <a:r>
            <a:rPr lang="uk-UA" dirty="0" smtClean="0">
              <a:latin typeface="Times New Roman" pitchFamily="18" charset="0"/>
              <a:cs typeface="Times New Roman" pitchFamily="18" charset="0"/>
            </a:rPr>
            <a:t>Точки перегину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2167F25-809A-4B34-8A42-23D63CBA8F2A}" type="sibTrans" cxnId="{A41C78C9-741B-4C0C-A516-42E1134DBE9E}">
      <dgm:prSet/>
      <dgm:spPr/>
      <dgm:t>
        <a:bodyPr/>
        <a:lstStyle/>
        <a:p>
          <a:endParaRPr lang="ru-RU"/>
        </a:p>
      </dgm:t>
    </dgm:pt>
    <dgm:pt modelId="{495DD1F4-EC84-4AC4-8587-7D9670D96282}" type="parTrans" cxnId="{A41C78C9-741B-4C0C-A516-42E1134DBE9E}">
      <dgm:prSet/>
      <dgm:spPr/>
      <dgm:t>
        <a:bodyPr/>
        <a:lstStyle/>
        <a:p>
          <a:endParaRPr lang="ru-RU"/>
        </a:p>
      </dgm:t>
    </dgm:pt>
    <dgm:pt modelId="{0C706057-F72F-4AE5-9CBE-1F3DC7C36777}">
      <dgm:prSet phldrT="[Текст]"/>
      <dgm:spPr/>
      <dgm:t>
        <a:bodyPr/>
        <a:lstStyle/>
        <a:p>
          <a:endParaRPr lang="ru-RU" b="1" dirty="0">
            <a:solidFill>
              <a:schemeClr val="accent3">
                <a:lumMod val="50000"/>
              </a:schemeClr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file"/>
          </dgm14:cNvPr>
        </a:ext>
      </dgm:extLst>
    </dgm:pt>
    <dgm:pt modelId="{0CC58B2C-B86F-4132-AA92-1630D07B6236}" type="parTrans" cxnId="{CA628244-D544-4A24-888E-69DD89154627}">
      <dgm:prSet/>
      <dgm:spPr/>
      <dgm:t>
        <a:bodyPr/>
        <a:lstStyle/>
        <a:p>
          <a:endParaRPr lang="ru-RU"/>
        </a:p>
      </dgm:t>
    </dgm:pt>
    <dgm:pt modelId="{727F7809-03A0-471D-A242-30FE75DE0ACD}" type="sibTrans" cxnId="{CA628244-D544-4A24-888E-69DD89154627}">
      <dgm:prSet/>
      <dgm:spPr/>
      <dgm:t>
        <a:bodyPr/>
        <a:lstStyle/>
        <a:p>
          <a:endParaRPr lang="ru-RU"/>
        </a:p>
      </dgm:t>
    </dgm:pt>
    <dgm:pt modelId="{7E462530-8555-4A6B-854F-A0F544511987}" type="pres">
      <dgm:prSet presAssocID="{303A80DC-A986-4FAD-A0DA-5F785934D02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A26AD04-AC49-41AE-A7DD-3F75E0A9FAE1}" type="pres">
      <dgm:prSet presAssocID="{1C659BB7-7882-43EB-8516-86D9DEDAA322}" presName="linNode" presStyleCnt="0"/>
      <dgm:spPr/>
    </dgm:pt>
    <dgm:pt modelId="{3ED7EB65-EE2D-41FF-A01C-40D487EE6163}" type="pres">
      <dgm:prSet presAssocID="{1C659BB7-7882-43EB-8516-86D9DEDAA322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2C755D-20EC-4E7D-8DBF-CA5B366CB7B4}" type="pres">
      <dgm:prSet presAssocID="{1C659BB7-7882-43EB-8516-86D9DEDAA322}" presName="childShp" presStyleLbl="bgAccFollowNode1" presStyleIdx="0" presStyleCnt="3" custScaleY="1305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529A30-5F1C-49F5-BC19-0E17A67B9825}" type="pres">
      <dgm:prSet presAssocID="{972E0070-CF45-45AF-B877-A5F35455609D}" presName="spacing" presStyleCnt="0"/>
      <dgm:spPr/>
    </dgm:pt>
    <dgm:pt modelId="{5BEF7298-88CA-40A6-B42B-79046EC882F7}" type="pres">
      <dgm:prSet presAssocID="{460A6D6B-1226-4963-956A-CA0FB6836D9A}" presName="linNode" presStyleCnt="0"/>
      <dgm:spPr/>
    </dgm:pt>
    <dgm:pt modelId="{AAB5FCFC-D5D3-428D-96A7-B5FA41DC90C2}" type="pres">
      <dgm:prSet presAssocID="{460A6D6B-1226-4963-956A-CA0FB6836D9A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53128B-FA29-4683-A9F4-F0B5B72639CF}" type="pres">
      <dgm:prSet presAssocID="{460A6D6B-1226-4963-956A-CA0FB6836D9A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CD53C-7B23-4E7A-AF8C-B543EE1FA4E3}" type="pres">
      <dgm:prSet presAssocID="{343011B7-1631-4345-B2B2-C6EACDFB2B31}" presName="spacing" presStyleCnt="0"/>
      <dgm:spPr/>
    </dgm:pt>
    <dgm:pt modelId="{EDC74AD3-78B9-4AA7-9BDC-6A3A79ADF045}" type="pres">
      <dgm:prSet presAssocID="{0C706057-F72F-4AE5-9CBE-1F3DC7C36777}" presName="linNode" presStyleCnt="0"/>
      <dgm:spPr/>
    </dgm:pt>
    <dgm:pt modelId="{BD7A7489-D35E-4FA8-AD4E-A6F2E6ABE5B3}" type="pres">
      <dgm:prSet presAssocID="{0C706057-F72F-4AE5-9CBE-1F3DC7C36777}" presName="parentShp" presStyleLbl="node1" presStyleIdx="2" presStyleCnt="3" custLinFactNeighborX="-940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9D4438-145F-4043-B24D-F142B1D05ED7}" type="pres">
      <dgm:prSet presAssocID="{0C706057-F72F-4AE5-9CBE-1F3DC7C36777}" presName="childShp" presStyleLbl="bgAccFollowNode1" presStyleIdx="2" presStyleCnt="3" custScaleY="120493" custLinFactNeighborX="-940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628244-D544-4A24-888E-69DD89154627}" srcId="{303A80DC-A986-4FAD-A0DA-5F785934D029}" destId="{0C706057-F72F-4AE5-9CBE-1F3DC7C36777}" srcOrd="2" destOrd="0" parTransId="{0CC58B2C-B86F-4132-AA92-1630D07B6236}" sibTransId="{727F7809-03A0-471D-A242-30FE75DE0ACD}"/>
    <dgm:cxn modelId="{A41C78C9-741B-4C0C-A516-42E1134DBE9E}" srcId="{0C706057-F72F-4AE5-9CBE-1F3DC7C36777}" destId="{D4CDB3C6-2B5B-449E-8153-F381CFAF63C4}" srcOrd="0" destOrd="0" parTransId="{495DD1F4-EC84-4AC4-8587-7D9670D96282}" sibTransId="{E2167F25-809A-4B34-8A42-23D63CBA8F2A}"/>
    <dgm:cxn modelId="{990576CA-A24A-4829-97A0-20B0A9AF525E}" srcId="{303A80DC-A986-4FAD-A0DA-5F785934D029}" destId="{460A6D6B-1226-4963-956A-CA0FB6836D9A}" srcOrd="1" destOrd="0" parTransId="{ECB66CCC-8841-4A89-9435-7BD4E246271D}" sibTransId="{343011B7-1631-4345-B2B2-C6EACDFB2B31}"/>
    <dgm:cxn modelId="{E64F38E2-24F5-41AA-B4EB-DCF4A2784FEB}" srcId="{303A80DC-A986-4FAD-A0DA-5F785934D029}" destId="{1C659BB7-7882-43EB-8516-86D9DEDAA322}" srcOrd="0" destOrd="0" parTransId="{2643DC24-DDE2-4770-9789-4F5F6A1B29B2}" sibTransId="{972E0070-CF45-45AF-B877-A5F35455609D}"/>
    <dgm:cxn modelId="{D04D3FA1-2C9E-486E-A12D-B4EF995E87B1}" type="presOf" srcId="{BB6E43F2-BE36-4A64-9C17-38219FC75A06}" destId="{3B2C755D-20EC-4E7D-8DBF-CA5B366CB7B4}" srcOrd="0" destOrd="0" presId="urn:microsoft.com/office/officeart/2005/8/layout/vList6"/>
    <dgm:cxn modelId="{B99F06E0-B724-4CFA-9CB2-E68B57190027}" type="presOf" srcId="{303A80DC-A986-4FAD-A0DA-5F785934D029}" destId="{7E462530-8555-4A6B-854F-A0F544511987}" srcOrd="0" destOrd="0" presId="urn:microsoft.com/office/officeart/2005/8/layout/vList6"/>
    <dgm:cxn modelId="{7F3D2657-E9E8-44F3-8E93-291B7766E195}" type="presOf" srcId="{32CE0B6A-4205-4484-BFBF-A5870865107A}" destId="{5853128B-FA29-4683-A9F4-F0B5B72639CF}" srcOrd="0" destOrd="0" presId="urn:microsoft.com/office/officeart/2005/8/layout/vList6"/>
    <dgm:cxn modelId="{60AB871A-7462-47B5-A674-724CBA615948}" srcId="{1C659BB7-7882-43EB-8516-86D9DEDAA322}" destId="{BB6E43F2-BE36-4A64-9C17-38219FC75A06}" srcOrd="0" destOrd="0" parTransId="{1BEE3D47-F575-4D7A-9860-87C4CAE5F6C2}" sibTransId="{709E67CF-A1D2-4420-B331-62D958F97223}"/>
    <dgm:cxn modelId="{CC8F4542-492E-42C4-A1E0-696177C6FC3F}" type="presOf" srcId="{1C659BB7-7882-43EB-8516-86D9DEDAA322}" destId="{3ED7EB65-EE2D-41FF-A01C-40D487EE6163}" srcOrd="0" destOrd="0" presId="urn:microsoft.com/office/officeart/2005/8/layout/vList6"/>
    <dgm:cxn modelId="{20E5C00B-2244-44AD-A204-CF41C91F72F8}" srcId="{460A6D6B-1226-4963-956A-CA0FB6836D9A}" destId="{32CE0B6A-4205-4484-BFBF-A5870865107A}" srcOrd="0" destOrd="0" parTransId="{DA9D159E-5B69-4325-98B1-336EB5EF52D7}" sibTransId="{E5553747-9721-4814-903B-AF81F97DDD8C}"/>
    <dgm:cxn modelId="{A729A8D5-F92B-471B-BC81-AE9FFAC1434E}" type="presOf" srcId="{460A6D6B-1226-4963-956A-CA0FB6836D9A}" destId="{AAB5FCFC-D5D3-428D-96A7-B5FA41DC90C2}" srcOrd="0" destOrd="0" presId="urn:microsoft.com/office/officeart/2005/8/layout/vList6"/>
    <dgm:cxn modelId="{064D2977-5B30-49BE-B1AE-2B4154610B0B}" type="presOf" srcId="{0C706057-F72F-4AE5-9CBE-1F3DC7C36777}" destId="{BD7A7489-D35E-4FA8-AD4E-A6F2E6ABE5B3}" srcOrd="0" destOrd="0" presId="urn:microsoft.com/office/officeart/2005/8/layout/vList6"/>
    <dgm:cxn modelId="{6ECCE2D4-B934-40E0-A797-554F319CACCB}" type="presOf" srcId="{D4CDB3C6-2B5B-449E-8153-F381CFAF63C4}" destId="{4F9D4438-145F-4043-B24D-F142B1D05ED7}" srcOrd="0" destOrd="0" presId="urn:microsoft.com/office/officeart/2005/8/layout/vList6"/>
    <dgm:cxn modelId="{4DA22586-BC18-49CE-ADF9-C46CF889CB6B}" type="presParOf" srcId="{7E462530-8555-4A6B-854F-A0F544511987}" destId="{9A26AD04-AC49-41AE-A7DD-3F75E0A9FAE1}" srcOrd="0" destOrd="0" presId="urn:microsoft.com/office/officeart/2005/8/layout/vList6"/>
    <dgm:cxn modelId="{0AE7F8BA-E7BC-42AE-8AB7-9CB842DFE18F}" type="presParOf" srcId="{9A26AD04-AC49-41AE-A7DD-3F75E0A9FAE1}" destId="{3ED7EB65-EE2D-41FF-A01C-40D487EE6163}" srcOrd="0" destOrd="0" presId="urn:microsoft.com/office/officeart/2005/8/layout/vList6"/>
    <dgm:cxn modelId="{09C96830-0CC4-49DF-B692-B2A1D233BD45}" type="presParOf" srcId="{9A26AD04-AC49-41AE-A7DD-3F75E0A9FAE1}" destId="{3B2C755D-20EC-4E7D-8DBF-CA5B366CB7B4}" srcOrd="1" destOrd="0" presId="urn:microsoft.com/office/officeart/2005/8/layout/vList6"/>
    <dgm:cxn modelId="{78A87A5C-728B-4BA8-BFFB-1E4E249072C7}" type="presParOf" srcId="{7E462530-8555-4A6B-854F-A0F544511987}" destId="{F5529A30-5F1C-49F5-BC19-0E17A67B9825}" srcOrd="1" destOrd="0" presId="urn:microsoft.com/office/officeart/2005/8/layout/vList6"/>
    <dgm:cxn modelId="{F062CD86-8247-4B39-9CF8-BFBCEE700DE8}" type="presParOf" srcId="{7E462530-8555-4A6B-854F-A0F544511987}" destId="{5BEF7298-88CA-40A6-B42B-79046EC882F7}" srcOrd="2" destOrd="0" presId="urn:microsoft.com/office/officeart/2005/8/layout/vList6"/>
    <dgm:cxn modelId="{CE4F4406-B361-4533-B04F-D573DF9BB195}" type="presParOf" srcId="{5BEF7298-88CA-40A6-B42B-79046EC882F7}" destId="{AAB5FCFC-D5D3-428D-96A7-B5FA41DC90C2}" srcOrd="0" destOrd="0" presId="urn:microsoft.com/office/officeart/2005/8/layout/vList6"/>
    <dgm:cxn modelId="{F547303C-DCF3-4E27-A639-AE0CA94EEB7B}" type="presParOf" srcId="{5BEF7298-88CA-40A6-B42B-79046EC882F7}" destId="{5853128B-FA29-4683-A9F4-F0B5B72639CF}" srcOrd="1" destOrd="0" presId="urn:microsoft.com/office/officeart/2005/8/layout/vList6"/>
    <dgm:cxn modelId="{6DCC7066-39D9-4E5C-A950-BAC3D621615C}" type="presParOf" srcId="{7E462530-8555-4A6B-854F-A0F544511987}" destId="{C9DCD53C-7B23-4E7A-AF8C-B543EE1FA4E3}" srcOrd="3" destOrd="0" presId="urn:microsoft.com/office/officeart/2005/8/layout/vList6"/>
    <dgm:cxn modelId="{AFC72605-7D82-419F-883B-74E9042B0792}" type="presParOf" srcId="{7E462530-8555-4A6B-854F-A0F544511987}" destId="{EDC74AD3-78B9-4AA7-9BDC-6A3A79ADF045}" srcOrd="4" destOrd="0" presId="urn:microsoft.com/office/officeart/2005/8/layout/vList6"/>
    <dgm:cxn modelId="{991DCEA9-8287-4519-9661-B7ACC9836FA6}" type="presParOf" srcId="{EDC74AD3-78B9-4AA7-9BDC-6A3A79ADF045}" destId="{BD7A7489-D35E-4FA8-AD4E-A6F2E6ABE5B3}" srcOrd="0" destOrd="0" presId="urn:microsoft.com/office/officeart/2005/8/layout/vList6"/>
    <dgm:cxn modelId="{65B23F27-A2CA-46FC-8D6A-E137D0710D6B}" type="presParOf" srcId="{EDC74AD3-78B9-4AA7-9BDC-6A3A79ADF045}" destId="{4F9D4438-145F-4043-B24D-F142B1D05ED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28FE247-483D-41FA-BC42-AFCD07A0C87F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2AAA7464-1C2B-45A6-923A-AD5AF6C78839}" type="pres">
      <dgm:prSet presAssocID="{A28FE247-483D-41FA-BC42-AFCD07A0C87F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2465CE25-A422-4B69-AACB-C85E14863886}" type="presOf" srcId="{A28FE247-483D-41FA-BC42-AFCD07A0C87F}" destId="{2AAA7464-1C2B-45A6-923A-AD5AF6C78839}" srcOrd="0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EB1E236-765B-4838-90F4-680DF9A30B5D}" type="doc">
      <dgm:prSet loTypeId="urn:microsoft.com/office/officeart/2005/8/layout/cycle6" loCatId="cycle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7C98F7F-4227-4E27-B1E0-D2B73E34C7DE}">
      <dgm:prSet phldrT="[Текст]" custT="1"/>
      <dgm:spPr/>
      <dgm:t>
        <a:bodyPr/>
        <a:lstStyle/>
        <a:p>
          <a:r>
            <a:rPr lang="ru-RU" sz="2400" b="1" dirty="0" err="1" smtClean="0"/>
            <a:t>Advanced</a:t>
          </a:r>
          <a:r>
            <a:rPr lang="ru-RU" sz="2400" b="1" dirty="0" smtClean="0"/>
            <a:t> </a:t>
          </a:r>
          <a:r>
            <a:rPr lang="ru-RU" sz="2400" b="1" dirty="0" err="1" smtClean="0"/>
            <a:t>Grapher</a:t>
          </a:r>
          <a:r>
            <a:rPr lang="ru-RU" sz="2400" b="1" dirty="0" smtClean="0"/>
            <a:t> </a:t>
          </a:r>
          <a:endParaRPr lang="ru-RU" sz="19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D616435-3617-4ADD-8AD5-EA1CD1F6693F}" type="parTrans" cxnId="{7A4B0727-BBEC-4F2B-8CCB-0E93ABC40182}">
      <dgm:prSet/>
      <dgm:spPr/>
      <dgm:t>
        <a:bodyPr/>
        <a:lstStyle/>
        <a:p>
          <a:endParaRPr lang="ru-RU"/>
        </a:p>
      </dgm:t>
    </dgm:pt>
    <dgm:pt modelId="{FD717F11-3D86-4131-97E0-F56BDD2B4DEA}" type="sibTrans" cxnId="{7A4B0727-BBEC-4F2B-8CCB-0E93ABC40182}">
      <dgm:prSet/>
      <dgm:spPr/>
      <dgm:t>
        <a:bodyPr/>
        <a:lstStyle/>
        <a:p>
          <a:endParaRPr lang="ru-RU"/>
        </a:p>
      </dgm:t>
    </dgm:pt>
    <dgm:pt modelId="{919347CE-47D4-4EF6-B5B9-5E0364923187}">
      <dgm:prSet phldrT="[Текст]" custT="1"/>
      <dgm:spPr/>
      <dgm:t>
        <a:bodyPr/>
        <a:lstStyle/>
        <a:p>
          <a:r>
            <a:rPr lang="ru-RU" sz="2400" b="1" dirty="0" err="1" smtClean="0"/>
            <a:t>Grafikus</a:t>
          </a:r>
          <a:endParaRPr lang="ru-RU" sz="2400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51C6490F-E190-4EB0-9858-89AE63DF8970}" type="parTrans" cxnId="{F628F061-4973-430F-936A-04D1D61ECD24}">
      <dgm:prSet/>
      <dgm:spPr/>
      <dgm:t>
        <a:bodyPr/>
        <a:lstStyle/>
        <a:p>
          <a:endParaRPr lang="ru-RU"/>
        </a:p>
      </dgm:t>
    </dgm:pt>
    <dgm:pt modelId="{3E6F2461-D325-411F-9AC6-7B6267CA5456}" type="sibTrans" cxnId="{F628F061-4973-430F-936A-04D1D61ECD24}">
      <dgm:prSet/>
      <dgm:spPr/>
      <dgm:t>
        <a:bodyPr/>
        <a:lstStyle/>
        <a:p>
          <a:endParaRPr lang="ru-RU"/>
        </a:p>
      </dgm:t>
    </dgm:pt>
    <dgm:pt modelId="{EA8E5157-9A48-45D2-A296-F0F72B04038D}">
      <dgm:prSet phldrT="[Текст]"/>
      <dgm:spPr/>
      <dgm:t>
        <a:bodyPr/>
        <a:lstStyle/>
        <a:p>
          <a:r>
            <a:rPr lang="ru-RU" b="1" dirty="0" smtClean="0"/>
            <a:t>DESMOS</a:t>
          </a:r>
          <a:r>
            <a:rPr lang="uk-UA" b="1" dirty="0" smtClean="0"/>
            <a:t>.</a:t>
          </a:r>
          <a:r>
            <a:rPr lang="ru-RU" b="1" dirty="0" smtClean="0"/>
            <a:t>COM</a:t>
          </a:r>
          <a:r>
            <a:rPr lang="uk-UA" b="1" dirty="0" smtClean="0"/>
            <a:t>/</a:t>
          </a:r>
        </a:p>
        <a:p>
          <a:r>
            <a:rPr lang="ru-RU" b="1" dirty="0" smtClean="0"/>
            <a:t>CALCULATOR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49B42431-4F6B-4596-8F75-81F0E70FBF85}" type="parTrans" cxnId="{D148538B-C628-493D-B8D9-3588313E6623}">
      <dgm:prSet/>
      <dgm:spPr/>
      <dgm:t>
        <a:bodyPr/>
        <a:lstStyle/>
        <a:p>
          <a:endParaRPr lang="ru-RU"/>
        </a:p>
      </dgm:t>
    </dgm:pt>
    <dgm:pt modelId="{4971D1BE-044E-4ED7-9604-5E6D8B480EB6}" type="sibTrans" cxnId="{D148538B-C628-493D-B8D9-3588313E6623}">
      <dgm:prSet/>
      <dgm:spPr/>
      <dgm:t>
        <a:bodyPr/>
        <a:lstStyle/>
        <a:p>
          <a:endParaRPr lang="ru-RU"/>
        </a:p>
      </dgm:t>
    </dgm:pt>
    <dgm:pt modelId="{43B750F0-7A2E-4243-95E6-CAD7283FA722}">
      <dgm:prSet phldrT="[Текст]" custT="1"/>
      <dgm:spPr/>
      <dgm:t>
        <a:bodyPr/>
        <a:lstStyle/>
        <a:p>
          <a:r>
            <a:rPr lang="en-US" sz="2400" b="1" dirty="0" err="1" smtClean="0"/>
            <a:t>Winplot</a:t>
          </a:r>
          <a:endParaRPr lang="ru-RU" sz="2400" b="1" dirty="0" smtClean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692430CD-5825-4A4F-B5E7-64FA8DD3D96D}" type="parTrans" cxnId="{9D1BC9F0-0457-45E4-9DD3-5224C5E250F0}">
      <dgm:prSet/>
      <dgm:spPr/>
      <dgm:t>
        <a:bodyPr/>
        <a:lstStyle/>
        <a:p>
          <a:endParaRPr lang="ru-RU"/>
        </a:p>
      </dgm:t>
    </dgm:pt>
    <dgm:pt modelId="{C6C7C878-70C9-4A82-AE4A-3E9AC8959354}" type="sibTrans" cxnId="{9D1BC9F0-0457-45E4-9DD3-5224C5E250F0}">
      <dgm:prSet/>
      <dgm:spPr/>
      <dgm:t>
        <a:bodyPr/>
        <a:lstStyle/>
        <a:p>
          <a:endParaRPr lang="ru-RU"/>
        </a:p>
      </dgm:t>
    </dgm:pt>
    <dgm:pt modelId="{5A2175A2-2678-40BC-905C-F1F8D8FDFE76}" type="pres">
      <dgm:prSet presAssocID="{DEB1E236-765B-4838-90F4-680DF9A30B5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DE6370-B664-4DCA-9CE4-357F08CA5A10}" type="pres">
      <dgm:prSet presAssocID="{17C98F7F-4227-4E27-B1E0-D2B73E34C7DE}" presName="node" presStyleLbl="node1" presStyleIdx="0" presStyleCnt="4" custScaleX="1288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59D691-B540-4604-8DFE-E08D11B32DB7}" type="pres">
      <dgm:prSet presAssocID="{17C98F7F-4227-4E27-B1E0-D2B73E34C7DE}" presName="spNode" presStyleCnt="0"/>
      <dgm:spPr/>
    </dgm:pt>
    <dgm:pt modelId="{039136C5-023C-4CD5-863D-AC9015889DD2}" type="pres">
      <dgm:prSet presAssocID="{FD717F11-3D86-4131-97E0-F56BDD2B4DEA}" presName="sibTrans" presStyleLbl="sibTrans1D1" presStyleIdx="0" presStyleCnt="4"/>
      <dgm:spPr/>
      <dgm:t>
        <a:bodyPr/>
        <a:lstStyle/>
        <a:p>
          <a:endParaRPr lang="ru-RU"/>
        </a:p>
      </dgm:t>
    </dgm:pt>
    <dgm:pt modelId="{B1B48228-8B01-4B44-99D7-FFD4963552C6}" type="pres">
      <dgm:prSet presAssocID="{919347CE-47D4-4EF6-B5B9-5E036492318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18702-24C6-4CC9-AB45-E5751C51C753}" type="pres">
      <dgm:prSet presAssocID="{919347CE-47D4-4EF6-B5B9-5E0364923187}" presName="spNode" presStyleCnt="0"/>
      <dgm:spPr/>
    </dgm:pt>
    <dgm:pt modelId="{34B9911A-30B4-4FF4-81DB-A9B8FE6B3EEE}" type="pres">
      <dgm:prSet presAssocID="{3E6F2461-D325-411F-9AC6-7B6267CA5456}" presName="sibTrans" presStyleLbl="sibTrans1D1" presStyleIdx="1" presStyleCnt="4"/>
      <dgm:spPr/>
      <dgm:t>
        <a:bodyPr/>
        <a:lstStyle/>
        <a:p>
          <a:endParaRPr lang="ru-RU"/>
        </a:p>
      </dgm:t>
    </dgm:pt>
    <dgm:pt modelId="{C3929365-46A3-439D-A197-CACEC883CD3B}" type="pres">
      <dgm:prSet presAssocID="{EA8E5157-9A48-45D2-A296-F0F72B04038D}" presName="node" presStyleLbl="node1" presStyleIdx="2" presStyleCnt="4" custScaleX="125632" custScaleY="108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1EEF99-5DCA-4C5D-A0D9-9C5038DEF905}" type="pres">
      <dgm:prSet presAssocID="{EA8E5157-9A48-45D2-A296-F0F72B04038D}" presName="spNode" presStyleCnt="0"/>
      <dgm:spPr/>
    </dgm:pt>
    <dgm:pt modelId="{8347D574-543E-487A-989E-443321BD1C01}" type="pres">
      <dgm:prSet presAssocID="{4971D1BE-044E-4ED7-9604-5E6D8B480EB6}" presName="sibTrans" presStyleLbl="sibTrans1D1" presStyleIdx="2" presStyleCnt="4"/>
      <dgm:spPr/>
      <dgm:t>
        <a:bodyPr/>
        <a:lstStyle/>
        <a:p>
          <a:endParaRPr lang="ru-RU"/>
        </a:p>
      </dgm:t>
    </dgm:pt>
    <dgm:pt modelId="{E1B4721A-A599-4208-931C-7B93196E7E9B}" type="pres">
      <dgm:prSet presAssocID="{43B750F0-7A2E-4243-95E6-CAD7283FA72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C70679-EE5B-4185-B363-10A0B4A64EEE}" type="pres">
      <dgm:prSet presAssocID="{43B750F0-7A2E-4243-95E6-CAD7283FA722}" presName="spNode" presStyleCnt="0"/>
      <dgm:spPr/>
    </dgm:pt>
    <dgm:pt modelId="{3E44D645-0C2C-4544-AE9C-5739D26AF14D}" type="pres">
      <dgm:prSet presAssocID="{C6C7C878-70C9-4A82-AE4A-3E9AC8959354}" presName="sibTrans" presStyleLbl="sibTrans1D1" presStyleIdx="3" presStyleCnt="4"/>
      <dgm:spPr/>
      <dgm:t>
        <a:bodyPr/>
        <a:lstStyle/>
        <a:p>
          <a:endParaRPr lang="ru-RU"/>
        </a:p>
      </dgm:t>
    </dgm:pt>
  </dgm:ptLst>
  <dgm:cxnLst>
    <dgm:cxn modelId="{691A0ECF-1C72-4EA8-AB2D-95CC782BC609}" type="presOf" srcId="{EA8E5157-9A48-45D2-A296-F0F72B04038D}" destId="{C3929365-46A3-439D-A197-CACEC883CD3B}" srcOrd="0" destOrd="0" presId="urn:microsoft.com/office/officeart/2005/8/layout/cycle6"/>
    <dgm:cxn modelId="{F0D3FECD-085A-4883-B476-8B20FB49EEC3}" type="presOf" srcId="{C6C7C878-70C9-4A82-AE4A-3E9AC8959354}" destId="{3E44D645-0C2C-4544-AE9C-5739D26AF14D}" srcOrd="0" destOrd="0" presId="urn:microsoft.com/office/officeart/2005/8/layout/cycle6"/>
    <dgm:cxn modelId="{7A4B0727-BBEC-4F2B-8CCB-0E93ABC40182}" srcId="{DEB1E236-765B-4838-90F4-680DF9A30B5D}" destId="{17C98F7F-4227-4E27-B1E0-D2B73E34C7DE}" srcOrd="0" destOrd="0" parTransId="{5D616435-3617-4ADD-8AD5-EA1CD1F6693F}" sibTransId="{FD717F11-3D86-4131-97E0-F56BDD2B4DEA}"/>
    <dgm:cxn modelId="{9D1BC9F0-0457-45E4-9DD3-5224C5E250F0}" srcId="{DEB1E236-765B-4838-90F4-680DF9A30B5D}" destId="{43B750F0-7A2E-4243-95E6-CAD7283FA722}" srcOrd="3" destOrd="0" parTransId="{692430CD-5825-4A4F-B5E7-64FA8DD3D96D}" sibTransId="{C6C7C878-70C9-4A82-AE4A-3E9AC8959354}"/>
    <dgm:cxn modelId="{056DC990-3000-403C-8D55-FF4BD213401B}" type="presOf" srcId="{919347CE-47D4-4EF6-B5B9-5E0364923187}" destId="{B1B48228-8B01-4B44-99D7-FFD4963552C6}" srcOrd="0" destOrd="0" presId="urn:microsoft.com/office/officeart/2005/8/layout/cycle6"/>
    <dgm:cxn modelId="{F628F061-4973-430F-936A-04D1D61ECD24}" srcId="{DEB1E236-765B-4838-90F4-680DF9A30B5D}" destId="{919347CE-47D4-4EF6-B5B9-5E0364923187}" srcOrd="1" destOrd="0" parTransId="{51C6490F-E190-4EB0-9858-89AE63DF8970}" sibTransId="{3E6F2461-D325-411F-9AC6-7B6267CA5456}"/>
    <dgm:cxn modelId="{2FABBB83-D57F-4CEE-AD85-77712C9ED96D}" type="presOf" srcId="{43B750F0-7A2E-4243-95E6-CAD7283FA722}" destId="{E1B4721A-A599-4208-931C-7B93196E7E9B}" srcOrd="0" destOrd="0" presId="urn:microsoft.com/office/officeart/2005/8/layout/cycle6"/>
    <dgm:cxn modelId="{0A6E1914-BF9F-42CC-84D4-5545E4422A69}" type="presOf" srcId="{DEB1E236-765B-4838-90F4-680DF9A30B5D}" destId="{5A2175A2-2678-40BC-905C-F1F8D8FDFE76}" srcOrd="0" destOrd="0" presId="urn:microsoft.com/office/officeart/2005/8/layout/cycle6"/>
    <dgm:cxn modelId="{DB279D37-05F5-4B02-A074-33B48D00E7A3}" type="presOf" srcId="{3E6F2461-D325-411F-9AC6-7B6267CA5456}" destId="{34B9911A-30B4-4FF4-81DB-A9B8FE6B3EEE}" srcOrd="0" destOrd="0" presId="urn:microsoft.com/office/officeart/2005/8/layout/cycle6"/>
    <dgm:cxn modelId="{0CDF77E2-132D-4BBF-84A2-EF6E7373ABBD}" type="presOf" srcId="{17C98F7F-4227-4E27-B1E0-D2B73E34C7DE}" destId="{6BDE6370-B664-4DCA-9CE4-357F08CA5A10}" srcOrd="0" destOrd="0" presId="urn:microsoft.com/office/officeart/2005/8/layout/cycle6"/>
    <dgm:cxn modelId="{0E47EBFE-C371-45AC-A304-215E1B21DA9E}" type="presOf" srcId="{4971D1BE-044E-4ED7-9604-5E6D8B480EB6}" destId="{8347D574-543E-487A-989E-443321BD1C01}" srcOrd="0" destOrd="0" presId="urn:microsoft.com/office/officeart/2005/8/layout/cycle6"/>
    <dgm:cxn modelId="{D148538B-C628-493D-B8D9-3588313E6623}" srcId="{DEB1E236-765B-4838-90F4-680DF9A30B5D}" destId="{EA8E5157-9A48-45D2-A296-F0F72B04038D}" srcOrd="2" destOrd="0" parTransId="{49B42431-4F6B-4596-8F75-81F0E70FBF85}" sibTransId="{4971D1BE-044E-4ED7-9604-5E6D8B480EB6}"/>
    <dgm:cxn modelId="{0AA93328-E69C-4C34-8530-9CAF8C39594F}" type="presOf" srcId="{FD717F11-3D86-4131-97E0-F56BDD2B4DEA}" destId="{039136C5-023C-4CD5-863D-AC9015889DD2}" srcOrd="0" destOrd="0" presId="urn:microsoft.com/office/officeart/2005/8/layout/cycle6"/>
    <dgm:cxn modelId="{274A5CB9-541A-4639-B318-87741AB3C778}" type="presParOf" srcId="{5A2175A2-2678-40BC-905C-F1F8D8FDFE76}" destId="{6BDE6370-B664-4DCA-9CE4-357F08CA5A10}" srcOrd="0" destOrd="0" presId="urn:microsoft.com/office/officeart/2005/8/layout/cycle6"/>
    <dgm:cxn modelId="{74056837-3A65-4A77-9221-968E8A7FA0CC}" type="presParOf" srcId="{5A2175A2-2678-40BC-905C-F1F8D8FDFE76}" destId="{BA59D691-B540-4604-8DFE-E08D11B32DB7}" srcOrd="1" destOrd="0" presId="urn:microsoft.com/office/officeart/2005/8/layout/cycle6"/>
    <dgm:cxn modelId="{4A222EEE-6B1F-4DB0-B48F-14E35CC5820D}" type="presParOf" srcId="{5A2175A2-2678-40BC-905C-F1F8D8FDFE76}" destId="{039136C5-023C-4CD5-863D-AC9015889DD2}" srcOrd="2" destOrd="0" presId="urn:microsoft.com/office/officeart/2005/8/layout/cycle6"/>
    <dgm:cxn modelId="{FC8D6683-24EF-4C03-8151-FE0C1447A799}" type="presParOf" srcId="{5A2175A2-2678-40BC-905C-F1F8D8FDFE76}" destId="{B1B48228-8B01-4B44-99D7-FFD4963552C6}" srcOrd="3" destOrd="0" presId="urn:microsoft.com/office/officeart/2005/8/layout/cycle6"/>
    <dgm:cxn modelId="{C652C27A-FA5A-490D-B782-B664F15833A1}" type="presParOf" srcId="{5A2175A2-2678-40BC-905C-F1F8D8FDFE76}" destId="{2D718702-24C6-4CC9-AB45-E5751C51C753}" srcOrd="4" destOrd="0" presId="urn:microsoft.com/office/officeart/2005/8/layout/cycle6"/>
    <dgm:cxn modelId="{98187CA8-7EE5-43DC-9E8F-A12914F1F1B9}" type="presParOf" srcId="{5A2175A2-2678-40BC-905C-F1F8D8FDFE76}" destId="{34B9911A-30B4-4FF4-81DB-A9B8FE6B3EEE}" srcOrd="5" destOrd="0" presId="urn:microsoft.com/office/officeart/2005/8/layout/cycle6"/>
    <dgm:cxn modelId="{41A54B85-F891-4CB5-86F3-5BBC987BD246}" type="presParOf" srcId="{5A2175A2-2678-40BC-905C-F1F8D8FDFE76}" destId="{C3929365-46A3-439D-A197-CACEC883CD3B}" srcOrd="6" destOrd="0" presId="urn:microsoft.com/office/officeart/2005/8/layout/cycle6"/>
    <dgm:cxn modelId="{4DABFAA7-4816-4721-BF16-413D05D02711}" type="presParOf" srcId="{5A2175A2-2678-40BC-905C-F1F8D8FDFE76}" destId="{C71EEF99-5DCA-4C5D-A0D9-9C5038DEF905}" srcOrd="7" destOrd="0" presId="urn:microsoft.com/office/officeart/2005/8/layout/cycle6"/>
    <dgm:cxn modelId="{57093011-962D-4F3C-AFF1-E9D9AAB2F1FA}" type="presParOf" srcId="{5A2175A2-2678-40BC-905C-F1F8D8FDFE76}" destId="{8347D574-543E-487A-989E-443321BD1C01}" srcOrd="8" destOrd="0" presId="urn:microsoft.com/office/officeart/2005/8/layout/cycle6"/>
    <dgm:cxn modelId="{BC9EB435-C14F-4E82-A0E4-40AB801F941E}" type="presParOf" srcId="{5A2175A2-2678-40BC-905C-F1F8D8FDFE76}" destId="{E1B4721A-A599-4208-931C-7B93196E7E9B}" srcOrd="9" destOrd="0" presId="urn:microsoft.com/office/officeart/2005/8/layout/cycle6"/>
    <dgm:cxn modelId="{30F268AF-95C4-4BAA-AAE4-6FE3C06368FA}" type="presParOf" srcId="{5A2175A2-2678-40BC-905C-F1F8D8FDFE76}" destId="{62C70679-EE5B-4185-B363-10A0B4A64EEE}" srcOrd="10" destOrd="0" presId="urn:microsoft.com/office/officeart/2005/8/layout/cycle6"/>
    <dgm:cxn modelId="{6AFFD86B-1343-4296-9E11-5D46046CA2FB}" type="presParOf" srcId="{5A2175A2-2678-40BC-905C-F1F8D8FDFE76}" destId="{3E44D645-0C2C-4544-AE9C-5739D26AF14D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03A80DC-A986-4FAD-A0DA-5F785934D029}" type="doc">
      <dgm:prSet loTypeId="urn:microsoft.com/office/officeart/2005/8/layout/vList6" loCatId="process" qsTypeId="urn:microsoft.com/office/officeart/2005/8/quickstyle/simple5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1C659BB7-7882-43EB-8516-86D9DEDAA322}">
      <dgm:prSet phldrT="[Текст]"/>
      <dgm:spPr/>
      <dgm:t>
        <a:bodyPr/>
        <a:lstStyle/>
        <a:p>
          <a:r>
            <a:rPr lang="uk-UA" dirty="0" smtClean="0"/>
            <a:t>Равлик Паскаля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file"/>
          </dgm14:cNvPr>
        </a:ext>
      </dgm:extLst>
    </dgm:pt>
    <dgm:pt modelId="{2643DC24-DDE2-4770-9789-4F5F6A1B29B2}" type="parTrans" cxnId="{E64F38E2-24F5-41AA-B4EB-DCF4A2784FEB}">
      <dgm:prSet/>
      <dgm:spPr/>
      <dgm:t>
        <a:bodyPr/>
        <a:lstStyle/>
        <a:p>
          <a:endParaRPr lang="ru-RU"/>
        </a:p>
      </dgm:t>
    </dgm:pt>
    <dgm:pt modelId="{972E0070-CF45-45AF-B877-A5F35455609D}" type="sibTrans" cxnId="{E64F38E2-24F5-41AA-B4EB-DCF4A2784FEB}">
      <dgm:prSet/>
      <dgm:spPr/>
      <dgm:t>
        <a:bodyPr/>
        <a:lstStyle/>
        <a:p>
          <a:endParaRPr lang="ru-RU"/>
        </a:p>
      </dgm:t>
    </dgm:pt>
    <dgm:pt modelId="{BB6E43F2-BE36-4A64-9C17-38219FC75A06}">
      <dgm:prSet phldrT="[Текст]" phldr="1"/>
      <dgm:spPr/>
      <dgm:t>
        <a:bodyPr/>
        <a:lstStyle/>
        <a:p>
          <a:endParaRPr lang="ru-RU" dirty="0"/>
        </a:p>
      </dgm:t>
    </dgm:pt>
    <dgm:pt modelId="{1BEE3D47-F575-4D7A-9860-87C4CAE5F6C2}" type="parTrans" cxnId="{60AB871A-7462-47B5-A674-724CBA615948}">
      <dgm:prSet/>
      <dgm:spPr/>
      <dgm:t>
        <a:bodyPr/>
        <a:lstStyle/>
        <a:p>
          <a:endParaRPr lang="ru-RU"/>
        </a:p>
      </dgm:t>
    </dgm:pt>
    <dgm:pt modelId="{709E67CF-A1D2-4420-B331-62D958F97223}" type="sibTrans" cxnId="{60AB871A-7462-47B5-A674-724CBA615948}">
      <dgm:prSet/>
      <dgm:spPr/>
      <dgm:t>
        <a:bodyPr/>
        <a:lstStyle/>
        <a:p>
          <a:endParaRPr lang="ru-RU"/>
        </a:p>
      </dgm:t>
    </dgm:pt>
    <dgm:pt modelId="{460A6D6B-1226-4963-956A-CA0FB6836D9A}">
      <dgm:prSet phldrT="[Текст]"/>
      <dgm:spPr/>
      <dgm:t>
        <a:bodyPr/>
        <a:lstStyle/>
        <a:p>
          <a:r>
            <a:rPr lang="uk-UA" smtClean="0">
              <a:solidFill>
                <a:schemeClr val="bg1"/>
              </a:solidFill>
            </a:rPr>
            <a:t>Жезл</a:t>
          </a:r>
          <a:endParaRPr lang="ru-RU" dirty="0">
            <a:solidFill>
              <a:schemeClr val="bg1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file"/>
          </dgm14:cNvPr>
        </a:ext>
      </dgm:extLst>
    </dgm:pt>
    <dgm:pt modelId="{ECB66CCC-8841-4A89-9435-7BD4E246271D}" type="parTrans" cxnId="{990576CA-A24A-4829-97A0-20B0A9AF525E}">
      <dgm:prSet/>
      <dgm:spPr/>
      <dgm:t>
        <a:bodyPr/>
        <a:lstStyle/>
        <a:p>
          <a:endParaRPr lang="ru-RU"/>
        </a:p>
      </dgm:t>
    </dgm:pt>
    <dgm:pt modelId="{343011B7-1631-4345-B2B2-C6EACDFB2B31}" type="sibTrans" cxnId="{990576CA-A24A-4829-97A0-20B0A9AF525E}">
      <dgm:prSet/>
      <dgm:spPr/>
      <dgm:t>
        <a:bodyPr/>
        <a:lstStyle/>
        <a:p>
          <a:endParaRPr lang="ru-RU"/>
        </a:p>
      </dgm:t>
    </dgm:pt>
    <dgm:pt modelId="{32CE0B6A-4205-4484-BFBF-A5870865107A}">
      <dgm:prSet phldrT="[Текст]" phldr="1"/>
      <dgm:spPr/>
      <dgm:t>
        <a:bodyPr/>
        <a:lstStyle/>
        <a:p>
          <a:endParaRPr lang="ru-RU" dirty="0"/>
        </a:p>
      </dgm:t>
    </dgm:pt>
    <dgm:pt modelId="{DA9D159E-5B69-4325-98B1-336EB5EF52D7}" type="parTrans" cxnId="{20E5C00B-2244-44AD-A204-CF41C91F72F8}">
      <dgm:prSet/>
      <dgm:spPr/>
      <dgm:t>
        <a:bodyPr/>
        <a:lstStyle/>
        <a:p>
          <a:endParaRPr lang="ru-RU"/>
        </a:p>
      </dgm:t>
    </dgm:pt>
    <dgm:pt modelId="{E5553747-9721-4814-903B-AF81F97DDD8C}" type="sibTrans" cxnId="{20E5C00B-2244-44AD-A204-CF41C91F72F8}">
      <dgm:prSet/>
      <dgm:spPr/>
      <dgm:t>
        <a:bodyPr/>
        <a:lstStyle/>
        <a:p>
          <a:endParaRPr lang="ru-RU"/>
        </a:p>
      </dgm:t>
    </dgm:pt>
    <dgm:pt modelId="{D4CDB3C6-2B5B-449E-8153-F381CFAF63C4}">
      <dgm:prSet phldrT="[Текст]"/>
      <dgm:spPr/>
      <dgm:t>
        <a:bodyPr/>
        <a:lstStyle/>
        <a:p>
          <a:endParaRPr lang="ru-RU" dirty="0"/>
        </a:p>
      </dgm:t>
    </dgm:pt>
    <dgm:pt modelId="{E2167F25-809A-4B34-8A42-23D63CBA8F2A}" type="sibTrans" cxnId="{A41C78C9-741B-4C0C-A516-42E1134DBE9E}">
      <dgm:prSet/>
      <dgm:spPr/>
      <dgm:t>
        <a:bodyPr/>
        <a:lstStyle/>
        <a:p>
          <a:endParaRPr lang="ru-RU"/>
        </a:p>
      </dgm:t>
    </dgm:pt>
    <dgm:pt modelId="{495DD1F4-EC84-4AC4-8587-7D9670D96282}" type="parTrans" cxnId="{A41C78C9-741B-4C0C-A516-42E1134DBE9E}">
      <dgm:prSet/>
      <dgm:spPr/>
      <dgm:t>
        <a:bodyPr/>
        <a:lstStyle/>
        <a:p>
          <a:endParaRPr lang="ru-RU"/>
        </a:p>
      </dgm:t>
    </dgm:pt>
    <dgm:pt modelId="{0C706057-F72F-4AE5-9CBE-1F3DC7C36777}">
      <dgm:prSet phldrT="[Текст]"/>
      <dgm:spPr/>
      <dgm:t>
        <a:bodyPr/>
        <a:lstStyle/>
        <a:p>
          <a:r>
            <a:rPr lang="uk-UA" b="1" dirty="0" smtClean="0">
              <a:solidFill>
                <a:schemeClr val="accent2">
                  <a:lumMod val="50000"/>
                </a:schemeClr>
              </a:solidFill>
            </a:rPr>
            <a:t>Конхоїда </a:t>
          </a:r>
          <a:r>
            <a:rPr lang="uk-UA" b="1" dirty="0" err="1" smtClean="0">
              <a:solidFill>
                <a:schemeClr val="accent2">
                  <a:lumMod val="50000"/>
                </a:schemeClr>
              </a:solidFill>
            </a:rPr>
            <a:t>Нікомеда</a:t>
          </a:r>
          <a:endParaRPr lang="ru-RU" b="1" dirty="0">
            <a:solidFill>
              <a:schemeClr val="accent2">
                <a:lumMod val="50000"/>
              </a:schemeClr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file"/>
          </dgm14:cNvPr>
        </a:ext>
      </dgm:extLst>
    </dgm:pt>
    <dgm:pt modelId="{0CC58B2C-B86F-4132-AA92-1630D07B6236}" type="parTrans" cxnId="{CA628244-D544-4A24-888E-69DD89154627}">
      <dgm:prSet/>
      <dgm:spPr/>
      <dgm:t>
        <a:bodyPr/>
        <a:lstStyle/>
        <a:p>
          <a:endParaRPr lang="ru-RU"/>
        </a:p>
      </dgm:t>
    </dgm:pt>
    <dgm:pt modelId="{727F7809-03A0-471D-A242-30FE75DE0ACD}" type="sibTrans" cxnId="{CA628244-D544-4A24-888E-69DD89154627}">
      <dgm:prSet/>
      <dgm:spPr/>
      <dgm:t>
        <a:bodyPr/>
        <a:lstStyle/>
        <a:p>
          <a:endParaRPr lang="ru-RU"/>
        </a:p>
      </dgm:t>
    </dgm:pt>
    <dgm:pt modelId="{7E462530-8555-4A6B-854F-A0F544511987}" type="pres">
      <dgm:prSet presAssocID="{303A80DC-A986-4FAD-A0DA-5F785934D02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A26AD04-AC49-41AE-A7DD-3F75E0A9FAE1}" type="pres">
      <dgm:prSet presAssocID="{1C659BB7-7882-43EB-8516-86D9DEDAA322}" presName="linNode" presStyleCnt="0"/>
      <dgm:spPr/>
    </dgm:pt>
    <dgm:pt modelId="{3ED7EB65-EE2D-41FF-A01C-40D487EE6163}" type="pres">
      <dgm:prSet presAssocID="{1C659BB7-7882-43EB-8516-86D9DEDAA322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2C755D-20EC-4E7D-8DBF-CA5B366CB7B4}" type="pres">
      <dgm:prSet presAssocID="{1C659BB7-7882-43EB-8516-86D9DEDAA322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529A30-5F1C-49F5-BC19-0E17A67B9825}" type="pres">
      <dgm:prSet presAssocID="{972E0070-CF45-45AF-B877-A5F35455609D}" presName="spacing" presStyleCnt="0"/>
      <dgm:spPr/>
    </dgm:pt>
    <dgm:pt modelId="{5BEF7298-88CA-40A6-B42B-79046EC882F7}" type="pres">
      <dgm:prSet presAssocID="{460A6D6B-1226-4963-956A-CA0FB6836D9A}" presName="linNode" presStyleCnt="0"/>
      <dgm:spPr/>
    </dgm:pt>
    <dgm:pt modelId="{AAB5FCFC-D5D3-428D-96A7-B5FA41DC90C2}" type="pres">
      <dgm:prSet presAssocID="{460A6D6B-1226-4963-956A-CA0FB6836D9A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53128B-FA29-4683-A9F4-F0B5B72639CF}" type="pres">
      <dgm:prSet presAssocID="{460A6D6B-1226-4963-956A-CA0FB6836D9A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CD53C-7B23-4E7A-AF8C-B543EE1FA4E3}" type="pres">
      <dgm:prSet presAssocID="{343011B7-1631-4345-B2B2-C6EACDFB2B31}" presName="spacing" presStyleCnt="0"/>
      <dgm:spPr/>
    </dgm:pt>
    <dgm:pt modelId="{EDC74AD3-78B9-4AA7-9BDC-6A3A79ADF045}" type="pres">
      <dgm:prSet presAssocID="{0C706057-F72F-4AE5-9CBE-1F3DC7C36777}" presName="linNode" presStyleCnt="0"/>
      <dgm:spPr/>
    </dgm:pt>
    <dgm:pt modelId="{BD7A7489-D35E-4FA8-AD4E-A6F2E6ABE5B3}" type="pres">
      <dgm:prSet presAssocID="{0C706057-F72F-4AE5-9CBE-1F3DC7C36777}" presName="parentShp" presStyleLbl="node1" presStyleIdx="2" presStyleCnt="3" custLinFactNeighborX="-940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9D4438-145F-4043-B24D-F142B1D05ED7}" type="pres">
      <dgm:prSet presAssocID="{0C706057-F72F-4AE5-9CBE-1F3DC7C36777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628244-D544-4A24-888E-69DD89154627}" srcId="{303A80DC-A986-4FAD-A0DA-5F785934D029}" destId="{0C706057-F72F-4AE5-9CBE-1F3DC7C36777}" srcOrd="2" destOrd="0" parTransId="{0CC58B2C-B86F-4132-AA92-1630D07B6236}" sibTransId="{727F7809-03A0-471D-A242-30FE75DE0ACD}"/>
    <dgm:cxn modelId="{A41C78C9-741B-4C0C-A516-42E1134DBE9E}" srcId="{0C706057-F72F-4AE5-9CBE-1F3DC7C36777}" destId="{D4CDB3C6-2B5B-449E-8153-F381CFAF63C4}" srcOrd="0" destOrd="0" parTransId="{495DD1F4-EC84-4AC4-8587-7D9670D96282}" sibTransId="{E2167F25-809A-4B34-8A42-23D63CBA8F2A}"/>
    <dgm:cxn modelId="{5ED60CBA-BB50-4942-86AD-8AB681A130D0}" type="presOf" srcId="{460A6D6B-1226-4963-956A-CA0FB6836D9A}" destId="{AAB5FCFC-D5D3-428D-96A7-B5FA41DC90C2}" srcOrd="0" destOrd="0" presId="urn:microsoft.com/office/officeart/2005/8/layout/vList6"/>
    <dgm:cxn modelId="{990576CA-A24A-4829-97A0-20B0A9AF525E}" srcId="{303A80DC-A986-4FAD-A0DA-5F785934D029}" destId="{460A6D6B-1226-4963-956A-CA0FB6836D9A}" srcOrd="1" destOrd="0" parTransId="{ECB66CCC-8841-4A89-9435-7BD4E246271D}" sibTransId="{343011B7-1631-4345-B2B2-C6EACDFB2B31}"/>
    <dgm:cxn modelId="{E64F38E2-24F5-41AA-B4EB-DCF4A2784FEB}" srcId="{303A80DC-A986-4FAD-A0DA-5F785934D029}" destId="{1C659BB7-7882-43EB-8516-86D9DEDAA322}" srcOrd="0" destOrd="0" parTransId="{2643DC24-DDE2-4770-9789-4F5F6A1B29B2}" sibTransId="{972E0070-CF45-45AF-B877-A5F35455609D}"/>
    <dgm:cxn modelId="{B30BB502-5CDA-4A4C-9CA1-988E9DC549F4}" type="presOf" srcId="{32CE0B6A-4205-4484-BFBF-A5870865107A}" destId="{5853128B-FA29-4683-A9F4-F0B5B72639CF}" srcOrd="0" destOrd="0" presId="urn:microsoft.com/office/officeart/2005/8/layout/vList6"/>
    <dgm:cxn modelId="{60AB871A-7462-47B5-A674-724CBA615948}" srcId="{1C659BB7-7882-43EB-8516-86D9DEDAA322}" destId="{BB6E43F2-BE36-4A64-9C17-38219FC75A06}" srcOrd="0" destOrd="0" parTransId="{1BEE3D47-F575-4D7A-9860-87C4CAE5F6C2}" sibTransId="{709E67CF-A1D2-4420-B331-62D958F97223}"/>
    <dgm:cxn modelId="{2CCC2289-0FED-4E9A-8096-AEF44F24952B}" type="presOf" srcId="{0C706057-F72F-4AE5-9CBE-1F3DC7C36777}" destId="{BD7A7489-D35E-4FA8-AD4E-A6F2E6ABE5B3}" srcOrd="0" destOrd="0" presId="urn:microsoft.com/office/officeart/2005/8/layout/vList6"/>
    <dgm:cxn modelId="{2C6DE965-97D8-4EBE-BA49-782527B2CED2}" type="presOf" srcId="{1C659BB7-7882-43EB-8516-86D9DEDAA322}" destId="{3ED7EB65-EE2D-41FF-A01C-40D487EE6163}" srcOrd="0" destOrd="0" presId="urn:microsoft.com/office/officeart/2005/8/layout/vList6"/>
    <dgm:cxn modelId="{A0AA3FBE-B6EF-4858-A88A-B70702295609}" type="presOf" srcId="{D4CDB3C6-2B5B-449E-8153-F381CFAF63C4}" destId="{4F9D4438-145F-4043-B24D-F142B1D05ED7}" srcOrd="0" destOrd="0" presId="urn:microsoft.com/office/officeart/2005/8/layout/vList6"/>
    <dgm:cxn modelId="{D7FBEEE5-9677-4630-8209-FF9A5F3BEEA4}" type="presOf" srcId="{303A80DC-A986-4FAD-A0DA-5F785934D029}" destId="{7E462530-8555-4A6B-854F-A0F544511987}" srcOrd="0" destOrd="0" presId="urn:microsoft.com/office/officeart/2005/8/layout/vList6"/>
    <dgm:cxn modelId="{972FBBD8-E84E-4310-A464-BF350BA5B660}" type="presOf" srcId="{BB6E43F2-BE36-4A64-9C17-38219FC75A06}" destId="{3B2C755D-20EC-4E7D-8DBF-CA5B366CB7B4}" srcOrd="0" destOrd="0" presId="urn:microsoft.com/office/officeart/2005/8/layout/vList6"/>
    <dgm:cxn modelId="{20E5C00B-2244-44AD-A204-CF41C91F72F8}" srcId="{460A6D6B-1226-4963-956A-CA0FB6836D9A}" destId="{32CE0B6A-4205-4484-BFBF-A5870865107A}" srcOrd="0" destOrd="0" parTransId="{DA9D159E-5B69-4325-98B1-336EB5EF52D7}" sibTransId="{E5553747-9721-4814-903B-AF81F97DDD8C}"/>
    <dgm:cxn modelId="{743EAF22-3242-4947-87FA-BAEC9649D7EC}" type="presParOf" srcId="{7E462530-8555-4A6B-854F-A0F544511987}" destId="{9A26AD04-AC49-41AE-A7DD-3F75E0A9FAE1}" srcOrd="0" destOrd="0" presId="urn:microsoft.com/office/officeart/2005/8/layout/vList6"/>
    <dgm:cxn modelId="{178CE15C-7F85-4FFD-B805-72D72B069E75}" type="presParOf" srcId="{9A26AD04-AC49-41AE-A7DD-3F75E0A9FAE1}" destId="{3ED7EB65-EE2D-41FF-A01C-40D487EE6163}" srcOrd="0" destOrd="0" presId="urn:microsoft.com/office/officeart/2005/8/layout/vList6"/>
    <dgm:cxn modelId="{BE49D0FC-737D-4F80-846E-AF0D402993B8}" type="presParOf" srcId="{9A26AD04-AC49-41AE-A7DD-3F75E0A9FAE1}" destId="{3B2C755D-20EC-4E7D-8DBF-CA5B366CB7B4}" srcOrd="1" destOrd="0" presId="urn:microsoft.com/office/officeart/2005/8/layout/vList6"/>
    <dgm:cxn modelId="{AD36F63B-C586-4C5D-ACBE-D64FD9F8CB33}" type="presParOf" srcId="{7E462530-8555-4A6B-854F-A0F544511987}" destId="{F5529A30-5F1C-49F5-BC19-0E17A67B9825}" srcOrd="1" destOrd="0" presId="urn:microsoft.com/office/officeart/2005/8/layout/vList6"/>
    <dgm:cxn modelId="{B4CAFE20-DB85-4AB9-ABB4-90B28DF8FAEF}" type="presParOf" srcId="{7E462530-8555-4A6B-854F-A0F544511987}" destId="{5BEF7298-88CA-40A6-B42B-79046EC882F7}" srcOrd="2" destOrd="0" presId="urn:microsoft.com/office/officeart/2005/8/layout/vList6"/>
    <dgm:cxn modelId="{8928F493-FA92-4B34-86A0-185C8331072A}" type="presParOf" srcId="{5BEF7298-88CA-40A6-B42B-79046EC882F7}" destId="{AAB5FCFC-D5D3-428D-96A7-B5FA41DC90C2}" srcOrd="0" destOrd="0" presId="urn:microsoft.com/office/officeart/2005/8/layout/vList6"/>
    <dgm:cxn modelId="{7CC46E8A-8705-4BD6-842C-814732574956}" type="presParOf" srcId="{5BEF7298-88CA-40A6-B42B-79046EC882F7}" destId="{5853128B-FA29-4683-A9F4-F0B5B72639CF}" srcOrd="1" destOrd="0" presId="urn:microsoft.com/office/officeart/2005/8/layout/vList6"/>
    <dgm:cxn modelId="{22D00ED6-B212-4CFD-8A00-B349D3088764}" type="presParOf" srcId="{7E462530-8555-4A6B-854F-A0F544511987}" destId="{C9DCD53C-7B23-4E7A-AF8C-B543EE1FA4E3}" srcOrd="3" destOrd="0" presId="urn:microsoft.com/office/officeart/2005/8/layout/vList6"/>
    <dgm:cxn modelId="{19C0A72C-109B-4A64-A8D4-1AC7FC8CA404}" type="presParOf" srcId="{7E462530-8555-4A6B-854F-A0F544511987}" destId="{EDC74AD3-78B9-4AA7-9BDC-6A3A79ADF045}" srcOrd="4" destOrd="0" presId="urn:microsoft.com/office/officeart/2005/8/layout/vList6"/>
    <dgm:cxn modelId="{5FF9D438-2046-48A7-92F4-7A050F8BF22C}" type="presParOf" srcId="{EDC74AD3-78B9-4AA7-9BDC-6A3A79ADF045}" destId="{BD7A7489-D35E-4FA8-AD4E-A6F2E6ABE5B3}" srcOrd="0" destOrd="0" presId="urn:microsoft.com/office/officeart/2005/8/layout/vList6"/>
    <dgm:cxn modelId="{38119044-4C7E-47DE-BCE0-CB7B97B8AD1F}" type="presParOf" srcId="{EDC74AD3-78B9-4AA7-9BDC-6A3A79ADF045}" destId="{4F9D4438-145F-4043-B24D-F142B1D05ED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03A80DC-A986-4FAD-A0DA-5F785934D029}" type="doc">
      <dgm:prSet loTypeId="urn:microsoft.com/office/officeart/2005/8/layout/vList6" loCatId="process" qsTypeId="urn:microsoft.com/office/officeart/2005/8/quickstyle/simple5" qsCatId="simple" csTypeId="urn:microsoft.com/office/officeart/2005/8/colors/accent3_3" csCatId="accent3" phldr="1"/>
      <dgm:spPr/>
      <dgm:t>
        <a:bodyPr/>
        <a:lstStyle/>
        <a:p>
          <a:endParaRPr lang="ru-RU"/>
        </a:p>
      </dgm:t>
    </dgm:pt>
    <dgm:pt modelId="{1C659BB7-7882-43EB-8516-86D9DEDAA322}">
      <dgm:prSet phldrT="[Текст]"/>
      <dgm:spPr/>
      <dgm:t>
        <a:bodyPr/>
        <a:lstStyle/>
        <a:p>
          <a:r>
            <a:rPr lang="uk-UA" dirty="0" smtClean="0"/>
            <a:t>Затухаючі коливання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file"/>
          </dgm14:cNvPr>
        </a:ext>
      </dgm:extLst>
    </dgm:pt>
    <dgm:pt modelId="{2643DC24-DDE2-4770-9789-4F5F6A1B29B2}" type="parTrans" cxnId="{E64F38E2-24F5-41AA-B4EB-DCF4A2784FEB}">
      <dgm:prSet/>
      <dgm:spPr/>
      <dgm:t>
        <a:bodyPr/>
        <a:lstStyle/>
        <a:p>
          <a:endParaRPr lang="ru-RU"/>
        </a:p>
      </dgm:t>
    </dgm:pt>
    <dgm:pt modelId="{972E0070-CF45-45AF-B877-A5F35455609D}" type="sibTrans" cxnId="{E64F38E2-24F5-41AA-B4EB-DCF4A2784FEB}">
      <dgm:prSet/>
      <dgm:spPr/>
      <dgm:t>
        <a:bodyPr/>
        <a:lstStyle/>
        <a:p>
          <a:endParaRPr lang="ru-RU"/>
        </a:p>
      </dgm:t>
    </dgm:pt>
    <dgm:pt modelId="{BB6E43F2-BE36-4A64-9C17-38219FC75A06}">
      <dgm:prSet phldrT="[Текст]" phldr="1"/>
      <dgm:spPr/>
      <dgm:t>
        <a:bodyPr/>
        <a:lstStyle/>
        <a:p>
          <a:endParaRPr lang="ru-RU" dirty="0"/>
        </a:p>
      </dgm:t>
    </dgm:pt>
    <dgm:pt modelId="{1BEE3D47-F575-4D7A-9860-87C4CAE5F6C2}" type="parTrans" cxnId="{60AB871A-7462-47B5-A674-724CBA615948}">
      <dgm:prSet/>
      <dgm:spPr/>
      <dgm:t>
        <a:bodyPr/>
        <a:lstStyle/>
        <a:p>
          <a:endParaRPr lang="ru-RU"/>
        </a:p>
      </dgm:t>
    </dgm:pt>
    <dgm:pt modelId="{709E67CF-A1D2-4420-B331-62D958F97223}" type="sibTrans" cxnId="{60AB871A-7462-47B5-A674-724CBA615948}">
      <dgm:prSet/>
      <dgm:spPr/>
      <dgm:t>
        <a:bodyPr/>
        <a:lstStyle/>
        <a:p>
          <a:endParaRPr lang="ru-RU"/>
        </a:p>
      </dgm:t>
    </dgm:pt>
    <dgm:pt modelId="{460A6D6B-1226-4963-956A-CA0FB6836D9A}">
      <dgm:prSet phldrT="[Текст]"/>
      <dgm:spPr/>
      <dgm:t>
        <a:bodyPr/>
        <a:lstStyle/>
        <a:p>
          <a:r>
            <a:rPr lang="uk-UA" dirty="0" smtClean="0"/>
            <a:t>«Вітряк»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file"/>
          </dgm14:cNvPr>
        </a:ext>
      </dgm:extLst>
    </dgm:pt>
    <dgm:pt modelId="{ECB66CCC-8841-4A89-9435-7BD4E246271D}" type="parTrans" cxnId="{990576CA-A24A-4829-97A0-20B0A9AF525E}">
      <dgm:prSet/>
      <dgm:spPr/>
      <dgm:t>
        <a:bodyPr/>
        <a:lstStyle/>
        <a:p>
          <a:endParaRPr lang="ru-RU"/>
        </a:p>
      </dgm:t>
    </dgm:pt>
    <dgm:pt modelId="{343011B7-1631-4345-B2B2-C6EACDFB2B31}" type="sibTrans" cxnId="{990576CA-A24A-4829-97A0-20B0A9AF525E}">
      <dgm:prSet/>
      <dgm:spPr/>
      <dgm:t>
        <a:bodyPr/>
        <a:lstStyle/>
        <a:p>
          <a:endParaRPr lang="ru-RU"/>
        </a:p>
      </dgm:t>
    </dgm:pt>
    <dgm:pt modelId="{32CE0B6A-4205-4484-BFBF-A5870865107A}">
      <dgm:prSet phldrT="[Текст]" phldr="1"/>
      <dgm:spPr/>
      <dgm:t>
        <a:bodyPr/>
        <a:lstStyle/>
        <a:p>
          <a:endParaRPr lang="ru-RU" dirty="0"/>
        </a:p>
      </dgm:t>
    </dgm:pt>
    <dgm:pt modelId="{DA9D159E-5B69-4325-98B1-336EB5EF52D7}" type="parTrans" cxnId="{20E5C00B-2244-44AD-A204-CF41C91F72F8}">
      <dgm:prSet/>
      <dgm:spPr/>
      <dgm:t>
        <a:bodyPr/>
        <a:lstStyle/>
        <a:p>
          <a:endParaRPr lang="ru-RU"/>
        </a:p>
      </dgm:t>
    </dgm:pt>
    <dgm:pt modelId="{E5553747-9721-4814-903B-AF81F97DDD8C}" type="sibTrans" cxnId="{20E5C00B-2244-44AD-A204-CF41C91F72F8}">
      <dgm:prSet/>
      <dgm:spPr/>
      <dgm:t>
        <a:bodyPr/>
        <a:lstStyle/>
        <a:p>
          <a:endParaRPr lang="ru-RU"/>
        </a:p>
      </dgm:t>
    </dgm:pt>
    <dgm:pt modelId="{D4CDB3C6-2B5B-449E-8153-F381CFAF63C4}">
      <dgm:prSet phldrT="[Текст]"/>
      <dgm:spPr/>
      <dgm:t>
        <a:bodyPr/>
        <a:lstStyle/>
        <a:p>
          <a:endParaRPr lang="ru-RU" dirty="0"/>
        </a:p>
      </dgm:t>
    </dgm:pt>
    <dgm:pt modelId="{E2167F25-809A-4B34-8A42-23D63CBA8F2A}" type="sibTrans" cxnId="{A41C78C9-741B-4C0C-A516-42E1134DBE9E}">
      <dgm:prSet/>
      <dgm:spPr/>
      <dgm:t>
        <a:bodyPr/>
        <a:lstStyle/>
        <a:p>
          <a:endParaRPr lang="ru-RU"/>
        </a:p>
      </dgm:t>
    </dgm:pt>
    <dgm:pt modelId="{495DD1F4-EC84-4AC4-8587-7D9670D96282}" type="parTrans" cxnId="{A41C78C9-741B-4C0C-A516-42E1134DBE9E}">
      <dgm:prSet/>
      <dgm:spPr/>
      <dgm:t>
        <a:bodyPr/>
        <a:lstStyle/>
        <a:p>
          <a:endParaRPr lang="ru-RU"/>
        </a:p>
      </dgm:t>
    </dgm:pt>
    <dgm:pt modelId="{0C706057-F72F-4AE5-9CBE-1F3DC7C36777}">
      <dgm:prSet phldrT="[Текст]"/>
      <dgm:spPr/>
      <dgm:t>
        <a:bodyPr/>
        <a:lstStyle/>
        <a:p>
          <a:r>
            <a:rPr lang="uk-UA" b="1" dirty="0" smtClean="0">
              <a:solidFill>
                <a:schemeClr val="accent3">
                  <a:lumMod val="50000"/>
                </a:schemeClr>
              </a:solidFill>
            </a:rPr>
            <a:t>«Троянда»</a:t>
          </a:r>
          <a:endParaRPr lang="ru-RU" b="1" dirty="0">
            <a:solidFill>
              <a:schemeClr val="accent3">
                <a:lumMod val="50000"/>
              </a:schemeClr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file"/>
          </dgm14:cNvPr>
        </a:ext>
      </dgm:extLst>
    </dgm:pt>
    <dgm:pt modelId="{0CC58B2C-B86F-4132-AA92-1630D07B6236}" type="parTrans" cxnId="{CA628244-D544-4A24-888E-69DD89154627}">
      <dgm:prSet/>
      <dgm:spPr/>
      <dgm:t>
        <a:bodyPr/>
        <a:lstStyle/>
        <a:p>
          <a:endParaRPr lang="ru-RU"/>
        </a:p>
      </dgm:t>
    </dgm:pt>
    <dgm:pt modelId="{727F7809-03A0-471D-A242-30FE75DE0ACD}" type="sibTrans" cxnId="{CA628244-D544-4A24-888E-69DD89154627}">
      <dgm:prSet/>
      <dgm:spPr/>
      <dgm:t>
        <a:bodyPr/>
        <a:lstStyle/>
        <a:p>
          <a:endParaRPr lang="ru-RU"/>
        </a:p>
      </dgm:t>
    </dgm:pt>
    <dgm:pt modelId="{7E462530-8555-4A6B-854F-A0F544511987}" type="pres">
      <dgm:prSet presAssocID="{303A80DC-A986-4FAD-A0DA-5F785934D02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A26AD04-AC49-41AE-A7DD-3F75E0A9FAE1}" type="pres">
      <dgm:prSet presAssocID="{1C659BB7-7882-43EB-8516-86D9DEDAA322}" presName="linNode" presStyleCnt="0"/>
      <dgm:spPr/>
    </dgm:pt>
    <dgm:pt modelId="{3ED7EB65-EE2D-41FF-A01C-40D487EE6163}" type="pres">
      <dgm:prSet presAssocID="{1C659BB7-7882-43EB-8516-86D9DEDAA322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2C755D-20EC-4E7D-8DBF-CA5B366CB7B4}" type="pres">
      <dgm:prSet presAssocID="{1C659BB7-7882-43EB-8516-86D9DEDAA322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529A30-5F1C-49F5-BC19-0E17A67B9825}" type="pres">
      <dgm:prSet presAssocID="{972E0070-CF45-45AF-B877-A5F35455609D}" presName="spacing" presStyleCnt="0"/>
      <dgm:spPr/>
    </dgm:pt>
    <dgm:pt modelId="{5BEF7298-88CA-40A6-B42B-79046EC882F7}" type="pres">
      <dgm:prSet presAssocID="{460A6D6B-1226-4963-956A-CA0FB6836D9A}" presName="linNode" presStyleCnt="0"/>
      <dgm:spPr/>
    </dgm:pt>
    <dgm:pt modelId="{AAB5FCFC-D5D3-428D-96A7-B5FA41DC90C2}" type="pres">
      <dgm:prSet presAssocID="{460A6D6B-1226-4963-956A-CA0FB6836D9A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53128B-FA29-4683-A9F4-F0B5B72639CF}" type="pres">
      <dgm:prSet presAssocID="{460A6D6B-1226-4963-956A-CA0FB6836D9A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CD53C-7B23-4E7A-AF8C-B543EE1FA4E3}" type="pres">
      <dgm:prSet presAssocID="{343011B7-1631-4345-B2B2-C6EACDFB2B31}" presName="spacing" presStyleCnt="0"/>
      <dgm:spPr/>
    </dgm:pt>
    <dgm:pt modelId="{EDC74AD3-78B9-4AA7-9BDC-6A3A79ADF045}" type="pres">
      <dgm:prSet presAssocID="{0C706057-F72F-4AE5-9CBE-1F3DC7C36777}" presName="linNode" presStyleCnt="0"/>
      <dgm:spPr/>
    </dgm:pt>
    <dgm:pt modelId="{BD7A7489-D35E-4FA8-AD4E-A6F2E6ABE5B3}" type="pres">
      <dgm:prSet presAssocID="{0C706057-F72F-4AE5-9CBE-1F3DC7C36777}" presName="parentShp" presStyleLbl="node1" presStyleIdx="2" presStyleCnt="3" custLinFactNeighborX="-940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9D4438-145F-4043-B24D-F142B1D05ED7}" type="pres">
      <dgm:prSet presAssocID="{0C706057-F72F-4AE5-9CBE-1F3DC7C36777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628244-D544-4A24-888E-69DD89154627}" srcId="{303A80DC-A986-4FAD-A0DA-5F785934D029}" destId="{0C706057-F72F-4AE5-9CBE-1F3DC7C36777}" srcOrd="2" destOrd="0" parTransId="{0CC58B2C-B86F-4132-AA92-1630D07B6236}" sibTransId="{727F7809-03A0-471D-A242-30FE75DE0ACD}"/>
    <dgm:cxn modelId="{A41C78C9-741B-4C0C-A516-42E1134DBE9E}" srcId="{0C706057-F72F-4AE5-9CBE-1F3DC7C36777}" destId="{D4CDB3C6-2B5B-449E-8153-F381CFAF63C4}" srcOrd="0" destOrd="0" parTransId="{495DD1F4-EC84-4AC4-8587-7D9670D96282}" sibTransId="{E2167F25-809A-4B34-8A42-23D63CBA8F2A}"/>
    <dgm:cxn modelId="{990576CA-A24A-4829-97A0-20B0A9AF525E}" srcId="{303A80DC-A986-4FAD-A0DA-5F785934D029}" destId="{460A6D6B-1226-4963-956A-CA0FB6836D9A}" srcOrd="1" destOrd="0" parTransId="{ECB66CCC-8841-4A89-9435-7BD4E246271D}" sibTransId="{343011B7-1631-4345-B2B2-C6EACDFB2B31}"/>
    <dgm:cxn modelId="{E64F38E2-24F5-41AA-B4EB-DCF4A2784FEB}" srcId="{303A80DC-A986-4FAD-A0DA-5F785934D029}" destId="{1C659BB7-7882-43EB-8516-86D9DEDAA322}" srcOrd="0" destOrd="0" parTransId="{2643DC24-DDE2-4770-9789-4F5F6A1B29B2}" sibTransId="{972E0070-CF45-45AF-B877-A5F35455609D}"/>
    <dgm:cxn modelId="{60AB871A-7462-47B5-A674-724CBA615948}" srcId="{1C659BB7-7882-43EB-8516-86D9DEDAA322}" destId="{BB6E43F2-BE36-4A64-9C17-38219FC75A06}" srcOrd="0" destOrd="0" parTransId="{1BEE3D47-F575-4D7A-9860-87C4CAE5F6C2}" sibTransId="{709E67CF-A1D2-4420-B331-62D958F97223}"/>
    <dgm:cxn modelId="{B887B747-2578-4E44-A972-FF4D44F720D3}" type="presOf" srcId="{460A6D6B-1226-4963-956A-CA0FB6836D9A}" destId="{AAB5FCFC-D5D3-428D-96A7-B5FA41DC90C2}" srcOrd="0" destOrd="0" presId="urn:microsoft.com/office/officeart/2005/8/layout/vList6"/>
    <dgm:cxn modelId="{2645E2F5-94C8-452E-862D-19ADD257C9E0}" type="presOf" srcId="{1C659BB7-7882-43EB-8516-86D9DEDAA322}" destId="{3ED7EB65-EE2D-41FF-A01C-40D487EE6163}" srcOrd="0" destOrd="0" presId="urn:microsoft.com/office/officeart/2005/8/layout/vList6"/>
    <dgm:cxn modelId="{64D34C2E-9026-4D5B-9879-EFA9139D6D61}" type="presOf" srcId="{0C706057-F72F-4AE5-9CBE-1F3DC7C36777}" destId="{BD7A7489-D35E-4FA8-AD4E-A6F2E6ABE5B3}" srcOrd="0" destOrd="0" presId="urn:microsoft.com/office/officeart/2005/8/layout/vList6"/>
    <dgm:cxn modelId="{20E5C00B-2244-44AD-A204-CF41C91F72F8}" srcId="{460A6D6B-1226-4963-956A-CA0FB6836D9A}" destId="{32CE0B6A-4205-4484-BFBF-A5870865107A}" srcOrd="0" destOrd="0" parTransId="{DA9D159E-5B69-4325-98B1-336EB5EF52D7}" sibTransId="{E5553747-9721-4814-903B-AF81F97DDD8C}"/>
    <dgm:cxn modelId="{73E56544-6233-4CCC-8D1C-3D519A7824A4}" type="presOf" srcId="{303A80DC-A986-4FAD-A0DA-5F785934D029}" destId="{7E462530-8555-4A6B-854F-A0F544511987}" srcOrd="0" destOrd="0" presId="urn:microsoft.com/office/officeart/2005/8/layout/vList6"/>
    <dgm:cxn modelId="{A8A573B0-EEBC-4C2B-AEE8-3C50F10C73C6}" type="presOf" srcId="{BB6E43F2-BE36-4A64-9C17-38219FC75A06}" destId="{3B2C755D-20EC-4E7D-8DBF-CA5B366CB7B4}" srcOrd="0" destOrd="0" presId="urn:microsoft.com/office/officeart/2005/8/layout/vList6"/>
    <dgm:cxn modelId="{61F9D115-64B9-4EF1-8F6D-902BEF5C4981}" type="presOf" srcId="{D4CDB3C6-2B5B-449E-8153-F381CFAF63C4}" destId="{4F9D4438-145F-4043-B24D-F142B1D05ED7}" srcOrd="0" destOrd="0" presId="urn:microsoft.com/office/officeart/2005/8/layout/vList6"/>
    <dgm:cxn modelId="{643B073D-E36F-4768-9E3E-C588F8607207}" type="presOf" srcId="{32CE0B6A-4205-4484-BFBF-A5870865107A}" destId="{5853128B-FA29-4683-A9F4-F0B5B72639CF}" srcOrd="0" destOrd="0" presId="urn:microsoft.com/office/officeart/2005/8/layout/vList6"/>
    <dgm:cxn modelId="{52FD7295-8BCE-4CEC-9A94-86974C61D354}" type="presParOf" srcId="{7E462530-8555-4A6B-854F-A0F544511987}" destId="{9A26AD04-AC49-41AE-A7DD-3F75E0A9FAE1}" srcOrd="0" destOrd="0" presId="urn:microsoft.com/office/officeart/2005/8/layout/vList6"/>
    <dgm:cxn modelId="{FAC85BD7-2A78-4AA7-A39E-FCAF0DBA159F}" type="presParOf" srcId="{9A26AD04-AC49-41AE-A7DD-3F75E0A9FAE1}" destId="{3ED7EB65-EE2D-41FF-A01C-40D487EE6163}" srcOrd="0" destOrd="0" presId="urn:microsoft.com/office/officeart/2005/8/layout/vList6"/>
    <dgm:cxn modelId="{197E4CD4-FD91-4920-A4E9-49DA97A0C822}" type="presParOf" srcId="{9A26AD04-AC49-41AE-A7DD-3F75E0A9FAE1}" destId="{3B2C755D-20EC-4E7D-8DBF-CA5B366CB7B4}" srcOrd="1" destOrd="0" presId="urn:microsoft.com/office/officeart/2005/8/layout/vList6"/>
    <dgm:cxn modelId="{542922A8-5867-4438-9461-ED4A4ECFDE8F}" type="presParOf" srcId="{7E462530-8555-4A6B-854F-A0F544511987}" destId="{F5529A30-5F1C-49F5-BC19-0E17A67B9825}" srcOrd="1" destOrd="0" presId="urn:microsoft.com/office/officeart/2005/8/layout/vList6"/>
    <dgm:cxn modelId="{D6952F18-0DCE-4F97-9747-0A3429A8389A}" type="presParOf" srcId="{7E462530-8555-4A6B-854F-A0F544511987}" destId="{5BEF7298-88CA-40A6-B42B-79046EC882F7}" srcOrd="2" destOrd="0" presId="urn:microsoft.com/office/officeart/2005/8/layout/vList6"/>
    <dgm:cxn modelId="{DC7A6F0B-D6E7-4832-90DB-55E34B25D4FD}" type="presParOf" srcId="{5BEF7298-88CA-40A6-B42B-79046EC882F7}" destId="{AAB5FCFC-D5D3-428D-96A7-B5FA41DC90C2}" srcOrd="0" destOrd="0" presId="urn:microsoft.com/office/officeart/2005/8/layout/vList6"/>
    <dgm:cxn modelId="{A0ABFFCE-CB65-48A5-B499-8561D8D95D60}" type="presParOf" srcId="{5BEF7298-88CA-40A6-B42B-79046EC882F7}" destId="{5853128B-FA29-4683-A9F4-F0B5B72639CF}" srcOrd="1" destOrd="0" presId="urn:microsoft.com/office/officeart/2005/8/layout/vList6"/>
    <dgm:cxn modelId="{250901B5-CF9F-4B12-9010-EA673416CB3B}" type="presParOf" srcId="{7E462530-8555-4A6B-854F-A0F544511987}" destId="{C9DCD53C-7B23-4E7A-AF8C-B543EE1FA4E3}" srcOrd="3" destOrd="0" presId="urn:microsoft.com/office/officeart/2005/8/layout/vList6"/>
    <dgm:cxn modelId="{B37DFCDD-0C1E-4DFF-A095-E076DD887654}" type="presParOf" srcId="{7E462530-8555-4A6B-854F-A0F544511987}" destId="{EDC74AD3-78B9-4AA7-9BDC-6A3A79ADF045}" srcOrd="4" destOrd="0" presId="urn:microsoft.com/office/officeart/2005/8/layout/vList6"/>
    <dgm:cxn modelId="{95106992-DB59-4236-8D5A-009BFC142EAD}" type="presParOf" srcId="{EDC74AD3-78B9-4AA7-9BDC-6A3A79ADF045}" destId="{BD7A7489-D35E-4FA8-AD4E-A6F2E6ABE5B3}" srcOrd="0" destOrd="0" presId="urn:microsoft.com/office/officeart/2005/8/layout/vList6"/>
    <dgm:cxn modelId="{A34C1385-8355-4BC8-8381-562E14CE75A8}" type="presParOf" srcId="{EDC74AD3-78B9-4AA7-9BDC-6A3A79ADF045}" destId="{4F9D4438-145F-4043-B24D-F142B1D05ED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03A80DC-A986-4FAD-A0DA-5F785934D029}" type="doc">
      <dgm:prSet loTypeId="urn:microsoft.com/office/officeart/2005/8/layout/vList6" loCatId="process" qsTypeId="urn:microsoft.com/office/officeart/2005/8/quickstyle/simple5" qsCatId="simple" csTypeId="urn:microsoft.com/office/officeart/2005/8/colors/accent6_3" csCatId="accent6" phldr="1"/>
      <dgm:spPr/>
      <dgm:t>
        <a:bodyPr/>
        <a:lstStyle/>
        <a:p>
          <a:endParaRPr lang="ru-RU"/>
        </a:p>
      </dgm:t>
    </dgm:pt>
    <dgm:pt modelId="{1C659BB7-7882-43EB-8516-86D9DEDAA322}">
      <dgm:prSet phldrT="[Текст]"/>
      <dgm:spPr/>
      <dgm:t>
        <a:bodyPr/>
        <a:lstStyle/>
        <a:p>
          <a:r>
            <a:rPr lang="uk-UA" dirty="0" smtClean="0"/>
            <a:t>Кардіоїда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file"/>
          </dgm14:cNvPr>
        </a:ext>
      </dgm:extLst>
    </dgm:pt>
    <dgm:pt modelId="{2643DC24-DDE2-4770-9789-4F5F6A1B29B2}" type="parTrans" cxnId="{E64F38E2-24F5-41AA-B4EB-DCF4A2784FEB}">
      <dgm:prSet/>
      <dgm:spPr/>
      <dgm:t>
        <a:bodyPr/>
        <a:lstStyle/>
        <a:p>
          <a:endParaRPr lang="ru-RU"/>
        </a:p>
      </dgm:t>
    </dgm:pt>
    <dgm:pt modelId="{972E0070-CF45-45AF-B877-A5F35455609D}" type="sibTrans" cxnId="{E64F38E2-24F5-41AA-B4EB-DCF4A2784FEB}">
      <dgm:prSet/>
      <dgm:spPr/>
      <dgm:t>
        <a:bodyPr/>
        <a:lstStyle/>
        <a:p>
          <a:endParaRPr lang="ru-RU"/>
        </a:p>
      </dgm:t>
    </dgm:pt>
    <dgm:pt modelId="{BB6E43F2-BE36-4A64-9C17-38219FC75A06}">
      <dgm:prSet phldrT="[Текст]" phldr="1"/>
      <dgm:spPr/>
      <dgm:t>
        <a:bodyPr/>
        <a:lstStyle/>
        <a:p>
          <a:endParaRPr lang="ru-RU" dirty="0"/>
        </a:p>
      </dgm:t>
    </dgm:pt>
    <dgm:pt modelId="{1BEE3D47-F575-4D7A-9860-87C4CAE5F6C2}" type="parTrans" cxnId="{60AB871A-7462-47B5-A674-724CBA615948}">
      <dgm:prSet/>
      <dgm:spPr/>
      <dgm:t>
        <a:bodyPr/>
        <a:lstStyle/>
        <a:p>
          <a:endParaRPr lang="ru-RU"/>
        </a:p>
      </dgm:t>
    </dgm:pt>
    <dgm:pt modelId="{709E67CF-A1D2-4420-B331-62D958F97223}" type="sibTrans" cxnId="{60AB871A-7462-47B5-A674-724CBA615948}">
      <dgm:prSet/>
      <dgm:spPr/>
      <dgm:t>
        <a:bodyPr/>
        <a:lstStyle/>
        <a:p>
          <a:endParaRPr lang="ru-RU"/>
        </a:p>
      </dgm:t>
    </dgm:pt>
    <dgm:pt modelId="{460A6D6B-1226-4963-956A-CA0FB6836D9A}">
      <dgm:prSet phldrT="[Текст]"/>
      <dgm:spPr/>
      <dgm:t>
        <a:bodyPr/>
        <a:lstStyle/>
        <a:p>
          <a:r>
            <a:rPr lang="uk-UA" dirty="0" smtClean="0"/>
            <a:t>Спіраль Архімеда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file"/>
          </dgm14:cNvPr>
        </a:ext>
      </dgm:extLst>
    </dgm:pt>
    <dgm:pt modelId="{ECB66CCC-8841-4A89-9435-7BD4E246271D}" type="parTrans" cxnId="{990576CA-A24A-4829-97A0-20B0A9AF525E}">
      <dgm:prSet/>
      <dgm:spPr/>
      <dgm:t>
        <a:bodyPr/>
        <a:lstStyle/>
        <a:p>
          <a:endParaRPr lang="ru-RU"/>
        </a:p>
      </dgm:t>
    </dgm:pt>
    <dgm:pt modelId="{343011B7-1631-4345-B2B2-C6EACDFB2B31}" type="sibTrans" cxnId="{990576CA-A24A-4829-97A0-20B0A9AF525E}">
      <dgm:prSet/>
      <dgm:spPr/>
      <dgm:t>
        <a:bodyPr/>
        <a:lstStyle/>
        <a:p>
          <a:endParaRPr lang="ru-RU"/>
        </a:p>
      </dgm:t>
    </dgm:pt>
    <dgm:pt modelId="{32CE0B6A-4205-4484-BFBF-A5870865107A}">
      <dgm:prSet phldrT="[Текст]" phldr="1"/>
      <dgm:spPr/>
      <dgm:t>
        <a:bodyPr/>
        <a:lstStyle/>
        <a:p>
          <a:endParaRPr lang="ru-RU" dirty="0"/>
        </a:p>
      </dgm:t>
    </dgm:pt>
    <dgm:pt modelId="{DA9D159E-5B69-4325-98B1-336EB5EF52D7}" type="parTrans" cxnId="{20E5C00B-2244-44AD-A204-CF41C91F72F8}">
      <dgm:prSet/>
      <dgm:spPr/>
      <dgm:t>
        <a:bodyPr/>
        <a:lstStyle/>
        <a:p>
          <a:endParaRPr lang="ru-RU"/>
        </a:p>
      </dgm:t>
    </dgm:pt>
    <dgm:pt modelId="{E5553747-9721-4814-903B-AF81F97DDD8C}" type="sibTrans" cxnId="{20E5C00B-2244-44AD-A204-CF41C91F72F8}">
      <dgm:prSet/>
      <dgm:spPr/>
      <dgm:t>
        <a:bodyPr/>
        <a:lstStyle/>
        <a:p>
          <a:endParaRPr lang="ru-RU"/>
        </a:p>
      </dgm:t>
    </dgm:pt>
    <dgm:pt modelId="{D4CDB3C6-2B5B-449E-8153-F381CFAF63C4}">
      <dgm:prSet phldrT="[Текст]"/>
      <dgm:spPr/>
      <dgm:t>
        <a:bodyPr/>
        <a:lstStyle/>
        <a:p>
          <a:endParaRPr lang="ru-RU" dirty="0"/>
        </a:p>
      </dgm:t>
    </dgm:pt>
    <dgm:pt modelId="{E2167F25-809A-4B34-8A42-23D63CBA8F2A}" type="sibTrans" cxnId="{A41C78C9-741B-4C0C-A516-42E1134DBE9E}">
      <dgm:prSet/>
      <dgm:spPr/>
      <dgm:t>
        <a:bodyPr/>
        <a:lstStyle/>
        <a:p>
          <a:endParaRPr lang="ru-RU"/>
        </a:p>
      </dgm:t>
    </dgm:pt>
    <dgm:pt modelId="{495DD1F4-EC84-4AC4-8587-7D9670D96282}" type="parTrans" cxnId="{A41C78C9-741B-4C0C-A516-42E1134DBE9E}">
      <dgm:prSet/>
      <dgm:spPr/>
      <dgm:t>
        <a:bodyPr/>
        <a:lstStyle/>
        <a:p>
          <a:endParaRPr lang="ru-RU"/>
        </a:p>
      </dgm:t>
    </dgm:pt>
    <dgm:pt modelId="{0C706057-F72F-4AE5-9CBE-1F3DC7C36777}">
      <dgm:prSet phldrT="[Текст]"/>
      <dgm:spPr/>
      <dgm:t>
        <a:bodyPr/>
        <a:lstStyle/>
        <a:p>
          <a:r>
            <a:rPr lang="uk-UA" b="1" dirty="0" err="1" smtClean="0">
              <a:solidFill>
                <a:schemeClr val="accent6">
                  <a:lumMod val="50000"/>
                </a:schemeClr>
              </a:solidFill>
            </a:rPr>
            <a:t>Дельтоїда</a:t>
          </a:r>
          <a:endParaRPr lang="ru-RU" b="1" dirty="0">
            <a:solidFill>
              <a:schemeClr val="accent6">
                <a:lumMod val="50000"/>
              </a:schemeClr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file"/>
          </dgm14:cNvPr>
        </a:ext>
      </dgm:extLst>
    </dgm:pt>
    <dgm:pt modelId="{0CC58B2C-B86F-4132-AA92-1630D07B6236}" type="parTrans" cxnId="{CA628244-D544-4A24-888E-69DD89154627}">
      <dgm:prSet/>
      <dgm:spPr/>
      <dgm:t>
        <a:bodyPr/>
        <a:lstStyle/>
        <a:p>
          <a:endParaRPr lang="ru-RU"/>
        </a:p>
      </dgm:t>
    </dgm:pt>
    <dgm:pt modelId="{727F7809-03A0-471D-A242-30FE75DE0ACD}" type="sibTrans" cxnId="{CA628244-D544-4A24-888E-69DD89154627}">
      <dgm:prSet/>
      <dgm:spPr/>
      <dgm:t>
        <a:bodyPr/>
        <a:lstStyle/>
        <a:p>
          <a:endParaRPr lang="ru-RU"/>
        </a:p>
      </dgm:t>
    </dgm:pt>
    <dgm:pt modelId="{7E462530-8555-4A6B-854F-A0F544511987}" type="pres">
      <dgm:prSet presAssocID="{303A80DC-A986-4FAD-A0DA-5F785934D02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A26AD04-AC49-41AE-A7DD-3F75E0A9FAE1}" type="pres">
      <dgm:prSet presAssocID="{1C659BB7-7882-43EB-8516-86D9DEDAA322}" presName="linNode" presStyleCnt="0"/>
      <dgm:spPr/>
    </dgm:pt>
    <dgm:pt modelId="{3ED7EB65-EE2D-41FF-A01C-40D487EE6163}" type="pres">
      <dgm:prSet presAssocID="{1C659BB7-7882-43EB-8516-86D9DEDAA322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2C755D-20EC-4E7D-8DBF-CA5B366CB7B4}" type="pres">
      <dgm:prSet presAssocID="{1C659BB7-7882-43EB-8516-86D9DEDAA322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529A30-5F1C-49F5-BC19-0E17A67B9825}" type="pres">
      <dgm:prSet presAssocID="{972E0070-CF45-45AF-B877-A5F35455609D}" presName="spacing" presStyleCnt="0"/>
      <dgm:spPr/>
    </dgm:pt>
    <dgm:pt modelId="{5BEF7298-88CA-40A6-B42B-79046EC882F7}" type="pres">
      <dgm:prSet presAssocID="{460A6D6B-1226-4963-956A-CA0FB6836D9A}" presName="linNode" presStyleCnt="0"/>
      <dgm:spPr/>
    </dgm:pt>
    <dgm:pt modelId="{AAB5FCFC-D5D3-428D-96A7-B5FA41DC90C2}" type="pres">
      <dgm:prSet presAssocID="{460A6D6B-1226-4963-956A-CA0FB6836D9A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53128B-FA29-4683-A9F4-F0B5B72639CF}" type="pres">
      <dgm:prSet presAssocID="{460A6D6B-1226-4963-956A-CA0FB6836D9A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CD53C-7B23-4E7A-AF8C-B543EE1FA4E3}" type="pres">
      <dgm:prSet presAssocID="{343011B7-1631-4345-B2B2-C6EACDFB2B31}" presName="spacing" presStyleCnt="0"/>
      <dgm:spPr/>
    </dgm:pt>
    <dgm:pt modelId="{EDC74AD3-78B9-4AA7-9BDC-6A3A79ADF045}" type="pres">
      <dgm:prSet presAssocID="{0C706057-F72F-4AE5-9CBE-1F3DC7C36777}" presName="linNode" presStyleCnt="0"/>
      <dgm:spPr/>
    </dgm:pt>
    <dgm:pt modelId="{BD7A7489-D35E-4FA8-AD4E-A6F2E6ABE5B3}" type="pres">
      <dgm:prSet presAssocID="{0C706057-F72F-4AE5-9CBE-1F3DC7C36777}" presName="parentShp" presStyleLbl="node1" presStyleIdx="2" presStyleCnt="3" custLinFactNeighborX="-940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9D4438-145F-4043-B24D-F142B1D05ED7}" type="pres">
      <dgm:prSet presAssocID="{0C706057-F72F-4AE5-9CBE-1F3DC7C36777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628244-D544-4A24-888E-69DD89154627}" srcId="{303A80DC-A986-4FAD-A0DA-5F785934D029}" destId="{0C706057-F72F-4AE5-9CBE-1F3DC7C36777}" srcOrd="2" destOrd="0" parTransId="{0CC58B2C-B86F-4132-AA92-1630D07B6236}" sibTransId="{727F7809-03A0-471D-A242-30FE75DE0ACD}"/>
    <dgm:cxn modelId="{8A242CEE-82FC-491E-8F6E-0C16B0EEF614}" type="presOf" srcId="{D4CDB3C6-2B5B-449E-8153-F381CFAF63C4}" destId="{4F9D4438-145F-4043-B24D-F142B1D05ED7}" srcOrd="0" destOrd="0" presId="urn:microsoft.com/office/officeart/2005/8/layout/vList6"/>
    <dgm:cxn modelId="{A41C78C9-741B-4C0C-A516-42E1134DBE9E}" srcId="{0C706057-F72F-4AE5-9CBE-1F3DC7C36777}" destId="{D4CDB3C6-2B5B-449E-8153-F381CFAF63C4}" srcOrd="0" destOrd="0" parTransId="{495DD1F4-EC84-4AC4-8587-7D9670D96282}" sibTransId="{E2167F25-809A-4B34-8A42-23D63CBA8F2A}"/>
    <dgm:cxn modelId="{E64F38E2-24F5-41AA-B4EB-DCF4A2784FEB}" srcId="{303A80DC-A986-4FAD-A0DA-5F785934D029}" destId="{1C659BB7-7882-43EB-8516-86D9DEDAA322}" srcOrd="0" destOrd="0" parTransId="{2643DC24-DDE2-4770-9789-4F5F6A1B29B2}" sibTransId="{972E0070-CF45-45AF-B877-A5F35455609D}"/>
    <dgm:cxn modelId="{990576CA-A24A-4829-97A0-20B0A9AF525E}" srcId="{303A80DC-A986-4FAD-A0DA-5F785934D029}" destId="{460A6D6B-1226-4963-956A-CA0FB6836D9A}" srcOrd="1" destOrd="0" parTransId="{ECB66CCC-8841-4A89-9435-7BD4E246271D}" sibTransId="{343011B7-1631-4345-B2B2-C6EACDFB2B31}"/>
    <dgm:cxn modelId="{080C3760-C03D-4E30-B2C7-BFE9CFE16F9F}" type="presOf" srcId="{0C706057-F72F-4AE5-9CBE-1F3DC7C36777}" destId="{BD7A7489-D35E-4FA8-AD4E-A6F2E6ABE5B3}" srcOrd="0" destOrd="0" presId="urn:microsoft.com/office/officeart/2005/8/layout/vList6"/>
    <dgm:cxn modelId="{60AB871A-7462-47B5-A674-724CBA615948}" srcId="{1C659BB7-7882-43EB-8516-86D9DEDAA322}" destId="{BB6E43F2-BE36-4A64-9C17-38219FC75A06}" srcOrd="0" destOrd="0" parTransId="{1BEE3D47-F575-4D7A-9860-87C4CAE5F6C2}" sibTransId="{709E67CF-A1D2-4420-B331-62D958F97223}"/>
    <dgm:cxn modelId="{182A5932-3609-4D27-85F8-CA4383A1809E}" type="presOf" srcId="{303A80DC-A986-4FAD-A0DA-5F785934D029}" destId="{7E462530-8555-4A6B-854F-A0F544511987}" srcOrd="0" destOrd="0" presId="urn:microsoft.com/office/officeart/2005/8/layout/vList6"/>
    <dgm:cxn modelId="{557AC55A-AA0F-43B7-870A-FA9AC59B9EB2}" type="presOf" srcId="{460A6D6B-1226-4963-956A-CA0FB6836D9A}" destId="{AAB5FCFC-D5D3-428D-96A7-B5FA41DC90C2}" srcOrd="0" destOrd="0" presId="urn:microsoft.com/office/officeart/2005/8/layout/vList6"/>
    <dgm:cxn modelId="{B9ED17A8-696B-4727-9E3A-A54C0EA6BC5E}" type="presOf" srcId="{1C659BB7-7882-43EB-8516-86D9DEDAA322}" destId="{3ED7EB65-EE2D-41FF-A01C-40D487EE6163}" srcOrd="0" destOrd="0" presId="urn:microsoft.com/office/officeart/2005/8/layout/vList6"/>
    <dgm:cxn modelId="{20E5C00B-2244-44AD-A204-CF41C91F72F8}" srcId="{460A6D6B-1226-4963-956A-CA0FB6836D9A}" destId="{32CE0B6A-4205-4484-BFBF-A5870865107A}" srcOrd="0" destOrd="0" parTransId="{DA9D159E-5B69-4325-98B1-336EB5EF52D7}" sibTransId="{E5553747-9721-4814-903B-AF81F97DDD8C}"/>
    <dgm:cxn modelId="{C1758253-2D52-450E-A16C-3BDA4F0AE4D3}" type="presOf" srcId="{32CE0B6A-4205-4484-BFBF-A5870865107A}" destId="{5853128B-FA29-4683-A9F4-F0B5B72639CF}" srcOrd="0" destOrd="0" presId="urn:microsoft.com/office/officeart/2005/8/layout/vList6"/>
    <dgm:cxn modelId="{5F7327F4-E454-495F-B08E-1CC91A8F68E6}" type="presOf" srcId="{BB6E43F2-BE36-4A64-9C17-38219FC75A06}" destId="{3B2C755D-20EC-4E7D-8DBF-CA5B366CB7B4}" srcOrd="0" destOrd="0" presId="urn:microsoft.com/office/officeart/2005/8/layout/vList6"/>
    <dgm:cxn modelId="{3F91FB59-A832-4280-A89F-D62A9AB911E1}" type="presParOf" srcId="{7E462530-8555-4A6B-854F-A0F544511987}" destId="{9A26AD04-AC49-41AE-A7DD-3F75E0A9FAE1}" srcOrd="0" destOrd="0" presId="urn:microsoft.com/office/officeart/2005/8/layout/vList6"/>
    <dgm:cxn modelId="{18A394A1-AB48-46BE-8220-20F89320CEE3}" type="presParOf" srcId="{9A26AD04-AC49-41AE-A7DD-3F75E0A9FAE1}" destId="{3ED7EB65-EE2D-41FF-A01C-40D487EE6163}" srcOrd="0" destOrd="0" presId="urn:microsoft.com/office/officeart/2005/8/layout/vList6"/>
    <dgm:cxn modelId="{CA673A51-1B85-457D-9BE3-D349E0E4FA24}" type="presParOf" srcId="{9A26AD04-AC49-41AE-A7DD-3F75E0A9FAE1}" destId="{3B2C755D-20EC-4E7D-8DBF-CA5B366CB7B4}" srcOrd="1" destOrd="0" presId="urn:microsoft.com/office/officeart/2005/8/layout/vList6"/>
    <dgm:cxn modelId="{29FDA24F-E839-405E-9F2C-4DED805B4E5A}" type="presParOf" srcId="{7E462530-8555-4A6B-854F-A0F544511987}" destId="{F5529A30-5F1C-49F5-BC19-0E17A67B9825}" srcOrd="1" destOrd="0" presId="urn:microsoft.com/office/officeart/2005/8/layout/vList6"/>
    <dgm:cxn modelId="{E62C0A9D-5334-41D8-9FFE-434073255A4F}" type="presParOf" srcId="{7E462530-8555-4A6B-854F-A0F544511987}" destId="{5BEF7298-88CA-40A6-B42B-79046EC882F7}" srcOrd="2" destOrd="0" presId="urn:microsoft.com/office/officeart/2005/8/layout/vList6"/>
    <dgm:cxn modelId="{9A7987EE-F209-4287-87D4-AEDD3FA11A09}" type="presParOf" srcId="{5BEF7298-88CA-40A6-B42B-79046EC882F7}" destId="{AAB5FCFC-D5D3-428D-96A7-B5FA41DC90C2}" srcOrd="0" destOrd="0" presId="urn:microsoft.com/office/officeart/2005/8/layout/vList6"/>
    <dgm:cxn modelId="{40ADFA2C-FCFF-4120-B025-F4A8A9484D24}" type="presParOf" srcId="{5BEF7298-88CA-40A6-B42B-79046EC882F7}" destId="{5853128B-FA29-4683-A9F4-F0B5B72639CF}" srcOrd="1" destOrd="0" presId="urn:microsoft.com/office/officeart/2005/8/layout/vList6"/>
    <dgm:cxn modelId="{B23490D9-811A-4E6F-BB3D-0FAC2809B960}" type="presParOf" srcId="{7E462530-8555-4A6B-854F-A0F544511987}" destId="{C9DCD53C-7B23-4E7A-AF8C-B543EE1FA4E3}" srcOrd="3" destOrd="0" presId="urn:microsoft.com/office/officeart/2005/8/layout/vList6"/>
    <dgm:cxn modelId="{D99D7E5C-C2AC-408E-B740-B5EE7820AFAA}" type="presParOf" srcId="{7E462530-8555-4A6B-854F-A0F544511987}" destId="{EDC74AD3-78B9-4AA7-9BDC-6A3A79ADF045}" srcOrd="4" destOrd="0" presId="urn:microsoft.com/office/officeart/2005/8/layout/vList6"/>
    <dgm:cxn modelId="{3DD51261-7BD8-4972-B0A6-4F5FBB034C50}" type="presParOf" srcId="{EDC74AD3-78B9-4AA7-9BDC-6A3A79ADF045}" destId="{BD7A7489-D35E-4FA8-AD4E-A6F2E6ABE5B3}" srcOrd="0" destOrd="0" presId="urn:microsoft.com/office/officeart/2005/8/layout/vList6"/>
    <dgm:cxn modelId="{9440C313-F93B-4144-BB8E-55340F5A6DCF}" type="presParOf" srcId="{EDC74AD3-78B9-4AA7-9BDC-6A3A79ADF045}" destId="{4F9D4438-145F-4043-B24D-F142B1D05ED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03A80DC-A986-4FAD-A0DA-5F785934D029}" type="doc">
      <dgm:prSet loTypeId="urn:microsoft.com/office/officeart/2005/8/layout/vList6" loCatId="process" qsTypeId="urn:microsoft.com/office/officeart/2005/8/quickstyle/simple5" qsCatId="simple" csTypeId="urn:microsoft.com/office/officeart/2005/8/colors/accent4_3" csCatId="accent4" phldr="1"/>
      <dgm:spPr/>
      <dgm:t>
        <a:bodyPr/>
        <a:lstStyle/>
        <a:p>
          <a:endParaRPr lang="ru-RU"/>
        </a:p>
      </dgm:t>
    </dgm:pt>
    <dgm:pt modelId="{1C659BB7-7882-43EB-8516-86D9DEDAA322}">
      <dgm:prSet phldrT="[Текст]"/>
      <dgm:spPr/>
      <dgm:t>
        <a:bodyPr/>
        <a:lstStyle/>
        <a:p>
          <a:r>
            <a:rPr lang="uk-UA" dirty="0" smtClean="0"/>
            <a:t>Астроїда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file"/>
          </dgm14:cNvPr>
        </a:ext>
      </dgm:extLst>
    </dgm:pt>
    <dgm:pt modelId="{2643DC24-DDE2-4770-9789-4F5F6A1B29B2}" type="parTrans" cxnId="{E64F38E2-24F5-41AA-B4EB-DCF4A2784FEB}">
      <dgm:prSet/>
      <dgm:spPr/>
      <dgm:t>
        <a:bodyPr/>
        <a:lstStyle/>
        <a:p>
          <a:endParaRPr lang="ru-RU"/>
        </a:p>
      </dgm:t>
    </dgm:pt>
    <dgm:pt modelId="{972E0070-CF45-45AF-B877-A5F35455609D}" type="sibTrans" cxnId="{E64F38E2-24F5-41AA-B4EB-DCF4A2784FEB}">
      <dgm:prSet/>
      <dgm:spPr/>
      <dgm:t>
        <a:bodyPr/>
        <a:lstStyle/>
        <a:p>
          <a:endParaRPr lang="ru-RU"/>
        </a:p>
      </dgm:t>
    </dgm:pt>
    <dgm:pt modelId="{BB6E43F2-BE36-4A64-9C17-38219FC75A06}">
      <dgm:prSet phldrT="[Текст]" phldr="1"/>
      <dgm:spPr/>
      <dgm:t>
        <a:bodyPr/>
        <a:lstStyle/>
        <a:p>
          <a:endParaRPr lang="ru-RU" dirty="0"/>
        </a:p>
      </dgm:t>
    </dgm:pt>
    <dgm:pt modelId="{1BEE3D47-F575-4D7A-9860-87C4CAE5F6C2}" type="parTrans" cxnId="{60AB871A-7462-47B5-A674-724CBA615948}">
      <dgm:prSet/>
      <dgm:spPr/>
      <dgm:t>
        <a:bodyPr/>
        <a:lstStyle/>
        <a:p>
          <a:endParaRPr lang="ru-RU"/>
        </a:p>
      </dgm:t>
    </dgm:pt>
    <dgm:pt modelId="{709E67CF-A1D2-4420-B331-62D958F97223}" type="sibTrans" cxnId="{60AB871A-7462-47B5-A674-724CBA615948}">
      <dgm:prSet/>
      <dgm:spPr/>
      <dgm:t>
        <a:bodyPr/>
        <a:lstStyle/>
        <a:p>
          <a:endParaRPr lang="ru-RU"/>
        </a:p>
      </dgm:t>
    </dgm:pt>
    <dgm:pt modelId="{460A6D6B-1226-4963-956A-CA0FB6836D9A}">
      <dgm:prSet phldrT="[Текст]"/>
      <dgm:spPr/>
      <dgm:t>
        <a:bodyPr/>
        <a:lstStyle/>
        <a:p>
          <a:r>
            <a:rPr lang="uk-UA" dirty="0" smtClean="0"/>
            <a:t>Лемніската Бернуллі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file"/>
          </dgm14:cNvPr>
        </a:ext>
      </dgm:extLst>
    </dgm:pt>
    <dgm:pt modelId="{ECB66CCC-8841-4A89-9435-7BD4E246271D}" type="parTrans" cxnId="{990576CA-A24A-4829-97A0-20B0A9AF525E}">
      <dgm:prSet/>
      <dgm:spPr/>
      <dgm:t>
        <a:bodyPr/>
        <a:lstStyle/>
        <a:p>
          <a:endParaRPr lang="ru-RU"/>
        </a:p>
      </dgm:t>
    </dgm:pt>
    <dgm:pt modelId="{343011B7-1631-4345-B2B2-C6EACDFB2B31}" type="sibTrans" cxnId="{990576CA-A24A-4829-97A0-20B0A9AF525E}">
      <dgm:prSet/>
      <dgm:spPr/>
      <dgm:t>
        <a:bodyPr/>
        <a:lstStyle/>
        <a:p>
          <a:endParaRPr lang="ru-RU"/>
        </a:p>
      </dgm:t>
    </dgm:pt>
    <dgm:pt modelId="{32CE0B6A-4205-4484-BFBF-A5870865107A}">
      <dgm:prSet phldrT="[Текст]" phldr="1"/>
      <dgm:spPr/>
      <dgm:t>
        <a:bodyPr/>
        <a:lstStyle/>
        <a:p>
          <a:endParaRPr lang="ru-RU" dirty="0"/>
        </a:p>
      </dgm:t>
    </dgm:pt>
    <dgm:pt modelId="{DA9D159E-5B69-4325-98B1-336EB5EF52D7}" type="parTrans" cxnId="{20E5C00B-2244-44AD-A204-CF41C91F72F8}">
      <dgm:prSet/>
      <dgm:spPr/>
      <dgm:t>
        <a:bodyPr/>
        <a:lstStyle/>
        <a:p>
          <a:endParaRPr lang="ru-RU"/>
        </a:p>
      </dgm:t>
    </dgm:pt>
    <dgm:pt modelId="{E5553747-9721-4814-903B-AF81F97DDD8C}" type="sibTrans" cxnId="{20E5C00B-2244-44AD-A204-CF41C91F72F8}">
      <dgm:prSet/>
      <dgm:spPr/>
      <dgm:t>
        <a:bodyPr/>
        <a:lstStyle/>
        <a:p>
          <a:endParaRPr lang="ru-RU"/>
        </a:p>
      </dgm:t>
    </dgm:pt>
    <dgm:pt modelId="{D4CDB3C6-2B5B-449E-8153-F381CFAF63C4}">
      <dgm:prSet phldrT="[Текст]"/>
      <dgm:spPr/>
      <dgm:t>
        <a:bodyPr/>
        <a:lstStyle/>
        <a:p>
          <a:endParaRPr lang="ru-RU" dirty="0"/>
        </a:p>
      </dgm:t>
    </dgm:pt>
    <dgm:pt modelId="{E2167F25-809A-4B34-8A42-23D63CBA8F2A}" type="sibTrans" cxnId="{A41C78C9-741B-4C0C-A516-42E1134DBE9E}">
      <dgm:prSet/>
      <dgm:spPr/>
      <dgm:t>
        <a:bodyPr/>
        <a:lstStyle/>
        <a:p>
          <a:endParaRPr lang="ru-RU"/>
        </a:p>
      </dgm:t>
    </dgm:pt>
    <dgm:pt modelId="{495DD1F4-EC84-4AC4-8587-7D9670D96282}" type="parTrans" cxnId="{A41C78C9-741B-4C0C-A516-42E1134DBE9E}">
      <dgm:prSet/>
      <dgm:spPr/>
      <dgm:t>
        <a:bodyPr/>
        <a:lstStyle/>
        <a:p>
          <a:endParaRPr lang="ru-RU"/>
        </a:p>
      </dgm:t>
    </dgm:pt>
    <dgm:pt modelId="{0C706057-F72F-4AE5-9CBE-1F3DC7C36777}">
      <dgm:prSet phldrT="[Текст]"/>
      <dgm:spPr/>
      <dgm:t>
        <a:bodyPr/>
        <a:lstStyle/>
        <a:p>
          <a:r>
            <a:rPr lang="uk-UA" b="1" dirty="0" smtClean="0">
              <a:solidFill>
                <a:schemeClr val="accent4">
                  <a:lumMod val="50000"/>
                </a:schemeClr>
              </a:solidFill>
            </a:rPr>
            <a:t>Локон </a:t>
          </a:r>
          <a:r>
            <a:rPr lang="uk-UA" b="1" dirty="0" err="1" smtClean="0">
              <a:solidFill>
                <a:schemeClr val="accent4">
                  <a:lumMod val="50000"/>
                </a:schemeClr>
              </a:solidFill>
            </a:rPr>
            <a:t>Ан</a:t>
          </a:r>
          <a:r>
            <a:rPr lang="en-US" b="1" dirty="0" smtClean="0">
              <a:solidFill>
                <a:schemeClr val="accent4">
                  <a:lumMod val="50000"/>
                </a:schemeClr>
              </a:solidFill>
            </a:rPr>
            <a:t>’</a:t>
          </a:r>
          <a:r>
            <a:rPr lang="uk-UA" b="1" dirty="0" err="1" smtClean="0">
              <a:solidFill>
                <a:schemeClr val="accent4">
                  <a:lumMod val="50000"/>
                </a:schemeClr>
              </a:solidFill>
            </a:rPr>
            <a:t>єзі</a:t>
          </a:r>
          <a:endParaRPr lang="ru-RU" b="1" dirty="0">
            <a:solidFill>
              <a:schemeClr val="accent4">
                <a:lumMod val="50000"/>
              </a:schemeClr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file"/>
          </dgm14:cNvPr>
        </a:ext>
      </dgm:extLst>
    </dgm:pt>
    <dgm:pt modelId="{0CC58B2C-B86F-4132-AA92-1630D07B6236}" type="parTrans" cxnId="{CA628244-D544-4A24-888E-69DD89154627}">
      <dgm:prSet/>
      <dgm:spPr/>
      <dgm:t>
        <a:bodyPr/>
        <a:lstStyle/>
        <a:p>
          <a:endParaRPr lang="ru-RU"/>
        </a:p>
      </dgm:t>
    </dgm:pt>
    <dgm:pt modelId="{727F7809-03A0-471D-A242-30FE75DE0ACD}" type="sibTrans" cxnId="{CA628244-D544-4A24-888E-69DD89154627}">
      <dgm:prSet/>
      <dgm:spPr/>
      <dgm:t>
        <a:bodyPr/>
        <a:lstStyle/>
        <a:p>
          <a:endParaRPr lang="ru-RU"/>
        </a:p>
      </dgm:t>
    </dgm:pt>
    <dgm:pt modelId="{7E462530-8555-4A6B-854F-A0F544511987}" type="pres">
      <dgm:prSet presAssocID="{303A80DC-A986-4FAD-A0DA-5F785934D02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A26AD04-AC49-41AE-A7DD-3F75E0A9FAE1}" type="pres">
      <dgm:prSet presAssocID="{1C659BB7-7882-43EB-8516-86D9DEDAA322}" presName="linNode" presStyleCnt="0"/>
      <dgm:spPr/>
    </dgm:pt>
    <dgm:pt modelId="{3ED7EB65-EE2D-41FF-A01C-40D487EE6163}" type="pres">
      <dgm:prSet presAssocID="{1C659BB7-7882-43EB-8516-86D9DEDAA322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2C755D-20EC-4E7D-8DBF-CA5B366CB7B4}" type="pres">
      <dgm:prSet presAssocID="{1C659BB7-7882-43EB-8516-86D9DEDAA322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529A30-5F1C-49F5-BC19-0E17A67B9825}" type="pres">
      <dgm:prSet presAssocID="{972E0070-CF45-45AF-B877-A5F35455609D}" presName="spacing" presStyleCnt="0"/>
      <dgm:spPr/>
    </dgm:pt>
    <dgm:pt modelId="{5BEF7298-88CA-40A6-B42B-79046EC882F7}" type="pres">
      <dgm:prSet presAssocID="{460A6D6B-1226-4963-956A-CA0FB6836D9A}" presName="linNode" presStyleCnt="0"/>
      <dgm:spPr/>
    </dgm:pt>
    <dgm:pt modelId="{AAB5FCFC-D5D3-428D-96A7-B5FA41DC90C2}" type="pres">
      <dgm:prSet presAssocID="{460A6D6B-1226-4963-956A-CA0FB6836D9A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53128B-FA29-4683-A9F4-F0B5B72639CF}" type="pres">
      <dgm:prSet presAssocID="{460A6D6B-1226-4963-956A-CA0FB6836D9A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CD53C-7B23-4E7A-AF8C-B543EE1FA4E3}" type="pres">
      <dgm:prSet presAssocID="{343011B7-1631-4345-B2B2-C6EACDFB2B31}" presName="spacing" presStyleCnt="0"/>
      <dgm:spPr/>
    </dgm:pt>
    <dgm:pt modelId="{EDC74AD3-78B9-4AA7-9BDC-6A3A79ADF045}" type="pres">
      <dgm:prSet presAssocID="{0C706057-F72F-4AE5-9CBE-1F3DC7C36777}" presName="linNode" presStyleCnt="0"/>
      <dgm:spPr/>
    </dgm:pt>
    <dgm:pt modelId="{BD7A7489-D35E-4FA8-AD4E-A6F2E6ABE5B3}" type="pres">
      <dgm:prSet presAssocID="{0C706057-F72F-4AE5-9CBE-1F3DC7C36777}" presName="parentShp" presStyleLbl="node1" presStyleIdx="2" presStyleCnt="3" custLinFactNeighborX="-940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9D4438-145F-4043-B24D-F142B1D05ED7}" type="pres">
      <dgm:prSet presAssocID="{0C706057-F72F-4AE5-9CBE-1F3DC7C36777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2A43B1-6CB0-4A00-AF95-407798FDA179}" type="presOf" srcId="{460A6D6B-1226-4963-956A-CA0FB6836D9A}" destId="{AAB5FCFC-D5D3-428D-96A7-B5FA41DC90C2}" srcOrd="0" destOrd="0" presId="urn:microsoft.com/office/officeart/2005/8/layout/vList6"/>
    <dgm:cxn modelId="{CA628244-D544-4A24-888E-69DD89154627}" srcId="{303A80DC-A986-4FAD-A0DA-5F785934D029}" destId="{0C706057-F72F-4AE5-9CBE-1F3DC7C36777}" srcOrd="2" destOrd="0" parTransId="{0CC58B2C-B86F-4132-AA92-1630D07B6236}" sibTransId="{727F7809-03A0-471D-A242-30FE75DE0ACD}"/>
    <dgm:cxn modelId="{A41C78C9-741B-4C0C-A516-42E1134DBE9E}" srcId="{0C706057-F72F-4AE5-9CBE-1F3DC7C36777}" destId="{D4CDB3C6-2B5B-449E-8153-F381CFAF63C4}" srcOrd="0" destOrd="0" parTransId="{495DD1F4-EC84-4AC4-8587-7D9670D96282}" sibTransId="{E2167F25-809A-4B34-8A42-23D63CBA8F2A}"/>
    <dgm:cxn modelId="{990576CA-A24A-4829-97A0-20B0A9AF525E}" srcId="{303A80DC-A986-4FAD-A0DA-5F785934D029}" destId="{460A6D6B-1226-4963-956A-CA0FB6836D9A}" srcOrd="1" destOrd="0" parTransId="{ECB66CCC-8841-4A89-9435-7BD4E246271D}" sibTransId="{343011B7-1631-4345-B2B2-C6EACDFB2B31}"/>
    <dgm:cxn modelId="{E9EE5897-686A-4FF8-A4D7-D0CFC130C00B}" type="presOf" srcId="{303A80DC-A986-4FAD-A0DA-5F785934D029}" destId="{7E462530-8555-4A6B-854F-A0F544511987}" srcOrd="0" destOrd="0" presId="urn:microsoft.com/office/officeart/2005/8/layout/vList6"/>
    <dgm:cxn modelId="{E64F38E2-24F5-41AA-B4EB-DCF4A2784FEB}" srcId="{303A80DC-A986-4FAD-A0DA-5F785934D029}" destId="{1C659BB7-7882-43EB-8516-86D9DEDAA322}" srcOrd="0" destOrd="0" parTransId="{2643DC24-DDE2-4770-9789-4F5F6A1B29B2}" sibTransId="{972E0070-CF45-45AF-B877-A5F35455609D}"/>
    <dgm:cxn modelId="{5B659E5B-397A-41A5-8063-B76E83F4C9A0}" type="presOf" srcId="{BB6E43F2-BE36-4A64-9C17-38219FC75A06}" destId="{3B2C755D-20EC-4E7D-8DBF-CA5B366CB7B4}" srcOrd="0" destOrd="0" presId="urn:microsoft.com/office/officeart/2005/8/layout/vList6"/>
    <dgm:cxn modelId="{60AB871A-7462-47B5-A674-724CBA615948}" srcId="{1C659BB7-7882-43EB-8516-86D9DEDAA322}" destId="{BB6E43F2-BE36-4A64-9C17-38219FC75A06}" srcOrd="0" destOrd="0" parTransId="{1BEE3D47-F575-4D7A-9860-87C4CAE5F6C2}" sibTransId="{709E67CF-A1D2-4420-B331-62D958F97223}"/>
    <dgm:cxn modelId="{E2C100C7-C99E-4425-9C6B-0B66DE337AD4}" type="presOf" srcId="{32CE0B6A-4205-4484-BFBF-A5870865107A}" destId="{5853128B-FA29-4683-A9F4-F0B5B72639CF}" srcOrd="0" destOrd="0" presId="urn:microsoft.com/office/officeart/2005/8/layout/vList6"/>
    <dgm:cxn modelId="{4151A5A8-6F4A-479D-B9AA-6143E2DA63F9}" type="presOf" srcId="{0C706057-F72F-4AE5-9CBE-1F3DC7C36777}" destId="{BD7A7489-D35E-4FA8-AD4E-A6F2E6ABE5B3}" srcOrd="0" destOrd="0" presId="urn:microsoft.com/office/officeart/2005/8/layout/vList6"/>
    <dgm:cxn modelId="{20E5C00B-2244-44AD-A204-CF41C91F72F8}" srcId="{460A6D6B-1226-4963-956A-CA0FB6836D9A}" destId="{32CE0B6A-4205-4484-BFBF-A5870865107A}" srcOrd="0" destOrd="0" parTransId="{DA9D159E-5B69-4325-98B1-336EB5EF52D7}" sibTransId="{E5553747-9721-4814-903B-AF81F97DDD8C}"/>
    <dgm:cxn modelId="{800BFEBA-58D5-4248-9AD2-93CF0C5BC364}" type="presOf" srcId="{1C659BB7-7882-43EB-8516-86D9DEDAA322}" destId="{3ED7EB65-EE2D-41FF-A01C-40D487EE6163}" srcOrd="0" destOrd="0" presId="urn:microsoft.com/office/officeart/2005/8/layout/vList6"/>
    <dgm:cxn modelId="{35FA46F9-AC54-4B29-822E-44D8EB95C0DB}" type="presOf" srcId="{D4CDB3C6-2B5B-449E-8153-F381CFAF63C4}" destId="{4F9D4438-145F-4043-B24D-F142B1D05ED7}" srcOrd="0" destOrd="0" presId="urn:microsoft.com/office/officeart/2005/8/layout/vList6"/>
    <dgm:cxn modelId="{65F95F6F-A699-44CC-99C6-2DBA4E565EEE}" type="presParOf" srcId="{7E462530-8555-4A6B-854F-A0F544511987}" destId="{9A26AD04-AC49-41AE-A7DD-3F75E0A9FAE1}" srcOrd="0" destOrd="0" presId="urn:microsoft.com/office/officeart/2005/8/layout/vList6"/>
    <dgm:cxn modelId="{8B891F28-91F0-486F-B1B1-43B6BDBF4DE8}" type="presParOf" srcId="{9A26AD04-AC49-41AE-A7DD-3F75E0A9FAE1}" destId="{3ED7EB65-EE2D-41FF-A01C-40D487EE6163}" srcOrd="0" destOrd="0" presId="urn:microsoft.com/office/officeart/2005/8/layout/vList6"/>
    <dgm:cxn modelId="{B8125AEC-66E7-423A-B412-5E194D2C4161}" type="presParOf" srcId="{9A26AD04-AC49-41AE-A7DD-3F75E0A9FAE1}" destId="{3B2C755D-20EC-4E7D-8DBF-CA5B366CB7B4}" srcOrd="1" destOrd="0" presId="urn:microsoft.com/office/officeart/2005/8/layout/vList6"/>
    <dgm:cxn modelId="{239C94C0-A8FA-4A51-92EA-0AA97BD7D2BA}" type="presParOf" srcId="{7E462530-8555-4A6B-854F-A0F544511987}" destId="{F5529A30-5F1C-49F5-BC19-0E17A67B9825}" srcOrd="1" destOrd="0" presId="urn:microsoft.com/office/officeart/2005/8/layout/vList6"/>
    <dgm:cxn modelId="{9D96B902-8BDE-41B7-86E9-5A6E96F7591E}" type="presParOf" srcId="{7E462530-8555-4A6B-854F-A0F544511987}" destId="{5BEF7298-88CA-40A6-B42B-79046EC882F7}" srcOrd="2" destOrd="0" presId="urn:microsoft.com/office/officeart/2005/8/layout/vList6"/>
    <dgm:cxn modelId="{DD774E3A-B0F7-4C2D-9373-5F63F31F3FC5}" type="presParOf" srcId="{5BEF7298-88CA-40A6-B42B-79046EC882F7}" destId="{AAB5FCFC-D5D3-428D-96A7-B5FA41DC90C2}" srcOrd="0" destOrd="0" presId="urn:microsoft.com/office/officeart/2005/8/layout/vList6"/>
    <dgm:cxn modelId="{254E0E52-EBB4-4968-BE2B-CB8358943E4E}" type="presParOf" srcId="{5BEF7298-88CA-40A6-B42B-79046EC882F7}" destId="{5853128B-FA29-4683-A9F4-F0B5B72639CF}" srcOrd="1" destOrd="0" presId="urn:microsoft.com/office/officeart/2005/8/layout/vList6"/>
    <dgm:cxn modelId="{EE110897-E14A-424C-AAA5-D73C317929F7}" type="presParOf" srcId="{7E462530-8555-4A6B-854F-A0F544511987}" destId="{C9DCD53C-7B23-4E7A-AF8C-B543EE1FA4E3}" srcOrd="3" destOrd="0" presId="urn:microsoft.com/office/officeart/2005/8/layout/vList6"/>
    <dgm:cxn modelId="{C375C250-D016-4027-AB43-3B85CD65672B}" type="presParOf" srcId="{7E462530-8555-4A6B-854F-A0F544511987}" destId="{EDC74AD3-78B9-4AA7-9BDC-6A3A79ADF045}" srcOrd="4" destOrd="0" presId="urn:microsoft.com/office/officeart/2005/8/layout/vList6"/>
    <dgm:cxn modelId="{BAD62167-F063-4C4D-B193-FD66497B3787}" type="presParOf" srcId="{EDC74AD3-78B9-4AA7-9BDC-6A3A79ADF045}" destId="{BD7A7489-D35E-4FA8-AD4E-A6F2E6ABE5B3}" srcOrd="0" destOrd="0" presId="urn:microsoft.com/office/officeart/2005/8/layout/vList6"/>
    <dgm:cxn modelId="{32DB6773-41B9-405B-AB73-8C835EFA5D2B}" type="presParOf" srcId="{EDC74AD3-78B9-4AA7-9BDC-6A3A79ADF045}" destId="{4F9D4438-145F-4043-B24D-F142B1D05ED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490EBD-8655-4DCA-84EF-CA1898AE4D8A}">
      <dsp:nvSpPr>
        <dsp:cNvPr id="0" name=""/>
        <dsp:cNvSpPr/>
      </dsp:nvSpPr>
      <dsp:spPr>
        <a:xfrm>
          <a:off x="268905" y="265"/>
          <a:ext cx="2518258" cy="13147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kern="1200" dirty="0" smtClean="0">
              <a:latin typeface="Times New Roman" pitchFamily="18" charset="0"/>
              <a:cs typeface="Times New Roman" pitchFamily="18" charset="0"/>
            </a:rPr>
            <a:t>1. Область визначення</a:t>
          </a:r>
          <a:endParaRPr lang="ru-RU" sz="2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7412" y="38772"/>
        <a:ext cx="2441244" cy="1237725"/>
      </dsp:txXfrm>
    </dsp:sp>
    <dsp:sp modelId="{B55217BB-0FD0-4CFC-BB42-C9788E6D8ABD}">
      <dsp:nvSpPr>
        <dsp:cNvPr id="0" name=""/>
        <dsp:cNvSpPr/>
      </dsp:nvSpPr>
      <dsp:spPr>
        <a:xfrm>
          <a:off x="2963750" y="408809"/>
          <a:ext cx="425412" cy="4976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2963750" y="508339"/>
        <a:ext cx="297788" cy="298591"/>
      </dsp:txXfrm>
    </dsp:sp>
    <dsp:sp modelId="{5D316513-890C-4841-9858-4FE013A01D7F}">
      <dsp:nvSpPr>
        <dsp:cNvPr id="0" name=""/>
        <dsp:cNvSpPr/>
      </dsp:nvSpPr>
      <dsp:spPr>
        <a:xfrm>
          <a:off x="3589828" y="55637"/>
          <a:ext cx="2006660" cy="12039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kern="1200" dirty="0" smtClean="0">
              <a:latin typeface="Times New Roman" pitchFamily="18" charset="0"/>
              <a:cs typeface="Times New Roman" pitchFamily="18" charset="0"/>
            </a:rPr>
            <a:t>2. Парність, періодичність </a:t>
          </a:r>
          <a:endParaRPr lang="ru-RU" sz="2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25092" y="90901"/>
        <a:ext cx="1936132" cy="1133468"/>
      </dsp:txXfrm>
    </dsp:sp>
    <dsp:sp modelId="{E131722D-FA26-4D5C-AFF8-347C6A8BF973}">
      <dsp:nvSpPr>
        <dsp:cNvPr id="0" name=""/>
        <dsp:cNvSpPr/>
      </dsp:nvSpPr>
      <dsp:spPr>
        <a:xfrm>
          <a:off x="5773074" y="408809"/>
          <a:ext cx="425412" cy="4976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5773074" y="508339"/>
        <a:ext cx="297788" cy="298591"/>
      </dsp:txXfrm>
    </dsp:sp>
    <dsp:sp modelId="{0D2DAD6B-0F50-4136-B5AD-9A1A0155E1E7}">
      <dsp:nvSpPr>
        <dsp:cNvPr id="0" name=""/>
        <dsp:cNvSpPr/>
      </dsp:nvSpPr>
      <dsp:spPr>
        <a:xfrm>
          <a:off x="6399152" y="55637"/>
          <a:ext cx="2313819" cy="12039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kern="1200" dirty="0" smtClean="0">
              <a:latin typeface="Times New Roman" pitchFamily="18" charset="0"/>
              <a:cs typeface="Times New Roman" pitchFamily="18" charset="0"/>
            </a:rPr>
            <a:t>3. Точки перетину з осями</a:t>
          </a:r>
          <a:endParaRPr lang="ru-RU" sz="2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434416" y="90901"/>
        <a:ext cx="2243291" cy="1133468"/>
      </dsp:txXfrm>
    </dsp:sp>
    <dsp:sp modelId="{FCD05A6B-0786-4C11-8B24-0353CE336AB7}">
      <dsp:nvSpPr>
        <dsp:cNvPr id="0" name=""/>
        <dsp:cNvSpPr/>
      </dsp:nvSpPr>
      <dsp:spPr>
        <a:xfrm rot="5504078">
          <a:off x="7297745" y="1426955"/>
          <a:ext cx="454967" cy="4976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-5400000">
        <a:off x="7377999" y="1448328"/>
        <a:ext cx="298591" cy="318477"/>
      </dsp:txXfrm>
    </dsp:sp>
    <dsp:sp modelId="{B69FB9A2-6A04-47A7-95F0-56A147D5B2E8}">
      <dsp:nvSpPr>
        <dsp:cNvPr id="0" name=""/>
        <dsp:cNvSpPr/>
      </dsp:nvSpPr>
      <dsp:spPr>
        <a:xfrm>
          <a:off x="6274258" y="2117669"/>
          <a:ext cx="2438714" cy="12039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kern="1200" dirty="0" smtClean="0">
              <a:latin typeface="Times New Roman" pitchFamily="18" charset="0"/>
              <a:cs typeface="Times New Roman" pitchFamily="18" charset="0"/>
            </a:rPr>
            <a:t>4. Монотонність, екстремуми </a:t>
          </a:r>
          <a:endParaRPr lang="ru-RU" sz="2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309522" y="2152933"/>
        <a:ext cx="2368186" cy="1133468"/>
      </dsp:txXfrm>
    </dsp:sp>
    <dsp:sp modelId="{30FB09F7-050E-47BE-B7DF-21A43FF4B565}">
      <dsp:nvSpPr>
        <dsp:cNvPr id="0" name=""/>
        <dsp:cNvSpPr/>
      </dsp:nvSpPr>
      <dsp:spPr>
        <a:xfrm rot="10800000">
          <a:off x="5672260" y="2470841"/>
          <a:ext cx="425412" cy="4976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10800000">
        <a:off x="5799884" y="2570371"/>
        <a:ext cx="297788" cy="298591"/>
      </dsp:txXfrm>
    </dsp:sp>
    <dsp:sp modelId="{24206698-B8B2-44E1-8C06-5B3ACC97BA86}">
      <dsp:nvSpPr>
        <dsp:cNvPr id="0" name=""/>
        <dsp:cNvSpPr/>
      </dsp:nvSpPr>
      <dsp:spPr>
        <a:xfrm>
          <a:off x="3464933" y="2117669"/>
          <a:ext cx="2006660" cy="12039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kern="1200" dirty="0" smtClean="0">
              <a:latin typeface="Times New Roman" pitchFamily="18" charset="0"/>
              <a:cs typeface="Times New Roman" pitchFamily="18" charset="0"/>
            </a:rPr>
            <a:t>5. Опуклість і точки перегину</a:t>
          </a:r>
          <a:endParaRPr lang="ru-RU" sz="2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00197" y="2152933"/>
        <a:ext cx="1936132" cy="1133468"/>
      </dsp:txXfrm>
    </dsp:sp>
    <dsp:sp modelId="{8F3C804F-B5C6-463B-8FCE-5374D35788E1}">
      <dsp:nvSpPr>
        <dsp:cNvPr id="0" name=""/>
        <dsp:cNvSpPr/>
      </dsp:nvSpPr>
      <dsp:spPr>
        <a:xfrm rot="10800000">
          <a:off x="2862935" y="2470841"/>
          <a:ext cx="425412" cy="4976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10800000">
        <a:off x="2990559" y="2570371"/>
        <a:ext cx="297788" cy="298591"/>
      </dsp:txXfrm>
    </dsp:sp>
    <dsp:sp modelId="{AC8CD18B-8B77-4ECB-A61C-145AC006D7D2}">
      <dsp:nvSpPr>
        <dsp:cNvPr id="0" name=""/>
        <dsp:cNvSpPr/>
      </dsp:nvSpPr>
      <dsp:spPr>
        <a:xfrm>
          <a:off x="144011" y="2117669"/>
          <a:ext cx="2518258" cy="12039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kern="1200" dirty="0" smtClean="0">
              <a:latin typeface="Times New Roman" pitchFamily="18" charset="0"/>
              <a:cs typeface="Times New Roman" pitchFamily="18" charset="0"/>
            </a:rPr>
            <a:t>6. Асимптоти функції</a:t>
          </a:r>
          <a:endParaRPr lang="ru-RU" sz="2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79275" y="2152933"/>
        <a:ext cx="2447730" cy="1133468"/>
      </dsp:txXfrm>
    </dsp:sp>
    <dsp:sp modelId="{CC6C2191-7076-4EE9-9D29-58058745F08A}">
      <dsp:nvSpPr>
        <dsp:cNvPr id="0" name=""/>
        <dsp:cNvSpPr/>
      </dsp:nvSpPr>
      <dsp:spPr>
        <a:xfrm rot="5400000">
          <a:off x="4292239" y="3484624"/>
          <a:ext cx="698144" cy="4976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4366887" y="3509507"/>
        <a:ext cx="548849" cy="298591"/>
      </dsp:txXfrm>
    </dsp:sp>
    <dsp:sp modelId="{A8178793-BC29-4F74-82F4-22439A4B09C5}">
      <dsp:nvSpPr>
        <dsp:cNvPr id="0" name=""/>
        <dsp:cNvSpPr/>
      </dsp:nvSpPr>
      <dsp:spPr>
        <a:xfrm>
          <a:off x="3487629" y="4104452"/>
          <a:ext cx="2251332" cy="12039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kern="1200" dirty="0" smtClean="0">
              <a:latin typeface="Times New Roman" pitchFamily="18" charset="0"/>
              <a:cs typeface="Times New Roman" pitchFamily="18" charset="0"/>
            </a:rPr>
            <a:t>7. Графік функції</a:t>
          </a:r>
          <a:endParaRPr lang="ru-RU" sz="2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22893" y="4139716"/>
        <a:ext cx="2180804" cy="11334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2C755D-20EC-4E7D-8DBF-CA5B366CB7B4}">
      <dsp:nvSpPr>
        <dsp:cNvPr id="0" name=""/>
        <dsp:cNvSpPr/>
      </dsp:nvSpPr>
      <dsp:spPr>
        <a:xfrm>
          <a:off x="2276563" y="1011"/>
          <a:ext cx="3406516" cy="877286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900" kern="1200" dirty="0" smtClean="0">
              <a:latin typeface="Times New Roman" pitchFamily="18" charset="0"/>
              <a:cs typeface="Times New Roman" pitchFamily="18" charset="0"/>
            </a:rPr>
            <a:t>Функція зростає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76563" y="110672"/>
        <a:ext cx="3077534" cy="657964"/>
      </dsp:txXfrm>
    </dsp:sp>
    <dsp:sp modelId="{3ED7EB65-EE2D-41FF-A01C-40D487EE6163}">
      <dsp:nvSpPr>
        <dsp:cNvPr id="0" name=""/>
        <dsp:cNvSpPr/>
      </dsp:nvSpPr>
      <dsp:spPr>
        <a:xfrm>
          <a:off x="5552" y="103586"/>
          <a:ext cx="2271010" cy="672136"/>
        </a:xfrm>
        <a:prstGeom prst="round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400" kern="1200" dirty="0"/>
        </a:p>
      </dsp:txBody>
      <dsp:txXfrm>
        <a:off x="38363" y="136397"/>
        <a:ext cx="2205388" cy="606514"/>
      </dsp:txXfrm>
    </dsp:sp>
    <dsp:sp modelId="{5853128B-FA29-4683-A9F4-F0B5B72639CF}">
      <dsp:nvSpPr>
        <dsp:cNvPr id="0" name=""/>
        <dsp:cNvSpPr/>
      </dsp:nvSpPr>
      <dsp:spPr>
        <a:xfrm>
          <a:off x="2275452" y="945512"/>
          <a:ext cx="3413179" cy="672136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900" kern="1200" dirty="0" smtClean="0">
              <a:latin typeface="Times New Roman" pitchFamily="18" charset="0"/>
              <a:cs typeface="Times New Roman" pitchFamily="18" charset="0"/>
            </a:rPr>
            <a:t>Функція спадає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75452" y="1029529"/>
        <a:ext cx="3161128" cy="504102"/>
      </dsp:txXfrm>
    </dsp:sp>
    <dsp:sp modelId="{AAB5FCFC-D5D3-428D-96A7-B5FA41DC90C2}">
      <dsp:nvSpPr>
        <dsp:cNvPr id="0" name=""/>
        <dsp:cNvSpPr/>
      </dsp:nvSpPr>
      <dsp:spPr>
        <a:xfrm>
          <a:off x="0" y="945512"/>
          <a:ext cx="2275452" cy="672136"/>
        </a:xfrm>
        <a:prstGeom prst="roundRect">
          <a:avLst/>
        </a:prstGeom>
        <a:gradFill rotWithShape="0">
          <a:gsLst>
            <a:gs pos="0">
              <a:schemeClr val="accent3">
                <a:shade val="80000"/>
                <a:hueOff val="72970"/>
                <a:satOff val="-477"/>
                <a:lumOff val="8185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72970"/>
                <a:satOff val="-477"/>
                <a:lumOff val="8185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72970"/>
                <a:satOff val="-477"/>
                <a:lumOff val="818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400" kern="1200" dirty="0"/>
        </a:p>
      </dsp:txBody>
      <dsp:txXfrm>
        <a:off x="32811" y="978323"/>
        <a:ext cx="2209830" cy="606514"/>
      </dsp:txXfrm>
    </dsp:sp>
    <dsp:sp modelId="{4F9D4438-145F-4043-B24D-F142B1D05ED7}">
      <dsp:nvSpPr>
        <dsp:cNvPr id="0" name=""/>
        <dsp:cNvSpPr/>
      </dsp:nvSpPr>
      <dsp:spPr>
        <a:xfrm>
          <a:off x="2254639" y="1684862"/>
          <a:ext cx="3409846" cy="809877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900" kern="1200" dirty="0" smtClean="0">
              <a:latin typeface="Times New Roman" pitchFamily="18" charset="0"/>
              <a:cs typeface="Times New Roman" pitchFamily="18" charset="0"/>
            </a:rPr>
            <a:t>Точка максимуму 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54639" y="1786097"/>
        <a:ext cx="3106142" cy="607407"/>
      </dsp:txXfrm>
    </dsp:sp>
    <dsp:sp modelId="{BD7A7489-D35E-4FA8-AD4E-A6F2E6ABE5B3}">
      <dsp:nvSpPr>
        <dsp:cNvPr id="0" name=""/>
        <dsp:cNvSpPr/>
      </dsp:nvSpPr>
      <dsp:spPr>
        <a:xfrm>
          <a:off x="0" y="1753733"/>
          <a:ext cx="2273230" cy="672136"/>
        </a:xfrm>
        <a:prstGeom prst="roundRect">
          <a:avLst/>
        </a:prstGeom>
        <a:gradFill rotWithShape="0">
          <a:gsLst>
            <a:gs pos="0">
              <a:schemeClr val="accent3">
                <a:shade val="80000"/>
                <a:hueOff val="145939"/>
                <a:satOff val="-954"/>
                <a:lumOff val="16369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145939"/>
                <a:satOff val="-954"/>
                <a:lumOff val="16369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145939"/>
                <a:satOff val="-954"/>
                <a:lumOff val="1636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400" b="1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32811" y="1786544"/>
        <a:ext cx="2207608" cy="606514"/>
      </dsp:txXfrm>
    </dsp:sp>
    <dsp:sp modelId="{743A2D37-7BED-4B0E-B63B-419951610728}">
      <dsp:nvSpPr>
        <dsp:cNvPr id="0" name=""/>
        <dsp:cNvSpPr/>
      </dsp:nvSpPr>
      <dsp:spPr>
        <a:xfrm>
          <a:off x="2275452" y="2561954"/>
          <a:ext cx="3413179" cy="672136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900" kern="1200" dirty="0" smtClean="0">
              <a:latin typeface="Times New Roman" pitchFamily="18" charset="0"/>
              <a:cs typeface="Times New Roman" pitchFamily="18" charset="0"/>
            </a:rPr>
            <a:t>Максимум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75452" y="2645971"/>
        <a:ext cx="3161128" cy="504102"/>
      </dsp:txXfrm>
    </dsp:sp>
    <dsp:sp modelId="{29FA4DCA-F98D-452C-BBF2-BF30C8A0D24E}">
      <dsp:nvSpPr>
        <dsp:cNvPr id="0" name=""/>
        <dsp:cNvSpPr/>
      </dsp:nvSpPr>
      <dsp:spPr>
        <a:xfrm>
          <a:off x="0" y="2561954"/>
          <a:ext cx="2275452" cy="672136"/>
        </a:xfrm>
        <a:prstGeom prst="roundRect">
          <a:avLst/>
        </a:prstGeom>
        <a:gradFill rotWithShape="0">
          <a:gsLst>
            <a:gs pos="0">
              <a:schemeClr val="accent3">
                <a:shade val="80000"/>
                <a:hueOff val="218909"/>
                <a:satOff val="-1431"/>
                <a:lumOff val="24554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218909"/>
                <a:satOff val="-1431"/>
                <a:lumOff val="24554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218909"/>
                <a:satOff val="-1431"/>
                <a:lumOff val="2455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400" kern="1200" dirty="0"/>
        </a:p>
      </dsp:txBody>
      <dsp:txXfrm>
        <a:off x="32811" y="2594765"/>
        <a:ext cx="2209830" cy="60651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2C755D-20EC-4E7D-8DBF-CA5B366CB7B4}">
      <dsp:nvSpPr>
        <dsp:cNvPr id="0" name=""/>
        <dsp:cNvSpPr/>
      </dsp:nvSpPr>
      <dsp:spPr>
        <a:xfrm>
          <a:off x="2323138" y="3147"/>
          <a:ext cx="3480454" cy="12211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t" anchorCtr="0">
          <a:noAutofit/>
        </a:bodyPr>
        <a:lstStyle/>
        <a:p>
          <a:pPr marL="228600" lvl="1" indent="-228600" algn="ctr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500" kern="1200" dirty="0" smtClean="0">
              <a:latin typeface="Times New Roman" pitchFamily="18" charset="0"/>
              <a:cs typeface="Times New Roman" pitchFamily="18" charset="0"/>
            </a:rPr>
            <a:t>Функція опукла вгору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3138" y="155788"/>
        <a:ext cx="3022530" cy="915849"/>
      </dsp:txXfrm>
    </dsp:sp>
    <dsp:sp modelId="{3ED7EB65-EE2D-41FF-A01C-40D487EE6163}">
      <dsp:nvSpPr>
        <dsp:cNvPr id="0" name=""/>
        <dsp:cNvSpPr/>
      </dsp:nvSpPr>
      <dsp:spPr>
        <a:xfrm>
          <a:off x="2835" y="145925"/>
          <a:ext cx="2320303" cy="935575"/>
        </a:xfrm>
        <a:prstGeom prst="round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9070" tIns="89535" rIns="179070" bIns="8953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700" kern="1200" dirty="0"/>
        </a:p>
      </dsp:txBody>
      <dsp:txXfrm>
        <a:off x="48506" y="191596"/>
        <a:ext cx="2228961" cy="844233"/>
      </dsp:txXfrm>
    </dsp:sp>
    <dsp:sp modelId="{5853128B-FA29-4683-A9F4-F0B5B72639CF}">
      <dsp:nvSpPr>
        <dsp:cNvPr id="0" name=""/>
        <dsp:cNvSpPr/>
      </dsp:nvSpPr>
      <dsp:spPr>
        <a:xfrm>
          <a:off x="2322571" y="1317836"/>
          <a:ext cx="3483856" cy="935575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500" kern="1200" dirty="0" smtClean="0">
              <a:latin typeface="Times New Roman" pitchFamily="18" charset="0"/>
              <a:cs typeface="Times New Roman" pitchFamily="18" charset="0"/>
            </a:rPr>
            <a:t>Функція опукла вниз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2571" y="1434783"/>
        <a:ext cx="3133015" cy="701681"/>
      </dsp:txXfrm>
    </dsp:sp>
    <dsp:sp modelId="{AAB5FCFC-D5D3-428D-96A7-B5FA41DC90C2}">
      <dsp:nvSpPr>
        <dsp:cNvPr id="0" name=""/>
        <dsp:cNvSpPr/>
      </dsp:nvSpPr>
      <dsp:spPr>
        <a:xfrm>
          <a:off x="0" y="1317836"/>
          <a:ext cx="2322571" cy="935575"/>
        </a:xfrm>
        <a:prstGeom prst="roundRect">
          <a:avLst/>
        </a:prstGeom>
        <a:gradFill rotWithShape="0">
          <a:gsLst>
            <a:gs pos="0">
              <a:schemeClr val="accent3">
                <a:shade val="80000"/>
                <a:hueOff val="109454"/>
                <a:satOff val="-716"/>
                <a:lumOff val="12277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109454"/>
                <a:satOff val="-716"/>
                <a:lumOff val="12277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109454"/>
                <a:satOff val="-716"/>
                <a:lumOff val="1227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9070" tIns="89535" rIns="179070" bIns="8953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700" kern="1200" dirty="0"/>
        </a:p>
      </dsp:txBody>
      <dsp:txXfrm>
        <a:off x="45671" y="1363507"/>
        <a:ext cx="2231229" cy="844233"/>
      </dsp:txXfrm>
    </dsp:sp>
    <dsp:sp modelId="{4F9D4438-145F-4043-B24D-F142B1D05ED7}">
      <dsp:nvSpPr>
        <dsp:cNvPr id="0" name=""/>
        <dsp:cNvSpPr/>
      </dsp:nvSpPr>
      <dsp:spPr>
        <a:xfrm>
          <a:off x="2301327" y="2346968"/>
          <a:ext cx="3480454" cy="1127302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500" kern="1200" dirty="0" smtClean="0">
              <a:latin typeface="Times New Roman" pitchFamily="18" charset="0"/>
              <a:cs typeface="Times New Roman" pitchFamily="18" charset="0"/>
            </a:rPr>
            <a:t>Точки перегину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01327" y="2487881"/>
        <a:ext cx="3057716" cy="845476"/>
      </dsp:txXfrm>
    </dsp:sp>
    <dsp:sp modelId="{BD7A7489-D35E-4FA8-AD4E-A6F2E6ABE5B3}">
      <dsp:nvSpPr>
        <dsp:cNvPr id="0" name=""/>
        <dsp:cNvSpPr/>
      </dsp:nvSpPr>
      <dsp:spPr>
        <a:xfrm>
          <a:off x="0" y="2442832"/>
          <a:ext cx="2320303" cy="935575"/>
        </a:xfrm>
        <a:prstGeom prst="roundRect">
          <a:avLst/>
        </a:prstGeom>
        <a:gradFill rotWithShape="0">
          <a:gsLst>
            <a:gs pos="0">
              <a:schemeClr val="accent3">
                <a:shade val="80000"/>
                <a:hueOff val="218909"/>
                <a:satOff val="-1431"/>
                <a:lumOff val="24554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218909"/>
                <a:satOff val="-1431"/>
                <a:lumOff val="24554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218909"/>
                <a:satOff val="-1431"/>
                <a:lumOff val="2455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9070" tIns="89535" rIns="179070" bIns="8953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700" b="1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45671" y="2488503"/>
        <a:ext cx="2228961" cy="84423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DE6370-B664-4DCA-9CE4-357F08CA5A10}">
      <dsp:nvSpPr>
        <dsp:cNvPr id="0" name=""/>
        <dsp:cNvSpPr/>
      </dsp:nvSpPr>
      <dsp:spPr>
        <a:xfrm>
          <a:off x="2294321" y="-19934"/>
          <a:ext cx="2036093" cy="1027109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Advanced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Grapher</a:t>
          </a:r>
          <a:r>
            <a:rPr lang="ru-RU" sz="2400" b="1" kern="1200" dirty="0" smtClean="0"/>
            <a:t> </a:t>
          </a:r>
          <a:endParaRPr lang="ru-RU" sz="1900" kern="1200" dirty="0"/>
        </a:p>
      </dsp:txBody>
      <dsp:txXfrm>
        <a:off x="2344460" y="30205"/>
        <a:ext cx="1935815" cy="926831"/>
      </dsp:txXfrm>
    </dsp:sp>
    <dsp:sp modelId="{039136C5-023C-4CD5-863D-AC9015889DD2}">
      <dsp:nvSpPr>
        <dsp:cNvPr id="0" name=""/>
        <dsp:cNvSpPr/>
      </dsp:nvSpPr>
      <dsp:spPr>
        <a:xfrm>
          <a:off x="1616069" y="493620"/>
          <a:ext cx="3392597" cy="3392597"/>
        </a:xfrm>
        <a:custGeom>
          <a:avLst/>
          <a:gdLst/>
          <a:ahLst/>
          <a:cxnLst/>
          <a:rect l="0" t="0" r="0" b="0"/>
          <a:pathLst>
            <a:path>
              <a:moveTo>
                <a:pt x="2722598" y="345692"/>
              </a:moveTo>
              <a:arcTo wR="1696298" hR="1696298" stAng="18433830" swAng="2087840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B48228-8B01-4B44-99D7-FFD4963552C6}">
      <dsp:nvSpPr>
        <dsp:cNvPr id="0" name=""/>
        <dsp:cNvSpPr/>
      </dsp:nvSpPr>
      <dsp:spPr>
        <a:xfrm>
          <a:off x="4218582" y="1676364"/>
          <a:ext cx="1580167" cy="1027109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Grafikus</a:t>
          </a:r>
          <a:endParaRPr lang="ru-RU" sz="2400" b="1" kern="1200" dirty="0"/>
        </a:p>
      </dsp:txBody>
      <dsp:txXfrm>
        <a:off x="4268721" y="1726503"/>
        <a:ext cx="1479889" cy="926831"/>
      </dsp:txXfrm>
    </dsp:sp>
    <dsp:sp modelId="{34B9911A-30B4-4FF4-81DB-A9B8FE6B3EEE}">
      <dsp:nvSpPr>
        <dsp:cNvPr id="0" name=""/>
        <dsp:cNvSpPr/>
      </dsp:nvSpPr>
      <dsp:spPr>
        <a:xfrm>
          <a:off x="1616069" y="493620"/>
          <a:ext cx="3392597" cy="3392597"/>
        </a:xfrm>
        <a:custGeom>
          <a:avLst/>
          <a:gdLst/>
          <a:ahLst/>
          <a:cxnLst/>
          <a:rect l="0" t="0" r="0" b="0"/>
          <a:pathLst>
            <a:path>
              <a:moveTo>
                <a:pt x="3309736" y="2219985"/>
              </a:moveTo>
              <a:arcTo wR="1696298" hR="1696298" stAng="1078939" swAng="2150656"/>
            </a:path>
          </a:pathLst>
        </a:custGeom>
        <a:noFill/>
        <a:ln w="9525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929365-46A3-439D-A197-CACEC883CD3B}">
      <dsp:nvSpPr>
        <dsp:cNvPr id="0" name=""/>
        <dsp:cNvSpPr/>
      </dsp:nvSpPr>
      <dsp:spPr>
        <a:xfrm>
          <a:off x="2319769" y="3328461"/>
          <a:ext cx="1985196" cy="1115512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/>
            <a:t>DESMOS</a:t>
          </a:r>
          <a:r>
            <a:rPr lang="uk-UA" sz="2100" b="1" kern="1200" dirty="0" smtClean="0"/>
            <a:t>.</a:t>
          </a:r>
          <a:r>
            <a:rPr lang="ru-RU" sz="2100" b="1" kern="1200" dirty="0" smtClean="0"/>
            <a:t>COM</a:t>
          </a:r>
          <a:r>
            <a:rPr lang="uk-UA" sz="2100" b="1" kern="1200" dirty="0" smtClean="0"/>
            <a:t>/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/>
            <a:t>CALCULATOR</a:t>
          </a:r>
        </a:p>
      </dsp:txBody>
      <dsp:txXfrm>
        <a:off x="2374224" y="3382916"/>
        <a:ext cx="1876286" cy="1006602"/>
      </dsp:txXfrm>
    </dsp:sp>
    <dsp:sp modelId="{8347D574-543E-487A-989E-443321BD1C01}">
      <dsp:nvSpPr>
        <dsp:cNvPr id="0" name=""/>
        <dsp:cNvSpPr/>
      </dsp:nvSpPr>
      <dsp:spPr>
        <a:xfrm>
          <a:off x="1616069" y="493620"/>
          <a:ext cx="3392597" cy="3392597"/>
        </a:xfrm>
        <a:custGeom>
          <a:avLst/>
          <a:gdLst/>
          <a:ahLst/>
          <a:cxnLst/>
          <a:rect l="0" t="0" r="0" b="0"/>
          <a:pathLst>
            <a:path>
              <a:moveTo>
                <a:pt x="695090" y="3065609"/>
              </a:moveTo>
              <a:arcTo wR="1696298" hR="1696298" stAng="7570405" swAng="2150656"/>
            </a:path>
          </a:pathLst>
        </a:custGeom>
        <a:noFill/>
        <a:ln w="9525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4721A-A599-4208-931C-7B93196E7E9B}">
      <dsp:nvSpPr>
        <dsp:cNvPr id="0" name=""/>
        <dsp:cNvSpPr/>
      </dsp:nvSpPr>
      <dsp:spPr>
        <a:xfrm>
          <a:off x="825985" y="1676364"/>
          <a:ext cx="1580167" cy="1027109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Winplot</a:t>
          </a:r>
          <a:endParaRPr lang="ru-RU" sz="2400" b="1" kern="1200" dirty="0" smtClean="0"/>
        </a:p>
      </dsp:txBody>
      <dsp:txXfrm>
        <a:off x="876124" y="1726503"/>
        <a:ext cx="1479889" cy="926831"/>
      </dsp:txXfrm>
    </dsp:sp>
    <dsp:sp modelId="{3E44D645-0C2C-4544-AE9C-5739D26AF14D}">
      <dsp:nvSpPr>
        <dsp:cNvPr id="0" name=""/>
        <dsp:cNvSpPr/>
      </dsp:nvSpPr>
      <dsp:spPr>
        <a:xfrm>
          <a:off x="1616069" y="493620"/>
          <a:ext cx="3392597" cy="3392597"/>
        </a:xfrm>
        <a:custGeom>
          <a:avLst/>
          <a:gdLst/>
          <a:ahLst/>
          <a:cxnLst/>
          <a:rect l="0" t="0" r="0" b="0"/>
          <a:pathLst>
            <a:path>
              <a:moveTo>
                <a:pt x="82768" y="1172897"/>
              </a:moveTo>
              <a:arcTo wR="1696298" hR="1696298" stAng="11878330" swAng="2087840"/>
            </a:path>
          </a:pathLst>
        </a:custGeom>
        <a:noFill/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2C755D-20EC-4E7D-8DBF-CA5B366CB7B4}">
      <dsp:nvSpPr>
        <dsp:cNvPr id="0" name=""/>
        <dsp:cNvSpPr/>
      </dsp:nvSpPr>
      <dsp:spPr>
        <a:xfrm>
          <a:off x="2438400" y="0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3655" tIns="33655" rIns="33655" bIns="33655" numCol="1" spcCol="1270" anchor="t" anchorCtr="0">
          <a:noAutofit/>
        </a:bodyPr>
        <a:lstStyle/>
        <a:p>
          <a:pPr marL="285750" lvl="1" indent="-285750" algn="l" defTabSz="2355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300" kern="1200" dirty="0"/>
        </a:p>
      </dsp:txBody>
      <dsp:txXfrm>
        <a:off x="2438400" y="158750"/>
        <a:ext cx="3181350" cy="952499"/>
      </dsp:txXfrm>
    </dsp:sp>
    <dsp:sp modelId="{3ED7EB65-EE2D-41FF-A01C-40D487EE6163}">
      <dsp:nvSpPr>
        <dsp:cNvPr id="0" name=""/>
        <dsp:cNvSpPr/>
      </dsp:nvSpPr>
      <dsp:spPr>
        <a:xfrm>
          <a:off x="0" y="0"/>
          <a:ext cx="2438400" cy="1269999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/>
            <a:t>Равлик Паскаля</a:t>
          </a:r>
          <a:endParaRPr lang="ru-RU" sz="3600" kern="1200" dirty="0"/>
        </a:p>
      </dsp:txBody>
      <dsp:txXfrm>
        <a:off x="61996" y="61996"/>
        <a:ext cx="2314408" cy="1146007"/>
      </dsp:txXfrm>
    </dsp:sp>
    <dsp:sp modelId="{5853128B-FA29-4683-A9F4-F0B5B72639CF}">
      <dsp:nvSpPr>
        <dsp:cNvPr id="0" name=""/>
        <dsp:cNvSpPr/>
      </dsp:nvSpPr>
      <dsp:spPr>
        <a:xfrm>
          <a:off x="2438400" y="1397000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3655" tIns="33655" rIns="33655" bIns="33655" numCol="1" spcCol="1270" anchor="t" anchorCtr="0">
          <a:noAutofit/>
        </a:bodyPr>
        <a:lstStyle/>
        <a:p>
          <a:pPr marL="285750" lvl="1" indent="-285750" algn="l" defTabSz="2355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300" kern="1200" dirty="0"/>
        </a:p>
      </dsp:txBody>
      <dsp:txXfrm>
        <a:off x="2438400" y="1555750"/>
        <a:ext cx="3181350" cy="952499"/>
      </dsp:txXfrm>
    </dsp:sp>
    <dsp:sp modelId="{AAB5FCFC-D5D3-428D-96A7-B5FA41DC90C2}">
      <dsp:nvSpPr>
        <dsp:cNvPr id="0" name=""/>
        <dsp:cNvSpPr/>
      </dsp:nvSpPr>
      <dsp:spPr>
        <a:xfrm>
          <a:off x="0" y="1397000"/>
          <a:ext cx="2438400" cy="1269999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17936"/>
                <a:satOff val="-2012"/>
                <a:lumOff val="1284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-17936"/>
                <a:satOff val="-2012"/>
                <a:lumOff val="1284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-17936"/>
                <a:satOff val="-2012"/>
                <a:lumOff val="1284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smtClean="0">
              <a:solidFill>
                <a:schemeClr val="bg1"/>
              </a:solidFill>
            </a:rPr>
            <a:t>Жезл</a:t>
          </a:r>
          <a:endParaRPr lang="ru-RU" sz="3600" kern="1200" dirty="0">
            <a:solidFill>
              <a:schemeClr val="bg1"/>
            </a:solidFill>
          </a:endParaRPr>
        </a:p>
      </dsp:txBody>
      <dsp:txXfrm>
        <a:off x="61996" y="1458996"/>
        <a:ext cx="2314408" cy="1146007"/>
      </dsp:txXfrm>
    </dsp:sp>
    <dsp:sp modelId="{4F9D4438-145F-4043-B24D-F142B1D05ED7}">
      <dsp:nvSpPr>
        <dsp:cNvPr id="0" name=""/>
        <dsp:cNvSpPr/>
      </dsp:nvSpPr>
      <dsp:spPr>
        <a:xfrm>
          <a:off x="2438400" y="2793999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t" anchorCtr="0">
          <a:noAutofit/>
        </a:bodyPr>
        <a:lstStyle/>
        <a:p>
          <a:pPr marL="285750" lvl="1" indent="-285750" algn="l" defTabSz="2755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6200" kern="1200" dirty="0"/>
        </a:p>
      </dsp:txBody>
      <dsp:txXfrm>
        <a:off x="2438400" y="2952749"/>
        <a:ext cx="3181350" cy="952499"/>
      </dsp:txXfrm>
    </dsp:sp>
    <dsp:sp modelId="{BD7A7489-D35E-4FA8-AD4E-A6F2E6ABE5B3}">
      <dsp:nvSpPr>
        <dsp:cNvPr id="0" name=""/>
        <dsp:cNvSpPr/>
      </dsp:nvSpPr>
      <dsp:spPr>
        <a:xfrm>
          <a:off x="0" y="2793999"/>
          <a:ext cx="2438400" cy="1269999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35872"/>
                <a:satOff val="-4024"/>
                <a:lumOff val="2568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-35872"/>
                <a:satOff val="-4024"/>
                <a:lumOff val="2568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-35872"/>
                <a:satOff val="-4024"/>
                <a:lumOff val="2568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dirty="0" smtClean="0">
              <a:solidFill>
                <a:schemeClr val="accent2">
                  <a:lumMod val="50000"/>
                </a:schemeClr>
              </a:solidFill>
            </a:rPr>
            <a:t>Конхоїда </a:t>
          </a:r>
          <a:r>
            <a:rPr lang="uk-UA" sz="3600" b="1" kern="1200" dirty="0" err="1" smtClean="0">
              <a:solidFill>
                <a:schemeClr val="accent2">
                  <a:lumMod val="50000"/>
                </a:schemeClr>
              </a:solidFill>
            </a:rPr>
            <a:t>Нікомеда</a:t>
          </a:r>
          <a:endParaRPr lang="ru-RU" sz="36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61996" y="2855995"/>
        <a:ext cx="2314408" cy="114600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2C755D-20EC-4E7D-8DBF-CA5B366CB7B4}">
      <dsp:nvSpPr>
        <dsp:cNvPr id="0" name=""/>
        <dsp:cNvSpPr/>
      </dsp:nvSpPr>
      <dsp:spPr>
        <a:xfrm>
          <a:off x="2438400" y="0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3655" tIns="33655" rIns="33655" bIns="33655" numCol="1" spcCol="1270" anchor="t" anchorCtr="0">
          <a:noAutofit/>
        </a:bodyPr>
        <a:lstStyle/>
        <a:p>
          <a:pPr marL="285750" lvl="1" indent="-285750" algn="l" defTabSz="2355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300" kern="1200" dirty="0"/>
        </a:p>
      </dsp:txBody>
      <dsp:txXfrm>
        <a:off x="2438400" y="158750"/>
        <a:ext cx="3181350" cy="952499"/>
      </dsp:txXfrm>
    </dsp:sp>
    <dsp:sp modelId="{3ED7EB65-EE2D-41FF-A01C-40D487EE6163}">
      <dsp:nvSpPr>
        <dsp:cNvPr id="0" name=""/>
        <dsp:cNvSpPr/>
      </dsp:nvSpPr>
      <dsp:spPr>
        <a:xfrm>
          <a:off x="0" y="0"/>
          <a:ext cx="2438400" cy="1269999"/>
        </a:xfrm>
        <a:prstGeom prst="round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/>
            <a:t>Затухаючі коливання</a:t>
          </a:r>
          <a:endParaRPr lang="ru-RU" sz="3200" kern="1200" dirty="0"/>
        </a:p>
      </dsp:txBody>
      <dsp:txXfrm>
        <a:off x="61996" y="61996"/>
        <a:ext cx="2314408" cy="1146007"/>
      </dsp:txXfrm>
    </dsp:sp>
    <dsp:sp modelId="{5853128B-FA29-4683-A9F4-F0B5B72639CF}">
      <dsp:nvSpPr>
        <dsp:cNvPr id="0" name=""/>
        <dsp:cNvSpPr/>
      </dsp:nvSpPr>
      <dsp:spPr>
        <a:xfrm>
          <a:off x="2438400" y="1397000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3655" tIns="33655" rIns="33655" bIns="33655" numCol="1" spcCol="1270" anchor="t" anchorCtr="0">
          <a:noAutofit/>
        </a:bodyPr>
        <a:lstStyle/>
        <a:p>
          <a:pPr marL="285750" lvl="1" indent="-285750" algn="l" defTabSz="2355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300" kern="1200" dirty="0"/>
        </a:p>
      </dsp:txBody>
      <dsp:txXfrm>
        <a:off x="2438400" y="1555750"/>
        <a:ext cx="3181350" cy="952499"/>
      </dsp:txXfrm>
    </dsp:sp>
    <dsp:sp modelId="{AAB5FCFC-D5D3-428D-96A7-B5FA41DC90C2}">
      <dsp:nvSpPr>
        <dsp:cNvPr id="0" name=""/>
        <dsp:cNvSpPr/>
      </dsp:nvSpPr>
      <dsp:spPr>
        <a:xfrm>
          <a:off x="0" y="1397000"/>
          <a:ext cx="2438400" cy="1269999"/>
        </a:xfrm>
        <a:prstGeom prst="roundRect">
          <a:avLst/>
        </a:prstGeom>
        <a:gradFill rotWithShape="0">
          <a:gsLst>
            <a:gs pos="0">
              <a:schemeClr val="accent3">
                <a:shade val="80000"/>
                <a:hueOff val="109454"/>
                <a:satOff val="-716"/>
                <a:lumOff val="12277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109454"/>
                <a:satOff val="-716"/>
                <a:lumOff val="12277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109454"/>
                <a:satOff val="-716"/>
                <a:lumOff val="1227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/>
            <a:t>«Вітряк»</a:t>
          </a:r>
          <a:endParaRPr lang="ru-RU" sz="3200" kern="1200" dirty="0"/>
        </a:p>
      </dsp:txBody>
      <dsp:txXfrm>
        <a:off x="61996" y="1458996"/>
        <a:ext cx="2314408" cy="1146007"/>
      </dsp:txXfrm>
    </dsp:sp>
    <dsp:sp modelId="{4F9D4438-145F-4043-B24D-F142B1D05ED7}">
      <dsp:nvSpPr>
        <dsp:cNvPr id="0" name=""/>
        <dsp:cNvSpPr/>
      </dsp:nvSpPr>
      <dsp:spPr>
        <a:xfrm>
          <a:off x="2438400" y="2793999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t" anchorCtr="0">
          <a:noAutofit/>
        </a:bodyPr>
        <a:lstStyle/>
        <a:p>
          <a:pPr marL="285750" lvl="1" indent="-285750" algn="l" defTabSz="2755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6200" kern="1200" dirty="0"/>
        </a:p>
      </dsp:txBody>
      <dsp:txXfrm>
        <a:off x="2438400" y="2952749"/>
        <a:ext cx="3181350" cy="952499"/>
      </dsp:txXfrm>
    </dsp:sp>
    <dsp:sp modelId="{BD7A7489-D35E-4FA8-AD4E-A6F2E6ABE5B3}">
      <dsp:nvSpPr>
        <dsp:cNvPr id="0" name=""/>
        <dsp:cNvSpPr/>
      </dsp:nvSpPr>
      <dsp:spPr>
        <a:xfrm>
          <a:off x="0" y="2793999"/>
          <a:ext cx="2438400" cy="1269999"/>
        </a:xfrm>
        <a:prstGeom prst="roundRect">
          <a:avLst/>
        </a:prstGeom>
        <a:gradFill rotWithShape="0">
          <a:gsLst>
            <a:gs pos="0">
              <a:schemeClr val="accent3">
                <a:shade val="80000"/>
                <a:hueOff val="218909"/>
                <a:satOff val="-1431"/>
                <a:lumOff val="24554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218909"/>
                <a:satOff val="-1431"/>
                <a:lumOff val="24554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218909"/>
                <a:satOff val="-1431"/>
                <a:lumOff val="2455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chemeClr val="accent3">
                  <a:lumMod val="50000"/>
                </a:schemeClr>
              </a:solidFill>
            </a:rPr>
            <a:t>«Троянда»</a:t>
          </a:r>
          <a:endParaRPr lang="ru-RU" sz="3200" b="1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61996" y="2855995"/>
        <a:ext cx="2314408" cy="114600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2C755D-20EC-4E7D-8DBF-CA5B366CB7B4}">
      <dsp:nvSpPr>
        <dsp:cNvPr id="0" name=""/>
        <dsp:cNvSpPr/>
      </dsp:nvSpPr>
      <dsp:spPr>
        <a:xfrm>
          <a:off x="2438400" y="0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3655" tIns="33655" rIns="33655" bIns="33655" numCol="1" spcCol="1270" anchor="t" anchorCtr="0">
          <a:noAutofit/>
        </a:bodyPr>
        <a:lstStyle/>
        <a:p>
          <a:pPr marL="285750" lvl="1" indent="-285750" algn="l" defTabSz="2355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300" kern="1200" dirty="0"/>
        </a:p>
      </dsp:txBody>
      <dsp:txXfrm>
        <a:off x="2438400" y="158750"/>
        <a:ext cx="3181350" cy="952499"/>
      </dsp:txXfrm>
    </dsp:sp>
    <dsp:sp modelId="{3ED7EB65-EE2D-41FF-A01C-40D487EE6163}">
      <dsp:nvSpPr>
        <dsp:cNvPr id="0" name=""/>
        <dsp:cNvSpPr/>
      </dsp:nvSpPr>
      <dsp:spPr>
        <a:xfrm>
          <a:off x="0" y="0"/>
          <a:ext cx="2438400" cy="1269999"/>
        </a:xfrm>
        <a:prstGeom prst="roundRect">
          <a:avLst/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kern="1200" dirty="0" smtClean="0"/>
            <a:t>Кардіоїда</a:t>
          </a:r>
          <a:endParaRPr lang="ru-RU" sz="3400" kern="1200" dirty="0"/>
        </a:p>
      </dsp:txBody>
      <dsp:txXfrm>
        <a:off x="61996" y="61996"/>
        <a:ext cx="2314408" cy="1146007"/>
      </dsp:txXfrm>
    </dsp:sp>
    <dsp:sp modelId="{5853128B-FA29-4683-A9F4-F0B5B72639CF}">
      <dsp:nvSpPr>
        <dsp:cNvPr id="0" name=""/>
        <dsp:cNvSpPr/>
      </dsp:nvSpPr>
      <dsp:spPr>
        <a:xfrm>
          <a:off x="2438400" y="1397000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3655" tIns="33655" rIns="33655" bIns="33655" numCol="1" spcCol="1270" anchor="t" anchorCtr="0">
          <a:noAutofit/>
        </a:bodyPr>
        <a:lstStyle/>
        <a:p>
          <a:pPr marL="285750" lvl="1" indent="-285750" algn="l" defTabSz="2355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300" kern="1200" dirty="0"/>
        </a:p>
      </dsp:txBody>
      <dsp:txXfrm>
        <a:off x="2438400" y="1555750"/>
        <a:ext cx="3181350" cy="952499"/>
      </dsp:txXfrm>
    </dsp:sp>
    <dsp:sp modelId="{AAB5FCFC-D5D3-428D-96A7-B5FA41DC90C2}">
      <dsp:nvSpPr>
        <dsp:cNvPr id="0" name=""/>
        <dsp:cNvSpPr/>
      </dsp:nvSpPr>
      <dsp:spPr>
        <a:xfrm>
          <a:off x="0" y="1397000"/>
          <a:ext cx="2438400" cy="1269999"/>
        </a:xfrm>
        <a:prstGeom prst="roundRect">
          <a:avLst/>
        </a:prstGeom>
        <a:gradFill rotWithShape="0">
          <a:gsLst>
            <a:gs pos="0">
              <a:schemeClr val="accent6">
                <a:shade val="80000"/>
                <a:hueOff val="-190846"/>
                <a:satOff val="8505"/>
                <a:lumOff val="11889"/>
                <a:alphaOff val="0"/>
                <a:shade val="51000"/>
                <a:satMod val="130000"/>
              </a:schemeClr>
            </a:gs>
            <a:gs pos="80000">
              <a:schemeClr val="accent6">
                <a:shade val="80000"/>
                <a:hueOff val="-190846"/>
                <a:satOff val="8505"/>
                <a:lumOff val="11889"/>
                <a:alphaOff val="0"/>
                <a:shade val="93000"/>
                <a:satMod val="130000"/>
              </a:schemeClr>
            </a:gs>
            <a:gs pos="100000">
              <a:schemeClr val="accent6">
                <a:shade val="80000"/>
                <a:hueOff val="-190846"/>
                <a:satOff val="8505"/>
                <a:lumOff val="118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kern="1200" dirty="0" smtClean="0"/>
            <a:t>Спіраль Архімеда</a:t>
          </a:r>
          <a:endParaRPr lang="ru-RU" sz="3400" kern="1200" dirty="0"/>
        </a:p>
      </dsp:txBody>
      <dsp:txXfrm>
        <a:off x="61996" y="1458996"/>
        <a:ext cx="2314408" cy="1146007"/>
      </dsp:txXfrm>
    </dsp:sp>
    <dsp:sp modelId="{4F9D4438-145F-4043-B24D-F142B1D05ED7}">
      <dsp:nvSpPr>
        <dsp:cNvPr id="0" name=""/>
        <dsp:cNvSpPr/>
      </dsp:nvSpPr>
      <dsp:spPr>
        <a:xfrm>
          <a:off x="2438400" y="2793999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t" anchorCtr="0">
          <a:noAutofit/>
        </a:bodyPr>
        <a:lstStyle/>
        <a:p>
          <a:pPr marL="285750" lvl="1" indent="-285750" algn="l" defTabSz="2755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6200" kern="1200" dirty="0"/>
        </a:p>
      </dsp:txBody>
      <dsp:txXfrm>
        <a:off x="2438400" y="2952749"/>
        <a:ext cx="3181350" cy="952499"/>
      </dsp:txXfrm>
    </dsp:sp>
    <dsp:sp modelId="{BD7A7489-D35E-4FA8-AD4E-A6F2E6ABE5B3}">
      <dsp:nvSpPr>
        <dsp:cNvPr id="0" name=""/>
        <dsp:cNvSpPr/>
      </dsp:nvSpPr>
      <dsp:spPr>
        <a:xfrm>
          <a:off x="0" y="2793999"/>
          <a:ext cx="2438400" cy="1269999"/>
        </a:xfrm>
        <a:prstGeom prst="roundRect">
          <a:avLst/>
        </a:prstGeom>
        <a:gradFill rotWithShape="0">
          <a:gsLst>
            <a:gs pos="0">
              <a:schemeClr val="accent6">
                <a:shade val="80000"/>
                <a:hueOff val="-381692"/>
                <a:satOff val="17009"/>
                <a:lumOff val="23779"/>
                <a:alphaOff val="0"/>
                <a:shade val="51000"/>
                <a:satMod val="130000"/>
              </a:schemeClr>
            </a:gs>
            <a:gs pos="80000">
              <a:schemeClr val="accent6">
                <a:shade val="80000"/>
                <a:hueOff val="-381692"/>
                <a:satOff val="17009"/>
                <a:lumOff val="23779"/>
                <a:alphaOff val="0"/>
                <a:shade val="93000"/>
                <a:satMod val="130000"/>
              </a:schemeClr>
            </a:gs>
            <a:gs pos="100000">
              <a:schemeClr val="accent6">
                <a:shade val="80000"/>
                <a:hueOff val="-381692"/>
                <a:satOff val="17009"/>
                <a:lumOff val="2377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b="1" kern="1200" dirty="0" err="1" smtClean="0">
              <a:solidFill>
                <a:schemeClr val="accent6">
                  <a:lumMod val="50000"/>
                </a:schemeClr>
              </a:solidFill>
            </a:rPr>
            <a:t>Дельтоїда</a:t>
          </a:r>
          <a:endParaRPr lang="ru-RU" sz="34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61996" y="2855995"/>
        <a:ext cx="2314408" cy="114600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2C755D-20EC-4E7D-8DBF-CA5B366CB7B4}">
      <dsp:nvSpPr>
        <dsp:cNvPr id="0" name=""/>
        <dsp:cNvSpPr/>
      </dsp:nvSpPr>
      <dsp:spPr>
        <a:xfrm>
          <a:off x="2438400" y="0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3655" tIns="33655" rIns="33655" bIns="33655" numCol="1" spcCol="1270" anchor="t" anchorCtr="0">
          <a:noAutofit/>
        </a:bodyPr>
        <a:lstStyle/>
        <a:p>
          <a:pPr marL="285750" lvl="1" indent="-285750" algn="l" defTabSz="2355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300" kern="1200" dirty="0"/>
        </a:p>
      </dsp:txBody>
      <dsp:txXfrm>
        <a:off x="2438400" y="158750"/>
        <a:ext cx="3181350" cy="952499"/>
      </dsp:txXfrm>
    </dsp:sp>
    <dsp:sp modelId="{3ED7EB65-EE2D-41FF-A01C-40D487EE6163}">
      <dsp:nvSpPr>
        <dsp:cNvPr id="0" name=""/>
        <dsp:cNvSpPr/>
      </dsp:nvSpPr>
      <dsp:spPr>
        <a:xfrm>
          <a:off x="0" y="0"/>
          <a:ext cx="2438400" cy="1269999"/>
        </a:xfrm>
        <a:prstGeom prst="roundRect">
          <a:avLst/>
        </a:prstGeom>
        <a:gradFill rotWithShape="0">
          <a:gsLst>
            <a:gs pos="0">
              <a:schemeClr val="accent4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/>
            <a:t>Астроїда</a:t>
          </a:r>
          <a:endParaRPr lang="ru-RU" sz="3200" kern="1200" dirty="0"/>
        </a:p>
      </dsp:txBody>
      <dsp:txXfrm>
        <a:off x="61996" y="61996"/>
        <a:ext cx="2314408" cy="1146007"/>
      </dsp:txXfrm>
    </dsp:sp>
    <dsp:sp modelId="{5853128B-FA29-4683-A9F4-F0B5B72639CF}">
      <dsp:nvSpPr>
        <dsp:cNvPr id="0" name=""/>
        <dsp:cNvSpPr/>
      </dsp:nvSpPr>
      <dsp:spPr>
        <a:xfrm>
          <a:off x="2438400" y="1397000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3655" tIns="33655" rIns="33655" bIns="33655" numCol="1" spcCol="1270" anchor="t" anchorCtr="0">
          <a:noAutofit/>
        </a:bodyPr>
        <a:lstStyle/>
        <a:p>
          <a:pPr marL="285750" lvl="1" indent="-285750" algn="l" defTabSz="2355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300" kern="1200" dirty="0"/>
        </a:p>
      </dsp:txBody>
      <dsp:txXfrm>
        <a:off x="2438400" y="1555750"/>
        <a:ext cx="3181350" cy="952499"/>
      </dsp:txXfrm>
    </dsp:sp>
    <dsp:sp modelId="{AAB5FCFC-D5D3-428D-96A7-B5FA41DC90C2}">
      <dsp:nvSpPr>
        <dsp:cNvPr id="0" name=""/>
        <dsp:cNvSpPr/>
      </dsp:nvSpPr>
      <dsp:spPr>
        <a:xfrm>
          <a:off x="0" y="1397000"/>
          <a:ext cx="2438400" cy="1269999"/>
        </a:xfrm>
        <a:prstGeom prst="roundRect">
          <a:avLst/>
        </a:prstGeom>
        <a:gradFill rotWithShape="0">
          <a:gsLst>
            <a:gs pos="0">
              <a:schemeClr val="accent4">
                <a:shade val="80000"/>
                <a:hueOff val="-88279"/>
                <a:satOff val="-2183"/>
                <a:lumOff val="12494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-88279"/>
                <a:satOff val="-2183"/>
                <a:lumOff val="12494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-88279"/>
                <a:satOff val="-2183"/>
                <a:lumOff val="1249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/>
            <a:t>Лемніската Бернуллі</a:t>
          </a:r>
          <a:endParaRPr lang="ru-RU" sz="3200" kern="1200" dirty="0"/>
        </a:p>
      </dsp:txBody>
      <dsp:txXfrm>
        <a:off x="61996" y="1458996"/>
        <a:ext cx="2314408" cy="1146007"/>
      </dsp:txXfrm>
    </dsp:sp>
    <dsp:sp modelId="{4F9D4438-145F-4043-B24D-F142B1D05ED7}">
      <dsp:nvSpPr>
        <dsp:cNvPr id="0" name=""/>
        <dsp:cNvSpPr/>
      </dsp:nvSpPr>
      <dsp:spPr>
        <a:xfrm>
          <a:off x="2438400" y="2793999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t" anchorCtr="0">
          <a:noAutofit/>
        </a:bodyPr>
        <a:lstStyle/>
        <a:p>
          <a:pPr marL="285750" lvl="1" indent="-285750" algn="l" defTabSz="2755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6200" kern="1200" dirty="0"/>
        </a:p>
      </dsp:txBody>
      <dsp:txXfrm>
        <a:off x="2438400" y="2952749"/>
        <a:ext cx="3181350" cy="952499"/>
      </dsp:txXfrm>
    </dsp:sp>
    <dsp:sp modelId="{BD7A7489-D35E-4FA8-AD4E-A6F2E6ABE5B3}">
      <dsp:nvSpPr>
        <dsp:cNvPr id="0" name=""/>
        <dsp:cNvSpPr/>
      </dsp:nvSpPr>
      <dsp:spPr>
        <a:xfrm>
          <a:off x="0" y="2793999"/>
          <a:ext cx="2438400" cy="1269999"/>
        </a:xfrm>
        <a:prstGeom prst="roundRect">
          <a:avLst/>
        </a:prstGeom>
        <a:gradFill rotWithShape="0">
          <a:gsLst>
            <a:gs pos="0">
              <a:schemeClr val="accent4">
                <a:shade val="80000"/>
                <a:hueOff val="-176558"/>
                <a:satOff val="-4365"/>
                <a:lumOff val="24988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-176558"/>
                <a:satOff val="-4365"/>
                <a:lumOff val="24988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-176558"/>
                <a:satOff val="-4365"/>
                <a:lumOff val="2498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chemeClr val="accent4">
                  <a:lumMod val="50000"/>
                </a:schemeClr>
              </a:solidFill>
            </a:rPr>
            <a:t>Локон </a:t>
          </a:r>
          <a:r>
            <a:rPr lang="uk-UA" sz="3200" b="1" kern="1200" dirty="0" err="1" smtClean="0">
              <a:solidFill>
                <a:schemeClr val="accent4">
                  <a:lumMod val="50000"/>
                </a:schemeClr>
              </a:solidFill>
            </a:rPr>
            <a:t>Ан</a:t>
          </a:r>
          <a:r>
            <a:rPr lang="en-US" sz="3200" b="1" kern="1200" dirty="0" smtClean="0">
              <a:solidFill>
                <a:schemeClr val="accent4">
                  <a:lumMod val="50000"/>
                </a:schemeClr>
              </a:solidFill>
            </a:rPr>
            <a:t>’</a:t>
          </a:r>
          <a:r>
            <a:rPr lang="uk-UA" sz="3200" b="1" kern="1200" dirty="0" err="1" smtClean="0">
              <a:solidFill>
                <a:schemeClr val="accent4">
                  <a:lumMod val="50000"/>
                </a:schemeClr>
              </a:solidFill>
            </a:rPr>
            <a:t>єзі</a:t>
          </a:r>
          <a:endParaRPr lang="ru-RU" sz="32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61996" y="2855995"/>
        <a:ext cx="2314408" cy="11460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#2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9.wmf"/><Relationship Id="rId4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emf"/><Relationship Id="rId1" Type="http://schemas.openxmlformats.org/officeDocument/2006/relationships/image" Target="../media/image9.wmf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9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9.wmf"/><Relationship Id="rId1" Type="http://schemas.openxmlformats.org/officeDocument/2006/relationships/image" Target="../media/image27.e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9.wmf"/><Relationship Id="rId4" Type="http://schemas.openxmlformats.org/officeDocument/2006/relationships/image" Target="../media/image35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4" Type="http://schemas.openxmlformats.org/officeDocument/2006/relationships/image" Target="../media/image40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556932"/>
            <a:ext cx="8424088" cy="1260000"/>
          </a:xfrm>
        </p:spPr>
        <p:txBody>
          <a:bodyPr/>
          <a:lstStyle>
            <a:lvl1pPr>
              <a:defRPr sz="8000" b="0">
                <a:solidFill>
                  <a:schemeClr val="bg2">
                    <a:lumMod val="25000"/>
                  </a:schemeClr>
                </a:solidFill>
                <a:effectLst/>
                <a:latin typeface="Cassandra" pitchFamily="66" charset="0"/>
                <a:ea typeface="Arial Unicode MS" pitchFamily="34" charset="-128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7180" y="3528591"/>
            <a:ext cx="6400800" cy="1260000"/>
          </a:xfrm>
        </p:spPr>
        <p:txBody>
          <a:bodyPr/>
          <a:lstStyle>
            <a:lvl1pPr marL="0" indent="0" algn="ctr">
              <a:buNone/>
              <a:defRPr sz="3600" i="1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508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6241" y="296652"/>
            <a:ext cx="7920000" cy="900113"/>
          </a:xfrm>
        </p:spPr>
        <p:txBody>
          <a:bodyPr/>
          <a:lstStyle>
            <a:lvl1pPr>
              <a:defRPr sz="6000" b="0">
                <a:solidFill>
                  <a:schemeClr val="bg2">
                    <a:lumMod val="25000"/>
                  </a:schemeClr>
                </a:solidFill>
                <a:latin typeface="Cassandra" pitchFamily="66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35596" y="1593342"/>
            <a:ext cx="7920000" cy="4428000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0893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596" y="296652"/>
            <a:ext cx="7920000" cy="900113"/>
          </a:xfrm>
        </p:spPr>
        <p:txBody>
          <a:bodyPr/>
          <a:lstStyle>
            <a:lvl1pPr>
              <a:defRPr sz="6000" b="0" baseline="0">
                <a:solidFill>
                  <a:schemeClr val="bg2">
                    <a:lumMod val="25000"/>
                  </a:schemeClr>
                </a:solidFill>
                <a:latin typeface="Cassandra" pitchFamily="66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935596" y="1593342"/>
            <a:ext cx="7920000" cy="4248000"/>
          </a:xfrm>
        </p:spPr>
        <p:txBody>
          <a:bodyPr/>
          <a:lstStyle>
            <a:lvl1pPr marL="0" indent="0">
              <a:buNone/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 marL="108000" indent="0">
              <a:buNone/>
              <a:defRPr/>
            </a:lvl2pPr>
            <a:lvl3pPr marL="108000" indent="0">
              <a:buNone/>
              <a:defRPr/>
            </a:lvl3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8237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596" y="296652"/>
            <a:ext cx="7920000" cy="900113"/>
          </a:xfrm>
        </p:spPr>
        <p:txBody>
          <a:bodyPr/>
          <a:lstStyle>
            <a:lvl1pPr>
              <a:defRPr sz="6000" b="0">
                <a:solidFill>
                  <a:schemeClr val="bg2">
                    <a:lumMod val="25000"/>
                  </a:schemeClr>
                </a:solidFill>
                <a:latin typeface="Cassandra" pitchFamily="66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935596" y="1593342"/>
            <a:ext cx="7920000" cy="4428000"/>
          </a:xfrm>
        </p:spPr>
        <p:txBody>
          <a:bodyPr/>
          <a:lstStyle>
            <a:lvl1pPr marL="342000" indent="-342000">
              <a:buSzPct val="80000"/>
              <a:buFont typeface="Wingdings 2" pitchFamily="18" charset="2"/>
              <a:buChar char="·"/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 marL="741600" indent="-284400">
              <a:buSzPct val="80000"/>
              <a:buFont typeface="Wingdings" pitchFamily="2" charset="2"/>
              <a:buChar char="§"/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2pPr>
            <a:lvl3pPr marL="1144800" indent="-230400">
              <a:buSzPct val="80000"/>
              <a:buFont typeface="Arial" pitchFamily="34" charset="0"/>
              <a:buChar char="•"/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3pPr>
            <a:lvl4pPr>
              <a:buFont typeface="Wingdings 2" pitchFamily="18" charset="2"/>
              <a:buChar char="·"/>
              <a:defRPr>
                <a:solidFill>
                  <a:schemeClr val="bg2">
                    <a:lumMod val="25000"/>
                  </a:schemeClr>
                </a:solidFill>
              </a:defRPr>
            </a:lvl4pPr>
            <a:lvl5pPr>
              <a:buFont typeface="Wingdings 2" pitchFamily="18" charset="2"/>
              <a:buChar char="·"/>
              <a:defRPr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6665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596" y="296652"/>
            <a:ext cx="7920000" cy="900113"/>
          </a:xfrm>
        </p:spPr>
        <p:txBody>
          <a:bodyPr/>
          <a:lstStyle>
            <a:lvl1pPr>
              <a:defRPr sz="6000" b="0">
                <a:solidFill>
                  <a:schemeClr val="bg2">
                    <a:lumMod val="25000"/>
                  </a:schemeClr>
                </a:solidFill>
                <a:latin typeface="Cassandra" pitchFamily="66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35596" y="1592796"/>
            <a:ext cx="3780000" cy="4428000"/>
          </a:xfrm>
        </p:spPr>
        <p:txBody>
          <a:bodyPr/>
          <a:lstStyle>
            <a:lvl1pPr>
              <a:defRPr sz="320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>
              <a:defRPr sz="2800">
                <a:solidFill>
                  <a:schemeClr val="bg2">
                    <a:lumMod val="25000"/>
                  </a:schemeClr>
                </a:solidFill>
                <a:latin typeface="+mj-lt"/>
              </a:defRPr>
            </a:lvl2pPr>
            <a:lvl3pPr>
              <a:defRPr sz="2400">
                <a:solidFill>
                  <a:schemeClr val="bg2">
                    <a:lumMod val="25000"/>
                  </a:schemeClr>
                </a:solidFill>
                <a:latin typeface="+mj-lt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76056" y="1592796"/>
            <a:ext cx="3780000" cy="4428000"/>
          </a:xfrm>
        </p:spPr>
        <p:txBody>
          <a:bodyPr/>
          <a:lstStyle>
            <a:lvl1pPr>
              <a:defRPr sz="320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>
              <a:defRPr sz="2800">
                <a:solidFill>
                  <a:schemeClr val="bg2">
                    <a:lumMod val="25000"/>
                  </a:schemeClr>
                </a:solidFill>
                <a:latin typeface="+mj-lt"/>
              </a:defRPr>
            </a:lvl2pPr>
            <a:lvl3pPr>
              <a:defRPr sz="2400">
                <a:solidFill>
                  <a:schemeClr val="bg2">
                    <a:lumMod val="25000"/>
                  </a:schemeClr>
                </a:solidFill>
                <a:latin typeface="+mj-lt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78647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9750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618C050F-581B-4182-9EDE-156513775318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CE89268F-9042-4AB2-9F4D-5F146DE86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874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9" cstate="print">
            <a:lum/>
          </a:blip>
          <a:srcRect/>
          <a:stretch>
            <a:fillRect t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971550" y="296863"/>
            <a:ext cx="7920038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971550" y="1631950"/>
            <a:ext cx="7920038" cy="442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6000" kern="1200">
          <a:solidFill>
            <a:srgbClr val="4A452A"/>
          </a:solidFill>
          <a:latin typeface="Cassandra" pitchFamily="66" charset="0"/>
          <a:ea typeface="+mj-ea"/>
          <a:cs typeface="Arial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6000">
          <a:solidFill>
            <a:srgbClr val="4A452A"/>
          </a:solidFill>
          <a:latin typeface="Cassandra" pitchFamily="66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6000">
          <a:solidFill>
            <a:srgbClr val="4A452A"/>
          </a:solidFill>
          <a:latin typeface="Cassandra" pitchFamily="66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6000">
          <a:solidFill>
            <a:srgbClr val="4A452A"/>
          </a:solidFill>
          <a:latin typeface="Cassandra" pitchFamily="66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6000">
          <a:solidFill>
            <a:srgbClr val="4A452A"/>
          </a:solidFill>
          <a:latin typeface="Cassandra" pitchFamily="66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Wingdings 2" pitchFamily="18" charset="2"/>
        <a:buChar char="·"/>
        <a:defRPr sz="3200" kern="1200">
          <a:solidFill>
            <a:srgbClr val="4A452A"/>
          </a:solidFill>
          <a:latin typeface="+mj-lt"/>
          <a:ea typeface="+mn-ea"/>
          <a:cs typeface="Arial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2800" kern="1200">
          <a:solidFill>
            <a:srgbClr val="4A452A"/>
          </a:solidFill>
          <a:latin typeface="+mj-lt"/>
          <a:ea typeface="+mn-ea"/>
          <a:cs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4A452A"/>
          </a:solidFill>
          <a:latin typeface="+mj-lt"/>
          <a:ea typeface="+mn-ea"/>
          <a:cs typeface="Arial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17375E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17375E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7.wmf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12.png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18" Type="http://schemas.openxmlformats.org/officeDocument/2006/relationships/oleObject" Target="../embeddings/oleObject6.bin"/><Relationship Id="rId3" Type="http://schemas.openxmlformats.org/officeDocument/2006/relationships/diagramData" Target="../diagrams/data2.xml"/><Relationship Id="rId21" Type="http://schemas.openxmlformats.org/officeDocument/2006/relationships/image" Target="../media/image9.wmf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" Type="http://schemas.openxmlformats.org/officeDocument/2006/relationships/slideLayout" Target="../slideLayouts/slideLayout2.xml"/><Relationship Id="rId16" Type="http://schemas.openxmlformats.org/officeDocument/2006/relationships/diagramColors" Target="../diagrams/colors4.xml"/><Relationship Id="rId20" Type="http://schemas.openxmlformats.org/officeDocument/2006/relationships/oleObject" Target="../embeddings/oleObject7.bin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3.xml"/><Relationship Id="rId19" Type="http://schemas.openxmlformats.org/officeDocument/2006/relationships/image" Target="../media/image13.wmf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Relationship Id="rId22" Type="http://schemas.openxmlformats.org/officeDocument/2006/relationships/slide" Target="slide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slide" Target="slide4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16.wmf"/><Relationship Id="rId5" Type="http://schemas.openxmlformats.org/officeDocument/2006/relationships/image" Target="../media/image14.wmf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9.wmf"/><Relationship Id="rId4" Type="http://schemas.openxmlformats.org/officeDocument/2006/relationships/image" Target="../media/image9.wmf"/><Relationship Id="rId9" Type="http://schemas.openxmlformats.org/officeDocument/2006/relationships/oleObject" Target="../embeddings/oleObject15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13" Type="http://schemas.openxmlformats.org/officeDocument/2006/relationships/oleObject" Target="../embeddings/oleObject18.bin"/><Relationship Id="rId18" Type="http://schemas.openxmlformats.org/officeDocument/2006/relationships/image" Target="../media/image23.wmf"/><Relationship Id="rId3" Type="http://schemas.openxmlformats.org/officeDocument/2006/relationships/slide" Target="slide4.xml"/><Relationship Id="rId7" Type="http://schemas.openxmlformats.org/officeDocument/2006/relationships/image" Target="../media/image20.emf"/><Relationship Id="rId12" Type="http://schemas.microsoft.com/office/2007/relationships/diagramDrawing" Target="../diagrams/drawing5.xml"/><Relationship Id="rId17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2.wmf"/><Relationship Id="rId20" Type="http://schemas.openxmlformats.org/officeDocument/2006/relationships/image" Target="../media/image24.wmf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7.bin"/><Relationship Id="rId11" Type="http://schemas.openxmlformats.org/officeDocument/2006/relationships/diagramColors" Target="../diagrams/colors5.xml"/><Relationship Id="rId5" Type="http://schemas.openxmlformats.org/officeDocument/2006/relationships/image" Target="../media/image9.wmf"/><Relationship Id="rId15" Type="http://schemas.openxmlformats.org/officeDocument/2006/relationships/oleObject" Target="../embeddings/oleObject19.bin"/><Relationship Id="rId10" Type="http://schemas.openxmlformats.org/officeDocument/2006/relationships/diagramQuickStyle" Target="../diagrams/quickStyle5.xml"/><Relationship Id="rId19" Type="http://schemas.openxmlformats.org/officeDocument/2006/relationships/oleObject" Target="../embeddings/oleObject21.bin"/><Relationship Id="rId4" Type="http://schemas.openxmlformats.org/officeDocument/2006/relationships/oleObject" Target="../embeddings/oleObject16.bin"/><Relationship Id="rId9" Type="http://schemas.openxmlformats.org/officeDocument/2006/relationships/diagramLayout" Target="../diagrams/layout5.xml"/><Relationship Id="rId14" Type="http://schemas.openxmlformats.org/officeDocument/2006/relationships/image" Target="../media/image21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9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13" Type="http://schemas.openxmlformats.org/officeDocument/2006/relationships/oleObject" Target="../embeddings/oleObject27.bin"/><Relationship Id="rId18" Type="http://schemas.openxmlformats.org/officeDocument/2006/relationships/image" Target="../media/image30.wmf"/><Relationship Id="rId3" Type="http://schemas.openxmlformats.org/officeDocument/2006/relationships/oleObject" Target="../embeddings/oleObject25.bin"/><Relationship Id="rId21" Type="http://schemas.openxmlformats.org/officeDocument/2006/relationships/oleObject" Target="../embeddings/oleObject31.bin"/><Relationship Id="rId7" Type="http://schemas.openxmlformats.org/officeDocument/2006/relationships/slide" Target="slide4.xml"/><Relationship Id="rId12" Type="http://schemas.microsoft.com/office/2007/relationships/diagramDrawing" Target="../diagrams/drawing6.xml"/><Relationship Id="rId17" Type="http://schemas.openxmlformats.org/officeDocument/2006/relationships/oleObject" Target="../embeddings/oleObject29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9.wmf"/><Relationship Id="rId20" Type="http://schemas.openxmlformats.org/officeDocument/2006/relationships/image" Target="../media/image31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9.wmf"/><Relationship Id="rId11" Type="http://schemas.openxmlformats.org/officeDocument/2006/relationships/diagramColors" Target="../diagrams/colors6.xml"/><Relationship Id="rId5" Type="http://schemas.openxmlformats.org/officeDocument/2006/relationships/oleObject" Target="../embeddings/oleObject26.bin"/><Relationship Id="rId15" Type="http://schemas.openxmlformats.org/officeDocument/2006/relationships/oleObject" Target="../embeddings/oleObject28.bin"/><Relationship Id="rId10" Type="http://schemas.openxmlformats.org/officeDocument/2006/relationships/diagramQuickStyle" Target="../diagrams/quickStyle6.xml"/><Relationship Id="rId19" Type="http://schemas.openxmlformats.org/officeDocument/2006/relationships/oleObject" Target="../embeddings/oleObject30.bin"/><Relationship Id="rId4" Type="http://schemas.openxmlformats.org/officeDocument/2006/relationships/image" Target="../media/image27.emf"/><Relationship Id="rId9" Type="http://schemas.openxmlformats.org/officeDocument/2006/relationships/diagramLayout" Target="../diagrams/layout6.xml"/><Relationship Id="rId14" Type="http://schemas.openxmlformats.org/officeDocument/2006/relationships/image" Target="../media/image28.wmf"/><Relationship Id="rId22" Type="http://schemas.openxmlformats.org/officeDocument/2006/relationships/image" Target="../media/image32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3.wmf"/><Relationship Id="rId11" Type="http://schemas.openxmlformats.org/officeDocument/2006/relationships/slide" Target="slide4.xml"/><Relationship Id="rId5" Type="http://schemas.openxmlformats.org/officeDocument/2006/relationships/oleObject" Target="../embeddings/oleObject33.bin"/><Relationship Id="rId10" Type="http://schemas.openxmlformats.org/officeDocument/2006/relationships/image" Target="../media/image35.wmf"/><Relationship Id="rId4" Type="http://schemas.openxmlformats.org/officeDocument/2006/relationships/image" Target="../media/image9.wmf"/><Relationship Id="rId9" Type="http://schemas.openxmlformats.org/officeDocument/2006/relationships/oleObject" Target="../embeddings/oleObject3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36.png"/><Relationship Id="rId4" Type="http://schemas.openxmlformats.org/officeDocument/2006/relationships/image" Target="../media/image9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13" Type="http://schemas.openxmlformats.org/officeDocument/2006/relationships/oleObject" Target="../embeddings/oleObject39.bin"/><Relationship Id="rId3" Type="http://schemas.openxmlformats.org/officeDocument/2006/relationships/hyperlink" Target="http://www.alentum.com/agrapher/" TargetMode="External"/><Relationship Id="rId7" Type="http://schemas.openxmlformats.org/officeDocument/2006/relationships/diagramColors" Target="../diagrams/colors9.xml"/><Relationship Id="rId12" Type="http://schemas.openxmlformats.org/officeDocument/2006/relationships/image" Target="../media/image38.wmf"/><Relationship Id="rId17" Type="http://schemas.openxmlformats.org/officeDocument/2006/relationships/slide" Target="slide14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0.wmf"/><Relationship Id="rId1" Type="http://schemas.openxmlformats.org/officeDocument/2006/relationships/vmlDrawing" Target="../drawings/vmlDrawing11.vml"/><Relationship Id="rId6" Type="http://schemas.openxmlformats.org/officeDocument/2006/relationships/diagramQuickStyle" Target="../diagrams/quickStyle9.xml"/><Relationship Id="rId11" Type="http://schemas.openxmlformats.org/officeDocument/2006/relationships/oleObject" Target="../embeddings/oleObject38.bin"/><Relationship Id="rId5" Type="http://schemas.openxmlformats.org/officeDocument/2006/relationships/diagramLayout" Target="../diagrams/layout9.xml"/><Relationship Id="rId15" Type="http://schemas.openxmlformats.org/officeDocument/2006/relationships/oleObject" Target="../embeddings/oleObject40.bin"/><Relationship Id="rId10" Type="http://schemas.openxmlformats.org/officeDocument/2006/relationships/image" Target="../media/image37.wmf"/><Relationship Id="rId4" Type="http://schemas.openxmlformats.org/officeDocument/2006/relationships/diagramData" Target="../diagrams/data9.xml"/><Relationship Id="rId9" Type="http://schemas.openxmlformats.org/officeDocument/2006/relationships/oleObject" Target="../embeddings/oleObject37.bin"/><Relationship Id="rId14" Type="http://schemas.openxmlformats.org/officeDocument/2006/relationships/image" Target="../media/image39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13" Type="http://schemas.openxmlformats.org/officeDocument/2006/relationships/image" Target="../media/image43.wmf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diagramColors" Target="../diagrams/colors10.xml"/><Relationship Id="rId11" Type="http://schemas.openxmlformats.org/officeDocument/2006/relationships/image" Target="../media/image42.wmf"/><Relationship Id="rId5" Type="http://schemas.openxmlformats.org/officeDocument/2006/relationships/diagramQuickStyle" Target="../diagrams/quickStyle10.xml"/><Relationship Id="rId10" Type="http://schemas.openxmlformats.org/officeDocument/2006/relationships/oleObject" Target="../embeddings/oleObject42.bin"/><Relationship Id="rId4" Type="http://schemas.openxmlformats.org/officeDocument/2006/relationships/diagramLayout" Target="../diagrams/layout10.xml"/><Relationship Id="rId9" Type="http://schemas.openxmlformats.org/officeDocument/2006/relationships/image" Target="../media/image41.wmf"/><Relationship Id="rId14" Type="http://schemas.openxmlformats.org/officeDocument/2006/relationships/slide" Target="slide14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13" Type="http://schemas.openxmlformats.org/officeDocument/2006/relationships/oleObject" Target="../embeddings/oleObject46.bin"/><Relationship Id="rId3" Type="http://schemas.openxmlformats.org/officeDocument/2006/relationships/hyperlink" Target="http://grafikus.ru/" TargetMode="External"/><Relationship Id="rId7" Type="http://schemas.openxmlformats.org/officeDocument/2006/relationships/diagramColors" Target="../diagrams/colors11.xml"/><Relationship Id="rId12" Type="http://schemas.openxmlformats.org/officeDocument/2006/relationships/image" Target="../media/image4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diagramQuickStyle" Target="../diagrams/quickStyle11.xml"/><Relationship Id="rId11" Type="http://schemas.openxmlformats.org/officeDocument/2006/relationships/oleObject" Target="../embeddings/oleObject45.bin"/><Relationship Id="rId5" Type="http://schemas.openxmlformats.org/officeDocument/2006/relationships/diagramLayout" Target="../diagrams/layout11.xml"/><Relationship Id="rId15" Type="http://schemas.openxmlformats.org/officeDocument/2006/relationships/slide" Target="slide14.xml"/><Relationship Id="rId10" Type="http://schemas.openxmlformats.org/officeDocument/2006/relationships/image" Target="../media/image44.wmf"/><Relationship Id="rId4" Type="http://schemas.openxmlformats.org/officeDocument/2006/relationships/diagramData" Target="../diagrams/data11.xml"/><Relationship Id="rId9" Type="http://schemas.openxmlformats.org/officeDocument/2006/relationships/oleObject" Target="../embeddings/oleObject44.bin"/><Relationship Id="rId14" Type="http://schemas.openxmlformats.org/officeDocument/2006/relationships/image" Target="../media/image46.wmf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13" Type="http://schemas.openxmlformats.org/officeDocument/2006/relationships/oleObject" Target="../embeddings/oleObject49.bin"/><Relationship Id="rId3" Type="http://schemas.openxmlformats.org/officeDocument/2006/relationships/hyperlink" Target="http://math.exeter.edu/rparris/winplot.html" TargetMode="External"/><Relationship Id="rId7" Type="http://schemas.openxmlformats.org/officeDocument/2006/relationships/diagramColors" Target="../diagrams/colors12.xml"/><Relationship Id="rId12" Type="http://schemas.openxmlformats.org/officeDocument/2006/relationships/image" Target="../media/image4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diagramQuickStyle" Target="../diagrams/quickStyle12.xml"/><Relationship Id="rId11" Type="http://schemas.openxmlformats.org/officeDocument/2006/relationships/oleObject" Target="../embeddings/oleObject48.bin"/><Relationship Id="rId5" Type="http://schemas.openxmlformats.org/officeDocument/2006/relationships/diagramLayout" Target="../diagrams/layout12.xml"/><Relationship Id="rId10" Type="http://schemas.openxmlformats.org/officeDocument/2006/relationships/image" Target="../media/image47.wmf"/><Relationship Id="rId4" Type="http://schemas.openxmlformats.org/officeDocument/2006/relationships/diagramData" Target="../diagrams/data12.xml"/><Relationship Id="rId9" Type="http://schemas.openxmlformats.org/officeDocument/2006/relationships/oleObject" Target="../embeddings/oleObject47.bin"/><Relationship Id="rId14" Type="http://schemas.openxmlformats.org/officeDocument/2006/relationships/image" Target="../media/image49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94" y="2060848"/>
            <a:ext cx="4374450" cy="2772308"/>
          </a:xfrm>
          <a:prstGeom prst="rect">
            <a:avLst/>
          </a:prstGeom>
        </p:spPr>
      </p:pic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502582" y="2641693"/>
            <a:ext cx="4641284" cy="1898650"/>
          </a:xfrm>
        </p:spPr>
        <p:txBody>
          <a:bodyPr/>
          <a:lstStyle/>
          <a:p>
            <a:pPr algn="r" eaLnBrk="1" hangingPunct="1">
              <a:lnSpc>
                <a:spcPct val="80000"/>
              </a:lnSpc>
              <a:defRPr/>
            </a:pP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підготували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  <a:p>
            <a:pPr algn="r" eaLnBrk="1" hangingPunct="1">
              <a:lnSpc>
                <a:spcPct val="80000"/>
              </a:lnSpc>
              <a:defRPr/>
            </a:pP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с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туденти</a:t>
            </a: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групи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18-А-2</a:t>
            </a:r>
          </a:p>
          <a:p>
            <a:pPr algn="r" eaLnBrk="1" hangingPunct="1">
              <a:lnSpc>
                <a:spcPct val="80000"/>
              </a:lnSpc>
              <a:defRPr/>
            </a:pPr>
            <a:r>
              <a:rPr lang="uk-UA" sz="24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Матвійчук Марія</a:t>
            </a:r>
          </a:p>
          <a:p>
            <a:pPr algn="r" eaLnBrk="1" hangingPunct="1">
              <a:lnSpc>
                <a:spcPct val="80000"/>
              </a:lnSpc>
              <a:defRPr/>
            </a:pPr>
            <a:r>
              <a:rPr lang="uk-UA" sz="24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Васильєва Ольга</a:t>
            </a:r>
          </a:p>
          <a:p>
            <a:pPr algn="r" eaLnBrk="1" hangingPunct="1">
              <a:lnSpc>
                <a:spcPct val="80000"/>
              </a:lnSpc>
              <a:defRPr/>
            </a:pPr>
            <a:r>
              <a:rPr lang="uk-UA" sz="2400" dirty="0" err="1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Новинюк</a:t>
            </a:r>
            <a:r>
              <a:rPr lang="uk-UA" sz="24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Світлана</a:t>
            </a:r>
            <a:endParaRPr lang="en-US" sz="2400" dirty="0" smtClean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ru-RU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332656"/>
            <a:ext cx="784887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1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Дослідження функцій </a:t>
            </a:r>
          </a:p>
          <a:p>
            <a:pPr algn="ctr"/>
            <a:r>
              <a:rPr lang="uk-UA" sz="3600" b="1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за допомогою похідної та побудова графіка</a:t>
            </a:r>
            <a:endParaRPr lang="ru-RU" sz="3600" b="1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66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600" b="1" dirty="0" smtClean="0">
                <a:latin typeface="Comic Sans MS" pitchFamily="66" charset="0"/>
                <a:cs typeface="Times New Roman" pitchFamily="18" charset="0"/>
              </a:rPr>
              <a:t>Графічний метод в різних сферах діяльності</a:t>
            </a:r>
            <a:endParaRPr lang="ru-RU" sz="3600" b="1" dirty="0"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91880" y="646982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Comic Sans MS" pitchFamily="66" charset="0"/>
              </a:rPr>
              <a:t>Сейсмограма</a:t>
            </a:r>
            <a:endParaRPr lang="ru-RU" b="1" dirty="0">
              <a:latin typeface="Comic Sans MS" pitchFamily="66" charset="0"/>
            </a:endParaRPr>
          </a:p>
        </p:txBody>
      </p:sp>
      <p:pic>
        <p:nvPicPr>
          <p:cNvPr id="14338" name="Picture 2" descr="C:\Documents and Settings\User\Рабочий стол\веб квест\сейс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4199" y="4517201"/>
            <a:ext cx="4371975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Documents and Settings\User\Рабочий стол\веб квест\2768007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50174"/>
            <a:ext cx="3348220" cy="2813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Documents and Settings\User\Рабочий стол\веб квест\l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43" y="1303005"/>
            <a:ext cx="3178090" cy="310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39552" y="442782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Comic Sans MS" pitchFamily="66" charset="0"/>
              </a:rPr>
              <a:t>Крива Лоренца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0152" y="439646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Comic Sans MS" pitchFamily="66" charset="0"/>
              </a:rPr>
              <a:t>Кардіограма</a:t>
            </a:r>
            <a:endParaRPr lang="ru-RU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94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98508" y="332656"/>
            <a:ext cx="5531215" cy="900112"/>
          </a:xfrm>
        </p:spPr>
        <p:txBody>
          <a:bodyPr/>
          <a:lstStyle/>
          <a:p>
            <a:r>
              <a:rPr lang="uk-UA" sz="4000" b="1" dirty="0"/>
              <a:t>Н</a:t>
            </a:r>
            <a:r>
              <a:rPr lang="uk-UA" sz="4000" b="1" dirty="0" smtClean="0"/>
              <a:t>ормальний </a:t>
            </a:r>
            <a:r>
              <a:rPr lang="uk-UA" sz="4000" b="1" dirty="0"/>
              <a:t>розподіл</a:t>
            </a:r>
            <a:endParaRPr lang="ru-RU" sz="4000" b="1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1219577" y="3718294"/>
            <a:ext cx="7920038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6000" kern="1200">
                <a:solidFill>
                  <a:srgbClr val="4A452A"/>
                </a:solidFill>
                <a:latin typeface="Cassandra" pitchFamily="66" charset="0"/>
                <a:ea typeface="+mj-ea"/>
                <a:cs typeface="Arial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6000">
                <a:solidFill>
                  <a:srgbClr val="4A452A"/>
                </a:solidFill>
                <a:latin typeface="Cassandra" pitchFamily="66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6000">
                <a:solidFill>
                  <a:srgbClr val="4A452A"/>
                </a:solidFill>
                <a:latin typeface="Cassandra" pitchFamily="66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6000">
                <a:solidFill>
                  <a:srgbClr val="4A452A"/>
                </a:solidFill>
                <a:latin typeface="Cassandra" pitchFamily="66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6000">
                <a:solidFill>
                  <a:srgbClr val="4A452A"/>
                </a:solidFill>
                <a:latin typeface="Cassandra" pitchFamily="66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rgbClr val="17375E"/>
                </a:solidFill>
                <a:latin typeface="Arial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rgbClr val="17375E"/>
                </a:solidFill>
                <a:latin typeface="Arial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rgbClr val="17375E"/>
                </a:solidFill>
                <a:latin typeface="Arial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rgbClr val="17375E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uk-UA" sz="3600" b="1" dirty="0" smtClean="0">
                <a:solidFill>
                  <a:schemeClr val="accent6">
                    <a:lumMod val="50000"/>
                  </a:schemeClr>
                </a:solidFill>
              </a:rPr>
              <a:t>Стандартний</a:t>
            </a:r>
            <a:r>
              <a:rPr lang="uk-UA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3600" b="1" dirty="0" smtClean="0">
                <a:solidFill>
                  <a:schemeClr val="accent6">
                    <a:lumMod val="50000"/>
                  </a:schemeClr>
                </a:solidFill>
              </a:rPr>
              <a:t>нормальний розподіл </a:t>
            </a:r>
            <a:r>
              <a:rPr lang="uk-UA" sz="3600" b="1" dirty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uk-UA" sz="3600" b="1" dirty="0" err="1">
                <a:solidFill>
                  <a:schemeClr val="accent6">
                    <a:lumMod val="50000"/>
                  </a:schemeClr>
                </a:solidFill>
              </a:rPr>
              <a:t>розподіл</a:t>
            </a:r>
            <a:r>
              <a:rPr lang="uk-UA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3600" b="1" dirty="0" err="1">
                <a:solidFill>
                  <a:schemeClr val="accent6">
                    <a:lumMod val="50000"/>
                  </a:schemeClr>
                </a:solidFill>
              </a:rPr>
              <a:t>Гаусса</a:t>
            </a:r>
            <a:r>
              <a:rPr lang="uk-UA" sz="3600" b="1" dirty="0">
                <a:solidFill>
                  <a:schemeClr val="accent6">
                    <a:lumMod val="50000"/>
                  </a:schemeClr>
                </a:solidFill>
              </a:rPr>
              <a:t>).</a:t>
            </a:r>
            <a:endParaRPr lang="ru-RU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6461488"/>
              </p:ext>
            </p:extLst>
          </p:nvPr>
        </p:nvGraphicFramePr>
        <p:xfrm>
          <a:off x="4572000" y="1603050"/>
          <a:ext cx="3434227" cy="11521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6" name="Формула" r:id="rId3" imgW="1473200" imgH="495300" progId="Equation.3">
                  <p:embed/>
                </p:oleObj>
              </mc:Choice>
              <mc:Fallback>
                <p:oleObj name="Формула" r:id="rId3" imgW="1473200" imgH="495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603050"/>
                        <a:ext cx="3434227" cy="1152128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bg2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83568" y="2780928"/>
            <a:ext cx="58386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де         –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параметри розподілу.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9970352"/>
              </p:ext>
            </p:extLst>
          </p:nvPr>
        </p:nvGraphicFramePr>
        <p:xfrm>
          <a:off x="1331640" y="2965659"/>
          <a:ext cx="720080" cy="4000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7" name="Формула" r:id="rId5" imgW="342751" imgH="190417" progId="Equation.3">
                  <p:embed/>
                </p:oleObj>
              </mc:Choice>
              <mc:Fallback>
                <p:oleObj name="Формула" r:id="rId5" imgW="342751" imgH="190417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2965659"/>
                        <a:ext cx="720080" cy="4000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3793085"/>
              </p:ext>
            </p:extLst>
          </p:nvPr>
        </p:nvGraphicFramePr>
        <p:xfrm>
          <a:off x="3851920" y="5013176"/>
          <a:ext cx="2378075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" name="Формула" r:id="rId7" imgW="964781" imgH="495085" progId="Equation.3">
                  <p:embed/>
                </p:oleObj>
              </mc:Choice>
              <mc:Fallback>
                <p:oleObj name="Формула" r:id="rId7" imgW="964781" imgH="495085" progId="Equation.3">
                  <p:embed/>
                  <p:pic>
                    <p:nvPicPr>
                      <p:cNvPr id="0" name="Объект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5013176"/>
                        <a:ext cx="2378075" cy="1223962"/>
                      </a:xfrm>
                      <a:prstGeom prst="rect">
                        <a:avLst/>
                      </a:prstGeom>
                      <a:noFill/>
                      <a:ln w="349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320" name="Picture 56" descr="C:\Documents and Settings\User\Рабочий стол\веб квест\kachestvo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4160462" cy="1872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44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dirty="0" smtClean="0"/>
              <a:t>Схема дослідження функції</a:t>
            </a:r>
            <a:endParaRPr lang="ru-RU" sz="4000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5231116"/>
              </p:ext>
            </p:extLst>
          </p:nvPr>
        </p:nvGraphicFramePr>
        <p:xfrm>
          <a:off x="179512" y="1412776"/>
          <a:ext cx="8856984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F490EBD-8655-4DCA-84EF-CA1898AE4D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"/>
                                        <p:tgtEl>
                                          <p:spTgt spid="5">
                                            <p:graphicEl>
                                              <a:dgm id="{AF490EBD-8655-4DCA-84EF-CA1898AE4D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5">
                                            <p:graphicEl>
                                              <a:dgm id="{AF490EBD-8655-4DCA-84EF-CA1898AE4D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fill="hold"/>
                                        <p:tgtEl>
                                          <p:spTgt spid="5">
                                            <p:graphicEl>
                                              <a:dgm id="{AF490EBD-8655-4DCA-84EF-CA1898AE4D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5217BB-0FD0-4CFC-BB42-C9788E6D8A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900"/>
                                        <p:tgtEl>
                                          <p:spTgt spid="5">
                                            <p:graphicEl>
                                              <a:dgm id="{B55217BB-0FD0-4CFC-BB42-C9788E6D8A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5">
                                            <p:graphicEl>
                                              <a:dgm id="{B55217BB-0FD0-4CFC-BB42-C9788E6D8A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fill="hold"/>
                                        <p:tgtEl>
                                          <p:spTgt spid="5">
                                            <p:graphicEl>
                                              <a:dgm id="{B55217BB-0FD0-4CFC-BB42-C9788E6D8A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D316513-890C-4841-9858-4FE013A01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900"/>
                                        <p:tgtEl>
                                          <p:spTgt spid="5">
                                            <p:graphicEl>
                                              <a:dgm id="{5D316513-890C-4841-9858-4FE013A01D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5">
                                            <p:graphicEl>
                                              <a:dgm id="{5D316513-890C-4841-9858-4FE013A01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fill="hold"/>
                                        <p:tgtEl>
                                          <p:spTgt spid="5">
                                            <p:graphicEl>
                                              <a:dgm id="{5D316513-890C-4841-9858-4FE013A01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131722D-FA26-4D5C-AFF8-347C6A8BF9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900"/>
                                        <p:tgtEl>
                                          <p:spTgt spid="5">
                                            <p:graphicEl>
                                              <a:dgm id="{E131722D-FA26-4D5C-AFF8-347C6A8BF9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5">
                                            <p:graphicEl>
                                              <a:dgm id="{E131722D-FA26-4D5C-AFF8-347C6A8BF9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fill="hold"/>
                                        <p:tgtEl>
                                          <p:spTgt spid="5">
                                            <p:graphicEl>
                                              <a:dgm id="{E131722D-FA26-4D5C-AFF8-347C6A8BF9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6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D2DAD6B-0F50-4136-B5AD-9A1A0155E1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900"/>
                                        <p:tgtEl>
                                          <p:spTgt spid="5">
                                            <p:graphicEl>
                                              <a:dgm id="{0D2DAD6B-0F50-4136-B5AD-9A1A0155E1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5">
                                            <p:graphicEl>
                                              <a:dgm id="{0D2DAD6B-0F50-4136-B5AD-9A1A0155E1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fill="hold"/>
                                        <p:tgtEl>
                                          <p:spTgt spid="5">
                                            <p:graphicEl>
                                              <a:dgm id="{0D2DAD6B-0F50-4136-B5AD-9A1A0155E1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CD05A6B-0786-4C11-8B24-0353CE336A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900"/>
                                        <p:tgtEl>
                                          <p:spTgt spid="5">
                                            <p:graphicEl>
                                              <a:dgm id="{FCD05A6B-0786-4C11-8B24-0353CE336AB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900" fill="hold"/>
                                        <p:tgtEl>
                                          <p:spTgt spid="5">
                                            <p:graphicEl>
                                              <a:dgm id="{FCD05A6B-0786-4C11-8B24-0353CE336A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fill="hold"/>
                                        <p:tgtEl>
                                          <p:spTgt spid="5">
                                            <p:graphicEl>
                                              <a:dgm id="{FCD05A6B-0786-4C11-8B24-0353CE336A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4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69FB9A2-6A04-47A7-95F0-56A147D5B2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900"/>
                                        <p:tgtEl>
                                          <p:spTgt spid="5">
                                            <p:graphicEl>
                                              <a:dgm id="{B69FB9A2-6A04-47A7-95F0-56A147D5B2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900" fill="hold"/>
                                        <p:tgtEl>
                                          <p:spTgt spid="5">
                                            <p:graphicEl>
                                              <a:dgm id="{B69FB9A2-6A04-47A7-95F0-56A147D5B2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fill="hold"/>
                                        <p:tgtEl>
                                          <p:spTgt spid="5">
                                            <p:graphicEl>
                                              <a:dgm id="{B69FB9A2-6A04-47A7-95F0-56A147D5B2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3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0FB09F7-050E-47BE-B7DF-21A43FF4B5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900"/>
                                        <p:tgtEl>
                                          <p:spTgt spid="5">
                                            <p:graphicEl>
                                              <a:dgm id="{30FB09F7-050E-47BE-B7DF-21A43FF4B5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00" fill="hold"/>
                                        <p:tgtEl>
                                          <p:spTgt spid="5">
                                            <p:graphicEl>
                                              <a:dgm id="{30FB09F7-050E-47BE-B7DF-21A43FF4B5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fill="hold"/>
                                        <p:tgtEl>
                                          <p:spTgt spid="5">
                                            <p:graphicEl>
                                              <a:dgm id="{30FB09F7-050E-47BE-B7DF-21A43FF4B5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2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206698-B8B2-44E1-8C06-5B3ACC97BA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900"/>
                                        <p:tgtEl>
                                          <p:spTgt spid="5">
                                            <p:graphicEl>
                                              <a:dgm id="{24206698-B8B2-44E1-8C06-5B3ACC97BA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00" fill="hold"/>
                                        <p:tgtEl>
                                          <p:spTgt spid="5">
                                            <p:graphicEl>
                                              <a:dgm id="{24206698-B8B2-44E1-8C06-5B3ACC97BA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" fill="hold"/>
                                        <p:tgtEl>
                                          <p:spTgt spid="5">
                                            <p:graphicEl>
                                              <a:dgm id="{24206698-B8B2-44E1-8C06-5B3ACC97BA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1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F3C804F-B5C6-463B-8FCE-5374D35788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900"/>
                                        <p:tgtEl>
                                          <p:spTgt spid="5">
                                            <p:graphicEl>
                                              <a:dgm id="{8F3C804F-B5C6-463B-8FCE-5374D35788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900" fill="hold"/>
                                        <p:tgtEl>
                                          <p:spTgt spid="5">
                                            <p:graphicEl>
                                              <a:dgm id="{8F3C804F-B5C6-463B-8FCE-5374D35788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" fill="hold"/>
                                        <p:tgtEl>
                                          <p:spTgt spid="5">
                                            <p:graphicEl>
                                              <a:dgm id="{8F3C804F-B5C6-463B-8FCE-5374D35788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8CD18B-8B77-4ECB-A61C-145AC006D7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900"/>
                                        <p:tgtEl>
                                          <p:spTgt spid="5">
                                            <p:graphicEl>
                                              <a:dgm id="{AC8CD18B-8B77-4ECB-A61C-145AC006D7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900" fill="hold"/>
                                        <p:tgtEl>
                                          <p:spTgt spid="5">
                                            <p:graphicEl>
                                              <a:dgm id="{AC8CD18B-8B77-4ECB-A61C-145AC006D7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" fill="hold"/>
                                        <p:tgtEl>
                                          <p:spTgt spid="5">
                                            <p:graphicEl>
                                              <a:dgm id="{AC8CD18B-8B77-4ECB-A61C-145AC006D7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9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C6C2191-7076-4EE9-9D29-58058745F0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900"/>
                                        <p:tgtEl>
                                          <p:spTgt spid="5">
                                            <p:graphicEl>
                                              <a:dgm id="{CC6C2191-7076-4EE9-9D29-58058745F0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900" fill="hold"/>
                                        <p:tgtEl>
                                          <p:spTgt spid="5">
                                            <p:graphicEl>
                                              <a:dgm id="{CC6C2191-7076-4EE9-9D29-58058745F0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900" fill="hold"/>
                                        <p:tgtEl>
                                          <p:spTgt spid="5">
                                            <p:graphicEl>
                                              <a:dgm id="{CC6C2191-7076-4EE9-9D29-58058745F0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8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8178793-BC29-4F74-82F4-22439A4B09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900"/>
                                        <p:tgtEl>
                                          <p:spTgt spid="5">
                                            <p:graphicEl>
                                              <a:dgm id="{A8178793-BC29-4F74-82F4-22439A4B09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900" fill="hold"/>
                                        <p:tgtEl>
                                          <p:spTgt spid="5">
                                            <p:graphicEl>
                                              <a:dgm id="{A8178793-BC29-4F74-82F4-22439A4B09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00" fill="hold"/>
                                        <p:tgtEl>
                                          <p:spTgt spid="5">
                                            <p:graphicEl>
                                              <a:dgm id="{A8178793-BC29-4F74-82F4-22439A4B09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44681" cy="684076"/>
          </a:xfrm>
        </p:spPr>
        <p:txBody>
          <a:bodyPr/>
          <a:lstStyle/>
          <a:p>
            <a:pPr lvl="0"/>
            <a:r>
              <a:rPr lang="uk-UA" sz="3600" b="1" u="sng" dirty="0">
                <a:latin typeface="Times New Roman" pitchFamily="18" charset="0"/>
                <a:cs typeface="Times New Roman" pitchFamily="18" charset="0"/>
              </a:rPr>
              <a:t>1. Область </a:t>
            </a:r>
            <a:r>
              <a:rPr lang="uk-UA" sz="3600" b="1" u="sng" dirty="0" smtClean="0">
                <a:latin typeface="Times New Roman" pitchFamily="18" charset="0"/>
                <a:cs typeface="Times New Roman" pitchFamily="18" charset="0"/>
              </a:rPr>
              <a:t>визначення функції</a:t>
            </a: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708920"/>
            <a:ext cx="7812360" cy="3068960"/>
          </a:xfrm>
        </p:spPr>
        <p:txBody>
          <a:bodyPr>
            <a:normAutofit/>
          </a:bodyPr>
          <a:lstStyle/>
          <a:p>
            <a:pPr lvl="0"/>
            <a:r>
              <a:rPr lang="uk-UA" b="1" dirty="0">
                <a:latin typeface="Times New Roman" pitchFamily="18" charset="0"/>
                <a:cs typeface="Times New Roman" pitchFamily="18" charset="0"/>
              </a:rPr>
              <a:t>Область визначення функції – всі дійсні числа, тобто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149600"/>
            <a:ext cx="1219200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7736834"/>
              </p:ext>
            </p:extLst>
          </p:nvPr>
        </p:nvGraphicFramePr>
        <p:xfrm>
          <a:off x="2339752" y="3789040"/>
          <a:ext cx="4028836" cy="7613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4" name="Формула" r:id="rId4" imgW="1206500" imgH="228600" progId="Equation.3">
                  <p:embed/>
                </p:oleObj>
              </mc:Choice>
              <mc:Fallback>
                <p:oleObj name="Формула" r:id="rId4" imgW="1206500" imgH="228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3789040"/>
                        <a:ext cx="4028836" cy="7613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9868913"/>
              </p:ext>
            </p:extLst>
          </p:nvPr>
        </p:nvGraphicFramePr>
        <p:xfrm>
          <a:off x="3152614" y="1268760"/>
          <a:ext cx="2377650" cy="1224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5" name="Формула" r:id="rId6" imgW="964781" imgH="495085" progId="Equation.3">
                  <p:embed/>
                </p:oleObj>
              </mc:Choice>
              <mc:Fallback>
                <p:oleObj name="Формула" r:id="rId6" imgW="964781" imgH="495085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2614" y="1268760"/>
                        <a:ext cx="2377650" cy="1224136"/>
                      </a:xfrm>
                      <a:prstGeom prst="rect">
                        <a:avLst/>
                      </a:prstGeom>
                      <a:noFill/>
                      <a:ln w="34925">
                        <a:solidFill>
                          <a:schemeClr val="bg2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Стрелка влево 8">
            <a:hlinkClick r:id="rId8" action="ppaction://hlinksldjump"/>
          </p:cNvPr>
          <p:cNvSpPr/>
          <p:nvPr/>
        </p:nvSpPr>
        <p:spPr>
          <a:xfrm>
            <a:off x="7858148" y="614364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Назад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785926"/>
          <a:ext cx="6400816" cy="4538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9" name="Схема 8"/>
          <p:cNvGraphicFramePr/>
          <p:nvPr/>
        </p:nvGraphicFramePr>
        <p:xfrm>
          <a:off x="-142908" y="2071678"/>
          <a:ext cx="9144064" cy="3389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296652"/>
            <a:ext cx="8604721" cy="900113"/>
          </a:xfrm>
        </p:spPr>
        <p:txBody>
          <a:bodyPr/>
          <a:lstStyle/>
          <a:p>
            <a:pPr lvl="0"/>
            <a:r>
              <a:rPr lang="uk-UA" sz="3600" b="1" u="sng" dirty="0">
                <a:latin typeface="Times New Roman" pitchFamily="18" charset="0"/>
                <a:cs typeface="Times New Roman" pitchFamily="18" charset="0"/>
              </a:rPr>
              <a:t>2. Парність, </a:t>
            </a:r>
            <a:r>
              <a:rPr lang="uk-UA" sz="3600" b="1" u="sng" dirty="0" smtClean="0">
                <a:latin typeface="Times New Roman" pitchFamily="18" charset="0"/>
                <a:cs typeface="Times New Roman" pitchFamily="18" charset="0"/>
              </a:rPr>
              <a:t>періодичність функції </a:t>
            </a:r>
            <a:endParaRPr lang="ru-RU" sz="3600" u="sng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4365459"/>
              </p:ext>
            </p:extLst>
          </p:nvPr>
        </p:nvGraphicFramePr>
        <p:xfrm>
          <a:off x="2819186" y="3351213"/>
          <a:ext cx="3038689" cy="7258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4" name="Формула" r:id="rId18" imgW="1002960" imgH="241200" progId="Equation.3">
                  <p:embed/>
                </p:oleObj>
              </mc:Choice>
              <mc:Fallback>
                <p:oleObj name="Формула" r:id="rId18" imgW="1002960" imgH="241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186" y="3351213"/>
                        <a:ext cx="3038689" cy="72585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331640" y="4293096"/>
            <a:ext cx="69127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Отже, функція парна і її графік симетричний відносно осі </a:t>
            </a:r>
            <a:r>
              <a:rPr lang="uk-UA" sz="3200" b="1" i="1" dirty="0" err="1">
                <a:latin typeface="Times New Roman" pitchFamily="18" charset="0"/>
                <a:cs typeface="Times New Roman" pitchFamily="18" charset="0"/>
              </a:rPr>
              <a:t>Оу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9868913"/>
              </p:ext>
            </p:extLst>
          </p:nvPr>
        </p:nvGraphicFramePr>
        <p:xfrm>
          <a:off x="3152775" y="1268413"/>
          <a:ext cx="2378075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5" name="Формула" r:id="rId20" imgW="964781" imgH="495085" progId="Equation.3">
                  <p:embed/>
                </p:oleObj>
              </mc:Choice>
              <mc:Fallback>
                <p:oleObj name="Формула" r:id="rId20" imgW="964781" imgH="495085" progId="Equation.3">
                  <p:embed/>
                  <p:pic>
                    <p:nvPicPr>
                      <p:cNvPr id="0" name="Объект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2775" y="1268413"/>
                        <a:ext cx="2378075" cy="1223962"/>
                      </a:xfrm>
                      <a:prstGeom prst="rect">
                        <a:avLst/>
                      </a:prstGeom>
                      <a:noFill/>
                      <a:ln w="349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Стрелка влево 9">
            <a:hlinkClick r:id="rId22" action="ppaction://hlinksldjump"/>
          </p:cNvPr>
          <p:cNvSpPr/>
          <p:nvPr/>
        </p:nvSpPr>
        <p:spPr>
          <a:xfrm>
            <a:off x="7858148" y="614364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Назад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лево 3">
            <a:hlinkClick r:id="rId3" action="ppaction://hlinksldjump"/>
          </p:cNvPr>
          <p:cNvSpPr/>
          <p:nvPr/>
        </p:nvSpPr>
        <p:spPr>
          <a:xfrm>
            <a:off x="7858148" y="614364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Назад</a:t>
            </a: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476672"/>
            <a:ext cx="8360980" cy="900113"/>
          </a:xfrm>
        </p:spPr>
        <p:txBody>
          <a:bodyPr/>
          <a:lstStyle/>
          <a:p>
            <a:pPr lvl="0"/>
            <a:r>
              <a:rPr lang="uk-UA" sz="3600" b="1" u="sng" dirty="0">
                <a:latin typeface="Times New Roman" pitchFamily="18" charset="0"/>
                <a:cs typeface="Times New Roman" pitchFamily="18" charset="0"/>
              </a:rPr>
              <a:t>3. Точки перетину </a:t>
            </a:r>
            <a:r>
              <a:rPr lang="uk-UA" sz="3600" b="1" u="sng" dirty="0" smtClean="0">
                <a:latin typeface="Times New Roman" pitchFamily="18" charset="0"/>
                <a:cs typeface="Times New Roman" pitchFamily="18" charset="0"/>
              </a:rPr>
              <a:t>графіка з осями координат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endParaRPr lang="ru-RU" sz="3600" dirty="0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5087400"/>
              </p:ext>
            </p:extLst>
          </p:nvPr>
        </p:nvGraphicFramePr>
        <p:xfrm>
          <a:off x="3625850" y="4271963"/>
          <a:ext cx="217805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93" name="Формула" r:id="rId4" imgW="1079280" imgH="469800" progId="Equation.3">
                  <p:embed/>
                </p:oleObj>
              </mc:Choice>
              <mc:Fallback>
                <p:oleObj name="Формула" r:id="rId4" imgW="1079280" imgH="4698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5850" y="4271963"/>
                        <a:ext cx="2178050" cy="9429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3595468"/>
              </p:ext>
            </p:extLst>
          </p:nvPr>
        </p:nvGraphicFramePr>
        <p:xfrm>
          <a:off x="1115616" y="5084077"/>
          <a:ext cx="1744219" cy="10541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94" name="Формула" r:id="rId6" imgW="863225" imgH="520474" progId="Equation.3">
                  <p:embed/>
                </p:oleObj>
              </mc:Choice>
              <mc:Fallback>
                <p:oleObj name="Формула" r:id="rId6" imgW="863225" imgH="52047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5084077"/>
                        <a:ext cx="1744219" cy="10541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975315" y="2567875"/>
            <a:ext cx="34605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 віссю 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Ох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0, тоді </a:t>
            </a: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0" y="952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Rectangle 9"/>
          <p:cNvSpPr>
            <a:spLocks noChangeArrowheads="1"/>
          </p:cNvSpPr>
          <p:nvPr/>
        </p:nvSpPr>
        <p:spPr bwMode="auto">
          <a:xfrm>
            <a:off x="2705597" y="5380344"/>
            <a:ext cx="548493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точка перетину з віссю </a:t>
            </a:r>
            <a:r>
              <a:rPr kumimoji="0" lang="uk-UA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Оу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8968974"/>
              </p:ext>
            </p:extLst>
          </p:nvPr>
        </p:nvGraphicFramePr>
        <p:xfrm>
          <a:off x="3635896" y="1284664"/>
          <a:ext cx="2139305" cy="11010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95" name="Формула" r:id="rId8" imgW="964781" imgH="495085" progId="Equation.3">
                  <p:embed/>
                </p:oleObj>
              </mc:Choice>
              <mc:Fallback>
                <p:oleObj name="Формула" r:id="rId8" imgW="964781" imgH="495085" progId="Equation.3">
                  <p:embed/>
                  <p:pic>
                    <p:nvPicPr>
                      <p:cNvPr id="0" name="Объект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896" y="1284664"/>
                        <a:ext cx="2139305" cy="1101070"/>
                      </a:xfrm>
                      <a:prstGeom prst="rect">
                        <a:avLst/>
                      </a:prstGeom>
                      <a:noFill/>
                      <a:ln w="349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981648" y="3772129"/>
            <a:ext cx="345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З </a:t>
            </a: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віссю </a:t>
            </a:r>
            <a:r>
              <a:rPr lang="uk-UA" sz="2400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Оу</a:t>
            </a: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2400" b="1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 = 0, тоді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6928568"/>
              </p:ext>
            </p:extLst>
          </p:nvPr>
        </p:nvGraphicFramePr>
        <p:xfrm>
          <a:off x="4567296" y="2520591"/>
          <a:ext cx="1080120" cy="5728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96" name="Формула" r:id="rId10" imgW="431640" imgH="228600" progId="Equation.3">
                  <p:embed/>
                </p:oleObj>
              </mc:Choice>
              <mc:Fallback>
                <p:oleObj name="Формула" r:id="rId10" imgW="431640" imgH="2286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7296" y="2520591"/>
                        <a:ext cx="1080120" cy="5728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1259632" y="3086509"/>
            <a:ext cx="48457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Точок перетину з віссю </a:t>
            </a:r>
            <a:r>
              <a:rPr lang="uk-UA" sz="2400" b="1" i="1" dirty="0">
                <a:latin typeface="Times New Roman" pitchFamily="18" charset="0"/>
                <a:cs typeface="Times New Roman" pitchFamily="18" charset="0"/>
              </a:rPr>
              <a:t>Ох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 немає.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7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639" y="260648"/>
            <a:ext cx="8604721" cy="900113"/>
          </a:xfrm>
        </p:spPr>
        <p:txBody>
          <a:bodyPr>
            <a:noAutofit/>
          </a:bodyPr>
          <a:lstStyle/>
          <a:p>
            <a:pPr lvl="0"/>
            <a:r>
              <a:rPr lang="uk-UA" sz="3600" b="1" u="sng" dirty="0">
                <a:latin typeface="Times New Roman" pitchFamily="18" charset="0"/>
                <a:cs typeface="Times New Roman" pitchFamily="18" charset="0"/>
              </a:rPr>
              <a:t>4. Монотонність, </a:t>
            </a:r>
            <a:r>
              <a:rPr lang="uk-UA" sz="3600" b="1" u="sng" dirty="0" smtClean="0">
                <a:latin typeface="Times New Roman" pitchFamily="18" charset="0"/>
                <a:cs typeface="Times New Roman" pitchFamily="18" charset="0"/>
              </a:rPr>
              <a:t>екстремуми функції</a:t>
            </a:r>
            <a:r>
              <a:rPr lang="ru-RU" sz="3600" b="1" u="sng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u="sng" dirty="0">
                <a:latin typeface="Times New Roman" pitchFamily="18" charset="0"/>
                <a:cs typeface="Times New Roman" pitchFamily="18" charset="0"/>
              </a:rPr>
            </a:b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163904"/>
            <a:ext cx="48540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Знайдемо першу похідну функції: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8553145"/>
              </p:ext>
            </p:extLst>
          </p:nvPr>
        </p:nvGraphicFramePr>
        <p:xfrm>
          <a:off x="3227875" y="884679"/>
          <a:ext cx="2064205" cy="10624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20" name="Формула" r:id="rId3" imgW="964781" imgH="495085" progId="Equation.3">
                  <p:embed/>
                </p:oleObj>
              </mc:Choice>
              <mc:Fallback>
                <p:oleObj name="Формула" r:id="rId3" imgW="964781" imgH="495085" progId="Equation.3">
                  <p:embed/>
                  <p:pic>
                    <p:nvPicPr>
                      <p:cNvPr id="0" name="Объект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7875" y="884679"/>
                        <a:ext cx="2064205" cy="1062418"/>
                      </a:xfrm>
                      <a:prstGeom prst="rect">
                        <a:avLst/>
                      </a:prstGeom>
                      <a:noFill/>
                      <a:ln w="349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5551186"/>
              </p:ext>
            </p:extLst>
          </p:nvPr>
        </p:nvGraphicFramePr>
        <p:xfrm>
          <a:off x="3779912" y="2625568"/>
          <a:ext cx="2186832" cy="875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21" name="Формула" r:id="rId5" imgW="1244520" imgH="495000" progId="Equation.3">
                  <p:embed/>
                </p:oleObj>
              </mc:Choice>
              <mc:Fallback>
                <p:oleObj name="Формула" r:id="rId5" imgW="1244520" imgH="4950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912" y="2625568"/>
                        <a:ext cx="2186832" cy="8754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23528" y="3573016"/>
            <a:ext cx="86409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Прирівняємо похідну до нуля та </a:t>
            </a:r>
            <a:r>
              <a:rPr lang="uk-UA" sz="2400" b="1" dirty="0" err="1">
                <a:latin typeface="Times New Roman" pitchFamily="18" charset="0"/>
                <a:cs typeface="Times New Roman" pitchFamily="18" charset="0"/>
              </a:rPr>
              <a:t>розв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b="1" dirty="0" err="1">
                <a:latin typeface="Times New Roman" pitchFamily="18" charset="0"/>
                <a:cs typeface="Times New Roman" pitchFamily="18" charset="0"/>
              </a:rPr>
              <a:t>яжемо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 отримане рівняння: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2859140"/>
              </p:ext>
            </p:extLst>
          </p:nvPr>
        </p:nvGraphicFramePr>
        <p:xfrm>
          <a:off x="3347864" y="4404013"/>
          <a:ext cx="2016224" cy="8255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22" name="Формула" r:id="rId7" imgW="1205977" imgH="495085" progId="Equation.3">
                  <p:embed/>
                </p:oleObj>
              </mc:Choice>
              <mc:Fallback>
                <p:oleObj name="Формула" r:id="rId7" imgW="1205977" imgH="495085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4404013"/>
                        <a:ext cx="2016224" cy="8255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932040" y="5452482"/>
            <a:ext cx="280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–  </a:t>
            </a:r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критична </a:t>
            </a:r>
            <a:r>
              <a:rPr lang="uk-UA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точка.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5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7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9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" name="Объект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2719138"/>
              </p:ext>
            </p:extLst>
          </p:nvPr>
        </p:nvGraphicFramePr>
        <p:xfrm>
          <a:off x="3866906" y="5489120"/>
          <a:ext cx="921117" cy="4284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23" name="Формула" r:id="rId9" imgW="406224" imgH="190417" progId="Equation.3">
                  <p:embed/>
                </p:oleObj>
              </mc:Choice>
              <mc:Fallback>
                <p:oleObj name="Формула" r:id="rId9" imgW="406224" imgH="190417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6906" y="5489120"/>
                        <a:ext cx="921117" cy="42842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639" y="260648"/>
            <a:ext cx="8604721" cy="900113"/>
          </a:xfrm>
        </p:spPr>
        <p:txBody>
          <a:bodyPr>
            <a:noAutofit/>
          </a:bodyPr>
          <a:lstStyle/>
          <a:p>
            <a:pPr lvl="0"/>
            <a:r>
              <a:rPr lang="uk-UA" sz="3600" b="1" u="sng" dirty="0">
                <a:latin typeface="Times New Roman" pitchFamily="18" charset="0"/>
                <a:cs typeface="Times New Roman" pitchFamily="18" charset="0"/>
              </a:rPr>
              <a:t>4. Монотонність, </a:t>
            </a:r>
            <a:r>
              <a:rPr lang="uk-UA" sz="3600" b="1" u="sng" dirty="0" smtClean="0">
                <a:latin typeface="Times New Roman" pitchFamily="18" charset="0"/>
                <a:cs typeface="Times New Roman" pitchFamily="18" charset="0"/>
              </a:rPr>
              <a:t>екстремуми функції</a:t>
            </a:r>
            <a:r>
              <a:rPr lang="ru-RU" sz="3600" b="1" u="sng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u="sng" dirty="0">
                <a:latin typeface="Times New Roman" pitchFamily="18" charset="0"/>
                <a:cs typeface="Times New Roman" pitchFamily="18" charset="0"/>
              </a:rPr>
            </a:b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трелка влево 3">
            <a:hlinkClick r:id="rId3" action="ppaction://hlinksldjump"/>
          </p:cNvPr>
          <p:cNvSpPr/>
          <p:nvPr/>
        </p:nvSpPr>
        <p:spPr>
          <a:xfrm>
            <a:off x="7858148" y="614364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Назад</a:t>
            </a: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0577187"/>
              </p:ext>
            </p:extLst>
          </p:nvPr>
        </p:nvGraphicFramePr>
        <p:xfrm>
          <a:off x="3227875" y="884679"/>
          <a:ext cx="2064205" cy="10624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2" name="Формула" r:id="rId4" imgW="964781" imgH="495085" progId="Equation.3">
                  <p:embed/>
                </p:oleObj>
              </mc:Choice>
              <mc:Fallback>
                <p:oleObj name="Формула" r:id="rId4" imgW="964781" imgH="49508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7875" y="884679"/>
                        <a:ext cx="2064205" cy="1062418"/>
                      </a:xfrm>
                      <a:prstGeom prst="rect">
                        <a:avLst/>
                      </a:prstGeom>
                      <a:noFill/>
                      <a:ln w="349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6914535"/>
              </p:ext>
            </p:extLst>
          </p:nvPr>
        </p:nvGraphicFramePr>
        <p:xfrm>
          <a:off x="2771800" y="2204864"/>
          <a:ext cx="4032448" cy="9956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3" name="Picture" r:id="rId6" imgW="1541417" imgH="380092" progId="Word.Picture.8">
                  <p:embed/>
                </p:oleObj>
              </mc:Choice>
              <mc:Fallback>
                <p:oleObj name="Picture" r:id="rId6" imgW="1541417" imgH="380092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2204864"/>
                        <a:ext cx="4032448" cy="99566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7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9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6" name="Схема 25"/>
          <p:cNvGraphicFramePr/>
          <p:nvPr>
            <p:extLst>
              <p:ext uri="{D42A27DB-BD31-4B8C-83A1-F6EECF244321}">
                <p14:modId xmlns:p14="http://schemas.microsoft.com/office/powerpoint/2010/main" val="4018643417"/>
              </p:ext>
            </p:extLst>
          </p:nvPr>
        </p:nvGraphicFramePr>
        <p:xfrm>
          <a:off x="2051720" y="3393173"/>
          <a:ext cx="5688632" cy="32351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28" name="Объект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6172926"/>
              </p:ext>
            </p:extLst>
          </p:nvPr>
        </p:nvGraphicFramePr>
        <p:xfrm>
          <a:off x="2339752" y="4437112"/>
          <a:ext cx="1794439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4" name="Формула" r:id="rId13" imgW="850531" imgH="241195" progId="Equation.3">
                  <p:embed/>
                </p:oleObj>
              </mc:Choice>
              <mc:Fallback>
                <p:oleObj name="Формула" r:id="rId13" imgW="850531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4437112"/>
                        <a:ext cx="1794439" cy="5040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8258640"/>
              </p:ext>
            </p:extLst>
          </p:nvPr>
        </p:nvGraphicFramePr>
        <p:xfrm>
          <a:off x="2411760" y="3573016"/>
          <a:ext cx="1511300" cy="442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5" name="Формула" r:id="rId15" imgW="812520" imgH="241200" progId="Equation.3">
                  <p:embed/>
                </p:oleObj>
              </mc:Choice>
              <mc:Fallback>
                <p:oleObj name="Формула" r:id="rId15" imgW="812520" imgH="241200" progId="Equation.3">
                  <p:embed/>
                  <p:pic>
                    <p:nvPicPr>
                      <p:cNvPr id="0" name="Объект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1760" y="3573016"/>
                        <a:ext cx="1511300" cy="442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6385483"/>
              </p:ext>
            </p:extLst>
          </p:nvPr>
        </p:nvGraphicFramePr>
        <p:xfrm>
          <a:off x="2699792" y="5229200"/>
          <a:ext cx="936104" cy="4217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6" name="Формула" r:id="rId17" imgW="406224" imgH="190417" progId="Equation.3">
                  <p:embed/>
                </p:oleObj>
              </mc:Choice>
              <mc:Fallback>
                <p:oleObj name="Формула" r:id="rId17" imgW="406224" imgH="19041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9792" y="5229200"/>
                        <a:ext cx="936104" cy="42177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Объект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0740504"/>
              </p:ext>
            </p:extLst>
          </p:nvPr>
        </p:nvGraphicFramePr>
        <p:xfrm>
          <a:off x="2195736" y="5908196"/>
          <a:ext cx="1928745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7" name="Формула" r:id="rId19" imgW="1269720" imgH="469800" progId="Equation.3">
                  <p:embed/>
                </p:oleObj>
              </mc:Choice>
              <mc:Fallback>
                <p:oleObj name="Формула" r:id="rId19" imgW="1269720" imgH="469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736" y="5908196"/>
                        <a:ext cx="1928745" cy="720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3824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6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00113"/>
          </a:xfrm>
        </p:spPr>
        <p:txBody>
          <a:bodyPr/>
          <a:lstStyle/>
          <a:p>
            <a:pPr lvl="0"/>
            <a:r>
              <a:rPr lang="uk-UA" sz="3600" b="1" u="sng" dirty="0">
                <a:latin typeface="Times New Roman" pitchFamily="18" charset="0"/>
                <a:cs typeface="Times New Roman" pitchFamily="18" charset="0"/>
              </a:rPr>
              <a:t>5. Опуклість і точки </a:t>
            </a:r>
            <a:r>
              <a:rPr lang="uk-UA" sz="3600" b="1" u="sng" dirty="0" smtClean="0">
                <a:latin typeface="Times New Roman" pitchFamily="18" charset="0"/>
                <a:cs typeface="Times New Roman" pitchFamily="18" charset="0"/>
              </a:rPr>
              <a:t>перегину графіка</a:t>
            </a:r>
            <a:endParaRPr lang="ru-RU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1725055"/>
              </p:ext>
            </p:extLst>
          </p:nvPr>
        </p:nvGraphicFramePr>
        <p:xfrm>
          <a:off x="3152775" y="1268413"/>
          <a:ext cx="2067297" cy="10640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6" name="Формула" r:id="rId3" imgW="964781" imgH="495085" progId="Equation.3">
                  <p:embed/>
                </p:oleObj>
              </mc:Choice>
              <mc:Fallback>
                <p:oleObj name="Формула" r:id="rId3" imgW="964781" imgH="495085" progId="Equation.3">
                  <p:embed/>
                  <p:pic>
                    <p:nvPicPr>
                      <p:cNvPr id="0" name="Объект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2775" y="1268413"/>
                        <a:ext cx="2067297" cy="1064009"/>
                      </a:xfrm>
                      <a:prstGeom prst="rect">
                        <a:avLst/>
                      </a:prstGeom>
                      <a:noFill/>
                      <a:ln w="349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39552" y="2564904"/>
            <a:ext cx="35808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найдемо 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другу похідну: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6548913"/>
              </p:ext>
            </p:extLst>
          </p:nvPr>
        </p:nvGraphicFramePr>
        <p:xfrm>
          <a:off x="3203848" y="3212976"/>
          <a:ext cx="2887308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7" name="Формула" r:id="rId5" imgW="1523880" imgH="495000" progId="Equation.3">
                  <p:embed/>
                </p:oleObj>
              </mc:Choice>
              <mc:Fallback>
                <p:oleObj name="Формула" r:id="rId5" imgW="1523880" imgH="4950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3212976"/>
                        <a:ext cx="2887308" cy="93610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47106" y="4437112"/>
            <a:ext cx="57510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Друга похідна дорівнює нулю в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точках: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5249980"/>
              </p:ext>
            </p:extLst>
          </p:nvPr>
        </p:nvGraphicFramePr>
        <p:xfrm>
          <a:off x="3247053" y="5301208"/>
          <a:ext cx="2649894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8" name="Формула" r:id="rId7" imgW="1091726" imgH="241195" progId="Equation.3">
                  <p:embed/>
                </p:oleObj>
              </mc:Choice>
              <mc:Fallback>
                <p:oleObj name="Формула" r:id="rId7" imgW="1091726" imgH="241195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47053" y="5301208"/>
                        <a:ext cx="2649894" cy="5760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4157888"/>
              </p:ext>
            </p:extLst>
          </p:nvPr>
        </p:nvGraphicFramePr>
        <p:xfrm>
          <a:off x="2771800" y="1844824"/>
          <a:ext cx="3815260" cy="12961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81" name="Picture" r:id="rId3" imgW="2061938" imgH="664892" progId="Word.Picture.8">
                  <p:embed/>
                </p:oleObj>
              </mc:Choice>
              <mc:Fallback>
                <p:oleObj name="Picture" r:id="rId3" imgW="2061938" imgH="664892" progId="Word.Picture.8">
                  <p:embed/>
                  <p:pic>
                    <p:nvPicPr>
                      <p:cNvPr id="0" name="Объект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1844824"/>
                        <a:ext cx="3815260" cy="12961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0" y="188640"/>
            <a:ext cx="9144000" cy="900113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6000" kern="1200">
                <a:solidFill>
                  <a:srgbClr val="4A452A"/>
                </a:solidFill>
                <a:latin typeface="Cassandra" pitchFamily="66" charset="0"/>
                <a:ea typeface="+mj-ea"/>
                <a:cs typeface="Arial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6000">
                <a:solidFill>
                  <a:srgbClr val="4A452A"/>
                </a:solidFill>
                <a:latin typeface="Cassandra" pitchFamily="66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6000">
                <a:solidFill>
                  <a:srgbClr val="4A452A"/>
                </a:solidFill>
                <a:latin typeface="Cassandra" pitchFamily="66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6000">
                <a:solidFill>
                  <a:srgbClr val="4A452A"/>
                </a:solidFill>
                <a:latin typeface="Cassandra" pitchFamily="66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6000">
                <a:solidFill>
                  <a:srgbClr val="4A452A"/>
                </a:solidFill>
                <a:latin typeface="Cassandra" pitchFamily="66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rgbClr val="17375E"/>
                </a:solidFill>
                <a:latin typeface="Arial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rgbClr val="17375E"/>
                </a:solidFill>
                <a:latin typeface="Arial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rgbClr val="17375E"/>
                </a:solidFill>
                <a:latin typeface="Arial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rgbClr val="17375E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uk-UA" sz="3600" b="1" u="sng" dirty="0" smtClean="0">
                <a:latin typeface="Times New Roman" pitchFamily="18" charset="0"/>
                <a:cs typeface="Times New Roman" pitchFamily="18" charset="0"/>
              </a:rPr>
              <a:t>5. Опуклість і точки перегину графіка</a:t>
            </a:r>
            <a:endParaRPr lang="ru-RU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" name="Объект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9635282"/>
              </p:ext>
            </p:extLst>
          </p:nvPr>
        </p:nvGraphicFramePr>
        <p:xfrm>
          <a:off x="3228200" y="836712"/>
          <a:ext cx="2066925" cy="1063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82" name="Формула" r:id="rId5" imgW="964781" imgH="495085" progId="Equation.3">
                  <p:embed/>
                </p:oleObj>
              </mc:Choice>
              <mc:Fallback>
                <p:oleObj name="Формула" r:id="rId5" imgW="964781" imgH="495085" progId="Equation.3">
                  <p:embed/>
                  <p:pic>
                    <p:nvPicPr>
                      <p:cNvPr id="0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8200" y="836712"/>
                        <a:ext cx="2066925" cy="1063625"/>
                      </a:xfrm>
                      <a:prstGeom prst="rect">
                        <a:avLst/>
                      </a:prstGeom>
                      <a:noFill/>
                      <a:ln w="349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Стрелка влево 24">
            <a:hlinkClick r:id="rId7" action="ppaction://hlinksldjump"/>
          </p:cNvPr>
          <p:cNvSpPr/>
          <p:nvPr/>
        </p:nvSpPr>
        <p:spPr>
          <a:xfrm>
            <a:off x="7858148" y="614364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Назад</a:t>
            </a:r>
            <a:endParaRPr lang="ru-RU" dirty="0"/>
          </a:p>
        </p:txBody>
      </p:sp>
      <p:graphicFrame>
        <p:nvGraphicFramePr>
          <p:cNvPr id="24" name="Схема 23"/>
          <p:cNvGraphicFramePr/>
          <p:nvPr>
            <p:extLst>
              <p:ext uri="{D42A27DB-BD31-4B8C-83A1-F6EECF244321}">
                <p14:modId xmlns:p14="http://schemas.microsoft.com/office/powerpoint/2010/main" val="909900874"/>
              </p:ext>
            </p:extLst>
          </p:nvPr>
        </p:nvGraphicFramePr>
        <p:xfrm>
          <a:off x="2051720" y="3150857"/>
          <a:ext cx="5806428" cy="3477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372290"/>
              </p:ext>
            </p:extLst>
          </p:nvPr>
        </p:nvGraphicFramePr>
        <p:xfrm>
          <a:off x="2051720" y="3573016"/>
          <a:ext cx="1331913" cy="382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83" name="Формула" r:id="rId13" imgW="825480" imgH="241200" progId="Equation.3">
                  <p:embed/>
                </p:oleObj>
              </mc:Choice>
              <mc:Fallback>
                <p:oleObj name="Формула" r:id="rId13" imgW="825480" imgH="241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720" y="3573016"/>
                        <a:ext cx="1331913" cy="3825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6047610"/>
              </p:ext>
            </p:extLst>
          </p:nvPr>
        </p:nvGraphicFramePr>
        <p:xfrm>
          <a:off x="3419872" y="3573016"/>
          <a:ext cx="871282" cy="3821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84" name="Формула" r:id="rId15" imgW="545863" imgH="241195" progId="Equation.3">
                  <p:embed/>
                </p:oleObj>
              </mc:Choice>
              <mc:Fallback>
                <p:oleObj name="Формула" r:id="rId15" imgW="545863" imgH="241195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3573016"/>
                        <a:ext cx="871282" cy="3821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5788194"/>
              </p:ext>
            </p:extLst>
          </p:nvPr>
        </p:nvGraphicFramePr>
        <p:xfrm>
          <a:off x="2699792" y="4653136"/>
          <a:ext cx="987949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85" name="Формула" r:id="rId17" imgW="469696" imgH="241195" progId="Equation.3">
                  <p:embed/>
                </p:oleObj>
              </mc:Choice>
              <mc:Fallback>
                <p:oleObj name="Формула" r:id="rId17" imgW="469696" imgH="241195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9792" y="4653136"/>
                        <a:ext cx="987949" cy="5040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3258996"/>
              </p:ext>
            </p:extLst>
          </p:nvPr>
        </p:nvGraphicFramePr>
        <p:xfrm>
          <a:off x="2051720" y="5877272"/>
          <a:ext cx="1227138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86" name="Формула" r:id="rId19" imgW="736560" imgH="241200" progId="Equation.3">
                  <p:embed/>
                </p:oleObj>
              </mc:Choice>
              <mc:Fallback>
                <p:oleObj name="Формула" r:id="rId19" imgW="736560" imgH="2412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720" y="5877272"/>
                        <a:ext cx="1227138" cy="406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805891"/>
              </p:ext>
            </p:extLst>
          </p:nvPr>
        </p:nvGraphicFramePr>
        <p:xfrm>
          <a:off x="3347864" y="5733256"/>
          <a:ext cx="96520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87" name="Формула" r:id="rId21" imgW="482400" imgH="241200" progId="Equation.3">
                  <p:embed/>
                </p:oleObj>
              </mc:Choice>
              <mc:Fallback>
                <p:oleObj name="Формула" r:id="rId21" imgW="482400" imgH="2412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5733256"/>
                        <a:ext cx="965200" cy="4857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724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920000" cy="900113"/>
          </a:xfrm>
        </p:spPr>
        <p:txBody>
          <a:bodyPr/>
          <a:lstStyle/>
          <a:p>
            <a:pPr lvl="0"/>
            <a:r>
              <a:rPr lang="uk-UA" sz="3600" b="1" u="sng" dirty="0">
                <a:latin typeface="Times New Roman" pitchFamily="18" charset="0"/>
                <a:cs typeface="Times New Roman" pitchFamily="18" charset="0"/>
              </a:rPr>
              <a:t>6. Асимптоти </a:t>
            </a:r>
            <a:r>
              <a:rPr lang="uk-UA" sz="3600" b="1" u="sng" dirty="0" smtClean="0">
                <a:latin typeface="Times New Roman" pitchFamily="18" charset="0"/>
                <a:cs typeface="Times New Roman" pitchFamily="18" charset="0"/>
              </a:rPr>
              <a:t>графіка функції</a:t>
            </a:r>
            <a:endParaRPr lang="ru-RU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755363"/>
              </p:ext>
            </p:extLst>
          </p:nvPr>
        </p:nvGraphicFramePr>
        <p:xfrm>
          <a:off x="3203849" y="908720"/>
          <a:ext cx="2160240" cy="1111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4" name="Формула" r:id="rId3" imgW="964781" imgH="495085" progId="Equation.3">
                  <p:embed/>
                </p:oleObj>
              </mc:Choice>
              <mc:Fallback>
                <p:oleObj name="Формула" r:id="rId3" imgW="964781" imgH="495085" progId="Equation.3">
                  <p:embed/>
                  <p:pic>
                    <p:nvPicPr>
                      <p:cNvPr id="0" name="Объект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9" y="908720"/>
                        <a:ext cx="2160240" cy="1111845"/>
                      </a:xfrm>
                      <a:prstGeom prst="rect">
                        <a:avLst/>
                      </a:prstGeom>
                      <a:noFill/>
                      <a:ln w="349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331640" y="2276872"/>
            <a:ext cx="58977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Знайдемо параметри похилої асимптоти: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5855577"/>
              </p:ext>
            </p:extLst>
          </p:nvPr>
        </p:nvGraphicFramePr>
        <p:xfrm>
          <a:off x="3419872" y="2996952"/>
          <a:ext cx="2106613" cy="865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5" name="Формула" r:id="rId5" imgW="1117440" imgH="457200" progId="Equation.3">
                  <p:embed/>
                </p:oleObj>
              </mc:Choice>
              <mc:Fallback>
                <p:oleObj name="Формула" r:id="rId5" imgW="1117440" imgH="457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2996952"/>
                        <a:ext cx="2106613" cy="865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7209554"/>
              </p:ext>
            </p:extLst>
          </p:nvPr>
        </p:nvGraphicFramePr>
        <p:xfrm>
          <a:off x="3107531" y="4221088"/>
          <a:ext cx="2928937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6" name="Формула" r:id="rId7" imgW="1549080" imgH="291960" progId="Equation.3">
                  <p:embed/>
                </p:oleObj>
              </mc:Choice>
              <mc:Fallback>
                <p:oleObj name="Формула" r:id="rId7" imgW="1549080" imgH="29196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7531" y="4221088"/>
                        <a:ext cx="2928937" cy="550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1331640" y="5354683"/>
            <a:ext cx="7416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Отже, пряма 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є </a:t>
            </a:r>
            <a:r>
              <a:rPr lang="uk-UA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горизонтальною асимптотою</a:t>
            </a:r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8012078"/>
              </p:ext>
            </p:extLst>
          </p:nvPr>
        </p:nvGraphicFramePr>
        <p:xfrm>
          <a:off x="3275856" y="5426770"/>
          <a:ext cx="697993" cy="389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7" name="Формула" r:id="rId9" imgW="406224" imgH="228501" progId="Equation.3">
                  <p:embed/>
                </p:oleObj>
              </mc:Choice>
              <mc:Fallback>
                <p:oleObj name="Формула" r:id="rId9" imgW="406224" imgH="228501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5426770"/>
                        <a:ext cx="697993" cy="38957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Стрелка влево 14">
            <a:hlinkClick r:id="rId11" action="ppaction://hlinksldjump"/>
          </p:cNvPr>
          <p:cNvSpPr/>
          <p:nvPr/>
        </p:nvSpPr>
        <p:spPr>
          <a:xfrm>
            <a:off x="7858148" y="614364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Назад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l"/>
            <a:r>
              <a:rPr lang="uk-UA" sz="3600" b="1" u="sng" dirty="0">
                <a:latin typeface="Times New Roman" pitchFamily="18" charset="0"/>
                <a:cs typeface="Times New Roman" pitchFamily="18" charset="0"/>
              </a:rPr>
              <a:t>7. Графік функції</a:t>
            </a:r>
            <a:endParaRPr lang="ru-RU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5263963"/>
              </p:ext>
            </p:extLst>
          </p:nvPr>
        </p:nvGraphicFramePr>
        <p:xfrm>
          <a:off x="5724128" y="260648"/>
          <a:ext cx="2378075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5" name="Формула" r:id="rId3" imgW="964781" imgH="495085" progId="Equation.3">
                  <p:embed/>
                </p:oleObj>
              </mc:Choice>
              <mc:Fallback>
                <p:oleObj name="Формула" r:id="rId3" imgW="964781" imgH="495085" progId="Equation.3">
                  <p:embed/>
                  <p:pic>
                    <p:nvPicPr>
                      <p:cNvPr id="0" name="Объект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128" y="260648"/>
                        <a:ext cx="2378075" cy="1223962"/>
                      </a:xfrm>
                      <a:prstGeom prst="rect">
                        <a:avLst/>
                      </a:prstGeom>
                      <a:noFill/>
                      <a:ln w="349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6732240" y="5661248"/>
            <a:ext cx="2016224" cy="100811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latin typeface="Comic Sans MS" pitchFamily="66" charset="0"/>
              </a:rPr>
              <a:t>Програми для побудови графіків</a:t>
            </a:r>
            <a:endParaRPr lang="ru-RU" b="1" dirty="0">
              <a:latin typeface="Comic Sans MS" pitchFamily="66" charset="0"/>
            </a:endParaRPr>
          </a:p>
        </p:txBody>
      </p:sp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8677895" cy="3388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>
            <a:off x="3491880" y="2276872"/>
            <a:ext cx="1008112" cy="576064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 flipV="1">
            <a:off x="2843808" y="3581400"/>
            <a:ext cx="1152128" cy="423664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4017960" y="3581400"/>
            <a:ext cx="2282232" cy="420642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31640" y="2092206"/>
            <a:ext cx="2160240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Точка максимуму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39752" y="4002042"/>
            <a:ext cx="2160240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Точки перегину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66105" y="4437112"/>
            <a:ext cx="8282359" cy="0"/>
          </a:xfrm>
          <a:prstGeom prst="line">
            <a:avLst/>
          </a:prstGeom>
          <a:ln w="19050"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5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5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8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3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96652"/>
            <a:ext cx="8388697" cy="900113"/>
          </a:xfrm>
        </p:spPr>
        <p:txBody>
          <a:bodyPr/>
          <a:lstStyle/>
          <a:p>
            <a:pPr algn="ctr"/>
            <a:r>
              <a:rPr lang="uk-UA" sz="4000" b="1" dirty="0" smtClean="0"/>
              <a:t>Програми для побудови графіків функції</a:t>
            </a:r>
            <a:endParaRPr lang="ru-RU" sz="4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35038" y="1593850"/>
          <a:ext cx="7920037" cy="4427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832564417"/>
              </p:ext>
            </p:extLst>
          </p:nvPr>
        </p:nvGraphicFramePr>
        <p:xfrm>
          <a:off x="1691680" y="1628800"/>
          <a:ext cx="6624736" cy="4424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err="1"/>
              <a:t>Advanced</a:t>
            </a:r>
            <a:r>
              <a:rPr lang="ru-RU" sz="4000" b="1" dirty="0"/>
              <a:t> </a:t>
            </a:r>
            <a:r>
              <a:rPr lang="ru-RU" sz="4000" b="1" dirty="0" err="1"/>
              <a:t>Grapher</a:t>
            </a:r>
            <a:r>
              <a:rPr lang="ru-RU" sz="4000" b="1" dirty="0"/>
              <a:t> </a:t>
            </a: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196752"/>
            <a:ext cx="74609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програм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1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</a:t>
            </a:r>
            <a:r>
              <a:rPr lang="ru-RU" sz="2400" b="1" u="sng" dirty="0">
                <a:latin typeface="Times New Roman" pitchFamily="18" charset="0"/>
                <a:cs typeface="Times New Roman" pitchFamily="18" charset="0"/>
                <a:hlinkClick r:id="rId3"/>
              </a:rPr>
              <a:t>://</a:t>
            </a:r>
            <a:r>
              <a:rPr lang="en-US" sz="2400" b="1" u="sng" dirty="0">
                <a:latin typeface="Times New Roman" pitchFamily="18" charset="0"/>
                <a:cs typeface="Times New Roman" pitchFamily="18" charset="0"/>
                <a:hlinkClick r:id="rId3"/>
              </a:rPr>
              <a:t>www</a:t>
            </a:r>
            <a:r>
              <a:rPr lang="ru-RU" sz="2400" b="1" u="sng" dirty="0">
                <a:latin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lang="en-US" sz="2400" b="1" u="sng" dirty="0" err="1">
                <a:latin typeface="Times New Roman" pitchFamily="18" charset="0"/>
                <a:cs typeface="Times New Roman" pitchFamily="18" charset="0"/>
                <a:hlinkClick r:id="rId3"/>
              </a:rPr>
              <a:t>alentum</a:t>
            </a:r>
            <a:r>
              <a:rPr lang="ru-RU" sz="2400" b="1" u="sng" dirty="0">
                <a:latin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lang="en-US" sz="2400" b="1" u="sng" dirty="0">
                <a:latin typeface="Times New Roman" pitchFamily="18" charset="0"/>
                <a:cs typeface="Times New Roman" pitchFamily="18" charset="0"/>
                <a:hlinkClick r:id="rId3"/>
              </a:rPr>
              <a:t>com</a:t>
            </a:r>
            <a:r>
              <a:rPr lang="ru-RU" sz="2400" b="1" u="sng" dirty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en-US" sz="2400" b="1" u="sng" dirty="0" err="1">
                <a:latin typeface="Times New Roman" pitchFamily="18" charset="0"/>
                <a:cs typeface="Times New Roman" pitchFamily="18" charset="0"/>
                <a:hlinkClick r:id="rId3"/>
              </a:rPr>
              <a:t>agrapher</a:t>
            </a:r>
            <a:r>
              <a:rPr lang="ru-RU" sz="2400" b="1" u="sng" dirty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495778799"/>
              </p:ext>
            </p:extLst>
          </p:nvPr>
        </p:nvGraphicFramePr>
        <p:xfrm>
          <a:off x="1582043" y="215108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1276514"/>
              </p:ext>
            </p:extLst>
          </p:nvPr>
        </p:nvGraphicFramePr>
        <p:xfrm>
          <a:off x="4508500" y="3308350"/>
          <a:ext cx="1270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21" name="Формула" r:id="rId9" imgW="126720" imgH="241200" progId="Equation.3">
                  <p:embed/>
                </p:oleObj>
              </mc:Choice>
              <mc:Fallback>
                <p:oleObj name="Формула" r:id="rId9" imgW="126720" imgH="241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508500" y="3308350"/>
                        <a:ext cx="127000" cy="241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2462366"/>
              </p:ext>
            </p:extLst>
          </p:nvPr>
        </p:nvGraphicFramePr>
        <p:xfrm>
          <a:off x="4572000" y="5157192"/>
          <a:ext cx="1707013" cy="8975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22" name="Формула" r:id="rId11" imgW="927100" imgH="482600" progId="Equation.3">
                  <p:embed/>
                </p:oleObj>
              </mc:Choice>
              <mc:Fallback>
                <p:oleObj name="Формула" r:id="rId11" imgW="927100" imgH="482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5157192"/>
                        <a:ext cx="1707013" cy="89750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9469654"/>
              </p:ext>
            </p:extLst>
          </p:nvPr>
        </p:nvGraphicFramePr>
        <p:xfrm>
          <a:off x="4630043" y="3687682"/>
          <a:ext cx="1238101" cy="1005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23" name="Формула" r:id="rId13" imgW="609336" imgH="495085" progId="Equation.3">
                  <p:embed/>
                </p:oleObj>
              </mc:Choice>
              <mc:Fallback>
                <p:oleObj name="Формула" r:id="rId13" imgW="609336" imgH="495085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0043" y="3687682"/>
                        <a:ext cx="1238101" cy="10059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6739673"/>
              </p:ext>
            </p:extLst>
          </p:nvPr>
        </p:nvGraphicFramePr>
        <p:xfrm>
          <a:off x="4355976" y="2564904"/>
          <a:ext cx="2564111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24" name="Формула" r:id="rId15" imgW="1117115" imgH="215806" progId="Equation.3">
                  <p:embed/>
                </p:oleObj>
              </mc:Choice>
              <mc:Fallback>
                <p:oleObj name="Формула" r:id="rId15" imgW="1117115" imgH="215806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2564904"/>
                        <a:ext cx="2564111" cy="5040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Стрелка влево 12">
            <a:hlinkClick r:id="rId17" action="ppaction://hlinksldjump"/>
          </p:cNvPr>
          <p:cNvSpPr/>
          <p:nvPr/>
        </p:nvSpPr>
        <p:spPr>
          <a:xfrm>
            <a:off x="7668344" y="6165304"/>
            <a:ext cx="122413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Назад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/>
              <a:t>DESMOS</a:t>
            </a:r>
            <a:r>
              <a:rPr lang="uk-UA" sz="4000" b="1" dirty="0"/>
              <a:t>.</a:t>
            </a:r>
            <a:r>
              <a:rPr lang="ru-RU" sz="4000" b="1" dirty="0"/>
              <a:t>COM</a:t>
            </a:r>
            <a:r>
              <a:rPr lang="uk-UA" sz="4000" b="1" dirty="0" smtClean="0"/>
              <a:t>/</a:t>
            </a:r>
            <a:r>
              <a:rPr lang="ru-RU" sz="4000" b="1" dirty="0" smtClean="0"/>
              <a:t>CALCULATOR</a:t>
            </a:r>
            <a:endParaRPr lang="ru-RU" sz="4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469975"/>
            <a:ext cx="7878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програми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&lt;http</a:t>
            </a:r>
            <a:r>
              <a:rPr lang="ru-RU" sz="2400" b="1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://desmos.com/calculator</a:t>
            </a:r>
            <a:r>
              <a:rPr lang="ru-RU" sz="2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ru-RU" sz="24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750391725"/>
              </p:ext>
            </p:extLst>
          </p:nvPr>
        </p:nvGraphicFramePr>
        <p:xfrm>
          <a:off x="1582043" y="215108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213609"/>
              </p:ext>
            </p:extLst>
          </p:nvPr>
        </p:nvGraphicFramePr>
        <p:xfrm>
          <a:off x="4499992" y="2564904"/>
          <a:ext cx="2751565" cy="4731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71" name="Формула" r:id="rId8" imgW="1497950" imgH="253890" progId="Equation.3">
                  <p:embed/>
                </p:oleObj>
              </mc:Choice>
              <mc:Fallback>
                <p:oleObj name="Формула" r:id="rId8" imgW="1497950" imgH="25389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9992" y="2564904"/>
                        <a:ext cx="2751565" cy="47319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4346769"/>
              </p:ext>
            </p:extLst>
          </p:nvPr>
        </p:nvGraphicFramePr>
        <p:xfrm>
          <a:off x="4734645" y="3861048"/>
          <a:ext cx="2035713" cy="588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72" name="Формула" r:id="rId10" imgW="787400" imgH="228600" progId="Equation.3">
                  <p:embed/>
                </p:oleObj>
              </mc:Choice>
              <mc:Fallback>
                <p:oleObj name="Формула" r:id="rId10" imgW="787400" imgH="22860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4645" y="3861048"/>
                        <a:ext cx="2035713" cy="5886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8143080"/>
              </p:ext>
            </p:extLst>
          </p:nvPr>
        </p:nvGraphicFramePr>
        <p:xfrm>
          <a:off x="4766633" y="5137740"/>
          <a:ext cx="1577989" cy="872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73" name="Формула" r:id="rId12" imgW="812447" imgH="444307" progId="Equation.3">
                  <p:embed/>
                </p:oleObj>
              </mc:Choice>
              <mc:Fallback>
                <p:oleObj name="Формула" r:id="rId12" imgW="812447" imgH="444307" progId="Equation.3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6633" y="5137740"/>
                        <a:ext cx="1577989" cy="8725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Стрелка влево 16">
            <a:hlinkClick r:id="rId14" action="ppaction://hlinksldjump"/>
          </p:cNvPr>
          <p:cNvSpPr/>
          <p:nvPr/>
        </p:nvSpPr>
        <p:spPr>
          <a:xfrm>
            <a:off x="7668344" y="6165304"/>
            <a:ext cx="122413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Назад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err="1"/>
              <a:t>Grafikus</a:t>
            </a:r>
            <a:endParaRPr lang="ru-RU" sz="4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52487" y="1253951"/>
            <a:ext cx="56166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програми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u="sng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http</a:t>
            </a:r>
            <a:r>
              <a:rPr lang="uk-UA" sz="2400" b="1" u="sng" dirty="0">
                <a:latin typeface="Times New Roman" pitchFamily="18" charset="0"/>
                <a:cs typeface="Times New Roman" pitchFamily="18" charset="0"/>
                <a:hlinkClick r:id="rId3"/>
              </a:rPr>
              <a:t>://</a:t>
            </a:r>
            <a:r>
              <a:rPr lang="ru-RU" sz="2400" b="1" u="sng" dirty="0" err="1">
                <a:latin typeface="Times New Roman" pitchFamily="18" charset="0"/>
                <a:cs typeface="Times New Roman" pitchFamily="18" charset="0"/>
                <a:hlinkClick r:id="rId3"/>
              </a:rPr>
              <a:t>grafikus</a:t>
            </a:r>
            <a:r>
              <a:rPr lang="uk-UA" sz="2400" b="1" u="sng" dirty="0">
                <a:latin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lang="ru-RU" sz="2400" b="1" u="sng" dirty="0" err="1">
                <a:latin typeface="Times New Roman" pitchFamily="18" charset="0"/>
                <a:cs typeface="Times New Roman" pitchFamily="18" charset="0"/>
                <a:hlinkClick r:id="rId3"/>
              </a:rPr>
              <a:t>ru</a:t>
            </a:r>
            <a:r>
              <a:rPr lang="uk-UA" sz="2400" b="1" u="sng" dirty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390611740"/>
              </p:ext>
            </p:extLst>
          </p:nvPr>
        </p:nvGraphicFramePr>
        <p:xfrm>
          <a:off x="1582043" y="215108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4350917"/>
              </p:ext>
            </p:extLst>
          </p:nvPr>
        </p:nvGraphicFramePr>
        <p:xfrm>
          <a:off x="4427984" y="2564904"/>
          <a:ext cx="2667296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53" name="Формула" r:id="rId9" imgW="1206500" imgH="228600" progId="Equation.3">
                  <p:embed/>
                </p:oleObj>
              </mc:Choice>
              <mc:Fallback>
                <p:oleObj name="Формула" r:id="rId9" imgW="120650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2564904"/>
                        <a:ext cx="2667296" cy="5040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4357286"/>
              </p:ext>
            </p:extLst>
          </p:nvPr>
        </p:nvGraphicFramePr>
        <p:xfrm>
          <a:off x="4760799" y="3933056"/>
          <a:ext cx="1456390" cy="4690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54" name="Формула" r:id="rId11" imgW="558558" imgH="177723" progId="Equation.3">
                  <p:embed/>
                </p:oleObj>
              </mc:Choice>
              <mc:Fallback>
                <p:oleObj name="Формула" r:id="rId11" imgW="558558" imgH="177723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0799" y="3933056"/>
                        <a:ext cx="1456390" cy="46900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3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8" name="Rectangle 3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0309569"/>
              </p:ext>
            </p:extLst>
          </p:nvPr>
        </p:nvGraphicFramePr>
        <p:xfrm>
          <a:off x="4355976" y="5229200"/>
          <a:ext cx="2494769" cy="8119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55" name="Формула" r:id="rId13" imgW="1612900" imgH="520700" progId="Equation.3">
                  <p:embed/>
                </p:oleObj>
              </mc:Choice>
              <mc:Fallback>
                <p:oleObj name="Формула" r:id="rId13" imgW="1612900" imgH="520700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5229200"/>
                        <a:ext cx="2494769" cy="81190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Стрелка влево 16">
            <a:hlinkClick r:id="rId15" action="ppaction://hlinksldjump"/>
          </p:cNvPr>
          <p:cNvSpPr/>
          <p:nvPr/>
        </p:nvSpPr>
        <p:spPr>
          <a:xfrm>
            <a:off x="7668344" y="6165304"/>
            <a:ext cx="122413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Назад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000" b="1" dirty="0" err="1"/>
              <a:t>Winplot</a:t>
            </a:r>
            <a:endParaRPr lang="ru-RU" sz="4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211720"/>
            <a:ext cx="81826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програми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</a:t>
            </a:r>
            <a:r>
              <a:rPr lang="ru-RU" sz="2400" b="1" u="sng" dirty="0">
                <a:latin typeface="Times New Roman" pitchFamily="18" charset="0"/>
                <a:cs typeface="Times New Roman" pitchFamily="18" charset="0"/>
                <a:hlinkClick r:id="rId3"/>
              </a:rPr>
              <a:t>://math.exeter.edu/rparris/winplot.html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260000048"/>
              </p:ext>
            </p:extLst>
          </p:nvPr>
        </p:nvGraphicFramePr>
        <p:xfrm>
          <a:off x="1582043" y="215108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5938906"/>
              </p:ext>
            </p:extLst>
          </p:nvPr>
        </p:nvGraphicFramePr>
        <p:xfrm>
          <a:off x="4427984" y="3861048"/>
          <a:ext cx="2439631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5" name="Формула" r:id="rId9" imgW="1155700" imgH="241300" progId="Equation.3">
                  <p:embed/>
                </p:oleObj>
              </mc:Choice>
              <mc:Fallback>
                <p:oleObj name="Формула" r:id="rId9" imgW="1155700" imgH="241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3861048"/>
                        <a:ext cx="2439631" cy="5040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5300617"/>
              </p:ext>
            </p:extLst>
          </p:nvPr>
        </p:nvGraphicFramePr>
        <p:xfrm>
          <a:off x="4355976" y="5301208"/>
          <a:ext cx="2669630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6" name="Формула" r:id="rId11" imgW="1358310" imgH="253890" progId="Equation.3">
                  <p:embed/>
                </p:oleObj>
              </mc:Choice>
              <mc:Fallback>
                <p:oleObj name="Формула" r:id="rId11" imgW="1358310" imgH="25389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5301208"/>
                        <a:ext cx="2669630" cy="5040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5653372"/>
              </p:ext>
            </p:extLst>
          </p:nvPr>
        </p:nvGraphicFramePr>
        <p:xfrm>
          <a:off x="4427984" y="2564904"/>
          <a:ext cx="2929982" cy="360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7" name="Формула" r:id="rId13" imgW="2247900" imgH="279400" progId="Equation.3">
                  <p:embed/>
                </p:oleObj>
              </mc:Choice>
              <mc:Fallback>
                <p:oleObj name="Формула" r:id="rId13" imgW="2247900" imgH="2794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2564904"/>
                        <a:ext cx="2929982" cy="3600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721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628800"/>
            <a:ext cx="7920000" cy="4428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06208" y="1772816"/>
            <a:ext cx="7682215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all" dirty="0" err="1" smtClean="0">
                <a:ln w="0"/>
                <a:blipFill>
                  <a:blip r:embed="rId2"/>
                  <a:tile tx="0" ty="0" sx="100000" sy="100000" flip="none" algn="tl"/>
                </a:blipFill>
                <a:effectLst>
                  <a:reflection blurRad="12700" stA="50000" endPos="50000" dist="5000" dir="5400000" sy="-100000" rotWithShape="0"/>
                </a:effectLst>
                <a:latin typeface="Book Antiqua" pitchFamily="18" charset="0"/>
              </a:rPr>
              <a:t>Дякуємо</a:t>
            </a:r>
            <a:r>
              <a:rPr lang="ru-RU" sz="7200" b="1" cap="all" dirty="0" smtClean="0">
                <a:ln w="0"/>
                <a:blipFill>
                  <a:blip r:embed="rId2"/>
                  <a:tile tx="0" ty="0" sx="100000" sy="100000" flip="none" algn="tl"/>
                </a:blipFill>
                <a:effectLst>
                  <a:reflection blurRad="12700" stA="50000" endPos="50000" dist="5000" dir="5400000" sy="-100000" rotWithShape="0"/>
                </a:effectLst>
                <a:latin typeface="Book Antiqua" pitchFamily="18" charset="0"/>
              </a:rPr>
              <a:t> </a:t>
            </a:r>
          </a:p>
          <a:p>
            <a:pPr algn="ctr"/>
            <a:r>
              <a:rPr lang="ru-RU" sz="7200" b="1" cap="all" dirty="0" smtClean="0">
                <a:ln w="0"/>
                <a:blipFill>
                  <a:blip r:embed="rId2"/>
                  <a:tile tx="0" ty="0" sx="100000" sy="100000" flip="none" algn="tl"/>
                </a:blipFill>
                <a:effectLst>
                  <a:reflection blurRad="12700" stA="50000" endPos="50000" dist="5000" dir="5400000" sy="-100000" rotWithShape="0"/>
                </a:effectLst>
                <a:latin typeface="Book Antiqua" pitchFamily="18" charset="0"/>
              </a:rPr>
              <a:t>за </a:t>
            </a:r>
          </a:p>
          <a:p>
            <a:pPr algn="ctr"/>
            <a:r>
              <a:rPr lang="ru-RU" sz="7200" b="1" cap="all" dirty="0" err="1" smtClean="0">
                <a:ln w="0"/>
                <a:blipFill>
                  <a:blip r:embed="rId2"/>
                  <a:tile tx="0" ty="0" sx="100000" sy="100000" flip="none" algn="tl"/>
                </a:blipFill>
                <a:effectLst>
                  <a:reflection blurRad="12700" stA="50000" endPos="50000" dist="5000" dir="5400000" sy="-100000" rotWithShape="0"/>
                </a:effectLst>
                <a:latin typeface="Book Antiqua" pitchFamily="18" charset="0"/>
              </a:rPr>
              <a:t>увагу</a:t>
            </a:r>
            <a:r>
              <a:rPr lang="ru-RU" sz="7200" b="1" cap="all" dirty="0" smtClean="0">
                <a:ln w="0"/>
                <a:blipFill>
                  <a:blip r:embed="rId2"/>
                  <a:tile tx="0" ty="0" sx="100000" sy="100000" flip="none" algn="tl"/>
                </a:blipFill>
                <a:effectLst>
                  <a:reflection blurRad="12700" stA="50000" endPos="50000" dist="5000" dir="5400000" sy="-100000" rotWithShape="0"/>
                </a:effectLst>
                <a:latin typeface="Book Antiqua" pitchFamily="18" charset="0"/>
              </a:rPr>
              <a:t>!</a:t>
            </a:r>
            <a:endParaRPr lang="ru-RU" sz="7200" b="1" cap="all" dirty="0">
              <a:ln w="0"/>
              <a:blipFill>
                <a:blip r:embed="rId2"/>
                <a:tile tx="0" ty="0" sx="100000" sy="100000" flip="none" algn="tl"/>
              </a:blipFill>
              <a:effectLst>
                <a:reflection blurRad="12700" stA="50000" endPos="50000" dist="5000" dir="5400000" sy="-100000" rotWithShape="0"/>
              </a:effectLst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66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дослідник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дослідники</Template>
  <TotalTime>626</TotalTime>
  <Words>353</Words>
  <Application>Microsoft Office PowerPoint</Application>
  <PresentationFormat>Экран (4:3)</PresentationFormat>
  <Paragraphs>94</Paragraphs>
  <Slides>19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дослідники</vt:lpstr>
      <vt:lpstr>Формула</vt:lpstr>
      <vt:lpstr>Microsoft Equation 3.0</vt:lpstr>
      <vt:lpstr>Picture</vt:lpstr>
      <vt:lpstr>Презентация PowerPoint</vt:lpstr>
      <vt:lpstr>Графічний метод в різних сферах діяльності</vt:lpstr>
      <vt:lpstr>Нормальний розподіл</vt:lpstr>
      <vt:lpstr>Схема дослідження функції</vt:lpstr>
      <vt:lpstr>1. Область визначення функції</vt:lpstr>
      <vt:lpstr>2. Парність, періодичність функції </vt:lpstr>
      <vt:lpstr>3. Точки перетину графіка з осями координат </vt:lpstr>
      <vt:lpstr>4. Монотонність, екстремуми функції </vt:lpstr>
      <vt:lpstr>4. Монотонність, екстремуми функції </vt:lpstr>
      <vt:lpstr>5. Опуклість і точки перегину графіка</vt:lpstr>
      <vt:lpstr>Презентация PowerPoint</vt:lpstr>
      <vt:lpstr>6. Асимптоти графіка функції</vt:lpstr>
      <vt:lpstr>7. Графік функції</vt:lpstr>
      <vt:lpstr>Програми для побудови графіків функції</vt:lpstr>
      <vt:lpstr>Advanced Grapher </vt:lpstr>
      <vt:lpstr>DESMOS.COM/CALCULATOR</vt:lpstr>
      <vt:lpstr>Grafikus</vt:lpstr>
      <vt:lpstr>Winplot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на тему:  «Сучасні кондиціонери»</dc:title>
  <dc:creator>Admin</dc:creator>
  <cp:lastModifiedBy>Nataliy</cp:lastModifiedBy>
  <cp:revision>73</cp:revision>
  <dcterms:created xsi:type="dcterms:W3CDTF">2013-05-22T12:19:07Z</dcterms:created>
  <dcterms:modified xsi:type="dcterms:W3CDTF">2014-02-04T17:17:57Z</dcterms:modified>
</cp:coreProperties>
</file>