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Default Extension="bin" ContentType="application/vnd.openxmlformats-officedocument.oleObject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notesSlides/notesSlide13.xml" ContentType="application/vnd.openxmlformats-officedocument.presentationml.notesSlide+xml"/>
  <Override PartName="/ppt/slideLayouts/slideLayout10.xml" ContentType="application/vnd.openxmlformats-officedocument.presentationml.slideLayout+xml"/>
  <Default Extension="gif" ContentType="image/gif"/>
  <Default Extension="vml" ContentType="application/vnd.openxmlformats-officedocument.vmlDrawing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55"/>
  </p:notesMasterIdLst>
  <p:sldIdLst>
    <p:sldId id="398" r:id="rId2"/>
    <p:sldId id="339" r:id="rId3"/>
    <p:sldId id="300" r:id="rId4"/>
    <p:sldId id="257" r:id="rId5"/>
    <p:sldId id="259" r:id="rId6"/>
    <p:sldId id="261" r:id="rId7"/>
    <p:sldId id="302" r:id="rId8"/>
    <p:sldId id="265" r:id="rId9"/>
    <p:sldId id="266" r:id="rId10"/>
    <p:sldId id="303" r:id="rId11"/>
    <p:sldId id="407" r:id="rId12"/>
    <p:sldId id="408" r:id="rId13"/>
    <p:sldId id="306" r:id="rId14"/>
    <p:sldId id="381" r:id="rId15"/>
    <p:sldId id="383" r:id="rId16"/>
    <p:sldId id="405" r:id="rId17"/>
    <p:sldId id="267" r:id="rId18"/>
    <p:sldId id="349" r:id="rId19"/>
    <p:sldId id="307" r:id="rId20"/>
    <p:sldId id="406" r:id="rId21"/>
    <p:sldId id="269" r:id="rId22"/>
    <p:sldId id="340" r:id="rId23"/>
    <p:sldId id="409" r:id="rId24"/>
    <p:sldId id="410" r:id="rId25"/>
    <p:sldId id="411" r:id="rId26"/>
    <p:sldId id="308" r:id="rId27"/>
    <p:sldId id="412" r:id="rId28"/>
    <p:sldId id="413" r:id="rId29"/>
    <p:sldId id="414" r:id="rId30"/>
    <p:sldId id="415" r:id="rId31"/>
    <p:sldId id="416" r:id="rId32"/>
    <p:sldId id="417" r:id="rId33"/>
    <p:sldId id="418" r:id="rId34"/>
    <p:sldId id="397" r:id="rId35"/>
    <p:sldId id="273" r:id="rId36"/>
    <p:sldId id="419" r:id="rId37"/>
    <p:sldId id="420" r:id="rId38"/>
    <p:sldId id="421" r:id="rId39"/>
    <p:sldId id="422" r:id="rId40"/>
    <p:sldId id="330" r:id="rId41"/>
    <p:sldId id="331" r:id="rId42"/>
    <p:sldId id="423" r:id="rId43"/>
    <p:sldId id="424" r:id="rId44"/>
    <p:sldId id="277" r:id="rId45"/>
    <p:sldId id="403" r:id="rId46"/>
    <p:sldId id="279" r:id="rId47"/>
    <p:sldId id="352" r:id="rId48"/>
    <p:sldId id="312" r:id="rId49"/>
    <p:sldId id="338" r:id="rId50"/>
    <p:sldId id="401" r:id="rId51"/>
    <p:sldId id="350" r:id="rId52"/>
    <p:sldId id="326" r:id="rId53"/>
    <p:sldId id="404" r:id="rId5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75DCB02-9BB8-47FD-8907-85C794F793BA}" styleName="Стиль из темы 1 - акцент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0505E3EF-67EA-436B-97B2-0124C06EBD24}" styleName="Средний стиль 4 - акцент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3828" autoAdjust="0"/>
    <p:restoredTop sz="86377" autoAdjust="0"/>
  </p:normalViewPr>
  <p:slideViewPr>
    <p:cSldViewPr>
      <p:cViewPr varScale="1">
        <p:scale>
          <a:sx n="95" d="100"/>
          <a:sy n="95" d="100"/>
        </p:scale>
        <p:origin x="-516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6294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png"/><Relationship Id="rId1" Type="http://schemas.openxmlformats.org/officeDocument/2006/relationships/image" Target="../media/image46.png"/><Relationship Id="rId6" Type="http://schemas.openxmlformats.org/officeDocument/2006/relationships/image" Target="../media/image51.png"/><Relationship Id="rId5" Type="http://schemas.openxmlformats.org/officeDocument/2006/relationships/image" Target="../media/image50.png"/><Relationship Id="rId4" Type="http://schemas.openxmlformats.org/officeDocument/2006/relationships/image" Target="../media/image49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80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81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82.w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83.wmf"/></Relationships>
</file>

<file path=ppt/drawings/_rels/vmlDrawing6.vml.rels><?xml version="1.0" encoding="UTF-8" standalone="yes"?>
<Relationships xmlns="http://schemas.openxmlformats.org/package/2006/relationships"><Relationship Id="rId3" Type="http://schemas.openxmlformats.org/officeDocument/2006/relationships/image" Target="../media/image91.wmf"/><Relationship Id="rId2" Type="http://schemas.openxmlformats.org/officeDocument/2006/relationships/image" Target="../media/image90.wmf"/><Relationship Id="rId1" Type="http://schemas.openxmlformats.org/officeDocument/2006/relationships/image" Target="../media/image89.wmf"/><Relationship Id="rId6" Type="http://schemas.openxmlformats.org/officeDocument/2006/relationships/image" Target="../media/image94.wmf"/><Relationship Id="rId5" Type="http://schemas.openxmlformats.org/officeDocument/2006/relationships/image" Target="../media/image93.wmf"/><Relationship Id="rId4" Type="http://schemas.openxmlformats.org/officeDocument/2006/relationships/image" Target="../media/image92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2E48F4E-56C9-4C8E-9147-0C0E9C964660}" type="datetimeFigureOut">
              <a:rPr lang="ru-RU" smtClean="0"/>
              <a:pPr/>
              <a:t>07.03.2015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7BE229A-ECF2-4620-BA23-FB8F50EF82D9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BE229A-ECF2-4620-BA23-FB8F50EF82D9}" type="slidenum">
              <a:rPr lang="ru-RU" smtClean="0"/>
              <a:pPr/>
              <a:t>1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sz="1200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BE229A-ECF2-4620-BA23-FB8F50EF82D9}" type="slidenum">
              <a:rPr lang="ru-RU" smtClean="0"/>
              <a:pPr/>
              <a:t>5</a:t>
            </a:fld>
            <a:endParaRPr 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uk-UA" sz="1200" b="1" i="1" dirty="0" smtClean="0"/>
              <a:t>Розум полягає не лише в      знаннях, але  й у вмінні застосовувати ці знання. </a:t>
            </a:r>
            <a:r>
              <a:rPr lang="uk-UA" sz="1200" b="1" i="1" dirty="0" err="1" smtClean="0"/>
              <a:t>Арістотель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BE229A-ECF2-4620-BA23-FB8F50EF82D9}" type="slidenum">
              <a:rPr lang="ru-RU" smtClean="0"/>
              <a:pPr/>
              <a:t>6</a:t>
            </a:fld>
            <a:endParaRPr lang="ru-RU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uk-UA" dirty="0" smtClean="0"/>
              <a:t>спас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BE229A-ECF2-4620-BA23-FB8F50EF82D9}" type="slidenum">
              <a:rPr lang="ru-RU" smtClean="0"/>
              <a:pPr/>
              <a:t>10</a:t>
            </a:fld>
            <a:endParaRPr lang="ru-RU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sz="12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alatino Linotype" pitchFamily="18" charset="0"/>
            </a:endParaRPr>
          </a:p>
          <a:p>
            <a:endParaRPr lang="uk-UA" dirty="0" smtClean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sz="12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alatino Linotype" pitchFamily="18" charset="0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BE229A-ECF2-4620-BA23-FB8F50EF82D9}" type="slidenum">
              <a:rPr lang="ru-RU" smtClean="0"/>
              <a:pPr/>
              <a:t>14</a:t>
            </a:fld>
            <a:endParaRPr lang="ru-RU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BE229A-ECF2-4620-BA23-FB8F50EF82D9}" type="slidenum">
              <a:rPr lang="ru-RU" smtClean="0"/>
              <a:pPr/>
              <a:t>17</a:t>
            </a:fld>
            <a:endParaRPr lang="ru-RU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BE229A-ECF2-4620-BA23-FB8F50EF82D9}" type="slidenum">
              <a:rPr lang="ru-RU" smtClean="0"/>
              <a:pPr/>
              <a:t>19</a:t>
            </a:fld>
            <a:endParaRPr lang="ru-RU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sz="1200" b="1" i="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Хортиця</a:t>
            </a:r>
            <a:r>
              <a:rPr lang="ru-RU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 - </a:t>
            </a:r>
            <a:r>
              <a:rPr lang="ru-RU" sz="1200" b="0" i="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найбільший</a:t>
            </a:r>
            <a:r>
              <a:rPr lang="ru-RU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ru-RU" sz="1200" b="0" i="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острів</a:t>
            </a:r>
            <a:r>
              <a:rPr lang="ru-RU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на </a:t>
            </a:r>
            <a:r>
              <a:rPr lang="ru-RU" sz="1200" b="1" i="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Дніпрі</a:t>
            </a:r>
            <a:r>
              <a:rPr lang="ru-RU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 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BE229A-ECF2-4620-BA23-FB8F50EF82D9}" type="slidenum">
              <a:rPr lang="ru-RU" smtClean="0"/>
              <a:pPr/>
              <a:t>22</a:t>
            </a:fld>
            <a:endParaRPr lang="ru-RU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uk-UA" dirty="0" smtClean="0"/>
              <a:t>Босфор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BE229A-ECF2-4620-BA23-FB8F50EF82D9}" type="slidenum">
              <a:rPr lang="ru-RU" smtClean="0"/>
              <a:pPr/>
              <a:t>34</a:t>
            </a:fld>
            <a:endParaRPr lang="ru-RU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BE229A-ECF2-4620-BA23-FB8F50EF82D9}" type="slidenum">
              <a:rPr lang="ru-RU" smtClean="0"/>
              <a:pPr/>
              <a:t>35</a:t>
            </a:fld>
            <a:endParaRPr lang="ru-RU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933068D-D557-4EED-889C-0442A698B505}" type="slidenum">
              <a:rPr lang="ru-RU" smtClean="0"/>
              <a:pPr/>
              <a:t>40</a:t>
            </a:fld>
            <a:endParaRPr lang="ru-RU" smtClean="0"/>
          </a:p>
        </p:txBody>
      </p:sp>
      <p:sp>
        <p:nvSpPr>
          <p:cNvPr id="225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53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r>
              <a:rPr lang="uk-UA" smtClean="0"/>
              <a:t>18 слайд</a:t>
            </a:r>
            <a:endParaRPr lang="ru-RU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C427ED5-C713-49EE-86EB-2E64C64D00E5}" type="slidenum">
              <a:rPr lang="ru-RU" smtClean="0"/>
              <a:pPr/>
              <a:t>41</a:t>
            </a:fld>
            <a:endParaRPr lang="ru-RU" smtClean="0"/>
          </a:p>
        </p:txBody>
      </p:sp>
      <p:sp>
        <p:nvSpPr>
          <p:cNvPr id="235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355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r>
              <a:rPr lang="uk-UA" smtClean="0"/>
              <a:t>19 слайд</a:t>
            </a:r>
            <a:endParaRPr lang="ru-RU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BE229A-ECF2-4620-BA23-FB8F50EF82D9}" type="slidenum">
              <a:rPr lang="ru-RU" smtClean="0"/>
              <a:pPr/>
              <a:t>44</a:t>
            </a:fld>
            <a:endParaRPr lang="ru-RU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8851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lIns="86530" tIns="43265" rIns="86530" bIns="43265"/>
          <a:lstStyle/>
          <a:p>
            <a:pPr algn="ctr">
              <a:defRPr/>
            </a:pPr>
            <a:r>
              <a:rPr kumimoji="1" lang="uk-UA" sz="1200" b="1" i="1" dirty="0" smtClean="0">
                <a:solidFill>
                  <a:srgbClr val="FF0000"/>
                </a:solidFill>
                <a:latin typeface="+mn-lt"/>
              </a:rPr>
              <a:t>Обов'язковий </a:t>
            </a:r>
            <a:r>
              <a:rPr kumimoji="1" lang="uk-UA" sz="1200" b="1" dirty="0" smtClean="0">
                <a:solidFill>
                  <a:srgbClr val="FF0000"/>
                </a:solidFill>
                <a:latin typeface="+mn-lt"/>
              </a:rPr>
              <a:t>рівень Завдання: 1- 3 ( </a:t>
            </a:r>
            <a:r>
              <a:rPr kumimoji="1" lang="uk-UA" sz="1200" b="1" i="1" dirty="0" smtClean="0">
                <a:solidFill>
                  <a:srgbClr val="FF0000"/>
                </a:solidFill>
                <a:latin typeface="+mn-lt"/>
              </a:rPr>
              <a:t>ст. 149)</a:t>
            </a:r>
          </a:p>
          <a:p>
            <a:pPr algn="ctr">
              <a:defRPr/>
            </a:pPr>
            <a:r>
              <a:rPr kumimoji="1" lang="uk-UA" sz="1200" b="1" i="1" dirty="0" smtClean="0">
                <a:solidFill>
                  <a:srgbClr val="FF0000"/>
                </a:solidFill>
                <a:latin typeface="+mn-lt"/>
              </a:rPr>
              <a:t>Високий рівень: </a:t>
            </a:r>
          </a:p>
          <a:p>
            <a:pPr algn="ctr">
              <a:defRPr/>
            </a:pPr>
            <a:r>
              <a:rPr kumimoji="1" lang="uk-UA" sz="1200" b="1" i="1" dirty="0" smtClean="0">
                <a:solidFill>
                  <a:srgbClr val="FF0000"/>
                </a:solidFill>
              </a:rPr>
              <a:t>Завдання:  6;7</a:t>
            </a:r>
            <a:r>
              <a:rPr kumimoji="1" lang="uk-UA" sz="1200" b="1" i="1" dirty="0" smtClean="0">
                <a:solidFill>
                  <a:srgbClr val="FF0000"/>
                </a:solidFill>
                <a:latin typeface="+mn-lt"/>
              </a:rPr>
              <a:t>(ст. </a:t>
            </a:r>
            <a:r>
              <a:rPr kumimoji="1" lang="uk-UA" sz="1200" b="1" i="1" dirty="0" smtClean="0">
                <a:solidFill>
                  <a:srgbClr val="FF0000"/>
                </a:solidFill>
              </a:rPr>
              <a:t>149</a:t>
            </a:r>
            <a:r>
              <a:rPr kumimoji="1" lang="uk-UA" sz="1200" b="1" i="1" dirty="0" smtClean="0">
                <a:solidFill>
                  <a:srgbClr val="FF0000"/>
                </a:solidFill>
                <a:latin typeface="+mn-lt"/>
              </a:rPr>
              <a:t>)</a:t>
            </a:r>
            <a:endParaRPr kumimoji="1" lang="ru-RU" sz="1200" b="1" i="1" dirty="0" smtClean="0">
              <a:solidFill>
                <a:srgbClr val="FF0000"/>
              </a:solidFill>
              <a:latin typeface="+mn-lt"/>
            </a:endParaRPr>
          </a:p>
          <a:p>
            <a:pPr algn="ctr">
              <a:defRPr/>
            </a:pPr>
            <a:endParaRPr kumimoji="1" lang="ru-RU" sz="1200" b="1" i="1" dirty="0">
              <a:solidFill>
                <a:srgbClr val="FF0000"/>
              </a:solidFill>
              <a:latin typeface="+mn-lt"/>
            </a:endParaRPr>
          </a:p>
        </p:txBody>
      </p:sp>
      <p:sp>
        <p:nvSpPr>
          <p:cNvPr id="78852" name="Номер слайда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86530" tIns="43265" rIns="86530" bIns="43265" anchor="b"/>
          <a:lstStyle/>
          <a:p>
            <a:pPr algn="r" defTabSz="865188"/>
            <a:fld id="{7C55B2FE-D6FA-4C01-8722-4EA610C5ECD4}" type="slidenum">
              <a:rPr lang="ru-RU" sz="1200"/>
              <a:pPr algn="r" defTabSz="865188"/>
              <a:t>45</a:t>
            </a:fld>
            <a:endParaRPr lang="ru-RU" sz="120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BE229A-ECF2-4620-BA23-FB8F50EF82D9}" type="slidenum">
              <a:rPr lang="ru-RU" smtClean="0"/>
              <a:pPr/>
              <a:t>47</a:t>
            </a:fld>
            <a:endParaRPr lang="ru-RU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8851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lIns="86530" tIns="43265" rIns="86530" bIns="43265"/>
          <a:lstStyle/>
          <a:p>
            <a:pPr algn="ctr">
              <a:defRPr/>
            </a:pPr>
            <a:r>
              <a:rPr kumimoji="1" lang="uk-UA" sz="1200" b="1" i="1" dirty="0" smtClean="0">
                <a:solidFill>
                  <a:srgbClr val="FF0000"/>
                </a:solidFill>
                <a:latin typeface="+mn-lt"/>
              </a:rPr>
              <a:t>Обов'язковий </a:t>
            </a:r>
            <a:r>
              <a:rPr kumimoji="1" lang="uk-UA" sz="1200" b="1" dirty="0" smtClean="0">
                <a:solidFill>
                  <a:srgbClr val="FF0000"/>
                </a:solidFill>
                <a:latin typeface="+mn-lt"/>
              </a:rPr>
              <a:t>рівень Завдання: 1- 3 ( </a:t>
            </a:r>
            <a:r>
              <a:rPr kumimoji="1" lang="uk-UA" sz="1200" b="1" i="1" dirty="0" smtClean="0">
                <a:solidFill>
                  <a:srgbClr val="FF0000"/>
                </a:solidFill>
                <a:latin typeface="+mn-lt"/>
              </a:rPr>
              <a:t>ст. 149)</a:t>
            </a:r>
          </a:p>
          <a:p>
            <a:pPr algn="ctr">
              <a:defRPr/>
            </a:pPr>
            <a:r>
              <a:rPr kumimoji="1" lang="uk-UA" sz="1200" b="1" i="1" dirty="0" smtClean="0">
                <a:solidFill>
                  <a:srgbClr val="FF0000"/>
                </a:solidFill>
                <a:latin typeface="+mn-lt"/>
              </a:rPr>
              <a:t>Високий рівень: </a:t>
            </a:r>
          </a:p>
          <a:p>
            <a:pPr algn="ctr">
              <a:defRPr/>
            </a:pPr>
            <a:r>
              <a:rPr kumimoji="1" lang="uk-UA" sz="1200" b="1" i="1" dirty="0" smtClean="0">
                <a:solidFill>
                  <a:srgbClr val="FF0000"/>
                </a:solidFill>
              </a:rPr>
              <a:t>Завдання:  6;7</a:t>
            </a:r>
            <a:r>
              <a:rPr kumimoji="1" lang="uk-UA" sz="1200" b="1" i="1" dirty="0" smtClean="0">
                <a:solidFill>
                  <a:srgbClr val="FF0000"/>
                </a:solidFill>
                <a:latin typeface="+mn-lt"/>
              </a:rPr>
              <a:t>(ст. </a:t>
            </a:r>
            <a:r>
              <a:rPr kumimoji="1" lang="uk-UA" sz="1200" b="1" i="1" dirty="0" smtClean="0">
                <a:solidFill>
                  <a:srgbClr val="FF0000"/>
                </a:solidFill>
              </a:rPr>
              <a:t>149</a:t>
            </a:r>
            <a:r>
              <a:rPr kumimoji="1" lang="uk-UA" sz="1200" b="1" i="1" dirty="0" smtClean="0">
                <a:solidFill>
                  <a:srgbClr val="FF0000"/>
                </a:solidFill>
                <a:latin typeface="+mn-lt"/>
              </a:rPr>
              <a:t>)</a:t>
            </a:r>
            <a:endParaRPr kumimoji="1" lang="ru-RU" sz="1200" b="1" i="1" dirty="0" smtClean="0">
              <a:solidFill>
                <a:srgbClr val="FF0000"/>
              </a:solidFill>
              <a:latin typeface="+mn-lt"/>
            </a:endParaRPr>
          </a:p>
          <a:p>
            <a:pPr algn="ctr">
              <a:defRPr/>
            </a:pPr>
            <a:endParaRPr kumimoji="1" lang="ru-RU" sz="1200" b="1" i="1" dirty="0">
              <a:solidFill>
                <a:srgbClr val="FF0000"/>
              </a:solidFill>
              <a:latin typeface="+mn-lt"/>
            </a:endParaRPr>
          </a:p>
        </p:txBody>
      </p:sp>
      <p:sp>
        <p:nvSpPr>
          <p:cNvPr id="78852" name="Номер слайда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86530" tIns="43265" rIns="86530" bIns="43265" anchor="b"/>
          <a:lstStyle/>
          <a:p>
            <a:pPr algn="r" defTabSz="865188"/>
            <a:fld id="{7C55B2FE-D6FA-4C01-8722-4EA610C5ECD4}" type="slidenum">
              <a:rPr lang="ru-RU" sz="1200"/>
              <a:pPr algn="r" defTabSz="865188"/>
              <a:t>50</a:t>
            </a:fld>
            <a:endParaRPr lang="ru-RU" sz="120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uk-UA" dirty="0" smtClean="0"/>
              <a:t>Презентація створена вчителем математики</a:t>
            </a:r>
          </a:p>
          <a:p>
            <a:r>
              <a:rPr lang="uk-UA" dirty="0" err="1" smtClean="0"/>
              <a:t>Петрюк</a:t>
            </a:r>
            <a:r>
              <a:rPr lang="uk-UA" dirty="0" smtClean="0"/>
              <a:t> Л.Б.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BE229A-ECF2-4620-BA23-FB8F50EF82D9}" type="slidenum">
              <a:rPr lang="ru-RU" smtClean="0"/>
              <a:pPr/>
              <a:t>53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4"/>
          <p:cNvSpPr>
            <a:spLocks/>
          </p:cNvSpPr>
          <p:nvPr/>
        </p:nvSpPr>
        <p:spPr bwMode="auto">
          <a:xfrm>
            <a:off x="285750" y="2803525"/>
            <a:ext cx="1588" cy="3035300"/>
          </a:xfrm>
          <a:custGeom>
            <a:avLst/>
            <a:gdLst>
              <a:gd name="T0" fmla="*/ 0 h 1912"/>
              <a:gd name="T1" fmla="*/ 6 h 1912"/>
              <a:gd name="T2" fmla="*/ 6 h 1912"/>
              <a:gd name="T3" fmla="*/ 60 h 1912"/>
              <a:gd name="T4" fmla="*/ 1912 h 1912"/>
              <a:gd name="T5" fmla="*/ 1912 h 1912"/>
              <a:gd name="T6" fmla="*/ 0 h 1912"/>
              <a:gd name="T7" fmla="*/ 0 h 1912"/>
            </a:gdLst>
            <a:ahLst/>
            <a:cxnLst>
              <a:cxn ang="0">
                <a:pos x="0" y="T0"/>
              </a:cxn>
              <a:cxn ang="0">
                <a:pos x="0" y="T1"/>
              </a:cxn>
              <a:cxn ang="0">
                <a:pos x="0" y="T2"/>
              </a:cxn>
              <a:cxn ang="0">
                <a:pos x="0" y="T3"/>
              </a:cxn>
              <a:cxn ang="0">
                <a:pos x="0" y="T4"/>
              </a:cxn>
              <a:cxn ang="0">
                <a:pos x="0" y="T5"/>
              </a:cxn>
              <a:cxn ang="0">
                <a:pos x="0" y="T6"/>
              </a:cxn>
              <a:cxn ang="0">
                <a:pos x="0" y="T7"/>
              </a:cxn>
            </a:cxnLst>
            <a:rect l="0" t="0" r="r" b="b"/>
            <a:pathLst>
              <a:path h="1912">
                <a:moveTo>
                  <a:pt x="0" y="0"/>
                </a:moveTo>
                <a:lnTo>
                  <a:pt x="0" y="6"/>
                </a:lnTo>
                <a:lnTo>
                  <a:pt x="0" y="6"/>
                </a:lnTo>
                <a:lnTo>
                  <a:pt x="0" y="60"/>
                </a:lnTo>
                <a:lnTo>
                  <a:pt x="0" y="1912"/>
                </a:lnTo>
                <a:lnTo>
                  <a:pt x="0" y="1912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rgbClr val="6BBA27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7346" name="Rectangle 2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997075"/>
            <a:ext cx="7772400" cy="1431925"/>
          </a:xfrm>
        </p:spPr>
        <p:txBody>
          <a:bodyPr anchor="b" anchorCtr="1"/>
          <a:lstStyle>
            <a:lvl1pPr algn="ctr"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57347" name="Rectangle 3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6ABFDAE9-1B7A-4311-ADE1-06EA45361BE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dt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D6BF655-8BA7-431D-9BFE-971B0D3A1312}" type="datetimeFigureOut">
              <a:rPr lang="ru-RU" smtClean="0"/>
              <a:pPr/>
              <a:t>07.03.2015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D6BF655-8BA7-431D-9BFE-971B0D3A1312}" type="datetimeFigureOut">
              <a:rPr lang="ru-RU" smtClean="0"/>
              <a:pPr/>
              <a:t>07.03.2015</a:t>
            </a:fld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ABFDAE9-1B7A-4311-ADE1-06EA45361BE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D6BF655-8BA7-431D-9BFE-971B0D3A1312}" type="datetimeFigureOut">
              <a:rPr lang="ru-RU" smtClean="0"/>
              <a:pPr/>
              <a:t>07.03.2015</a:t>
            </a:fld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ABFDAE9-1B7A-4311-ADE1-06EA45361BE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05000"/>
            <a:ext cx="40386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05000"/>
            <a:ext cx="40386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D6BF655-8BA7-431D-9BFE-971B0D3A1312}" type="datetimeFigureOut">
              <a:rPr lang="ru-RU" smtClean="0"/>
              <a:pPr/>
              <a:t>07.03.2015</a:t>
            </a:fld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ABFDAE9-1B7A-4311-ADE1-06EA45361BE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D6BF655-8BA7-431D-9BFE-971B0D3A1312}" type="datetimeFigureOut">
              <a:rPr lang="ru-RU" smtClean="0"/>
              <a:pPr/>
              <a:t>07.03.2015</a:t>
            </a:fld>
            <a:endParaRPr 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ABFDAE9-1B7A-4311-ADE1-06EA45361BE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D6BF655-8BA7-431D-9BFE-971B0D3A1312}" type="datetimeFigureOut">
              <a:rPr lang="ru-RU" smtClean="0"/>
              <a:pPr/>
              <a:t>07.03.2015</a:t>
            </a:fld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ABFDAE9-1B7A-4311-ADE1-06EA45361BE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D6BF655-8BA7-431D-9BFE-971B0D3A1312}" type="datetimeFigureOut">
              <a:rPr lang="ru-RU" smtClean="0"/>
              <a:pPr/>
              <a:t>07.03.2015</a:t>
            </a:fld>
            <a:endParaRPr 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ABFDAE9-1B7A-4311-ADE1-06EA45361BE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D6BF655-8BA7-431D-9BFE-971B0D3A1312}" type="datetimeFigureOut">
              <a:rPr lang="ru-RU" smtClean="0"/>
              <a:pPr/>
              <a:t>07.03.2015</a:t>
            </a:fld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ABFDAE9-1B7A-4311-ADE1-06EA45361BE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D6BF655-8BA7-431D-9BFE-971B0D3A1312}" type="datetimeFigureOut">
              <a:rPr lang="ru-RU" smtClean="0"/>
              <a:pPr/>
              <a:t>07.03.2015</a:t>
            </a:fld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ABFDAE9-1B7A-4311-ADE1-06EA45361BE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D6BF655-8BA7-431D-9BFE-971B0D3A1312}" type="datetimeFigureOut">
              <a:rPr lang="ru-RU" smtClean="0"/>
              <a:pPr/>
              <a:t>07.03.2015</a:t>
            </a:fld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ABFDAE9-1B7A-4311-ADE1-06EA45361BE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92100"/>
            <a:ext cx="2057400" cy="57277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92100"/>
            <a:ext cx="6019800" cy="57277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D6BF655-8BA7-431D-9BFE-971B0D3A1312}" type="datetimeFigureOut">
              <a:rPr lang="ru-RU" smtClean="0"/>
              <a:pPr/>
              <a:t>07.03.2015</a:t>
            </a:fld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ABFDAE9-1B7A-4311-ADE1-06EA45361BE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>
            <a:duotone>
              <a:schemeClr val="bg1"/>
              <a:srgbClr val="FFFFFF"/>
            </a:duotone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92100"/>
            <a:ext cx="8229600" cy="138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5632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905000"/>
            <a:ext cx="82296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56324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1pPr>
          </a:lstStyle>
          <a:p>
            <a:fld id="{9D6BF655-8BA7-431D-9BFE-971B0D3A1312}" type="datetimeFigureOut">
              <a:rPr lang="ru-RU" smtClean="0"/>
              <a:pPr/>
              <a:t>07.03.2015</a:t>
            </a:fld>
            <a:endParaRPr lang="ru-RU"/>
          </a:p>
        </p:txBody>
      </p:sp>
      <p:sp>
        <p:nvSpPr>
          <p:cNvPr id="5632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1pPr>
          </a:lstStyle>
          <a:p>
            <a:endParaRPr lang="ru-RU"/>
          </a:p>
        </p:txBody>
      </p:sp>
      <p:sp>
        <p:nvSpPr>
          <p:cNvPr id="56326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1pPr>
          </a:lstStyle>
          <a:p>
            <a:fld id="{6ABFDAE9-1B7A-4311-ADE1-06EA45361BE1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120000"/>
        <a:buChar char="•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Tahoma" pitchFamily="34" charset="0"/>
        <a:buChar char="–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120000"/>
        <a:buChar char="•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Tahoma" pitchFamily="34" charset="0"/>
        <a:buChar char="–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v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v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v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v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v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5.gif"/><Relationship Id="rId5" Type="http://schemas.openxmlformats.org/officeDocument/2006/relationships/image" Target="../media/image4.gif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gif"/><Relationship Id="rId13" Type="http://schemas.openxmlformats.org/officeDocument/2006/relationships/image" Target="../media/image17.gif"/><Relationship Id="rId3" Type="http://schemas.openxmlformats.org/officeDocument/2006/relationships/image" Target="../media/image7.gif"/><Relationship Id="rId7" Type="http://schemas.openxmlformats.org/officeDocument/2006/relationships/image" Target="../media/image11.gif"/><Relationship Id="rId12" Type="http://schemas.openxmlformats.org/officeDocument/2006/relationships/image" Target="../media/image16.gif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gif"/><Relationship Id="rId11" Type="http://schemas.openxmlformats.org/officeDocument/2006/relationships/image" Target="../media/image15.gif"/><Relationship Id="rId5" Type="http://schemas.openxmlformats.org/officeDocument/2006/relationships/image" Target="../media/image9.gif"/><Relationship Id="rId10" Type="http://schemas.openxmlformats.org/officeDocument/2006/relationships/image" Target="../media/image14.gif"/><Relationship Id="rId4" Type="http://schemas.openxmlformats.org/officeDocument/2006/relationships/image" Target="../media/image8.gif"/><Relationship Id="rId9" Type="http://schemas.openxmlformats.org/officeDocument/2006/relationships/image" Target="../media/image13.gif"/><Relationship Id="rId14" Type="http://schemas.openxmlformats.org/officeDocument/2006/relationships/image" Target="../media/image18.gif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gif"/><Relationship Id="rId3" Type="http://schemas.openxmlformats.org/officeDocument/2006/relationships/image" Target="../media/image20.gif"/><Relationship Id="rId7" Type="http://schemas.openxmlformats.org/officeDocument/2006/relationships/image" Target="../media/image24.gif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gif"/><Relationship Id="rId5" Type="http://schemas.openxmlformats.org/officeDocument/2006/relationships/image" Target="../media/image22.gif"/><Relationship Id="rId4" Type="http://schemas.openxmlformats.org/officeDocument/2006/relationships/image" Target="../media/image21.gif"/><Relationship Id="rId9" Type="http://schemas.openxmlformats.org/officeDocument/2006/relationships/image" Target="../media/image26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gif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3.gif"/><Relationship Id="rId4" Type="http://schemas.openxmlformats.org/officeDocument/2006/relationships/image" Target="../media/image32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gif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gif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gif"/><Relationship Id="rId3" Type="http://schemas.openxmlformats.org/officeDocument/2006/relationships/image" Target="../media/image38.gif"/><Relationship Id="rId7" Type="http://schemas.openxmlformats.org/officeDocument/2006/relationships/image" Target="../media/image5.gi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1.gif"/><Relationship Id="rId5" Type="http://schemas.openxmlformats.org/officeDocument/2006/relationships/image" Target="../media/image40.jpeg"/><Relationship Id="rId4" Type="http://schemas.openxmlformats.org/officeDocument/2006/relationships/image" Target="../media/image39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wmf"/><Relationship Id="rId2" Type="http://schemas.openxmlformats.org/officeDocument/2006/relationships/image" Target="../media/image42.wm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gif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5.gif"/><Relationship Id="rId4" Type="http://schemas.openxmlformats.org/officeDocument/2006/relationships/image" Target="../media/image38.gif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4.bin"/><Relationship Id="rId3" Type="http://schemas.openxmlformats.org/officeDocument/2006/relationships/notesSlide" Target="../notesSlides/notesSlide5.xml"/><Relationship Id="rId7" Type="http://schemas.openxmlformats.org/officeDocument/2006/relationships/oleObject" Target="../embeddings/oleObject3.bin"/><Relationship Id="rId12" Type="http://schemas.openxmlformats.org/officeDocument/2006/relationships/image" Target="../media/image38.gi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52.png"/><Relationship Id="rId11" Type="http://schemas.openxmlformats.org/officeDocument/2006/relationships/image" Target="../media/image53.gif"/><Relationship Id="rId5" Type="http://schemas.openxmlformats.org/officeDocument/2006/relationships/oleObject" Target="../embeddings/oleObject2.bin"/><Relationship Id="rId10" Type="http://schemas.openxmlformats.org/officeDocument/2006/relationships/oleObject" Target="../embeddings/oleObject6.bin"/><Relationship Id="rId4" Type="http://schemas.openxmlformats.org/officeDocument/2006/relationships/oleObject" Target="../embeddings/oleObject1.bin"/><Relationship Id="rId9" Type="http://schemas.openxmlformats.org/officeDocument/2006/relationships/oleObject" Target="../embeddings/oleObject5.bin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gif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9.png"/><Relationship Id="rId4" Type="http://schemas.openxmlformats.org/officeDocument/2006/relationships/image" Target="../media/image56.gi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57.gif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0.gi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slideLayout" Target="../slideLayouts/slideLayout2.xml"/><Relationship Id="rId1" Type="http://schemas.openxmlformats.org/officeDocument/2006/relationships/video" Target="file:///C:\Users\&#1040;&#1076;&#1084;&#1080;&#1085;&#1080;&#1089;&#1090;&#1088;&#1072;&#1090;&#1086;&#1088;\Desktop\&#1089;&#1077;&#1084;&#1110;&#1085;&#1072;&#1088;%20&#1079;&#1072;&#1074;&#1091;&#1095;&#1110;&#1074;\&#1074;&#1110;&#1076;&#1082;&#1088;&#1080;&#1090;&#1080;&#1081;%20&#1079;%20&#1084;&#1072;&#1090;&#1077;&#1084;&#1072;&#1090;&#1080;&#1082;&#1080;\&#1047;&#1072;&#1087;&#1086;&#1088;&#1110;&#1078;&#1078;&#1103;.asf" TargetMode="Externa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8.gif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gif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gi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6.jpeg"/><Relationship Id="rId5" Type="http://schemas.openxmlformats.org/officeDocument/2006/relationships/image" Target="../media/image65.jpeg"/><Relationship Id="rId4" Type="http://schemas.openxmlformats.org/officeDocument/2006/relationships/image" Target="../media/image64.jpe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gif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gif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png"/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gif"/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gif"/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3.gif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gif"/><Relationship Id="rId5" Type="http://schemas.openxmlformats.org/officeDocument/2006/relationships/image" Target="../media/image38.gif"/><Relationship Id="rId4" Type="http://schemas.openxmlformats.org/officeDocument/2006/relationships/image" Target="../media/image79.jpe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9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0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gif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5.gif"/><Relationship Id="rId4" Type="http://schemas.openxmlformats.org/officeDocument/2006/relationships/image" Target="../media/image38.gif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gif"/><Relationship Id="rId2" Type="http://schemas.openxmlformats.org/officeDocument/2006/relationships/image" Target="../media/image86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8.gif"/></Relationships>
</file>

<file path=ppt/slides/_rels/slide43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6.bin"/><Relationship Id="rId3" Type="http://schemas.openxmlformats.org/officeDocument/2006/relationships/oleObject" Target="../embeddings/oleObject11.bin"/><Relationship Id="rId7" Type="http://schemas.openxmlformats.org/officeDocument/2006/relationships/oleObject" Target="../embeddings/oleObject15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6.vml"/><Relationship Id="rId6" Type="http://schemas.openxmlformats.org/officeDocument/2006/relationships/oleObject" Target="../embeddings/oleObject14.bin"/><Relationship Id="rId5" Type="http://schemas.openxmlformats.org/officeDocument/2006/relationships/oleObject" Target="../embeddings/oleObject13.bin"/><Relationship Id="rId4" Type="http://schemas.openxmlformats.org/officeDocument/2006/relationships/oleObject" Target="../embeddings/oleObject12.bin"/><Relationship Id="rId9" Type="http://schemas.openxmlformats.org/officeDocument/2006/relationships/image" Target="../media/image95.jpeg"/></Relationships>
</file>

<file path=ppt/slides/_rels/slide4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9.gif"/><Relationship Id="rId3" Type="http://schemas.openxmlformats.org/officeDocument/2006/relationships/image" Target="../media/image96.jpeg"/><Relationship Id="rId7" Type="http://schemas.openxmlformats.org/officeDocument/2006/relationships/image" Target="../media/image98.gif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4.gif"/><Relationship Id="rId5" Type="http://schemas.openxmlformats.org/officeDocument/2006/relationships/image" Target="../media/image38.gif"/><Relationship Id="rId4" Type="http://schemas.openxmlformats.org/officeDocument/2006/relationships/image" Target="../media/image97.jpe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0.gif"/><Relationship Id="rId7" Type="http://schemas.openxmlformats.org/officeDocument/2006/relationships/image" Target="../media/image104.gif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3.gif"/><Relationship Id="rId5" Type="http://schemas.openxmlformats.org/officeDocument/2006/relationships/image" Target="../media/image102.png"/><Relationship Id="rId4" Type="http://schemas.openxmlformats.org/officeDocument/2006/relationships/image" Target="../media/image101.gif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6.gif"/><Relationship Id="rId7" Type="http://schemas.openxmlformats.org/officeDocument/2006/relationships/image" Target="../media/image38.gif"/><Relationship Id="rId2" Type="http://schemas.openxmlformats.org/officeDocument/2006/relationships/image" Target="../media/image10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gif"/><Relationship Id="rId5" Type="http://schemas.openxmlformats.org/officeDocument/2006/relationships/image" Target="../media/image108.gif"/><Relationship Id="rId4" Type="http://schemas.openxmlformats.org/officeDocument/2006/relationships/image" Target="../media/image107.gif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9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1.jpeg"/><Relationship Id="rId5" Type="http://schemas.openxmlformats.org/officeDocument/2006/relationships/image" Target="../media/image110.jpeg"/><Relationship Id="rId4" Type="http://schemas.openxmlformats.org/officeDocument/2006/relationships/image" Target="../media/image16.gif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3.gif"/><Relationship Id="rId2" Type="http://schemas.openxmlformats.org/officeDocument/2006/relationships/image" Target="../media/image112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gif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gif"/><Relationship Id="rId2" Type="http://schemas.openxmlformats.org/officeDocument/2006/relationships/image" Target="../media/image114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gif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0.gif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5.gif"/><Relationship Id="rId5" Type="http://schemas.openxmlformats.org/officeDocument/2006/relationships/image" Target="../media/image102.png"/><Relationship Id="rId4" Type="http://schemas.openxmlformats.org/officeDocument/2006/relationships/image" Target="../media/image101.gif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6.png"/><Relationship Id="rId2" Type="http://schemas.openxmlformats.org/officeDocument/2006/relationships/slideLayout" Target="../slideLayouts/slideLayout2.xml"/><Relationship Id="rId1" Type="http://schemas.openxmlformats.org/officeDocument/2006/relationships/video" Target="file:///C:\Users\&#1040;&#1076;&#1084;&#1080;&#1085;&#1080;&#1089;&#1090;&#1088;&#1072;&#1090;&#1086;&#1088;\Desktop\&#1089;&#1077;&#1084;&#1110;&#1085;&#1072;&#1088;%20&#1079;&#1072;&#1074;&#1091;&#1095;&#1110;&#1074;\&#1074;&#1110;&#1076;&#1082;&#1088;&#1080;&#1090;&#1080;&#1081;%20&#1079;%20&#1084;&#1072;&#1090;&#1077;&#1084;&#1072;&#1090;&#1080;&#1082;&#1080;\&#1075;&#1110;&#1084;&#1085;.asf" TargetMode="Externa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8.gif"/><Relationship Id="rId2" Type="http://schemas.openxmlformats.org/officeDocument/2006/relationships/image" Target="../media/image117.jpe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Рисунок 2" descr="http://www.ukr-news.in.ua/uploads/posts/ADKPARS/revisorodua/apicturepicture9663_14515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2" descr="http://img0.liveinternet.ru/images/attach/c/5/88/778/88778890_large_36ee77e1d3d0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4107649" y="1821649"/>
            <a:ext cx="714356" cy="9358346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2857488" y="6286521"/>
            <a:ext cx="628651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Урок  – подорож у 9 класі</a:t>
            </a:r>
            <a:endParaRPr lang="ru-RU" sz="24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285720" y="142852"/>
            <a:ext cx="3643338" cy="1077218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uk-UA" sz="3200" b="1" dirty="0" smtClean="0">
                <a:solidFill>
                  <a:srgbClr val="002060"/>
                </a:solidFill>
                <a:latin typeface="Times New Roman" pitchFamily="18" charset="0"/>
              </a:rPr>
              <a:t>Арифметична прогресія</a:t>
            </a:r>
            <a:endParaRPr lang="ru-RU" sz="3200" b="1" dirty="0">
              <a:solidFill>
                <a:srgbClr val="002060"/>
              </a:solidFill>
              <a:latin typeface="Times New Roman" pitchFamily="18" charset="0"/>
            </a:endParaRPr>
          </a:p>
        </p:txBody>
      </p:sp>
      <p:pic>
        <p:nvPicPr>
          <p:cNvPr id="11" name="Picture 9" descr="10[2]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188417" y="214290"/>
            <a:ext cx="1526987" cy="1357322"/>
          </a:xfrm>
          <a:prstGeom prst="rect">
            <a:avLst/>
          </a:prstGeom>
          <a:noFill/>
        </p:spPr>
      </p:pic>
      <p:pic>
        <p:nvPicPr>
          <p:cNvPr id="12" name="Picture 5" descr="03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57158" y="2357430"/>
            <a:ext cx="980532" cy="78581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uk-UA" dirty="0" smtClean="0"/>
              <a:t>Я вітаю всіх, хто любить математику. </a:t>
            </a:r>
            <a:endParaRPr lang="ru-RU" dirty="0" smtClean="0"/>
          </a:p>
          <a:p>
            <a:r>
              <a:rPr lang="uk-UA" dirty="0" smtClean="0"/>
              <a:t>Я вітаю тих, хто вивчає і навчає математики. </a:t>
            </a:r>
            <a:endParaRPr lang="ru-RU" dirty="0" smtClean="0"/>
          </a:p>
          <a:p>
            <a:r>
              <a:rPr lang="uk-UA" dirty="0" smtClean="0"/>
              <a:t>Я вітаю розумних, кмітливих, старанних учнів. </a:t>
            </a:r>
            <a:endParaRPr lang="ru-RU" dirty="0" smtClean="0"/>
          </a:p>
          <a:p>
            <a:r>
              <a:rPr lang="uk-UA" dirty="0" smtClean="0"/>
              <a:t>Я вітаю тих, хто «сіє розумне, добре, вічне» у дитячі душі. </a:t>
            </a:r>
            <a:endParaRPr lang="ru-RU" dirty="0" smtClean="0"/>
          </a:p>
          <a:p>
            <a:r>
              <a:rPr lang="uk-UA" dirty="0" smtClean="0"/>
              <a:t> </a:t>
            </a:r>
            <a:endParaRPr lang="ru-RU" dirty="0" smtClean="0"/>
          </a:p>
          <a:p>
            <a:endParaRPr lang="ru-RU" dirty="0"/>
          </a:p>
        </p:txBody>
      </p:sp>
      <p:pic>
        <p:nvPicPr>
          <p:cNvPr id="94210" name="Picture 2" descr="D:\3_Різне для Word&amp;PowerPoint\1\20ff713f375ft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7034"/>
            <a:ext cx="9144000" cy="6865034"/>
          </a:xfrm>
          <a:prstGeom prst="rect">
            <a:avLst/>
          </a:prstGeom>
          <a:noFill/>
        </p:spPr>
      </p:pic>
      <p:pic>
        <p:nvPicPr>
          <p:cNvPr id="94211" name="Picture 3" descr="D:\3_Різне для Word&amp;PowerPoint\1\42272674_BABOCHKA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215074" y="214290"/>
            <a:ext cx="785818" cy="736318"/>
          </a:xfrm>
          <a:prstGeom prst="rect">
            <a:avLst/>
          </a:prstGeom>
          <a:noFill/>
        </p:spPr>
      </p:pic>
      <p:pic>
        <p:nvPicPr>
          <p:cNvPr id="94213" name="Picture 5" descr="D:\3_Різне для Word&amp;PowerPoint\1\5c8f3ed4d5ed198dbdeaeed88df750a1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43438" y="6334125"/>
            <a:ext cx="3209925" cy="523875"/>
          </a:xfrm>
          <a:prstGeom prst="rect">
            <a:avLst/>
          </a:prstGeom>
          <a:noFill/>
        </p:spPr>
      </p:pic>
      <p:pic>
        <p:nvPicPr>
          <p:cNvPr id="94215" name="Picture 7" descr="D:\3_Різне для Word&amp;PowerPoint\1\5c8f3ed4d5ed198dbdeaeed88df750a1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428728" y="6334125"/>
            <a:ext cx="3209925" cy="523875"/>
          </a:xfrm>
          <a:prstGeom prst="rect">
            <a:avLst/>
          </a:prstGeom>
          <a:noFill/>
        </p:spPr>
      </p:pic>
      <p:pic>
        <p:nvPicPr>
          <p:cNvPr id="94217" name="Picture 9" descr="D:\3_Різне для Word&amp;PowerPoint\1\5c8f3ed4d5ed198dbdeaeed88df750a1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3500" y="-136525"/>
            <a:ext cx="3209925" cy="523875"/>
          </a:xfrm>
          <a:prstGeom prst="rect">
            <a:avLst/>
          </a:prstGeom>
          <a:noFill/>
        </p:spPr>
      </p:pic>
      <p:pic>
        <p:nvPicPr>
          <p:cNvPr id="94219" name="Picture 11" descr="D:\3_Різне для Word&amp;PowerPoint\1\5c8f3ed4d5ed198dbdeaeed88df750a1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3500" y="-136525"/>
            <a:ext cx="3209925" cy="523875"/>
          </a:xfrm>
          <a:prstGeom prst="rect">
            <a:avLst/>
          </a:prstGeom>
          <a:noFill/>
        </p:spPr>
      </p:pic>
      <p:pic>
        <p:nvPicPr>
          <p:cNvPr id="94221" name="Picture 13" descr="D:\3_Різне для Word&amp;PowerPoint\1\5c8f3ed4d5ed198dbdeaeed88df750a1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3500" y="-136525"/>
            <a:ext cx="3209925" cy="523875"/>
          </a:xfrm>
          <a:prstGeom prst="rect">
            <a:avLst/>
          </a:prstGeom>
          <a:noFill/>
        </p:spPr>
      </p:pic>
      <p:pic>
        <p:nvPicPr>
          <p:cNvPr id="94223" name="Picture 15" descr="D:\3_Різне для Word&amp;PowerPoint\1\5c8f3ed4d5ed198dbdeaeed88df750a1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28596" y="285728"/>
            <a:ext cx="3209925" cy="523875"/>
          </a:xfrm>
          <a:prstGeom prst="rect">
            <a:avLst/>
          </a:prstGeom>
          <a:noFill/>
        </p:spPr>
      </p:pic>
      <p:sp>
        <p:nvSpPr>
          <p:cNvPr id="94224" name="Rectangle 16"/>
          <p:cNvSpPr>
            <a:spLocks noChangeArrowheads="1"/>
          </p:cNvSpPr>
          <p:nvPr/>
        </p:nvSpPr>
        <p:spPr bwMode="auto">
          <a:xfrm>
            <a:off x="0" y="0"/>
            <a:ext cx="9144000" cy="41549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2400" b="0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uk-UA" sz="2400" dirty="0" smtClean="0">
              <a:solidFill>
                <a:srgbClr val="C00000"/>
              </a:solidFill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2400" b="0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uk-UA" sz="2400" dirty="0" smtClean="0">
              <a:solidFill>
                <a:srgbClr val="C00000"/>
              </a:solidFill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2400" b="0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2400" b="0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400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Я вітаю всіх, хто любить математику. 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400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Я вітаю тих, хто вивчає і навчає математики. 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400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Я вітаю розумних, кмітливих, старанних учнів. 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400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Я вітаю тих, хто «сіє розумне, добре, вічне»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uk-UA" sz="2400" dirty="0" smtClean="0">
                <a:solidFill>
                  <a:srgbClr val="C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                                             </a:t>
            </a:r>
            <a:r>
              <a:rPr kumimoji="0" lang="uk-UA" sz="2400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у дитячі душі. </a:t>
            </a:r>
            <a:endParaRPr kumimoji="0" lang="uk-UA" sz="2400" b="0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4225" name="Picture 17" descr="D:\3_Різне для Word&amp;PowerPoint\1\61352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5562600"/>
            <a:ext cx="1238250" cy="1295400"/>
          </a:xfrm>
          <a:prstGeom prst="rect">
            <a:avLst/>
          </a:prstGeom>
          <a:noFill/>
        </p:spPr>
      </p:pic>
      <p:pic>
        <p:nvPicPr>
          <p:cNvPr id="94226" name="Picture 18" descr="D:\3_Різне для Word&amp;PowerPoint\1\65533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785918" y="4500570"/>
            <a:ext cx="1143008" cy="1382899"/>
          </a:xfrm>
          <a:prstGeom prst="rect">
            <a:avLst/>
          </a:prstGeom>
          <a:noFill/>
        </p:spPr>
      </p:pic>
      <p:pic>
        <p:nvPicPr>
          <p:cNvPr id="94228" name="Picture 20" descr="D:\3_Різне для Word&amp;PowerPoint\1\21091.gif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4714876" y="1357298"/>
            <a:ext cx="666750" cy="581025"/>
          </a:xfrm>
          <a:prstGeom prst="rect">
            <a:avLst/>
          </a:prstGeom>
          <a:noFill/>
        </p:spPr>
      </p:pic>
      <p:pic>
        <p:nvPicPr>
          <p:cNvPr id="94229" name="Picture 21" descr="D:\3_Різне для Word&amp;PowerPoint\1\23022.gif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7215206" y="2714620"/>
            <a:ext cx="833435" cy="813433"/>
          </a:xfrm>
          <a:prstGeom prst="rect">
            <a:avLst/>
          </a:prstGeom>
          <a:noFill/>
        </p:spPr>
      </p:pic>
      <p:pic>
        <p:nvPicPr>
          <p:cNvPr id="94234" name="Picture 26" descr="D:\3_Різне для Word&amp;PowerPoint\1\image010.gif"/>
          <p:cNvPicPr>
            <a:picLocks noChangeAspect="1" noChangeArrowheads="1" noCrop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286248" y="5357826"/>
            <a:ext cx="1076325" cy="1057275"/>
          </a:xfrm>
          <a:prstGeom prst="rect">
            <a:avLst/>
          </a:prstGeom>
          <a:noFill/>
        </p:spPr>
      </p:pic>
      <p:pic>
        <p:nvPicPr>
          <p:cNvPr id="38913" name="Picture 1" descr="D:\3_Різне для Word&amp;PowerPoint\1\foto_8574.gif"/>
          <p:cNvPicPr>
            <a:picLocks noChangeAspect="1" noChangeArrowheads="1" noCrop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5357818" y="5429264"/>
            <a:ext cx="1009650" cy="942975"/>
          </a:xfrm>
          <a:prstGeom prst="rect">
            <a:avLst/>
          </a:prstGeom>
          <a:noFill/>
        </p:spPr>
      </p:pic>
      <p:pic>
        <p:nvPicPr>
          <p:cNvPr id="38914" name="Picture 2" descr="D:\3_Різне для Word&amp;PowerPoint\1\1-web.gif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3714744" y="4429132"/>
            <a:ext cx="714380" cy="792136"/>
          </a:xfrm>
          <a:prstGeom prst="rect">
            <a:avLst/>
          </a:prstGeom>
          <a:noFill/>
        </p:spPr>
      </p:pic>
      <p:pic>
        <p:nvPicPr>
          <p:cNvPr id="38916" name="Picture 4" descr="D:\3_Різне для Word&amp;PowerPoint\1\30437.gif"/>
          <p:cNvPicPr>
            <a:picLocks noChangeAspect="1" noChangeArrowheads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7215206" y="1000108"/>
            <a:ext cx="922319" cy="922319"/>
          </a:xfrm>
          <a:prstGeom prst="rect">
            <a:avLst/>
          </a:prstGeom>
          <a:noFill/>
        </p:spPr>
      </p:pic>
      <p:pic>
        <p:nvPicPr>
          <p:cNvPr id="38918" name="Picture 6" descr="D:\3_Різне для Word&amp;PowerPoint\1\30437.gif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7143768" y="4143380"/>
            <a:ext cx="428628" cy="428628"/>
          </a:xfrm>
          <a:prstGeom prst="rect">
            <a:avLst/>
          </a:prstGeom>
          <a:noFill/>
        </p:spPr>
      </p:pic>
      <p:pic>
        <p:nvPicPr>
          <p:cNvPr id="38920" name="Picture 8" descr="D:\3_Різне для Word&amp;PowerPoint\1\kolobok.gif"/>
          <p:cNvPicPr>
            <a:picLocks noChangeAspect="1" noChangeArrowheads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7791450" y="5505450"/>
            <a:ext cx="1352550" cy="13525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4290"/>
            <a:ext cx="7972452" cy="928694"/>
          </a:xfr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/>
          <a:lstStyle/>
          <a:p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Дружба починається з усмішки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14282" y="1484785"/>
            <a:ext cx="8715436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4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Подаруйте усмішку одне одному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428596" y="5949280"/>
            <a:ext cx="767179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4800" dirty="0" smtClean="0">
                <a:solidFill>
                  <a:srgbClr val="FF0000"/>
                </a:solidFill>
                <a:latin typeface="Impact" pitchFamily="34" charset="0"/>
                <a:cs typeface="Times New Roman" pitchFamily="18" charset="0"/>
              </a:rPr>
              <a:t>    </a:t>
            </a:r>
            <a:r>
              <a:rPr lang="uk-UA" sz="4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Передайте заряд успіху</a:t>
            </a:r>
            <a:endParaRPr lang="ru-RU" sz="48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3795" name="Picture 3" descr="D:\СУПЕР\3_Різне для Word&amp;PowerPoint\1\9189ddcdf7d3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39752" y="2420888"/>
            <a:ext cx="4530229" cy="3744417"/>
          </a:xfrm>
          <a:prstGeom prst="rect">
            <a:avLst/>
          </a:prstGeom>
          <a:noFill/>
        </p:spPr>
      </p:pic>
      <p:pic>
        <p:nvPicPr>
          <p:cNvPr id="33797" name="Picture 5" descr="D:\СУПЕР\3_Різне для Word&amp;PowerPoint\1\47217384_1249605021_011_3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92280" y="2420888"/>
            <a:ext cx="956481" cy="694431"/>
          </a:xfrm>
          <a:prstGeom prst="rect">
            <a:avLst/>
          </a:prstGeom>
          <a:noFill/>
        </p:spPr>
      </p:pic>
      <p:pic>
        <p:nvPicPr>
          <p:cNvPr id="33798" name="Picture 6" descr="D:\СУПЕР\3_Різне для Word&amp;PowerPoint\1\47222916_1249631125_012_3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15616" y="2420888"/>
            <a:ext cx="1045358" cy="830558"/>
          </a:xfrm>
          <a:prstGeom prst="rect">
            <a:avLst/>
          </a:prstGeom>
          <a:noFill/>
        </p:spPr>
      </p:pic>
      <p:pic>
        <p:nvPicPr>
          <p:cNvPr id="33799" name="Picture 7" descr="D:\СУПЕР\3_Різне для Word&amp;PowerPoint\1\47256533_1249712575_040_2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3528" y="3933056"/>
            <a:ext cx="1076325" cy="857250"/>
          </a:xfrm>
          <a:prstGeom prst="rect">
            <a:avLst/>
          </a:prstGeom>
          <a:noFill/>
        </p:spPr>
      </p:pic>
      <p:pic>
        <p:nvPicPr>
          <p:cNvPr id="33800" name="Picture 8" descr="D:\СУПЕР\3_Різне для Word&amp;PowerPoint\1\47256531_1249712561_040_1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948264" y="5157192"/>
            <a:ext cx="1076325" cy="857250"/>
          </a:xfrm>
          <a:prstGeom prst="rect">
            <a:avLst/>
          </a:prstGeom>
          <a:noFill/>
        </p:spPr>
      </p:pic>
      <p:pic>
        <p:nvPicPr>
          <p:cNvPr id="33801" name="Picture 9" descr="D:\СУПЕР\3_Різне для Word&amp;PowerPoint\1\47256529_1249712543_040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812360" y="3789040"/>
            <a:ext cx="1076325" cy="857250"/>
          </a:xfrm>
          <a:prstGeom prst="rect">
            <a:avLst/>
          </a:prstGeom>
          <a:noFill/>
        </p:spPr>
      </p:pic>
      <p:pic>
        <p:nvPicPr>
          <p:cNvPr id="33802" name="Picture 10" descr="D:\СУПЕР\3_Різне для Word&amp;PowerPoint\1\47255697_1249711200_029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403648" y="5157192"/>
            <a:ext cx="1247775" cy="857250"/>
          </a:xfrm>
          <a:prstGeom prst="rect">
            <a:avLst/>
          </a:prstGeom>
          <a:noFill/>
        </p:spPr>
      </p:pic>
      <p:pic>
        <p:nvPicPr>
          <p:cNvPr id="12" name="Picture 4" descr="00000"/>
          <p:cNvPicPr>
            <a:picLocks noChangeAspect="1" noChangeArrowheads="1" noCrop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8286750" y="6000750"/>
            <a:ext cx="85725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14480" y="292100"/>
            <a:ext cx="5929354" cy="779446"/>
          </a:xfr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/>
          <a:lstStyle/>
          <a:p>
            <a:r>
              <a:rPr lang="ru-RU" dirty="0" smtClean="0"/>
              <a:t>        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Девіз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уроку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uk-UA" sz="3600" dirty="0" smtClean="0"/>
              <a:t>                          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Де </a:t>
            </a:r>
            <a:r>
              <a:rPr lang="ru-RU" sz="3600" dirty="0" err="1" smtClean="0">
                <a:latin typeface="Times New Roman" pitchFamily="18" charset="0"/>
                <a:cs typeface="Times New Roman" pitchFamily="18" charset="0"/>
              </a:rPr>
              <a:t>козак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, там </a:t>
            </a:r>
            <a:r>
              <a:rPr lang="ru-RU" sz="3600" dirty="0" err="1" smtClean="0"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 слава</a:t>
            </a:r>
          </a:p>
          <a:p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285720" y="5429264"/>
            <a:ext cx="8429684" cy="35702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 </a:t>
            </a:r>
          </a:p>
          <a:p>
            <a:r>
              <a:rPr lang="uk-UA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    «Козацькому роду нема </a:t>
            </a:r>
            <a:r>
              <a:rPr lang="uk-UA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переводу”</a:t>
            </a:r>
            <a:endParaRPr lang="uk-UA" sz="32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uk-UA" dirty="0" smtClean="0"/>
          </a:p>
          <a:p>
            <a:endParaRPr lang="uk-UA" dirty="0" smtClean="0"/>
          </a:p>
          <a:p>
            <a:endParaRPr lang="uk-UA" dirty="0" smtClean="0"/>
          </a:p>
          <a:p>
            <a:endParaRPr lang="uk-UA" dirty="0" smtClean="0"/>
          </a:p>
          <a:p>
            <a:endParaRPr lang="uk-UA" dirty="0" smtClean="0"/>
          </a:p>
          <a:p>
            <a:endParaRPr lang="uk-UA" dirty="0" smtClean="0"/>
          </a:p>
          <a:p>
            <a:endParaRPr lang="uk-UA" dirty="0" smtClean="0"/>
          </a:p>
          <a:p>
            <a:endParaRPr lang="uk-UA" dirty="0" smtClean="0"/>
          </a:p>
          <a:p>
            <a:r>
              <a:rPr lang="uk-UA" dirty="0" smtClean="0"/>
              <a:t> </a:t>
            </a:r>
            <a:endParaRPr lang="ru-RU" dirty="0"/>
          </a:p>
        </p:txBody>
      </p:sp>
      <p:pic>
        <p:nvPicPr>
          <p:cNvPr id="5" name="Рисунок 4" descr="http://cft2.mirf.ru/Articles/20/4136/polens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44" y="1785926"/>
            <a:ext cx="3786214" cy="421484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 descr="http://i.piccy.info/i5/09/46/594609/gerb_3.gif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14941" y="2857496"/>
            <a:ext cx="2571769" cy="30003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Picture 14" descr="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flipH="1">
            <a:off x="8358214" y="1500174"/>
            <a:ext cx="785786" cy="50006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1472" y="214290"/>
            <a:ext cx="8143932" cy="1384300"/>
          </a:xfr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/>
          <a:lstStyle/>
          <a:p>
            <a:r>
              <a:rPr lang="uk-UA" sz="1800" dirty="0" smtClean="0"/>
              <a:t/>
            </a:r>
            <a:br>
              <a:rPr lang="uk-UA" sz="1800" dirty="0" smtClean="0"/>
            </a:br>
            <a:r>
              <a:rPr lang="uk-UA" sz="1800" dirty="0" smtClean="0"/>
              <a:t/>
            </a:r>
            <a:br>
              <a:rPr lang="uk-UA" sz="1800" dirty="0" smtClean="0"/>
            </a:br>
            <a:r>
              <a:rPr lang="uk-UA" sz="1800" dirty="0" smtClean="0"/>
              <a:t/>
            </a:r>
            <a:br>
              <a:rPr lang="uk-UA" sz="1800" dirty="0" smtClean="0"/>
            </a:br>
            <a:r>
              <a:rPr lang="uk-UA" sz="1800" dirty="0" smtClean="0"/>
              <a:t/>
            </a:r>
            <a:br>
              <a:rPr lang="uk-UA" sz="1800" dirty="0" smtClean="0"/>
            </a:br>
            <a:r>
              <a:rPr lang="uk-UA" sz="36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Тема уроку</a:t>
            </a:r>
            <a:r>
              <a:rPr lang="uk-UA" sz="3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r>
              <a:rPr lang="uk-UA" sz="3600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uk-UA" sz="3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Арифметична прогресія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714348" y="1905000"/>
            <a:ext cx="8001056" cy="2667008"/>
          </a:xfr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/>
          <a:lstStyle/>
          <a:p>
            <a:pPr>
              <a:buNone/>
            </a:pPr>
            <a:r>
              <a:rPr lang="uk-UA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Мета:  </a:t>
            </a:r>
            <a:r>
              <a:rPr lang="ru-RU" sz="2800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узагальнити</a:t>
            </a:r>
            <a:r>
              <a:rPr lang="ru-RU" sz="28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знання</a:t>
            </a:r>
            <a:r>
              <a:rPr lang="ru-RU" sz="28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учнів</a:t>
            </a:r>
            <a:r>
              <a:rPr lang="ru-RU" sz="28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з</a:t>
            </a:r>
            <a:r>
              <a:rPr lang="ru-RU" sz="28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теми «</a:t>
            </a:r>
            <a:r>
              <a:rPr lang="ru-RU" sz="2800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Арифметична</a:t>
            </a:r>
            <a:r>
              <a:rPr lang="ru-RU" sz="28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прогресія</a:t>
            </a:r>
            <a:r>
              <a:rPr lang="ru-RU" sz="28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»;</a:t>
            </a:r>
            <a:r>
              <a:rPr lang="ru-RU" sz="2800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закріпити</a:t>
            </a:r>
            <a:r>
              <a:rPr lang="ru-RU" sz="28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навички</a:t>
            </a:r>
            <a:r>
              <a:rPr lang="ru-RU" sz="28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обчислення</a:t>
            </a:r>
            <a:r>
              <a:rPr lang="ru-RU" sz="28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елементів</a:t>
            </a:r>
            <a:r>
              <a:rPr lang="ru-RU" sz="28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прогресії;показати</a:t>
            </a:r>
            <a:r>
              <a:rPr lang="ru-RU" sz="28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звязок</a:t>
            </a:r>
            <a:r>
              <a:rPr lang="ru-RU" sz="28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алгебри</a:t>
            </a:r>
            <a:r>
              <a:rPr lang="ru-RU" sz="28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з</a:t>
            </a:r>
            <a:r>
              <a:rPr lang="ru-RU" sz="28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іншими</a:t>
            </a:r>
            <a:r>
              <a:rPr lang="ru-RU" sz="28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науками,практичне</a:t>
            </a:r>
            <a:r>
              <a:rPr lang="ru-RU" sz="28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застосування</a:t>
            </a:r>
            <a:r>
              <a:rPr lang="ru-RU" sz="28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теми.удосконалити</a:t>
            </a:r>
            <a:r>
              <a:rPr lang="ru-RU" sz="28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роботу в </a:t>
            </a:r>
            <a:r>
              <a:rPr lang="ru-RU" sz="2800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групах</a:t>
            </a:r>
            <a:r>
              <a:rPr lang="ru-RU" sz="28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buNone/>
            </a:pP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9" descr="2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143768" y="5429264"/>
            <a:ext cx="2234023" cy="1428736"/>
          </a:xfrm>
          <a:prstGeom prst="rect">
            <a:avLst/>
          </a:prstGeom>
          <a:noFill/>
        </p:spPr>
      </p:pic>
      <p:pic>
        <p:nvPicPr>
          <p:cNvPr id="5" name="Рисунок 4" descr="1козацька чайка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786050" y="4214818"/>
            <a:ext cx="2857520" cy="200026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357166"/>
            <a:ext cx="8429684" cy="1384300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7" name="Picture 2" descr="http://img0.liveinternet.ru/images/attach/c/5/88/778/88778890_large_36ee77e1d3d0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3143252" y="-3143252"/>
            <a:ext cx="2857496" cy="9144000"/>
          </a:xfrm>
          <a:prstGeom prst="rect">
            <a:avLst/>
          </a:prstGeom>
          <a:noFill/>
        </p:spPr>
      </p:pic>
      <p:sp>
        <p:nvSpPr>
          <p:cNvPr id="9" name="Содержимое 2"/>
          <p:cNvSpPr txBox="1">
            <a:spLocks/>
          </p:cNvSpPr>
          <p:nvPr/>
        </p:nvSpPr>
        <p:spPr bwMode="auto">
          <a:xfrm>
            <a:off x="1071538" y="214290"/>
            <a:ext cx="7615262" cy="16430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20000"/>
              <a:buFontTx/>
              <a:buNone/>
              <a:tabLst/>
              <a:defRPr/>
            </a:pPr>
            <a:r>
              <a:rPr kumimoji="0" lang="uk-UA" sz="3200" b="1" i="1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        </a:t>
            </a:r>
            <a:r>
              <a:rPr lang="ru-RU" sz="3200" b="1" i="1" kern="0" dirty="0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    </a:t>
            </a:r>
            <a:r>
              <a:rPr kumimoji="0" lang="uk-UA" sz="3600" b="1" i="1" u="none" strike="noStrike" kern="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Розум полягає не лише в                 знаннях, але  й у вмінні застосовувати ці знання        </a:t>
            </a:r>
            <a:endParaRPr kumimoji="0" lang="ru-RU" sz="3600" b="0" i="0" u="none" strike="noStrike" kern="0" cap="none" spc="0" normalizeH="0" baseline="0" noProof="0" dirty="0" smtClean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20000"/>
              <a:buFontTx/>
              <a:buNone/>
              <a:tabLst/>
              <a:defRPr/>
            </a:pPr>
            <a:endParaRPr kumimoji="0" lang="ru-RU" sz="4000" b="1" i="1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20000"/>
              <a:buFontTx/>
              <a:buNone/>
              <a:tabLst/>
              <a:defRPr/>
            </a:pPr>
            <a:r>
              <a:rPr kumimoji="0" lang="ru-RU" sz="4000" b="1" i="1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                  </a:t>
            </a:r>
            <a:endParaRPr kumimoji="0" lang="ru-RU" sz="32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20000"/>
              <a:buFontTx/>
              <a:buNone/>
              <a:tabLst/>
              <a:defRPr/>
            </a:pPr>
            <a:r>
              <a:rPr kumimoji="0" lang="uk-UA" sz="3200" b="1" i="1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 </a:t>
            </a:r>
            <a:endParaRPr kumimoji="0" lang="ru-RU" sz="32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20000"/>
              <a:buFontTx/>
              <a:buNone/>
              <a:tabLst/>
              <a:defRPr/>
            </a:pPr>
            <a:endParaRPr kumimoji="0" lang="ru-RU" sz="32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0" name="Содержимое 9" descr="http://litcult.ru/u/dd/prose/9162/foto.jpg"/>
          <p:cNvPicPr>
            <a:picLocks noGrp="1"/>
          </p:cNvPicPr>
          <p:nvPr>
            <p:ph idx="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86116" y="2928934"/>
            <a:ext cx="3429024" cy="35719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1" name="Прямоугольник 10"/>
          <p:cNvSpPr/>
          <p:nvPr/>
        </p:nvSpPr>
        <p:spPr>
          <a:xfrm>
            <a:off x="5143504" y="1857364"/>
            <a:ext cx="257176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3200" b="1" i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Арістотель</a:t>
            </a:r>
            <a:endParaRPr lang="ru-RU" sz="32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21" name="Picture 1" descr="D:\СУПЕР\3_Різне для Word&amp;PowerPoint\1\79743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71472" y="4455397"/>
            <a:ext cx="1714512" cy="206923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Содержимое 5" descr="http://www.artandphoto.ru/stock/art1/397/2551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Объект 5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" name="Рисунок 6"/>
          <p:cNvPicPr/>
          <p:nvPr/>
        </p:nvPicPr>
        <p:blipFill>
          <a:blip r:embed="rId2" cstate="print">
            <a:lum bright="18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952504" y="928670"/>
            <a:ext cx="4191496" cy="482872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WordArt 2"/>
          <p:cNvSpPr>
            <a:spLocks noChangeArrowheads="1" noChangeShapeType="1" noTextEdit="1"/>
          </p:cNvSpPr>
          <p:nvPr/>
        </p:nvSpPr>
        <p:spPr bwMode="auto">
          <a:xfrm>
            <a:off x="107504" y="714356"/>
            <a:ext cx="4752528" cy="5178609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fromWordArt="1">
            <a:prstTxWarp prst="textPlain">
              <a:avLst>
                <a:gd name="adj" fmla="val 49230"/>
              </a:avLst>
            </a:prstTxWarp>
          </a:bodyPr>
          <a:lstStyle/>
          <a:p>
            <a:pPr algn="ctr" rtl="0">
              <a:buNone/>
            </a:pPr>
            <a:r>
              <a:rPr lang="ru-RU" sz="2000" kern="10" spc="0" dirty="0" err="1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80"/>
                </a:solidFill>
                <a:effectLst/>
                <a:latin typeface="Times New Roman" pitchFamily="18" charset="0"/>
                <a:cs typeface="Times New Roman" pitchFamily="18" charset="0"/>
              </a:rPr>
              <a:t>Козаків</a:t>
            </a:r>
            <a:r>
              <a:rPr lang="ru-RU" sz="2000" kern="10" spc="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80"/>
                </a:solidFill>
                <a:effectLst/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kern="10" spc="0" dirty="0" err="1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80"/>
                </a:solidFill>
                <a:effectLst/>
                <a:latin typeface="Times New Roman" pitchFamily="18" charset="0"/>
                <a:cs typeface="Times New Roman" pitchFamily="18" charset="0"/>
              </a:rPr>
              <a:t>немов</a:t>
            </a:r>
            <a:r>
              <a:rPr lang="ru-RU" sz="2000" kern="10" spc="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8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kern="10" spc="0" dirty="0" err="1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80"/>
                </a:solidFill>
                <a:effectLst/>
                <a:latin typeface="Times New Roman" pitchFamily="18" charset="0"/>
                <a:cs typeface="Times New Roman" pitchFamily="18" charset="0"/>
              </a:rPr>
              <a:t>святих</a:t>
            </a:r>
            <a:r>
              <a:rPr lang="ru-RU" sz="2000" kern="10" spc="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80"/>
                </a:solidFill>
                <a:effectLst/>
                <a:latin typeface="Times New Roman" pitchFamily="18" charset="0"/>
                <a:cs typeface="Times New Roman" pitchFamily="18" charset="0"/>
              </a:rPr>
              <a:t>, </a:t>
            </a:r>
          </a:p>
          <a:p>
            <a:pPr algn="ctr" rtl="0">
              <a:buNone/>
            </a:pPr>
            <a:r>
              <a:rPr lang="ru-RU" sz="2000" kern="10" spc="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80"/>
                </a:solidFill>
                <a:effectLst/>
                <a:latin typeface="Times New Roman" pitchFamily="18" charset="0"/>
                <a:cs typeface="Times New Roman" pitchFamily="18" charset="0"/>
              </a:rPr>
              <a:t>треба </a:t>
            </a:r>
            <a:r>
              <a:rPr lang="ru-RU" sz="2000" kern="10" spc="0" dirty="0" err="1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80"/>
                </a:solidFill>
                <a:effectLst/>
                <a:latin typeface="Times New Roman" pitchFamily="18" charset="0"/>
                <a:cs typeface="Times New Roman" pitchFamily="18" charset="0"/>
              </a:rPr>
              <a:t>шанувати</a:t>
            </a:r>
            <a:r>
              <a:rPr lang="ru-RU" sz="2000" kern="10" spc="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80"/>
                </a:solidFill>
                <a:effectLst/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ctr" rtl="0">
              <a:buNone/>
            </a:pPr>
            <a:r>
              <a:rPr lang="ru-RU" sz="2000" kern="10" spc="0" dirty="0" err="1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80"/>
                </a:solidFill>
                <a:effectLst/>
                <a:latin typeface="Times New Roman" pitchFamily="18" charset="0"/>
                <a:cs typeface="Times New Roman" pitchFamily="18" charset="0"/>
              </a:rPr>
              <a:t>Бо</a:t>
            </a:r>
            <a:r>
              <a:rPr lang="ru-RU" sz="2000" kern="10" spc="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80"/>
                </a:solidFill>
                <a:effectLst/>
                <a:latin typeface="Times New Roman" pitchFamily="18" charset="0"/>
                <a:cs typeface="Times New Roman" pitchFamily="18" charset="0"/>
              </a:rPr>
              <a:t> не бояться кров </a:t>
            </a:r>
          </a:p>
          <a:p>
            <a:pPr algn="ctr" rtl="0">
              <a:buNone/>
            </a:pPr>
            <a:r>
              <a:rPr lang="ru-RU" sz="2000" kern="10" spc="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80"/>
                </a:solidFill>
                <a:effectLst/>
                <a:latin typeface="Times New Roman" pitchFamily="18" charset="0"/>
                <a:cs typeface="Times New Roman" pitchFamily="18" charset="0"/>
              </a:rPr>
              <a:t>свою в битвах </a:t>
            </a:r>
            <a:r>
              <a:rPr lang="ru-RU" sz="2000" kern="10" spc="0" dirty="0" err="1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80"/>
                </a:solidFill>
                <a:effectLst/>
                <a:latin typeface="Times New Roman" pitchFamily="18" charset="0"/>
                <a:cs typeface="Times New Roman" pitchFamily="18" charset="0"/>
              </a:rPr>
              <a:t>проливати</a:t>
            </a:r>
            <a:r>
              <a:rPr lang="ru-RU" sz="2000" kern="10" spc="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80"/>
                </a:solidFill>
                <a:effectLst/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ctr" rtl="0">
              <a:buNone/>
            </a:pPr>
            <a:r>
              <a:rPr lang="ru-RU" sz="2000" kern="10" spc="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80"/>
                </a:solidFill>
                <a:effectLst/>
                <a:latin typeface="Times New Roman" pitchFamily="18" charset="0"/>
                <a:cs typeface="Times New Roman" pitchFamily="18" charset="0"/>
              </a:rPr>
              <a:t>Тим з небес подай свою, </a:t>
            </a:r>
          </a:p>
          <a:p>
            <a:pPr algn="ctr" rtl="0">
              <a:buNone/>
            </a:pPr>
            <a:r>
              <a:rPr lang="ru-RU" sz="2000" kern="10" spc="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80"/>
                </a:solidFill>
                <a:effectLst/>
                <a:latin typeface="Times New Roman" pitchFamily="18" charset="0"/>
                <a:cs typeface="Times New Roman" pitchFamily="18" charset="0"/>
              </a:rPr>
              <a:t>Господи, корону,</a:t>
            </a:r>
          </a:p>
          <a:p>
            <a:pPr algn="ctr" rtl="0">
              <a:buNone/>
            </a:pPr>
            <a:r>
              <a:rPr lang="ru-RU" sz="2000" kern="10" spc="0" dirty="0" err="1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80"/>
                </a:solidFill>
                <a:effectLst/>
                <a:latin typeface="Times New Roman" pitchFamily="18" charset="0"/>
                <a:cs typeface="Times New Roman" pitchFamily="18" charset="0"/>
              </a:rPr>
              <a:t>Хто</a:t>
            </a:r>
            <a:r>
              <a:rPr lang="ru-RU" sz="2000" kern="10" spc="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80"/>
                </a:solidFill>
                <a:effectLst/>
                <a:latin typeface="Times New Roman" pitchFamily="18" charset="0"/>
                <a:cs typeface="Times New Roman" pitchFamily="18" charset="0"/>
              </a:rPr>
              <a:t> для </a:t>
            </a:r>
            <a:r>
              <a:rPr lang="ru-RU" sz="2000" kern="10" spc="0" dirty="0" err="1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80"/>
                </a:solidFill>
                <a:effectLst/>
                <a:latin typeface="Times New Roman" pitchFamily="18" charset="0"/>
                <a:cs typeface="Times New Roman" pitchFamily="18" charset="0"/>
              </a:rPr>
              <a:t>нашої</a:t>
            </a:r>
            <a:r>
              <a:rPr lang="ru-RU" sz="2000" kern="10" spc="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8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kern="10" spc="0" dirty="0" err="1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80"/>
                </a:solidFill>
                <a:effectLst/>
                <a:latin typeface="Times New Roman" pitchFamily="18" charset="0"/>
                <a:cs typeface="Times New Roman" pitchFamily="18" charset="0"/>
              </a:rPr>
              <a:t>землі</a:t>
            </a:r>
            <a:r>
              <a:rPr lang="ru-RU" sz="2000" kern="10" spc="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8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ctr" rtl="0">
              <a:buNone/>
            </a:pPr>
            <a:r>
              <a:rPr lang="ru-RU" sz="2000" kern="10" spc="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80"/>
                </a:solidFill>
                <a:effectLst/>
                <a:latin typeface="Times New Roman" pitchFamily="18" charset="0"/>
                <a:cs typeface="Times New Roman" pitchFamily="18" charset="0"/>
              </a:rPr>
              <a:t>ладить оборону.</a:t>
            </a:r>
          </a:p>
          <a:p>
            <a:pPr algn="r" rtl="0">
              <a:buNone/>
            </a:pPr>
            <a:r>
              <a:rPr lang="ru-RU" sz="1600" i="1" kern="10" spc="0" dirty="0" err="1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80"/>
                </a:solidFill>
                <a:effectLst/>
                <a:latin typeface="Times New Roman" pitchFamily="18" charset="0"/>
                <a:cs typeface="Times New Roman" pitchFamily="18" charset="0"/>
              </a:rPr>
              <a:t>Климентій</a:t>
            </a:r>
            <a:r>
              <a:rPr lang="ru-RU" sz="1600" i="1" kern="10" spc="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8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i="1" kern="10" spc="0" dirty="0" err="1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80"/>
                </a:solidFill>
                <a:effectLst/>
                <a:latin typeface="Times New Roman" pitchFamily="18" charset="0"/>
                <a:cs typeface="Times New Roman" pitchFamily="18" charset="0"/>
              </a:rPr>
              <a:t>Зинов'єв</a:t>
            </a:r>
            <a:endParaRPr lang="ru-RU" sz="1600" i="1" kern="10" spc="0" dirty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00008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499351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43042" y="214290"/>
            <a:ext cx="6215106" cy="708032"/>
          </a:xfr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/>
          <a:lstStyle/>
          <a:p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      </a:t>
            </a:r>
            <a:r>
              <a:rPr lang="uk-UA" dirty="0" err="1" smtClean="0">
                <a:latin typeface="Times New Roman" pitchFamily="18" charset="0"/>
                <a:cs typeface="Times New Roman" pitchFamily="18" charset="0"/>
              </a:rPr>
              <a:t>Екіперовка</a:t>
            </a: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 чайки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14348" y="1285860"/>
            <a:ext cx="7786742" cy="507215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Picture 21" descr="17m3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03594" y="5643578"/>
            <a:ext cx="626057" cy="559888"/>
          </a:xfrm>
          <a:prstGeom prst="rect">
            <a:avLst/>
          </a:prstGeom>
          <a:noFill/>
        </p:spPr>
      </p:pic>
      <p:pic>
        <p:nvPicPr>
          <p:cNvPr id="5" name="Picture 9" descr="10[2]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14282" y="214289"/>
            <a:ext cx="1071570" cy="95250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23745968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0"/>
            <a:ext cx="8286808" cy="1785926"/>
          </a:xfrm>
        </p:spPr>
        <p:txBody>
          <a:bodyPr/>
          <a:lstStyle/>
          <a:p>
            <a:r>
              <a:rPr lang="uk-UA" sz="4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4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4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4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4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uk-UA" sz="40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Пресвята Покрова</a:t>
            </a:r>
            <a:r>
              <a:rPr lang="uk-UA" sz="4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» </a:t>
            </a:r>
            <a:endParaRPr lang="ru-RU" sz="4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Содержимое 7" descr="http://ki.ill.in.ua/m/300x225/11994782.gif"/>
          <p:cNvPicPr>
            <a:picLocks noGrp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72132" y="3714751"/>
            <a:ext cx="3571868" cy="314324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Рисунок 8" descr="http://www.ukr-news.in.ua/uploads/posts/ADKPARS/revisorodua/apicturepicture9696_68170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3143248"/>
            <a:ext cx="4071934" cy="371475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1" name="Прямоугольник 10"/>
          <p:cNvSpPr/>
          <p:nvPr/>
        </p:nvSpPr>
        <p:spPr>
          <a:xfrm>
            <a:off x="285720" y="2357430"/>
            <a:ext cx="428628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4400" b="1" i="1" dirty="0" smtClean="0">
                <a:solidFill>
                  <a:srgbClr val="FF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«Спас» </a:t>
            </a:r>
            <a:endParaRPr lang="ru-RU" sz="4400" b="1" i="1" dirty="0">
              <a:solidFill>
                <a:srgbClr val="FF0000"/>
              </a:solidFill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5572132" y="3000372"/>
            <a:ext cx="3350001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r>
              <a:rPr lang="uk-UA" sz="4400" b="1" i="1" dirty="0" smtClean="0">
                <a:solidFill>
                  <a:srgbClr val="FF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«Отаман»</a:t>
            </a:r>
            <a:endParaRPr lang="uk-UA" sz="4400" b="1" i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" name="Рисунок 9" descr="http://widget.ua-traveling.com/uploads/gallery/photos/img/cossack-boat-chaika.jpg"/>
          <p:cNvPicPr/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715008" y="357166"/>
            <a:ext cx="3214690" cy="24288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2" descr="D:\3_Різне для Word&amp;PowerPoint\1\e1097f8f94edd8c3113672067cc3ee9c.gif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71934" y="5507053"/>
            <a:ext cx="1350947" cy="1350947"/>
          </a:xfrm>
          <a:prstGeom prst="rect">
            <a:avLst/>
          </a:prstGeom>
          <a:noFill/>
        </p:spPr>
      </p:pic>
      <p:pic>
        <p:nvPicPr>
          <p:cNvPr id="14" name="Picture 5" descr="03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0" y="3000372"/>
            <a:ext cx="1343025" cy="1076325"/>
          </a:xfrm>
          <a:prstGeom prst="rect">
            <a:avLst/>
          </a:prstGeom>
          <a:noFill/>
        </p:spPr>
      </p:pic>
      <p:pic>
        <p:nvPicPr>
          <p:cNvPr id="15" name="Picture 5" descr="03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357818" y="0"/>
            <a:ext cx="1343025" cy="1076325"/>
          </a:xfrm>
          <a:prstGeom prst="rect">
            <a:avLst/>
          </a:prstGeom>
          <a:noFill/>
        </p:spPr>
      </p:pic>
      <p:pic>
        <p:nvPicPr>
          <p:cNvPr id="16" name="Picture 5" descr="03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072066" y="3643314"/>
            <a:ext cx="1343025" cy="1076325"/>
          </a:xfrm>
          <a:prstGeom prst="rect">
            <a:avLst/>
          </a:prstGeom>
          <a:noFill/>
        </p:spPr>
      </p:pic>
      <p:pic>
        <p:nvPicPr>
          <p:cNvPr id="17" name="Picture 9" descr="10[2]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214282" y="-95275"/>
            <a:ext cx="1285878" cy="114300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Rectangle 2"/>
          <p:cNvSpPr>
            <a:spLocks noGrp="1" noChangeArrowheads="1"/>
          </p:cNvSpPr>
          <p:nvPr>
            <p:ph type="title"/>
          </p:nvPr>
        </p:nvSpPr>
        <p:spPr>
          <a:xfrm>
            <a:off x="1258888" y="260350"/>
            <a:ext cx="7273925" cy="1008063"/>
          </a:xfrm>
        </p:spPr>
        <p:txBody>
          <a:bodyPr/>
          <a:lstStyle/>
          <a:p>
            <a:pPr marL="609600" indent="-609600"/>
            <a:r>
              <a:rPr lang="uk-UA" sz="4600" dirty="0" smtClean="0">
                <a:latin typeface="UkrainianSchoolBook" pitchFamily="18" charset="0"/>
              </a:rPr>
              <a:t> «Мікрофон»</a:t>
            </a:r>
            <a:r>
              <a:rPr lang="uk-UA" sz="48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40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Перевірка на готовність керувати судном</a:t>
            </a:r>
            <a:endParaRPr lang="ru-RU" sz="4600" dirty="0"/>
          </a:p>
        </p:txBody>
      </p:sp>
      <p:sp>
        <p:nvSpPr>
          <p:cNvPr id="1054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9750" y="1700213"/>
            <a:ext cx="8604250" cy="5732462"/>
          </a:xfrm>
        </p:spPr>
        <p:txBody>
          <a:bodyPr/>
          <a:lstStyle/>
          <a:p>
            <a:pPr marL="609600" indent="-609600">
              <a:lnSpc>
                <a:spcPct val="80000"/>
              </a:lnSpc>
              <a:buFontTx/>
              <a:buNone/>
            </a:pPr>
            <a:r>
              <a:rPr lang="ru-RU" sz="2400" dirty="0"/>
              <a:t>1. Яку </a:t>
            </a:r>
            <a:r>
              <a:rPr lang="ru-RU" sz="2400" dirty="0" err="1"/>
              <a:t>послідовність</a:t>
            </a:r>
            <a:r>
              <a:rPr lang="ru-RU" sz="2400" dirty="0"/>
              <a:t> </a:t>
            </a:r>
            <a:r>
              <a:rPr lang="ru-RU" sz="2400" dirty="0" err="1"/>
              <a:t>називають</a:t>
            </a:r>
            <a:r>
              <a:rPr lang="ru-RU" sz="2400" dirty="0"/>
              <a:t> </a:t>
            </a:r>
            <a:r>
              <a:rPr lang="ru-RU" sz="2400" dirty="0" err="1"/>
              <a:t>арифметичною</a:t>
            </a:r>
            <a:r>
              <a:rPr lang="ru-RU" sz="2400" dirty="0"/>
              <a:t> </a:t>
            </a:r>
            <a:r>
              <a:rPr lang="ru-RU" sz="2400" dirty="0" err="1"/>
              <a:t>прогресією</a:t>
            </a:r>
            <a:r>
              <a:rPr lang="ru-RU" sz="2400" dirty="0"/>
              <a:t>?</a:t>
            </a:r>
          </a:p>
          <a:p>
            <a:pPr marL="609600" indent="-609600">
              <a:lnSpc>
                <a:spcPct val="80000"/>
              </a:lnSpc>
              <a:buFontTx/>
              <a:buNone/>
            </a:pPr>
            <a:r>
              <a:rPr lang="ru-RU" sz="2400" dirty="0"/>
              <a:t>2. Як </a:t>
            </a:r>
            <a:r>
              <a:rPr lang="ru-RU" sz="2400" dirty="0" err="1"/>
              <a:t>називають</a:t>
            </a:r>
            <a:r>
              <a:rPr lang="ru-RU" sz="2400" dirty="0"/>
              <a:t> </a:t>
            </a:r>
            <a:r>
              <a:rPr lang="ru-RU" sz="2400" dirty="0" err="1"/>
              <a:t>стале</a:t>
            </a:r>
            <a:r>
              <a:rPr lang="ru-RU" sz="2400" dirty="0"/>
              <a:t> число </a:t>
            </a:r>
            <a:r>
              <a:rPr lang="ru-RU" sz="2400" i="1" dirty="0" err="1"/>
              <a:t>d</a:t>
            </a:r>
            <a:r>
              <a:rPr lang="ru-RU" sz="2400" i="1" dirty="0"/>
              <a:t> </a:t>
            </a:r>
            <a:r>
              <a:rPr lang="ru-RU" sz="2400" dirty="0"/>
              <a:t>для </a:t>
            </a:r>
            <a:r>
              <a:rPr lang="ru-RU" sz="2400" dirty="0" err="1"/>
              <a:t>такої</a:t>
            </a:r>
            <a:r>
              <a:rPr lang="ru-RU" sz="2400" dirty="0"/>
              <a:t> </a:t>
            </a:r>
            <a:r>
              <a:rPr lang="ru-RU" sz="2400" dirty="0" err="1"/>
              <a:t>послідовності</a:t>
            </a:r>
            <a:r>
              <a:rPr lang="ru-RU" sz="2400" dirty="0"/>
              <a:t>?</a:t>
            </a:r>
          </a:p>
          <a:p>
            <a:pPr marL="609600" indent="-609600">
              <a:lnSpc>
                <a:spcPct val="80000"/>
              </a:lnSpc>
              <a:buFontTx/>
              <a:buNone/>
            </a:pPr>
            <a:r>
              <a:rPr lang="ru-RU" sz="2400" dirty="0"/>
              <a:t>3. </a:t>
            </a:r>
            <a:r>
              <a:rPr lang="ru-RU" sz="2400" dirty="0" err="1"/>
              <a:t>Чому</a:t>
            </a:r>
            <a:r>
              <a:rPr lang="ru-RU" sz="2400" dirty="0"/>
              <a:t> </a:t>
            </a:r>
            <a:r>
              <a:rPr lang="ru-RU" sz="2400" dirty="0" err="1"/>
              <a:t>дорівнює</a:t>
            </a:r>
            <a:r>
              <a:rPr lang="ru-RU" sz="2400" dirty="0"/>
              <a:t> число </a:t>
            </a:r>
            <a:r>
              <a:rPr lang="ru-RU" sz="2400" i="1" dirty="0" err="1"/>
              <a:t>d</a:t>
            </a:r>
            <a:r>
              <a:rPr lang="ru-RU" sz="2400" i="1" dirty="0"/>
              <a:t> </a:t>
            </a:r>
            <a:r>
              <a:rPr lang="ru-RU" sz="2400" dirty="0"/>
              <a:t>?</a:t>
            </a:r>
          </a:p>
          <a:p>
            <a:pPr marL="609600" indent="-609600">
              <a:lnSpc>
                <a:spcPct val="80000"/>
              </a:lnSpc>
              <a:buFontTx/>
              <a:buNone/>
            </a:pPr>
            <a:r>
              <a:rPr lang="ru-RU" sz="2400" dirty="0"/>
              <a:t>4. </a:t>
            </a:r>
            <a:r>
              <a:rPr lang="ru-RU" sz="2400" dirty="0" err="1"/>
              <a:t>Якою</a:t>
            </a:r>
            <a:r>
              <a:rPr lang="ru-RU" sz="2400" dirty="0"/>
              <a:t> </a:t>
            </a:r>
            <a:r>
              <a:rPr lang="ru-RU" sz="2400" dirty="0" err="1"/>
              <a:t>є</a:t>
            </a:r>
            <a:r>
              <a:rPr lang="ru-RU" sz="2400" dirty="0"/>
              <a:t> </a:t>
            </a:r>
            <a:r>
              <a:rPr lang="ru-RU" sz="2400" dirty="0" err="1"/>
              <a:t>арифметична</a:t>
            </a:r>
            <a:r>
              <a:rPr lang="ru-RU" sz="2400" dirty="0"/>
              <a:t> </a:t>
            </a:r>
            <a:r>
              <a:rPr lang="ru-RU" sz="2400" dirty="0" err="1"/>
              <a:t>прогресія</a:t>
            </a:r>
            <a:r>
              <a:rPr lang="ru-RU" sz="2400" dirty="0"/>
              <a:t>, </a:t>
            </a:r>
            <a:r>
              <a:rPr lang="ru-RU" sz="2400" dirty="0" err="1"/>
              <a:t>якщо</a:t>
            </a:r>
            <a:r>
              <a:rPr lang="ru-RU" sz="2400" dirty="0"/>
              <a:t> </a:t>
            </a:r>
            <a:r>
              <a:rPr lang="ru-RU" sz="2400" i="1" dirty="0" err="1"/>
              <a:t>d</a:t>
            </a:r>
            <a:r>
              <a:rPr lang="ru-RU" sz="2400" i="1" dirty="0"/>
              <a:t> &lt; </a:t>
            </a:r>
            <a:r>
              <a:rPr lang="ru-RU" sz="2400" dirty="0"/>
              <a:t>0, </a:t>
            </a:r>
            <a:r>
              <a:rPr lang="ru-RU" sz="2400" i="1" dirty="0" err="1"/>
              <a:t>d</a:t>
            </a:r>
            <a:r>
              <a:rPr lang="ru-RU" sz="2400" i="1" dirty="0"/>
              <a:t> </a:t>
            </a:r>
            <a:r>
              <a:rPr lang="ru-RU" sz="2400" dirty="0"/>
              <a:t>&gt; 0, </a:t>
            </a:r>
            <a:endParaRPr lang="en-US" sz="2400" dirty="0"/>
          </a:p>
          <a:p>
            <a:pPr marL="609600" indent="-609600">
              <a:lnSpc>
                <a:spcPct val="80000"/>
              </a:lnSpc>
              <a:buFontTx/>
              <a:buNone/>
            </a:pPr>
            <a:r>
              <a:rPr lang="en-US" sz="2400" i="1" dirty="0"/>
              <a:t>   </a:t>
            </a:r>
            <a:r>
              <a:rPr lang="ru-RU" sz="2400" i="1" dirty="0" err="1"/>
              <a:t>d</a:t>
            </a:r>
            <a:r>
              <a:rPr lang="ru-RU" sz="2400" i="1" dirty="0"/>
              <a:t> </a:t>
            </a:r>
            <a:r>
              <a:rPr lang="ru-RU" sz="2400" dirty="0"/>
              <a:t>= 0?</a:t>
            </a:r>
          </a:p>
          <a:p>
            <a:pPr marL="609600" indent="-609600">
              <a:lnSpc>
                <a:spcPct val="80000"/>
              </a:lnSpc>
              <a:buFontTx/>
              <a:buNone/>
            </a:pPr>
            <a:r>
              <a:rPr lang="ru-RU" sz="2400" dirty="0"/>
              <a:t>5. За </a:t>
            </a:r>
            <a:r>
              <a:rPr lang="ru-RU" sz="2400" dirty="0" err="1"/>
              <a:t>якою</a:t>
            </a:r>
            <a:r>
              <a:rPr lang="ru-RU" sz="2400" dirty="0"/>
              <a:t> формулою </a:t>
            </a:r>
            <a:r>
              <a:rPr lang="ru-RU" sz="2400" dirty="0" err="1"/>
              <a:t>можна</a:t>
            </a:r>
            <a:r>
              <a:rPr lang="ru-RU" sz="2400" dirty="0"/>
              <a:t> </a:t>
            </a:r>
            <a:r>
              <a:rPr lang="ru-RU" sz="2400" dirty="0" err="1"/>
              <a:t>знайти</a:t>
            </a:r>
            <a:r>
              <a:rPr lang="ru-RU" sz="2400" dirty="0"/>
              <a:t> </a:t>
            </a:r>
            <a:r>
              <a:rPr lang="ru-RU" sz="2400" dirty="0" err="1"/>
              <a:t>будь-який</a:t>
            </a:r>
            <a:r>
              <a:rPr lang="ru-RU" sz="2400" dirty="0"/>
              <a:t> член </a:t>
            </a:r>
            <a:r>
              <a:rPr lang="ru-RU" sz="2400" dirty="0" err="1"/>
              <a:t>арифметичної</a:t>
            </a:r>
            <a:r>
              <a:rPr lang="ru-RU" sz="2400" dirty="0"/>
              <a:t> </a:t>
            </a:r>
            <a:r>
              <a:rPr lang="ru-RU" sz="2400" dirty="0" err="1"/>
              <a:t>прогресії</a:t>
            </a:r>
            <a:r>
              <a:rPr lang="ru-RU" sz="2400" dirty="0"/>
              <a:t>?</a:t>
            </a:r>
          </a:p>
          <a:p>
            <a:pPr marL="609600" indent="-609600">
              <a:lnSpc>
                <a:spcPct val="80000"/>
              </a:lnSpc>
              <a:buFontTx/>
              <a:buNone/>
            </a:pPr>
            <a:r>
              <a:rPr lang="ru-RU" sz="2400" dirty="0"/>
              <a:t>6. Яка </a:t>
            </a:r>
            <a:r>
              <a:rPr lang="ru-RU" sz="2400" dirty="0" err="1"/>
              <a:t>властив</a:t>
            </a:r>
            <a:r>
              <a:rPr lang="uk-UA" sz="2400" dirty="0" err="1"/>
              <a:t>ість</a:t>
            </a:r>
            <a:r>
              <a:rPr lang="uk-UA" sz="2400" dirty="0"/>
              <a:t> </a:t>
            </a:r>
            <a:r>
              <a:rPr lang="ru-RU" sz="2400" dirty="0" err="1"/>
              <a:t>арифметичної</a:t>
            </a:r>
            <a:r>
              <a:rPr lang="ru-RU" sz="2400" dirty="0"/>
              <a:t> </a:t>
            </a:r>
            <a:r>
              <a:rPr lang="ru-RU" sz="2400" dirty="0" err="1"/>
              <a:t>прогресії</a:t>
            </a:r>
            <a:r>
              <a:rPr lang="ru-RU" sz="2400" dirty="0"/>
              <a:t>?</a:t>
            </a:r>
          </a:p>
          <a:p>
            <a:pPr marL="609600" indent="-609600">
              <a:lnSpc>
                <a:spcPct val="80000"/>
              </a:lnSpc>
              <a:buFontTx/>
              <a:buNone/>
            </a:pPr>
            <a:r>
              <a:rPr lang="ru-RU" sz="2400" dirty="0"/>
              <a:t>7. Як </a:t>
            </a:r>
            <a:r>
              <a:rPr lang="ru-RU" sz="2400" dirty="0" err="1"/>
              <a:t>перевірити</a:t>
            </a:r>
            <a:r>
              <a:rPr lang="ru-RU" sz="2400" dirty="0"/>
              <a:t>, </a:t>
            </a:r>
            <a:r>
              <a:rPr lang="ru-RU" sz="2400" dirty="0" err="1"/>
              <a:t>чи</a:t>
            </a:r>
            <a:r>
              <a:rPr lang="ru-RU" sz="2400" dirty="0"/>
              <a:t> </a:t>
            </a:r>
            <a:r>
              <a:rPr lang="ru-RU" sz="2400" dirty="0" err="1"/>
              <a:t>є</a:t>
            </a:r>
            <a:r>
              <a:rPr lang="ru-RU" sz="2400" dirty="0"/>
              <a:t> </a:t>
            </a:r>
            <a:r>
              <a:rPr lang="ru-RU" sz="2400" dirty="0" err="1"/>
              <a:t>послідовність</a:t>
            </a:r>
            <a:r>
              <a:rPr lang="ru-RU" sz="2400" dirty="0"/>
              <a:t> </a:t>
            </a:r>
            <a:r>
              <a:rPr lang="ru-RU" sz="2400" dirty="0" err="1"/>
              <a:t>арифметичною</a:t>
            </a:r>
            <a:r>
              <a:rPr lang="ru-RU" sz="2400" dirty="0"/>
              <a:t> </a:t>
            </a:r>
            <a:r>
              <a:rPr lang="ru-RU" sz="2400" dirty="0" err="1"/>
              <a:t>прогресією</a:t>
            </a:r>
            <a:r>
              <a:rPr lang="ru-RU" sz="2400" dirty="0"/>
              <a:t>?</a:t>
            </a:r>
          </a:p>
          <a:p>
            <a:pPr marL="609600" indent="-609600">
              <a:lnSpc>
                <a:spcPct val="80000"/>
              </a:lnSpc>
              <a:buFontTx/>
              <a:buNone/>
            </a:pPr>
            <a:r>
              <a:rPr lang="ru-RU" sz="2400" dirty="0"/>
              <a:t>8. </a:t>
            </a:r>
            <a:r>
              <a:rPr lang="ru-RU" sz="2400" dirty="0" err="1"/>
              <a:t>Що</a:t>
            </a:r>
            <a:r>
              <a:rPr lang="ru-RU" sz="2400" dirty="0"/>
              <a:t> </a:t>
            </a:r>
            <a:r>
              <a:rPr lang="ru-RU" sz="2400" dirty="0" err="1"/>
              <a:t>можна</a:t>
            </a:r>
            <a:r>
              <a:rPr lang="ru-RU" sz="2400" dirty="0"/>
              <a:t> </a:t>
            </a:r>
            <a:r>
              <a:rPr lang="ru-RU" sz="2400" dirty="0" err="1"/>
              <a:t>знайти</a:t>
            </a:r>
            <a:r>
              <a:rPr lang="ru-RU" sz="2400" dirty="0"/>
              <a:t> в </a:t>
            </a:r>
            <a:r>
              <a:rPr lang="ru-RU" sz="2400" dirty="0" err="1"/>
              <a:t>арифметичній</a:t>
            </a:r>
            <a:r>
              <a:rPr lang="ru-RU" sz="2400" dirty="0"/>
              <a:t> </a:t>
            </a:r>
            <a:r>
              <a:rPr lang="ru-RU" sz="2400" dirty="0" err="1"/>
              <a:t>прогресії</a:t>
            </a:r>
            <a:r>
              <a:rPr lang="ru-RU" sz="2400" dirty="0"/>
              <a:t>, </a:t>
            </a:r>
            <a:r>
              <a:rPr lang="ru-RU" sz="2400" dirty="0" err="1"/>
              <a:t>знаючи</a:t>
            </a:r>
            <a:r>
              <a:rPr lang="ru-RU" sz="2400" dirty="0"/>
              <a:t> </a:t>
            </a:r>
            <a:r>
              <a:rPr lang="ru-RU" sz="2400" i="1" dirty="0" err="1"/>
              <a:t>d</a:t>
            </a:r>
            <a:r>
              <a:rPr lang="ru-RU" sz="2400" i="1" dirty="0"/>
              <a:t> </a:t>
            </a:r>
          </a:p>
          <a:p>
            <a:pPr marL="609600" indent="-609600">
              <a:lnSpc>
                <a:spcPct val="80000"/>
              </a:lnSpc>
              <a:buFontTx/>
              <a:buNone/>
            </a:pPr>
            <a:r>
              <a:rPr lang="ru-RU" sz="2000" dirty="0"/>
              <a:t>    та </a:t>
            </a:r>
            <a:r>
              <a:rPr lang="ru-RU" sz="2000" i="1" dirty="0"/>
              <a:t>а</a:t>
            </a:r>
            <a:r>
              <a:rPr lang="ru-RU" sz="1400" i="1" dirty="0"/>
              <a:t>1</a:t>
            </a:r>
            <a:r>
              <a:rPr lang="ru-RU" sz="2000" dirty="0"/>
              <a:t> ?</a:t>
            </a:r>
          </a:p>
          <a:p>
            <a:pPr marL="609600" indent="-609600">
              <a:lnSpc>
                <a:spcPct val="80000"/>
              </a:lnSpc>
              <a:buFontTx/>
              <a:buNone/>
            </a:pPr>
            <a:r>
              <a:rPr lang="ru-RU" sz="2400" dirty="0"/>
              <a:t>9. </a:t>
            </a:r>
            <a:r>
              <a:rPr lang="uk-UA" sz="2400" dirty="0"/>
              <a:t>Яка формула називається рекурентною?</a:t>
            </a:r>
            <a:r>
              <a:rPr lang="ru-RU" sz="2400" dirty="0"/>
              <a:t> </a:t>
            </a:r>
          </a:p>
          <a:p>
            <a:pPr marL="609600" indent="-609600">
              <a:lnSpc>
                <a:spcPct val="80000"/>
              </a:lnSpc>
              <a:buFontTx/>
              <a:buNone/>
            </a:pPr>
            <a:endParaRPr lang="ru-RU" sz="2400" dirty="0"/>
          </a:p>
        </p:txBody>
      </p:sp>
      <p:pic>
        <p:nvPicPr>
          <p:cNvPr id="105476" name="Picture 4" descr="MICROPH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-3835928">
            <a:off x="8029195" y="-152381"/>
            <a:ext cx="604837" cy="1512887"/>
          </a:xfrm>
          <a:prstGeom prst="rect">
            <a:avLst/>
          </a:prstGeom>
          <a:noFill/>
        </p:spPr>
      </p:pic>
      <p:pic>
        <p:nvPicPr>
          <p:cNvPr id="105477" name="Picture 5" descr="AMSOLV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84213" y="333375"/>
            <a:ext cx="1038225" cy="1412875"/>
          </a:xfrm>
          <a:prstGeom prst="rect">
            <a:avLst/>
          </a:prstGeom>
          <a:noFill/>
        </p:spPr>
      </p:pic>
      <p:sp>
        <p:nvSpPr>
          <p:cNvPr id="105479" name="Rectangle 7"/>
          <p:cNvSpPr>
            <a:spLocks noChangeArrowheads="1"/>
          </p:cNvSpPr>
          <p:nvPr/>
        </p:nvSpPr>
        <p:spPr bwMode="auto">
          <a:xfrm>
            <a:off x="0" y="3319463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ru-RU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51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79388" y="333375"/>
            <a:ext cx="8713787" cy="6524625"/>
          </a:xfrm>
        </p:spPr>
        <p:txBody>
          <a:bodyPr/>
          <a:lstStyle/>
          <a:p>
            <a:pPr marL="609600" indent="-609600">
              <a:buFontTx/>
              <a:buNone/>
            </a:pPr>
            <a:r>
              <a:rPr lang="uk-UA" dirty="0"/>
              <a:t>10. Що треба знати, щоб задати арифметичну прогресію?</a:t>
            </a:r>
            <a:r>
              <a:rPr lang="ru-RU" sz="3600" dirty="0"/>
              <a:t> </a:t>
            </a:r>
          </a:p>
          <a:p>
            <a:pPr marL="609600" indent="-609600">
              <a:buFontTx/>
              <a:buNone/>
            </a:pPr>
            <a:r>
              <a:rPr lang="uk-UA" dirty="0"/>
              <a:t>11. Назвати формулу суми </a:t>
            </a:r>
            <a:r>
              <a:rPr lang="en-US" i="1" dirty="0"/>
              <a:t>n</a:t>
            </a:r>
            <a:r>
              <a:rPr lang="uk-UA" i="1" dirty="0"/>
              <a:t> </a:t>
            </a:r>
            <a:r>
              <a:rPr lang="uk-UA" dirty="0"/>
              <a:t>перших членів арифметичної прогресії.</a:t>
            </a:r>
          </a:p>
          <a:p>
            <a:pPr marL="609600" indent="-609600">
              <a:buFontTx/>
              <a:buNone/>
            </a:pPr>
            <a:r>
              <a:rPr lang="uk-UA" dirty="0"/>
              <a:t>12.Що таке числова послідовність?</a:t>
            </a:r>
          </a:p>
          <a:p>
            <a:pPr marL="609600" indent="-609600">
              <a:buFontTx/>
              <a:buNone/>
            </a:pPr>
            <a:r>
              <a:rPr lang="uk-UA" dirty="0"/>
              <a:t>13.  Які ви знаєте способи </a:t>
            </a:r>
            <a:r>
              <a:rPr lang="uk-UA" dirty="0" err="1"/>
              <a:t>задання</a:t>
            </a:r>
            <a:r>
              <a:rPr lang="uk-UA" dirty="0"/>
              <a:t> числових послідовностей? </a:t>
            </a:r>
            <a:endParaRPr lang="ru-RU" dirty="0"/>
          </a:p>
          <a:p>
            <a:pPr marL="609600" indent="-609600">
              <a:buFont typeface="Wingdings" pitchFamily="2" charset="2"/>
              <a:buAutoNum type="arabicPeriod" startAt="14"/>
            </a:pPr>
            <a:r>
              <a:rPr lang="uk-UA" sz="3600" dirty="0">
                <a:latin typeface="Times New Roman" pitchFamily="18" charset="0"/>
              </a:rPr>
              <a:t>Який член послідовності </a:t>
            </a:r>
            <a:r>
              <a:rPr lang="uk-UA" sz="3600" i="1" dirty="0">
                <a:latin typeface="Times New Roman" pitchFamily="18" charset="0"/>
              </a:rPr>
              <a:t>а</a:t>
            </a:r>
            <a:r>
              <a:rPr lang="uk-UA" sz="1600" i="1" dirty="0">
                <a:latin typeface="Times New Roman" pitchFamily="18" charset="0"/>
              </a:rPr>
              <a:t>1</a:t>
            </a:r>
            <a:r>
              <a:rPr lang="uk-UA" sz="3600" i="1" dirty="0">
                <a:latin typeface="Times New Roman" pitchFamily="18" charset="0"/>
              </a:rPr>
              <a:t>,</a:t>
            </a:r>
            <a:r>
              <a:rPr lang="uk-UA" sz="3600" dirty="0">
                <a:latin typeface="Times New Roman" pitchFamily="18" charset="0"/>
              </a:rPr>
              <a:t> </a:t>
            </a:r>
            <a:r>
              <a:rPr lang="uk-UA" sz="3600" i="1" dirty="0">
                <a:latin typeface="Times New Roman" pitchFamily="18" charset="0"/>
              </a:rPr>
              <a:t>а</a:t>
            </a:r>
            <a:r>
              <a:rPr lang="uk-UA" sz="1600" i="1" dirty="0">
                <a:latin typeface="Times New Roman" pitchFamily="18" charset="0"/>
              </a:rPr>
              <a:t>2</a:t>
            </a:r>
            <a:r>
              <a:rPr lang="uk-UA" sz="3600" i="1" dirty="0">
                <a:latin typeface="Times New Roman" pitchFamily="18" charset="0"/>
              </a:rPr>
              <a:t>, а</a:t>
            </a:r>
            <a:r>
              <a:rPr lang="uk-UA" sz="1600" i="1" dirty="0">
                <a:latin typeface="Times New Roman" pitchFamily="18" charset="0"/>
              </a:rPr>
              <a:t>3</a:t>
            </a:r>
            <a:r>
              <a:rPr lang="uk-UA" sz="3600" i="1" dirty="0">
                <a:latin typeface="Times New Roman" pitchFamily="18" charset="0"/>
              </a:rPr>
              <a:t>, ... </a:t>
            </a:r>
            <a:r>
              <a:rPr lang="uk-UA" sz="3600" dirty="0">
                <a:latin typeface="Times New Roman" pitchFamily="18" charset="0"/>
              </a:rPr>
              <a:t>йде за </a:t>
            </a:r>
            <a:r>
              <a:rPr lang="uk-UA" sz="3600" i="1" dirty="0">
                <a:latin typeface="Times New Roman" pitchFamily="18" charset="0"/>
              </a:rPr>
              <a:t>а</a:t>
            </a:r>
            <a:r>
              <a:rPr lang="en-US" sz="1200" i="1" dirty="0">
                <a:latin typeface="Times New Roman" pitchFamily="18" charset="0"/>
              </a:rPr>
              <a:t>n</a:t>
            </a:r>
            <a:r>
              <a:rPr lang="uk-UA" sz="3600" i="1" dirty="0">
                <a:latin typeface="Times New Roman" pitchFamily="18" charset="0"/>
              </a:rPr>
              <a:t>?</a:t>
            </a:r>
          </a:p>
          <a:p>
            <a:pPr marL="609600" indent="-609600">
              <a:buFont typeface="Wingdings" pitchFamily="2" charset="2"/>
              <a:buAutoNum type="arabicPeriod" startAt="14"/>
            </a:pPr>
            <a:r>
              <a:rPr lang="uk-UA" dirty="0">
                <a:latin typeface="Times New Roman" pitchFamily="18" charset="0"/>
              </a:rPr>
              <a:t> </a:t>
            </a:r>
            <a:r>
              <a:rPr lang="uk-UA" dirty="0"/>
              <a:t>Послідовність задана формулою</a:t>
            </a:r>
            <a:r>
              <a:rPr lang="uk-UA" dirty="0">
                <a:latin typeface="Times New Roman" pitchFamily="18" charset="0"/>
              </a:rPr>
              <a:t> </a:t>
            </a:r>
          </a:p>
          <a:p>
            <a:pPr marL="609600" indent="-609600">
              <a:buFontTx/>
              <a:buNone/>
            </a:pPr>
            <a:r>
              <a:rPr lang="uk-UA" i="1" dirty="0" err="1">
                <a:latin typeface="Times New Roman" pitchFamily="18" charset="0"/>
              </a:rPr>
              <a:t>а</a:t>
            </a:r>
            <a:r>
              <a:rPr lang="uk-UA" sz="1600" i="1" dirty="0" err="1">
                <a:latin typeface="Times New Roman" pitchFamily="18" charset="0"/>
              </a:rPr>
              <a:t>п</a:t>
            </a:r>
            <a:r>
              <a:rPr lang="uk-UA" i="1" dirty="0">
                <a:latin typeface="Times New Roman" pitchFamily="18" charset="0"/>
              </a:rPr>
              <a:t> =п</a:t>
            </a:r>
            <a:r>
              <a:rPr lang="en-US" i="1" dirty="0">
                <a:latin typeface="Times New Roman" pitchFamily="18" charset="0"/>
                <a:cs typeface="Times New Roman" pitchFamily="18" charset="0"/>
              </a:rPr>
              <a:t>²</a:t>
            </a:r>
            <a:r>
              <a:rPr lang="uk-UA" i="1" dirty="0">
                <a:latin typeface="Times New Roman" pitchFamily="18" charset="0"/>
              </a:rPr>
              <a:t> </a:t>
            </a:r>
            <a:r>
              <a:rPr lang="uk-UA" dirty="0">
                <a:latin typeface="Times New Roman" pitchFamily="18" charset="0"/>
              </a:rPr>
              <a:t>– </a:t>
            </a:r>
            <a:r>
              <a:rPr lang="uk-UA" dirty="0" err="1">
                <a:latin typeface="Times New Roman" pitchFamily="18" charset="0"/>
              </a:rPr>
              <a:t>З</a:t>
            </a:r>
            <a:r>
              <a:rPr lang="uk-UA" i="1" dirty="0" err="1">
                <a:latin typeface="Times New Roman" pitchFamily="18" charset="0"/>
              </a:rPr>
              <a:t>п</a:t>
            </a:r>
            <a:r>
              <a:rPr lang="uk-UA" dirty="0">
                <a:latin typeface="Times New Roman" pitchFamily="18" charset="0"/>
              </a:rPr>
              <a:t>. </a:t>
            </a:r>
            <a:r>
              <a:rPr lang="uk-UA" dirty="0"/>
              <a:t>Знайдіть </a:t>
            </a:r>
            <a:r>
              <a:rPr lang="uk-UA" i="1" dirty="0">
                <a:latin typeface="Times New Roman" pitchFamily="18" charset="0"/>
              </a:rPr>
              <a:t>а</a:t>
            </a:r>
            <a:r>
              <a:rPr lang="uk-UA" sz="1600" i="1" dirty="0">
                <a:latin typeface="Times New Roman" pitchFamily="18" charset="0"/>
              </a:rPr>
              <a:t>1</a:t>
            </a:r>
            <a:r>
              <a:rPr lang="uk-UA" i="1" dirty="0">
                <a:latin typeface="Times New Roman" pitchFamily="18" charset="0"/>
              </a:rPr>
              <a:t>, а</a:t>
            </a:r>
            <a:r>
              <a:rPr lang="uk-UA" sz="1600" i="1" dirty="0">
                <a:latin typeface="Times New Roman" pitchFamily="18" charset="0"/>
              </a:rPr>
              <a:t>2</a:t>
            </a:r>
            <a:r>
              <a:rPr lang="uk-UA" i="1" dirty="0">
                <a:latin typeface="Times New Roman" pitchFamily="18" charset="0"/>
              </a:rPr>
              <a:t>, а</a:t>
            </a:r>
            <a:r>
              <a:rPr lang="uk-UA" sz="1600" i="1" dirty="0">
                <a:latin typeface="Times New Roman" pitchFamily="18" charset="0"/>
              </a:rPr>
              <a:t>3</a:t>
            </a:r>
            <a:r>
              <a:rPr lang="uk-UA" i="1" dirty="0">
                <a:latin typeface="Times New Roman" pitchFamily="18" charset="0"/>
              </a:rPr>
              <a:t>, а</a:t>
            </a:r>
            <a:r>
              <a:rPr lang="uk-UA" sz="1600" i="1" dirty="0">
                <a:latin typeface="Times New Roman" pitchFamily="18" charset="0"/>
              </a:rPr>
              <a:t>4</a:t>
            </a:r>
            <a:r>
              <a:rPr lang="uk-UA" i="1" dirty="0">
                <a:latin typeface="Times New Roman" pitchFamily="18" charset="0"/>
              </a:rPr>
              <a:t>,  а</a:t>
            </a:r>
            <a:r>
              <a:rPr lang="uk-UA" sz="1600" i="1" dirty="0">
                <a:latin typeface="Times New Roman" pitchFamily="18" charset="0"/>
              </a:rPr>
              <a:t>5</a:t>
            </a:r>
            <a:r>
              <a:rPr lang="uk-UA" i="1" dirty="0">
                <a:latin typeface="Times New Roman" pitchFamily="18" charset="0"/>
              </a:rPr>
              <a:t>.</a:t>
            </a:r>
            <a:r>
              <a:rPr lang="uk-UA" dirty="0">
                <a:latin typeface="Times New Roman" pitchFamily="18" charset="0"/>
              </a:rPr>
              <a:t> </a:t>
            </a:r>
            <a:endParaRPr lang="ru-RU" dirty="0">
              <a:latin typeface="Times New Roman" pitchFamily="18" charset="0"/>
            </a:endParaRPr>
          </a:p>
          <a:p>
            <a:pPr marL="609600" indent="-609600"/>
            <a:endParaRPr lang="ru-RU" dirty="0">
              <a:latin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Содержимое 3" descr="http://www.nauticalsuperstore.com/ebay/large/1154-nautical-ship-wheel-clock-24inch-0.jpg"/>
          <p:cNvPicPr>
            <a:picLocks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43042" y="1285860"/>
            <a:ext cx="5715040" cy="480537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3553" name="Picture 1" descr="D:\СУПЕР\3_Різне для Word&amp;PowerPoint\1\1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42908" y="5280648"/>
            <a:ext cx="1143008" cy="1577351"/>
          </a:xfrm>
          <a:prstGeom prst="rect">
            <a:avLst/>
          </a:prstGeom>
          <a:noFill/>
        </p:spPr>
      </p:pic>
      <p:pic>
        <p:nvPicPr>
          <p:cNvPr id="4" name="Рисунок 3" descr="http://ki.ill.in.ua/m/300x225/11994782.gif"/>
          <p:cNvPicPr/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643834" y="857232"/>
            <a:ext cx="1500166" cy="121442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17" descr="03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flipH="1">
            <a:off x="0" y="2143116"/>
            <a:ext cx="1116013" cy="1076325"/>
          </a:xfrm>
          <a:prstGeom prst="rect">
            <a:avLst/>
          </a:prstGeom>
          <a:noFill/>
        </p:spPr>
      </p:pic>
      <p:pic>
        <p:nvPicPr>
          <p:cNvPr id="6" name="Picture 9" descr="10[2]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28596" y="0"/>
            <a:ext cx="1357316" cy="120650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214290"/>
            <a:ext cx="8229600" cy="1384300"/>
          </a:xfr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/>
          <a:lstStyle/>
          <a:p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>Щоб отримати маршрут  </a:t>
            </a: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руху нашої козацької флотилії, потрібно знайти пару  </a:t>
            </a:r>
            <a:r>
              <a:rPr lang="uk-UA" sz="2400" smtClean="0">
                <a:latin typeface="Times New Roman" pitchFamily="18" charset="0"/>
                <a:cs typeface="Times New Roman" pitchFamily="18" charset="0"/>
              </a:rPr>
              <a:t>тотожно рівних виразів </a:t>
            </a: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і прочитати зашифроване слово</a:t>
            </a:r>
            <a:endParaRPr lang="ru-RU" sz="2400" dirty="0"/>
          </a:p>
        </p:txBody>
      </p:sp>
      <p:graphicFrame>
        <p:nvGraphicFramePr>
          <p:cNvPr id="7" name="Содержимое 6"/>
          <p:cNvGraphicFramePr>
            <a:graphicFrameLocks noGrp="1"/>
          </p:cNvGraphicFramePr>
          <p:nvPr>
            <p:ph idx="1"/>
          </p:nvPr>
        </p:nvGraphicFramePr>
        <p:xfrm>
          <a:off x="1071538" y="1905001"/>
          <a:ext cx="6572296" cy="4611104"/>
        </p:xfrm>
        <a:graphic>
          <a:graphicData uri="http://schemas.openxmlformats.org/drawingml/2006/table">
            <a:tbl>
              <a:tblPr firstRow="1" bandRow="1">
                <a:tableStyleId>{0505E3EF-67EA-436B-97B2-0124C06EBD24}</a:tableStyleId>
              </a:tblPr>
              <a:tblGrid>
                <a:gridCol w="3286148"/>
                <a:gridCol w="3286148"/>
              </a:tblGrid>
              <a:tr h="720853">
                <a:tc>
                  <a:txBody>
                    <a:bodyPr/>
                    <a:lstStyle/>
                    <a:p>
                      <a:r>
                        <a:rPr lang="ru-RU" b="0" dirty="0" smtClean="0"/>
                        <a:t>1,2,3,4,5,6,7,.,.</a:t>
                      </a:r>
                      <a:endParaRPr lang="ru-RU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uk-UA" sz="2400" dirty="0" smtClean="0"/>
                        <a:t>       </a:t>
                      </a:r>
                      <a:r>
                        <a:rPr lang="uk-UA" sz="2000" b="0" dirty="0" smtClean="0"/>
                        <a:t>8</a:t>
                      </a:r>
                      <a:endParaRPr lang="uk-UA" sz="2400" b="0" dirty="0" smtClean="0"/>
                    </a:p>
                    <a:p>
                      <a:endParaRPr lang="ru-RU" dirty="0"/>
                    </a:p>
                  </a:txBody>
                  <a:tcPr/>
                </a:tc>
              </a:tr>
              <a:tr h="630746">
                <a:tc>
                  <a:txBody>
                    <a:bodyPr/>
                    <a:lstStyle/>
                    <a:p>
                      <a:r>
                        <a:rPr lang="ru-RU" dirty="0" smtClean="0"/>
                        <a:t>1,4,7,10,13,16,.,.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 smtClean="0"/>
                        <a:t>888</a:t>
                      </a:r>
                      <a:r>
                        <a:rPr lang="uk-UA" baseline="0" dirty="0" smtClean="0"/>
                        <a:t>    </a:t>
                      </a:r>
                    </a:p>
                    <a:p>
                      <a:r>
                        <a:rPr lang="uk-UA" baseline="0" dirty="0" smtClean="0"/>
                        <a:t>          </a:t>
                      </a:r>
                      <a:r>
                        <a:rPr lang="uk-UA" baseline="0" dirty="0" smtClean="0"/>
                        <a:t>19</a:t>
                      </a:r>
                      <a:endParaRPr lang="ru-RU" dirty="0"/>
                    </a:p>
                  </a:txBody>
                  <a:tcPr/>
                </a:tc>
              </a:tr>
              <a:tr h="54757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/>
                        <a:t>10,9,8,7,6,5,.,.</a:t>
                      </a:r>
                      <a:endParaRPr lang="en-US" dirty="0" smtClean="0"/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 smtClean="0"/>
                        <a:t>          4</a:t>
                      </a:r>
                      <a:endParaRPr lang="ru-RU" dirty="0"/>
                    </a:p>
                  </a:txBody>
                  <a:tcPr/>
                </a:tc>
              </a:tr>
              <a:tr h="67639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uk-UA" dirty="0" smtClean="0"/>
                        <a:t> </a:t>
                      </a:r>
                      <a:r>
                        <a:rPr lang="ru-RU" dirty="0" smtClean="0"/>
                        <a:t>3,7,11,15,19,23,.,. </a:t>
                      </a:r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/>
                      <a:r>
                        <a:rPr lang="uk-UA" sz="1800" b="1" dirty="0" smtClean="0"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Palatino Linotype" pitchFamily="18" charset="0"/>
                        </a:rPr>
                        <a:t>      </a:t>
                      </a:r>
                      <a:endParaRPr lang="ru-RU" sz="1800" b="1" dirty="0" smtClean="0">
                        <a:solidFill>
                          <a:srgbClr val="C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Palatino Linotype" pitchFamily="18" charset="0"/>
                      </a:endParaRPr>
                    </a:p>
                    <a:p>
                      <a:r>
                        <a:rPr lang="uk-UA" dirty="0" smtClean="0"/>
                        <a:t>          </a:t>
                      </a:r>
                      <a:r>
                        <a:rPr lang="uk-UA" dirty="0" smtClean="0"/>
                        <a:t>27</a:t>
                      </a:r>
                      <a:endParaRPr lang="ru-RU" dirty="0"/>
                    </a:p>
                  </a:txBody>
                  <a:tcPr/>
                </a:tc>
              </a:tr>
              <a:tr h="630746">
                <a:tc>
                  <a:txBody>
                    <a:bodyPr/>
                    <a:lstStyle/>
                    <a:p>
                      <a:r>
                        <a:rPr lang="uk-UA" dirty="0" smtClean="0"/>
                        <a:t>-1,-2,-3,-4,-5,…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 smtClean="0"/>
                        <a:t>          </a:t>
                      </a:r>
                      <a:r>
                        <a:rPr lang="uk-UA" dirty="0" smtClean="0"/>
                        <a:t>-6</a:t>
                      </a:r>
                      <a:endParaRPr lang="ru-RU" dirty="0"/>
                    </a:p>
                  </a:txBody>
                  <a:tcPr/>
                </a:tc>
              </a:tr>
              <a:tr h="547578">
                <a:tc>
                  <a:txBody>
                    <a:bodyPr/>
                    <a:lstStyle/>
                    <a:p>
                      <a:r>
                        <a:rPr lang="uk-UA" dirty="0" smtClean="0"/>
                        <a:t>2,4,6,8,10,…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uk-UA" dirty="0" smtClean="0"/>
                        <a:t>          </a:t>
                      </a:r>
                      <a:r>
                        <a:rPr lang="uk-UA" dirty="0" smtClean="0"/>
                        <a:t>12</a:t>
                      </a:r>
                      <a:endParaRPr lang="ru-RU" dirty="0"/>
                    </a:p>
                  </a:txBody>
                  <a:tcPr/>
                </a:tc>
              </a:tr>
              <a:tr h="744709">
                <a:tc>
                  <a:txBody>
                    <a:bodyPr/>
                    <a:lstStyle/>
                    <a:p>
                      <a:r>
                        <a:rPr lang="uk-UA" dirty="0" smtClean="0"/>
                        <a:t>1,3,5,7,9,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 smtClean="0"/>
                        <a:t>          </a:t>
                      </a:r>
                      <a:r>
                        <a:rPr lang="uk-UA" dirty="0" smtClean="0"/>
                        <a:t>11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34" name="Объект 33"/>
          <p:cNvGraphicFramePr>
            <a:graphicFrameLocks noChangeAspect="1"/>
          </p:cNvGraphicFramePr>
          <p:nvPr/>
        </p:nvGraphicFramePr>
        <p:xfrm>
          <a:off x="4429124" y="2000240"/>
          <a:ext cx="471485" cy="471485"/>
        </p:xfrm>
        <a:graphic>
          <a:graphicData uri="http://schemas.openxmlformats.org/presentationml/2006/ole">
            <p:oleObj spid="_x0000_s136219" name="Точечный рисунок" r:id="rId4" imgW="1800476" imgH="1800476" progId="PBrush">
              <p:embed/>
            </p:oleObj>
          </a:graphicData>
        </a:graphic>
      </p:graphicFrame>
      <p:graphicFrame>
        <p:nvGraphicFramePr>
          <p:cNvPr id="35" name="Объект 34"/>
          <p:cNvGraphicFramePr>
            <a:graphicFrameLocks noChangeAspect="1"/>
          </p:cNvGraphicFramePr>
          <p:nvPr/>
        </p:nvGraphicFramePr>
        <p:xfrm>
          <a:off x="4429124" y="2714620"/>
          <a:ext cx="471485" cy="471485"/>
        </p:xfrm>
        <a:graphic>
          <a:graphicData uri="http://schemas.openxmlformats.org/presentationml/2006/ole">
            <p:oleObj spid="_x0000_s136220" name="Точечный рисунок" r:id="rId5" imgW="1800476" imgH="1800476" progId="PBrush">
              <p:embed/>
            </p:oleObj>
          </a:graphicData>
        </a:graphic>
      </p:graphicFrame>
      <p:pic>
        <p:nvPicPr>
          <p:cNvPr id="136222" name="Picture 30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429124" y="3286124"/>
            <a:ext cx="471488" cy="471488"/>
          </a:xfrm>
          <a:prstGeom prst="rect">
            <a:avLst/>
          </a:prstGeom>
          <a:noFill/>
        </p:spPr>
      </p:pic>
      <p:graphicFrame>
        <p:nvGraphicFramePr>
          <p:cNvPr id="38" name="Объект 37"/>
          <p:cNvGraphicFramePr>
            <a:graphicFrameLocks noChangeAspect="1"/>
          </p:cNvGraphicFramePr>
          <p:nvPr/>
        </p:nvGraphicFramePr>
        <p:xfrm>
          <a:off x="4429125" y="3900485"/>
          <a:ext cx="500066" cy="500066"/>
        </p:xfrm>
        <a:graphic>
          <a:graphicData uri="http://schemas.openxmlformats.org/presentationml/2006/ole">
            <p:oleObj spid="_x0000_s136224" name="Точечный рисунок" r:id="rId7" imgW="1800476" imgH="1800476" progId="PBrush">
              <p:embed/>
            </p:oleObj>
          </a:graphicData>
        </a:graphic>
      </p:graphicFrame>
      <p:graphicFrame>
        <p:nvGraphicFramePr>
          <p:cNvPr id="39" name="Объект 38"/>
          <p:cNvGraphicFramePr>
            <a:graphicFrameLocks noChangeAspect="1"/>
          </p:cNvGraphicFramePr>
          <p:nvPr/>
        </p:nvGraphicFramePr>
        <p:xfrm>
          <a:off x="4429124" y="4572008"/>
          <a:ext cx="471485" cy="471485"/>
        </p:xfrm>
        <a:graphic>
          <a:graphicData uri="http://schemas.openxmlformats.org/presentationml/2006/ole">
            <p:oleObj spid="_x0000_s136225" name="Точечный рисунок" r:id="rId8" imgW="1800476" imgH="1800476" progId="PBrush">
              <p:embed/>
            </p:oleObj>
          </a:graphicData>
        </a:graphic>
      </p:graphicFrame>
      <p:graphicFrame>
        <p:nvGraphicFramePr>
          <p:cNvPr id="40" name="Объект 39"/>
          <p:cNvGraphicFramePr>
            <a:graphicFrameLocks noChangeAspect="1"/>
          </p:cNvGraphicFramePr>
          <p:nvPr/>
        </p:nvGraphicFramePr>
        <p:xfrm>
          <a:off x="4429124" y="5143512"/>
          <a:ext cx="500067" cy="500067"/>
        </p:xfrm>
        <a:graphic>
          <a:graphicData uri="http://schemas.openxmlformats.org/presentationml/2006/ole">
            <p:oleObj spid="_x0000_s136226" name="Точечный рисунок" r:id="rId9" imgW="1800476" imgH="1800476" progId="PBrush">
              <p:embed/>
            </p:oleObj>
          </a:graphicData>
        </a:graphic>
      </p:graphicFrame>
      <p:graphicFrame>
        <p:nvGraphicFramePr>
          <p:cNvPr id="41" name="Объект 40"/>
          <p:cNvGraphicFramePr>
            <a:graphicFrameLocks noChangeAspect="1"/>
          </p:cNvGraphicFramePr>
          <p:nvPr/>
        </p:nvGraphicFramePr>
        <p:xfrm>
          <a:off x="4429125" y="5829311"/>
          <a:ext cx="500066" cy="500066"/>
        </p:xfrm>
        <a:graphic>
          <a:graphicData uri="http://schemas.openxmlformats.org/presentationml/2006/ole">
            <p:oleObj spid="_x0000_s136227" name="Точечный рисунок" r:id="rId10" imgW="1800476" imgH="1800476" progId="PBrush">
              <p:embed/>
            </p:oleObj>
          </a:graphicData>
        </a:graphic>
      </p:graphicFrame>
      <p:pic>
        <p:nvPicPr>
          <p:cNvPr id="25" name="Picture 6" descr="слиток"/>
          <p:cNvPicPr>
            <a:picLocks noChangeAspect="1" noChangeArrowheads="1" noCrop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714348" y="2714620"/>
            <a:ext cx="381000" cy="381000"/>
          </a:xfrm>
          <a:prstGeom prst="rect">
            <a:avLst/>
          </a:prstGeom>
          <a:noFill/>
        </p:spPr>
      </p:pic>
      <p:pic>
        <p:nvPicPr>
          <p:cNvPr id="26" name="Picture 6" descr="слиток"/>
          <p:cNvPicPr>
            <a:picLocks noChangeAspect="1" noChangeArrowheads="1" noCrop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714348" y="2143116"/>
            <a:ext cx="381000" cy="381000"/>
          </a:xfrm>
          <a:prstGeom prst="rect">
            <a:avLst/>
          </a:prstGeom>
          <a:noFill/>
        </p:spPr>
      </p:pic>
      <p:pic>
        <p:nvPicPr>
          <p:cNvPr id="27" name="Picture 6" descr="слиток"/>
          <p:cNvPicPr>
            <a:picLocks noChangeAspect="1" noChangeArrowheads="1" noCrop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714348" y="4643446"/>
            <a:ext cx="381000" cy="381000"/>
          </a:xfrm>
          <a:prstGeom prst="rect">
            <a:avLst/>
          </a:prstGeom>
          <a:noFill/>
        </p:spPr>
      </p:pic>
      <p:pic>
        <p:nvPicPr>
          <p:cNvPr id="28" name="Picture 6" descr="слиток"/>
          <p:cNvPicPr>
            <a:picLocks noChangeAspect="1" noChangeArrowheads="1" noCrop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714348" y="4000504"/>
            <a:ext cx="381000" cy="381000"/>
          </a:xfrm>
          <a:prstGeom prst="rect">
            <a:avLst/>
          </a:prstGeom>
          <a:noFill/>
        </p:spPr>
      </p:pic>
      <p:pic>
        <p:nvPicPr>
          <p:cNvPr id="29" name="Picture 6" descr="слиток"/>
          <p:cNvPicPr>
            <a:picLocks noChangeAspect="1" noChangeArrowheads="1" noCrop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714348" y="3357562"/>
            <a:ext cx="381000" cy="381000"/>
          </a:xfrm>
          <a:prstGeom prst="rect">
            <a:avLst/>
          </a:prstGeom>
          <a:noFill/>
        </p:spPr>
      </p:pic>
      <p:pic>
        <p:nvPicPr>
          <p:cNvPr id="30" name="Picture 6" descr="слиток"/>
          <p:cNvPicPr>
            <a:picLocks noChangeAspect="1" noChangeArrowheads="1" noCrop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714348" y="5857892"/>
            <a:ext cx="381000" cy="381000"/>
          </a:xfrm>
          <a:prstGeom prst="rect">
            <a:avLst/>
          </a:prstGeom>
          <a:noFill/>
        </p:spPr>
      </p:pic>
      <p:pic>
        <p:nvPicPr>
          <p:cNvPr id="31" name="Picture 6" descr="слиток"/>
          <p:cNvPicPr>
            <a:picLocks noChangeAspect="1" noChangeArrowheads="1" noCrop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714348" y="5214950"/>
            <a:ext cx="381000" cy="381000"/>
          </a:xfrm>
          <a:prstGeom prst="rect">
            <a:avLst/>
          </a:prstGeom>
          <a:noFill/>
        </p:spPr>
      </p:pic>
      <p:pic>
        <p:nvPicPr>
          <p:cNvPr id="32" name="Рисунок 31" descr="http://ki.ill.in.ua/m/300x225/11994782.gif"/>
          <p:cNvPicPr/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7643834" y="5357826"/>
            <a:ext cx="1500166" cy="121442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4.82886E-6 L 0.00417 0.10198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" y="51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416 0.00208 L 0.00034 -0.1006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" y="-51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-4.7271E-6 L -0.00226 -0.10846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" y="-54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226 0.0037 L -0.00157 -0.17484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" y="-89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3.00648E-6 L -2.5E-6 -0.10222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51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3.42276E-7 L -2.5E-6 0.37766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8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Карта NAVIONICS GOLD &quot;Средиземное и Черное море (код 23XG)&quot; для Lowrance и Eagle - Цена, купить Карта NAVIONICS GOLD &quot;Средиземно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500090"/>
            <a:ext cx="9144000" cy="80724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13" descr="карта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6000768"/>
            <a:ext cx="9144000" cy="1357298"/>
          </a:xfrm>
          <a:prstGeom prst="rect">
            <a:avLst/>
          </a:prstGeom>
          <a:noFill/>
        </p:spPr>
      </p:pic>
      <p:pic>
        <p:nvPicPr>
          <p:cNvPr id="4" name="Picture 13" descr="карта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142900"/>
            <a:ext cx="9144000" cy="1225596"/>
          </a:xfrm>
          <a:prstGeom prst="rect">
            <a:avLst/>
          </a:prstGeom>
          <a:noFill/>
        </p:spPr>
      </p:pic>
      <p:pic>
        <p:nvPicPr>
          <p:cNvPr id="5" name="Picture 13" descr="b61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714744" y="4286256"/>
            <a:ext cx="1000132" cy="696530"/>
          </a:xfrm>
          <a:prstGeom prst="rect">
            <a:avLst/>
          </a:prstGeom>
          <a:noFill/>
        </p:spPr>
      </p:pic>
      <p:pic>
        <p:nvPicPr>
          <p:cNvPr id="6" name="Picture 14" descr="1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flipH="1">
            <a:off x="6143636" y="1142984"/>
            <a:ext cx="785786" cy="500065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2500298" y="0"/>
            <a:ext cx="4500594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4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Маршрут руху</a:t>
            </a:r>
            <a:endParaRPr lang="ru-RU" sz="4400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27778E-6 4.81036E-6 C -0.00209 0.0111 -0.00313 0.02012 -0.004 0.03191 C -0.00244 0.05481 -0.00574 0.04995 0.00537 0.05504 C 0.00833 0.0629 0.01232 0.06845 0.01874 0.071 C 0.02569 0.08048 0.02899 0.08857 0.03194 0.10129 C 0.03159 0.11077 0.03228 0.12049 0.03072 0.12974 C 0.03037 0.13182 0.02777 0.13159 0.02673 0.13321 C 0.02169 0.14084 0.01978 0.15125 0.01475 0.15818 C 0.01128 0.1716 0.00607 0.18362 -5.27778E-6 0.19542 C -0.00088 0.19704 -0.0007 0.19912 -0.0014 0.20074 C -0.00539 0.21045 -0.00504 0.20952 -0.00938 0.21484 C -0.00973 0.21785 -0.00973 0.22109 -0.0106 0.22386 C -0.01112 0.22548 -0.01285 0.22571 -0.01338 0.22733 C -0.01424 0.22941 -0.0139 0.23219 -0.01459 0.23427 C -0.01546 0.23774 -0.01858 0.24375 -0.01997 0.24676 C -0.02119 0.25277 -0.0231 0.26757 -0.02796 0.26989 C -0.03733 0.27428 -0.03317 0.27243 -0.03994 0.2752 C -0.04671 0.28422 -0.04081 0.27798 -0.05869 0.28052 C -0.06529 0.28145 -0.06928 0.28307 -0.07466 0.28769 C -0.07657 0.29486 -0.07726 0.3018 -0.08126 0.30735 C -0.08629 0.32631 -0.07917 0.29764 -0.08404 0.3499 C -0.08421 0.35199 -0.08595 0.35337 -0.08664 0.35522 C -0.09445 0.37581 -0.10487 0.38043 -0.12136 0.38367 C -0.13004 0.38783 -0.1382 0.39662 -0.14792 0.39778 C -0.15678 0.3987 -0.16581 0.39893 -0.17466 0.39963 C -0.18525 0.39893 -0.19601 0.3987 -0.2066 0.39778 C -0.2132 0.39708 -0.22779 0.38945 -0.23473 0.38714 C -0.24358 0.37812 -0.25348 0.37604 -0.2639 0.37118 C -0.26737 0.36679 -0.27015 0.36424 -0.27466 0.36239 C -0.27883 0.35661 -0.2849 0.35245 -0.29063 0.3499 C -0.29931 0.33834 -0.31251 0.3388 -0.32397 0.3358 C -0.32622 0.3351 -0.32848 0.33487 -0.33056 0.33395 C -0.33334 0.33302 -0.33872 0.33025 -0.33872 0.33025 C -0.36494 0.33094 -0.39115 0.33025 -0.41737 0.3321 C -0.41858 0.3321 -0.41876 0.3351 -0.41997 0.3358 C -0.42154 0.33695 -0.42362 0.33695 -0.42535 0.33742 C -0.43126 0.34574 -0.42431 0.33718 -0.43195 0.34273 C -0.43473 0.34482 -0.43699 0.34852 -0.43994 0.3499 C -0.44532 0.35245 -0.45053 0.35453 -0.45591 0.35707 C -0.4639 0.36077 -0.47032 0.36679 -0.47865 0.36933 C -0.49254 0.38182 -0.50921 0.38298 -0.52535 0.38714 C -0.54167 0.3913 -0.5566 0.39755 -0.57327 0.39963 C -0.58942 0.40402 -0.57119 0.39963 -0.60261 0.4031 C -0.61303 0.40425 -0.62327 0.40957 -0.63334 0.41373 C -0.63647 0.41327 -0.63994 0.41397 -0.64272 0.41212 C -0.64654 0.40957 -0.64862 0.40125 -0.65331 0.39963 C -0.65504 0.39893 -0.65695 0.39963 -0.65869 0.39963 " pathEditMode="relative" ptsTypes="ffffffffffffffffffffffffffffffffffffffffffffffA">
                                      <p:cBhvr>
                                        <p:cTn id="6" dur="1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800600"/>
          </a:xfrm>
        </p:spPr>
        <p:txBody>
          <a:bodyPr rtlCol="0">
            <a:normAutofit/>
          </a:bodyPr>
          <a:lstStyle/>
          <a:p>
            <a:pPr marL="274320" indent="-274320" algn="ctr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b="1" i="1" dirty="0" smtClean="0"/>
              <a:t>Знайти різницю арифметичної прогресії:</a:t>
            </a: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2800" dirty="0" smtClean="0">
                <a:latin typeface="+mj-lt"/>
              </a:rPr>
              <a:t>1; 5; 9………</a:t>
            </a: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2800" dirty="0" smtClean="0">
              <a:latin typeface="+mj-lt"/>
            </a:endParaRP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2800" dirty="0" smtClean="0">
                <a:latin typeface="+mj-lt"/>
              </a:rPr>
              <a:t>105; 100….</a:t>
            </a: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2400" dirty="0" smtClean="0">
              <a:latin typeface="+mj-lt"/>
            </a:endParaRP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2400" dirty="0" smtClean="0">
                <a:latin typeface="+mj-lt"/>
              </a:rPr>
              <a:t>-</a:t>
            </a:r>
            <a:r>
              <a:rPr lang="ru-RU" sz="2800" dirty="0" smtClean="0">
                <a:latin typeface="+mj-lt"/>
              </a:rPr>
              <a:t>13; -15; -17……</a:t>
            </a: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2800" dirty="0" smtClean="0">
              <a:latin typeface="+mj-lt"/>
            </a:endParaRP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2800" dirty="0" smtClean="0">
                <a:latin typeface="+mj-lt"/>
              </a:rPr>
              <a:t>11</a:t>
            </a:r>
            <a:r>
              <a:rPr lang="ru-RU" sz="2800" dirty="0" smtClean="0"/>
              <a:t>;       ; 19,….</a:t>
            </a:r>
            <a:endParaRPr lang="ru-RU" sz="2800" dirty="0" smtClean="0">
              <a:latin typeface="+mj-lt"/>
            </a:endParaRP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2800" dirty="0" smtClean="0">
              <a:latin typeface="+mj-lt"/>
            </a:endParaRP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2800" dirty="0" smtClean="0">
              <a:latin typeface="+mj-lt"/>
            </a:endParaRP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2800" b="1" dirty="0" smtClean="0"/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2800" b="1" dirty="0" smtClean="0"/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2400" dirty="0" smtClean="0"/>
          </a:p>
          <a:p>
            <a:pPr marL="274320" indent="-274320" algn="ctr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b="1" i="1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2057400" y="304800"/>
            <a:ext cx="6691254" cy="1323439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000" b="1" dirty="0" err="1" smtClean="0">
                <a:ln w="11430"/>
                <a:solidFill>
                  <a:srgbClr val="92D05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</a:rPr>
              <a:t>Перевірка</a:t>
            </a:r>
            <a:r>
              <a:rPr lang="ru-RU" sz="4000" b="1" dirty="0" smtClean="0">
                <a:ln w="11430"/>
                <a:solidFill>
                  <a:srgbClr val="92D05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</a:rPr>
              <a:t> </a:t>
            </a:r>
            <a:r>
              <a:rPr lang="ru-RU" sz="4000" b="1" dirty="0" err="1" smtClean="0">
                <a:ln w="11430"/>
                <a:solidFill>
                  <a:srgbClr val="92D05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</a:rPr>
              <a:t>спорядження</a:t>
            </a:r>
            <a:endParaRPr lang="ru-RU" sz="4000" b="1" dirty="0" smtClean="0">
              <a:ln w="11430"/>
              <a:solidFill>
                <a:srgbClr val="92D05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+mn-lt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000" b="1" dirty="0" err="1" smtClean="0">
                <a:ln w="11430"/>
                <a:solidFill>
                  <a:srgbClr val="92D05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</a:rPr>
              <a:t>Обчисли</a:t>
            </a:r>
            <a:r>
              <a:rPr lang="ru-RU" sz="4000" b="1" dirty="0" smtClean="0">
                <a:ln w="11430"/>
                <a:solidFill>
                  <a:srgbClr val="92D05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</a:rPr>
              <a:t> </a:t>
            </a:r>
            <a:r>
              <a:rPr lang="ru-RU" sz="4000" b="1" dirty="0" err="1">
                <a:ln w="11430"/>
                <a:solidFill>
                  <a:srgbClr val="92D05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</a:rPr>
              <a:t>усно</a:t>
            </a:r>
            <a:r>
              <a:rPr lang="ru-RU" sz="4000" b="1" dirty="0">
                <a:ln w="11430"/>
                <a:solidFill>
                  <a:srgbClr val="92D05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</a:rPr>
              <a:t>!</a:t>
            </a:r>
          </a:p>
        </p:txBody>
      </p:sp>
      <p:pic>
        <p:nvPicPr>
          <p:cNvPr id="14340" name="Picture 2" descr="C:\Documents and Settings\alena\Рабочий стол\27938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5000" y="3286125"/>
            <a:ext cx="2995613" cy="3571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41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>
              <a:latin typeface="Constantia" pitchFamily="18" charset="0"/>
            </a:endParaRPr>
          </a:p>
        </p:txBody>
      </p:sp>
      <p:pic>
        <p:nvPicPr>
          <p:cNvPr id="14342" name="Picture 1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066800" y="5638800"/>
            <a:ext cx="444500" cy="361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pull dir="lu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928670"/>
          </a:xfr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/>
          <a:lstStyle/>
          <a:p>
            <a:r>
              <a:rPr lang="uk-UA" sz="4800" dirty="0" smtClean="0">
                <a:latin typeface="Times New Roman" pitchFamily="18" charset="0"/>
                <a:cs typeface="Times New Roman" pitchFamily="18" charset="0"/>
              </a:rPr>
              <a:t>     Старт    </a:t>
            </a:r>
            <a:r>
              <a:rPr lang="uk-UA" sz="4800" dirty="0" err="1" smtClean="0">
                <a:latin typeface="Times New Roman" pitchFamily="18" charset="0"/>
                <a:cs typeface="Times New Roman" pitchFamily="18" charset="0"/>
              </a:rPr>
              <a:t>“Запорізька</a:t>
            </a:r>
            <a:r>
              <a:rPr lang="uk-UA" sz="4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4800" dirty="0" err="1" smtClean="0">
                <a:latin typeface="Times New Roman" pitchFamily="18" charset="0"/>
                <a:cs typeface="Times New Roman" pitchFamily="18" charset="0"/>
              </a:rPr>
              <a:t>Січ”</a:t>
            </a:r>
            <a:endParaRPr lang="ru-RU" sz="4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42844" y="1196752"/>
            <a:ext cx="5500726" cy="544695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Прямоугольник 4"/>
          <p:cNvSpPr/>
          <p:nvPr/>
        </p:nvSpPr>
        <p:spPr>
          <a:xfrm>
            <a:off x="5929322" y="1714488"/>
            <a:ext cx="2928958" cy="33855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uk-UA" sz="2800" dirty="0" smtClean="0">
                <a:solidFill>
                  <a:srgbClr val="00206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Запорізька Січ – </a:t>
            </a:r>
            <a:r>
              <a:rPr lang="ru-RU" sz="2800" dirty="0" smtClean="0">
                <a:solidFill>
                  <a:srgbClr val="00206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огнище </a:t>
            </a:r>
            <a:r>
              <a:rPr lang="ru-RU" sz="2800" dirty="0" err="1" smtClean="0">
                <a:solidFill>
                  <a:srgbClr val="00206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козацької</a:t>
            </a:r>
            <a:r>
              <a:rPr lang="ru-RU" sz="2800" dirty="0" smtClean="0">
                <a:solidFill>
                  <a:srgbClr val="00206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solidFill>
                  <a:srgbClr val="00206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сили</a:t>
            </a:r>
            <a:r>
              <a:rPr lang="ru-RU" sz="2800" dirty="0" smtClean="0">
                <a:solidFill>
                  <a:srgbClr val="00206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lang="ru-RU" sz="2800" dirty="0" err="1" smtClean="0">
                <a:solidFill>
                  <a:srgbClr val="00206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солідарності</a:t>
            </a:r>
            <a:r>
              <a:rPr lang="ru-RU" sz="2800" dirty="0" smtClean="0">
                <a:solidFill>
                  <a:srgbClr val="00206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lang="ru-RU" sz="2800" dirty="0" err="1" smtClean="0">
                <a:solidFill>
                  <a:srgbClr val="00206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організованості</a:t>
            </a:r>
            <a:r>
              <a:rPr lang="ru-RU" sz="2800" dirty="0" smtClean="0">
                <a:solidFill>
                  <a:srgbClr val="00206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endParaRPr lang="ru-RU" sz="2800" dirty="0" smtClean="0">
              <a:solidFill>
                <a:srgbClr val="002060"/>
              </a:solidFill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lvl="0">
              <a:defRPr/>
            </a:pPr>
            <a:endParaRPr lang="ru-RU" sz="2800" dirty="0" smtClean="0">
              <a:solidFill>
                <a:srgbClr val="002060"/>
              </a:solidFill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lvl="0">
              <a:defRPr/>
            </a:pPr>
            <a:r>
              <a:rPr lang="ru-RU" sz="2800" dirty="0" smtClean="0">
                <a:solidFill>
                  <a:srgbClr val="00206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        </a:t>
            </a: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М. </a:t>
            </a:r>
            <a:r>
              <a:rPr lang="ru-RU" sz="2000" dirty="0" err="1" smtClean="0">
                <a:solidFill>
                  <a:srgbClr val="00206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Грушевський</a:t>
            </a:r>
            <a:r>
              <a:rPr lang="ru-RU" sz="2800" dirty="0" smtClean="0">
                <a:solidFill>
                  <a:srgbClr val="00206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endParaRPr lang="ru-RU" sz="2800" dirty="0" smtClean="0">
              <a:latin typeface="Arial" pitchFamily="34" charset="0"/>
              <a:cs typeface="Arial" pitchFamily="34" charset="0"/>
            </a:endParaRPr>
          </a:p>
          <a:p>
            <a:endParaRPr lang="ru-RU" dirty="0"/>
          </a:p>
        </p:txBody>
      </p:sp>
      <p:pic>
        <p:nvPicPr>
          <p:cNvPr id="6" name="Picture 3" descr="D:\СУПЕР\3_Різне для Word&amp;PowerPoint\1\Копия book3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15206" y="5214950"/>
            <a:ext cx="1214414" cy="121441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38246417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Запоріжжя.asf">
            <a:hlinkClick r:id="" action="ppaction://media"/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video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286388"/>
            <a:ext cx="8229600" cy="1428760"/>
          </a:xfrm>
        </p:spPr>
        <p:txBody>
          <a:bodyPr/>
          <a:lstStyle/>
          <a:p>
            <a:r>
              <a:rPr lang="uk-UA" sz="3200" b="1" dirty="0" smtClean="0">
                <a:latin typeface="Times New Roman" pitchFamily="18" charset="0"/>
                <a:cs typeface="Times New Roman" pitchFamily="18" charset="0"/>
              </a:rPr>
              <a:t>Щоб  успішно  відшвартуватися і налаштувати  вітрила, потрібно виконати наступне  завдання: 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Содержимое 3" descr="http://widget.ua-traveling.com/uploads/gallery/photos/img/cossack-boat-chaika.jpg"/>
          <p:cNvPicPr>
            <a:picLocks noGrp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7158" y="0"/>
            <a:ext cx="7358114" cy="535782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 descr="http://ki.ill.in.ua/m/300x225/11994782.gif"/>
          <p:cNvPicPr/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858148" y="0"/>
            <a:ext cx="1285852" cy="121442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92500" lnSpcReduction="20000"/>
          </a:bodyPr>
          <a:lstStyle/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dirty="0" smtClean="0"/>
              <a:t>Які із послідовностей є арифметичними прогресіями? </a:t>
            </a: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dirty="0" smtClean="0">
                <a:latin typeface="+mj-lt"/>
              </a:rPr>
              <a:t>3, 6, 9, 12,…..                         </a:t>
            </a:r>
            <a:r>
              <a:rPr lang="en-US" dirty="0" smtClean="0">
                <a:latin typeface="+mj-lt"/>
              </a:rPr>
              <a:t> </a:t>
            </a:r>
            <a:endParaRPr lang="ru-RU" dirty="0" smtClean="0">
              <a:latin typeface="+mj-lt"/>
            </a:endParaRP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dirty="0" smtClean="0">
                <a:latin typeface="+mj-lt"/>
              </a:rPr>
              <a:t>5, 12, 18, 24, 30,…..</a:t>
            </a: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dirty="0" smtClean="0">
                <a:latin typeface="+mj-lt"/>
              </a:rPr>
              <a:t>7, 14, 28, 35, 49,….</a:t>
            </a: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dirty="0" smtClean="0">
                <a:latin typeface="+mj-lt"/>
              </a:rPr>
              <a:t>5, 15, 25,….,95….</a:t>
            </a: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dirty="0" smtClean="0">
                <a:latin typeface="+mj-lt"/>
              </a:rPr>
              <a:t>1000, 1001, 1002, 1003,….</a:t>
            </a: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dirty="0" smtClean="0">
                <a:latin typeface="+mj-lt"/>
              </a:rPr>
              <a:t>1, 2, 4, 7, 9, 11…..</a:t>
            </a: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dirty="0" smtClean="0">
                <a:latin typeface="+mj-lt"/>
              </a:rPr>
              <a:t>5, 4, 3, 2, 1, 0, -1, -2,….</a:t>
            </a: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dirty="0">
              <a:latin typeface="+mj-lt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905000" y="381000"/>
            <a:ext cx="4772461" cy="1015663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6000" b="1" dirty="0">
                <a:ln w="11430"/>
                <a:solidFill>
                  <a:srgbClr val="92D05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</a:rPr>
              <a:t>Перевір себе!</a:t>
            </a:r>
          </a:p>
        </p:txBody>
      </p:sp>
      <p:sp>
        <p:nvSpPr>
          <p:cNvPr id="6" name="Облако 5"/>
          <p:cNvSpPr/>
          <p:nvPr/>
        </p:nvSpPr>
        <p:spPr>
          <a:xfrm>
            <a:off x="3581400" y="2819400"/>
            <a:ext cx="1371600" cy="381000"/>
          </a:xfrm>
          <a:prstGeom prst="cloud">
            <a:avLst/>
          </a:prstGeom>
          <a:solidFill>
            <a:schemeClr val="bg1">
              <a:alpha val="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>
                <a:solidFill>
                  <a:schemeClr val="tx1"/>
                </a:solidFill>
              </a:rPr>
              <a:t>d = 3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7" name="Умножение 6"/>
          <p:cNvSpPr/>
          <p:nvPr/>
        </p:nvSpPr>
        <p:spPr>
          <a:xfrm>
            <a:off x="3733800" y="3200400"/>
            <a:ext cx="457200" cy="533400"/>
          </a:xfrm>
          <a:prstGeom prst="mathMultiply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Умножение 7"/>
          <p:cNvSpPr/>
          <p:nvPr/>
        </p:nvSpPr>
        <p:spPr>
          <a:xfrm>
            <a:off x="3733800" y="3657600"/>
            <a:ext cx="457200" cy="533400"/>
          </a:xfrm>
          <a:prstGeom prst="mathMultiply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9" name="Облако 8"/>
          <p:cNvSpPr/>
          <p:nvPr/>
        </p:nvSpPr>
        <p:spPr>
          <a:xfrm>
            <a:off x="3352800" y="4267200"/>
            <a:ext cx="1371600" cy="381000"/>
          </a:xfrm>
          <a:prstGeom prst="cloud">
            <a:avLst/>
          </a:prstGeom>
          <a:solidFill>
            <a:schemeClr val="bg1">
              <a:alpha val="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>
                <a:solidFill>
                  <a:schemeClr val="tx1"/>
                </a:solidFill>
              </a:rPr>
              <a:t>d = 10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0" name="Облако 9"/>
          <p:cNvSpPr/>
          <p:nvPr/>
        </p:nvSpPr>
        <p:spPr>
          <a:xfrm>
            <a:off x="4191000" y="4724400"/>
            <a:ext cx="1371600" cy="381000"/>
          </a:xfrm>
          <a:prstGeom prst="cloud">
            <a:avLst/>
          </a:prstGeom>
          <a:solidFill>
            <a:schemeClr val="bg1">
              <a:alpha val="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>
                <a:solidFill>
                  <a:schemeClr val="tx1"/>
                </a:solidFill>
              </a:rPr>
              <a:t>d = 1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1" name="Умножение 10"/>
          <p:cNvSpPr/>
          <p:nvPr/>
        </p:nvSpPr>
        <p:spPr>
          <a:xfrm>
            <a:off x="4038600" y="5181600"/>
            <a:ext cx="457200" cy="533400"/>
          </a:xfrm>
          <a:prstGeom prst="mathMultiply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2" name="Облако 11"/>
          <p:cNvSpPr/>
          <p:nvPr/>
        </p:nvSpPr>
        <p:spPr>
          <a:xfrm>
            <a:off x="3810000" y="5715000"/>
            <a:ext cx="1371600" cy="381000"/>
          </a:xfrm>
          <a:prstGeom prst="cloud">
            <a:avLst/>
          </a:prstGeom>
          <a:solidFill>
            <a:schemeClr val="bg1">
              <a:alpha val="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>
                <a:solidFill>
                  <a:schemeClr val="tx1"/>
                </a:solidFill>
              </a:rPr>
              <a:t>d = - 1</a:t>
            </a:r>
            <a:endParaRPr lang="ru-RU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71600" y="2214554"/>
            <a:ext cx="7128792" cy="433023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2214546" y="292100"/>
            <a:ext cx="5072098" cy="779446"/>
          </a:xfr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/>
          <a:lstStyle/>
          <a:p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           </a:t>
            </a:r>
            <a:r>
              <a:rPr lang="uk-UA" sz="5400" dirty="0" smtClean="0">
                <a:latin typeface="Times New Roman" pitchFamily="18" charset="0"/>
                <a:cs typeface="Times New Roman" pitchFamily="18" charset="0"/>
              </a:rPr>
              <a:t>Дніпро</a:t>
            </a:r>
            <a:endParaRPr lang="ru-RU" sz="5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Рисунок 5" descr="http://ki.ill.in.ua/m/300x225/11994782.gif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715272" y="1214422"/>
            <a:ext cx="1428728" cy="100010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Picture 9" descr="10[2]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28596" y="253978"/>
            <a:ext cx="1214440" cy="107950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37383330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92100"/>
            <a:ext cx="8229600" cy="993760"/>
          </a:xfr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/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3600" b="1" kern="1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Хортиця</a:t>
            </a:r>
            <a:r>
              <a:rPr lang="ru-RU" sz="3600" kern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 - </a:t>
            </a:r>
            <a:r>
              <a:rPr lang="ru-RU" sz="3600" kern="1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найбільший</a:t>
            </a:r>
            <a:r>
              <a:rPr lang="ru-RU" sz="3600" kern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kern="1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острів</a:t>
            </a:r>
            <a:r>
              <a:rPr lang="ru-RU" sz="3600" kern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на </a:t>
            </a:r>
            <a:r>
              <a:rPr lang="ru-RU" sz="3600" b="1" kern="1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Дніпрі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Содержимое 3" descr="http://kharkov-online.com/sites/default/files/objavaimage/khortytsya_from_space.jpg"/>
          <p:cNvPicPr>
            <a:picLocks noGrp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357158" y="4071942"/>
            <a:ext cx="4000528" cy="278605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 descr="http://zabor.zp.ua/gallery/data/media/14/kurgan_na_hortice.jpg"/>
          <p:cNvPicPr/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85720" y="1571612"/>
            <a:ext cx="4071966" cy="244077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 descr="http://reklamist.com.ua/uploads/2009/11/ostrov_hortica.jpg"/>
          <p:cNvPicPr/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714876" y="1571612"/>
            <a:ext cx="4286248" cy="235743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 descr="http://www.autotravel.ua/images/doc/1/e/1e0aa2a-7.jpg"/>
          <p:cNvPicPr/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786314" y="4071918"/>
            <a:ext cx="4143404" cy="278608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3" name="Picture 5" descr="микроскоп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0" y="0"/>
            <a:ext cx="4716463" cy="2492375"/>
          </a:xfrm>
        </p:spPr>
        <p:txBody>
          <a:bodyPr/>
          <a:lstStyle/>
          <a:p>
            <a:r>
              <a:rPr lang="uk-UA" sz="4000" i="1" dirty="0" smtClean="0">
                <a:solidFill>
                  <a:schemeClr val="tx1"/>
                </a:solidFill>
                <a:latin typeface="Comic Sans MS" pitchFamily="66" charset="0"/>
              </a:rPr>
              <a:t>Арифметична прогресія в </a:t>
            </a:r>
            <a:r>
              <a:rPr lang="uk-UA" sz="4000" i="1" dirty="0">
                <a:solidFill>
                  <a:schemeClr val="tx1"/>
                </a:solidFill>
                <a:latin typeface="Comic Sans MS" pitchFamily="66" charset="0"/>
              </a:rPr>
              <a:t>задачах з біології</a:t>
            </a:r>
            <a:endParaRPr lang="ru-RU" sz="4000" i="1" dirty="0">
              <a:solidFill>
                <a:schemeClr val="tx1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0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2" name="Picture 4" descr="RBC"/>
          <p:cNvPicPr>
            <a:picLocks noChangeAspect="1" noChangeArrowheads="1"/>
          </p:cNvPicPr>
          <p:nvPr/>
        </p:nvPicPr>
        <p:blipFill>
          <a:blip r:embed="rId2">
            <a:lum contrast="-12000"/>
          </a:blip>
          <a:srcRect/>
          <a:stretch>
            <a:fillRect/>
          </a:stretch>
        </p:blipFill>
        <p:spPr bwMode="auto">
          <a:xfrm>
            <a:off x="0" y="0"/>
            <a:ext cx="9144000" cy="6853238"/>
          </a:xfrm>
          <a:prstGeom prst="rect">
            <a:avLst/>
          </a:prstGeom>
          <a:noFill/>
        </p:spPr>
      </p:pic>
      <p:sp>
        <p:nvSpPr>
          <p:cNvPr id="12293" name="Rectangle 5"/>
          <p:cNvSpPr>
            <a:spLocks noGrp="1" noChangeArrowheads="1"/>
          </p:cNvSpPr>
          <p:nvPr>
            <p:ph type="ctrTitle"/>
          </p:nvPr>
        </p:nvSpPr>
        <p:spPr>
          <a:xfrm>
            <a:off x="685800" y="0"/>
            <a:ext cx="7772400" cy="1557338"/>
          </a:xfrm>
        </p:spPr>
        <p:txBody>
          <a:bodyPr/>
          <a:lstStyle/>
          <a:p>
            <a:r>
              <a:rPr lang="uk-UA" i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Forte" pitchFamily="66" charset="0"/>
              </a:rPr>
              <a:t>Підводні пороги</a:t>
            </a:r>
            <a:endParaRPr lang="ru-RU" i="1" u="sng" dirty="0"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Forte" pitchFamily="66" charset="0"/>
            </a:endParaRPr>
          </a:p>
        </p:txBody>
      </p:sp>
      <p:sp>
        <p:nvSpPr>
          <p:cNvPr id="12294" name="Rectangle 6"/>
          <p:cNvSpPr>
            <a:spLocks noGrp="1" noChangeArrowheads="1"/>
          </p:cNvSpPr>
          <p:nvPr>
            <p:ph type="subTitle" idx="1"/>
          </p:nvPr>
        </p:nvSpPr>
        <p:spPr>
          <a:xfrm>
            <a:off x="323850" y="1989138"/>
            <a:ext cx="8569325" cy="4679950"/>
          </a:xfrm>
        </p:spPr>
        <p:txBody>
          <a:bodyPr/>
          <a:lstStyle/>
          <a:p>
            <a:r>
              <a:rPr lang="uk-UA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no Pro" pitchFamily="18" charset="0"/>
              </a:rPr>
              <a:t>Кількість еритроцитів (з розрахунку на 1 мм</a:t>
            </a:r>
            <a:r>
              <a:rPr lang="uk-UA" baseline="40000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no Pro" pitchFamily="18" charset="0"/>
              </a:rPr>
              <a:t>3</a:t>
            </a:r>
            <a:r>
              <a:rPr lang="uk-UA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no Pro" pitchFamily="18" charset="0"/>
              </a:rPr>
              <a:t>) в крові людини становить на рівні моря – 5млн. Через кожні 600м підняття вгору їх кількість збільшується на 1 млн.</a:t>
            </a:r>
          </a:p>
          <a:p>
            <a:endParaRPr lang="uk-UA" dirty="0"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no Pro" pitchFamily="18" charset="0"/>
            </a:endParaRPr>
          </a:p>
          <a:p>
            <a:r>
              <a:rPr lang="uk-UA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no Pro" pitchFamily="18" charset="0"/>
              </a:rPr>
              <a:t>Скільки еритроцитів буде в крові людини, якщо вона підніметься на вершину гори Еверест (4800м)? Чому це відбувається?</a:t>
            </a:r>
            <a:endParaRPr lang="ru-RU" baseline="40000" dirty="0"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no Pro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1000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800" decel="100000"/>
                                        <p:tgtEl>
                                          <p:spTgt spid="122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800" decel="100000" fill="hold"/>
                                        <p:tgtEl>
                                          <p:spTgt spid="122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800" decel="100000" fill="hold"/>
                                        <p:tgtEl>
                                          <p:spTgt spid="122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800" decel="100000" fill="hold"/>
                                        <p:tgtEl>
                                          <p:spTgt spid="122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2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2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800" decel="100000"/>
                                        <p:tgtEl>
                                          <p:spTgt spid="1229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800" decel="100000" fill="hold"/>
                                        <p:tgtEl>
                                          <p:spTgt spid="1229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800" decel="100000" fill="hold"/>
                                        <p:tgtEl>
                                          <p:spTgt spid="1229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800" decel="100000" fill="hold"/>
                                        <p:tgtEl>
                                          <p:spTgt spid="1229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29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29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3" grpId="0"/>
      <p:bldP spid="12294" grpId="0" build="p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0" name="Picture 4" descr="RBC"/>
          <p:cNvPicPr>
            <a:picLocks noChangeAspect="1" noChangeArrowheads="1"/>
          </p:cNvPicPr>
          <p:nvPr/>
        </p:nvPicPr>
        <p:blipFill>
          <a:blip r:embed="rId2">
            <a:lum contrast="-12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4341" name="Rectangle 5"/>
          <p:cNvSpPr>
            <a:spLocks noGrp="1" noChangeArrowheads="1"/>
          </p:cNvSpPr>
          <p:nvPr>
            <p:ph type="ctrTitle"/>
          </p:nvPr>
        </p:nvSpPr>
        <p:spPr>
          <a:xfrm>
            <a:off x="0" y="0"/>
            <a:ext cx="8748713" cy="1557338"/>
          </a:xfrm>
        </p:spPr>
        <p:txBody>
          <a:bodyPr/>
          <a:lstStyle/>
          <a:p>
            <a:r>
              <a:rPr lang="uk-UA" sz="4900" i="1" u="sng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no Pro" pitchFamily="18" charset="0"/>
              </a:rPr>
              <a:t>Розв</a:t>
            </a:r>
            <a:r>
              <a:rPr lang="en-US" sz="4900" i="1" u="sng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no Pro" pitchFamily="18" charset="0"/>
              </a:rPr>
              <a:t>’</a:t>
            </a:r>
            <a:r>
              <a:rPr lang="uk-UA" sz="4900" i="1" u="sng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no Pro" pitchFamily="18" charset="0"/>
              </a:rPr>
              <a:t>язання</a:t>
            </a:r>
            <a:endParaRPr lang="ru-RU" sz="4900" i="1" u="sng"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no Pro" pitchFamily="18" charset="0"/>
            </a:endParaRPr>
          </a:p>
        </p:txBody>
      </p:sp>
      <p:sp>
        <p:nvSpPr>
          <p:cNvPr id="14342" name="Rectangle 6"/>
          <p:cNvSpPr>
            <a:spLocks noGrp="1" noChangeArrowheads="1"/>
          </p:cNvSpPr>
          <p:nvPr>
            <p:ph type="subTitle" idx="1"/>
          </p:nvPr>
        </p:nvSpPr>
        <p:spPr>
          <a:xfrm>
            <a:off x="-180975" y="1773238"/>
            <a:ext cx="9324975" cy="4464050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en-US" sz="2800" i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a</a:t>
            </a:r>
            <a:r>
              <a:rPr lang="en-US" sz="2800" i="1" baseline="-2500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1</a:t>
            </a:r>
            <a:r>
              <a:rPr lang="en-US" sz="2800" i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=5. d=1</a:t>
            </a:r>
          </a:p>
          <a:p>
            <a:pPr>
              <a:lnSpc>
                <a:spcPct val="80000"/>
              </a:lnSpc>
            </a:pPr>
            <a:r>
              <a:rPr lang="en-US" sz="2800" i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n=4800:600=8</a:t>
            </a:r>
          </a:p>
          <a:p>
            <a:pPr>
              <a:lnSpc>
                <a:spcPct val="80000"/>
              </a:lnSpc>
            </a:pPr>
            <a:r>
              <a:rPr lang="en-US" sz="2800" i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a</a:t>
            </a:r>
            <a:r>
              <a:rPr lang="en-US" sz="2800" i="1" baseline="-2500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8</a:t>
            </a:r>
            <a:r>
              <a:rPr lang="en-US" sz="2800" i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=a</a:t>
            </a:r>
            <a:r>
              <a:rPr lang="en-US" sz="2800" i="1" baseline="-2500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1</a:t>
            </a:r>
            <a:r>
              <a:rPr lang="en-US" sz="2800" i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+7d</a:t>
            </a:r>
          </a:p>
          <a:p>
            <a:pPr>
              <a:lnSpc>
                <a:spcPct val="80000"/>
              </a:lnSpc>
            </a:pPr>
            <a:r>
              <a:rPr lang="en-US" sz="2800" i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a</a:t>
            </a:r>
            <a:r>
              <a:rPr lang="en-US" sz="2800" i="1" baseline="-2500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8</a:t>
            </a:r>
            <a:r>
              <a:rPr lang="en-US" sz="2800" i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=5+7=12</a:t>
            </a:r>
          </a:p>
          <a:p>
            <a:pPr>
              <a:lnSpc>
                <a:spcPct val="80000"/>
              </a:lnSpc>
            </a:pPr>
            <a:endParaRPr lang="en-US" sz="2800" i="1"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>
              <a:lnSpc>
                <a:spcPct val="80000"/>
              </a:lnSpc>
            </a:pPr>
            <a:r>
              <a:rPr lang="uk-UA" sz="2800" i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Відповідь:</a:t>
            </a:r>
          </a:p>
          <a:p>
            <a:pPr>
              <a:lnSpc>
                <a:spcPct val="80000"/>
              </a:lnSpc>
            </a:pPr>
            <a:r>
              <a:rPr lang="uk-UA" sz="2800" i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12 млн. еритроцитів.</a:t>
            </a:r>
          </a:p>
          <a:p>
            <a:pPr>
              <a:lnSpc>
                <a:spcPct val="80000"/>
              </a:lnSpc>
            </a:pPr>
            <a:r>
              <a:rPr lang="uk-UA" sz="2800" i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У зв</a:t>
            </a:r>
            <a:r>
              <a:rPr lang="en-US" sz="2800" i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’</a:t>
            </a:r>
            <a:r>
              <a:rPr lang="uk-UA" sz="2800" i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язку з розрідженим повітрям в легені повинно більше потрапити кисню, відповідно цьому збільшується кількість еритроцитів.</a:t>
            </a:r>
            <a:endParaRPr lang="en-US" sz="2800" i="1"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>
              <a:lnSpc>
                <a:spcPct val="80000"/>
              </a:lnSpc>
            </a:pPr>
            <a:endParaRPr lang="ru-RU" sz="2800" i="1"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4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2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3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14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5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6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7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4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5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2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3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4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5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60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1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3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68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9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7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7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1" grpId="0"/>
      <p:bldP spid="14342" grpId="0" build="p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5984" y="0"/>
            <a:ext cx="6400816" cy="1357298"/>
          </a:xfrm>
        </p:spPr>
        <p:txBody>
          <a:bodyPr/>
          <a:lstStyle/>
          <a:p>
            <a:r>
              <a:rPr lang="uk-UA" sz="6600" dirty="0" smtClean="0">
                <a:latin typeface="Times New Roman" pitchFamily="18" charset="0"/>
                <a:cs typeface="Times New Roman" pitchFamily="18" charset="0"/>
              </a:rPr>
              <a:t>Чорне море</a:t>
            </a:r>
            <a:endParaRPr lang="ru-RU" sz="6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Содержимое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63195" y="1428736"/>
            <a:ext cx="7884393" cy="50006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 descr="http://ki.ill.in.ua/m/300x225/11994782.gif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58148" y="0"/>
            <a:ext cx="1285852" cy="12144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9" descr="10[2]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14282" y="285728"/>
            <a:ext cx="1214440" cy="107950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2"/>
          <a:srcRect r="1793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468313" y="2492375"/>
            <a:ext cx="8064500" cy="1830388"/>
          </a:xfrm>
        </p:spPr>
        <p:txBody>
          <a:bodyPr/>
          <a:lstStyle/>
          <a:p>
            <a:r>
              <a:rPr lang="uk-UA" sz="4800" b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batDi" pitchFamily="66" charset="0"/>
              </a:rPr>
              <a:t>Штормове попередження</a:t>
            </a:r>
            <a:br>
              <a:rPr lang="uk-UA" sz="4800" b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batDi" pitchFamily="66" charset="0"/>
              </a:rPr>
            </a:br>
            <a:r>
              <a:rPr lang="uk-UA" sz="4800" b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batDi" pitchFamily="66" charset="0"/>
              </a:rPr>
              <a:t>Арифметична </a:t>
            </a:r>
            <a:r>
              <a:rPr lang="uk-UA" sz="4800" b="1" dirty="0">
                <a:solidFill>
                  <a:srgbClr val="66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batDi" pitchFamily="66" charset="0"/>
              </a:rPr>
              <a:t>прогресія</a:t>
            </a:r>
            <a:br>
              <a:rPr lang="uk-UA" sz="4800" b="1" dirty="0">
                <a:solidFill>
                  <a:srgbClr val="66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batDi" pitchFamily="66" charset="0"/>
              </a:rPr>
            </a:br>
            <a:r>
              <a:rPr lang="uk-UA" sz="4800" b="1" dirty="0">
                <a:solidFill>
                  <a:srgbClr val="66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batDi" pitchFamily="66" charset="0"/>
              </a:rPr>
              <a:t>в літературі</a:t>
            </a:r>
            <a:endParaRPr lang="ru-RU" sz="4800" b="1" dirty="0">
              <a:solidFill>
                <a:srgbClr val="6633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batDi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5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grpSp>
          <p:nvGrpSpPr>
            <p:cNvPr id="3" name="Group 6"/>
            <p:cNvGrpSpPr>
              <a:grpSpLocks/>
            </p:cNvGrpSpPr>
            <p:nvPr/>
          </p:nvGrpSpPr>
          <p:grpSpPr bwMode="auto">
            <a:xfrm>
              <a:off x="0" y="0"/>
              <a:ext cx="2400" cy="4320"/>
              <a:chOff x="0" y="0"/>
              <a:chExt cx="2400" cy="4320"/>
            </a:xfrm>
          </p:grpSpPr>
          <p:pic>
            <p:nvPicPr>
              <p:cNvPr id="27655" name="Picture 7" descr="50838128_18027126_2090164_26324327_10932032_ghfgdf"/>
              <p:cNvPicPr>
                <a:picLocks noChangeAspect="1" noChangeArrowheads="1"/>
              </p:cNvPicPr>
              <p:nvPr/>
            </p:nvPicPr>
            <p:blipFill>
              <a:blip r:embed="rId2"/>
              <a:srcRect/>
              <a:stretch>
                <a:fillRect/>
              </a:stretch>
            </p:blipFill>
            <p:spPr bwMode="auto">
              <a:xfrm>
                <a:off x="0" y="0"/>
                <a:ext cx="2400" cy="1758"/>
              </a:xfrm>
              <a:prstGeom prst="rect">
                <a:avLst/>
              </a:prstGeom>
              <a:noFill/>
            </p:spPr>
          </p:pic>
          <p:pic>
            <p:nvPicPr>
              <p:cNvPr id="27656" name="Picture 8" descr="50838128_18027126_2090164_26324327_10932032_ghfgdf"/>
              <p:cNvPicPr>
                <a:picLocks noChangeAspect="1" noChangeArrowheads="1"/>
              </p:cNvPicPr>
              <p:nvPr/>
            </p:nvPicPr>
            <p:blipFill>
              <a:blip r:embed="rId2"/>
              <a:srcRect/>
              <a:stretch>
                <a:fillRect/>
              </a:stretch>
            </p:blipFill>
            <p:spPr bwMode="auto">
              <a:xfrm>
                <a:off x="0" y="1706"/>
                <a:ext cx="2400" cy="1758"/>
              </a:xfrm>
              <a:prstGeom prst="rect">
                <a:avLst/>
              </a:prstGeom>
              <a:noFill/>
            </p:spPr>
          </p:pic>
          <p:pic>
            <p:nvPicPr>
              <p:cNvPr id="27657" name="Picture 9" descr="50838128_18027126_2090164_26324327_10932032_ghfgdf"/>
              <p:cNvPicPr>
                <a:picLocks noChangeAspect="1" noChangeArrowheads="1"/>
              </p:cNvPicPr>
              <p:nvPr/>
            </p:nvPicPr>
            <p:blipFill>
              <a:blip r:embed="rId2"/>
              <a:srcRect b="50000"/>
              <a:stretch>
                <a:fillRect/>
              </a:stretch>
            </p:blipFill>
            <p:spPr bwMode="auto">
              <a:xfrm>
                <a:off x="0" y="3441"/>
                <a:ext cx="2400" cy="879"/>
              </a:xfrm>
              <a:prstGeom prst="rect">
                <a:avLst/>
              </a:prstGeom>
              <a:noFill/>
            </p:spPr>
          </p:pic>
        </p:grpSp>
        <p:grpSp>
          <p:nvGrpSpPr>
            <p:cNvPr id="4" name="Group 10"/>
            <p:cNvGrpSpPr>
              <a:grpSpLocks/>
            </p:cNvGrpSpPr>
            <p:nvPr/>
          </p:nvGrpSpPr>
          <p:grpSpPr bwMode="auto">
            <a:xfrm>
              <a:off x="3360" y="0"/>
              <a:ext cx="2400" cy="4320"/>
              <a:chOff x="0" y="0"/>
              <a:chExt cx="2400" cy="4320"/>
            </a:xfrm>
          </p:grpSpPr>
          <p:pic>
            <p:nvPicPr>
              <p:cNvPr id="27659" name="Picture 11" descr="50838128_18027126_2090164_26324327_10932032_ghfgdf"/>
              <p:cNvPicPr>
                <a:picLocks noChangeAspect="1" noChangeArrowheads="1"/>
              </p:cNvPicPr>
              <p:nvPr/>
            </p:nvPicPr>
            <p:blipFill>
              <a:blip r:embed="rId2"/>
              <a:srcRect/>
              <a:stretch>
                <a:fillRect/>
              </a:stretch>
            </p:blipFill>
            <p:spPr bwMode="auto">
              <a:xfrm>
                <a:off x="0" y="0"/>
                <a:ext cx="2400" cy="1758"/>
              </a:xfrm>
              <a:prstGeom prst="rect">
                <a:avLst/>
              </a:prstGeom>
              <a:noFill/>
            </p:spPr>
          </p:pic>
          <p:pic>
            <p:nvPicPr>
              <p:cNvPr id="27660" name="Picture 12" descr="50838128_18027126_2090164_26324327_10932032_ghfgdf"/>
              <p:cNvPicPr>
                <a:picLocks noChangeAspect="1" noChangeArrowheads="1"/>
              </p:cNvPicPr>
              <p:nvPr/>
            </p:nvPicPr>
            <p:blipFill>
              <a:blip r:embed="rId2"/>
              <a:srcRect/>
              <a:stretch>
                <a:fillRect/>
              </a:stretch>
            </p:blipFill>
            <p:spPr bwMode="auto">
              <a:xfrm>
                <a:off x="0" y="1706"/>
                <a:ext cx="2400" cy="1758"/>
              </a:xfrm>
              <a:prstGeom prst="rect">
                <a:avLst/>
              </a:prstGeom>
              <a:noFill/>
            </p:spPr>
          </p:pic>
          <p:pic>
            <p:nvPicPr>
              <p:cNvPr id="27661" name="Picture 13" descr="50838128_18027126_2090164_26324327_10932032_ghfgdf"/>
              <p:cNvPicPr>
                <a:picLocks noChangeAspect="1" noChangeArrowheads="1"/>
              </p:cNvPicPr>
              <p:nvPr/>
            </p:nvPicPr>
            <p:blipFill>
              <a:blip r:embed="rId2"/>
              <a:srcRect b="50000"/>
              <a:stretch>
                <a:fillRect/>
              </a:stretch>
            </p:blipFill>
            <p:spPr bwMode="auto">
              <a:xfrm>
                <a:off x="0" y="3441"/>
                <a:ext cx="2400" cy="879"/>
              </a:xfrm>
              <a:prstGeom prst="rect">
                <a:avLst/>
              </a:prstGeom>
              <a:noFill/>
            </p:spPr>
          </p:pic>
        </p:grpSp>
      </p:grpSp>
      <p:pic>
        <p:nvPicPr>
          <p:cNvPr id="27652" name="Picture 4" descr="60"/>
          <p:cNvPicPr>
            <a:picLocks noChangeAspect="1" noChangeArrowheads="1"/>
          </p:cNvPicPr>
          <p:nvPr/>
        </p:nvPicPr>
        <p:blipFill>
          <a:blip r:embed="rId3"/>
          <a:srcRect b="5902"/>
          <a:stretch>
            <a:fillRect/>
          </a:stretch>
        </p:blipFill>
        <p:spPr bwMode="auto">
          <a:xfrm>
            <a:off x="1547813" y="0"/>
            <a:ext cx="5962650" cy="6858000"/>
          </a:xfrm>
          <a:prstGeom prst="rect">
            <a:avLst/>
          </a:prstGeom>
          <a:noFill/>
        </p:spPr>
      </p:pic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7354888" cy="777875"/>
          </a:xfrm>
        </p:spPr>
        <p:txBody>
          <a:bodyPr/>
          <a:lstStyle/>
          <a:p>
            <a:r>
              <a:rPr lang="uk-UA" b="1">
                <a:solidFill>
                  <a:srgbClr val="000066"/>
                </a:solidFill>
                <a:latin typeface="Comic Sans MS" pitchFamily="66" charset="0"/>
              </a:rPr>
              <a:t>ЯМБ</a:t>
            </a:r>
            <a:endParaRPr lang="ru-RU" b="1">
              <a:solidFill>
                <a:srgbClr val="000066"/>
              </a:solidFill>
              <a:latin typeface="Comic Sans MS" pitchFamily="66" charset="0"/>
            </a:endParaRPr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403350" y="1125538"/>
            <a:ext cx="5689600" cy="5472112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ru-RU" sz="2400">
                <a:solidFill>
                  <a:srgbClr val="000066"/>
                </a:solidFill>
                <a:latin typeface="Comic Sans MS" pitchFamily="66" charset="0"/>
              </a:rPr>
              <a:t>Арифметичну прогресію можна зустріти в літературі. Згадаємо віршові розміри: ямб, хорей, дактиль, амфібрахій, і анапест. Відмінність між ними в кількості стоп і в різних розташуваннях наголошених складів вірша. </a:t>
            </a:r>
          </a:p>
          <a:p>
            <a:pPr>
              <a:lnSpc>
                <a:spcPct val="80000"/>
              </a:lnSpc>
              <a:buFontTx/>
              <a:buNone/>
            </a:pPr>
            <a:endParaRPr lang="ru-RU" sz="2400">
              <a:solidFill>
                <a:srgbClr val="000066"/>
              </a:solidFill>
              <a:latin typeface="Comic Sans MS" pitchFamily="66" charset="0"/>
            </a:endParaRPr>
          </a:p>
          <a:p>
            <a:pPr>
              <a:lnSpc>
                <a:spcPct val="80000"/>
              </a:lnSpc>
            </a:pPr>
            <a:r>
              <a:rPr lang="ru-RU" sz="2400">
                <a:solidFill>
                  <a:srgbClr val="000066"/>
                </a:solidFill>
                <a:latin typeface="Comic Sans MS" pitchFamily="66" charset="0"/>
              </a:rPr>
              <a:t>Ямб – у силабо-тонічному віршуванні двоскладова стопа з наголосом на парних складах вірша, тобто наголошеними є 2-й, 4-й, 6-й, 8-й і т.д. склади. Номери наголошених складів утворюють арифметичну прогресію з первим членом 2 і з різницею, рівною 2:     2, 4, 6, 8, 10…</a:t>
            </a:r>
          </a:p>
          <a:p>
            <a:pPr>
              <a:lnSpc>
                <a:spcPct val="80000"/>
              </a:lnSpc>
            </a:pPr>
            <a:endParaRPr lang="ru-RU" sz="2400">
              <a:solidFill>
                <a:srgbClr val="000066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2">
            <a:lum bright="34000" contrast="-34000"/>
          </a:blip>
          <a:srcRect/>
          <a:stretch>
            <a:fillRect/>
          </a:stretch>
        </p:blipFill>
        <p:spPr bwMode="auto">
          <a:xfrm>
            <a:off x="0" y="0"/>
            <a:ext cx="9144000" cy="6827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4437063"/>
            <a:ext cx="8229600" cy="2265362"/>
          </a:xfrm>
        </p:spPr>
        <p:txBody>
          <a:bodyPr/>
          <a:lstStyle/>
          <a:p>
            <a:pPr>
              <a:buFontTx/>
              <a:buNone/>
            </a:pPr>
            <a:r>
              <a:rPr lang="uk-UA" sz="2400">
                <a:solidFill>
                  <a:srgbClr val="660033"/>
                </a:solidFill>
                <a:latin typeface="Comic Sans MS" pitchFamily="66" charset="0"/>
              </a:rPr>
              <a:t>Ста/р</a:t>
            </a:r>
            <a:r>
              <a:rPr lang="uk-UA" sz="2400" u="sng">
                <a:solidFill>
                  <a:srgbClr val="000066"/>
                </a:solidFill>
                <a:latin typeface="Comic Sans MS" pitchFamily="66" charset="0"/>
              </a:rPr>
              <a:t>і</a:t>
            </a:r>
            <a:r>
              <a:rPr lang="uk-UA" sz="2400">
                <a:solidFill>
                  <a:srgbClr val="800000"/>
                </a:solidFill>
                <a:latin typeface="Comic Sans MS" pitchFamily="66" charset="0"/>
              </a:rPr>
              <a:t>/</a:t>
            </a:r>
            <a:r>
              <a:rPr lang="uk-UA" sz="2400">
                <a:solidFill>
                  <a:srgbClr val="660033"/>
                </a:solidFill>
                <a:latin typeface="Comic Sans MS" pitchFamily="66" charset="0"/>
              </a:rPr>
              <a:t>  ду/б</a:t>
            </a:r>
            <a:r>
              <a:rPr lang="uk-UA" sz="2400" u="sng">
                <a:solidFill>
                  <a:srgbClr val="000066"/>
                </a:solidFill>
                <a:latin typeface="Comic Sans MS" pitchFamily="66" charset="0"/>
              </a:rPr>
              <a:t>и</a:t>
            </a:r>
            <a:r>
              <a:rPr lang="uk-UA" sz="2400">
                <a:solidFill>
                  <a:srgbClr val="660033"/>
                </a:solidFill>
                <a:latin typeface="Comic Sans MS" pitchFamily="66" charset="0"/>
              </a:rPr>
              <a:t>, спа/с</a:t>
            </a:r>
            <a:r>
              <a:rPr lang="uk-UA" sz="2400" u="sng">
                <a:solidFill>
                  <a:srgbClr val="000066"/>
                </a:solidFill>
                <a:latin typeface="Comic Sans MS" pitchFamily="66" charset="0"/>
              </a:rPr>
              <a:t>и</a:t>
            </a:r>
            <a:r>
              <a:rPr lang="uk-UA" sz="2400">
                <a:solidFill>
                  <a:srgbClr val="800000"/>
                </a:solidFill>
                <a:latin typeface="Comic Sans MS" pitchFamily="66" charset="0"/>
              </a:rPr>
              <a:t>/</a:t>
            </a:r>
            <a:r>
              <a:rPr lang="uk-UA" sz="2400">
                <a:solidFill>
                  <a:srgbClr val="660033"/>
                </a:solidFill>
                <a:latin typeface="Comic Sans MS" pitchFamily="66" charset="0"/>
              </a:rPr>
              <a:t>бі/ в</a:t>
            </a:r>
            <a:r>
              <a:rPr lang="uk-UA" sz="2400" u="sng">
                <a:solidFill>
                  <a:srgbClr val="000066"/>
                </a:solidFill>
                <a:latin typeface="Comic Sans MS" pitchFamily="66" charset="0"/>
              </a:rPr>
              <a:t>а</a:t>
            </a:r>
            <a:r>
              <a:rPr lang="uk-UA" sz="2400">
                <a:solidFill>
                  <a:srgbClr val="660033"/>
                </a:solidFill>
                <a:latin typeface="Comic Sans MS" pitchFamily="66" charset="0"/>
              </a:rPr>
              <a:t>м /за /</a:t>
            </a:r>
            <a:r>
              <a:rPr lang="uk-UA" sz="2400" u="sng">
                <a:solidFill>
                  <a:srgbClr val="000066"/>
                </a:solidFill>
                <a:latin typeface="Comic Sans MS" pitchFamily="66" charset="0"/>
              </a:rPr>
              <a:t>о</a:t>
            </a:r>
            <a:r>
              <a:rPr lang="uk-UA" sz="2400">
                <a:solidFill>
                  <a:srgbClr val="800000"/>
                </a:solidFill>
                <a:latin typeface="Comic Sans MS" pitchFamily="66" charset="0"/>
              </a:rPr>
              <a:t>/</a:t>
            </a:r>
            <a:r>
              <a:rPr lang="uk-UA" sz="2400">
                <a:solidFill>
                  <a:srgbClr val="660033"/>
                </a:solidFill>
                <a:latin typeface="Comic Sans MS" pitchFamily="66" charset="0"/>
              </a:rPr>
              <a:t>сінь,</a:t>
            </a:r>
          </a:p>
          <a:p>
            <a:pPr>
              <a:buFontTx/>
              <a:buNone/>
            </a:pPr>
            <a:r>
              <a:rPr lang="uk-UA" sz="2400">
                <a:solidFill>
                  <a:srgbClr val="660033"/>
                </a:solidFill>
                <a:latin typeface="Comic Sans MS" pitchFamily="66" charset="0"/>
              </a:rPr>
              <a:t>за/ від/лі/т</a:t>
            </a:r>
            <a:r>
              <a:rPr lang="uk-UA" sz="2400" u="sng">
                <a:solidFill>
                  <a:srgbClr val="000066"/>
                </a:solidFill>
                <a:latin typeface="Comic Sans MS" pitchFamily="66" charset="0"/>
              </a:rPr>
              <a:t>а</a:t>
            </a:r>
            <a:r>
              <a:rPr lang="uk-UA" sz="2400">
                <a:solidFill>
                  <a:srgbClr val="660033"/>
                </a:solidFill>
                <a:latin typeface="Comic Sans MS" pitchFamily="66" charset="0"/>
              </a:rPr>
              <a:t>/ння р</a:t>
            </a:r>
            <a:r>
              <a:rPr lang="uk-UA" sz="2400" u="sng">
                <a:solidFill>
                  <a:srgbClr val="000066"/>
                </a:solidFill>
                <a:latin typeface="Comic Sans MS" pitchFamily="66" charset="0"/>
              </a:rPr>
              <a:t>а</a:t>
            </a:r>
            <a:r>
              <a:rPr lang="uk-UA" sz="2400">
                <a:solidFill>
                  <a:srgbClr val="660033"/>
                </a:solidFill>
                <a:latin typeface="Comic Sans MS" pitchFamily="66" charset="0"/>
              </a:rPr>
              <a:t>/до/сті /і /пт</a:t>
            </a:r>
            <a:r>
              <a:rPr lang="uk-UA" sz="2400" u="sng">
                <a:solidFill>
                  <a:srgbClr val="000066"/>
                </a:solidFill>
                <a:latin typeface="Comic Sans MS" pitchFamily="66" charset="0"/>
              </a:rPr>
              <a:t>и</a:t>
            </a:r>
            <a:r>
              <a:rPr lang="uk-UA" sz="2400">
                <a:solidFill>
                  <a:srgbClr val="660033"/>
                </a:solidFill>
                <a:latin typeface="Comic Sans MS" pitchFamily="66" charset="0"/>
              </a:rPr>
              <a:t>ць.</a:t>
            </a:r>
          </a:p>
          <a:p>
            <a:pPr>
              <a:buFontTx/>
              <a:buNone/>
            </a:pPr>
            <a:r>
              <a:rPr lang="uk-UA" sz="2400">
                <a:solidFill>
                  <a:srgbClr val="660033"/>
                </a:solidFill>
                <a:latin typeface="Comic Sans MS" pitchFamily="66" charset="0"/>
              </a:rPr>
              <a:t>Ще/, п</a:t>
            </a:r>
            <a:r>
              <a:rPr lang="uk-UA" sz="2400" u="sng">
                <a:solidFill>
                  <a:srgbClr val="000066"/>
                </a:solidFill>
                <a:latin typeface="Comic Sans MS" pitchFamily="66" charset="0"/>
              </a:rPr>
              <a:t>е</a:t>
            </a:r>
            <a:r>
              <a:rPr lang="uk-UA" sz="2400">
                <a:solidFill>
                  <a:srgbClr val="660033"/>
                </a:solidFill>
                <a:latin typeface="Comic Sans MS" pitchFamily="66" charset="0"/>
              </a:rPr>
              <a:t>в/но, </a:t>
            </a:r>
            <a:r>
              <a:rPr lang="uk-UA" sz="2400" u="sng">
                <a:solidFill>
                  <a:srgbClr val="000066"/>
                </a:solidFill>
                <a:latin typeface="Comic Sans MS" pitchFamily="66" charset="0"/>
              </a:rPr>
              <a:t>я</a:t>
            </a:r>
            <a:r>
              <a:rPr lang="uk-UA" sz="2400">
                <a:solidFill>
                  <a:srgbClr val="660033"/>
                </a:solidFill>
                <a:latin typeface="Comic Sans MS" pitchFamily="66" charset="0"/>
              </a:rPr>
              <a:t>/  за/т</a:t>
            </a:r>
            <a:r>
              <a:rPr lang="uk-UA" sz="2400" u="sng">
                <a:solidFill>
                  <a:srgbClr val="000066"/>
                </a:solidFill>
                <a:latin typeface="Comic Sans MS" pitchFamily="66" charset="0"/>
              </a:rPr>
              <a:t>у</a:t>
            </a:r>
            <a:r>
              <a:rPr lang="uk-UA" sz="2400">
                <a:solidFill>
                  <a:srgbClr val="660033"/>
                </a:solidFill>
                <a:latin typeface="Comic Sans MS" pitchFamily="66" charset="0"/>
              </a:rPr>
              <a:t>р/ка/на  не/ з</a:t>
            </a:r>
            <a:r>
              <a:rPr lang="uk-UA" sz="2400" u="sng">
                <a:solidFill>
                  <a:srgbClr val="000066"/>
                </a:solidFill>
                <a:latin typeface="Comic Sans MS" pitchFamily="66" charset="0"/>
              </a:rPr>
              <a:t>о</a:t>
            </a:r>
            <a:r>
              <a:rPr lang="uk-UA" sz="2400">
                <a:solidFill>
                  <a:srgbClr val="660033"/>
                </a:solidFill>
                <a:latin typeface="Comic Sans MS" pitchFamily="66" charset="0"/>
              </a:rPr>
              <a:t>в/сім,</a:t>
            </a:r>
          </a:p>
          <a:p>
            <a:pPr>
              <a:buFontTx/>
              <a:buNone/>
            </a:pPr>
            <a:r>
              <a:rPr lang="uk-UA" sz="2400">
                <a:solidFill>
                  <a:srgbClr val="660033"/>
                </a:solidFill>
                <a:latin typeface="Comic Sans MS" pitchFamily="66" charset="0"/>
              </a:rPr>
              <a:t>Що/ ч</a:t>
            </a:r>
            <a:r>
              <a:rPr lang="uk-UA" sz="2400" u="sng">
                <a:solidFill>
                  <a:srgbClr val="000066"/>
                </a:solidFill>
                <a:latin typeface="Comic Sans MS" pitchFamily="66" charset="0"/>
              </a:rPr>
              <a:t>у</a:t>
            </a:r>
            <a:r>
              <a:rPr lang="uk-UA" sz="2400">
                <a:solidFill>
                  <a:srgbClr val="660033"/>
                </a:solidFill>
                <a:latin typeface="Comic Sans MS" pitchFamily="66" charset="0"/>
              </a:rPr>
              <a:t>/ю  ш</a:t>
            </a:r>
            <a:r>
              <a:rPr lang="uk-UA" sz="2400" u="sng">
                <a:solidFill>
                  <a:srgbClr val="000066"/>
                </a:solidFill>
                <a:latin typeface="Comic Sans MS" pitchFamily="66" charset="0"/>
              </a:rPr>
              <a:t>у</a:t>
            </a:r>
            <a:r>
              <a:rPr lang="uk-UA" sz="2400">
                <a:solidFill>
                  <a:srgbClr val="660033"/>
                </a:solidFill>
                <a:latin typeface="Comic Sans MS" pitchFamily="66" charset="0"/>
              </a:rPr>
              <a:t>р/хіт/  кн</a:t>
            </a:r>
            <a:r>
              <a:rPr lang="uk-UA" sz="2400" u="sng">
                <a:solidFill>
                  <a:srgbClr val="000066"/>
                </a:solidFill>
                <a:latin typeface="Comic Sans MS" pitchFamily="66" charset="0"/>
              </a:rPr>
              <a:t>я</a:t>
            </a:r>
            <a:r>
              <a:rPr lang="uk-UA" sz="2400">
                <a:solidFill>
                  <a:srgbClr val="660033"/>
                </a:solidFill>
                <a:latin typeface="Comic Sans MS" pitchFamily="66" charset="0"/>
              </a:rPr>
              <a:t>/жих  баг/ря/н</a:t>
            </a:r>
            <a:r>
              <a:rPr lang="uk-UA" sz="2400" u="sng">
                <a:solidFill>
                  <a:srgbClr val="000066"/>
                </a:solidFill>
                <a:latin typeface="Comic Sans MS" pitchFamily="66" charset="0"/>
              </a:rPr>
              <a:t>и</a:t>
            </a:r>
            <a:r>
              <a:rPr lang="uk-UA" sz="2400">
                <a:solidFill>
                  <a:srgbClr val="660033"/>
                </a:solidFill>
                <a:latin typeface="Comic Sans MS" pitchFamily="66" charset="0"/>
              </a:rPr>
              <a:t>ць</a:t>
            </a:r>
          </a:p>
          <a:p>
            <a:pPr>
              <a:buFontTx/>
              <a:buNone/>
            </a:pPr>
            <a:r>
              <a:rPr lang="uk-UA" sz="2000">
                <a:solidFill>
                  <a:srgbClr val="660033"/>
                </a:solidFill>
                <a:latin typeface="Comic Sans MS" pitchFamily="66" charset="0"/>
              </a:rPr>
              <a:t>                              (Ліна Костенко)</a:t>
            </a:r>
            <a:endParaRPr lang="ru-RU" sz="2000">
              <a:solidFill>
                <a:srgbClr val="660033"/>
              </a:solidFill>
              <a:latin typeface="Comic Sans MS" pitchFamily="66" charset="0"/>
            </a:endParaRPr>
          </a:p>
        </p:txBody>
      </p:sp>
      <p:pic>
        <p:nvPicPr>
          <p:cNvPr id="8197" name="Picture 5" descr="geese_group_fly_hc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H="1">
            <a:off x="0" y="0"/>
            <a:ext cx="4500563" cy="22764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53" name="Picture 113"/>
          <p:cNvPicPr>
            <a:picLocks noChangeAspect="1" noChangeArrowheads="1"/>
          </p:cNvPicPr>
          <p:nvPr/>
        </p:nvPicPr>
        <p:blipFill>
          <a:blip r:embed="rId2">
            <a:lum bright="34000" contrast="-34000"/>
          </a:blip>
          <a:srcRect/>
          <a:stretch>
            <a:fillRect/>
          </a:stretch>
        </p:blipFill>
        <p:spPr bwMode="auto">
          <a:xfrm>
            <a:off x="0" y="0"/>
            <a:ext cx="9144000" cy="6827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47" name="Picture 7" descr="geese_group_fly_hc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510213" y="0"/>
            <a:ext cx="3633787" cy="2482850"/>
          </a:xfrm>
          <a:prstGeom prst="rect">
            <a:avLst/>
          </a:prstGeom>
          <a:noFill/>
        </p:spPr>
      </p:pic>
      <p:grpSp>
        <p:nvGrpSpPr>
          <p:cNvPr id="2" name="Group 8"/>
          <p:cNvGrpSpPr>
            <a:grpSpLocks/>
          </p:cNvGrpSpPr>
          <p:nvPr/>
        </p:nvGrpSpPr>
        <p:grpSpPr bwMode="auto">
          <a:xfrm>
            <a:off x="971550" y="3644900"/>
            <a:ext cx="6388100" cy="2159000"/>
            <a:chOff x="204" y="981"/>
            <a:chExt cx="4024" cy="1360"/>
          </a:xfrm>
        </p:grpSpPr>
        <p:sp>
          <p:nvSpPr>
            <p:cNvPr id="10249" name="Line 9"/>
            <p:cNvSpPr>
              <a:spLocks noChangeShapeType="1"/>
            </p:cNvSpPr>
            <p:nvPr/>
          </p:nvSpPr>
          <p:spPr bwMode="auto">
            <a:xfrm>
              <a:off x="2426" y="1162"/>
              <a:ext cx="0" cy="1179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ru-RU"/>
            </a:p>
          </p:txBody>
        </p:sp>
        <p:sp>
          <p:nvSpPr>
            <p:cNvPr id="10250" name="Line 10"/>
            <p:cNvSpPr>
              <a:spLocks noChangeShapeType="1"/>
            </p:cNvSpPr>
            <p:nvPr/>
          </p:nvSpPr>
          <p:spPr bwMode="auto">
            <a:xfrm>
              <a:off x="3198" y="1162"/>
              <a:ext cx="0" cy="1179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ru-RU"/>
            </a:p>
          </p:txBody>
        </p:sp>
        <p:sp>
          <p:nvSpPr>
            <p:cNvPr id="10251" name="Line 11"/>
            <p:cNvSpPr>
              <a:spLocks noChangeShapeType="1"/>
            </p:cNvSpPr>
            <p:nvPr/>
          </p:nvSpPr>
          <p:spPr bwMode="auto">
            <a:xfrm>
              <a:off x="3878" y="1162"/>
              <a:ext cx="0" cy="1179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ru-RU"/>
            </a:p>
          </p:txBody>
        </p:sp>
        <p:grpSp>
          <p:nvGrpSpPr>
            <p:cNvPr id="3" name="Group 12"/>
            <p:cNvGrpSpPr>
              <a:grpSpLocks/>
            </p:cNvGrpSpPr>
            <p:nvPr/>
          </p:nvGrpSpPr>
          <p:grpSpPr bwMode="auto">
            <a:xfrm>
              <a:off x="249" y="981"/>
              <a:ext cx="3979" cy="408"/>
              <a:chOff x="249" y="981"/>
              <a:chExt cx="3979" cy="408"/>
            </a:xfrm>
          </p:grpSpPr>
          <p:grpSp>
            <p:nvGrpSpPr>
              <p:cNvPr id="4" name="Group 13"/>
              <p:cNvGrpSpPr>
                <a:grpSpLocks/>
              </p:cNvGrpSpPr>
              <p:nvPr/>
            </p:nvGrpSpPr>
            <p:grpSpPr bwMode="auto">
              <a:xfrm>
                <a:off x="249" y="981"/>
                <a:ext cx="590" cy="408"/>
                <a:chOff x="249" y="981"/>
                <a:chExt cx="590" cy="408"/>
              </a:xfrm>
            </p:grpSpPr>
            <p:sp>
              <p:nvSpPr>
                <p:cNvPr id="10254" name="AutoShape 14"/>
                <p:cNvSpPr>
                  <a:spLocks noChangeArrowheads="1"/>
                </p:cNvSpPr>
                <p:nvPr/>
              </p:nvSpPr>
              <p:spPr bwMode="auto">
                <a:xfrm rot="10800000">
                  <a:off x="249" y="981"/>
                  <a:ext cx="350" cy="408"/>
                </a:xfrm>
                <a:custGeom>
                  <a:avLst/>
                  <a:gdLst>
                    <a:gd name="G0" fmla="+- 6816 0 0"/>
                    <a:gd name="G1" fmla="+- -9389099 0 0"/>
                    <a:gd name="G2" fmla="+- 0 0 -9389099"/>
                    <a:gd name="T0" fmla="*/ 0 256 1"/>
                    <a:gd name="T1" fmla="*/ 180 256 1"/>
                    <a:gd name="G3" fmla="+- -9389099 T0 T1"/>
                    <a:gd name="T2" fmla="*/ 0 256 1"/>
                    <a:gd name="T3" fmla="*/ 90 256 1"/>
                    <a:gd name="G4" fmla="+- -9389099 T2 T3"/>
                    <a:gd name="G5" fmla="*/ G4 2 1"/>
                    <a:gd name="T4" fmla="*/ 90 256 1"/>
                    <a:gd name="T5" fmla="*/ 0 256 1"/>
                    <a:gd name="G6" fmla="+- -9389099 T4 T5"/>
                    <a:gd name="G7" fmla="*/ G6 2 1"/>
                    <a:gd name="G8" fmla="abs -9389099"/>
                    <a:gd name="T6" fmla="*/ 0 256 1"/>
                    <a:gd name="T7" fmla="*/ 90 256 1"/>
                    <a:gd name="G9" fmla="+- G8 T6 T7"/>
                    <a:gd name="G10" fmla="?: G9 G7 G5"/>
                    <a:gd name="T8" fmla="*/ 0 256 1"/>
                    <a:gd name="T9" fmla="*/ 360 256 1"/>
                    <a:gd name="G11" fmla="+- G10 T8 T9"/>
                    <a:gd name="G12" fmla="?: G10 G11 G10"/>
                    <a:gd name="T10" fmla="*/ 0 256 1"/>
                    <a:gd name="T11" fmla="*/ 360 256 1"/>
                    <a:gd name="G13" fmla="+- G12 T10 T11"/>
                    <a:gd name="G14" fmla="?: G12 G13 G12"/>
                    <a:gd name="G15" fmla="+- 0 0 G14"/>
                    <a:gd name="G16" fmla="+- 10800 0 0"/>
                    <a:gd name="G17" fmla="+- 10800 0 6816"/>
                    <a:gd name="G18" fmla="*/ 6816 1 2"/>
                    <a:gd name="G19" fmla="+- G18 5400 0"/>
                    <a:gd name="G20" fmla="cos G19 -9389099"/>
                    <a:gd name="G21" fmla="sin G19 -9389099"/>
                    <a:gd name="G22" fmla="+- G20 10800 0"/>
                    <a:gd name="G23" fmla="+- G21 10800 0"/>
                    <a:gd name="G24" fmla="+- 10800 0 G20"/>
                    <a:gd name="G25" fmla="+- 6816 10800 0"/>
                    <a:gd name="G26" fmla="?: G9 G17 G25"/>
                    <a:gd name="G27" fmla="?: G9 0 21600"/>
                    <a:gd name="G28" fmla="cos 10800 -9389099"/>
                    <a:gd name="G29" fmla="sin 10800 -9389099"/>
                    <a:gd name="G30" fmla="sin 6816 -9389099"/>
                    <a:gd name="G31" fmla="+- G28 10800 0"/>
                    <a:gd name="G32" fmla="+- G29 10800 0"/>
                    <a:gd name="G33" fmla="+- G30 10800 0"/>
                    <a:gd name="G34" fmla="?: G4 0 G31"/>
                    <a:gd name="G35" fmla="?: -9389099 G34 0"/>
                    <a:gd name="G36" fmla="?: G6 G35 G31"/>
                    <a:gd name="G37" fmla="+- 21600 0 G36"/>
                    <a:gd name="G38" fmla="?: G4 0 G33"/>
                    <a:gd name="G39" fmla="?: -9389099 G38 G32"/>
                    <a:gd name="G40" fmla="?: G6 G39 0"/>
                    <a:gd name="G41" fmla="?: G4 G32 21600"/>
                    <a:gd name="G42" fmla="?: G6 G41 G33"/>
                    <a:gd name="T12" fmla="*/ 10800 w 21600"/>
                    <a:gd name="T13" fmla="*/ 0 h 21600"/>
                    <a:gd name="T14" fmla="*/ 3741 w 21600"/>
                    <a:gd name="T15" fmla="*/ 5531 h 21600"/>
                    <a:gd name="T16" fmla="*/ 10800 w 21600"/>
                    <a:gd name="T17" fmla="*/ 3984 h 21600"/>
                    <a:gd name="T18" fmla="*/ 17859 w 21600"/>
                    <a:gd name="T19" fmla="*/ 5531 h 21600"/>
                    <a:gd name="T20" fmla="*/ G36 w 21600"/>
                    <a:gd name="T21" fmla="*/ G40 h 21600"/>
                    <a:gd name="T22" fmla="*/ G37 w 21600"/>
                    <a:gd name="T23" fmla="*/ G42 h 21600"/>
                  </a:gdLst>
                  <a:ahLst/>
                  <a:cxnLst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T20" t="T21" r="T22" b="T23"/>
                  <a:pathLst>
                    <a:path w="21600" h="21600">
                      <a:moveTo>
                        <a:pt x="5337" y="6723"/>
                      </a:moveTo>
                      <a:cubicBezTo>
                        <a:pt x="6624" y="4999"/>
                        <a:pt x="8648" y="3983"/>
                        <a:pt x="10800" y="3984"/>
                      </a:cubicBezTo>
                      <a:cubicBezTo>
                        <a:pt x="12951" y="3984"/>
                        <a:pt x="14975" y="4999"/>
                        <a:pt x="16262" y="6723"/>
                      </a:cubicBezTo>
                      <a:lnTo>
                        <a:pt x="19455" y="4340"/>
                      </a:lnTo>
                      <a:cubicBezTo>
                        <a:pt x="17416" y="1608"/>
                        <a:pt x="14208" y="-1"/>
                        <a:pt x="10799" y="0"/>
                      </a:cubicBezTo>
                      <a:cubicBezTo>
                        <a:pt x="7391" y="0"/>
                        <a:pt x="4183" y="1608"/>
                        <a:pt x="2144" y="4340"/>
                      </a:cubicBezTo>
                      <a:close/>
                    </a:path>
                  </a:pathLst>
                </a:custGeom>
                <a:solidFill>
                  <a:srgbClr val="800000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  <p:grpSp>
              <p:nvGrpSpPr>
                <p:cNvPr id="5" name="Group 15"/>
                <p:cNvGrpSpPr>
                  <a:grpSpLocks/>
                </p:cNvGrpSpPr>
                <p:nvPr/>
              </p:nvGrpSpPr>
              <p:grpSpPr bwMode="auto">
                <a:xfrm>
                  <a:off x="612" y="1117"/>
                  <a:ext cx="227" cy="227"/>
                  <a:chOff x="657" y="2387"/>
                  <a:chExt cx="227" cy="227"/>
                </a:xfrm>
              </p:grpSpPr>
              <p:sp>
                <p:nvSpPr>
                  <p:cNvPr id="10256" name="Line 16"/>
                  <p:cNvSpPr>
                    <a:spLocks noChangeShapeType="1"/>
                  </p:cNvSpPr>
                  <p:nvPr/>
                </p:nvSpPr>
                <p:spPr bwMode="auto">
                  <a:xfrm>
                    <a:off x="657" y="2614"/>
                    <a:ext cx="227" cy="0"/>
                  </a:xfrm>
                  <a:prstGeom prst="line">
                    <a:avLst/>
                  </a:prstGeom>
                  <a:noFill/>
                  <a:ln w="63500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endParaRPr lang="ru-RU"/>
                  </a:p>
                </p:txBody>
              </p:sp>
              <p:sp>
                <p:nvSpPr>
                  <p:cNvPr id="10257" name="Line 17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748" y="2387"/>
                    <a:ext cx="91" cy="181"/>
                  </a:xfrm>
                  <a:prstGeom prst="line">
                    <a:avLst/>
                  </a:prstGeom>
                  <a:noFill/>
                  <a:ln w="63500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endParaRPr lang="ru-RU"/>
                  </a:p>
                </p:txBody>
              </p:sp>
            </p:grpSp>
          </p:grpSp>
          <p:grpSp>
            <p:nvGrpSpPr>
              <p:cNvPr id="6" name="Group 18"/>
              <p:cNvGrpSpPr>
                <a:grpSpLocks/>
              </p:cNvGrpSpPr>
              <p:nvPr/>
            </p:nvGrpSpPr>
            <p:grpSpPr bwMode="auto">
              <a:xfrm>
                <a:off x="1020" y="981"/>
                <a:ext cx="590" cy="408"/>
                <a:chOff x="249" y="981"/>
                <a:chExt cx="590" cy="408"/>
              </a:xfrm>
            </p:grpSpPr>
            <p:sp>
              <p:nvSpPr>
                <p:cNvPr id="10259" name="AutoShape 19"/>
                <p:cNvSpPr>
                  <a:spLocks noChangeArrowheads="1"/>
                </p:cNvSpPr>
                <p:nvPr/>
              </p:nvSpPr>
              <p:spPr bwMode="auto">
                <a:xfrm rot="10800000">
                  <a:off x="249" y="981"/>
                  <a:ext cx="350" cy="408"/>
                </a:xfrm>
                <a:custGeom>
                  <a:avLst/>
                  <a:gdLst>
                    <a:gd name="G0" fmla="+- 6816 0 0"/>
                    <a:gd name="G1" fmla="+- -9389099 0 0"/>
                    <a:gd name="G2" fmla="+- 0 0 -9389099"/>
                    <a:gd name="T0" fmla="*/ 0 256 1"/>
                    <a:gd name="T1" fmla="*/ 180 256 1"/>
                    <a:gd name="G3" fmla="+- -9389099 T0 T1"/>
                    <a:gd name="T2" fmla="*/ 0 256 1"/>
                    <a:gd name="T3" fmla="*/ 90 256 1"/>
                    <a:gd name="G4" fmla="+- -9389099 T2 T3"/>
                    <a:gd name="G5" fmla="*/ G4 2 1"/>
                    <a:gd name="T4" fmla="*/ 90 256 1"/>
                    <a:gd name="T5" fmla="*/ 0 256 1"/>
                    <a:gd name="G6" fmla="+- -9389099 T4 T5"/>
                    <a:gd name="G7" fmla="*/ G6 2 1"/>
                    <a:gd name="G8" fmla="abs -9389099"/>
                    <a:gd name="T6" fmla="*/ 0 256 1"/>
                    <a:gd name="T7" fmla="*/ 90 256 1"/>
                    <a:gd name="G9" fmla="+- G8 T6 T7"/>
                    <a:gd name="G10" fmla="?: G9 G7 G5"/>
                    <a:gd name="T8" fmla="*/ 0 256 1"/>
                    <a:gd name="T9" fmla="*/ 360 256 1"/>
                    <a:gd name="G11" fmla="+- G10 T8 T9"/>
                    <a:gd name="G12" fmla="?: G10 G11 G10"/>
                    <a:gd name="T10" fmla="*/ 0 256 1"/>
                    <a:gd name="T11" fmla="*/ 360 256 1"/>
                    <a:gd name="G13" fmla="+- G12 T10 T11"/>
                    <a:gd name="G14" fmla="?: G12 G13 G12"/>
                    <a:gd name="G15" fmla="+- 0 0 G14"/>
                    <a:gd name="G16" fmla="+- 10800 0 0"/>
                    <a:gd name="G17" fmla="+- 10800 0 6816"/>
                    <a:gd name="G18" fmla="*/ 6816 1 2"/>
                    <a:gd name="G19" fmla="+- G18 5400 0"/>
                    <a:gd name="G20" fmla="cos G19 -9389099"/>
                    <a:gd name="G21" fmla="sin G19 -9389099"/>
                    <a:gd name="G22" fmla="+- G20 10800 0"/>
                    <a:gd name="G23" fmla="+- G21 10800 0"/>
                    <a:gd name="G24" fmla="+- 10800 0 G20"/>
                    <a:gd name="G25" fmla="+- 6816 10800 0"/>
                    <a:gd name="G26" fmla="?: G9 G17 G25"/>
                    <a:gd name="G27" fmla="?: G9 0 21600"/>
                    <a:gd name="G28" fmla="cos 10800 -9389099"/>
                    <a:gd name="G29" fmla="sin 10800 -9389099"/>
                    <a:gd name="G30" fmla="sin 6816 -9389099"/>
                    <a:gd name="G31" fmla="+- G28 10800 0"/>
                    <a:gd name="G32" fmla="+- G29 10800 0"/>
                    <a:gd name="G33" fmla="+- G30 10800 0"/>
                    <a:gd name="G34" fmla="?: G4 0 G31"/>
                    <a:gd name="G35" fmla="?: -9389099 G34 0"/>
                    <a:gd name="G36" fmla="?: G6 G35 G31"/>
                    <a:gd name="G37" fmla="+- 21600 0 G36"/>
                    <a:gd name="G38" fmla="?: G4 0 G33"/>
                    <a:gd name="G39" fmla="?: -9389099 G38 G32"/>
                    <a:gd name="G40" fmla="?: G6 G39 0"/>
                    <a:gd name="G41" fmla="?: G4 G32 21600"/>
                    <a:gd name="G42" fmla="?: G6 G41 G33"/>
                    <a:gd name="T12" fmla="*/ 10800 w 21600"/>
                    <a:gd name="T13" fmla="*/ 0 h 21600"/>
                    <a:gd name="T14" fmla="*/ 3741 w 21600"/>
                    <a:gd name="T15" fmla="*/ 5531 h 21600"/>
                    <a:gd name="T16" fmla="*/ 10800 w 21600"/>
                    <a:gd name="T17" fmla="*/ 3984 h 21600"/>
                    <a:gd name="T18" fmla="*/ 17859 w 21600"/>
                    <a:gd name="T19" fmla="*/ 5531 h 21600"/>
                    <a:gd name="T20" fmla="*/ G36 w 21600"/>
                    <a:gd name="T21" fmla="*/ G40 h 21600"/>
                    <a:gd name="T22" fmla="*/ G37 w 21600"/>
                    <a:gd name="T23" fmla="*/ G42 h 21600"/>
                  </a:gdLst>
                  <a:ahLst/>
                  <a:cxnLst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T20" t="T21" r="T22" b="T23"/>
                  <a:pathLst>
                    <a:path w="21600" h="21600">
                      <a:moveTo>
                        <a:pt x="5337" y="6723"/>
                      </a:moveTo>
                      <a:cubicBezTo>
                        <a:pt x="6624" y="4999"/>
                        <a:pt x="8648" y="3983"/>
                        <a:pt x="10800" y="3984"/>
                      </a:cubicBezTo>
                      <a:cubicBezTo>
                        <a:pt x="12951" y="3984"/>
                        <a:pt x="14975" y="4999"/>
                        <a:pt x="16262" y="6723"/>
                      </a:cubicBezTo>
                      <a:lnTo>
                        <a:pt x="19455" y="4340"/>
                      </a:lnTo>
                      <a:cubicBezTo>
                        <a:pt x="17416" y="1608"/>
                        <a:pt x="14208" y="-1"/>
                        <a:pt x="10799" y="0"/>
                      </a:cubicBezTo>
                      <a:cubicBezTo>
                        <a:pt x="7391" y="0"/>
                        <a:pt x="4183" y="1608"/>
                        <a:pt x="2144" y="4340"/>
                      </a:cubicBezTo>
                      <a:close/>
                    </a:path>
                  </a:pathLst>
                </a:custGeom>
                <a:solidFill>
                  <a:srgbClr val="800000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  <p:grpSp>
              <p:nvGrpSpPr>
                <p:cNvPr id="7" name="Group 20"/>
                <p:cNvGrpSpPr>
                  <a:grpSpLocks/>
                </p:cNvGrpSpPr>
                <p:nvPr/>
              </p:nvGrpSpPr>
              <p:grpSpPr bwMode="auto">
                <a:xfrm>
                  <a:off x="612" y="1117"/>
                  <a:ext cx="227" cy="227"/>
                  <a:chOff x="657" y="2387"/>
                  <a:chExt cx="227" cy="227"/>
                </a:xfrm>
              </p:grpSpPr>
              <p:sp>
                <p:nvSpPr>
                  <p:cNvPr id="10261" name="Line 21"/>
                  <p:cNvSpPr>
                    <a:spLocks noChangeShapeType="1"/>
                  </p:cNvSpPr>
                  <p:nvPr/>
                </p:nvSpPr>
                <p:spPr bwMode="auto">
                  <a:xfrm>
                    <a:off x="657" y="2614"/>
                    <a:ext cx="227" cy="0"/>
                  </a:xfrm>
                  <a:prstGeom prst="line">
                    <a:avLst/>
                  </a:prstGeom>
                  <a:noFill/>
                  <a:ln w="63500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endParaRPr lang="ru-RU"/>
                  </a:p>
                </p:txBody>
              </p:sp>
              <p:sp>
                <p:nvSpPr>
                  <p:cNvPr id="10262" name="Line 22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748" y="2387"/>
                    <a:ext cx="91" cy="181"/>
                  </a:xfrm>
                  <a:prstGeom prst="line">
                    <a:avLst/>
                  </a:prstGeom>
                  <a:noFill/>
                  <a:ln w="63500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endParaRPr lang="ru-RU"/>
                  </a:p>
                </p:txBody>
              </p:sp>
            </p:grpSp>
          </p:grpSp>
          <p:grpSp>
            <p:nvGrpSpPr>
              <p:cNvPr id="8" name="Group 23"/>
              <p:cNvGrpSpPr>
                <a:grpSpLocks/>
              </p:cNvGrpSpPr>
              <p:nvPr/>
            </p:nvGrpSpPr>
            <p:grpSpPr bwMode="auto">
              <a:xfrm>
                <a:off x="1746" y="981"/>
                <a:ext cx="590" cy="408"/>
                <a:chOff x="249" y="981"/>
                <a:chExt cx="590" cy="408"/>
              </a:xfrm>
            </p:grpSpPr>
            <p:sp>
              <p:nvSpPr>
                <p:cNvPr id="10264" name="AutoShape 24"/>
                <p:cNvSpPr>
                  <a:spLocks noChangeArrowheads="1"/>
                </p:cNvSpPr>
                <p:nvPr/>
              </p:nvSpPr>
              <p:spPr bwMode="auto">
                <a:xfrm rot="10800000">
                  <a:off x="249" y="981"/>
                  <a:ext cx="350" cy="408"/>
                </a:xfrm>
                <a:custGeom>
                  <a:avLst/>
                  <a:gdLst>
                    <a:gd name="G0" fmla="+- 6816 0 0"/>
                    <a:gd name="G1" fmla="+- -9389099 0 0"/>
                    <a:gd name="G2" fmla="+- 0 0 -9389099"/>
                    <a:gd name="T0" fmla="*/ 0 256 1"/>
                    <a:gd name="T1" fmla="*/ 180 256 1"/>
                    <a:gd name="G3" fmla="+- -9389099 T0 T1"/>
                    <a:gd name="T2" fmla="*/ 0 256 1"/>
                    <a:gd name="T3" fmla="*/ 90 256 1"/>
                    <a:gd name="G4" fmla="+- -9389099 T2 T3"/>
                    <a:gd name="G5" fmla="*/ G4 2 1"/>
                    <a:gd name="T4" fmla="*/ 90 256 1"/>
                    <a:gd name="T5" fmla="*/ 0 256 1"/>
                    <a:gd name="G6" fmla="+- -9389099 T4 T5"/>
                    <a:gd name="G7" fmla="*/ G6 2 1"/>
                    <a:gd name="G8" fmla="abs -9389099"/>
                    <a:gd name="T6" fmla="*/ 0 256 1"/>
                    <a:gd name="T7" fmla="*/ 90 256 1"/>
                    <a:gd name="G9" fmla="+- G8 T6 T7"/>
                    <a:gd name="G10" fmla="?: G9 G7 G5"/>
                    <a:gd name="T8" fmla="*/ 0 256 1"/>
                    <a:gd name="T9" fmla="*/ 360 256 1"/>
                    <a:gd name="G11" fmla="+- G10 T8 T9"/>
                    <a:gd name="G12" fmla="?: G10 G11 G10"/>
                    <a:gd name="T10" fmla="*/ 0 256 1"/>
                    <a:gd name="T11" fmla="*/ 360 256 1"/>
                    <a:gd name="G13" fmla="+- G12 T10 T11"/>
                    <a:gd name="G14" fmla="?: G12 G13 G12"/>
                    <a:gd name="G15" fmla="+- 0 0 G14"/>
                    <a:gd name="G16" fmla="+- 10800 0 0"/>
                    <a:gd name="G17" fmla="+- 10800 0 6816"/>
                    <a:gd name="G18" fmla="*/ 6816 1 2"/>
                    <a:gd name="G19" fmla="+- G18 5400 0"/>
                    <a:gd name="G20" fmla="cos G19 -9389099"/>
                    <a:gd name="G21" fmla="sin G19 -9389099"/>
                    <a:gd name="G22" fmla="+- G20 10800 0"/>
                    <a:gd name="G23" fmla="+- G21 10800 0"/>
                    <a:gd name="G24" fmla="+- 10800 0 G20"/>
                    <a:gd name="G25" fmla="+- 6816 10800 0"/>
                    <a:gd name="G26" fmla="?: G9 G17 G25"/>
                    <a:gd name="G27" fmla="?: G9 0 21600"/>
                    <a:gd name="G28" fmla="cos 10800 -9389099"/>
                    <a:gd name="G29" fmla="sin 10800 -9389099"/>
                    <a:gd name="G30" fmla="sin 6816 -9389099"/>
                    <a:gd name="G31" fmla="+- G28 10800 0"/>
                    <a:gd name="G32" fmla="+- G29 10800 0"/>
                    <a:gd name="G33" fmla="+- G30 10800 0"/>
                    <a:gd name="G34" fmla="?: G4 0 G31"/>
                    <a:gd name="G35" fmla="?: -9389099 G34 0"/>
                    <a:gd name="G36" fmla="?: G6 G35 G31"/>
                    <a:gd name="G37" fmla="+- 21600 0 G36"/>
                    <a:gd name="G38" fmla="?: G4 0 G33"/>
                    <a:gd name="G39" fmla="?: -9389099 G38 G32"/>
                    <a:gd name="G40" fmla="?: G6 G39 0"/>
                    <a:gd name="G41" fmla="?: G4 G32 21600"/>
                    <a:gd name="G42" fmla="?: G6 G41 G33"/>
                    <a:gd name="T12" fmla="*/ 10800 w 21600"/>
                    <a:gd name="T13" fmla="*/ 0 h 21600"/>
                    <a:gd name="T14" fmla="*/ 3741 w 21600"/>
                    <a:gd name="T15" fmla="*/ 5531 h 21600"/>
                    <a:gd name="T16" fmla="*/ 10800 w 21600"/>
                    <a:gd name="T17" fmla="*/ 3984 h 21600"/>
                    <a:gd name="T18" fmla="*/ 17859 w 21600"/>
                    <a:gd name="T19" fmla="*/ 5531 h 21600"/>
                    <a:gd name="T20" fmla="*/ G36 w 21600"/>
                    <a:gd name="T21" fmla="*/ G40 h 21600"/>
                    <a:gd name="T22" fmla="*/ G37 w 21600"/>
                    <a:gd name="T23" fmla="*/ G42 h 21600"/>
                  </a:gdLst>
                  <a:ahLst/>
                  <a:cxnLst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T20" t="T21" r="T22" b="T23"/>
                  <a:pathLst>
                    <a:path w="21600" h="21600">
                      <a:moveTo>
                        <a:pt x="5337" y="6723"/>
                      </a:moveTo>
                      <a:cubicBezTo>
                        <a:pt x="6624" y="4999"/>
                        <a:pt x="8648" y="3983"/>
                        <a:pt x="10800" y="3984"/>
                      </a:cubicBezTo>
                      <a:cubicBezTo>
                        <a:pt x="12951" y="3984"/>
                        <a:pt x="14975" y="4999"/>
                        <a:pt x="16262" y="6723"/>
                      </a:cubicBezTo>
                      <a:lnTo>
                        <a:pt x="19455" y="4340"/>
                      </a:lnTo>
                      <a:cubicBezTo>
                        <a:pt x="17416" y="1608"/>
                        <a:pt x="14208" y="-1"/>
                        <a:pt x="10799" y="0"/>
                      </a:cubicBezTo>
                      <a:cubicBezTo>
                        <a:pt x="7391" y="0"/>
                        <a:pt x="4183" y="1608"/>
                        <a:pt x="2144" y="4340"/>
                      </a:cubicBezTo>
                      <a:close/>
                    </a:path>
                  </a:pathLst>
                </a:custGeom>
                <a:solidFill>
                  <a:srgbClr val="800000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  <p:grpSp>
              <p:nvGrpSpPr>
                <p:cNvPr id="9" name="Group 25"/>
                <p:cNvGrpSpPr>
                  <a:grpSpLocks/>
                </p:cNvGrpSpPr>
                <p:nvPr/>
              </p:nvGrpSpPr>
              <p:grpSpPr bwMode="auto">
                <a:xfrm>
                  <a:off x="612" y="1117"/>
                  <a:ext cx="227" cy="227"/>
                  <a:chOff x="657" y="2387"/>
                  <a:chExt cx="227" cy="227"/>
                </a:xfrm>
              </p:grpSpPr>
              <p:sp>
                <p:nvSpPr>
                  <p:cNvPr id="10266" name="Line 26"/>
                  <p:cNvSpPr>
                    <a:spLocks noChangeShapeType="1"/>
                  </p:cNvSpPr>
                  <p:nvPr/>
                </p:nvSpPr>
                <p:spPr bwMode="auto">
                  <a:xfrm>
                    <a:off x="657" y="2614"/>
                    <a:ext cx="227" cy="0"/>
                  </a:xfrm>
                  <a:prstGeom prst="line">
                    <a:avLst/>
                  </a:prstGeom>
                  <a:noFill/>
                  <a:ln w="63500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endParaRPr lang="ru-RU"/>
                  </a:p>
                </p:txBody>
              </p:sp>
              <p:sp>
                <p:nvSpPr>
                  <p:cNvPr id="10267" name="Line 27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748" y="2387"/>
                    <a:ext cx="91" cy="181"/>
                  </a:xfrm>
                  <a:prstGeom prst="line">
                    <a:avLst/>
                  </a:prstGeom>
                  <a:noFill/>
                  <a:ln w="63500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endParaRPr lang="ru-RU"/>
                  </a:p>
                </p:txBody>
              </p:sp>
            </p:grpSp>
          </p:grpSp>
          <p:grpSp>
            <p:nvGrpSpPr>
              <p:cNvPr id="10" name="Group 28"/>
              <p:cNvGrpSpPr>
                <a:grpSpLocks/>
              </p:cNvGrpSpPr>
              <p:nvPr/>
            </p:nvGrpSpPr>
            <p:grpSpPr bwMode="auto">
              <a:xfrm>
                <a:off x="2472" y="981"/>
                <a:ext cx="590" cy="408"/>
                <a:chOff x="249" y="981"/>
                <a:chExt cx="590" cy="408"/>
              </a:xfrm>
            </p:grpSpPr>
            <p:sp>
              <p:nvSpPr>
                <p:cNvPr id="10269" name="AutoShape 29"/>
                <p:cNvSpPr>
                  <a:spLocks noChangeArrowheads="1"/>
                </p:cNvSpPr>
                <p:nvPr/>
              </p:nvSpPr>
              <p:spPr bwMode="auto">
                <a:xfrm rot="10800000">
                  <a:off x="249" y="981"/>
                  <a:ext cx="350" cy="408"/>
                </a:xfrm>
                <a:custGeom>
                  <a:avLst/>
                  <a:gdLst>
                    <a:gd name="G0" fmla="+- 6816 0 0"/>
                    <a:gd name="G1" fmla="+- -9389099 0 0"/>
                    <a:gd name="G2" fmla="+- 0 0 -9389099"/>
                    <a:gd name="T0" fmla="*/ 0 256 1"/>
                    <a:gd name="T1" fmla="*/ 180 256 1"/>
                    <a:gd name="G3" fmla="+- -9389099 T0 T1"/>
                    <a:gd name="T2" fmla="*/ 0 256 1"/>
                    <a:gd name="T3" fmla="*/ 90 256 1"/>
                    <a:gd name="G4" fmla="+- -9389099 T2 T3"/>
                    <a:gd name="G5" fmla="*/ G4 2 1"/>
                    <a:gd name="T4" fmla="*/ 90 256 1"/>
                    <a:gd name="T5" fmla="*/ 0 256 1"/>
                    <a:gd name="G6" fmla="+- -9389099 T4 T5"/>
                    <a:gd name="G7" fmla="*/ G6 2 1"/>
                    <a:gd name="G8" fmla="abs -9389099"/>
                    <a:gd name="T6" fmla="*/ 0 256 1"/>
                    <a:gd name="T7" fmla="*/ 90 256 1"/>
                    <a:gd name="G9" fmla="+- G8 T6 T7"/>
                    <a:gd name="G10" fmla="?: G9 G7 G5"/>
                    <a:gd name="T8" fmla="*/ 0 256 1"/>
                    <a:gd name="T9" fmla="*/ 360 256 1"/>
                    <a:gd name="G11" fmla="+- G10 T8 T9"/>
                    <a:gd name="G12" fmla="?: G10 G11 G10"/>
                    <a:gd name="T10" fmla="*/ 0 256 1"/>
                    <a:gd name="T11" fmla="*/ 360 256 1"/>
                    <a:gd name="G13" fmla="+- G12 T10 T11"/>
                    <a:gd name="G14" fmla="?: G12 G13 G12"/>
                    <a:gd name="G15" fmla="+- 0 0 G14"/>
                    <a:gd name="G16" fmla="+- 10800 0 0"/>
                    <a:gd name="G17" fmla="+- 10800 0 6816"/>
                    <a:gd name="G18" fmla="*/ 6816 1 2"/>
                    <a:gd name="G19" fmla="+- G18 5400 0"/>
                    <a:gd name="G20" fmla="cos G19 -9389099"/>
                    <a:gd name="G21" fmla="sin G19 -9389099"/>
                    <a:gd name="G22" fmla="+- G20 10800 0"/>
                    <a:gd name="G23" fmla="+- G21 10800 0"/>
                    <a:gd name="G24" fmla="+- 10800 0 G20"/>
                    <a:gd name="G25" fmla="+- 6816 10800 0"/>
                    <a:gd name="G26" fmla="?: G9 G17 G25"/>
                    <a:gd name="G27" fmla="?: G9 0 21600"/>
                    <a:gd name="G28" fmla="cos 10800 -9389099"/>
                    <a:gd name="G29" fmla="sin 10800 -9389099"/>
                    <a:gd name="G30" fmla="sin 6816 -9389099"/>
                    <a:gd name="G31" fmla="+- G28 10800 0"/>
                    <a:gd name="G32" fmla="+- G29 10800 0"/>
                    <a:gd name="G33" fmla="+- G30 10800 0"/>
                    <a:gd name="G34" fmla="?: G4 0 G31"/>
                    <a:gd name="G35" fmla="?: -9389099 G34 0"/>
                    <a:gd name="G36" fmla="?: G6 G35 G31"/>
                    <a:gd name="G37" fmla="+- 21600 0 G36"/>
                    <a:gd name="G38" fmla="?: G4 0 G33"/>
                    <a:gd name="G39" fmla="?: -9389099 G38 G32"/>
                    <a:gd name="G40" fmla="?: G6 G39 0"/>
                    <a:gd name="G41" fmla="?: G4 G32 21600"/>
                    <a:gd name="G42" fmla="?: G6 G41 G33"/>
                    <a:gd name="T12" fmla="*/ 10800 w 21600"/>
                    <a:gd name="T13" fmla="*/ 0 h 21600"/>
                    <a:gd name="T14" fmla="*/ 3741 w 21600"/>
                    <a:gd name="T15" fmla="*/ 5531 h 21600"/>
                    <a:gd name="T16" fmla="*/ 10800 w 21600"/>
                    <a:gd name="T17" fmla="*/ 3984 h 21600"/>
                    <a:gd name="T18" fmla="*/ 17859 w 21600"/>
                    <a:gd name="T19" fmla="*/ 5531 h 21600"/>
                    <a:gd name="T20" fmla="*/ G36 w 21600"/>
                    <a:gd name="T21" fmla="*/ G40 h 21600"/>
                    <a:gd name="T22" fmla="*/ G37 w 21600"/>
                    <a:gd name="T23" fmla="*/ G42 h 21600"/>
                  </a:gdLst>
                  <a:ahLst/>
                  <a:cxnLst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T20" t="T21" r="T22" b="T23"/>
                  <a:pathLst>
                    <a:path w="21600" h="21600">
                      <a:moveTo>
                        <a:pt x="5337" y="6723"/>
                      </a:moveTo>
                      <a:cubicBezTo>
                        <a:pt x="6624" y="4999"/>
                        <a:pt x="8648" y="3983"/>
                        <a:pt x="10800" y="3984"/>
                      </a:cubicBezTo>
                      <a:cubicBezTo>
                        <a:pt x="12951" y="3984"/>
                        <a:pt x="14975" y="4999"/>
                        <a:pt x="16262" y="6723"/>
                      </a:cubicBezTo>
                      <a:lnTo>
                        <a:pt x="19455" y="4340"/>
                      </a:lnTo>
                      <a:cubicBezTo>
                        <a:pt x="17416" y="1608"/>
                        <a:pt x="14208" y="-1"/>
                        <a:pt x="10799" y="0"/>
                      </a:cubicBezTo>
                      <a:cubicBezTo>
                        <a:pt x="7391" y="0"/>
                        <a:pt x="4183" y="1608"/>
                        <a:pt x="2144" y="4340"/>
                      </a:cubicBezTo>
                      <a:close/>
                    </a:path>
                  </a:pathLst>
                </a:custGeom>
                <a:solidFill>
                  <a:srgbClr val="800000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  <p:grpSp>
              <p:nvGrpSpPr>
                <p:cNvPr id="11" name="Group 30"/>
                <p:cNvGrpSpPr>
                  <a:grpSpLocks/>
                </p:cNvGrpSpPr>
                <p:nvPr/>
              </p:nvGrpSpPr>
              <p:grpSpPr bwMode="auto">
                <a:xfrm>
                  <a:off x="612" y="1117"/>
                  <a:ext cx="227" cy="227"/>
                  <a:chOff x="657" y="2387"/>
                  <a:chExt cx="227" cy="227"/>
                </a:xfrm>
              </p:grpSpPr>
              <p:sp>
                <p:nvSpPr>
                  <p:cNvPr id="10271" name="Line 31"/>
                  <p:cNvSpPr>
                    <a:spLocks noChangeShapeType="1"/>
                  </p:cNvSpPr>
                  <p:nvPr/>
                </p:nvSpPr>
                <p:spPr bwMode="auto">
                  <a:xfrm>
                    <a:off x="657" y="2614"/>
                    <a:ext cx="227" cy="0"/>
                  </a:xfrm>
                  <a:prstGeom prst="line">
                    <a:avLst/>
                  </a:prstGeom>
                  <a:noFill/>
                  <a:ln w="63500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endParaRPr lang="ru-RU"/>
                  </a:p>
                </p:txBody>
              </p:sp>
              <p:sp>
                <p:nvSpPr>
                  <p:cNvPr id="10272" name="Line 32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748" y="2387"/>
                    <a:ext cx="91" cy="181"/>
                  </a:xfrm>
                  <a:prstGeom prst="line">
                    <a:avLst/>
                  </a:prstGeom>
                  <a:noFill/>
                  <a:ln w="63500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endParaRPr lang="ru-RU"/>
                  </a:p>
                </p:txBody>
              </p:sp>
            </p:grpSp>
          </p:grpSp>
          <p:grpSp>
            <p:nvGrpSpPr>
              <p:cNvPr id="12" name="Group 33"/>
              <p:cNvGrpSpPr>
                <a:grpSpLocks/>
              </p:cNvGrpSpPr>
              <p:nvPr/>
            </p:nvGrpSpPr>
            <p:grpSpPr bwMode="auto">
              <a:xfrm>
                <a:off x="3198" y="981"/>
                <a:ext cx="590" cy="408"/>
                <a:chOff x="249" y="981"/>
                <a:chExt cx="590" cy="408"/>
              </a:xfrm>
            </p:grpSpPr>
            <p:sp>
              <p:nvSpPr>
                <p:cNvPr id="10274" name="AutoShape 34"/>
                <p:cNvSpPr>
                  <a:spLocks noChangeArrowheads="1"/>
                </p:cNvSpPr>
                <p:nvPr/>
              </p:nvSpPr>
              <p:spPr bwMode="auto">
                <a:xfrm rot="10800000">
                  <a:off x="249" y="981"/>
                  <a:ext cx="350" cy="408"/>
                </a:xfrm>
                <a:custGeom>
                  <a:avLst/>
                  <a:gdLst>
                    <a:gd name="G0" fmla="+- 6816 0 0"/>
                    <a:gd name="G1" fmla="+- -9389099 0 0"/>
                    <a:gd name="G2" fmla="+- 0 0 -9389099"/>
                    <a:gd name="T0" fmla="*/ 0 256 1"/>
                    <a:gd name="T1" fmla="*/ 180 256 1"/>
                    <a:gd name="G3" fmla="+- -9389099 T0 T1"/>
                    <a:gd name="T2" fmla="*/ 0 256 1"/>
                    <a:gd name="T3" fmla="*/ 90 256 1"/>
                    <a:gd name="G4" fmla="+- -9389099 T2 T3"/>
                    <a:gd name="G5" fmla="*/ G4 2 1"/>
                    <a:gd name="T4" fmla="*/ 90 256 1"/>
                    <a:gd name="T5" fmla="*/ 0 256 1"/>
                    <a:gd name="G6" fmla="+- -9389099 T4 T5"/>
                    <a:gd name="G7" fmla="*/ G6 2 1"/>
                    <a:gd name="G8" fmla="abs -9389099"/>
                    <a:gd name="T6" fmla="*/ 0 256 1"/>
                    <a:gd name="T7" fmla="*/ 90 256 1"/>
                    <a:gd name="G9" fmla="+- G8 T6 T7"/>
                    <a:gd name="G10" fmla="?: G9 G7 G5"/>
                    <a:gd name="T8" fmla="*/ 0 256 1"/>
                    <a:gd name="T9" fmla="*/ 360 256 1"/>
                    <a:gd name="G11" fmla="+- G10 T8 T9"/>
                    <a:gd name="G12" fmla="?: G10 G11 G10"/>
                    <a:gd name="T10" fmla="*/ 0 256 1"/>
                    <a:gd name="T11" fmla="*/ 360 256 1"/>
                    <a:gd name="G13" fmla="+- G12 T10 T11"/>
                    <a:gd name="G14" fmla="?: G12 G13 G12"/>
                    <a:gd name="G15" fmla="+- 0 0 G14"/>
                    <a:gd name="G16" fmla="+- 10800 0 0"/>
                    <a:gd name="G17" fmla="+- 10800 0 6816"/>
                    <a:gd name="G18" fmla="*/ 6816 1 2"/>
                    <a:gd name="G19" fmla="+- G18 5400 0"/>
                    <a:gd name="G20" fmla="cos G19 -9389099"/>
                    <a:gd name="G21" fmla="sin G19 -9389099"/>
                    <a:gd name="G22" fmla="+- G20 10800 0"/>
                    <a:gd name="G23" fmla="+- G21 10800 0"/>
                    <a:gd name="G24" fmla="+- 10800 0 G20"/>
                    <a:gd name="G25" fmla="+- 6816 10800 0"/>
                    <a:gd name="G26" fmla="?: G9 G17 G25"/>
                    <a:gd name="G27" fmla="?: G9 0 21600"/>
                    <a:gd name="G28" fmla="cos 10800 -9389099"/>
                    <a:gd name="G29" fmla="sin 10800 -9389099"/>
                    <a:gd name="G30" fmla="sin 6816 -9389099"/>
                    <a:gd name="G31" fmla="+- G28 10800 0"/>
                    <a:gd name="G32" fmla="+- G29 10800 0"/>
                    <a:gd name="G33" fmla="+- G30 10800 0"/>
                    <a:gd name="G34" fmla="?: G4 0 G31"/>
                    <a:gd name="G35" fmla="?: -9389099 G34 0"/>
                    <a:gd name="G36" fmla="?: G6 G35 G31"/>
                    <a:gd name="G37" fmla="+- 21600 0 G36"/>
                    <a:gd name="G38" fmla="?: G4 0 G33"/>
                    <a:gd name="G39" fmla="?: -9389099 G38 G32"/>
                    <a:gd name="G40" fmla="?: G6 G39 0"/>
                    <a:gd name="G41" fmla="?: G4 G32 21600"/>
                    <a:gd name="G42" fmla="?: G6 G41 G33"/>
                    <a:gd name="T12" fmla="*/ 10800 w 21600"/>
                    <a:gd name="T13" fmla="*/ 0 h 21600"/>
                    <a:gd name="T14" fmla="*/ 3741 w 21600"/>
                    <a:gd name="T15" fmla="*/ 5531 h 21600"/>
                    <a:gd name="T16" fmla="*/ 10800 w 21600"/>
                    <a:gd name="T17" fmla="*/ 3984 h 21600"/>
                    <a:gd name="T18" fmla="*/ 17859 w 21600"/>
                    <a:gd name="T19" fmla="*/ 5531 h 21600"/>
                    <a:gd name="T20" fmla="*/ G36 w 21600"/>
                    <a:gd name="T21" fmla="*/ G40 h 21600"/>
                    <a:gd name="T22" fmla="*/ G37 w 21600"/>
                    <a:gd name="T23" fmla="*/ G42 h 21600"/>
                  </a:gdLst>
                  <a:ahLst/>
                  <a:cxnLst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T20" t="T21" r="T22" b="T23"/>
                  <a:pathLst>
                    <a:path w="21600" h="21600">
                      <a:moveTo>
                        <a:pt x="5337" y="6723"/>
                      </a:moveTo>
                      <a:cubicBezTo>
                        <a:pt x="6624" y="4999"/>
                        <a:pt x="8648" y="3983"/>
                        <a:pt x="10800" y="3984"/>
                      </a:cubicBezTo>
                      <a:cubicBezTo>
                        <a:pt x="12951" y="3984"/>
                        <a:pt x="14975" y="4999"/>
                        <a:pt x="16262" y="6723"/>
                      </a:cubicBezTo>
                      <a:lnTo>
                        <a:pt x="19455" y="4340"/>
                      </a:lnTo>
                      <a:cubicBezTo>
                        <a:pt x="17416" y="1608"/>
                        <a:pt x="14208" y="-1"/>
                        <a:pt x="10799" y="0"/>
                      </a:cubicBezTo>
                      <a:cubicBezTo>
                        <a:pt x="7391" y="0"/>
                        <a:pt x="4183" y="1608"/>
                        <a:pt x="2144" y="4340"/>
                      </a:cubicBezTo>
                      <a:close/>
                    </a:path>
                  </a:pathLst>
                </a:custGeom>
                <a:solidFill>
                  <a:srgbClr val="800000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  <p:grpSp>
              <p:nvGrpSpPr>
                <p:cNvPr id="13" name="Group 35"/>
                <p:cNvGrpSpPr>
                  <a:grpSpLocks/>
                </p:cNvGrpSpPr>
                <p:nvPr/>
              </p:nvGrpSpPr>
              <p:grpSpPr bwMode="auto">
                <a:xfrm>
                  <a:off x="612" y="1117"/>
                  <a:ext cx="227" cy="227"/>
                  <a:chOff x="657" y="2387"/>
                  <a:chExt cx="227" cy="227"/>
                </a:xfrm>
              </p:grpSpPr>
              <p:sp>
                <p:nvSpPr>
                  <p:cNvPr id="10276" name="Line 36"/>
                  <p:cNvSpPr>
                    <a:spLocks noChangeShapeType="1"/>
                  </p:cNvSpPr>
                  <p:nvPr/>
                </p:nvSpPr>
                <p:spPr bwMode="auto">
                  <a:xfrm>
                    <a:off x="657" y="2614"/>
                    <a:ext cx="227" cy="0"/>
                  </a:xfrm>
                  <a:prstGeom prst="line">
                    <a:avLst/>
                  </a:prstGeom>
                  <a:noFill/>
                  <a:ln w="63500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endParaRPr lang="ru-RU"/>
                  </a:p>
                </p:txBody>
              </p:sp>
              <p:sp>
                <p:nvSpPr>
                  <p:cNvPr id="10277" name="Line 37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748" y="2387"/>
                    <a:ext cx="91" cy="181"/>
                  </a:xfrm>
                  <a:prstGeom prst="line">
                    <a:avLst/>
                  </a:prstGeom>
                  <a:noFill/>
                  <a:ln w="63500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endParaRPr lang="ru-RU"/>
                  </a:p>
                </p:txBody>
              </p:sp>
            </p:grpSp>
          </p:grpSp>
          <p:sp>
            <p:nvSpPr>
              <p:cNvPr id="10278" name="AutoShape 38"/>
              <p:cNvSpPr>
                <a:spLocks noChangeArrowheads="1"/>
              </p:cNvSpPr>
              <p:nvPr/>
            </p:nvSpPr>
            <p:spPr bwMode="auto">
              <a:xfrm rot="10800000">
                <a:off x="3878" y="981"/>
                <a:ext cx="350" cy="408"/>
              </a:xfrm>
              <a:custGeom>
                <a:avLst/>
                <a:gdLst>
                  <a:gd name="G0" fmla="+- 6816 0 0"/>
                  <a:gd name="G1" fmla="+- -9389099 0 0"/>
                  <a:gd name="G2" fmla="+- 0 0 -9389099"/>
                  <a:gd name="T0" fmla="*/ 0 256 1"/>
                  <a:gd name="T1" fmla="*/ 180 256 1"/>
                  <a:gd name="G3" fmla="+- -9389099 T0 T1"/>
                  <a:gd name="T2" fmla="*/ 0 256 1"/>
                  <a:gd name="T3" fmla="*/ 90 256 1"/>
                  <a:gd name="G4" fmla="+- -9389099 T2 T3"/>
                  <a:gd name="G5" fmla="*/ G4 2 1"/>
                  <a:gd name="T4" fmla="*/ 90 256 1"/>
                  <a:gd name="T5" fmla="*/ 0 256 1"/>
                  <a:gd name="G6" fmla="+- -9389099 T4 T5"/>
                  <a:gd name="G7" fmla="*/ G6 2 1"/>
                  <a:gd name="G8" fmla="abs -9389099"/>
                  <a:gd name="T6" fmla="*/ 0 256 1"/>
                  <a:gd name="T7" fmla="*/ 90 256 1"/>
                  <a:gd name="G9" fmla="+- G8 T6 T7"/>
                  <a:gd name="G10" fmla="?: G9 G7 G5"/>
                  <a:gd name="T8" fmla="*/ 0 256 1"/>
                  <a:gd name="T9" fmla="*/ 360 256 1"/>
                  <a:gd name="G11" fmla="+- G10 T8 T9"/>
                  <a:gd name="G12" fmla="?: G10 G11 G10"/>
                  <a:gd name="T10" fmla="*/ 0 256 1"/>
                  <a:gd name="T11" fmla="*/ 360 256 1"/>
                  <a:gd name="G13" fmla="+- G12 T10 T11"/>
                  <a:gd name="G14" fmla="?: G12 G13 G12"/>
                  <a:gd name="G15" fmla="+- 0 0 G14"/>
                  <a:gd name="G16" fmla="+- 10800 0 0"/>
                  <a:gd name="G17" fmla="+- 10800 0 6816"/>
                  <a:gd name="G18" fmla="*/ 6816 1 2"/>
                  <a:gd name="G19" fmla="+- G18 5400 0"/>
                  <a:gd name="G20" fmla="cos G19 -9389099"/>
                  <a:gd name="G21" fmla="sin G19 -9389099"/>
                  <a:gd name="G22" fmla="+- G20 10800 0"/>
                  <a:gd name="G23" fmla="+- G21 10800 0"/>
                  <a:gd name="G24" fmla="+- 10800 0 G20"/>
                  <a:gd name="G25" fmla="+- 6816 10800 0"/>
                  <a:gd name="G26" fmla="?: G9 G17 G25"/>
                  <a:gd name="G27" fmla="?: G9 0 21600"/>
                  <a:gd name="G28" fmla="cos 10800 -9389099"/>
                  <a:gd name="G29" fmla="sin 10800 -9389099"/>
                  <a:gd name="G30" fmla="sin 6816 -9389099"/>
                  <a:gd name="G31" fmla="+- G28 10800 0"/>
                  <a:gd name="G32" fmla="+- G29 10800 0"/>
                  <a:gd name="G33" fmla="+- G30 10800 0"/>
                  <a:gd name="G34" fmla="?: G4 0 G31"/>
                  <a:gd name="G35" fmla="?: -9389099 G34 0"/>
                  <a:gd name="G36" fmla="?: G6 G35 G31"/>
                  <a:gd name="G37" fmla="+- 21600 0 G36"/>
                  <a:gd name="G38" fmla="?: G4 0 G33"/>
                  <a:gd name="G39" fmla="?: -9389099 G38 G32"/>
                  <a:gd name="G40" fmla="?: G6 G39 0"/>
                  <a:gd name="G41" fmla="?: G4 G32 21600"/>
                  <a:gd name="G42" fmla="?: G6 G41 G33"/>
                  <a:gd name="T12" fmla="*/ 10800 w 21600"/>
                  <a:gd name="T13" fmla="*/ 0 h 21600"/>
                  <a:gd name="T14" fmla="*/ 3741 w 21600"/>
                  <a:gd name="T15" fmla="*/ 5531 h 21600"/>
                  <a:gd name="T16" fmla="*/ 10800 w 21600"/>
                  <a:gd name="T17" fmla="*/ 3984 h 21600"/>
                  <a:gd name="T18" fmla="*/ 17859 w 21600"/>
                  <a:gd name="T19" fmla="*/ 5531 h 21600"/>
                  <a:gd name="T20" fmla="*/ G36 w 21600"/>
                  <a:gd name="T21" fmla="*/ G40 h 21600"/>
                  <a:gd name="T22" fmla="*/ G37 w 21600"/>
                  <a:gd name="T23" fmla="*/ G42 h 21600"/>
                </a:gdLst>
                <a:ahLst/>
                <a:cxnLst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T20" t="T21" r="T22" b="T23"/>
                <a:pathLst>
                  <a:path w="21600" h="21600">
                    <a:moveTo>
                      <a:pt x="5337" y="6723"/>
                    </a:moveTo>
                    <a:cubicBezTo>
                      <a:pt x="6624" y="4999"/>
                      <a:pt x="8648" y="3983"/>
                      <a:pt x="10800" y="3984"/>
                    </a:cubicBezTo>
                    <a:cubicBezTo>
                      <a:pt x="12951" y="3984"/>
                      <a:pt x="14975" y="4999"/>
                      <a:pt x="16262" y="6723"/>
                    </a:cubicBezTo>
                    <a:lnTo>
                      <a:pt x="19455" y="4340"/>
                    </a:lnTo>
                    <a:cubicBezTo>
                      <a:pt x="17416" y="1608"/>
                      <a:pt x="14208" y="-1"/>
                      <a:pt x="10799" y="0"/>
                    </a:cubicBezTo>
                    <a:cubicBezTo>
                      <a:pt x="7391" y="0"/>
                      <a:pt x="4183" y="1608"/>
                      <a:pt x="2144" y="4340"/>
                    </a:cubicBezTo>
                    <a:close/>
                  </a:path>
                </a:pathLst>
              </a:custGeom>
              <a:solidFill>
                <a:srgbClr val="80000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</p:grpSp>
        <p:grpSp>
          <p:nvGrpSpPr>
            <p:cNvPr id="14" name="Group 39"/>
            <p:cNvGrpSpPr>
              <a:grpSpLocks/>
            </p:cNvGrpSpPr>
            <p:nvPr/>
          </p:nvGrpSpPr>
          <p:grpSpPr bwMode="auto">
            <a:xfrm>
              <a:off x="204" y="1298"/>
              <a:ext cx="3584" cy="408"/>
              <a:chOff x="204" y="1298"/>
              <a:chExt cx="3584" cy="408"/>
            </a:xfrm>
          </p:grpSpPr>
          <p:grpSp>
            <p:nvGrpSpPr>
              <p:cNvPr id="15" name="Group 40"/>
              <p:cNvGrpSpPr>
                <a:grpSpLocks/>
              </p:cNvGrpSpPr>
              <p:nvPr/>
            </p:nvGrpSpPr>
            <p:grpSpPr bwMode="auto">
              <a:xfrm>
                <a:off x="204" y="1298"/>
                <a:ext cx="667" cy="408"/>
                <a:chOff x="204" y="1298"/>
                <a:chExt cx="667" cy="408"/>
              </a:xfrm>
            </p:grpSpPr>
            <p:sp>
              <p:nvSpPr>
                <p:cNvPr id="10281" name="AutoShape 41"/>
                <p:cNvSpPr>
                  <a:spLocks noChangeArrowheads="1"/>
                </p:cNvSpPr>
                <p:nvPr/>
              </p:nvSpPr>
              <p:spPr bwMode="auto">
                <a:xfrm rot="10800000">
                  <a:off x="521" y="1298"/>
                  <a:ext cx="350" cy="408"/>
                </a:xfrm>
                <a:custGeom>
                  <a:avLst/>
                  <a:gdLst>
                    <a:gd name="G0" fmla="+- 6816 0 0"/>
                    <a:gd name="G1" fmla="+- -9389099 0 0"/>
                    <a:gd name="G2" fmla="+- 0 0 -9389099"/>
                    <a:gd name="T0" fmla="*/ 0 256 1"/>
                    <a:gd name="T1" fmla="*/ 180 256 1"/>
                    <a:gd name="G3" fmla="+- -9389099 T0 T1"/>
                    <a:gd name="T2" fmla="*/ 0 256 1"/>
                    <a:gd name="T3" fmla="*/ 90 256 1"/>
                    <a:gd name="G4" fmla="+- -9389099 T2 T3"/>
                    <a:gd name="G5" fmla="*/ G4 2 1"/>
                    <a:gd name="T4" fmla="*/ 90 256 1"/>
                    <a:gd name="T5" fmla="*/ 0 256 1"/>
                    <a:gd name="G6" fmla="+- -9389099 T4 T5"/>
                    <a:gd name="G7" fmla="*/ G6 2 1"/>
                    <a:gd name="G8" fmla="abs -9389099"/>
                    <a:gd name="T6" fmla="*/ 0 256 1"/>
                    <a:gd name="T7" fmla="*/ 90 256 1"/>
                    <a:gd name="G9" fmla="+- G8 T6 T7"/>
                    <a:gd name="G10" fmla="?: G9 G7 G5"/>
                    <a:gd name="T8" fmla="*/ 0 256 1"/>
                    <a:gd name="T9" fmla="*/ 360 256 1"/>
                    <a:gd name="G11" fmla="+- G10 T8 T9"/>
                    <a:gd name="G12" fmla="?: G10 G11 G10"/>
                    <a:gd name="T10" fmla="*/ 0 256 1"/>
                    <a:gd name="T11" fmla="*/ 360 256 1"/>
                    <a:gd name="G13" fmla="+- G12 T10 T11"/>
                    <a:gd name="G14" fmla="?: G12 G13 G12"/>
                    <a:gd name="G15" fmla="+- 0 0 G14"/>
                    <a:gd name="G16" fmla="+- 10800 0 0"/>
                    <a:gd name="G17" fmla="+- 10800 0 6816"/>
                    <a:gd name="G18" fmla="*/ 6816 1 2"/>
                    <a:gd name="G19" fmla="+- G18 5400 0"/>
                    <a:gd name="G20" fmla="cos G19 -9389099"/>
                    <a:gd name="G21" fmla="sin G19 -9389099"/>
                    <a:gd name="G22" fmla="+- G20 10800 0"/>
                    <a:gd name="G23" fmla="+- G21 10800 0"/>
                    <a:gd name="G24" fmla="+- 10800 0 G20"/>
                    <a:gd name="G25" fmla="+- 6816 10800 0"/>
                    <a:gd name="G26" fmla="?: G9 G17 G25"/>
                    <a:gd name="G27" fmla="?: G9 0 21600"/>
                    <a:gd name="G28" fmla="cos 10800 -9389099"/>
                    <a:gd name="G29" fmla="sin 10800 -9389099"/>
                    <a:gd name="G30" fmla="sin 6816 -9389099"/>
                    <a:gd name="G31" fmla="+- G28 10800 0"/>
                    <a:gd name="G32" fmla="+- G29 10800 0"/>
                    <a:gd name="G33" fmla="+- G30 10800 0"/>
                    <a:gd name="G34" fmla="?: G4 0 G31"/>
                    <a:gd name="G35" fmla="?: -9389099 G34 0"/>
                    <a:gd name="G36" fmla="?: G6 G35 G31"/>
                    <a:gd name="G37" fmla="+- 21600 0 G36"/>
                    <a:gd name="G38" fmla="?: G4 0 G33"/>
                    <a:gd name="G39" fmla="?: -9389099 G38 G32"/>
                    <a:gd name="G40" fmla="?: G6 G39 0"/>
                    <a:gd name="G41" fmla="?: G4 G32 21600"/>
                    <a:gd name="G42" fmla="?: G6 G41 G33"/>
                    <a:gd name="T12" fmla="*/ 10800 w 21600"/>
                    <a:gd name="T13" fmla="*/ 0 h 21600"/>
                    <a:gd name="T14" fmla="*/ 3741 w 21600"/>
                    <a:gd name="T15" fmla="*/ 5531 h 21600"/>
                    <a:gd name="T16" fmla="*/ 10800 w 21600"/>
                    <a:gd name="T17" fmla="*/ 3984 h 21600"/>
                    <a:gd name="T18" fmla="*/ 17859 w 21600"/>
                    <a:gd name="T19" fmla="*/ 5531 h 21600"/>
                    <a:gd name="T20" fmla="*/ G36 w 21600"/>
                    <a:gd name="T21" fmla="*/ G40 h 21600"/>
                    <a:gd name="T22" fmla="*/ G37 w 21600"/>
                    <a:gd name="T23" fmla="*/ G42 h 21600"/>
                  </a:gdLst>
                  <a:ahLst/>
                  <a:cxnLst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T20" t="T21" r="T22" b="T23"/>
                  <a:pathLst>
                    <a:path w="21600" h="21600">
                      <a:moveTo>
                        <a:pt x="5337" y="6723"/>
                      </a:moveTo>
                      <a:cubicBezTo>
                        <a:pt x="6624" y="4999"/>
                        <a:pt x="8648" y="3983"/>
                        <a:pt x="10800" y="3984"/>
                      </a:cubicBezTo>
                      <a:cubicBezTo>
                        <a:pt x="12951" y="3984"/>
                        <a:pt x="14975" y="4999"/>
                        <a:pt x="16262" y="6723"/>
                      </a:cubicBezTo>
                      <a:lnTo>
                        <a:pt x="19455" y="4340"/>
                      </a:lnTo>
                      <a:cubicBezTo>
                        <a:pt x="17416" y="1608"/>
                        <a:pt x="14208" y="-1"/>
                        <a:pt x="10799" y="0"/>
                      </a:cubicBezTo>
                      <a:cubicBezTo>
                        <a:pt x="7391" y="0"/>
                        <a:pt x="4183" y="1608"/>
                        <a:pt x="2144" y="4340"/>
                      </a:cubicBezTo>
                      <a:close/>
                    </a:path>
                  </a:pathLst>
                </a:custGeom>
                <a:solidFill>
                  <a:srgbClr val="800000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  <p:sp>
              <p:nvSpPr>
                <p:cNvPr id="10282" name="AutoShape 42"/>
                <p:cNvSpPr>
                  <a:spLocks noChangeArrowheads="1"/>
                </p:cNvSpPr>
                <p:nvPr/>
              </p:nvSpPr>
              <p:spPr bwMode="auto">
                <a:xfrm rot="10800000">
                  <a:off x="204" y="1298"/>
                  <a:ext cx="350" cy="408"/>
                </a:xfrm>
                <a:custGeom>
                  <a:avLst/>
                  <a:gdLst>
                    <a:gd name="G0" fmla="+- 6816 0 0"/>
                    <a:gd name="G1" fmla="+- -9389099 0 0"/>
                    <a:gd name="G2" fmla="+- 0 0 -9389099"/>
                    <a:gd name="T0" fmla="*/ 0 256 1"/>
                    <a:gd name="T1" fmla="*/ 180 256 1"/>
                    <a:gd name="G3" fmla="+- -9389099 T0 T1"/>
                    <a:gd name="T2" fmla="*/ 0 256 1"/>
                    <a:gd name="T3" fmla="*/ 90 256 1"/>
                    <a:gd name="G4" fmla="+- -9389099 T2 T3"/>
                    <a:gd name="G5" fmla="*/ G4 2 1"/>
                    <a:gd name="T4" fmla="*/ 90 256 1"/>
                    <a:gd name="T5" fmla="*/ 0 256 1"/>
                    <a:gd name="G6" fmla="+- -9389099 T4 T5"/>
                    <a:gd name="G7" fmla="*/ G6 2 1"/>
                    <a:gd name="G8" fmla="abs -9389099"/>
                    <a:gd name="T6" fmla="*/ 0 256 1"/>
                    <a:gd name="T7" fmla="*/ 90 256 1"/>
                    <a:gd name="G9" fmla="+- G8 T6 T7"/>
                    <a:gd name="G10" fmla="?: G9 G7 G5"/>
                    <a:gd name="T8" fmla="*/ 0 256 1"/>
                    <a:gd name="T9" fmla="*/ 360 256 1"/>
                    <a:gd name="G11" fmla="+- G10 T8 T9"/>
                    <a:gd name="G12" fmla="?: G10 G11 G10"/>
                    <a:gd name="T10" fmla="*/ 0 256 1"/>
                    <a:gd name="T11" fmla="*/ 360 256 1"/>
                    <a:gd name="G13" fmla="+- G12 T10 T11"/>
                    <a:gd name="G14" fmla="?: G12 G13 G12"/>
                    <a:gd name="G15" fmla="+- 0 0 G14"/>
                    <a:gd name="G16" fmla="+- 10800 0 0"/>
                    <a:gd name="G17" fmla="+- 10800 0 6816"/>
                    <a:gd name="G18" fmla="*/ 6816 1 2"/>
                    <a:gd name="G19" fmla="+- G18 5400 0"/>
                    <a:gd name="G20" fmla="cos G19 -9389099"/>
                    <a:gd name="G21" fmla="sin G19 -9389099"/>
                    <a:gd name="G22" fmla="+- G20 10800 0"/>
                    <a:gd name="G23" fmla="+- G21 10800 0"/>
                    <a:gd name="G24" fmla="+- 10800 0 G20"/>
                    <a:gd name="G25" fmla="+- 6816 10800 0"/>
                    <a:gd name="G26" fmla="?: G9 G17 G25"/>
                    <a:gd name="G27" fmla="?: G9 0 21600"/>
                    <a:gd name="G28" fmla="cos 10800 -9389099"/>
                    <a:gd name="G29" fmla="sin 10800 -9389099"/>
                    <a:gd name="G30" fmla="sin 6816 -9389099"/>
                    <a:gd name="G31" fmla="+- G28 10800 0"/>
                    <a:gd name="G32" fmla="+- G29 10800 0"/>
                    <a:gd name="G33" fmla="+- G30 10800 0"/>
                    <a:gd name="G34" fmla="?: G4 0 G31"/>
                    <a:gd name="G35" fmla="?: -9389099 G34 0"/>
                    <a:gd name="G36" fmla="?: G6 G35 G31"/>
                    <a:gd name="G37" fmla="+- 21600 0 G36"/>
                    <a:gd name="G38" fmla="?: G4 0 G33"/>
                    <a:gd name="G39" fmla="?: -9389099 G38 G32"/>
                    <a:gd name="G40" fmla="?: G6 G39 0"/>
                    <a:gd name="G41" fmla="?: G4 G32 21600"/>
                    <a:gd name="G42" fmla="?: G6 G41 G33"/>
                    <a:gd name="T12" fmla="*/ 10800 w 21600"/>
                    <a:gd name="T13" fmla="*/ 0 h 21600"/>
                    <a:gd name="T14" fmla="*/ 3741 w 21600"/>
                    <a:gd name="T15" fmla="*/ 5531 h 21600"/>
                    <a:gd name="T16" fmla="*/ 10800 w 21600"/>
                    <a:gd name="T17" fmla="*/ 3984 h 21600"/>
                    <a:gd name="T18" fmla="*/ 17859 w 21600"/>
                    <a:gd name="T19" fmla="*/ 5531 h 21600"/>
                    <a:gd name="T20" fmla="*/ G36 w 21600"/>
                    <a:gd name="T21" fmla="*/ G40 h 21600"/>
                    <a:gd name="T22" fmla="*/ G37 w 21600"/>
                    <a:gd name="T23" fmla="*/ G42 h 21600"/>
                  </a:gdLst>
                  <a:ahLst/>
                  <a:cxnLst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T20" t="T21" r="T22" b="T23"/>
                  <a:pathLst>
                    <a:path w="21600" h="21600">
                      <a:moveTo>
                        <a:pt x="5337" y="6723"/>
                      </a:moveTo>
                      <a:cubicBezTo>
                        <a:pt x="6624" y="4999"/>
                        <a:pt x="8648" y="3983"/>
                        <a:pt x="10800" y="3984"/>
                      </a:cubicBezTo>
                      <a:cubicBezTo>
                        <a:pt x="12951" y="3984"/>
                        <a:pt x="14975" y="4999"/>
                        <a:pt x="16262" y="6723"/>
                      </a:cubicBezTo>
                      <a:lnTo>
                        <a:pt x="19455" y="4340"/>
                      </a:lnTo>
                      <a:cubicBezTo>
                        <a:pt x="17416" y="1608"/>
                        <a:pt x="14208" y="-1"/>
                        <a:pt x="10799" y="0"/>
                      </a:cubicBezTo>
                      <a:cubicBezTo>
                        <a:pt x="7391" y="0"/>
                        <a:pt x="4183" y="1608"/>
                        <a:pt x="2144" y="4340"/>
                      </a:cubicBezTo>
                      <a:close/>
                    </a:path>
                  </a:pathLst>
                </a:custGeom>
                <a:solidFill>
                  <a:srgbClr val="800000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</p:grpSp>
          <p:grpSp>
            <p:nvGrpSpPr>
              <p:cNvPr id="16" name="Group 43"/>
              <p:cNvGrpSpPr>
                <a:grpSpLocks/>
              </p:cNvGrpSpPr>
              <p:nvPr/>
            </p:nvGrpSpPr>
            <p:grpSpPr bwMode="auto">
              <a:xfrm>
                <a:off x="1020" y="1298"/>
                <a:ext cx="590" cy="408"/>
                <a:chOff x="249" y="981"/>
                <a:chExt cx="590" cy="408"/>
              </a:xfrm>
            </p:grpSpPr>
            <p:sp>
              <p:nvSpPr>
                <p:cNvPr id="10284" name="AutoShape 44"/>
                <p:cNvSpPr>
                  <a:spLocks noChangeArrowheads="1"/>
                </p:cNvSpPr>
                <p:nvPr/>
              </p:nvSpPr>
              <p:spPr bwMode="auto">
                <a:xfrm rot="10800000">
                  <a:off x="249" y="981"/>
                  <a:ext cx="350" cy="408"/>
                </a:xfrm>
                <a:custGeom>
                  <a:avLst/>
                  <a:gdLst>
                    <a:gd name="G0" fmla="+- 6816 0 0"/>
                    <a:gd name="G1" fmla="+- -9389099 0 0"/>
                    <a:gd name="G2" fmla="+- 0 0 -9389099"/>
                    <a:gd name="T0" fmla="*/ 0 256 1"/>
                    <a:gd name="T1" fmla="*/ 180 256 1"/>
                    <a:gd name="G3" fmla="+- -9389099 T0 T1"/>
                    <a:gd name="T2" fmla="*/ 0 256 1"/>
                    <a:gd name="T3" fmla="*/ 90 256 1"/>
                    <a:gd name="G4" fmla="+- -9389099 T2 T3"/>
                    <a:gd name="G5" fmla="*/ G4 2 1"/>
                    <a:gd name="T4" fmla="*/ 90 256 1"/>
                    <a:gd name="T5" fmla="*/ 0 256 1"/>
                    <a:gd name="G6" fmla="+- -9389099 T4 T5"/>
                    <a:gd name="G7" fmla="*/ G6 2 1"/>
                    <a:gd name="G8" fmla="abs -9389099"/>
                    <a:gd name="T6" fmla="*/ 0 256 1"/>
                    <a:gd name="T7" fmla="*/ 90 256 1"/>
                    <a:gd name="G9" fmla="+- G8 T6 T7"/>
                    <a:gd name="G10" fmla="?: G9 G7 G5"/>
                    <a:gd name="T8" fmla="*/ 0 256 1"/>
                    <a:gd name="T9" fmla="*/ 360 256 1"/>
                    <a:gd name="G11" fmla="+- G10 T8 T9"/>
                    <a:gd name="G12" fmla="?: G10 G11 G10"/>
                    <a:gd name="T10" fmla="*/ 0 256 1"/>
                    <a:gd name="T11" fmla="*/ 360 256 1"/>
                    <a:gd name="G13" fmla="+- G12 T10 T11"/>
                    <a:gd name="G14" fmla="?: G12 G13 G12"/>
                    <a:gd name="G15" fmla="+- 0 0 G14"/>
                    <a:gd name="G16" fmla="+- 10800 0 0"/>
                    <a:gd name="G17" fmla="+- 10800 0 6816"/>
                    <a:gd name="G18" fmla="*/ 6816 1 2"/>
                    <a:gd name="G19" fmla="+- G18 5400 0"/>
                    <a:gd name="G20" fmla="cos G19 -9389099"/>
                    <a:gd name="G21" fmla="sin G19 -9389099"/>
                    <a:gd name="G22" fmla="+- G20 10800 0"/>
                    <a:gd name="G23" fmla="+- G21 10800 0"/>
                    <a:gd name="G24" fmla="+- 10800 0 G20"/>
                    <a:gd name="G25" fmla="+- 6816 10800 0"/>
                    <a:gd name="G26" fmla="?: G9 G17 G25"/>
                    <a:gd name="G27" fmla="?: G9 0 21600"/>
                    <a:gd name="G28" fmla="cos 10800 -9389099"/>
                    <a:gd name="G29" fmla="sin 10800 -9389099"/>
                    <a:gd name="G30" fmla="sin 6816 -9389099"/>
                    <a:gd name="G31" fmla="+- G28 10800 0"/>
                    <a:gd name="G32" fmla="+- G29 10800 0"/>
                    <a:gd name="G33" fmla="+- G30 10800 0"/>
                    <a:gd name="G34" fmla="?: G4 0 G31"/>
                    <a:gd name="G35" fmla="?: -9389099 G34 0"/>
                    <a:gd name="G36" fmla="?: G6 G35 G31"/>
                    <a:gd name="G37" fmla="+- 21600 0 G36"/>
                    <a:gd name="G38" fmla="?: G4 0 G33"/>
                    <a:gd name="G39" fmla="?: -9389099 G38 G32"/>
                    <a:gd name="G40" fmla="?: G6 G39 0"/>
                    <a:gd name="G41" fmla="?: G4 G32 21600"/>
                    <a:gd name="G42" fmla="?: G6 G41 G33"/>
                    <a:gd name="T12" fmla="*/ 10800 w 21600"/>
                    <a:gd name="T13" fmla="*/ 0 h 21600"/>
                    <a:gd name="T14" fmla="*/ 3741 w 21600"/>
                    <a:gd name="T15" fmla="*/ 5531 h 21600"/>
                    <a:gd name="T16" fmla="*/ 10800 w 21600"/>
                    <a:gd name="T17" fmla="*/ 3984 h 21600"/>
                    <a:gd name="T18" fmla="*/ 17859 w 21600"/>
                    <a:gd name="T19" fmla="*/ 5531 h 21600"/>
                    <a:gd name="T20" fmla="*/ G36 w 21600"/>
                    <a:gd name="T21" fmla="*/ G40 h 21600"/>
                    <a:gd name="T22" fmla="*/ G37 w 21600"/>
                    <a:gd name="T23" fmla="*/ G42 h 21600"/>
                  </a:gdLst>
                  <a:ahLst/>
                  <a:cxnLst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T20" t="T21" r="T22" b="T23"/>
                  <a:pathLst>
                    <a:path w="21600" h="21600">
                      <a:moveTo>
                        <a:pt x="5337" y="6723"/>
                      </a:moveTo>
                      <a:cubicBezTo>
                        <a:pt x="6624" y="4999"/>
                        <a:pt x="8648" y="3983"/>
                        <a:pt x="10800" y="3984"/>
                      </a:cubicBezTo>
                      <a:cubicBezTo>
                        <a:pt x="12951" y="3984"/>
                        <a:pt x="14975" y="4999"/>
                        <a:pt x="16262" y="6723"/>
                      </a:cubicBezTo>
                      <a:lnTo>
                        <a:pt x="19455" y="4340"/>
                      </a:lnTo>
                      <a:cubicBezTo>
                        <a:pt x="17416" y="1608"/>
                        <a:pt x="14208" y="-1"/>
                        <a:pt x="10799" y="0"/>
                      </a:cubicBezTo>
                      <a:cubicBezTo>
                        <a:pt x="7391" y="0"/>
                        <a:pt x="4183" y="1608"/>
                        <a:pt x="2144" y="4340"/>
                      </a:cubicBezTo>
                      <a:close/>
                    </a:path>
                  </a:pathLst>
                </a:custGeom>
                <a:solidFill>
                  <a:srgbClr val="800000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  <p:grpSp>
              <p:nvGrpSpPr>
                <p:cNvPr id="17" name="Group 45"/>
                <p:cNvGrpSpPr>
                  <a:grpSpLocks/>
                </p:cNvGrpSpPr>
                <p:nvPr/>
              </p:nvGrpSpPr>
              <p:grpSpPr bwMode="auto">
                <a:xfrm>
                  <a:off x="612" y="1117"/>
                  <a:ext cx="227" cy="227"/>
                  <a:chOff x="657" y="2387"/>
                  <a:chExt cx="227" cy="227"/>
                </a:xfrm>
              </p:grpSpPr>
              <p:sp>
                <p:nvSpPr>
                  <p:cNvPr id="10286" name="Line 46"/>
                  <p:cNvSpPr>
                    <a:spLocks noChangeShapeType="1"/>
                  </p:cNvSpPr>
                  <p:nvPr/>
                </p:nvSpPr>
                <p:spPr bwMode="auto">
                  <a:xfrm>
                    <a:off x="657" y="2614"/>
                    <a:ext cx="227" cy="0"/>
                  </a:xfrm>
                  <a:prstGeom prst="line">
                    <a:avLst/>
                  </a:prstGeom>
                  <a:noFill/>
                  <a:ln w="63500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endParaRPr lang="ru-RU"/>
                  </a:p>
                </p:txBody>
              </p:sp>
              <p:sp>
                <p:nvSpPr>
                  <p:cNvPr id="10287" name="Line 47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748" y="2387"/>
                    <a:ext cx="91" cy="181"/>
                  </a:xfrm>
                  <a:prstGeom prst="line">
                    <a:avLst/>
                  </a:prstGeom>
                  <a:noFill/>
                  <a:ln w="63500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endParaRPr lang="ru-RU"/>
                  </a:p>
                </p:txBody>
              </p:sp>
            </p:grpSp>
          </p:grpSp>
          <p:grpSp>
            <p:nvGrpSpPr>
              <p:cNvPr id="18" name="Group 48"/>
              <p:cNvGrpSpPr>
                <a:grpSpLocks/>
              </p:cNvGrpSpPr>
              <p:nvPr/>
            </p:nvGrpSpPr>
            <p:grpSpPr bwMode="auto">
              <a:xfrm>
                <a:off x="1746" y="1298"/>
                <a:ext cx="590" cy="408"/>
                <a:chOff x="249" y="981"/>
                <a:chExt cx="590" cy="408"/>
              </a:xfrm>
            </p:grpSpPr>
            <p:sp>
              <p:nvSpPr>
                <p:cNvPr id="10289" name="AutoShape 49"/>
                <p:cNvSpPr>
                  <a:spLocks noChangeArrowheads="1"/>
                </p:cNvSpPr>
                <p:nvPr/>
              </p:nvSpPr>
              <p:spPr bwMode="auto">
                <a:xfrm rot="10800000">
                  <a:off x="249" y="981"/>
                  <a:ext cx="350" cy="408"/>
                </a:xfrm>
                <a:custGeom>
                  <a:avLst/>
                  <a:gdLst>
                    <a:gd name="G0" fmla="+- 6816 0 0"/>
                    <a:gd name="G1" fmla="+- -9389099 0 0"/>
                    <a:gd name="G2" fmla="+- 0 0 -9389099"/>
                    <a:gd name="T0" fmla="*/ 0 256 1"/>
                    <a:gd name="T1" fmla="*/ 180 256 1"/>
                    <a:gd name="G3" fmla="+- -9389099 T0 T1"/>
                    <a:gd name="T2" fmla="*/ 0 256 1"/>
                    <a:gd name="T3" fmla="*/ 90 256 1"/>
                    <a:gd name="G4" fmla="+- -9389099 T2 T3"/>
                    <a:gd name="G5" fmla="*/ G4 2 1"/>
                    <a:gd name="T4" fmla="*/ 90 256 1"/>
                    <a:gd name="T5" fmla="*/ 0 256 1"/>
                    <a:gd name="G6" fmla="+- -9389099 T4 T5"/>
                    <a:gd name="G7" fmla="*/ G6 2 1"/>
                    <a:gd name="G8" fmla="abs -9389099"/>
                    <a:gd name="T6" fmla="*/ 0 256 1"/>
                    <a:gd name="T7" fmla="*/ 90 256 1"/>
                    <a:gd name="G9" fmla="+- G8 T6 T7"/>
                    <a:gd name="G10" fmla="?: G9 G7 G5"/>
                    <a:gd name="T8" fmla="*/ 0 256 1"/>
                    <a:gd name="T9" fmla="*/ 360 256 1"/>
                    <a:gd name="G11" fmla="+- G10 T8 T9"/>
                    <a:gd name="G12" fmla="?: G10 G11 G10"/>
                    <a:gd name="T10" fmla="*/ 0 256 1"/>
                    <a:gd name="T11" fmla="*/ 360 256 1"/>
                    <a:gd name="G13" fmla="+- G12 T10 T11"/>
                    <a:gd name="G14" fmla="?: G12 G13 G12"/>
                    <a:gd name="G15" fmla="+- 0 0 G14"/>
                    <a:gd name="G16" fmla="+- 10800 0 0"/>
                    <a:gd name="G17" fmla="+- 10800 0 6816"/>
                    <a:gd name="G18" fmla="*/ 6816 1 2"/>
                    <a:gd name="G19" fmla="+- G18 5400 0"/>
                    <a:gd name="G20" fmla="cos G19 -9389099"/>
                    <a:gd name="G21" fmla="sin G19 -9389099"/>
                    <a:gd name="G22" fmla="+- G20 10800 0"/>
                    <a:gd name="G23" fmla="+- G21 10800 0"/>
                    <a:gd name="G24" fmla="+- 10800 0 G20"/>
                    <a:gd name="G25" fmla="+- 6816 10800 0"/>
                    <a:gd name="G26" fmla="?: G9 G17 G25"/>
                    <a:gd name="G27" fmla="?: G9 0 21600"/>
                    <a:gd name="G28" fmla="cos 10800 -9389099"/>
                    <a:gd name="G29" fmla="sin 10800 -9389099"/>
                    <a:gd name="G30" fmla="sin 6816 -9389099"/>
                    <a:gd name="G31" fmla="+- G28 10800 0"/>
                    <a:gd name="G32" fmla="+- G29 10800 0"/>
                    <a:gd name="G33" fmla="+- G30 10800 0"/>
                    <a:gd name="G34" fmla="?: G4 0 G31"/>
                    <a:gd name="G35" fmla="?: -9389099 G34 0"/>
                    <a:gd name="G36" fmla="?: G6 G35 G31"/>
                    <a:gd name="G37" fmla="+- 21600 0 G36"/>
                    <a:gd name="G38" fmla="?: G4 0 G33"/>
                    <a:gd name="G39" fmla="?: -9389099 G38 G32"/>
                    <a:gd name="G40" fmla="?: G6 G39 0"/>
                    <a:gd name="G41" fmla="?: G4 G32 21600"/>
                    <a:gd name="G42" fmla="?: G6 G41 G33"/>
                    <a:gd name="T12" fmla="*/ 10800 w 21600"/>
                    <a:gd name="T13" fmla="*/ 0 h 21600"/>
                    <a:gd name="T14" fmla="*/ 3741 w 21600"/>
                    <a:gd name="T15" fmla="*/ 5531 h 21600"/>
                    <a:gd name="T16" fmla="*/ 10800 w 21600"/>
                    <a:gd name="T17" fmla="*/ 3984 h 21600"/>
                    <a:gd name="T18" fmla="*/ 17859 w 21600"/>
                    <a:gd name="T19" fmla="*/ 5531 h 21600"/>
                    <a:gd name="T20" fmla="*/ G36 w 21600"/>
                    <a:gd name="T21" fmla="*/ G40 h 21600"/>
                    <a:gd name="T22" fmla="*/ G37 w 21600"/>
                    <a:gd name="T23" fmla="*/ G42 h 21600"/>
                  </a:gdLst>
                  <a:ahLst/>
                  <a:cxnLst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T20" t="T21" r="T22" b="T23"/>
                  <a:pathLst>
                    <a:path w="21600" h="21600">
                      <a:moveTo>
                        <a:pt x="5337" y="6723"/>
                      </a:moveTo>
                      <a:cubicBezTo>
                        <a:pt x="6624" y="4999"/>
                        <a:pt x="8648" y="3983"/>
                        <a:pt x="10800" y="3984"/>
                      </a:cubicBezTo>
                      <a:cubicBezTo>
                        <a:pt x="12951" y="3984"/>
                        <a:pt x="14975" y="4999"/>
                        <a:pt x="16262" y="6723"/>
                      </a:cubicBezTo>
                      <a:lnTo>
                        <a:pt x="19455" y="4340"/>
                      </a:lnTo>
                      <a:cubicBezTo>
                        <a:pt x="17416" y="1608"/>
                        <a:pt x="14208" y="-1"/>
                        <a:pt x="10799" y="0"/>
                      </a:cubicBezTo>
                      <a:cubicBezTo>
                        <a:pt x="7391" y="0"/>
                        <a:pt x="4183" y="1608"/>
                        <a:pt x="2144" y="4340"/>
                      </a:cubicBezTo>
                      <a:close/>
                    </a:path>
                  </a:pathLst>
                </a:custGeom>
                <a:solidFill>
                  <a:srgbClr val="800000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  <p:grpSp>
              <p:nvGrpSpPr>
                <p:cNvPr id="19" name="Group 50"/>
                <p:cNvGrpSpPr>
                  <a:grpSpLocks/>
                </p:cNvGrpSpPr>
                <p:nvPr/>
              </p:nvGrpSpPr>
              <p:grpSpPr bwMode="auto">
                <a:xfrm>
                  <a:off x="612" y="1117"/>
                  <a:ext cx="227" cy="227"/>
                  <a:chOff x="657" y="2387"/>
                  <a:chExt cx="227" cy="227"/>
                </a:xfrm>
              </p:grpSpPr>
              <p:sp>
                <p:nvSpPr>
                  <p:cNvPr id="10291" name="Line 51"/>
                  <p:cNvSpPr>
                    <a:spLocks noChangeShapeType="1"/>
                  </p:cNvSpPr>
                  <p:nvPr/>
                </p:nvSpPr>
                <p:spPr bwMode="auto">
                  <a:xfrm>
                    <a:off x="657" y="2614"/>
                    <a:ext cx="227" cy="0"/>
                  </a:xfrm>
                  <a:prstGeom prst="line">
                    <a:avLst/>
                  </a:prstGeom>
                  <a:noFill/>
                  <a:ln w="63500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endParaRPr lang="ru-RU"/>
                  </a:p>
                </p:txBody>
              </p:sp>
              <p:sp>
                <p:nvSpPr>
                  <p:cNvPr id="10292" name="Line 52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748" y="2387"/>
                    <a:ext cx="91" cy="181"/>
                  </a:xfrm>
                  <a:prstGeom prst="line">
                    <a:avLst/>
                  </a:prstGeom>
                  <a:noFill/>
                  <a:ln w="63500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endParaRPr lang="ru-RU"/>
                  </a:p>
                </p:txBody>
              </p:sp>
            </p:grpSp>
          </p:grpSp>
          <p:grpSp>
            <p:nvGrpSpPr>
              <p:cNvPr id="20" name="Group 53"/>
              <p:cNvGrpSpPr>
                <a:grpSpLocks/>
              </p:cNvGrpSpPr>
              <p:nvPr/>
            </p:nvGrpSpPr>
            <p:grpSpPr bwMode="auto">
              <a:xfrm>
                <a:off x="3198" y="1298"/>
                <a:ext cx="590" cy="408"/>
                <a:chOff x="249" y="981"/>
                <a:chExt cx="590" cy="408"/>
              </a:xfrm>
            </p:grpSpPr>
            <p:sp>
              <p:nvSpPr>
                <p:cNvPr id="10294" name="AutoShape 54"/>
                <p:cNvSpPr>
                  <a:spLocks noChangeArrowheads="1"/>
                </p:cNvSpPr>
                <p:nvPr/>
              </p:nvSpPr>
              <p:spPr bwMode="auto">
                <a:xfrm rot="10800000">
                  <a:off x="249" y="981"/>
                  <a:ext cx="350" cy="408"/>
                </a:xfrm>
                <a:custGeom>
                  <a:avLst/>
                  <a:gdLst>
                    <a:gd name="G0" fmla="+- 6816 0 0"/>
                    <a:gd name="G1" fmla="+- -9389099 0 0"/>
                    <a:gd name="G2" fmla="+- 0 0 -9389099"/>
                    <a:gd name="T0" fmla="*/ 0 256 1"/>
                    <a:gd name="T1" fmla="*/ 180 256 1"/>
                    <a:gd name="G3" fmla="+- -9389099 T0 T1"/>
                    <a:gd name="T2" fmla="*/ 0 256 1"/>
                    <a:gd name="T3" fmla="*/ 90 256 1"/>
                    <a:gd name="G4" fmla="+- -9389099 T2 T3"/>
                    <a:gd name="G5" fmla="*/ G4 2 1"/>
                    <a:gd name="T4" fmla="*/ 90 256 1"/>
                    <a:gd name="T5" fmla="*/ 0 256 1"/>
                    <a:gd name="G6" fmla="+- -9389099 T4 T5"/>
                    <a:gd name="G7" fmla="*/ G6 2 1"/>
                    <a:gd name="G8" fmla="abs -9389099"/>
                    <a:gd name="T6" fmla="*/ 0 256 1"/>
                    <a:gd name="T7" fmla="*/ 90 256 1"/>
                    <a:gd name="G9" fmla="+- G8 T6 T7"/>
                    <a:gd name="G10" fmla="?: G9 G7 G5"/>
                    <a:gd name="T8" fmla="*/ 0 256 1"/>
                    <a:gd name="T9" fmla="*/ 360 256 1"/>
                    <a:gd name="G11" fmla="+- G10 T8 T9"/>
                    <a:gd name="G12" fmla="?: G10 G11 G10"/>
                    <a:gd name="T10" fmla="*/ 0 256 1"/>
                    <a:gd name="T11" fmla="*/ 360 256 1"/>
                    <a:gd name="G13" fmla="+- G12 T10 T11"/>
                    <a:gd name="G14" fmla="?: G12 G13 G12"/>
                    <a:gd name="G15" fmla="+- 0 0 G14"/>
                    <a:gd name="G16" fmla="+- 10800 0 0"/>
                    <a:gd name="G17" fmla="+- 10800 0 6816"/>
                    <a:gd name="G18" fmla="*/ 6816 1 2"/>
                    <a:gd name="G19" fmla="+- G18 5400 0"/>
                    <a:gd name="G20" fmla="cos G19 -9389099"/>
                    <a:gd name="G21" fmla="sin G19 -9389099"/>
                    <a:gd name="G22" fmla="+- G20 10800 0"/>
                    <a:gd name="G23" fmla="+- G21 10800 0"/>
                    <a:gd name="G24" fmla="+- 10800 0 G20"/>
                    <a:gd name="G25" fmla="+- 6816 10800 0"/>
                    <a:gd name="G26" fmla="?: G9 G17 G25"/>
                    <a:gd name="G27" fmla="?: G9 0 21600"/>
                    <a:gd name="G28" fmla="cos 10800 -9389099"/>
                    <a:gd name="G29" fmla="sin 10800 -9389099"/>
                    <a:gd name="G30" fmla="sin 6816 -9389099"/>
                    <a:gd name="G31" fmla="+- G28 10800 0"/>
                    <a:gd name="G32" fmla="+- G29 10800 0"/>
                    <a:gd name="G33" fmla="+- G30 10800 0"/>
                    <a:gd name="G34" fmla="?: G4 0 G31"/>
                    <a:gd name="G35" fmla="?: -9389099 G34 0"/>
                    <a:gd name="G36" fmla="?: G6 G35 G31"/>
                    <a:gd name="G37" fmla="+- 21600 0 G36"/>
                    <a:gd name="G38" fmla="?: G4 0 G33"/>
                    <a:gd name="G39" fmla="?: -9389099 G38 G32"/>
                    <a:gd name="G40" fmla="?: G6 G39 0"/>
                    <a:gd name="G41" fmla="?: G4 G32 21600"/>
                    <a:gd name="G42" fmla="?: G6 G41 G33"/>
                    <a:gd name="T12" fmla="*/ 10800 w 21600"/>
                    <a:gd name="T13" fmla="*/ 0 h 21600"/>
                    <a:gd name="T14" fmla="*/ 3741 w 21600"/>
                    <a:gd name="T15" fmla="*/ 5531 h 21600"/>
                    <a:gd name="T16" fmla="*/ 10800 w 21600"/>
                    <a:gd name="T17" fmla="*/ 3984 h 21600"/>
                    <a:gd name="T18" fmla="*/ 17859 w 21600"/>
                    <a:gd name="T19" fmla="*/ 5531 h 21600"/>
                    <a:gd name="T20" fmla="*/ G36 w 21600"/>
                    <a:gd name="T21" fmla="*/ G40 h 21600"/>
                    <a:gd name="T22" fmla="*/ G37 w 21600"/>
                    <a:gd name="T23" fmla="*/ G42 h 21600"/>
                  </a:gdLst>
                  <a:ahLst/>
                  <a:cxnLst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T20" t="T21" r="T22" b="T23"/>
                  <a:pathLst>
                    <a:path w="21600" h="21600">
                      <a:moveTo>
                        <a:pt x="5337" y="6723"/>
                      </a:moveTo>
                      <a:cubicBezTo>
                        <a:pt x="6624" y="4999"/>
                        <a:pt x="8648" y="3983"/>
                        <a:pt x="10800" y="3984"/>
                      </a:cubicBezTo>
                      <a:cubicBezTo>
                        <a:pt x="12951" y="3984"/>
                        <a:pt x="14975" y="4999"/>
                        <a:pt x="16262" y="6723"/>
                      </a:cubicBezTo>
                      <a:lnTo>
                        <a:pt x="19455" y="4340"/>
                      </a:lnTo>
                      <a:cubicBezTo>
                        <a:pt x="17416" y="1608"/>
                        <a:pt x="14208" y="-1"/>
                        <a:pt x="10799" y="0"/>
                      </a:cubicBezTo>
                      <a:cubicBezTo>
                        <a:pt x="7391" y="0"/>
                        <a:pt x="4183" y="1608"/>
                        <a:pt x="2144" y="4340"/>
                      </a:cubicBezTo>
                      <a:close/>
                    </a:path>
                  </a:pathLst>
                </a:custGeom>
                <a:solidFill>
                  <a:srgbClr val="800000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  <p:grpSp>
              <p:nvGrpSpPr>
                <p:cNvPr id="21" name="Group 55"/>
                <p:cNvGrpSpPr>
                  <a:grpSpLocks/>
                </p:cNvGrpSpPr>
                <p:nvPr/>
              </p:nvGrpSpPr>
              <p:grpSpPr bwMode="auto">
                <a:xfrm>
                  <a:off x="612" y="1117"/>
                  <a:ext cx="227" cy="227"/>
                  <a:chOff x="657" y="2387"/>
                  <a:chExt cx="227" cy="227"/>
                </a:xfrm>
              </p:grpSpPr>
              <p:sp>
                <p:nvSpPr>
                  <p:cNvPr id="10296" name="Line 56"/>
                  <p:cNvSpPr>
                    <a:spLocks noChangeShapeType="1"/>
                  </p:cNvSpPr>
                  <p:nvPr/>
                </p:nvSpPr>
                <p:spPr bwMode="auto">
                  <a:xfrm>
                    <a:off x="657" y="2614"/>
                    <a:ext cx="227" cy="0"/>
                  </a:xfrm>
                  <a:prstGeom prst="line">
                    <a:avLst/>
                  </a:prstGeom>
                  <a:noFill/>
                  <a:ln w="63500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endParaRPr lang="ru-RU"/>
                  </a:p>
                </p:txBody>
              </p:sp>
              <p:sp>
                <p:nvSpPr>
                  <p:cNvPr id="10297" name="Line 57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748" y="2387"/>
                    <a:ext cx="91" cy="181"/>
                  </a:xfrm>
                  <a:prstGeom prst="line">
                    <a:avLst/>
                  </a:prstGeom>
                  <a:noFill/>
                  <a:ln w="63500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endParaRPr lang="ru-RU"/>
                  </a:p>
                </p:txBody>
              </p:sp>
            </p:grpSp>
          </p:grpSp>
          <p:grpSp>
            <p:nvGrpSpPr>
              <p:cNvPr id="22" name="Group 58"/>
              <p:cNvGrpSpPr>
                <a:grpSpLocks/>
              </p:cNvGrpSpPr>
              <p:nvPr/>
            </p:nvGrpSpPr>
            <p:grpSpPr bwMode="auto">
              <a:xfrm>
                <a:off x="2472" y="1298"/>
                <a:ext cx="667" cy="408"/>
                <a:chOff x="204" y="1298"/>
                <a:chExt cx="667" cy="408"/>
              </a:xfrm>
            </p:grpSpPr>
            <p:sp>
              <p:nvSpPr>
                <p:cNvPr id="10299" name="AutoShape 59"/>
                <p:cNvSpPr>
                  <a:spLocks noChangeArrowheads="1"/>
                </p:cNvSpPr>
                <p:nvPr/>
              </p:nvSpPr>
              <p:spPr bwMode="auto">
                <a:xfrm rot="10800000">
                  <a:off x="521" y="1298"/>
                  <a:ext cx="350" cy="408"/>
                </a:xfrm>
                <a:custGeom>
                  <a:avLst/>
                  <a:gdLst>
                    <a:gd name="G0" fmla="+- 6816 0 0"/>
                    <a:gd name="G1" fmla="+- -9389099 0 0"/>
                    <a:gd name="G2" fmla="+- 0 0 -9389099"/>
                    <a:gd name="T0" fmla="*/ 0 256 1"/>
                    <a:gd name="T1" fmla="*/ 180 256 1"/>
                    <a:gd name="G3" fmla="+- -9389099 T0 T1"/>
                    <a:gd name="T2" fmla="*/ 0 256 1"/>
                    <a:gd name="T3" fmla="*/ 90 256 1"/>
                    <a:gd name="G4" fmla="+- -9389099 T2 T3"/>
                    <a:gd name="G5" fmla="*/ G4 2 1"/>
                    <a:gd name="T4" fmla="*/ 90 256 1"/>
                    <a:gd name="T5" fmla="*/ 0 256 1"/>
                    <a:gd name="G6" fmla="+- -9389099 T4 T5"/>
                    <a:gd name="G7" fmla="*/ G6 2 1"/>
                    <a:gd name="G8" fmla="abs -9389099"/>
                    <a:gd name="T6" fmla="*/ 0 256 1"/>
                    <a:gd name="T7" fmla="*/ 90 256 1"/>
                    <a:gd name="G9" fmla="+- G8 T6 T7"/>
                    <a:gd name="G10" fmla="?: G9 G7 G5"/>
                    <a:gd name="T8" fmla="*/ 0 256 1"/>
                    <a:gd name="T9" fmla="*/ 360 256 1"/>
                    <a:gd name="G11" fmla="+- G10 T8 T9"/>
                    <a:gd name="G12" fmla="?: G10 G11 G10"/>
                    <a:gd name="T10" fmla="*/ 0 256 1"/>
                    <a:gd name="T11" fmla="*/ 360 256 1"/>
                    <a:gd name="G13" fmla="+- G12 T10 T11"/>
                    <a:gd name="G14" fmla="?: G12 G13 G12"/>
                    <a:gd name="G15" fmla="+- 0 0 G14"/>
                    <a:gd name="G16" fmla="+- 10800 0 0"/>
                    <a:gd name="G17" fmla="+- 10800 0 6816"/>
                    <a:gd name="G18" fmla="*/ 6816 1 2"/>
                    <a:gd name="G19" fmla="+- G18 5400 0"/>
                    <a:gd name="G20" fmla="cos G19 -9389099"/>
                    <a:gd name="G21" fmla="sin G19 -9389099"/>
                    <a:gd name="G22" fmla="+- G20 10800 0"/>
                    <a:gd name="G23" fmla="+- G21 10800 0"/>
                    <a:gd name="G24" fmla="+- 10800 0 G20"/>
                    <a:gd name="G25" fmla="+- 6816 10800 0"/>
                    <a:gd name="G26" fmla="?: G9 G17 G25"/>
                    <a:gd name="G27" fmla="?: G9 0 21600"/>
                    <a:gd name="G28" fmla="cos 10800 -9389099"/>
                    <a:gd name="G29" fmla="sin 10800 -9389099"/>
                    <a:gd name="G30" fmla="sin 6816 -9389099"/>
                    <a:gd name="G31" fmla="+- G28 10800 0"/>
                    <a:gd name="G32" fmla="+- G29 10800 0"/>
                    <a:gd name="G33" fmla="+- G30 10800 0"/>
                    <a:gd name="G34" fmla="?: G4 0 G31"/>
                    <a:gd name="G35" fmla="?: -9389099 G34 0"/>
                    <a:gd name="G36" fmla="?: G6 G35 G31"/>
                    <a:gd name="G37" fmla="+- 21600 0 G36"/>
                    <a:gd name="G38" fmla="?: G4 0 G33"/>
                    <a:gd name="G39" fmla="?: -9389099 G38 G32"/>
                    <a:gd name="G40" fmla="?: G6 G39 0"/>
                    <a:gd name="G41" fmla="?: G4 G32 21600"/>
                    <a:gd name="G42" fmla="?: G6 G41 G33"/>
                    <a:gd name="T12" fmla="*/ 10800 w 21600"/>
                    <a:gd name="T13" fmla="*/ 0 h 21600"/>
                    <a:gd name="T14" fmla="*/ 3741 w 21600"/>
                    <a:gd name="T15" fmla="*/ 5531 h 21600"/>
                    <a:gd name="T16" fmla="*/ 10800 w 21600"/>
                    <a:gd name="T17" fmla="*/ 3984 h 21600"/>
                    <a:gd name="T18" fmla="*/ 17859 w 21600"/>
                    <a:gd name="T19" fmla="*/ 5531 h 21600"/>
                    <a:gd name="T20" fmla="*/ G36 w 21600"/>
                    <a:gd name="T21" fmla="*/ G40 h 21600"/>
                    <a:gd name="T22" fmla="*/ G37 w 21600"/>
                    <a:gd name="T23" fmla="*/ G42 h 21600"/>
                  </a:gdLst>
                  <a:ahLst/>
                  <a:cxnLst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T20" t="T21" r="T22" b="T23"/>
                  <a:pathLst>
                    <a:path w="21600" h="21600">
                      <a:moveTo>
                        <a:pt x="5337" y="6723"/>
                      </a:moveTo>
                      <a:cubicBezTo>
                        <a:pt x="6624" y="4999"/>
                        <a:pt x="8648" y="3983"/>
                        <a:pt x="10800" y="3984"/>
                      </a:cubicBezTo>
                      <a:cubicBezTo>
                        <a:pt x="12951" y="3984"/>
                        <a:pt x="14975" y="4999"/>
                        <a:pt x="16262" y="6723"/>
                      </a:cubicBezTo>
                      <a:lnTo>
                        <a:pt x="19455" y="4340"/>
                      </a:lnTo>
                      <a:cubicBezTo>
                        <a:pt x="17416" y="1608"/>
                        <a:pt x="14208" y="-1"/>
                        <a:pt x="10799" y="0"/>
                      </a:cubicBezTo>
                      <a:cubicBezTo>
                        <a:pt x="7391" y="0"/>
                        <a:pt x="4183" y="1608"/>
                        <a:pt x="2144" y="4340"/>
                      </a:cubicBezTo>
                      <a:close/>
                    </a:path>
                  </a:pathLst>
                </a:custGeom>
                <a:solidFill>
                  <a:srgbClr val="800000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  <p:sp>
              <p:nvSpPr>
                <p:cNvPr id="10300" name="AutoShape 60"/>
                <p:cNvSpPr>
                  <a:spLocks noChangeArrowheads="1"/>
                </p:cNvSpPr>
                <p:nvPr/>
              </p:nvSpPr>
              <p:spPr bwMode="auto">
                <a:xfrm rot="10800000">
                  <a:off x="204" y="1298"/>
                  <a:ext cx="350" cy="408"/>
                </a:xfrm>
                <a:custGeom>
                  <a:avLst/>
                  <a:gdLst>
                    <a:gd name="G0" fmla="+- 6816 0 0"/>
                    <a:gd name="G1" fmla="+- -9389099 0 0"/>
                    <a:gd name="G2" fmla="+- 0 0 -9389099"/>
                    <a:gd name="T0" fmla="*/ 0 256 1"/>
                    <a:gd name="T1" fmla="*/ 180 256 1"/>
                    <a:gd name="G3" fmla="+- -9389099 T0 T1"/>
                    <a:gd name="T2" fmla="*/ 0 256 1"/>
                    <a:gd name="T3" fmla="*/ 90 256 1"/>
                    <a:gd name="G4" fmla="+- -9389099 T2 T3"/>
                    <a:gd name="G5" fmla="*/ G4 2 1"/>
                    <a:gd name="T4" fmla="*/ 90 256 1"/>
                    <a:gd name="T5" fmla="*/ 0 256 1"/>
                    <a:gd name="G6" fmla="+- -9389099 T4 T5"/>
                    <a:gd name="G7" fmla="*/ G6 2 1"/>
                    <a:gd name="G8" fmla="abs -9389099"/>
                    <a:gd name="T6" fmla="*/ 0 256 1"/>
                    <a:gd name="T7" fmla="*/ 90 256 1"/>
                    <a:gd name="G9" fmla="+- G8 T6 T7"/>
                    <a:gd name="G10" fmla="?: G9 G7 G5"/>
                    <a:gd name="T8" fmla="*/ 0 256 1"/>
                    <a:gd name="T9" fmla="*/ 360 256 1"/>
                    <a:gd name="G11" fmla="+- G10 T8 T9"/>
                    <a:gd name="G12" fmla="?: G10 G11 G10"/>
                    <a:gd name="T10" fmla="*/ 0 256 1"/>
                    <a:gd name="T11" fmla="*/ 360 256 1"/>
                    <a:gd name="G13" fmla="+- G12 T10 T11"/>
                    <a:gd name="G14" fmla="?: G12 G13 G12"/>
                    <a:gd name="G15" fmla="+- 0 0 G14"/>
                    <a:gd name="G16" fmla="+- 10800 0 0"/>
                    <a:gd name="G17" fmla="+- 10800 0 6816"/>
                    <a:gd name="G18" fmla="*/ 6816 1 2"/>
                    <a:gd name="G19" fmla="+- G18 5400 0"/>
                    <a:gd name="G20" fmla="cos G19 -9389099"/>
                    <a:gd name="G21" fmla="sin G19 -9389099"/>
                    <a:gd name="G22" fmla="+- G20 10800 0"/>
                    <a:gd name="G23" fmla="+- G21 10800 0"/>
                    <a:gd name="G24" fmla="+- 10800 0 G20"/>
                    <a:gd name="G25" fmla="+- 6816 10800 0"/>
                    <a:gd name="G26" fmla="?: G9 G17 G25"/>
                    <a:gd name="G27" fmla="?: G9 0 21600"/>
                    <a:gd name="G28" fmla="cos 10800 -9389099"/>
                    <a:gd name="G29" fmla="sin 10800 -9389099"/>
                    <a:gd name="G30" fmla="sin 6816 -9389099"/>
                    <a:gd name="G31" fmla="+- G28 10800 0"/>
                    <a:gd name="G32" fmla="+- G29 10800 0"/>
                    <a:gd name="G33" fmla="+- G30 10800 0"/>
                    <a:gd name="G34" fmla="?: G4 0 G31"/>
                    <a:gd name="G35" fmla="?: -9389099 G34 0"/>
                    <a:gd name="G36" fmla="?: G6 G35 G31"/>
                    <a:gd name="G37" fmla="+- 21600 0 G36"/>
                    <a:gd name="G38" fmla="?: G4 0 G33"/>
                    <a:gd name="G39" fmla="?: -9389099 G38 G32"/>
                    <a:gd name="G40" fmla="?: G6 G39 0"/>
                    <a:gd name="G41" fmla="?: G4 G32 21600"/>
                    <a:gd name="G42" fmla="?: G6 G41 G33"/>
                    <a:gd name="T12" fmla="*/ 10800 w 21600"/>
                    <a:gd name="T13" fmla="*/ 0 h 21600"/>
                    <a:gd name="T14" fmla="*/ 3741 w 21600"/>
                    <a:gd name="T15" fmla="*/ 5531 h 21600"/>
                    <a:gd name="T16" fmla="*/ 10800 w 21600"/>
                    <a:gd name="T17" fmla="*/ 3984 h 21600"/>
                    <a:gd name="T18" fmla="*/ 17859 w 21600"/>
                    <a:gd name="T19" fmla="*/ 5531 h 21600"/>
                    <a:gd name="T20" fmla="*/ G36 w 21600"/>
                    <a:gd name="T21" fmla="*/ G40 h 21600"/>
                    <a:gd name="T22" fmla="*/ G37 w 21600"/>
                    <a:gd name="T23" fmla="*/ G42 h 21600"/>
                  </a:gdLst>
                  <a:ahLst/>
                  <a:cxnLst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T20" t="T21" r="T22" b="T23"/>
                  <a:pathLst>
                    <a:path w="21600" h="21600">
                      <a:moveTo>
                        <a:pt x="5337" y="6723"/>
                      </a:moveTo>
                      <a:cubicBezTo>
                        <a:pt x="6624" y="4999"/>
                        <a:pt x="8648" y="3983"/>
                        <a:pt x="10800" y="3984"/>
                      </a:cubicBezTo>
                      <a:cubicBezTo>
                        <a:pt x="12951" y="3984"/>
                        <a:pt x="14975" y="4999"/>
                        <a:pt x="16262" y="6723"/>
                      </a:cubicBezTo>
                      <a:lnTo>
                        <a:pt x="19455" y="4340"/>
                      </a:lnTo>
                      <a:cubicBezTo>
                        <a:pt x="17416" y="1608"/>
                        <a:pt x="14208" y="-1"/>
                        <a:pt x="10799" y="0"/>
                      </a:cubicBezTo>
                      <a:cubicBezTo>
                        <a:pt x="7391" y="0"/>
                        <a:pt x="4183" y="1608"/>
                        <a:pt x="2144" y="4340"/>
                      </a:cubicBezTo>
                      <a:close/>
                    </a:path>
                  </a:pathLst>
                </a:custGeom>
                <a:solidFill>
                  <a:srgbClr val="800000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</p:grpSp>
        </p:grpSp>
        <p:grpSp>
          <p:nvGrpSpPr>
            <p:cNvPr id="23" name="Group 61"/>
            <p:cNvGrpSpPr>
              <a:grpSpLocks/>
            </p:cNvGrpSpPr>
            <p:nvPr/>
          </p:nvGrpSpPr>
          <p:grpSpPr bwMode="auto">
            <a:xfrm>
              <a:off x="249" y="1616"/>
              <a:ext cx="3979" cy="408"/>
              <a:chOff x="249" y="1616"/>
              <a:chExt cx="3979" cy="408"/>
            </a:xfrm>
          </p:grpSpPr>
          <p:grpSp>
            <p:nvGrpSpPr>
              <p:cNvPr id="24" name="Group 62"/>
              <p:cNvGrpSpPr>
                <a:grpSpLocks/>
              </p:cNvGrpSpPr>
              <p:nvPr/>
            </p:nvGrpSpPr>
            <p:grpSpPr bwMode="auto">
              <a:xfrm>
                <a:off x="249" y="1616"/>
                <a:ext cx="590" cy="408"/>
                <a:chOff x="249" y="981"/>
                <a:chExt cx="590" cy="408"/>
              </a:xfrm>
            </p:grpSpPr>
            <p:sp>
              <p:nvSpPr>
                <p:cNvPr id="10303" name="AutoShape 63"/>
                <p:cNvSpPr>
                  <a:spLocks noChangeArrowheads="1"/>
                </p:cNvSpPr>
                <p:nvPr/>
              </p:nvSpPr>
              <p:spPr bwMode="auto">
                <a:xfrm rot="10800000">
                  <a:off x="249" y="981"/>
                  <a:ext cx="350" cy="408"/>
                </a:xfrm>
                <a:custGeom>
                  <a:avLst/>
                  <a:gdLst>
                    <a:gd name="G0" fmla="+- 6816 0 0"/>
                    <a:gd name="G1" fmla="+- -9389099 0 0"/>
                    <a:gd name="G2" fmla="+- 0 0 -9389099"/>
                    <a:gd name="T0" fmla="*/ 0 256 1"/>
                    <a:gd name="T1" fmla="*/ 180 256 1"/>
                    <a:gd name="G3" fmla="+- -9389099 T0 T1"/>
                    <a:gd name="T2" fmla="*/ 0 256 1"/>
                    <a:gd name="T3" fmla="*/ 90 256 1"/>
                    <a:gd name="G4" fmla="+- -9389099 T2 T3"/>
                    <a:gd name="G5" fmla="*/ G4 2 1"/>
                    <a:gd name="T4" fmla="*/ 90 256 1"/>
                    <a:gd name="T5" fmla="*/ 0 256 1"/>
                    <a:gd name="G6" fmla="+- -9389099 T4 T5"/>
                    <a:gd name="G7" fmla="*/ G6 2 1"/>
                    <a:gd name="G8" fmla="abs -9389099"/>
                    <a:gd name="T6" fmla="*/ 0 256 1"/>
                    <a:gd name="T7" fmla="*/ 90 256 1"/>
                    <a:gd name="G9" fmla="+- G8 T6 T7"/>
                    <a:gd name="G10" fmla="?: G9 G7 G5"/>
                    <a:gd name="T8" fmla="*/ 0 256 1"/>
                    <a:gd name="T9" fmla="*/ 360 256 1"/>
                    <a:gd name="G11" fmla="+- G10 T8 T9"/>
                    <a:gd name="G12" fmla="?: G10 G11 G10"/>
                    <a:gd name="T10" fmla="*/ 0 256 1"/>
                    <a:gd name="T11" fmla="*/ 360 256 1"/>
                    <a:gd name="G13" fmla="+- G12 T10 T11"/>
                    <a:gd name="G14" fmla="?: G12 G13 G12"/>
                    <a:gd name="G15" fmla="+- 0 0 G14"/>
                    <a:gd name="G16" fmla="+- 10800 0 0"/>
                    <a:gd name="G17" fmla="+- 10800 0 6816"/>
                    <a:gd name="G18" fmla="*/ 6816 1 2"/>
                    <a:gd name="G19" fmla="+- G18 5400 0"/>
                    <a:gd name="G20" fmla="cos G19 -9389099"/>
                    <a:gd name="G21" fmla="sin G19 -9389099"/>
                    <a:gd name="G22" fmla="+- G20 10800 0"/>
                    <a:gd name="G23" fmla="+- G21 10800 0"/>
                    <a:gd name="G24" fmla="+- 10800 0 G20"/>
                    <a:gd name="G25" fmla="+- 6816 10800 0"/>
                    <a:gd name="G26" fmla="?: G9 G17 G25"/>
                    <a:gd name="G27" fmla="?: G9 0 21600"/>
                    <a:gd name="G28" fmla="cos 10800 -9389099"/>
                    <a:gd name="G29" fmla="sin 10800 -9389099"/>
                    <a:gd name="G30" fmla="sin 6816 -9389099"/>
                    <a:gd name="G31" fmla="+- G28 10800 0"/>
                    <a:gd name="G32" fmla="+- G29 10800 0"/>
                    <a:gd name="G33" fmla="+- G30 10800 0"/>
                    <a:gd name="G34" fmla="?: G4 0 G31"/>
                    <a:gd name="G35" fmla="?: -9389099 G34 0"/>
                    <a:gd name="G36" fmla="?: G6 G35 G31"/>
                    <a:gd name="G37" fmla="+- 21600 0 G36"/>
                    <a:gd name="G38" fmla="?: G4 0 G33"/>
                    <a:gd name="G39" fmla="?: -9389099 G38 G32"/>
                    <a:gd name="G40" fmla="?: G6 G39 0"/>
                    <a:gd name="G41" fmla="?: G4 G32 21600"/>
                    <a:gd name="G42" fmla="?: G6 G41 G33"/>
                    <a:gd name="T12" fmla="*/ 10800 w 21600"/>
                    <a:gd name="T13" fmla="*/ 0 h 21600"/>
                    <a:gd name="T14" fmla="*/ 3741 w 21600"/>
                    <a:gd name="T15" fmla="*/ 5531 h 21600"/>
                    <a:gd name="T16" fmla="*/ 10800 w 21600"/>
                    <a:gd name="T17" fmla="*/ 3984 h 21600"/>
                    <a:gd name="T18" fmla="*/ 17859 w 21600"/>
                    <a:gd name="T19" fmla="*/ 5531 h 21600"/>
                    <a:gd name="T20" fmla="*/ G36 w 21600"/>
                    <a:gd name="T21" fmla="*/ G40 h 21600"/>
                    <a:gd name="T22" fmla="*/ G37 w 21600"/>
                    <a:gd name="T23" fmla="*/ G42 h 21600"/>
                  </a:gdLst>
                  <a:ahLst/>
                  <a:cxnLst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T20" t="T21" r="T22" b="T23"/>
                  <a:pathLst>
                    <a:path w="21600" h="21600">
                      <a:moveTo>
                        <a:pt x="5337" y="6723"/>
                      </a:moveTo>
                      <a:cubicBezTo>
                        <a:pt x="6624" y="4999"/>
                        <a:pt x="8648" y="3983"/>
                        <a:pt x="10800" y="3984"/>
                      </a:cubicBezTo>
                      <a:cubicBezTo>
                        <a:pt x="12951" y="3984"/>
                        <a:pt x="14975" y="4999"/>
                        <a:pt x="16262" y="6723"/>
                      </a:cubicBezTo>
                      <a:lnTo>
                        <a:pt x="19455" y="4340"/>
                      </a:lnTo>
                      <a:cubicBezTo>
                        <a:pt x="17416" y="1608"/>
                        <a:pt x="14208" y="-1"/>
                        <a:pt x="10799" y="0"/>
                      </a:cubicBezTo>
                      <a:cubicBezTo>
                        <a:pt x="7391" y="0"/>
                        <a:pt x="4183" y="1608"/>
                        <a:pt x="2144" y="4340"/>
                      </a:cubicBezTo>
                      <a:close/>
                    </a:path>
                  </a:pathLst>
                </a:custGeom>
                <a:solidFill>
                  <a:srgbClr val="800000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  <p:grpSp>
              <p:nvGrpSpPr>
                <p:cNvPr id="25" name="Group 64"/>
                <p:cNvGrpSpPr>
                  <a:grpSpLocks/>
                </p:cNvGrpSpPr>
                <p:nvPr/>
              </p:nvGrpSpPr>
              <p:grpSpPr bwMode="auto">
                <a:xfrm>
                  <a:off x="612" y="1117"/>
                  <a:ext cx="227" cy="227"/>
                  <a:chOff x="657" y="2387"/>
                  <a:chExt cx="227" cy="227"/>
                </a:xfrm>
              </p:grpSpPr>
              <p:sp>
                <p:nvSpPr>
                  <p:cNvPr id="10305" name="Line 65"/>
                  <p:cNvSpPr>
                    <a:spLocks noChangeShapeType="1"/>
                  </p:cNvSpPr>
                  <p:nvPr/>
                </p:nvSpPr>
                <p:spPr bwMode="auto">
                  <a:xfrm>
                    <a:off x="657" y="2614"/>
                    <a:ext cx="227" cy="0"/>
                  </a:xfrm>
                  <a:prstGeom prst="line">
                    <a:avLst/>
                  </a:prstGeom>
                  <a:noFill/>
                  <a:ln w="63500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endParaRPr lang="ru-RU"/>
                  </a:p>
                </p:txBody>
              </p:sp>
              <p:sp>
                <p:nvSpPr>
                  <p:cNvPr id="10306" name="Line 66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748" y="2387"/>
                    <a:ext cx="91" cy="181"/>
                  </a:xfrm>
                  <a:prstGeom prst="line">
                    <a:avLst/>
                  </a:prstGeom>
                  <a:noFill/>
                  <a:ln w="63500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endParaRPr lang="ru-RU"/>
                  </a:p>
                </p:txBody>
              </p:sp>
            </p:grpSp>
          </p:grpSp>
          <p:grpSp>
            <p:nvGrpSpPr>
              <p:cNvPr id="26" name="Group 67"/>
              <p:cNvGrpSpPr>
                <a:grpSpLocks/>
              </p:cNvGrpSpPr>
              <p:nvPr/>
            </p:nvGrpSpPr>
            <p:grpSpPr bwMode="auto">
              <a:xfrm>
                <a:off x="1020" y="1616"/>
                <a:ext cx="590" cy="408"/>
                <a:chOff x="249" y="981"/>
                <a:chExt cx="590" cy="408"/>
              </a:xfrm>
            </p:grpSpPr>
            <p:sp>
              <p:nvSpPr>
                <p:cNvPr id="10308" name="AutoShape 68"/>
                <p:cNvSpPr>
                  <a:spLocks noChangeArrowheads="1"/>
                </p:cNvSpPr>
                <p:nvPr/>
              </p:nvSpPr>
              <p:spPr bwMode="auto">
                <a:xfrm rot="10800000">
                  <a:off x="249" y="981"/>
                  <a:ext cx="350" cy="408"/>
                </a:xfrm>
                <a:custGeom>
                  <a:avLst/>
                  <a:gdLst>
                    <a:gd name="G0" fmla="+- 6816 0 0"/>
                    <a:gd name="G1" fmla="+- -9389099 0 0"/>
                    <a:gd name="G2" fmla="+- 0 0 -9389099"/>
                    <a:gd name="T0" fmla="*/ 0 256 1"/>
                    <a:gd name="T1" fmla="*/ 180 256 1"/>
                    <a:gd name="G3" fmla="+- -9389099 T0 T1"/>
                    <a:gd name="T2" fmla="*/ 0 256 1"/>
                    <a:gd name="T3" fmla="*/ 90 256 1"/>
                    <a:gd name="G4" fmla="+- -9389099 T2 T3"/>
                    <a:gd name="G5" fmla="*/ G4 2 1"/>
                    <a:gd name="T4" fmla="*/ 90 256 1"/>
                    <a:gd name="T5" fmla="*/ 0 256 1"/>
                    <a:gd name="G6" fmla="+- -9389099 T4 T5"/>
                    <a:gd name="G7" fmla="*/ G6 2 1"/>
                    <a:gd name="G8" fmla="abs -9389099"/>
                    <a:gd name="T6" fmla="*/ 0 256 1"/>
                    <a:gd name="T7" fmla="*/ 90 256 1"/>
                    <a:gd name="G9" fmla="+- G8 T6 T7"/>
                    <a:gd name="G10" fmla="?: G9 G7 G5"/>
                    <a:gd name="T8" fmla="*/ 0 256 1"/>
                    <a:gd name="T9" fmla="*/ 360 256 1"/>
                    <a:gd name="G11" fmla="+- G10 T8 T9"/>
                    <a:gd name="G12" fmla="?: G10 G11 G10"/>
                    <a:gd name="T10" fmla="*/ 0 256 1"/>
                    <a:gd name="T11" fmla="*/ 360 256 1"/>
                    <a:gd name="G13" fmla="+- G12 T10 T11"/>
                    <a:gd name="G14" fmla="?: G12 G13 G12"/>
                    <a:gd name="G15" fmla="+- 0 0 G14"/>
                    <a:gd name="G16" fmla="+- 10800 0 0"/>
                    <a:gd name="G17" fmla="+- 10800 0 6816"/>
                    <a:gd name="G18" fmla="*/ 6816 1 2"/>
                    <a:gd name="G19" fmla="+- G18 5400 0"/>
                    <a:gd name="G20" fmla="cos G19 -9389099"/>
                    <a:gd name="G21" fmla="sin G19 -9389099"/>
                    <a:gd name="G22" fmla="+- G20 10800 0"/>
                    <a:gd name="G23" fmla="+- G21 10800 0"/>
                    <a:gd name="G24" fmla="+- 10800 0 G20"/>
                    <a:gd name="G25" fmla="+- 6816 10800 0"/>
                    <a:gd name="G26" fmla="?: G9 G17 G25"/>
                    <a:gd name="G27" fmla="?: G9 0 21600"/>
                    <a:gd name="G28" fmla="cos 10800 -9389099"/>
                    <a:gd name="G29" fmla="sin 10800 -9389099"/>
                    <a:gd name="G30" fmla="sin 6816 -9389099"/>
                    <a:gd name="G31" fmla="+- G28 10800 0"/>
                    <a:gd name="G32" fmla="+- G29 10800 0"/>
                    <a:gd name="G33" fmla="+- G30 10800 0"/>
                    <a:gd name="G34" fmla="?: G4 0 G31"/>
                    <a:gd name="G35" fmla="?: -9389099 G34 0"/>
                    <a:gd name="G36" fmla="?: G6 G35 G31"/>
                    <a:gd name="G37" fmla="+- 21600 0 G36"/>
                    <a:gd name="G38" fmla="?: G4 0 G33"/>
                    <a:gd name="G39" fmla="?: -9389099 G38 G32"/>
                    <a:gd name="G40" fmla="?: G6 G39 0"/>
                    <a:gd name="G41" fmla="?: G4 G32 21600"/>
                    <a:gd name="G42" fmla="?: G6 G41 G33"/>
                    <a:gd name="T12" fmla="*/ 10800 w 21600"/>
                    <a:gd name="T13" fmla="*/ 0 h 21600"/>
                    <a:gd name="T14" fmla="*/ 3741 w 21600"/>
                    <a:gd name="T15" fmla="*/ 5531 h 21600"/>
                    <a:gd name="T16" fmla="*/ 10800 w 21600"/>
                    <a:gd name="T17" fmla="*/ 3984 h 21600"/>
                    <a:gd name="T18" fmla="*/ 17859 w 21600"/>
                    <a:gd name="T19" fmla="*/ 5531 h 21600"/>
                    <a:gd name="T20" fmla="*/ G36 w 21600"/>
                    <a:gd name="T21" fmla="*/ G40 h 21600"/>
                    <a:gd name="T22" fmla="*/ G37 w 21600"/>
                    <a:gd name="T23" fmla="*/ G42 h 21600"/>
                  </a:gdLst>
                  <a:ahLst/>
                  <a:cxnLst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T20" t="T21" r="T22" b="T23"/>
                  <a:pathLst>
                    <a:path w="21600" h="21600">
                      <a:moveTo>
                        <a:pt x="5337" y="6723"/>
                      </a:moveTo>
                      <a:cubicBezTo>
                        <a:pt x="6624" y="4999"/>
                        <a:pt x="8648" y="3983"/>
                        <a:pt x="10800" y="3984"/>
                      </a:cubicBezTo>
                      <a:cubicBezTo>
                        <a:pt x="12951" y="3984"/>
                        <a:pt x="14975" y="4999"/>
                        <a:pt x="16262" y="6723"/>
                      </a:cubicBezTo>
                      <a:lnTo>
                        <a:pt x="19455" y="4340"/>
                      </a:lnTo>
                      <a:cubicBezTo>
                        <a:pt x="17416" y="1608"/>
                        <a:pt x="14208" y="-1"/>
                        <a:pt x="10799" y="0"/>
                      </a:cubicBezTo>
                      <a:cubicBezTo>
                        <a:pt x="7391" y="0"/>
                        <a:pt x="4183" y="1608"/>
                        <a:pt x="2144" y="4340"/>
                      </a:cubicBezTo>
                      <a:close/>
                    </a:path>
                  </a:pathLst>
                </a:custGeom>
                <a:solidFill>
                  <a:srgbClr val="800000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  <p:grpSp>
              <p:nvGrpSpPr>
                <p:cNvPr id="27" name="Group 69"/>
                <p:cNvGrpSpPr>
                  <a:grpSpLocks/>
                </p:cNvGrpSpPr>
                <p:nvPr/>
              </p:nvGrpSpPr>
              <p:grpSpPr bwMode="auto">
                <a:xfrm>
                  <a:off x="612" y="1117"/>
                  <a:ext cx="227" cy="227"/>
                  <a:chOff x="657" y="2387"/>
                  <a:chExt cx="227" cy="227"/>
                </a:xfrm>
              </p:grpSpPr>
              <p:sp>
                <p:nvSpPr>
                  <p:cNvPr id="10310" name="Line 70"/>
                  <p:cNvSpPr>
                    <a:spLocks noChangeShapeType="1"/>
                  </p:cNvSpPr>
                  <p:nvPr/>
                </p:nvSpPr>
                <p:spPr bwMode="auto">
                  <a:xfrm>
                    <a:off x="657" y="2614"/>
                    <a:ext cx="227" cy="0"/>
                  </a:xfrm>
                  <a:prstGeom prst="line">
                    <a:avLst/>
                  </a:prstGeom>
                  <a:noFill/>
                  <a:ln w="63500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endParaRPr lang="ru-RU"/>
                  </a:p>
                </p:txBody>
              </p:sp>
              <p:sp>
                <p:nvSpPr>
                  <p:cNvPr id="10311" name="Line 71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748" y="2387"/>
                    <a:ext cx="91" cy="181"/>
                  </a:xfrm>
                  <a:prstGeom prst="line">
                    <a:avLst/>
                  </a:prstGeom>
                  <a:noFill/>
                  <a:ln w="63500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endParaRPr lang="ru-RU"/>
                  </a:p>
                </p:txBody>
              </p:sp>
            </p:grpSp>
          </p:grpSp>
          <p:grpSp>
            <p:nvGrpSpPr>
              <p:cNvPr id="28" name="Group 72"/>
              <p:cNvGrpSpPr>
                <a:grpSpLocks/>
              </p:cNvGrpSpPr>
              <p:nvPr/>
            </p:nvGrpSpPr>
            <p:grpSpPr bwMode="auto">
              <a:xfrm>
                <a:off x="1746" y="1616"/>
                <a:ext cx="590" cy="408"/>
                <a:chOff x="249" y="981"/>
                <a:chExt cx="590" cy="408"/>
              </a:xfrm>
            </p:grpSpPr>
            <p:sp>
              <p:nvSpPr>
                <p:cNvPr id="10313" name="AutoShape 73"/>
                <p:cNvSpPr>
                  <a:spLocks noChangeArrowheads="1"/>
                </p:cNvSpPr>
                <p:nvPr/>
              </p:nvSpPr>
              <p:spPr bwMode="auto">
                <a:xfrm rot="10800000">
                  <a:off x="249" y="981"/>
                  <a:ext cx="350" cy="408"/>
                </a:xfrm>
                <a:custGeom>
                  <a:avLst/>
                  <a:gdLst>
                    <a:gd name="G0" fmla="+- 6816 0 0"/>
                    <a:gd name="G1" fmla="+- -9389099 0 0"/>
                    <a:gd name="G2" fmla="+- 0 0 -9389099"/>
                    <a:gd name="T0" fmla="*/ 0 256 1"/>
                    <a:gd name="T1" fmla="*/ 180 256 1"/>
                    <a:gd name="G3" fmla="+- -9389099 T0 T1"/>
                    <a:gd name="T2" fmla="*/ 0 256 1"/>
                    <a:gd name="T3" fmla="*/ 90 256 1"/>
                    <a:gd name="G4" fmla="+- -9389099 T2 T3"/>
                    <a:gd name="G5" fmla="*/ G4 2 1"/>
                    <a:gd name="T4" fmla="*/ 90 256 1"/>
                    <a:gd name="T5" fmla="*/ 0 256 1"/>
                    <a:gd name="G6" fmla="+- -9389099 T4 T5"/>
                    <a:gd name="G7" fmla="*/ G6 2 1"/>
                    <a:gd name="G8" fmla="abs -9389099"/>
                    <a:gd name="T6" fmla="*/ 0 256 1"/>
                    <a:gd name="T7" fmla="*/ 90 256 1"/>
                    <a:gd name="G9" fmla="+- G8 T6 T7"/>
                    <a:gd name="G10" fmla="?: G9 G7 G5"/>
                    <a:gd name="T8" fmla="*/ 0 256 1"/>
                    <a:gd name="T9" fmla="*/ 360 256 1"/>
                    <a:gd name="G11" fmla="+- G10 T8 T9"/>
                    <a:gd name="G12" fmla="?: G10 G11 G10"/>
                    <a:gd name="T10" fmla="*/ 0 256 1"/>
                    <a:gd name="T11" fmla="*/ 360 256 1"/>
                    <a:gd name="G13" fmla="+- G12 T10 T11"/>
                    <a:gd name="G14" fmla="?: G12 G13 G12"/>
                    <a:gd name="G15" fmla="+- 0 0 G14"/>
                    <a:gd name="G16" fmla="+- 10800 0 0"/>
                    <a:gd name="G17" fmla="+- 10800 0 6816"/>
                    <a:gd name="G18" fmla="*/ 6816 1 2"/>
                    <a:gd name="G19" fmla="+- G18 5400 0"/>
                    <a:gd name="G20" fmla="cos G19 -9389099"/>
                    <a:gd name="G21" fmla="sin G19 -9389099"/>
                    <a:gd name="G22" fmla="+- G20 10800 0"/>
                    <a:gd name="G23" fmla="+- G21 10800 0"/>
                    <a:gd name="G24" fmla="+- 10800 0 G20"/>
                    <a:gd name="G25" fmla="+- 6816 10800 0"/>
                    <a:gd name="G26" fmla="?: G9 G17 G25"/>
                    <a:gd name="G27" fmla="?: G9 0 21600"/>
                    <a:gd name="G28" fmla="cos 10800 -9389099"/>
                    <a:gd name="G29" fmla="sin 10800 -9389099"/>
                    <a:gd name="G30" fmla="sin 6816 -9389099"/>
                    <a:gd name="G31" fmla="+- G28 10800 0"/>
                    <a:gd name="G32" fmla="+- G29 10800 0"/>
                    <a:gd name="G33" fmla="+- G30 10800 0"/>
                    <a:gd name="G34" fmla="?: G4 0 G31"/>
                    <a:gd name="G35" fmla="?: -9389099 G34 0"/>
                    <a:gd name="G36" fmla="?: G6 G35 G31"/>
                    <a:gd name="G37" fmla="+- 21600 0 G36"/>
                    <a:gd name="G38" fmla="?: G4 0 G33"/>
                    <a:gd name="G39" fmla="?: -9389099 G38 G32"/>
                    <a:gd name="G40" fmla="?: G6 G39 0"/>
                    <a:gd name="G41" fmla="?: G4 G32 21600"/>
                    <a:gd name="G42" fmla="?: G6 G41 G33"/>
                    <a:gd name="T12" fmla="*/ 10800 w 21600"/>
                    <a:gd name="T13" fmla="*/ 0 h 21600"/>
                    <a:gd name="T14" fmla="*/ 3741 w 21600"/>
                    <a:gd name="T15" fmla="*/ 5531 h 21600"/>
                    <a:gd name="T16" fmla="*/ 10800 w 21600"/>
                    <a:gd name="T17" fmla="*/ 3984 h 21600"/>
                    <a:gd name="T18" fmla="*/ 17859 w 21600"/>
                    <a:gd name="T19" fmla="*/ 5531 h 21600"/>
                    <a:gd name="T20" fmla="*/ G36 w 21600"/>
                    <a:gd name="T21" fmla="*/ G40 h 21600"/>
                    <a:gd name="T22" fmla="*/ G37 w 21600"/>
                    <a:gd name="T23" fmla="*/ G42 h 21600"/>
                  </a:gdLst>
                  <a:ahLst/>
                  <a:cxnLst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T20" t="T21" r="T22" b="T23"/>
                  <a:pathLst>
                    <a:path w="21600" h="21600">
                      <a:moveTo>
                        <a:pt x="5337" y="6723"/>
                      </a:moveTo>
                      <a:cubicBezTo>
                        <a:pt x="6624" y="4999"/>
                        <a:pt x="8648" y="3983"/>
                        <a:pt x="10800" y="3984"/>
                      </a:cubicBezTo>
                      <a:cubicBezTo>
                        <a:pt x="12951" y="3984"/>
                        <a:pt x="14975" y="4999"/>
                        <a:pt x="16262" y="6723"/>
                      </a:cubicBezTo>
                      <a:lnTo>
                        <a:pt x="19455" y="4340"/>
                      </a:lnTo>
                      <a:cubicBezTo>
                        <a:pt x="17416" y="1608"/>
                        <a:pt x="14208" y="-1"/>
                        <a:pt x="10799" y="0"/>
                      </a:cubicBezTo>
                      <a:cubicBezTo>
                        <a:pt x="7391" y="0"/>
                        <a:pt x="4183" y="1608"/>
                        <a:pt x="2144" y="4340"/>
                      </a:cubicBezTo>
                      <a:close/>
                    </a:path>
                  </a:pathLst>
                </a:custGeom>
                <a:solidFill>
                  <a:srgbClr val="800000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  <p:grpSp>
              <p:nvGrpSpPr>
                <p:cNvPr id="29" name="Group 74"/>
                <p:cNvGrpSpPr>
                  <a:grpSpLocks/>
                </p:cNvGrpSpPr>
                <p:nvPr/>
              </p:nvGrpSpPr>
              <p:grpSpPr bwMode="auto">
                <a:xfrm>
                  <a:off x="612" y="1117"/>
                  <a:ext cx="227" cy="227"/>
                  <a:chOff x="657" y="2387"/>
                  <a:chExt cx="227" cy="227"/>
                </a:xfrm>
              </p:grpSpPr>
              <p:sp>
                <p:nvSpPr>
                  <p:cNvPr id="10315" name="Line 75"/>
                  <p:cNvSpPr>
                    <a:spLocks noChangeShapeType="1"/>
                  </p:cNvSpPr>
                  <p:nvPr/>
                </p:nvSpPr>
                <p:spPr bwMode="auto">
                  <a:xfrm>
                    <a:off x="657" y="2614"/>
                    <a:ext cx="227" cy="0"/>
                  </a:xfrm>
                  <a:prstGeom prst="line">
                    <a:avLst/>
                  </a:prstGeom>
                  <a:noFill/>
                  <a:ln w="63500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endParaRPr lang="ru-RU"/>
                  </a:p>
                </p:txBody>
              </p:sp>
              <p:sp>
                <p:nvSpPr>
                  <p:cNvPr id="10316" name="Line 76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748" y="2387"/>
                    <a:ext cx="91" cy="181"/>
                  </a:xfrm>
                  <a:prstGeom prst="line">
                    <a:avLst/>
                  </a:prstGeom>
                  <a:noFill/>
                  <a:ln w="63500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endParaRPr lang="ru-RU"/>
                  </a:p>
                </p:txBody>
              </p:sp>
            </p:grpSp>
          </p:grpSp>
          <p:grpSp>
            <p:nvGrpSpPr>
              <p:cNvPr id="30" name="Group 77"/>
              <p:cNvGrpSpPr>
                <a:grpSpLocks/>
              </p:cNvGrpSpPr>
              <p:nvPr/>
            </p:nvGrpSpPr>
            <p:grpSpPr bwMode="auto">
              <a:xfrm>
                <a:off x="3198" y="1616"/>
                <a:ext cx="590" cy="408"/>
                <a:chOff x="249" y="981"/>
                <a:chExt cx="590" cy="408"/>
              </a:xfrm>
            </p:grpSpPr>
            <p:sp>
              <p:nvSpPr>
                <p:cNvPr id="10318" name="AutoShape 78"/>
                <p:cNvSpPr>
                  <a:spLocks noChangeArrowheads="1"/>
                </p:cNvSpPr>
                <p:nvPr/>
              </p:nvSpPr>
              <p:spPr bwMode="auto">
                <a:xfrm rot="10800000">
                  <a:off x="249" y="981"/>
                  <a:ext cx="350" cy="408"/>
                </a:xfrm>
                <a:custGeom>
                  <a:avLst/>
                  <a:gdLst>
                    <a:gd name="G0" fmla="+- 6816 0 0"/>
                    <a:gd name="G1" fmla="+- -9389099 0 0"/>
                    <a:gd name="G2" fmla="+- 0 0 -9389099"/>
                    <a:gd name="T0" fmla="*/ 0 256 1"/>
                    <a:gd name="T1" fmla="*/ 180 256 1"/>
                    <a:gd name="G3" fmla="+- -9389099 T0 T1"/>
                    <a:gd name="T2" fmla="*/ 0 256 1"/>
                    <a:gd name="T3" fmla="*/ 90 256 1"/>
                    <a:gd name="G4" fmla="+- -9389099 T2 T3"/>
                    <a:gd name="G5" fmla="*/ G4 2 1"/>
                    <a:gd name="T4" fmla="*/ 90 256 1"/>
                    <a:gd name="T5" fmla="*/ 0 256 1"/>
                    <a:gd name="G6" fmla="+- -9389099 T4 T5"/>
                    <a:gd name="G7" fmla="*/ G6 2 1"/>
                    <a:gd name="G8" fmla="abs -9389099"/>
                    <a:gd name="T6" fmla="*/ 0 256 1"/>
                    <a:gd name="T7" fmla="*/ 90 256 1"/>
                    <a:gd name="G9" fmla="+- G8 T6 T7"/>
                    <a:gd name="G10" fmla="?: G9 G7 G5"/>
                    <a:gd name="T8" fmla="*/ 0 256 1"/>
                    <a:gd name="T9" fmla="*/ 360 256 1"/>
                    <a:gd name="G11" fmla="+- G10 T8 T9"/>
                    <a:gd name="G12" fmla="?: G10 G11 G10"/>
                    <a:gd name="T10" fmla="*/ 0 256 1"/>
                    <a:gd name="T11" fmla="*/ 360 256 1"/>
                    <a:gd name="G13" fmla="+- G12 T10 T11"/>
                    <a:gd name="G14" fmla="?: G12 G13 G12"/>
                    <a:gd name="G15" fmla="+- 0 0 G14"/>
                    <a:gd name="G16" fmla="+- 10800 0 0"/>
                    <a:gd name="G17" fmla="+- 10800 0 6816"/>
                    <a:gd name="G18" fmla="*/ 6816 1 2"/>
                    <a:gd name="G19" fmla="+- G18 5400 0"/>
                    <a:gd name="G20" fmla="cos G19 -9389099"/>
                    <a:gd name="G21" fmla="sin G19 -9389099"/>
                    <a:gd name="G22" fmla="+- G20 10800 0"/>
                    <a:gd name="G23" fmla="+- G21 10800 0"/>
                    <a:gd name="G24" fmla="+- 10800 0 G20"/>
                    <a:gd name="G25" fmla="+- 6816 10800 0"/>
                    <a:gd name="G26" fmla="?: G9 G17 G25"/>
                    <a:gd name="G27" fmla="?: G9 0 21600"/>
                    <a:gd name="G28" fmla="cos 10800 -9389099"/>
                    <a:gd name="G29" fmla="sin 10800 -9389099"/>
                    <a:gd name="G30" fmla="sin 6816 -9389099"/>
                    <a:gd name="G31" fmla="+- G28 10800 0"/>
                    <a:gd name="G32" fmla="+- G29 10800 0"/>
                    <a:gd name="G33" fmla="+- G30 10800 0"/>
                    <a:gd name="G34" fmla="?: G4 0 G31"/>
                    <a:gd name="G35" fmla="?: -9389099 G34 0"/>
                    <a:gd name="G36" fmla="?: G6 G35 G31"/>
                    <a:gd name="G37" fmla="+- 21600 0 G36"/>
                    <a:gd name="G38" fmla="?: G4 0 G33"/>
                    <a:gd name="G39" fmla="?: -9389099 G38 G32"/>
                    <a:gd name="G40" fmla="?: G6 G39 0"/>
                    <a:gd name="G41" fmla="?: G4 G32 21600"/>
                    <a:gd name="G42" fmla="?: G6 G41 G33"/>
                    <a:gd name="T12" fmla="*/ 10800 w 21600"/>
                    <a:gd name="T13" fmla="*/ 0 h 21600"/>
                    <a:gd name="T14" fmla="*/ 3741 w 21600"/>
                    <a:gd name="T15" fmla="*/ 5531 h 21600"/>
                    <a:gd name="T16" fmla="*/ 10800 w 21600"/>
                    <a:gd name="T17" fmla="*/ 3984 h 21600"/>
                    <a:gd name="T18" fmla="*/ 17859 w 21600"/>
                    <a:gd name="T19" fmla="*/ 5531 h 21600"/>
                    <a:gd name="T20" fmla="*/ G36 w 21600"/>
                    <a:gd name="T21" fmla="*/ G40 h 21600"/>
                    <a:gd name="T22" fmla="*/ G37 w 21600"/>
                    <a:gd name="T23" fmla="*/ G42 h 21600"/>
                  </a:gdLst>
                  <a:ahLst/>
                  <a:cxnLst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T20" t="T21" r="T22" b="T23"/>
                  <a:pathLst>
                    <a:path w="21600" h="21600">
                      <a:moveTo>
                        <a:pt x="5337" y="6723"/>
                      </a:moveTo>
                      <a:cubicBezTo>
                        <a:pt x="6624" y="4999"/>
                        <a:pt x="8648" y="3983"/>
                        <a:pt x="10800" y="3984"/>
                      </a:cubicBezTo>
                      <a:cubicBezTo>
                        <a:pt x="12951" y="3984"/>
                        <a:pt x="14975" y="4999"/>
                        <a:pt x="16262" y="6723"/>
                      </a:cubicBezTo>
                      <a:lnTo>
                        <a:pt x="19455" y="4340"/>
                      </a:lnTo>
                      <a:cubicBezTo>
                        <a:pt x="17416" y="1608"/>
                        <a:pt x="14208" y="-1"/>
                        <a:pt x="10799" y="0"/>
                      </a:cubicBezTo>
                      <a:cubicBezTo>
                        <a:pt x="7391" y="0"/>
                        <a:pt x="4183" y="1608"/>
                        <a:pt x="2144" y="4340"/>
                      </a:cubicBezTo>
                      <a:close/>
                    </a:path>
                  </a:pathLst>
                </a:custGeom>
                <a:solidFill>
                  <a:srgbClr val="800000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  <p:grpSp>
              <p:nvGrpSpPr>
                <p:cNvPr id="31" name="Group 79"/>
                <p:cNvGrpSpPr>
                  <a:grpSpLocks/>
                </p:cNvGrpSpPr>
                <p:nvPr/>
              </p:nvGrpSpPr>
              <p:grpSpPr bwMode="auto">
                <a:xfrm>
                  <a:off x="612" y="1117"/>
                  <a:ext cx="227" cy="227"/>
                  <a:chOff x="657" y="2387"/>
                  <a:chExt cx="227" cy="227"/>
                </a:xfrm>
              </p:grpSpPr>
              <p:sp>
                <p:nvSpPr>
                  <p:cNvPr id="10320" name="Line 80"/>
                  <p:cNvSpPr>
                    <a:spLocks noChangeShapeType="1"/>
                  </p:cNvSpPr>
                  <p:nvPr/>
                </p:nvSpPr>
                <p:spPr bwMode="auto">
                  <a:xfrm>
                    <a:off x="657" y="2614"/>
                    <a:ext cx="227" cy="0"/>
                  </a:xfrm>
                  <a:prstGeom prst="line">
                    <a:avLst/>
                  </a:prstGeom>
                  <a:noFill/>
                  <a:ln w="63500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endParaRPr lang="ru-RU"/>
                  </a:p>
                </p:txBody>
              </p:sp>
              <p:sp>
                <p:nvSpPr>
                  <p:cNvPr id="10321" name="Line 81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748" y="2387"/>
                    <a:ext cx="91" cy="181"/>
                  </a:xfrm>
                  <a:prstGeom prst="line">
                    <a:avLst/>
                  </a:prstGeom>
                  <a:noFill/>
                  <a:ln w="63500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endParaRPr lang="ru-RU"/>
                  </a:p>
                </p:txBody>
              </p:sp>
            </p:grpSp>
          </p:grpSp>
          <p:grpSp>
            <p:nvGrpSpPr>
              <p:cNvPr id="10304" name="Group 82"/>
              <p:cNvGrpSpPr>
                <a:grpSpLocks/>
              </p:cNvGrpSpPr>
              <p:nvPr/>
            </p:nvGrpSpPr>
            <p:grpSpPr bwMode="auto">
              <a:xfrm>
                <a:off x="2472" y="1616"/>
                <a:ext cx="667" cy="408"/>
                <a:chOff x="204" y="1298"/>
                <a:chExt cx="667" cy="408"/>
              </a:xfrm>
            </p:grpSpPr>
            <p:sp>
              <p:nvSpPr>
                <p:cNvPr id="10323" name="AutoShape 83"/>
                <p:cNvSpPr>
                  <a:spLocks noChangeArrowheads="1"/>
                </p:cNvSpPr>
                <p:nvPr/>
              </p:nvSpPr>
              <p:spPr bwMode="auto">
                <a:xfrm rot="10800000">
                  <a:off x="521" y="1298"/>
                  <a:ext cx="350" cy="408"/>
                </a:xfrm>
                <a:custGeom>
                  <a:avLst/>
                  <a:gdLst>
                    <a:gd name="G0" fmla="+- 6816 0 0"/>
                    <a:gd name="G1" fmla="+- -9389099 0 0"/>
                    <a:gd name="G2" fmla="+- 0 0 -9389099"/>
                    <a:gd name="T0" fmla="*/ 0 256 1"/>
                    <a:gd name="T1" fmla="*/ 180 256 1"/>
                    <a:gd name="G3" fmla="+- -9389099 T0 T1"/>
                    <a:gd name="T2" fmla="*/ 0 256 1"/>
                    <a:gd name="T3" fmla="*/ 90 256 1"/>
                    <a:gd name="G4" fmla="+- -9389099 T2 T3"/>
                    <a:gd name="G5" fmla="*/ G4 2 1"/>
                    <a:gd name="T4" fmla="*/ 90 256 1"/>
                    <a:gd name="T5" fmla="*/ 0 256 1"/>
                    <a:gd name="G6" fmla="+- -9389099 T4 T5"/>
                    <a:gd name="G7" fmla="*/ G6 2 1"/>
                    <a:gd name="G8" fmla="abs -9389099"/>
                    <a:gd name="T6" fmla="*/ 0 256 1"/>
                    <a:gd name="T7" fmla="*/ 90 256 1"/>
                    <a:gd name="G9" fmla="+- G8 T6 T7"/>
                    <a:gd name="G10" fmla="?: G9 G7 G5"/>
                    <a:gd name="T8" fmla="*/ 0 256 1"/>
                    <a:gd name="T9" fmla="*/ 360 256 1"/>
                    <a:gd name="G11" fmla="+- G10 T8 T9"/>
                    <a:gd name="G12" fmla="?: G10 G11 G10"/>
                    <a:gd name="T10" fmla="*/ 0 256 1"/>
                    <a:gd name="T11" fmla="*/ 360 256 1"/>
                    <a:gd name="G13" fmla="+- G12 T10 T11"/>
                    <a:gd name="G14" fmla="?: G12 G13 G12"/>
                    <a:gd name="G15" fmla="+- 0 0 G14"/>
                    <a:gd name="G16" fmla="+- 10800 0 0"/>
                    <a:gd name="G17" fmla="+- 10800 0 6816"/>
                    <a:gd name="G18" fmla="*/ 6816 1 2"/>
                    <a:gd name="G19" fmla="+- G18 5400 0"/>
                    <a:gd name="G20" fmla="cos G19 -9389099"/>
                    <a:gd name="G21" fmla="sin G19 -9389099"/>
                    <a:gd name="G22" fmla="+- G20 10800 0"/>
                    <a:gd name="G23" fmla="+- G21 10800 0"/>
                    <a:gd name="G24" fmla="+- 10800 0 G20"/>
                    <a:gd name="G25" fmla="+- 6816 10800 0"/>
                    <a:gd name="G26" fmla="?: G9 G17 G25"/>
                    <a:gd name="G27" fmla="?: G9 0 21600"/>
                    <a:gd name="G28" fmla="cos 10800 -9389099"/>
                    <a:gd name="G29" fmla="sin 10800 -9389099"/>
                    <a:gd name="G30" fmla="sin 6816 -9389099"/>
                    <a:gd name="G31" fmla="+- G28 10800 0"/>
                    <a:gd name="G32" fmla="+- G29 10800 0"/>
                    <a:gd name="G33" fmla="+- G30 10800 0"/>
                    <a:gd name="G34" fmla="?: G4 0 G31"/>
                    <a:gd name="G35" fmla="?: -9389099 G34 0"/>
                    <a:gd name="G36" fmla="?: G6 G35 G31"/>
                    <a:gd name="G37" fmla="+- 21600 0 G36"/>
                    <a:gd name="G38" fmla="?: G4 0 G33"/>
                    <a:gd name="G39" fmla="?: -9389099 G38 G32"/>
                    <a:gd name="G40" fmla="?: G6 G39 0"/>
                    <a:gd name="G41" fmla="?: G4 G32 21600"/>
                    <a:gd name="G42" fmla="?: G6 G41 G33"/>
                    <a:gd name="T12" fmla="*/ 10800 w 21600"/>
                    <a:gd name="T13" fmla="*/ 0 h 21600"/>
                    <a:gd name="T14" fmla="*/ 3741 w 21600"/>
                    <a:gd name="T15" fmla="*/ 5531 h 21600"/>
                    <a:gd name="T16" fmla="*/ 10800 w 21600"/>
                    <a:gd name="T17" fmla="*/ 3984 h 21600"/>
                    <a:gd name="T18" fmla="*/ 17859 w 21600"/>
                    <a:gd name="T19" fmla="*/ 5531 h 21600"/>
                    <a:gd name="T20" fmla="*/ G36 w 21600"/>
                    <a:gd name="T21" fmla="*/ G40 h 21600"/>
                    <a:gd name="T22" fmla="*/ G37 w 21600"/>
                    <a:gd name="T23" fmla="*/ G42 h 21600"/>
                  </a:gdLst>
                  <a:ahLst/>
                  <a:cxnLst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T20" t="T21" r="T22" b="T23"/>
                  <a:pathLst>
                    <a:path w="21600" h="21600">
                      <a:moveTo>
                        <a:pt x="5337" y="6723"/>
                      </a:moveTo>
                      <a:cubicBezTo>
                        <a:pt x="6624" y="4999"/>
                        <a:pt x="8648" y="3983"/>
                        <a:pt x="10800" y="3984"/>
                      </a:cubicBezTo>
                      <a:cubicBezTo>
                        <a:pt x="12951" y="3984"/>
                        <a:pt x="14975" y="4999"/>
                        <a:pt x="16262" y="6723"/>
                      </a:cubicBezTo>
                      <a:lnTo>
                        <a:pt x="19455" y="4340"/>
                      </a:lnTo>
                      <a:cubicBezTo>
                        <a:pt x="17416" y="1608"/>
                        <a:pt x="14208" y="-1"/>
                        <a:pt x="10799" y="0"/>
                      </a:cubicBezTo>
                      <a:cubicBezTo>
                        <a:pt x="7391" y="0"/>
                        <a:pt x="4183" y="1608"/>
                        <a:pt x="2144" y="4340"/>
                      </a:cubicBezTo>
                      <a:close/>
                    </a:path>
                  </a:pathLst>
                </a:custGeom>
                <a:solidFill>
                  <a:srgbClr val="800000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  <p:sp>
              <p:nvSpPr>
                <p:cNvPr id="10324" name="AutoShape 84"/>
                <p:cNvSpPr>
                  <a:spLocks noChangeArrowheads="1"/>
                </p:cNvSpPr>
                <p:nvPr/>
              </p:nvSpPr>
              <p:spPr bwMode="auto">
                <a:xfrm rot="10800000">
                  <a:off x="204" y="1298"/>
                  <a:ext cx="350" cy="408"/>
                </a:xfrm>
                <a:custGeom>
                  <a:avLst/>
                  <a:gdLst>
                    <a:gd name="G0" fmla="+- 6816 0 0"/>
                    <a:gd name="G1" fmla="+- -9389099 0 0"/>
                    <a:gd name="G2" fmla="+- 0 0 -9389099"/>
                    <a:gd name="T0" fmla="*/ 0 256 1"/>
                    <a:gd name="T1" fmla="*/ 180 256 1"/>
                    <a:gd name="G3" fmla="+- -9389099 T0 T1"/>
                    <a:gd name="T2" fmla="*/ 0 256 1"/>
                    <a:gd name="T3" fmla="*/ 90 256 1"/>
                    <a:gd name="G4" fmla="+- -9389099 T2 T3"/>
                    <a:gd name="G5" fmla="*/ G4 2 1"/>
                    <a:gd name="T4" fmla="*/ 90 256 1"/>
                    <a:gd name="T5" fmla="*/ 0 256 1"/>
                    <a:gd name="G6" fmla="+- -9389099 T4 T5"/>
                    <a:gd name="G7" fmla="*/ G6 2 1"/>
                    <a:gd name="G8" fmla="abs -9389099"/>
                    <a:gd name="T6" fmla="*/ 0 256 1"/>
                    <a:gd name="T7" fmla="*/ 90 256 1"/>
                    <a:gd name="G9" fmla="+- G8 T6 T7"/>
                    <a:gd name="G10" fmla="?: G9 G7 G5"/>
                    <a:gd name="T8" fmla="*/ 0 256 1"/>
                    <a:gd name="T9" fmla="*/ 360 256 1"/>
                    <a:gd name="G11" fmla="+- G10 T8 T9"/>
                    <a:gd name="G12" fmla="?: G10 G11 G10"/>
                    <a:gd name="T10" fmla="*/ 0 256 1"/>
                    <a:gd name="T11" fmla="*/ 360 256 1"/>
                    <a:gd name="G13" fmla="+- G12 T10 T11"/>
                    <a:gd name="G14" fmla="?: G12 G13 G12"/>
                    <a:gd name="G15" fmla="+- 0 0 G14"/>
                    <a:gd name="G16" fmla="+- 10800 0 0"/>
                    <a:gd name="G17" fmla="+- 10800 0 6816"/>
                    <a:gd name="G18" fmla="*/ 6816 1 2"/>
                    <a:gd name="G19" fmla="+- G18 5400 0"/>
                    <a:gd name="G20" fmla="cos G19 -9389099"/>
                    <a:gd name="G21" fmla="sin G19 -9389099"/>
                    <a:gd name="G22" fmla="+- G20 10800 0"/>
                    <a:gd name="G23" fmla="+- G21 10800 0"/>
                    <a:gd name="G24" fmla="+- 10800 0 G20"/>
                    <a:gd name="G25" fmla="+- 6816 10800 0"/>
                    <a:gd name="G26" fmla="?: G9 G17 G25"/>
                    <a:gd name="G27" fmla="?: G9 0 21600"/>
                    <a:gd name="G28" fmla="cos 10800 -9389099"/>
                    <a:gd name="G29" fmla="sin 10800 -9389099"/>
                    <a:gd name="G30" fmla="sin 6816 -9389099"/>
                    <a:gd name="G31" fmla="+- G28 10800 0"/>
                    <a:gd name="G32" fmla="+- G29 10800 0"/>
                    <a:gd name="G33" fmla="+- G30 10800 0"/>
                    <a:gd name="G34" fmla="?: G4 0 G31"/>
                    <a:gd name="G35" fmla="?: -9389099 G34 0"/>
                    <a:gd name="G36" fmla="?: G6 G35 G31"/>
                    <a:gd name="G37" fmla="+- 21600 0 G36"/>
                    <a:gd name="G38" fmla="?: G4 0 G33"/>
                    <a:gd name="G39" fmla="?: -9389099 G38 G32"/>
                    <a:gd name="G40" fmla="?: G6 G39 0"/>
                    <a:gd name="G41" fmla="?: G4 G32 21600"/>
                    <a:gd name="G42" fmla="?: G6 G41 G33"/>
                    <a:gd name="T12" fmla="*/ 10800 w 21600"/>
                    <a:gd name="T13" fmla="*/ 0 h 21600"/>
                    <a:gd name="T14" fmla="*/ 3741 w 21600"/>
                    <a:gd name="T15" fmla="*/ 5531 h 21600"/>
                    <a:gd name="T16" fmla="*/ 10800 w 21600"/>
                    <a:gd name="T17" fmla="*/ 3984 h 21600"/>
                    <a:gd name="T18" fmla="*/ 17859 w 21600"/>
                    <a:gd name="T19" fmla="*/ 5531 h 21600"/>
                    <a:gd name="T20" fmla="*/ G36 w 21600"/>
                    <a:gd name="T21" fmla="*/ G40 h 21600"/>
                    <a:gd name="T22" fmla="*/ G37 w 21600"/>
                    <a:gd name="T23" fmla="*/ G42 h 21600"/>
                  </a:gdLst>
                  <a:ahLst/>
                  <a:cxnLst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T20" t="T21" r="T22" b="T23"/>
                  <a:pathLst>
                    <a:path w="21600" h="21600">
                      <a:moveTo>
                        <a:pt x="5337" y="6723"/>
                      </a:moveTo>
                      <a:cubicBezTo>
                        <a:pt x="6624" y="4999"/>
                        <a:pt x="8648" y="3983"/>
                        <a:pt x="10800" y="3984"/>
                      </a:cubicBezTo>
                      <a:cubicBezTo>
                        <a:pt x="12951" y="3984"/>
                        <a:pt x="14975" y="4999"/>
                        <a:pt x="16262" y="6723"/>
                      </a:cubicBezTo>
                      <a:lnTo>
                        <a:pt x="19455" y="4340"/>
                      </a:lnTo>
                      <a:cubicBezTo>
                        <a:pt x="17416" y="1608"/>
                        <a:pt x="14208" y="-1"/>
                        <a:pt x="10799" y="0"/>
                      </a:cubicBezTo>
                      <a:cubicBezTo>
                        <a:pt x="7391" y="0"/>
                        <a:pt x="4183" y="1608"/>
                        <a:pt x="2144" y="4340"/>
                      </a:cubicBezTo>
                      <a:close/>
                    </a:path>
                  </a:pathLst>
                </a:custGeom>
                <a:solidFill>
                  <a:srgbClr val="800000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</p:grpSp>
          <p:sp>
            <p:nvSpPr>
              <p:cNvPr id="10325" name="AutoShape 85"/>
              <p:cNvSpPr>
                <a:spLocks noChangeArrowheads="1"/>
              </p:cNvSpPr>
              <p:nvPr/>
            </p:nvSpPr>
            <p:spPr bwMode="auto">
              <a:xfrm rot="10800000">
                <a:off x="3878" y="1616"/>
                <a:ext cx="350" cy="408"/>
              </a:xfrm>
              <a:custGeom>
                <a:avLst/>
                <a:gdLst>
                  <a:gd name="G0" fmla="+- 6816 0 0"/>
                  <a:gd name="G1" fmla="+- -9389099 0 0"/>
                  <a:gd name="G2" fmla="+- 0 0 -9389099"/>
                  <a:gd name="T0" fmla="*/ 0 256 1"/>
                  <a:gd name="T1" fmla="*/ 180 256 1"/>
                  <a:gd name="G3" fmla="+- -9389099 T0 T1"/>
                  <a:gd name="T2" fmla="*/ 0 256 1"/>
                  <a:gd name="T3" fmla="*/ 90 256 1"/>
                  <a:gd name="G4" fmla="+- -9389099 T2 T3"/>
                  <a:gd name="G5" fmla="*/ G4 2 1"/>
                  <a:gd name="T4" fmla="*/ 90 256 1"/>
                  <a:gd name="T5" fmla="*/ 0 256 1"/>
                  <a:gd name="G6" fmla="+- -9389099 T4 T5"/>
                  <a:gd name="G7" fmla="*/ G6 2 1"/>
                  <a:gd name="G8" fmla="abs -9389099"/>
                  <a:gd name="T6" fmla="*/ 0 256 1"/>
                  <a:gd name="T7" fmla="*/ 90 256 1"/>
                  <a:gd name="G9" fmla="+- G8 T6 T7"/>
                  <a:gd name="G10" fmla="?: G9 G7 G5"/>
                  <a:gd name="T8" fmla="*/ 0 256 1"/>
                  <a:gd name="T9" fmla="*/ 360 256 1"/>
                  <a:gd name="G11" fmla="+- G10 T8 T9"/>
                  <a:gd name="G12" fmla="?: G10 G11 G10"/>
                  <a:gd name="T10" fmla="*/ 0 256 1"/>
                  <a:gd name="T11" fmla="*/ 360 256 1"/>
                  <a:gd name="G13" fmla="+- G12 T10 T11"/>
                  <a:gd name="G14" fmla="?: G12 G13 G12"/>
                  <a:gd name="G15" fmla="+- 0 0 G14"/>
                  <a:gd name="G16" fmla="+- 10800 0 0"/>
                  <a:gd name="G17" fmla="+- 10800 0 6816"/>
                  <a:gd name="G18" fmla="*/ 6816 1 2"/>
                  <a:gd name="G19" fmla="+- G18 5400 0"/>
                  <a:gd name="G20" fmla="cos G19 -9389099"/>
                  <a:gd name="G21" fmla="sin G19 -9389099"/>
                  <a:gd name="G22" fmla="+- G20 10800 0"/>
                  <a:gd name="G23" fmla="+- G21 10800 0"/>
                  <a:gd name="G24" fmla="+- 10800 0 G20"/>
                  <a:gd name="G25" fmla="+- 6816 10800 0"/>
                  <a:gd name="G26" fmla="?: G9 G17 G25"/>
                  <a:gd name="G27" fmla="?: G9 0 21600"/>
                  <a:gd name="G28" fmla="cos 10800 -9389099"/>
                  <a:gd name="G29" fmla="sin 10800 -9389099"/>
                  <a:gd name="G30" fmla="sin 6816 -9389099"/>
                  <a:gd name="G31" fmla="+- G28 10800 0"/>
                  <a:gd name="G32" fmla="+- G29 10800 0"/>
                  <a:gd name="G33" fmla="+- G30 10800 0"/>
                  <a:gd name="G34" fmla="?: G4 0 G31"/>
                  <a:gd name="G35" fmla="?: -9389099 G34 0"/>
                  <a:gd name="G36" fmla="?: G6 G35 G31"/>
                  <a:gd name="G37" fmla="+- 21600 0 G36"/>
                  <a:gd name="G38" fmla="?: G4 0 G33"/>
                  <a:gd name="G39" fmla="?: -9389099 G38 G32"/>
                  <a:gd name="G40" fmla="?: G6 G39 0"/>
                  <a:gd name="G41" fmla="?: G4 G32 21600"/>
                  <a:gd name="G42" fmla="?: G6 G41 G33"/>
                  <a:gd name="T12" fmla="*/ 10800 w 21600"/>
                  <a:gd name="T13" fmla="*/ 0 h 21600"/>
                  <a:gd name="T14" fmla="*/ 3741 w 21600"/>
                  <a:gd name="T15" fmla="*/ 5531 h 21600"/>
                  <a:gd name="T16" fmla="*/ 10800 w 21600"/>
                  <a:gd name="T17" fmla="*/ 3984 h 21600"/>
                  <a:gd name="T18" fmla="*/ 17859 w 21600"/>
                  <a:gd name="T19" fmla="*/ 5531 h 21600"/>
                  <a:gd name="T20" fmla="*/ G36 w 21600"/>
                  <a:gd name="T21" fmla="*/ G40 h 21600"/>
                  <a:gd name="T22" fmla="*/ G37 w 21600"/>
                  <a:gd name="T23" fmla="*/ G42 h 21600"/>
                </a:gdLst>
                <a:ahLst/>
                <a:cxnLst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T20" t="T21" r="T22" b="T23"/>
                <a:pathLst>
                  <a:path w="21600" h="21600">
                    <a:moveTo>
                      <a:pt x="5337" y="6723"/>
                    </a:moveTo>
                    <a:cubicBezTo>
                      <a:pt x="6624" y="4999"/>
                      <a:pt x="8648" y="3983"/>
                      <a:pt x="10800" y="3984"/>
                    </a:cubicBezTo>
                    <a:cubicBezTo>
                      <a:pt x="12951" y="3984"/>
                      <a:pt x="14975" y="4999"/>
                      <a:pt x="16262" y="6723"/>
                    </a:cubicBezTo>
                    <a:lnTo>
                      <a:pt x="19455" y="4340"/>
                    </a:lnTo>
                    <a:cubicBezTo>
                      <a:pt x="17416" y="1608"/>
                      <a:pt x="14208" y="-1"/>
                      <a:pt x="10799" y="0"/>
                    </a:cubicBezTo>
                    <a:cubicBezTo>
                      <a:pt x="7391" y="0"/>
                      <a:pt x="4183" y="1608"/>
                      <a:pt x="2144" y="4340"/>
                    </a:cubicBezTo>
                    <a:close/>
                  </a:path>
                </a:pathLst>
              </a:custGeom>
              <a:solidFill>
                <a:srgbClr val="80000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</p:grpSp>
        <p:grpSp>
          <p:nvGrpSpPr>
            <p:cNvPr id="10307" name="Group 86"/>
            <p:cNvGrpSpPr>
              <a:grpSpLocks/>
            </p:cNvGrpSpPr>
            <p:nvPr/>
          </p:nvGrpSpPr>
          <p:grpSpPr bwMode="auto">
            <a:xfrm>
              <a:off x="249" y="1933"/>
              <a:ext cx="3539" cy="408"/>
              <a:chOff x="249" y="1933"/>
              <a:chExt cx="3539" cy="408"/>
            </a:xfrm>
          </p:grpSpPr>
          <p:grpSp>
            <p:nvGrpSpPr>
              <p:cNvPr id="10309" name="Group 87"/>
              <p:cNvGrpSpPr>
                <a:grpSpLocks/>
              </p:cNvGrpSpPr>
              <p:nvPr/>
            </p:nvGrpSpPr>
            <p:grpSpPr bwMode="auto">
              <a:xfrm>
                <a:off x="249" y="1933"/>
                <a:ext cx="590" cy="408"/>
                <a:chOff x="249" y="981"/>
                <a:chExt cx="590" cy="408"/>
              </a:xfrm>
            </p:grpSpPr>
            <p:sp>
              <p:nvSpPr>
                <p:cNvPr id="10328" name="AutoShape 88"/>
                <p:cNvSpPr>
                  <a:spLocks noChangeArrowheads="1"/>
                </p:cNvSpPr>
                <p:nvPr/>
              </p:nvSpPr>
              <p:spPr bwMode="auto">
                <a:xfrm rot="10800000">
                  <a:off x="249" y="981"/>
                  <a:ext cx="350" cy="408"/>
                </a:xfrm>
                <a:custGeom>
                  <a:avLst/>
                  <a:gdLst>
                    <a:gd name="G0" fmla="+- 6816 0 0"/>
                    <a:gd name="G1" fmla="+- -9389099 0 0"/>
                    <a:gd name="G2" fmla="+- 0 0 -9389099"/>
                    <a:gd name="T0" fmla="*/ 0 256 1"/>
                    <a:gd name="T1" fmla="*/ 180 256 1"/>
                    <a:gd name="G3" fmla="+- -9389099 T0 T1"/>
                    <a:gd name="T2" fmla="*/ 0 256 1"/>
                    <a:gd name="T3" fmla="*/ 90 256 1"/>
                    <a:gd name="G4" fmla="+- -9389099 T2 T3"/>
                    <a:gd name="G5" fmla="*/ G4 2 1"/>
                    <a:gd name="T4" fmla="*/ 90 256 1"/>
                    <a:gd name="T5" fmla="*/ 0 256 1"/>
                    <a:gd name="G6" fmla="+- -9389099 T4 T5"/>
                    <a:gd name="G7" fmla="*/ G6 2 1"/>
                    <a:gd name="G8" fmla="abs -9389099"/>
                    <a:gd name="T6" fmla="*/ 0 256 1"/>
                    <a:gd name="T7" fmla="*/ 90 256 1"/>
                    <a:gd name="G9" fmla="+- G8 T6 T7"/>
                    <a:gd name="G10" fmla="?: G9 G7 G5"/>
                    <a:gd name="T8" fmla="*/ 0 256 1"/>
                    <a:gd name="T9" fmla="*/ 360 256 1"/>
                    <a:gd name="G11" fmla="+- G10 T8 T9"/>
                    <a:gd name="G12" fmla="?: G10 G11 G10"/>
                    <a:gd name="T10" fmla="*/ 0 256 1"/>
                    <a:gd name="T11" fmla="*/ 360 256 1"/>
                    <a:gd name="G13" fmla="+- G12 T10 T11"/>
                    <a:gd name="G14" fmla="?: G12 G13 G12"/>
                    <a:gd name="G15" fmla="+- 0 0 G14"/>
                    <a:gd name="G16" fmla="+- 10800 0 0"/>
                    <a:gd name="G17" fmla="+- 10800 0 6816"/>
                    <a:gd name="G18" fmla="*/ 6816 1 2"/>
                    <a:gd name="G19" fmla="+- G18 5400 0"/>
                    <a:gd name="G20" fmla="cos G19 -9389099"/>
                    <a:gd name="G21" fmla="sin G19 -9389099"/>
                    <a:gd name="G22" fmla="+- G20 10800 0"/>
                    <a:gd name="G23" fmla="+- G21 10800 0"/>
                    <a:gd name="G24" fmla="+- 10800 0 G20"/>
                    <a:gd name="G25" fmla="+- 6816 10800 0"/>
                    <a:gd name="G26" fmla="?: G9 G17 G25"/>
                    <a:gd name="G27" fmla="?: G9 0 21600"/>
                    <a:gd name="G28" fmla="cos 10800 -9389099"/>
                    <a:gd name="G29" fmla="sin 10800 -9389099"/>
                    <a:gd name="G30" fmla="sin 6816 -9389099"/>
                    <a:gd name="G31" fmla="+- G28 10800 0"/>
                    <a:gd name="G32" fmla="+- G29 10800 0"/>
                    <a:gd name="G33" fmla="+- G30 10800 0"/>
                    <a:gd name="G34" fmla="?: G4 0 G31"/>
                    <a:gd name="G35" fmla="?: -9389099 G34 0"/>
                    <a:gd name="G36" fmla="?: G6 G35 G31"/>
                    <a:gd name="G37" fmla="+- 21600 0 G36"/>
                    <a:gd name="G38" fmla="?: G4 0 G33"/>
                    <a:gd name="G39" fmla="?: -9389099 G38 G32"/>
                    <a:gd name="G40" fmla="?: G6 G39 0"/>
                    <a:gd name="G41" fmla="?: G4 G32 21600"/>
                    <a:gd name="G42" fmla="?: G6 G41 G33"/>
                    <a:gd name="T12" fmla="*/ 10800 w 21600"/>
                    <a:gd name="T13" fmla="*/ 0 h 21600"/>
                    <a:gd name="T14" fmla="*/ 3741 w 21600"/>
                    <a:gd name="T15" fmla="*/ 5531 h 21600"/>
                    <a:gd name="T16" fmla="*/ 10800 w 21600"/>
                    <a:gd name="T17" fmla="*/ 3984 h 21600"/>
                    <a:gd name="T18" fmla="*/ 17859 w 21600"/>
                    <a:gd name="T19" fmla="*/ 5531 h 21600"/>
                    <a:gd name="T20" fmla="*/ G36 w 21600"/>
                    <a:gd name="T21" fmla="*/ G40 h 21600"/>
                    <a:gd name="T22" fmla="*/ G37 w 21600"/>
                    <a:gd name="T23" fmla="*/ G42 h 21600"/>
                  </a:gdLst>
                  <a:ahLst/>
                  <a:cxnLst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T20" t="T21" r="T22" b="T23"/>
                  <a:pathLst>
                    <a:path w="21600" h="21600">
                      <a:moveTo>
                        <a:pt x="5337" y="6723"/>
                      </a:moveTo>
                      <a:cubicBezTo>
                        <a:pt x="6624" y="4999"/>
                        <a:pt x="8648" y="3983"/>
                        <a:pt x="10800" y="3984"/>
                      </a:cubicBezTo>
                      <a:cubicBezTo>
                        <a:pt x="12951" y="3984"/>
                        <a:pt x="14975" y="4999"/>
                        <a:pt x="16262" y="6723"/>
                      </a:cubicBezTo>
                      <a:lnTo>
                        <a:pt x="19455" y="4340"/>
                      </a:lnTo>
                      <a:cubicBezTo>
                        <a:pt x="17416" y="1608"/>
                        <a:pt x="14208" y="-1"/>
                        <a:pt x="10799" y="0"/>
                      </a:cubicBezTo>
                      <a:cubicBezTo>
                        <a:pt x="7391" y="0"/>
                        <a:pt x="4183" y="1608"/>
                        <a:pt x="2144" y="4340"/>
                      </a:cubicBezTo>
                      <a:close/>
                    </a:path>
                  </a:pathLst>
                </a:custGeom>
                <a:solidFill>
                  <a:srgbClr val="800000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  <p:grpSp>
              <p:nvGrpSpPr>
                <p:cNvPr id="10312" name="Group 89"/>
                <p:cNvGrpSpPr>
                  <a:grpSpLocks/>
                </p:cNvGrpSpPr>
                <p:nvPr/>
              </p:nvGrpSpPr>
              <p:grpSpPr bwMode="auto">
                <a:xfrm>
                  <a:off x="612" y="1117"/>
                  <a:ext cx="227" cy="227"/>
                  <a:chOff x="657" y="2387"/>
                  <a:chExt cx="227" cy="227"/>
                </a:xfrm>
              </p:grpSpPr>
              <p:sp>
                <p:nvSpPr>
                  <p:cNvPr id="10330" name="Line 90"/>
                  <p:cNvSpPr>
                    <a:spLocks noChangeShapeType="1"/>
                  </p:cNvSpPr>
                  <p:nvPr/>
                </p:nvSpPr>
                <p:spPr bwMode="auto">
                  <a:xfrm>
                    <a:off x="657" y="2614"/>
                    <a:ext cx="227" cy="0"/>
                  </a:xfrm>
                  <a:prstGeom prst="line">
                    <a:avLst/>
                  </a:prstGeom>
                  <a:noFill/>
                  <a:ln w="63500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endParaRPr lang="ru-RU"/>
                  </a:p>
                </p:txBody>
              </p:sp>
              <p:sp>
                <p:nvSpPr>
                  <p:cNvPr id="10331" name="Line 91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748" y="2387"/>
                    <a:ext cx="91" cy="181"/>
                  </a:xfrm>
                  <a:prstGeom prst="line">
                    <a:avLst/>
                  </a:prstGeom>
                  <a:noFill/>
                  <a:ln w="63500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endParaRPr lang="ru-RU"/>
                  </a:p>
                </p:txBody>
              </p:sp>
            </p:grpSp>
          </p:grpSp>
          <p:grpSp>
            <p:nvGrpSpPr>
              <p:cNvPr id="10314" name="Group 92"/>
              <p:cNvGrpSpPr>
                <a:grpSpLocks/>
              </p:cNvGrpSpPr>
              <p:nvPr/>
            </p:nvGrpSpPr>
            <p:grpSpPr bwMode="auto">
              <a:xfrm>
                <a:off x="1020" y="1933"/>
                <a:ext cx="590" cy="408"/>
                <a:chOff x="249" y="981"/>
                <a:chExt cx="590" cy="408"/>
              </a:xfrm>
            </p:grpSpPr>
            <p:sp>
              <p:nvSpPr>
                <p:cNvPr id="10333" name="AutoShape 93"/>
                <p:cNvSpPr>
                  <a:spLocks noChangeArrowheads="1"/>
                </p:cNvSpPr>
                <p:nvPr/>
              </p:nvSpPr>
              <p:spPr bwMode="auto">
                <a:xfrm rot="10800000">
                  <a:off x="249" y="981"/>
                  <a:ext cx="350" cy="408"/>
                </a:xfrm>
                <a:custGeom>
                  <a:avLst/>
                  <a:gdLst>
                    <a:gd name="G0" fmla="+- 6816 0 0"/>
                    <a:gd name="G1" fmla="+- -9389099 0 0"/>
                    <a:gd name="G2" fmla="+- 0 0 -9389099"/>
                    <a:gd name="T0" fmla="*/ 0 256 1"/>
                    <a:gd name="T1" fmla="*/ 180 256 1"/>
                    <a:gd name="G3" fmla="+- -9389099 T0 T1"/>
                    <a:gd name="T2" fmla="*/ 0 256 1"/>
                    <a:gd name="T3" fmla="*/ 90 256 1"/>
                    <a:gd name="G4" fmla="+- -9389099 T2 T3"/>
                    <a:gd name="G5" fmla="*/ G4 2 1"/>
                    <a:gd name="T4" fmla="*/ 90 256 1"/>
                    <a:gd name="T5" fmla="*/ 0 256 1"/>
                    <a:gd name="G6" fmla="+- -9389099 T4 T5"/>
                    <a:gd name="G7" fmla="*/ G6 2 1"/>
                    <a:gd name="G8" fmla="abs -9389099"/>
                    <a:gd name="T6" fmla="*/ 0 256 1"/>
                    <a:gd name="T7" fmla="*/ 90 256 1"/>
                    <a:gd name="G9" fmla="+- G8 T6 T7"/>
                    <a:gd name="G10" fmla="?: G9 G7 G5"/>
                    <a:gd name="T8" fmla="*/ 0 256 1"/>
                    <a:gd name="T9" fmla="*/ 360 256 1"/>
                    <a:gd name="G11" fmla="+- G10 T8 T9"/>
                    <a:gd name="G12" fmla="?: G10 G11 G10"/>
                    <a:gd name="T10" fmla="*/ 0 256 1"/>
                    <a:gd name="T11" fmla="*/ 360 256 1"/>
                    <a:gd name="G13" fmla="+- G12 T10 T11"/>
                    <a:gd name="G14" fmla="?: G12 G13 G12"/>
                    <a:gd name="G15" fmla="+- 0 0 G14"/>
                    <a:gd name="G16" fmla="+- 10800 0 0"/>
                    <a:gd name="G17" fmla="+- 10800 0 6816"/>
                    <a:gd name="G18" fmla="*/ 6816 1 2"/>
                    <a:gd name="G19" fmla="+- G18 5400 0"/>
                    <a:gd name="G20" fmla="cos G19 -9389099"/>
                    <a:gd name="G21" fmla="sin G19 -9389099"/>
                    <a:gd name="G22" fmla="+- G20 10800 0"/>
                    <a:gd name="G23" fmla="+- G21 10800 0"/>
                    <a:gd name="G24" fmla="+- 10800 0 G20"/>
                    <a:gd name="G25" fmla="+- 6816 10800 0"/>
                    <a:gd name="G26" fmla="?: G9 G17 G25"/>
                    <a:gd name="G27" fmla="?: G9 0 21600"/>
                    <a:gd name="G28" fmla="cos 10800 -9389099"/>
                    <a:gd name="G29" fmla="sin 10800 -9389099"/>
                    <a:gd name="G30" fmla="sin 6816 -9389099"/>
                    <a:gd name="G31" fmla="+- G28 10800 0"/>
                    <a:gd name="G32" fmla="+- G29 10800 0"/>
                    <a:gd name="G33" fmla="+- G30 10800 0"/>
                    <a:gd name="G34" fmla="?: G4 0 G31"/>
                    <a:gd name="G35" fmla="?: -9389099 G34 0"/>
                    <a:gd name="G36" fmla="?: G6 G35 G31"/>
                    <a:gd name="G37" fmla="+- 21600 0 G36"/>
                    <a:gd name="G38" fmla="?: G4 0 G33"/>
                    <a:gd name="G39" fmla="?: -9389099 G38 G32"/>
                    <a:gd name="G40" fmla="?: G6 G39 0"/>
                    <a:gd name="G41" fmla="?: G4 G32 21600"/>
                    <a:gd name="G42" fmla="?: G6 G41 G33"/>
                    <a:gd name="T12" fmla="*/ 10800 w 21600"/>
                    <a:gd name="T13" fmla="*/ 0 h 21600"/>
                    <a:gd name="T14" fmla="*/ 3741 w 21600"/>
                    <a:gd name="T15" fmla="*/ 5531 h 21600"/>
                    <a:gd name="T16" fmla="*/ 10800 w 21600"/>
                    <a:gd name="T17" fmla="*/ 3984 h 21600"/>
                    <a:gd name="T18" fmla="*/ 17859 w 21600"/>
                    <a:gd name="T19" fmla="*/ 5531 h 21600"/>
                    <a:gd name="T20" fmla="*/ G36 w 21600"/>
                    <a:gd name="T21" fmla="*/ G40 h 21600"/>
                    <a:gd name="T22" fmla="*/ G37 w 21600"/>
                    <a:gd name="T23" fmla="*/ G42 h 21600"/>
                  </a:gdLst>
                  <a:ahLst/>
                  <a:cxnLst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T20" t="T21" r="T22" b="T23"/>
                  <a:pathLst>
                    <a:path w="21600" h="21600">
                      <a:moveTo>
                        <a:pt x="5337" y="6723"/>
                      </a:moveTo>
                      <a:cubicBezTo>
                        <a:pt x="6624" y="4999"/>
                        <a:pt x="8648" y="3983"/>
                        <a:pt x="10800" y="3984"/>
                      </a:cubicBezTo>
                      <a:cubicBezTo>
                        <a:pt x="12951" y="3984"/>
                        <a:pt x="14975" y="4999"/>
                        <a:pt x="16262" y="6723"/>
                      </a:cubicBezTo>
                      <a:lnTo>
                        <a:pt x="19455" y="4340"/>
                      </a:lnTo>
                      <a:cubicBezTo>
                        <a:pt x="17416" y="1608"/>
                        <a:pt x="14208" y="-1"/>
                        <a:pt x="10799" y="0"/>
                      </a:cubicBezTo>
                      <a:cubicBezTo>
                        <a:pt x="7391" y="0"/>
                        <a:pt x="4183" y="1608"/>
                        <a:pt x="2144" y="4340"/>
                      </a:cubicBezTo>
                      <a:close/>
                    </a:path>
                  </a:pathLst>
                </a:custGeom>
                <a:solidFill>
                  <a:srgbClr val="800000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  <p:grpSp>
              <p:nvGrpSpPr>
                <p:cNvPr id="10317" name="Group 94"/>
                <p:cNvGrpSpPr>
                  <a:grpSpLocks/>
                </p:cNvGrpSpPr>
                <p:nvPr/>
              </p:nvGrpSpPr>
              <p:grpSpPr bwMode="auto">
                <a:xfrm>
                  <a:off x="612" y="1117"/>
                  <a:ext cx="227" cy="227"/>
                  <a:chOff x="657" y="2387"/>
                  <a:chExt cx="227" cy="227"/>
                </a:xfrm>
              </p:grpSpPr>
              <p:sp>
                <p:nvSpPr>
                  <p:cNvPr id="10335" name="Line 95"/>
                  <p:cNvSpPr>
                    <a:spLocks noChangeShapeType="1"/>
                  </p:cNvSpPr>
                  <p:nvPr/>
                </p:nvSpPr>
                <p:spPr bwMode="auto">
                  <a:xfrm>
                    <a:off x="657" y="2614"/>
                    <a:ext cx="227" cy="0"/>
                  </a:xfrm>
                  <a:prstGeom prst="line">
                    <a:avLst/>
                  </a:prstGeom>
                  <a:noFill/>
                  <a:ln w="63500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endParaRPr lang="ru-RU"/>
                  </a:p>
                </p:txBody>
              </p:sp>
              <p:sp>
                <p:nvSpPr>
                  <p:cNvPr id="10336" name="Line 96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748" y="2387"/>
                    <a:ext cx="91" cy="181"/>
                  </a:xfrm>
                  <a:prstGeom prst="line">
                    <a:avLst/>
                  </a:prstGeom>
                  <a:noFill/>
                  <a:ln w="63500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endParaRPr lang="ru-RU"/>
                  </a:p>
                </p:txBody>
              </p:sp>
            </p:grpSp>
          </p:grpSp>
          <p:grpSp>
            <p:nvGrpSpPr>
              <p:cNvPr id="10319" name="Group 97"/>
              <p:cNvGrpSpPr>
                <a:grpSpLocks/>
              </p:cNvGrpSpPr>
              <p:nvPr/>
            </p:nvGrpSpPr>
            <p:grpSpPr bwMode="auto">
              <a:xfrm>
                <a:off x="1746" y="1933"/>
                <a:ext cx="590" cy="408"/>
                <a:chOff x="249" y="981"/>
                <a:chExt cx="590" cy="408"/>
              </a:xfrm>
            </p:grpSpPr>
            <p:sp>
              <p:nvSpPr>
                <p:cNvPr id="10338" name="AutoShape 98"/>
                <p:cNvSpPr>
                  <a:spLocks noChangeArrowheads="1"/>
                </p:cNvSpPr>
                <p:nvPr/>
              </p:nvSpPr>
              <p:spPr bwMode="auto">
                <a:xfrm rot="10800000">
                  <a:off x="249" y="981"/>
                  <a:ext cx="350" cy="408"/>
                </a:xfrm>
                <a:custGeom>
                  <a:avLst/>
                  <a:gdLst>
                    <a:gd name="G0" fmla="+- 6816 0 0"/>
                    <a:gd name="G1" fmla="+- -9389099 0 0"/>
                    <a:gd name="G2" fmla="+- 0 0 -9389099"/>
                    <a:gd name="T0" fmla="*/ 0 256 1"/>
                    <a:gd name="T1" fmla="*/ 180 256 1"/>
                    <a:gd name="G3" fmla="+- -9389099 T0 T1"/>
                    <a:gd name="T2" fmla="*/ 0 256 1"/>
                    <a:gd name="T3" fmla="*/ 90 256 1"/>
                    <a:gd name="G4" fmla="+- -9389099 T2 T3"/>
                    <a:gd name="G5" fmla="*/ G4 2 1"/>
                    <a:gd name="T4" fmla="*/ 90 256 1"/>
                    <a:gd name="T5" fmla="*/ 0 256 1"/>
                    <a:gd name="G6" fmla="+- -9389099 T4 T5"/>
                    <a:gd name="G7" fmla="*/ G6 2 1"/>
                    <a:gd name="G8" fmla="abs -9389099"/>
                    <a:gd name="T6" fmla="*/ 0 256 1"/>
                    <a:gd name="T7" fmla="*/ 90 256 1"/>
                    <a:gd name="G9" fmla="+- G8 T6 T7"/>
                    <a:gd name="G10" fmla="?: G9 G7 G5"/>
                    <a:gd name="T8" fmla="*/ 0 256 1"/>
                    <a:gd name="T9" fmla="*/ 360 256 1"/>
                    <a:gd name="G11" fmla="+- G10 T8 T9"/>
                    <a:gd name="G12" fmla="?: G10 G11 G10"/>
                    <a:gd name="T10" fmla="*/ 0 256 1"/>
                    <a:gd name="T11" fmla="*/ 360 256 1"/>
                    <a:gd name="G13" fmla="+- G12 T10 T11"/>
                    <a:gd name="G14" fmla="?: G12 G13 G12"/>
                    <a:gd name="G15" fmla="+- 0 0 G14"/>
                    <a:gd name="G16" fmla="+- 10800 0 0"/>
                    <a:gd name="G17" fmla="+- 10800 0 6816"/>
                    <a:gd name="G18" fmla="*/ 6816 1 2"/>
                    <a:gd name="G19" fmla="+- G18 5400 0"/>
                    <a:gd name="G20" fmla="cos G19 -9389099"/>
                    <a:gd name="G21" fmla="sin G19 -9389099"/>
                    <a:gd name="G22" fmla="+- G20 10800 0"/>
                    <a:gd name="G23" fmla="+- G21 10800 0"/>
                    <a:gd name="G24" fmla="+- 10800 0 G20"/>
                    <a:gd name="G25" fmla="+- 6816 10800 0"/>
                    <a:gd name="G26" fmla="?: G9 G17 G25"/>
                    <a:gd name="G27" fmla="?: G9 0 21600"/>
                    <a:gd name="G28" fmla="cos 10800 -9389099"/>
                    <a:gd name="G29" fmla="sin 10800 -9389099"/>
                    <a:gd name="G30" fmla="sin 6816 -9389099"/>
                    <a:gd name="G31" fmla="+- G28 10800 0"/>
                    <a:gd name="G32" fmla="+- G29 10800 0"/>
                    <a:gd name="G33" fmla="+- G30 10800 0"/>
                    <a:gd name="G34" fmla="?: G4 0 G31"/>
                    <a:gd name="G35" fmla="?: -9389099 G34 0"/>
                    <a:gd name="G36" fmla="?: G6 G35 G31"/>
                    <a:gd name="G37" fmla="+- 21600 0 G36"/>
                    <a:gd name="G38" fmla="?: G4 0 G33"/>
                    <a:gd name="G39" fmla="?: -9389099 G38 G32"/>
                    <a:gd name="G40" fmla="?: G6 G39 0"/>
                    <a:gd name="G41" fmla="?: G4 G32 21600"/>
                    <a:gd name="G42" fmla="?: G6 G41 G33"/>
                    <a:gd name="T12" fmla="*/ 10800 w 21600"/>
                    <a:gd name="T13" fmla="*/ 0 h 21600"/>
                    <a:gd name="T14" fmla="*/ 3741 w 21600"/>
                    <a:gd name="T15" fmla="*/ 5531 h 21600"/>
                    <a:gd name="T16" fmla="*/ 10800 w 21600"/>
                    <a:gd name="T17" fmla="*/ 3984 h 21600"/>
                    <a:gd name="T18" fmla="*/ 17859 w 21600"/>
                    <a:gd name="T19" fmla="*/ 5531 h 21600"/>
                    <a:gd name="T20" fmla="*/ G36 w 21600"/>
                    <a:gd name="T21" fmla="*/ G40 h 21600"/>
                    <a:gd name="T22" fmla="*/ G37 w 21600"/>
                    <a:gd name="T23" fmla="*/ G42 h 21600"/>
                  </a:gdLst>
                  <a:ahLst/>
                  <a:cxnLst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T20" t="T21" r="T22" b="T23"/>
                  <a:pathLst>
                    <a:path w="21600" h="21600">
                      <a:moveTo>
                        <a:pt x="5337" y="6723"/>
                      </a:moveTo>
                      <a:cubicBezTo>
                        <a:pt x="6624" y="4999"/>
                        <a:pt x="8648" y="3983"/>
                        <a:pt x="10800" y="3984"/>
                      </a:cubicBezTo>
                      <a:cubicBezTo>
                        <a:pt x="12951" y="3984"/>
                        <a:pt x="14975" y="4999"/>
                        <a:pt x="16262" y="6723"/>
                      </a:cubicBezTo>
                      <a:lnTo>
                        <a:pt x="19455" y="4340"/>
                      </a:lnTo>
                      <a:cubicBezTo>
                        <a:pt x="17416" y="1608"/>
                        <a:pt x="14208" y="-1"/>
                        <a:pt x="10799" y="0"/>
                      </a:cubicBezTo>
                      <a:cubicBezTo>
                        <a:pt x="7391" y="0"/>
                        <a:pt x="4183" y="1608"/>
                        <a:pt x="2144" y="4340"/>
                      </a:cubicBezTo>
                      <a:close/>
                    </a:path>
                  </a:pathLst>
                </a:custGeom>
                <a:solidFill>
                  <a:srgbClr val="800000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  <p:grpSp>
              <p:nvGrpSpPr>
                <p:cNvPr id="10322" name="Group 99"/>
                <p:cNvGrpSpPr>
                  <a:grpSpLocks/>
                </p:cNvGrpSpPr>
                <p:nvPr/>
              </p:nvGrpSpPr>
              <p:grpSpPr bwMode="auto">
                <a:xfrm>
                  <a:off x="612" y="1117"/>
                  <a:ext cx="227" cy="227"/>
                  <a:chOff x="657" y="2387"/>
                  <a:chExt cx="227" cy="227"/>
                </a:xfrm>
              </p:grpSpPr>
              <p:sp>
                <p:nvSpPr>
                  <p:cNvPr id="10340" name="Line 100"/>
                  <p:cNvSpPr>
                    <a:spLocks noChangeShapeType="1"/>
                  </p:cNvSpPr>
                  <p:nvPr/>
                </p:nvSpPr>
                <p:spPr bwMode="auto">
                  <a:xfrm>
                    <a:off x="657" y="2614"/>
                    <a:ext cx="227" cy="0"/>
                  </a:xfrm>
                  <a:prstGeom prst="line">
                    <a:avLst/>
                  </a:prstGeom>
                  <a:noFill/>
                  <a:ln w="63500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endParaRPr lang="ru-RU"/>
                  </a:p>
                </p:txBody>
              </p:sp>
              <p:sp>
                <p:nvSpPr>
                  <p:cNvPr id="10341" name="Line 101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748" y="2387"/>
                    <a:ext cx="91" cy="181"/>
                  </a:xfrm>
                  <a:prstGeom prst="line">
                    <a:avLst/>
                  </a:prstGeom>
                  <a:noFill/>
                  <a:ln w="63500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endParaRPr lang="ru-RU"/>
                  </a:p>
                </p:txBody>
              </p:sp>
            </p:grpSp>
          </p:grpSp>
          <p:grpSp>
            <p:nvGrpSpPr>
              <p:cNvPr id="10326" name="Group 102"/>
              <p:cNvGrpSpPr>
                <a:grpSpLocks/>
              </p:cNvGrpSpPr>
              <p:nvPr/>
            </p:nvGrpSpPr>
            <p:grpSpPr bwMode="auto">
              <a:xfrm>
                <a:off x="3198" y="1933"/>
                <a:ext cx="590" cy="408"/>
                <a:chOff x="249" y="981"/>
                <a:chExt cx="590" cy="408"/>
              </a:xfrm>
            </p:grpSpPr>
            <p:sp>
              <p:nvSpPr>
                <p:cNvPr id="10343" name="AutoShape 103"/>
                <p:cNvSpPr>
                  <a:spLocks noChangeArrowheads="1"/>
                </p:cNvSpPr>
                <p:nvPr/>
              </p:nvSpPr>
              <p:spPr bwMode="auto">
                <a:xfrm rot="10800000">
                  <a:off x="249" y="981"/>
                  <a:ext cx="350" cy="408"/>
                </a:xfrm>
                <a:custGeom>
                  <a:avLst/>
                  <a:gdLst>
                    <a:gd name="G0" fmla="+- 6816 0 0"/>
                    <a:gd name="G1" fmla="+- -9389099 0 0"/>
                    <a:gd name="G2" fmla="+- 0 0 -9389099"/>
                    <a:gd name="T0" fmla="*/ 0 256 1"/>
                    <a:gd name="T1" fmla="*/ 180 256 1"/>
                    <a:gd name="G3" fmla="+- -9389099 T0 T1"/>
                    <a:gd name="T2" fmla="*/ 0 256 1"/>
                    <a:gd name="T3" fmla="*/ 90 256 1"/>
                    <a:gd name="G4" fmla="+- -9389099 T2 T3"/>
                    <a:gd name="G5" fmla="*/ G4 2 1"/>
                    <a:gd name="T4" fmla="*/ 90 256 1"/>
                    <a:gd name="T5" fmla="*/ 0 256 1"/>
                    <a:gd name="G6" fmla="+- -9389099 T4 T5"/>
                    <a:gd name="G7" fmla="*/ G6 2 1"/>
                    <a:gd name="G8" fmla="abs -9389099"/>
                    <a:gd name="T6" fmla="*/ 0 256 1"/>
                    <a:gd name="T7" fmla="*/ 90 256 1"/>
                    <a:gd name="G9" fmla="+- G8 T6 T7"/>
                    <a:gd name="G10" fmla="?: G9 G7 G5"/>
                    <a:gd name="T8" fmla="*/ 0 256 1"/>
                    <a:gd name="T9" fmla="*/ 360 256 1"/>
                    <a:gd name="G11" fmla="+- G10 T8 T9"/>
                    <a:gd name="G12" fmla="?: G10 G11 G10"/>
                    <a:gd name="T10" fmla="*/ 0 256 1"/>
                    <a:gd name="T11" fmla="*/ 360 256 1"/>
                    <a:gd name="G13" fmla="+- G12 T10 T11"/>
                    <a:gd name="G14" fmla="?: G12 G13 G12"/>
                    <a:gd name="G15" fmla="+- 0 0 G14"/>
                    <a:gd name="G16" fmla="+- 10800 0 0"/>
                    <a:gd name="G17" fmla="+- 10800 0 6816"/>
                    <a:gd name="G18" fmla="*/ 6816 1 2"/>
                    <a:gd name="G19" fmla="+- G18 5400 0"/>
                    <a:gd name="G20" fmla="cos G19 -9389099"/>
                    <a:gd name="G21" fmla="sin G19 -9389099"/>
                    <a:gd name="G22" fmla="+- G20 10800 0"/>
                    <a:gd name="G23" fmla="+- G21 10800 0"/>
                    <a:gd name="G24" fmla="+- 10800 0 G20"/>
                    <a:gd name="G25" fmla="+- 6816 10800 0"/>
                    <a:gd name="G26" fmla="?: G9 G17 G25"/>
                    <a:gd name="G27" fmla="?: G9 0 21600"/>
                    <a:gd name="G28" fmla="cos 10800 -9389099"/>
                    <a:gd name="G29" fmla="sin 10800 -9389099"/>
                    <a:gd name="G30" fmla="sin 6816 -9389099"/>
                    <a:gd name="G31" fmla="+- G28 10800 0"/>
                    <a:gd name="G32" fmla="+- G29 10800 0"/>
                    <a:gd name="G33" fmla="+- G30 10800 0"/>
                    <a:gd name="G34" fmla="?: G4 0 G31"/>
                    <a:gd name="G35" fmla="?: -9389099 G34 0"/>
                    <a:gd name="G36" fmla="?: G6 G35 G31"/>
                    <a:gd name="G37" fmla="+- 21600 0 G36"/>
                    <a:gd name="G38" fmla="?: G4 0 G33"/>
                    <a:gd name="G39" fmla="?: -9389099 G38 G32"/>
                    <a:gd name="G40" fmla="?: G6 G39 0"/>
                    <a:gd name="G41" fmla="?: G4 G32 21600"/>
                    <a:gd name="G42" fmla="?: G6 G41 G33"/>
                    <a:gd name="T12" fmla="*/ 10800 w 21600"/>
                    <a:gd name="T13" fmla="*/ 0 h 21600"/>
                    <a:gd name="T14" fmla="*/ 3741 w 21600"/>
                    <a:gd name="T15" fmla="*/ 5531 h 21600"/>
                    <a:gd name="T16" fmla="*/ 10800 w 21600"/>
                    <a:gd name="T17" fmla="*/ 3984 h 21600"/>
                    <a:gd name="T18" fmla="*/ 17859 w 21600"/>
                    <a:gd name="T19" fmla="*/ 5531 h 21600"/>
                    <a:gd name="T20" fmla="*/ G36 w 21600"/>
                    <a:gd name="T21" fmla="*/ G40 h 21600"/>
                    <a:gd name="T22" fmla="*/ G37 w 21600"/>
                    <a:gd name="T23" fmla="*/ G42 h 21600"/>
                  </a:gdLst>
                  <a:ahLst/>
                  <a:cxnLst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T20" t="T21" r="T22" b="T23"/>
                  <a:pathLst>
                    <a:path w="21600" h="21600">
                      <a:moveTo>
                        <a:pt x="5337" y="6723"/>
                      </a:moveTo>
                      <a:cubicBezTo>
                        <a:pt x="6624" y="4999"/>
                        <a:pt x="8648" y="3983"/>
                        <a:pt x="10800" y="3984"/>
                      </a:cubicBezTo>
                      <a:cubicBezTo>
                        <a:pt x="12951" y="3984"/>
                        <a:pt x="14975" y="4999"/>
                        <a:pt x="16262" y="6723"/>
                      </a:cubicBezTo>
                      <a:lnTo>
                        <a:pt x="19455" y="4340"/>
                      </a:lnTo>
                      <a:cubicBezTo>
                        <a:pt x="17416" y="1608"/>
                        <a:pt x="14208" y="-1"/>
                        <a:pt x="10799" y="0"/>
                      </a:cubicBezTo>
                      <a:cubicBezTo>
                        <a:pt x="7391" y="0"/>
                        <a:pt x="4183" y="1608"/>
                        <a:pt x="2144" y="4340"/>
                      </a:cubicBezTo>
                      <a:close/>
                    </a:path>
                  </a:pathLst>
                </a:custGeom>
                <a:solidFill>
                  <a:srgbClr val="800000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  <p:grpSp>
              <p:nvGrpSpPr>
                <p:cNvPr id="10327" name="Group 104"/>
                <p:cNvGrpSpPr>
                  <a:grpSpLocks/>
                </p:cNvGrpSpPr>
                <p:nvPr/>
              </p:nvGrpSpPr>
              <p:grpSpPr bwMode="auto">
                <a:xfrm>
                  <a:off x="612" y="1117"/>
                  <a:ext cx="227" cy="227"/>
                  <a:chOff x="657" y="2387"/>
                  <a:chExt cx="227" cy="227"/>
                </a:xfrm>
              </p:grpSpPr>
              <p:sp>
                <p:nvSpPr>
                  <p:cNvPr id="10345" name="Line 105"/>
                  <p:cNvSpPr>
                    <a:spLocks noChangeShapeType="1"/>
                  </p:cNvSpPr>
                  <p:nvPr/>
                </p:nvSpPr>
                <p:spPr bwMode="auto">
                  <a:xfrm>
                    <a:off x="657" y="2614"/>
                    <a:ext cx="227" cy="0"/>
                  </a:xfrm>
                  <a:prstGeom prst="line">
                    <a:avLst/>
                  </a:prstGeom>
                  <a:noFill/>
                  <a:ln w="63500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endParaRPr lang="ru-RU"/>
                  </a:p>
                </p:txBody>
              </p:sp>
              <p:sp>
                <p:nvSpPr>
                  <p:cNvPr id="10346" name="Line 106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748" y="2387"/>
                    <a:ext cx="91" cy="181"/>
                  </a:xfrm>
                  <a:prstGeom prst="line">
                    <a:avLst/>
                  </a:prstGeom>
                  <a:noFill/>
                  <a:ln w="63500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endParaRPr lang="ru-RU"/>
                  </a:p>
                </p:txBody>
              </p:sp>
            </p:grpSp>
          </p:grpSp>
          <p:grpSp>
            <p:nvGrpSpPr>
              <p:cNvPr id="10329" name="Group 107"/>
              <p:cNvGrpSpPr>
                <a:grpSpLocks/>
              </p:cNvGrpSpPr>
              <p:nvPr/>
            </p:nvGrpSpPr>
            <p:grpSpPr bwMode="auto">
              <a:xfrm>
                <a:off x="2472" y="1933"/>
                <a:ext cx="667" cy="408"/>
                <a:chOff x="204" y="1298"/>
                <a:chExt cx="667" cy="408"/>
              </a:xfrm>
            </p:grpSpPr>
            <p:sp>
              <p:nvSpPr>
                <p:cNvPr id="10348" name="AutoShape 108"/>
                <p:cNvSpPr>
                  <a:spLocks noChangeArrowheads="1"/>
                </p:cNvSpPr>
                <p:nvPr/>
              </p:nvSpPr>
              <p:spPr bwMode="auto">
                <a:xfrm rot="10800000">
                  <a:off x="521" y="1298"/>
                  <a:ext cx="350" cy="408"/>
                </a:xfrm>
                <a:custGeom>
                  <a:avLst/>
                  <a:gdLst>
                    <a:gd name="G0" fmla="+- 6816 0 0"/>
                    <a:gd name="G1" fmla="+- -9389099 0 0"/>
                    <a:gd name="G2" fmla="+- 0 0 -9389099"/>
                    <a:gd name="T0" fmla="*/ 0 256 1"/>
                    <a:gd name="T1" fmla="*/ 180 256 1"/>
                    <a:gd name="G3" fmla="+- -9389099 T0 T1"/>
                    <a:gd name="T2" fmla="*/ 0 256 1"/>
                    <a:gd name="T3" fmla="*/ 90 256 1"/>
                    <a:gd name="G4" fmla="+- -9389099 T2 T3"/>
                    <a:gd name="G5" fmla="*/ G4 2 1"/>
                    <a:gd name="T4" fmla="*/ 90 256 1"/>
                    <a:gd name="T5" fmla="*/ 0 256 1"/>
                    <a:gd name="G6" fmla="+- -9389099 T4 T5"/>
                    <a:gd name="G7" fmla="*/ G6 2 1"/>
                    <a:gd name="G8" fmla="abs -9389099"/>
                    <a:gd name="T6" fmla="*/ 0 256 1"/>
                    <a:gd name="T7" fmla="*/ 90 256 1"/>
                    <a:gd name="G9" fmla="+- G8 T6 T7"/>
                    <a:gd name="G10" fmla="?: G9 G7 G5"/>
                    <a:gd name="T8" fmla="*/ 0 256 1"/>
                    <a:gd name="T9" fmla="*/ 360 256 1"/>
                    <a:gd name="G11" fmla="+- G10 T8 T9"/>
                    <a:gd name="G12" fmla="?: G10 G11 G10"/>
                    <a:gd name="T10" fmla="*/ 0 256 1"/>
                    <a:gd name="T11" fmla="*/ 360 256 1"/>
                    <a:gd name="G13" fmla="+- G12 T10 T11"/>
                    <a:gd name="G14" fmla="?: G12 G13 G12"/>
                    <a:gd name="G15" fmla="+- 0 0 G14"/>
                    <a:gd name="G16" fmla="+- 10800 0 0"/>
                    <a:gd name="G17" fmla="+- 10800 0 6816"/>
                    <a:gd name="G18" fmla="*/ 6816 1 2"/>
                    <a:gd name="G19" fmla="+- G18 5400 0"/>
                    <a:gd name="G20" fmla="cos G19 -9389099"/>
                    <a:gd name="G21" fmla="sin G19 -9389099"/>
                    <a:gd name="G22" fmla="+- G20 10800 0"/>
                    <a:gd name="G23" fmla="+- G21 10800 0"/>
                    <a:gd name="G24" fmla="+- 10800 0 G20"/>
                    <a:gd name="G25" fmla="+- 6816 10800 0"/>
                    <a:gd name="G26" fmla="?: G9 G17 G25"/>
                    <a:gd name="G27" fmla="?: G9 0 21600"/>
                    <a:gd name="G28" fmla="cos 10800 -9389099"/>
                    <a:gd name="G29" fmla="sin 10800 -9389099"/>
                    <a:gd name="G30" fmla="sin 6816 -9389099"/>
                    <a:gd name="G31" fmla="+- G28 10800 0"/>
                    <a:gd name="G32" fmla="+- G29 10800 0"/>
                    <a:gd name="G33" fmla="+- G30 10800 0"/>
                    <a:gd name="G34" fmla="?: G4 0 G31"/>
                    <a:gd name="G35" fmla="?: -9389099 G34 0"/>
                    <a:gd name="G36" fmla="?: G6 G35 G31"/>
                    <a:gd name="G37" fmla="+- 21600 0 G36"/>
                    <a:gd name="G38" fmla="?: G4 0 G33"/>
                    <a:gd name="G39" fmla="?: -9389099 G38 G32"/>
                    <a:gd name="G40" fmla="?: G6 G39 0"/>
                    <a:gd name="G41" fmla="?: G4 G32 21600"/>
                    <a:gd name="G42" fmla="?: G6 G41 G33"/>
                    <a:gd name="T12" fmla="*/ 10800 w 21600"/>
                    <a:gd name="T13" fmla="*/ 0 h 21600"/>
                    <a:gd name="T14" fmla="*/ 3741 w 21600"/>
                    <a:gd name="T15" fmla="*/ 5531 h 21600"/>
                    <a:gd name="T16" fmla="*/ 10800 w 21600"/>
                    <a:gd name="T17" fmla="*/ 3984 h 21600"/>
                    <a:gd name="T18" fmla="*/ 17859 w 21600"/>
                    <a:gd name="T19" fmla="*/ 5531 h 21600"/>
                    <a:gd name="T20" fmla="*/ G36 w 21600"/>
                    <a:gd name="T21" fmla="*/ G40 h 21600"/>
                    <a:gd name="T22" fmla="*/ G37 w 21600"/>
                    <a:gd name="T23" fmla="*/ G42 h 21600"/>
                  </a:gdLst>
                  <a:ahLst/>
                  <a:cxnLst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T20" t="T21" r="T22" b="T23"/>
                  <a:pathLst>
                    <a:path w="21600" h="21600">
                      <a:moveTo>
                        <a:pt x="5337" y="6723"/>
                      </a:moveTo>
                      <a:cubicBezTo>
                        <a:pt x="6624" y="4999"/>
                        <a:pt x="8648" y="3983"/>
                        <a:pt x="10800" y="3984"/>
                      </a:cubicBezTo>
                      <a:cubicBezTo>
                        <a:pt x="12951" y="3984"/>
                        <a:pt x="14975" y="4999"/>
                        <a:pt x="16262" y="6723"/>
                      </a:cubicBezTo>
                      <a:lnTo>
                        <a:pt x="19455" y="4340"/>
                      </a:lnTo>
                      <a:cubicBezTo>
                        <a:pt x="17416" y="1608"/>
                        <a:pt x="14208" y="-1"/>
                        <a:pt x="10799" y="0"/>
                      </a:cubicBezTo>
                      <a:cubicBezTo>
                        <a:pt x="7391" y="0"/>
                        <a:pt x="4183" y="1608"/>
                        <a:pt x="2144" y="4340"/>
                      </a:cubicBezTo>
                      <a:close/>
                    </a:path>
                  </a:pathLst>
                </a:custGeom>
                <a:solidFill>
                  <a:srgbClr val="800000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  <p:sp>
              <p:nvSpPr>
                <p:cNvPr id="10349" name="AutoShape 109"/>
                <p:cNvSpPr>
                  <a:spLocks noChangeArrowheads="1"/>
                </p:cNvSpPr>
                <p:nvPr/>
              </p:nvSpPr>
              <p:spPr bwMode="auto">
                <a:xfrm rot="10800000">
                  <a:off x="204" y="1298"/>
                  <a:ext cx="350" cy="408"/>
                </a:xfrm>
                <a:custGeom>
                  <a:avLst/>
                  <a:gdLst>
                    <a:gd name="G0" fmla="+- 6816 0 0"/>
                    <a:gd name="G1" fmla="+- -9389099 0 0"/>
                    <a:gd name="G2" fmla="+- 0 0 -9389099"/>
                    <a:gd name="T0" fmla="*/ 0 256 1"/>
                    <a:gd name="T1" fmla="*/ 180 256 1"/>
                    <a:gd name="G3" fmla="+- -9389099 T0 T1"/>
                    <a:gd name="T2" fmla="*/ 0 256 1"/>
                    <a:gd name="T3" fmla="*/ 90 256 1"/>
                    <a:gd name="G4" fmla="+- -9389099 T2 T3"/>
                    <a:gd name="G5" fmla="*/ G4 2 1"/>
                    <a:gd name="T4" fmla="*/ 90 256 1"/>
                    <a:gd name="T5" fmla="*/ 0 256 1"/>
                    <a:gd name="G6" fmla="+- -9389099 T4 T5"/>
                    <a:gd name="G7" fmla="*/ G6 2 1"/>
                    <a:gd name="G8" fmla="abs -9389099"/>
                    <a:gd name="T6" fmla="*/ 0 256 1"/>
                    <a:gd name="T7" fmla="*/ 90 256 1"/>
                    <a:gd name="G9" fmla="+- G8 T6 T7"/>
                    <a:gd name="G10" fmla="?: G9 G7 G5"/>
                    <a:gd name="T8" fmla="*/ 0 256 1"/>
                    <a:gd name="T9" fmla="*/ 360 256 1"/>
                    <a:gd name="G11" fmla="+- G10 T8 T9"/>
                    <a:gd name="G12" fmla="?: G10 G11 G10"/>
                    <a:gd name="T10" fmla="*/ 0 256 1"/>
                    <a:gd name="T11" fmla="*/ 360 256 1"/>
                    <a:gd name="G13" fmla="+- G12 T10 T11"/>
                    <a:gd name="G14" fmla="?: G12 G13 G12"/>
                    <a:gd name="G15" fmla="+- 0 0 G14"/>
                    <a:gd name="G16" fmla="+- 10800 0 0"/>
                    <a:gd name="G17" fmla="+- 10800 0 6816"/>
                    <a:gd name="G18" fmla="*/ 6816 1 2"/>
                    <a:gd name="G19" fmla="+- G18 5400 0"/>
                    <a:gd name="G20" fmla="cos G19 -9389099"/>
                    <a:gd name="G21" fmla="sin G19 -9389099"/>
                    <a:gd name="G22" fmla="+- G20 10800 0"/>
                    <a:gd name="G23" fmla="+- G21 10800 0"/>
                    <a:gd name="G24" fmla="+- 10800 0 G20"/>
                    <a:gd name="G25" fmla="+- 6816 10800 0"/>
                    <a:gd name="G26" fmla="?: G9 G17 G25"/>
                    <a:gd name="G27" fmla="?: G9 0 21600"/>
                    <a:gd name="G28" fmla="cos 10800 -9389099"/>
                    <a:gd name="G29" fmla="sin 10800 -9389099"/>
                    <a:gd name="G30" fmla="sin 6816 -9389099"/>
                    <a:gd name="G31" fmla="+- G28 10800 0"/>
                    <a:gd name="G32" fmla="+- G29 10800 0"/>
                    <a:gd name="G33" fmla="+- G30 10800 0"/>
                    <a:gd name="G34" fmla="?: G4 0 G31"/>
                    <a:gd name="G35" fmla="?: -9389099 G34 0"/>
                    <a:gd name="G36" fmla="?: G6 G35 G31"/>
                    <a:gd name="G37" fmla="+- 21600 0 G36"/>
                    <a:gd name="G38" fmla="?: G4 0 G33"/>
                    <a:gd name="G39" fmla="?: -9389099 G38 G32"/>
                    <a:gd name="G40" fmla="?: G6 G39 0"/>
                    <a:gd name="G41" fmla="?: G4 G32 21600"/>
                    <a:gd name="G42" fmla="?: G6 G41 G33"/>
                    <a:gd name="T12" fmla="*/ 10800 w 21600"/>
                    <a:gd name="T13" fmla="*/ 0 h 21600"/>
                    <a:gd name="T14" fmla="*/ 3741 w 21600"/>
                    <a:gd name="T15" fmla="*/ 5531 h 21600"/>
                    <a:gd name="T16" fmla="*/ 10800 w 21600"/>
                    <a:gd name="T17" fmla="*/ 3984 h 21600"/>
                    <a:gd name="T18" fmla="*/ 17859 w 21600"/>
                    <a:gd name="T19" fmla="*/ 5531 h 21600"/>
                    <a:gd name="T20" fmla="*/ G36 w 21600"/>
                    <a:gd name="T21" fmla="*/ G40 h 21600"/>
                    <a:gd name="T22" fmla="*/ G37 w 21600"/>
                    <a:gd name="T23" fmla="*/ G42 h 21600"/>
                  </a:gdLst>
                  <a:ahLst/>
                  <a:cxnLst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T20" t="T21" r="T22" b="T23"/>
                  <a:pathLst>
                    <a:path w="21600" h="21600">
                      <a:moveTo>
                        <a:pt x="5337" y="6723"/>
                      </a:moveTo>
                      <a:cubicBezTo>
                        <a:pt x="6624" y="4999"/>
                        <a:pt x="8648" y="3983"/>
                        <a:pt x="10800" y="3984"/>
                      </a:cubicBezTo>
                      <a:cubicBezTo>
                        <a:pt x="12951" y="3984"/>
                        <a:pt x="14975" y="4999"/>
                        <a:pt x="16262" y="6723"/>
                      </a:cubicBezTo>
                      <a:lnTo>
                        <a:pt x="19455" y="4340"/>
                      </a:lnTo>
                      <a:cubicBezTo>
                        <a:pt x="17416" y="1608"/>
                        <a:pt x="14208" y="-1"/>
                        <a:pt x="10799" y="0"/>
                      </a:cubicBezTo>
                      <a:cubicBezTo>
                        <a:pt x="7391" y="0"/>
                        <a:pt x="4183" y="1608"/>
                        <a:pt x="2144" y="4340"/>
                      </a:cubicBezTo>
                      <a:close/>
                    </a:path>
                  </a:pathLst>
                </a:custGeom>
                <a:solidFill>
                  <a:srgbClr val="800000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</p:grpSp>
        </p:grpSp>
        <p:sp>
          <p:nvSpPr>
            <p:cNvPr id="10350" name="Line 110"/>
            <p:cNvSpPr>
              <a:spLocks noChangeShapeType="1"/>
            </p:cNvSpPr>
            <p:nvPr/>
          </p:nvSpPr>
          <p:spPr bwMode="auto">
            <a:xfrm>
              <a:off x="975" y="1162"/>
              <a:ext cx="0" cy="1179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ru-RU"/>
            </a:p>
          </p:txBody>
        </p:sp>
        <p:sp>
          <p:nvSpPr>
            <p:cNvPr id="10351" name="Line 111"/>
            <p:cNvSpPr>
              <a:spLocks noChangeShapeType="1"/>
            </p:cNvSpPr>
            <p:nvPr/>
          </p:nvSpPr>
          <p:spPr bwMode="auto">
            <a:xfrm>
              <a:off x="1701" y="1162"/>
              <a:ext cx="0" cy="1179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10354" name="Rectangle 114"/>
          <p:cNvSpPr>
            <a:spLocks noGrp="1" noChangeArrowheads="1"/>
          </p:cNvSpPr>
          <p:nvPr>
            <p:ph type="title"/>
          </p:nvPr>
        </p:nvSpPr>
        <p:spPr>
          <a:xfrm>
            <a:off x="1763713" y="6021388"/>
            <a:ext cx="4537075" cy="503237"/>
          </a:xfrm>
          <a:noFill/>
          <a:ln/>
        </p:spPr>
        <p:txBody>
          <a:bodyPr/>
          <a:lstStyle/>
          <a:p>
            <a:pPr rtl="1"/>
            <a:r>
              <a:rPr lang="uk-UA" sz="3200">
                <a:latin typeface="Monotype Corsiva" pitchFamily="66" charset="0"/>
              </a:rPr>
              <a:t>П</a:t>
            </a:r>
            <a:r>
              <a:rPr lang="en-US" sz="3200">
                <a:latin typeface="Monotype Corsiva" pitchFamily="66" charset="0"/>
              </a:rPr>
              <a:t>’</a:t>
            </a:r>
            <a:r>
              <a:rPr lang="uk-UA" sz="3200">
                <a:latin typeface="Monotype Corsiva" pitchFamily="66" charset="0"/>
              </a:rPr>
              <a:t>ятистопний ямб</a:t>
            </a:r>
            <a:endParaRPr lang="ru-RU" sz="3200">
              <a:latin typeface="Monotype Corsiva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8" name="Picture 6" descr="физика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86575"/>
          </a:xfrm>
          <a:prstGeom prst="rect">
            <a:avLst/>
          </a:prstGeom>
          <a:noFill/>
        </p:spPr>
      </p:pic>
      <p:sp>
        <p:nvSpPr>
          <p:cNvPr id="2050" name="Rectangle 2"/>
          <p:cNvSpPr>
            <a:spLocks noGrp="1" noChangeArrowheads="1"/>
          </p:cNvSpPr>
          <p:nvPr>
            <p:ph type="ctrTitle" idx="4294967295"/>
          </p:nvPr>
        </p:nvSpPr>
        <p:spPr>
          <a:xfrm>
            <a:off x="0" y="188913"/>
            <a:ext cx="6156325" cy="3024187"/>
          </a:xfrm>
        </p:spPr>
        <p:txBody>
          <a:bodyPr/>
          <a:lstStyle/>
          <a:p>
            <a:r>
              <a:rPr lang="uk-UA" sz="5400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Monotype Corsiva" pitchFamily="66" charset="0"/>
              </a:rPr>
              <a:t/>
            </a:r>
            <a:br>
              <a:rPr lang="uk-UA" sz="5400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Monotype Corsiva" pitchFamily="66" charset="0"/>
              </a:rPr>
            </a:br>
            <a:r>
              <a:rPr lang="uk-UA" sz="5400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Monotype Corsiva" pitchFamily="66" charset="0"/>
              </a:rPr>
              <a:t>Усунення несправностей.</a:t>
            </a:r>
            <a:br>
              <a:rPr lang="uk-UA" sz="5400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Monotype Corsiva" pitchFamily="66" charset="0"/>
              </a:rPr>
            </a:br>
            <a:r>
              <a:rPr lang="uk-UA" sz="5400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Monotype Corsiva" pitchFamily="66" charset="0"/>
              </a:rPr>
              <a:t>Арифметична  прогресія </a:t>
            </a:r>
            <a:r>
              <a:rPr lang="uk-UA" sz="5400" i="1" dirty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Monotype Corsiva" pitchFamily="66" charset="0"/>
              </a:rPr>
              <a:t>в задачах з фізики</a:t>
            </a:r>
            <a:endParaRPr lang="ru-RU" sz="5400" i="1" dirty="0"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0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2" name="Picture 6" descr="автомобиль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8674" name="Rectangle 2"/>
          <p:cNvSpPr>
            <a:spLocks noGrp="1" noChangeArrowheads="1"/>
          </p:cNvSpPr>
          <p:nvPr>
            <p:ph type="ctrTitle" idx="4294967295"/>
          </p:nvPr>
        </p:nvSpPr>
        <p:spPr>
          <a:xfrm>
            <a:off x="684213" y="473075"/>
            <a:ext cx="3814762" cy="868363"/>
          </a:xfrm>
        </p:spPr>
        <p:txBody>
          <a:bodyPr/>
          <a:lstStyle/>
          <a:p>
            <a:pPr>
              <a:defRPr/>
            </a:pPr>
            <a:r>
              <a:rPr lang="uk-UA" sz="4000" i="1" dirty="0">
                <a:solidFill>
                  <a:srgbClr val="FFFF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Forte" pitchFamily="66" charset="0"/>
                <a:ea typeface="+mj-ea"/>
                <a:cs typeface="+mj-cs"/>
              </a:rPr>
              <a:t>Задача </a:t>
            </a:r>
            <a:endParaRPr lang="ru-RU" sz="4000" i="1" dirty="0">
              <a:solidFill>
                <a:srgbClr val="FFFF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Forte" pitchFamily="66" charset="0"/>
              <a:ea typeface="+mj-ea"/>
              <a:cs typeface="+mj-cs"/>
            </a:endParaRPr>
          </a:p>
        </p:txBody>
      </p:sp>
      <p:sp>
        <p:nvSpPr>
          <p:cNvPr id="28677" name="Rectangle 5"/>
          <p:cNvSpPr>
            <a:spLocks noGrp="1" noChangeArrowheads="1"/>
          </p:cNvSpPr>
          <p:nvPr>
            <p:ph type="subTitle" idx="4294967295"/>
          </p:nvPr>
        </p:nvSpPr>
        <p:spPr>
          <a:xfrm>
            <a:off x="0" y="1268413"/>
            <a:ext cx="5292725" cy="2736850"/>
          </a:xfrm>
        </p:spPr>
        <p:txBody>
          <a:bodyPr/>
          <a:lstStyle/>
          <a:p>
            <a:pPr marL="0" indent="0" algn="ctr">
              <a:buFontTx/>
              <a:buNone/>
            </a:pPr>
            <a:r>
              <a:rPr lang="uk-UA" sz="2400" i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Гальмуючи, автомобіль за першу секунду проїхав 12м, а за кожну наступну </a:t>
            </a:r>
          </a:p>
          <a:p>
            <a:pPr marL="0" indent="0" algn="ctr">
              <a:buFontTx/>
              <a:buNone/>
            </a:pPr>
            <a:r>
              <a:rPr lang="uk-UA" sz="2400" i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на 2м менше,ніж за попередню.</a:t>
            </a:r>
          </a:p>
          <a:p>
            <a:pPr marL="0" indent="0" algn="ctr">
              <a:buFontTx/>
              <a:buNone/>
            </a:pPr>
            <a:r>
              <a:rPr lang="uk-UA" sz="2400" i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Знайдіть </a:t>
            </a:r>
            <a:endParaRPr lang="en-US" sz="2400" i="1">
              <a:solidFill>
                <a:srgbClr val="FFFF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marL="0" indent="0" algn="ctr">
              <a:buFontTx/>
              <a:buNone/>
            </a:pPr>
            <a:r>
              <a:rPr lang="uk-UA" sz="2400" i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гальмівний шлях автомобіля</a:t>
            </a:r>
            <a:r>
              <a:rPr lang="uk-UA" i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.</a:t>
            </a:r>
            <a:endParaRPr lang="ru-RU" i="1">
              <a:solidFill>
                <a:srgbClr val="FFFF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86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86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86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86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286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867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867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867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867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 tmFilter="0,0; .5, 1; 1, 1"/>
                                        <p:tgtEl>
                                          <p:spTgt spid="2867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867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867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867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867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 tmFilter="0,0; .5, 1; 1, 1"/>
                                        <p:tgtEl>
                                          <p:spTgt spid="2867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867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867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867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867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 tmFilter="0,0; .5, 1; 1, 1"/>
                                        <p:tgtEl>
                                          <p:spTgt spid="2867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4" grpId="0"/>
      <p:bldP spid="28677" grpId="0" build="p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6" name="Picture 6" descr="автомобиль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0722" name="Rectangle 2"/>
          <p:cNvSpPr>
            <a:spLocks noGrp="1" noChangeArrowheads="1"/>
          </p:cNvSpPr>
          <p:nvPr>
            <p:ph type="ctrTitle" idx="4294967295"/>
          </p:nvPr>
        </p:nvSpPr>
        <p:spPr>
          <a:xfrm>
            <a:off x="179388" y="0"/>
            <a:ext cx="3887787" cy="765175"/>
          </a:xfrm>
        </p:spPr>
        <p:txBody>
          <a:bodyPr/>
          <a:lstStyle/>
          <a:p>
            <a:pPr>
              <a:defRPr/>
            </a:pPr>
            <a:r>
              <a:rPr lang="uk-UA" sz="4300"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/>
            </a:r>
            <a:br>
              <a:rPr lang="uk-UA" sz="4300"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  <a:ea typeface="+mj-ea"/>
                <a:cs typeface="+mj-cs"/>
              </a:rPr>
            </a:br>
            <a:r>
              <a:rPr lang="uk-UA" sz="3600" i="1">
                <a:solidFill>
                  <a:srgbClr val="FFFF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no Pro" pitchFamily="18" charset="0"/>
                <a:ea typeface="+mj-ea"/>
                <a:cs typeface="+mj-cs"/>
              </a:rPr>
              <a:t>Розв</a:t>
            </a:r>
            <a:r>
              <a:rPr lang="en-US" sz="3600" i="1">
                <a:solidFill>
                  <a:srgbClr val="FFFF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no Pro" pitchFamily="18" charset="0"/>
                <a:ea typeface="+mj-ea"/>
                <a:cs typeface="+mj-cs"/>
              </a:rPr>
              <a:t>’</a:t>
            </a:r>
            <a:r>
              <a:rPr lang="uk-UA" sz="3600" i="1">
                <a:solidFill>
                  <a:srgbClr val="FFFF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no Pro" pitchFamily="18" charset="0"/>
                <a:ea typeface="+mj-ea"/>
                <a:cs typeface="+mj-cs"/>
              </a:rPr>
              <a:t>язання</a:t>
            </a:r>
            <a:r>
              <a:rPr lang="uk-UA" sz="4300"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 </a:t>
            </a:r>
            <a:endParaRPr lang="ru-RU" sz="4300">
              <a:effectLst>
                <a:outerShdw blurRad="38100" dist="38100" dir="2700000" algn="tl">
                  <a:srgbClr val="000000"/>
                </a:outerShdw>
              </a:effectLst>
              <a:latin typeface="+mj-lt"/>
              <a:ea typeface="+mj-ea"/>
              <a:cs typeface="+mj-cs"/>
            </a:endParaRPr>
          </a:p>
        </p:txBody>
      </p:sp>
      <p:sp>
        <p:nvSpPr>
          <p:cNvPr id="30725" name="Rectangle 5"/>
          <p:cNvSpPr>
            <a:spLocks noGrp="1" noChangeArrowheads="1"/>
          </p:cNvSpPr>
          <p:nvPr>
            <p:ph type="subTitle" idx="4294967295"/>
          </p:nvPr>
        </p:nvSpPr>
        <p:spPr>
          <a:xfrm>
            <a:off x="-180975" y="981075"/>
            <a:ext cx="4681538" cy="5688013"/>
          </a:xfrm>
        </p:spPr>
        <p:txBody>
          <a:bodyPr/>
          <a:lstStyle/>
          <a:p>
            <a:pPr marL="0" indent="0" algn="ctr">
              <a:lnSpc>
                <a:spcPct val="80000"/>
              </a:lnSpc>
              <a:buFontTx/>
              <a:buNone/>
            </a:pPr>
            <a:r>
              <a:rPr lang="en-US" sz="280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a</a:t>
            </a:r>
            <a:r>
              <a:rPr lang="en-US" sz="2800" baseline="-2500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1</a:t>
            </a:r>
            <a:r>
              <a:rPr lang="en-US" sz="280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=12, d=-2, a</a:t>
            </a:r>
            <a:r>
              <a:rPr lang="en-US" sz="2800" baseline="-2500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n</a:t>
            </a:r>
            <a:r>
              <a:rPr lang="en-US" sz="280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=0</a:t>
            </a:r>
          </a:p>
          <a:p>
            <a:pPr marL="0" indent="0" algn="ctr">
              <a:lnSpc>
                <a:spcPct val="80000"/>
              </a:lnSpc>
              <a:buFontTx/>
              <a:buNone/>
            </a:pPr>
            <a:r>
              <a:rPr lang="en-US" sz="280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a</a:t>
            </a:r>
            <a:r>
              <a:rPr lang="en-US" sz="2800" baseline="-2500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n</a:t>
            </a:r>
            <a:r>
              <a:rPr lang="en-US" sz="280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=a</a:t>
            </a:r>
            <a:r>
              <a:rPr lang="en-US" sz="2800" baseline="-2500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1</a:t>
            </a:r>
            <a:r>
              <a:rPr lang="en-US" sz="280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+d(n-1)</a:t>
            </a:r>
          </a:p>
          <a:p>
            <a:pPr marL="0" indent="0" algn="ctr">
              <a:lnSpc>
                <a:spcPct val="80000"/>
              </a:lnSpc>
              <a:buFontTx/>
              <a:buNone/>
            </a:pPr>
            <a:r>
              <a:rPr lang="en-US" sz="280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0=12-2(n-1)</a:t>
            </a:r>
          </a:p>
          <a:p>
            <a:pPr marL="0" indent="0" algn="ctr">
              <a:lnSpc>
                <a:spcPct val="80000"/>
              </a:lnSpc>
              <a:buFontTx/>
              <a:buNone/>
            </a:pPr>
            <a:r>
              <a:rPr lang="en-US" sz="280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n=7</a:t>
            </a:r>
          </a:p>
          <a:p>
            <a:pPr marL="0" indent="0" algn="ctr">
              <a:lnSpc>
                <a:spcPct val="80000"/>
              </a:lnSpc>
              <a:buFontTx/>
              <a:buNone/>
            </a:pPr>
            <a:r>
              <a:rPr lang="en-US" sz="280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S</a:t>
            </a:r>
            <a:r>
              <a:rPr lang="en-US" sz="2800" baseline="-2500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7</a:t>
            </a:r>
            <a:r>
              <a:rPr lang="en-US" sz="280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=42(</a:t>
            </a:r>
            <a:r>
              <a:rPr lang="uk-UA" sz="280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м)</a:t>
            </a:r>
            <a:endParaRPr lang="en-US" sz="2800" baseline="-25000">
              <a:solidFill>
                <a:srgbClr val="FFFF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marL="0" indent="0" algn="ctr">
              <a:lnSpc>
                <a:spcPct val="80000"/>
              </a:lnSpc>
              <a:buFontTx/>
              <a:buNone/>
            </a:pPr>
            <a:endParaRPr lang="en-US" sz="2800" i="1">
              <a:solidFill>
                <a:srgbClr val="FFFF66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no Pro" pitchFamily="18" charset="0"/>
            </a:endParaRPr>
          </a:p>
          <a:p>
            <a:pPr marL="0" indent="0" algn="ctr">
              <a:lnSpc>
                <a:spcPct val="80000"/>
              </a:lnSpc>
              <a:buFontTx/>
              <a:buNone/>
            </a:pPr>
            <a:endParaRPr lang="en-US" sz="2800" i="1">
              <a:solidFill>
                <a:srgbClr val="FFFF66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no Pro" pitchFamily="18" charset="0"/>
            </a:endParaRPr>
          </a:p>
          <a:p>
            <a:pPr marL="0" indent="0" algn="ctr">
              <a:lnSpc>
                <a:spcPct val="80000"/>
              </a:lnSpc>
              <a:buFontTx/>
              <a:buNone/>
            </a:pPr>
            <a:endParaRPr lang="en-US" sz="2800" i="1">
              <a:solidFill>
                <a:srgbClr val="FFFF66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no Pro" pitchFamily="18" charset="0"/>
            </a:endParaRPr>
          </a:p>
          <a:p>
            <a:pPr marL="0" indent="0" algn="ctr">
              <a:lnSpc>
                <a:spcPct val="80000"/>
              </a:lnSpc>
              <a:buFontTx/>
              <a:buNone/>
            </a:pPr>
            <a:endParaRPr lang="en-US" sz="2800" i="1">
              <a:solidFill>
                <a:srgbClr val="FFFF66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no Pro" pitchFamily="18" charset="0"/>
            </a:endParaRPr>
          </a:p>
          <a:p>
            <a:pPr marL="0" indent="0" algn="ctr">
              <a:lnSpc>
                <a:spcPct val="80000"/>
              </a:lnSpc>
              <a:buFontTx/>
              <a:buNone/>
            </a:pPr>
            <a:endParaRPr lang="en-US" sz="2800" i="1">
              <a:solidFill>
                <a:srgbClr val="FFFF66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no Pro" pitchFamily="18" charset="0"/>
            </a:endParaRPr>
          </a:p>
          <a:p>
            <a:pPr marL="0" indent="0" algn="ctr">
              <a:lnSpc>
                <a:spcPct val="80000"/>
              </a:lnSpc>
              <a:buFontTx/>
              <a:buNone/>
            </a:pPr>
            <a:r>
              <a:rPr lang="uk-UA" sz="2800" i="1">
                <a:solidFill>
                  <a:srgbClr val="FFFF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no Pro" pitchFamily="18" charset="0"/>
              </a:rPr>
              <a:t>Відповідь:</a:t>
            </a:r>
          </a:p>
          <a:p>
            <a:pPr marL="0" indent="0" algn="ctr">
              <a:lnSpc>
                <a:spcPct val="80000"/>
              </a:lnSpc>
              <a:buFontTx/>
              <a:buNone/>
            </a:pPr>
            <a:r>
              <a:rPr lang="uk-UA" sz="240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гальмівний шлях автомобіля – 42м.</a:t>
            </a:r>
            <a:endParaRPr lang="ru-RU" sz="2400">
              <a:solidFill>
                <a:srgbClr val="FFFF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07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07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07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07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07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07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07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07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07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072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072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072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072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072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072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072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072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072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072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072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072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072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072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072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072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072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3072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3072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3072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2" grpId="0"/>
      <p:bldP spid="30725" grpId="0" build="p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186" name="Rectangle 2"/>
          <p:cNvSpPr>
            <a:spLocks noGrp="1" noChangeArrowheads="1"/>
          </p:cNvSpPr>
          <p:nvPr>
            <p:ph type="title"/>
          </p:nvPr>
        </p:nvSpPr>
        <p:spPr>
          <a:xfrm>
            <a:off x="4929190" y="1857364"/>
            <a:ext cx="4214810" cy="928694"/>
          </a:xfrm>
        </p:spPr>
        <p:txBody>
          <a:bodyPr/>
          <a:lstStyle/>
          <a:p>
            <a:pPr algn="ctr"/>
            <a:r>
              <a:rPr lang="uk-UA" sz="4000" b="1" i="1" dirty="0">
                <a:solidFill>
                  <a:srgbClr val="66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Обчислюємо швидко</a:t>
            </a:r>
            <a:endParaRPr lang="ru-RU" sz="4000" b="1" i="1" dirty="0">
              <a:solidFill>
                <a:srgbClr val="6600CC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21188" name="Picture 4" descr="school02-04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0" y="2336044"/>
            <a:ext cx="2214546" cy="2618532"/>
          </a:xfrm>
          <a:noFill/>
          <a:ln/>
        </p:spPr>
      </p:pic>
      <p:sp>
        <p:nvSpPr>
          <p:cNvPr id="221189" name="AutoShape 5"/>
          <p:cNvSpPr>
            <a:spLocks noChangeArrowheads="1"/>
          </p:cNvSpPr>
          <p:nvPr/>
        </p:nvSpPr>
        <p:spPr bwMode="auto">
          <a:xfrm>
            <a:off x="2071670" y="1714488"/>
            <a:ext cx="3143272" cy="1500197"/>
          </a:xfrm>
          <a:prstGeom prst="cloudCallout">
            <a:avLst>
              <a:gd name="adj1" fmla="val -63495"/>
              <a:gd name="adj2" fmla="val 11903"/>
            </a:avLst>
          </a:prstGeom>
          <a:solidFill>
            <a:srgbClr val="F5F5F5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ru-RU" sz="2000" b="1" i="1" dirty="0">
              <a:solidFill>
                <a:schemeClr val="bg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1190" name="Rectangle 6"/>
          <p:cNvSpPr>
            <a:spLocks noChangeArrowheads="1"/>
          </p:cNvSpPr>
          <p:nvPr/>
        </p:nvSpPr>
        <p:spPr bwMode="auto">
          <a:xfrm>
            <a:off x="539750" y="3860800"/>
            <a:ext cx="8353425" cy="2376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lnSpc>
                <a:spcPct val="80000"/>
              </a:lnSpc>
              <a:spcBef>
                <a:spcPct val="20000"/>
              </a:spcBef>
              <a:buClr>
                <a:schemeClr val="bg2"/>
              </a:buClr>
              <a:buSzPct val="75000"/>
              <a:buFont typeface="Wingdings" pitchFamily="2" charset="2"/>
              <a:buNone/>
            </a:pPr>
            <a:endParaRPr lang="uk-UA" sz="1400" b="1" i="1">
              <a:solidFill>
                <a:schemeClr val="bg2"/>
              </a:solidFill>
            </a:endParaRPr>
          </a:p>
          <a:p>
            <a:pPr marL="342900" indent="-342900">
              <a:lnSpc>
                <a:spcPct val="80000"/>
              </a:lnSpc>
              <a:spcBef>
                <a:spcPct val="20000"/>
              </a:spcBef>
              <a:buClr>
                <a:schemeClr val="bg2"/>
              </a:buClr>
              <a:buSzPct val="75000"/>
              <a:buFont typeface="Wingdings" pitchFamily="2" charset="2"/>
              <a:buNone/>
            </a:pPr>
            <a:endParaRPr lang="uk-UA" sz="1400" b="1" i="1">
              <a:solidFill>
                <a:schemeClr val="bg2"/>
              </a:solidFill>
            </a:endParaRPr>
          </a:p>
          <a:p>
            <a:pPr marL="342900" indent="-342900">
              <a:lnSpc>
                <a:spcPct val="80000"/>
              </a:lnSpc>
              <a:spcBef>
                <a:spcPct val="20000"/>
              </a:spcBef>
              <a:buClr>
                <a:schemeClr val="bg2"/>
              </a:buClr>
              <a:buSzPct val="75000"/>
              <a:buFont typeface="Wingdings" pitchFamily="2" charset="2"/>
              <a:buNone/>
            </a:pPr>
            <a:endParaRPr lang="uk-UA" sz="1400" b="1" i="1">
              <a:solidFill>
                <a:schemeClr val="bg2"/>
              </a:solidFill>
            </a:endParaRPr>
          </a:p>
          <a:p>
            <a:pPr marL="342900" indent="-342900">
              <a:lnSpc>
                <a:spcPct val="80000"/>
              </a:lnSpc>
              <a:spcBef>
                <a:spcPct val="20000"/>
              </a:spcBef>
              <a:buClr>
                <a:schemeClr val="bg2"/>
              </a:buClr>
              <a:buSzPct val="75000"/>
              <a:buFont typeface="Wingdings" pitchFamily="2" charset="2"/>
              <a:buNone/>
            </a:pPr>
            <a:endParaRPr lang="uk-UA" sz="1400" b="1" i="1">
              <a:solidFill>
                <a:schemeClr val="bg2"/>
              </a:solidFill>
            </a:endParaRPr>
          </a:p>
          <a:p>
            <a:pPr marL="342900" indent="-342900">
              <a:lnSpc>
                <a:spcPct val="80000"/>
              </a:lnSpc>
              <a:spcBef>
                <a:spcPct val="20000"/>
              </a:spcBef>
              <a:buClr>
                <a:schemeClr val="bg2"/>
              </a:buClr>
              <a:buSzPct val="75000"/>
              <a:buFont typeface="Wingdings" pitchFamily="2" charset="2"/>
              <a:buNone/>
            </a:pPr>
            <a:endParaRPr lang="uk-UA" sz="1400" b="1" i="1">
              <a:solidFill>
                <a:schemeClr val="bg2"/>
              </a:solidFill>
            </a:endParaRPr>
          </a:p>
          <a:p>
            <a:pPr marL="342900" indent="-342900">
              <a:lnSpc>
                <a:spcPct val="80000"/>
              </a:lnSpc>
              <a:spcBef>
                <a:spcPct val="20000"/>
              </a:spcBef>
              <a:buClr>
                <a:schemeClr val="bg2"/>
              </a:buClr>
              <a:buSzPct val="75000"/>
              <a:buFont typeface="Wingdings" pitchFamily="2" charset="2"/>
              <a:buNone/>
            </a:pPr>
            <a:endParaRPr lang="uk-UA" sz="1400" b="1" i="1">
              <a:solidFill>
                <a:schemeClr val="bg2"/>
              </a:solidFill>
            </a:endParaRPr>
          </a:p>
        </p:txBody>
      </p:sp>
      <p:sp>
        <p:nvSpPr>
          <p:cNvPr id="221191" name="Rectangle 7"/>
          <p:cNvSpPr>
            <a:spLocks noChangeArrowheads="1"/>
          </p:cNvSpPr>
          <p:nvPr/>
        </p:nvSpPr>
        <p:spPr bwMode="auto">
          <a:xfrm>
            <a:off x="755650" y="4076700"/>
            <a:ext cx="8353425" cy="2376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lnSpc>
                <a:spcPct val="80000"/>
              </a:lnSpc>
              <a:spcBef>
                <a:spcPct val="20000"/>
              </a:spcBef>
              <a:buClr>
                <a:schemeClr val="bg2"/>
              </a:buClr>
              <a:buSzPct val="75000"/>
              <a:buFont typeface="Wingdings" pitchFamily="2" charset="2"/>
              <a:buNone/>
            </a:pPr>
            <a:endParaRPr lang="uk-UA" sz="1400" b="1" i="1">
              <a:solidFill>
                <a:schemeClr val="bg2"/>
              </a:solidFill>
            </a:endParaRPr>
          </a:p>
          <a:p>
            <a:pPr marL="342900" indent="-342900">
              <a:lnSpc>
                <a:spcPct val="80000"/>
              </a:lnSpc>
              <a:spcBef>
                <a:spcPct val="20000"/>
              </a:spcBef>
              <a:buClr>
                <a:schemeClr val="bg2"/>
              </a:buClr>
              <a:buSzPct val="75000"/>
              <a:buFont typeface="Wingdings" pitchFamily="2" charset="2"/>
              <a:buNone/>
            </a:pPr>
            <a:endParaRPr lang="uk-UA" sz="1400" b="1" i="1">
              <a:solidFill>
                <a:schemeClr val="bg2"/>
              </a:solidFill>
            </a:endParaRPr>
          </a:p>
          <a:p>
            <a:pPr marL="342900" indent="-342900">
              <a:lnSpc>
                <a:spcPct val="80000"/>
              </a:lnSpc>
              <a:spcBef>
                <a:spcPct val="20000"/>
              </a:spcBef>
              <a:buClr>
                <a:schemeClr val="bg2"/>
              </a:buClr>
              <a:buSzPct val="75000"/>
              <a:buFont typeface="Wingdings" pitchFamily="2" charset="2"/>
              <a:buNone/>
            </a:pPr>
            <a:endParaRPr lang="uk-UA" sz="1400" b="1" i="1">
              <a:solidFill>
                <a:schemeClr val="bg2"/>
              </a:solidFill>
            </a:endParaRPr>
          </a:p>
          <a:p>
            <a:pPr marL="342900" indent="-342900">
              <a:lnSpc>
                <a:spcPct val="80000"/>
              </a:lnSpc>
              <a:spcBef>
                <a:spcPct val="20000"/>
              </a:spcBef>
              <a:buClr>
                <a:schemeClr val="bg2"/>
              </a:buClr>
              <a:buSzPct val="75000"/>
              <a:buFont typeface="Wingdings" pitchFamily="2" charset="2"/>
              <a:buNone/>
            </a:pPr>
            <a:endParaRPr lang="uk-UA" sz="1400" b="1" i="1">
              <a:solidFill>
                <a:schemeClr val="bg2"/>
              </a:solidFill>
            </a:endParaRPr>
          </a:p>
          <a:p>
            <a:pPr marL="342900" indent="-342900">
              <a:lnSpc>
                <a:spcPct val="80000"/>
              </a:lnSpc>
              <a:spcBef>
                <a:spcPct val="20000"/>
              </a:spcBef>
              <a:buClr>
                <a:schemeClr val="bg2"/>
              </a:buClr>
              <a:buSzPct val="75000"/>
              <a:buFont typeface="Wingdings" pitchFamily="2" charset="2"/>
              <a:buNone/>
            </a:pPr>
            <a:endParaRPr lang="uk-UA" sz="1400" b="1" i="1">
              <a:solidFill>
                <a:schemeClr val="bg2"/>
              </a:solidFill>
            </a:endParaRPr>
          </a:p>
          <a:p>
            <a:pPr marL="342900" indent="-342900">
              <a:lnSpc>
                <a:spcPct val="80000"/>
              </a:lnSpc>
              <a:spcBef>
                <a:spcPct val="20000"/>
              </a:spcBef>
              <a:buClr>
                <a:schemeClr val="bg2"/>
              </a:buClr>
              <a:buSzPct val="75000"/>
              <a:buFont typeface="Wingdings" pitchFamily="2" charset="2"/>
              <a:buNone/>
            </a:pPr>
            <a:endParaRPr lang="uk-UA" sz="1400" b="1" i="1">
              <a:solidFill>
                <a:schemeClr val="bg2"/>
              </a:solidFill>
            </a:endParaRPr>
          </a:p>
        </p:txBody>
      </p:sp>
      <p:sp>
        <p:nvSpPr>
          <p:cNvPr id="282625" name="Rectangle 1"/>
          <p:cNvSpPr>
            <a:spLocks noChangeArrowheads="1"/>
          </p:cNvSpPr>
          <p:nvPr/>
        </p:nvSpPr>
        <p:spPr bwMode="auto">
          <a:xfrm>
            <a:off x="642910" y="214290"/>
            <a:ext cx="7715304" cy="1384995"/>
          </a:xfrm>
          <a:prstGeom prst="rect">
            <a:avLst/>
          </a:prstGeom>
          <a:ln>
            <a:headEnd/>
            <a:tailEnd/>
          </a:ln>
          <a:effectLst>
            <a:glow rad="63500">
              <a:schemeClr val="accent2">
                <a:satMod val="175000"/>
                <a:alpha val="40000"/>
              </a:schemeClr>
            </a:glow>
            <a:outerShdw blurRad="40000" dist="23000" dir="5400000" rotWithShape="0">
              <a:srgbClr val="000000">
                <a:alpha val="35000"/>
              </a:srgbClr>
            </a:outerShdw>
          </a:effectLst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uk-UA" sz="2000" dirty="0" smtClean="0">
                <a:solidFill>
                  <a:schemeClr val="bg2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</a:t>
            </a:r>
            <a:r>
              <a:rPr lang="uk-UA" sz="2800" dirty="0" smtClean="0">
                <a:solidFill>
                  <a:schemeClr val="bg2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Ш</a:t>
            </a:r>
            <a:r>
              <a:rPr kumimoji="0" lang="uk-UA" sz="2800" b="0" i="0" u="none" strike="noStrike" cap="none" normalizeH="0" baseline="0" dirty="0" smtClean="0">
                <a:ln>
                  <a:noFill/>
                </a:ln>
                <a:solidFill>
                  <a:schemeClr val="bg2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торм збив нас з курсу. Щоб зорієнтуватися в просторі, нам потрібно швидко обчислити даний </a:t>
            </a:r>
            <a:r>
              <a:rPr kumimoji="0" lang="uk-UA" sz="2800" b="0" i="0" u="none" strike="noStrike" cap="none" normalizeH="0" baseline="0" dirty="0" err="1" smtClean="0">
                <a:ln>
                  <a:noFill/>
                </a:ln>
                <a:solidFill>
                  <a:schemeClr val="bg2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вираз.Робота</a:t>
            </a:r>
            <a:r>
              <a:rPr kumimoji="0" lang="uk-UA" sz="2800" b="0" i="0" u="none" strike="noStrike" cap="none" normalizeH="0" dirty="0" smtClean="0">
                <a:ln>
                  <a:noFill/>
                </a:ln>
                <a:solidFill>
                  <a:schemeClr val="bg2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з підручником № 34.44</a:t>
            </a:r>
            <a:endParaRPr kumimoji="0" lang="uk-UA" sz="2800" b="0" i="0" u="none" strike="noStrike" cap="none" normalizeH="0" baseline="0" dirty="0" smtClean="0">
              <a:ln>
                <a:noFill/>
              </a:ln>
              <a:solidFill>
                <a:schemeClr val="bg2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5-конечная звезда 9"/>
          <p:cNvSpPr/>
          <p:nvPr/>
        </p:nvSpPr>
        <p:spPr>
          <a:xfrm>
            <a:off x="-1643106" y="642918"/>
            <a:ext cx="914400" cy="914400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>
            <a:off x="5000628" y="3786190"/>
            <a:ext cx="2357454" cy="707886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uk-UA" sz="40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uk-UA" sz="4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Босфор</a:t>
            </a:r>
            <a:endParaRPr lang="ru-RU" sz="4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2714612" y="2000241"/>
            <a:ext cx="4143388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b="1" i="1" baseline="30000" dirty="0" smtClean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7+13+19+…+(6</a:t>
            </a:r>
            <a:r>
              <a:rPr lang="en-US" sz="2400" b="1" i="1" baseline="30000" dirty="0" smtClean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n+1)=480</a:t>
            </a:r>
            <a:r>
              <a:rPr lang="en-US" sz="2400" b="1" i="1" dirty="0" smtClean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2400" b="1" i="1" dirty="0" smtClean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,</a:t>
            </a:r>
            <a:r>
              <a:rPr lang="en-US" sz="2400" b="1" i="1" baseline="30000" dirty="0" smtClean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n</a:t>
            </a:r>
            <a:r>
              <a:rPr lang="uk-UA" sz="2400" b="1" i="1" baseline="30000" dirty="0" smtClean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є</a:t>
            </a:r>
            <a:r>
              <a:rPr lang="en-US" sz="2400" b="1" i="1" baseline="30000" dirty="0" smtClean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N</a:t>
            </a:r>
            <a:endParaRPr lang="uk-UA" sz="2400" b="1" i="1" baseline="30000" dirty="0" smtClean="0">
              <a:solidFill>
                <a:schemeClr val="bg2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b="1" i="1" dirty="0" smtClean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5+8+11+</a:t>
            </a:r>
            <a:r>
              <a:rPr lang="uk-UA" b="1" i="1" dirty="0" smtClean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…+ х</a:t>
            </a:r>
            <a:r>
              <a:rPr lang="uk-UA" b="1" i="1" dirty="0" smtClean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= 124,</a:t>
            </a:r>
            <a:r>
              <a:rPr lang="uk-UA" b="1" i="1" dirty="0" err="1" smtClean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хє</a:t>
            </a:r>
            <a:r>
              <a:rPr lang="en-US" b="1" i="1" dirty="0" smtClean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N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285720" y="5429264"/>
            <a:ext cx="842968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None/>
            </a:pPr>
            <a:r>
              <a:rPr lang="en-US" sz="2800" b="1" i="1" dirty="0" smtClean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n</a:t>
            </a:r>
            <a:r>
              <a:rPr lang="uk-UA" sz="2800" b="1" i="1" dirty="0" smtClean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=</a:t>
            </a:r>
            <a:r>
              <a:rPr lang="en-US" sz="2800" b="1" i="1" dirty="0" smtClean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12</a:t>
            </a:r>
            <a:endParaRPr lang="uk-UA" sz="2800" b="1" i="1" dirty="0" smtClean="0">
              <a:solidFill>
                <a:schemeClr val="bg2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None/>
            </a:pPr>
            <a:r>
              <a:rPr lang="uk-UA" sz="2800" b="1" i="1" dirty="0" smtClean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х</a:t>
            </a:r>
            <a:r>
              <a:rPr lang="en-US" sz="2800" b="1" i="1" dirty="0" smtClean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=</a:t>
            </a:r>
            <a:r>
              <a:rPr lang="uk-UA" sz="2800" b="1" i="1" dirty="0" smtClean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26</a:t>
            </a:r>
            <a:endParaRPr lang="uk-UA" sz="2800" b="1" i="1" dirty="0">
              <a:solidFill>
                <a:schemeClr val="bg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4" name="Picture 6" descr="слиток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428860" y="2428868"/>
            <a:ext cx="381000" cy="381000"/>
          </a:xfrm>
          <a:prstGeom prst="rect">
            <a:avLst/>
          </a:prstGeom>
          <a:noFill/>
        </p:spPr>
      </p:pic>
      <p:pic>
        <p:nvPicPr>
          <p:cNvPr id="15" name="Picture 6" descr="слиток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428860" y="2000240"/>
            <a:ext cx="381000" cy="381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1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2118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211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211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4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43042" y="292100"/>
            <a:ext cx="3500462" cy="993760"/>
          </a:xfrm>
        </p:spPr>
        <p:txBody>
          <a:bodyPr/>
          <a:lstStyle/>
          <a:p>
            <a:r>
              <a:rPr lang="uk-UA" sz="6000" dirty="0" smtClean="0">
                <a:latin typeface="Times New Roman" pitchFamily="18" charset="0"/>
                <a:cs typeface="Times New Roman" pitchFamily="18" charset="0"/>
              </a:rPr>
              <a:t>Босфор</a:t>
            </a:r>
            <a:endParaRPr lang="ru-RU" sz="6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Объект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888564" y="1428736"/>
            <a:ext cx="4255436" cy="564357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Объект 3"/>
          <p:cNvPicPr>
            <a:picLocks noGrp="1" noChangeAspect="1"/>
          </p:cNvPicPr>
          <p:nvPr>
            <p:ph idx="1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1995" y="2665926"/>
            <a:ext cx="4805757" cy="419207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 descr="http://ki.ill.in.ua/m/300x225/11994782.gif"/>
          <p:cNvPicPr/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858148" y="0"/>
            <a:ext cx="1285852" cy="121442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Picture 9" descr="10[2]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14282" y="285727"/>
            <a:ext cx="1071564" cy="95250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25197626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9414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ru-RU"/>
          </a:p>
        </p:txBody>
      </p:sp>
      <p:graphicFrame>
        <p:nvGraphicFramePr>
          <p:cNvPr id="529413" name="Object 5"/>
          <p:cNvGraphicFramePr>
            <a:graphicFrameLocks noChangeAspect="1"/>
          </p:cNvGraphicFramePr>
          <p:nvPr/>
        </p:nvGraphicFramePr>
        <p:xfrm>
          <a:off x="395288" y="1916113"/>
          <a:ext cx="8496300" cy="3478212"/>
        </p:xfrm>
        <a:graphic>
          <a:graphicData uri="http://schemas.openxmlformats.org/presentationml/2006/ole">
            <p:oleObj spid="_x0000_s317442" name="Формула" r:id="rId3" imgW="1002865" imgH="406224" progId="Equation.3">
              <p:embed/>
            </p:oleObj>
          </a:graphicData>
        </a:graphic>
      </p:graphicFrame>
      <p:sp>
        <p:nvSpPr>
          <p:cNvPr id="529415" name="Rectangle 7"/>
          <p:cNvSpPr>
            <a:spLocks noChangeArrowheads="1"/>
          </p:cNvSpPr>
          <p:nvPr/>
        </p:nvSpPr>
        <p:spPr bwMode="auto">
          <a:xfrm>
            <a:off x="971550" y="890588"/>
            <a:ext cx="7704138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r>
              <a:rPr lang="uk-UA" sz="4000" dirty="0" smtClean="0">
                <a:solidFill>
                  <a:srgbClr val="FF0000"/>
                </a:solidFill>
              </a:rPr>
              <a:t>Поповнення запасів їжі та води</a:t>
            </a:r>
            <a:r>
              <a:rPr lang="uk-UA" sz="4000" dirty="0" smtClean="0"/>
              <a:t>.</a:t>
            </a:r>
          </a:p>
          <a:p>
            <a:r>
              <a:rPr lang="uk-UA" sz="4000" dirty="0" smtClean="0"/>
              <a:t>Чи </a:t>
            </a:r>
            <a:r>
              <a:rPr lang="uk-UA" sz="4000" dirty="0"/>
              <a:t>вірна формула?</a:t>
            </a:r>
            <a:r>
              <a:rPr lang="ru-RU" sz="4000" dirty="0"/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0437" name="Rectangle 5"/>
          <p:cNvSpPr>
            <a:spLocks noChangeArrowheads="1"/>
          </p:cNvSpPr>
          <p:nvPr/>
        </p:nvSpPr>
        <p:spPr bwMode="auto">
          <a:xfrm>
            <a:off x="0" y="33147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ru-RU"/>
          </a:p>
        </p:txBody>
      </p:sp>
      <p:graphicFrame>
        <p:nvGraphicFramePr>
          <p:cNvPr id="530436" name="Object 4"/>
          <p:cNvGraphicFramePr>
            <a:graphicFrameLocks noChangeAspect="1"/>
          </p:cNvGraphicFramePr>
          <p:nvPr/>
        </p:nvGraphicFramePr>
        <p:xfrm>
          <a:off x="611188" y="2708275"/>
          <a:ext cx="8532812" cy="2155825"/>
        </p:xfrm>
        <a:graphic>
          <a:graphicData uri="http://schemas.openxmlformats.org/presentationml/2006/ole">
            <p:oleObj spid="_x0000_s318466" name="Формула" r:id="rId3" imgW="901309" imgH="228501" progId="Equation.3">
              <p:embed/>
            </p:oleObj>
          </a:graphicData>
        </a:graphic>
      </p:graphicFrame>
      <p:sp>
        <p:nvSpPr>
          <p:cNvPr id="530438" name="Rectangle 6"/>
          <p:cNvSpPr>
            <a:spLocks noChangeArrowheads="1"/>
          </p:cNvSpPr>
          <p:nvPr/>
        </p:nvSpPr>
        <p:spPr bwMode="auto">
          <a:xfrm>
            <a:off x="971550" y="890588"/>
            <a:ext cx="7704138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r>
              <a:rPr lang="uk-UA" sz="6000"/>
              <a:t>Чи вірна формула?</a:t>
            </a:r>
            <a:r>
              <a:rPr lang="ru-RU" sz="6000"/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5796" name="Rectangle 4"/>
          <p:cNvSpPr>
            <a:spLocks noChangeArrowheads="1"/>
          </p:cNvSpPr>
          <p:nvPr/>
        </p:nvSpPr>
        <p:spPr bwMode="auto">
          <a:xfrm>
            <a:off x="971550" y="890588"/>
            <a:ext cx="7704138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r>
              <a:rPr lang="uk-UA" sz="6000"/>
              <a:t>Чи вірна формула?</a:t>
            </a:r>
            <a:r>
              <a:rPr lang="ru-RU" sz="6000"/>
              <a:t> </a:t>
            </a:r>
          </a:p>
        </p:txBody>
      </p:sp>
      <p:sp>
        <p:nvSpPr>
          <p:cNvPr id="545798" name="Rectangle 6"/>
          <p:cNvSpPr>
            <a:spLocks noChangeArrowheads="1"/>
          </p:cNvSpPr>
          <p:nvPr/>
        </p:nvSpPr>
        <p:spPr bwMode="auto">
          <a:xfrm>
            <a:off x="0" y="3224213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ru-RU"/>
          </a:p>
        </p:txBody>
      </p:sp>
      <p:graphicFrame>
        <p:nvGraphicFramePr>
          <p:cNvPr id="545797" name="Object 5"/>
          <p:cNvGraphicFramePr>
            <a:graphicFrameLocks noChangeAspect="1"/>
          </p:cNvGraphicFramePr>
          <p:nvPr/>
        </p:nvGraphicFramePr>
        <p:xfrm>
          <a:off x="539750" y="2420938"/>
          <a:ext cx="8316913" cy="3005137"/>
        </p:xfrm>
        <a:graphic>
          <a:graphicData uri="http://schemas.openxmlformats.org/presentationml/2006/ole">
            <p:oleObj spid="_x0000_s319490" name="Формула" r:id="rId3" imgW="1129810" imgH="406224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6820" name="Rectangle 4"/>
          <p:cNvSpPr>
            <a:spLocks noChangeArrowheads="1"/>
          </p:cNvSpPr>
          <p:nvPr/>
        </p:nvSpPr>
        <p:spPr bwMode="auto">
          <a:xfrm>
            <a:off x="971550" y="890588"/>
            <a:ext cx="7704138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r>
              <a:rPr lang="uk-UA" sz="6000"/>
              <a:t>Чи вірна формула?</a:t>
            </a:r>
            <a:r>
              <a:rPr lang="ru-RU" sz="6000"/>
              <a:t> </a:t>
            </a:r>
          </a:p>
        </p:txBody>
      </p:sp>
      <p:sp>
        <p:nvSpPr>
          <p:cNvPr id="546822" name="Rectangle 6"/>
          <p:cNvSpPr>
            <a:spLocks noChangeArrowheads="1"/>
          </p:cNvSpPr>
          <p:nvPr/>
        </p:nvSpPr>
        <p:spPr bwMode="auto">
          <a:xfrm>
            <a:off x="0" y="3224213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ru-RU"/>
          </a:p>
        </p:txBody>
      </p:sp>
      <p:graphicFrame>
        <p:nvGraphicFramePr>
          <p:cNvPr id="546821" name="Object 5"/>
          <p:cNvGraphicFramePr>
            <a:graphicFrameLocks noChangeAspect="1"/>
          </p:cNvGraphicFramePr>
          <p:nvPr/>
        </p:nvGraphicFramePr>
        <p:xfrm>
          <a:off x="755650" y="2420938"/>
          <a:ext cx="8208963" cy="2433637"/>
        </p:xfrm>
        <a:graphic>
          <a:graphicData uri="http://schemas.openxmlformats.org/presentationml/2006/ole">
            <p:oleObj spid="_x0000_s320514" name="Формула" r:id="rId3" imgW="1383699" imgH="406224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ext Box 6"/>
          <p:cNvSpPr txBox="1">
            <a:spLocks noChangeArrowheads="1"/>
          </p:cNvSpPr>
          <p:nvPr/>
        </p:nvSpPr>
        <p:spPr bwMode="auto">
          <a:xfrm>
            <a:off x="714348" y="214290"/>
            <a:ext cx="7000924" cy="1077218"/>
          </a:xfrm>
          <a:prstGeom prst="rect">
            <a:avLst/>
          </a:prstGeom>
          <a:ln>
            <a:headEnd/>
            <a:tailEnd/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l"/>
            <a:r>
              <a:rPr lang="uk-UA" sz="3200" i="0" dirty="0" smtClean="0">
                <a:latin typeface="Times New Roman" pitchFamily="18" charset="0"/>
              </a:rPr>
              <a:t>Як </a:t>
            </a:r>
            <a:r>
              <a:rPr lang="uk-UA" sz="3200" i="0" dirty="0">
                <a:latin typeface="Times New Roman" pitchFamily="18" charset="0"/>
              </a:rPr>
              <a:t>розрізати головку сиру на 8 рівних частин, </a:t>
            </a:r>
            <a:r>
              <a:rPr lang="uk-UA" sz="3200" i="0" dirty="0" smtClean="0">
                <a:latin typeface="Times New Roman" pitchFamily="18" charset="0"/>
              </a:rPr>
              <a:t>виконавши </a:t>
            </a:r>
            <a:r>
              <a:rPr lang="uk-UA" sz="3200" i="0" dirty="0">
                <a:latin typeface="Times New Roman" pitchFamily="18" charset="0"/>
              </a:rPr>
              <a:t>лише три розрізи?</a:t>
            </a:r>
          </a:p>
        </p:txBody>
      </p:sp>
      <p:grpSp>
        <p:nvGrpSpPr>
          <p:cNvPr id="2" name="Group 21"/>
          <p:cNvGrpSpPr>
            <a:grpSpLocks/>
          </p:cNvGrpSpPr>
          <p:nvPr/>
        </p:nvGrpSpPr>
        <p:grpSpPr bwMode="auto">
          <a:xfrm>
            <a:off x="1979613" y="2643182"/>
            <a:ext cx="4737100" cy="3714776"/>
            <a:chOff x="1247" y="1207"/>
            <a:chExt cx="2984" cy="2124"/>
          </a:xfrm>
        </p:grpSpPr>
        <p:sp>
          <p:nvSpPr>
            <p:cNvPr id="18436" name="Freeform 9"/>
            <p:cNvSpPr>
              <a:spLocks/>
            </p:cNvSpPr>
            <p:nvPr/>
          </p:nvSpPr>
          <p:spPr bwMode="auto">
            <a:xfrm>
              <a:off x="1247" y="1791"/>
              <a:ext cx="2984" cy="1540"/>
            </a:xfrm>
            <a:custGeom>
              <a:avLst/>
              <a:gdLst>
                <a:gd name="T0" fmla="*/ 0 w 2984"/>
                <a:gd name="T1" fmla="*/ 4 h 1540"/>
                <a:gd name="T2" fmla="*/ 8 w 2984"/>
                <a:gd name="T3" fmla="*/ 984 h 1540"/>
                <a:gd name="T4" fmla="*/ 48 w 2984"/>
                <a:gd name="T5" fmla="*/ 1104 h 1540"/>
                <a:gd name="T6" fmla="*/ 112 w 2984"/>
                <a:gd name="T7" fmla="*/ 1180 h 1540"/>
                <a:gd name="T8" fmla="*/ 180 w 2984"/>
                <a:gd name="T9" fmla="*/ 1228 h 1540"/>
                <a:gd name="T10" fmla="*/ 260 w 2984"/>
                <a:gd name="T11" fmla="*/ 1288 h 1540"/>
                <a:gd name="T12" fmla="*/ 368 w 2984"/>
                <a:gd name="T13" fmla="*/ 1336 h 1540"/>
                <a:gd name="T14" fmla="*/ 488 w 2984"/>
                <a:gd name="T15" fmla="*/ 1384 h 1540"/>
                <a:gd name="T16" fmla="*/ 640 w 2984"/>
                <a:gd name="T17" fmla="*/ 1432 h 1540"/>
                <a:gd name="T18" fmla="*/ 768 w 2984"/>
                <a:gd name="T19" fmla="*/ 1464 h 1540"/>
                <a:gd name="T20" fmla="*/ 952 w 2984"/>
                <a:gd name="T21" fmla="*/ 1500 h 1540"/>
                <a:gd name="T22" fmla="*/ 1108 w 2984"/>
                <a:gd name="T23" fmla="*/ 1520 h 1540"/>
                <a:gd name="T24" fmla="*/ 1276 w 2984"/>
                <a:gd name="T25" fmla="*/ 1536 h 1540"/>
                <a:gd name="T26" fmla="*/ 1432 w 2984"/>
                <a:gd name="T27" fmla="*/ 1540 h 1540"/>
                <a:gd name="T28" fmla="*/ 1584 w 2984"/>
                <a:gd name="T29" fmla="*/ 1536 h 1540"/>
                <a:gd name="T30" fmla="*/ 1776 w 2984"/>
                <a:gd name="T31" fmla="*/ 1528 h 1540"/>
                <a:gd name="T32" fmla="*/ 1940 w 2984"/>
                <a:gd name="T33" fmla="*/ 1520 h 1540"/>
                <a:gd name="T34" fmla="*/ 2136 w 2984"/>
                <a:gd name="T35" fmla="*/ 1496 h 1540"/>
                <a:gd name="T36" fmla="*/ 2456 w 2984"/>
                <a:gd name="T37" fmla="*/ 1400 h 1540"/>
                <a:gd name="T38" fmla="*/ 2616 w 2984"/>
                <a:gd name="T39" fmla="*/ 1340 h 1540"/>
                <a:gd name="T40" fmla="*/ 2776 w 2984"/>
                <a:gd name="T41" fmla="*/ 1244 h 1540"/>
                <a:gd name="T42" fmla="*/ 2860 w 2984"/>
                <a:gd name="T43" fmla="*/ 1172 h 1540"/>
                <a:gd name="T44" fmla="*/ 2928 w 2984"/>
                <a:gd name="T45" fmla="*/ 1100 h 1540"/>
                <a:gd name="T46" fmla="*/ 2984 w 2984"/>
                <a:gd name="T47" fmla="*/ 992 h 1540"/>
                <a:gd name="T48" fmla="*/ 2960 w 2984"/>
                <a:gd name="T49" fmla="*/ 0 h 1540"/>
                <a:gd name="T50" fmla="*/ 2916 w 2984"/>
                <a:gd name="T51" fmla="*/ 100 h 1540"/>
                <a:gd name="T52" fmla="*/ 2848 w 2984"/>
                <a:gd name="T53" fmla="*/ 216 h 1540"/>
                <a:gd name="T54" fmla="*/ 2748 w 2984"/>
                <a:gd name="T55" fmla="*/ 292 h 1540"/>
                <a:gd name="T56" fmla="*/ 2620 w 2984"/>
                <a:gd name="T57" fmla="*/ 364 h 1540"/>
                <a:gd name="T58" fmla="*/ 2480 w 2984"/>
                <a:gd name="T59" fmla="*/ 408 h 1540"/>
                <a:gd name="T60" fmla="*/ 2328 w 2984"/>
                <a:gd name="T61" fmla="*/ 460 h 1540"/>
                <a:gd name="T62" fmla="*/ 2168 w 2984"/>
                <a:gd name="T63" fmla="*/ 496 h 1540"/>
                <a:gd name="T64" fmla="*/ 1992 w 2984"/>
                <a:gd name="T65" fmla="*/ 528 h 1540"/>
                <a:gd name="T66" fmla="*/ 1824 w 2984"/>
                <a:gd name="T67" fmla="*/ 544 h 1540"/>
                <a:gd name="T68" fmla="*/ 1620 w 2984"/>
                <a:gd name="T69" fmla="*/ 552 h 1540"/>
                <a:gd name="T70" fmla="*/ 1452 w 2984"/>
                <a:gd name="T71" fmla="*/ 552 h 1540"/>
                <a:gd name="T72" fmla="*/ 1284 w 2984"/>
                <a:gd name="T73" fmla="*/ 552 h 1540"/>
                <a:gd name="T74" fmla="*/ 1156 w 2984"/>
                <a:gd name="T75" fmla="*/ 548 h 1540"/>
                <a:gd name="T76" fmla="*/ 1008 w 2984"/>
                <a:gd name="T77" fmla="*/ 536 h 1540"/>
                <a:gd name="T78" fmla="*/ 848 w 2984"/>
                <a:gd name="T79" fmla="*/ 508 h 1540"/>
                <a:gd name="T80" fmla="*/ 760 w 2984"/>
                <a:gd name="T81" fmla="*/ 484 h 1540"/>
                <a:gd name="T82" fmla="*/ 700 w 2984"/>
                <a:gd name="T83" fmla="*/ 468 h 1540"/>
                <a:gd name="T84" fmla="*/ 532 w 2984"/>
                <a:gd name="T85" fmla="*/ 428 h 1540"/>
                <a:gd name="T86" fmla="*/ 408 w 2984"/>
                <a:gd name="T87" fmla="*/ 384 h 1540"/>
                <a:gd name="T88" fmla="*/ 312 w 2984"/>
                <a:gd name="T89" fmla="*/ 336 h 1540"/>
                <a:gd name="T90" fmla="*/ 200 w 2984"/>
                <a:gd name="T91" fmla="*/ 280 h 1540"/>
                <a:gd name="T92" fmla="*/ 56 w 2984"/>
                <a:gd name="T93" fmla="*/ 148 h 1540"/>
                <a:gd name="T94" fmla="*/ 0 w 2984"/>
                <a:gd name="T95" fmla="*/ 4 h 1540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w 2984"/>
                <a:gd name="T145" fmla="*/ 0 h 1540"/>
                <a:gd name="T146" fmla="*/ 2984 w 2984"/>
                <a:gd name="T147" fmla="*/ 1540 h 1540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T144" t="T145" r="T146" b="T147"/>
              <a:pathLst>
                <a:path w="2984" h="1540">
                  <a:moveTo>
                    <a:pt x="0" y="4"/>
                  </a:moveTo>
                  <a:lnTo>
                    <a:pt x="8" y="984"/>
                  </a:lnTo>
                  <a:lnTo>
                    <a:pt x="48" y="1104"/>
                  </a:lnTo>
                  <a:lnTo>
                    <a:pt x="112" y="1180"/>
                  </a:lnTo>
                  <a:lnTo>
                    <a:pt x="180" y="1228"/>
                  </a:lnTo>
                  <a:lnTo>
                    <a:pt x="260" y="1288"/>
                  </a:lnTo>
                  <a:lnTo>
                    <a:pt x="368" y="1336"/>
                  </a:lnTo>
                  <a:lnTo>
                    <a:pt x="488" y="1384"/>
                  </a:lnTo>
                  <a:lnTo>
                    <a:pt x="640" y="1432"/>
                  </a:lnTo>
                  <a:lnTo>
                    <a:pt x="768" y="1464"/>
                  </a:lnTo>
                  <a:lnTo>
                    <a:pt x="952" y="1500"/>
                  </a:lnTo>
                  <a:lnTo>
                    <a:pt x="1108" y="1520"/>
                  </a:lnTo>
                  <a:lnTo>
                    <a:pt x="1276" y="1536"/>
                  </a:lnTo>
                  <a:lnTo>
                    <a:pt x="1432" y="1540"/>
                  </a:lnTo>
                  <a:lnTo>
                    <a:pt x="1584" y="1536"/>
                  </a:lnTo>
                  <a:lnTo>
                    <a:pt x="1776" y="1528"/>
                  </a:lnTo>
                  <a:lnTo>
                    <a:pt x="1940" y="1520"/>
                  </a:lnTo>
                  <a:lnTo>
                    <a:pt x="2136" y="1496"/>
                  </a:lnTo>
                  <a:lnTo>
                    <a:pt x="2456" y="1400"/>
                  </a:lnTo>
                  <a:lnTo>
                    <a:pt x="2616" y="1340"/>
                  </a:lnTo>
                  <a:lnTo>
                    <a:pt x="2776" y="1244"/>
                  </a:lnTo>
                  <a:lnTo>
                    <a:pt x="2860" y="1172"/>
                  </a:lnTo>
                  <a:lnTo>
                    <a:pt x="2928" y="1100"/>
                  </a:lnTo>
                  <a:lnTo>
                    <a:pt x="2984" y="992"/>
                  </a:lnTo>
                  <a:lnTo>
                    <a:pt x="2960" y="0"/>
                  </a:lnTo>
                  <a:lnTo>
                    <a:pt x="2916" y="100"/>
                  </a:lnTo>
                  <a:lnTo>
                    <a:pt x="2848" y="216"/>
                  </a:lnTo>
                  <a:lnTo>
                    <a:pt x="2748" y="292"/>
                  </a:lnTo>
                  <a:lnTo>
                    <a:pt x="2620" y="364"/>
                  </a:lnTo>
                  <a:lnTo>
                    <a:pt x="2480" y="408"/>
                  </a:lnTo>
                  <a:lnTo>
                    <a:pt x="2328" y="460"/>
                  </a:lnTo>
                  <a:lnTo>
                    <a:pt x="2168" y="496"/>
                  </a:lnTo>
                  <a:lnTo>
                    <a:pt x="1992" y="528"/>
                  </a:lnTo>
                  <a:lnTo>
                    <a:pt x="1824" y="544"/>
                  </a:lnTo>
                  <a:lnTo>
                    <a:pt x="1620" y="552"/>
                  </a:lnTo>
                  <a:lnTo>
                    <a:pt x="1452" y="552"/>
                  </a:lnTo>
                  <a:lnTo>
                    <a:pt x="1284" y="552"/>
                  </a:lnTo>
                  <a:lnTo>
                    <a:pt x="1156" y="548"/>
                  </a:lnTo>
                  <a:lnTo>
                    <a:pt x="1008" y="536"/>
                  </a:lnTo>
                  <a:lnTo>
                    <a:pt x="848" y="508"/>
                  </a:lnTo>
                  <a:lnTo>
                    <a:pt x="760" y="484"/>
                  </a:lnTo>
                  <a:lnTo>
                    <a:pt x="700" y="468"/>
                  </a:lnTo>
                  <a:lnTo>
                    <a:pt x="532" y="428"/>
                  </a:lnTo>
                  <a:lnTo>
                    <a:pt x="408" y="384"/>
                  </a:lnTo>
                  <a:lnTo>
                    <a:pt x="312" y="336"/>
                  </a:lnTo>
                  <a:lnTo>
                    <a:pt x="200" y="280"/>
                  </a:lnTo>
                  <a:lnTo>
                    <a:pt x="56" y="148"/>
                  </a:lnTo>
                  <a:lnTo>
                    <a:pt x="0" y="4"/>
                  </a:lnTo>
                  <a:close/>
                </a:path>
              </a:pathLst>
            </a:custGeom>
            <a:gradFill rotWithShape="1">
              <a:gsLst>
                <a:gs pos="0">
                  <a:schemeClr val="bg1"/>
                </a:gs>
                <a:gs pos="100000">
                  <a:srgbClr val="FF9900"/>
                </a:gs>
              </a:gsLst>
              <a:path path="rect">
                <a:fillToRect l="50000" t="50000" r="50000" b="50000"/>
              </a:path>
            </a:gradFill>
            <a:ln w="9525">
              <a:solidFill>
                <a:schemeClr val="tx1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8437" name="Freeform 10"/>
            <p:cNvSpPr>
              <a:spLocks/>
            </p:cNvSpPr>
            <p:nvPr/>
          </p:nvSpPr>
          <p:spPr bwMode="auto">
            <a:xfrm>
              <a:off x="2735" y="2927"/>
              <a:ext cx="128" cy="149"/>
            </a:xfrm>
            <a:custGeom>
              <a:avLst/>
              <a:gdLst>
                <a:gd name="T0" fmla="*/ 72 w 128"/>
                <a:gd name="T1" fmla="*/ 16 h 149"/>
                <a:gd name="T2" fmla="*/ 8 w 128"/>
                <a:gd name="T3" fmla="*/ 32 h 149"/>
                <a:gd name="T4" fmla="*/ 24 w 128"/>
                <a:gd name="T5" fmla="*/ 112 h 149"/>
                <a:gd name="T6" fmla="*/ 120 w 128"/>
                <a:gd name="T7" fmla="*/ 128 h 149"/>
                <a:gd name="T8" fmla="*/ 72 w 128"/>
                <a:gd name="T9" fmla="*/ 16 h 14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28"/>
                <a:gd name="T16" fmla="*/ 0 h 149"/>
                <a:gd name="T17" fmla="*/ 128 w 128"/>
                <a:gd name="T18" fmla="*/ 149 h 14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28" h="149">
                  <a:moveTo>
                    <a:pt x="72" y="16"/>
                  </a:moveTo>
                  <a:cubicBezTo>
                    <a:pt x="53" y="0"/>
                    <a:pt x="16" y="16"/>
                    <a:pt x="8" y="32"/>
                  </a:cubicBezTo>
                  <a:cubicBezTo>
                    <a:pt x="0" y="48"/>
                    <a:pt x="5" y="96"/>
                    <a:pt x="24" y="112"/>
                  </a:cubicBezTo>
                  <a:cubicBezTo>
                    <a:pt x="43" y="128"/>
                    <a:pt x="112" y="149"/>
                    <a:pt x="120" y="128"/>
                  </a:cubicBezTo>
                  <a:cubicBezTo>
                    <a:pt x="128" y="107"/>
                    <a:pt x="91" y="32"/>
                    <a:pt x="72" y="16"/>
                  </a:cubicBezTo>
                  <a:close/>
                </a:path>
              </a:pathLst>
            </a:custGeom>
            <a:gradFill rotWithShape="1">
              <a:gsLst>
                <a:gs pos="0">
                  <a:srgbClr val="FFFF00"/>
                </a:gs>
                <a:gs pos="100000">
                  <a:srgbClr val="CC6600"/>
                </a:gs>
              </a:gsLst>
              <a:path path="rect">
                <a:fillToRect l="50000" t="50000" r="50000" b="50000"/>
              </a:path>
            </a:gradFill>
            <a:ln w="9525">
              <a:solidFill>
                <a:schemeClr val="tx1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8438" name="Freeform 11"/>
            <p:cNvSpPr>
              <a:spLocks/>
            </p:cNvSpPr>
            <p:nvPr/>
          </p:nvSpPr>
          <p:spPr bwMode="auto">
            <a:xfrm>
              <a:off x="2223" y="2543"/>
              <a:ext cx="112" cy="117"/>
            </a:xfrm>
            <a:custGeom>
              <a:avLst/>
              <a:gdLst>
                <a:gd name="T0" fmla="*/ 63 w 128"/>
                <a:gd name="T1" fmla="*/ 13 h 149"/>
                <a:gd name="T2" fmla="*/ 7 w 128"/>
                <a:gd name="T3" fmla="*/ 25 h 149"/>
                <a:gd name="T4" fmla="*/ 21 w 128"/>
                <a:gd name="T5" fmla="*/ 88 h 149"/>
                <a:gd name="T6" fmla="*/ 105 w 128"/>
                <a:gd name="T7" fmla="*/ 101 h 149"/>
                <a:gd name="T8" fmla="*/ 63 w 128"/>
                <a:gd name="T9" fmla="*/ 13 h 14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28"/>
                <a:gd name="T16" fmla="*/ 0 h 149"/>
                <a:gd name="T17" fmla="*/ 128 w 128"/>
                <a:gd name="T18" fmla="*/ 149 h 14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28" h="149">
                  <a:moveTo>
                    <a:pt x="72" y="16"/>
                  </a:moveTo>
                  <a:cubicBezTo>
                    <a:pt x="53" y="0"/>
                    <a:pt x="16" y="16"/>
                    <a:pt x="8" y="32"/>
                  </a:cubicBezTo>
                  <a:cubicBezTo>
                    <a:pt x="0" y="48"/>
                    <a:pt x="5" y="96"/>
                    <a:pt x="24" y="112"/>
                  </a:cubicBezTo>
                  <a:cubicBezTo>
                    <a:pt x="43" y="128"/>
                    <a:pt x="112" y="149"/>
                    <a:pt x="120" y="128"/>
                  </a:cubicBezTo>
                  <a:cubicBezTo>
                    <a:pt x="128" y="107"/>
                    <a:pt x="91" y="32"/>
                    <a:pt x="72" y="16"/>
                  </a:cubicBezTo>
                  <a:close/>
                </a:path>
              </a:pathLst>
            </a:custGeom>
            <a:gradFill rotWithShape="1">
              <a:gsLst>
                <a:gs pos="0">
                  <a:srgbClr val="FFFF00"/>
                </a:gs>
                <a:gs pos="100000">
                  <a:srgbClr val="CC6600"/>
                </a:gs>
              </a:gsLst>
              <a:path path="rect">
                <a:fillToRect l="50000" t="50000" r="50000" b="50000"/>
              </a:path>
            </a:gradFill>
            <a:ln w="9525">
              <a:solidFill>
                <a:schemeClr val="tx1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8439" name="Freeform 12"/>
            <p:cNvSpPr>
              <a:spLocks/>
            </p:cNvSpPr>
            <p:nvPr/>
          </p:nvSpPr>
          <p:spPr bwMode="auto">
            <a:xfrm>
              <a:off x="2783" y="2559"/>
              <a:ext cx="128" cy="149"/>
            </a:xfrm>
            <a:custGeom>
              <a:avLst/>
              <a:gdLst>
                <a:gd name="T0" fmla="*/ 72 w 128"/>
                <a:gd name="T1" fmla="*/ 16 h 149"/>
                <a:gd name="T2" fmla="*/ 8 w 128"/>
                <a:gd name="T3" fmla="*/ 32 h 149"/>
                <a:gd name="T4" fmla="*/ 24 w 128"/>
                <a:gd name="T5" fmla="*/ 112 h 149"/>
                <a:gd name="T6" fmla="*/ 120 w 128"/>
                <a:gd name="T7" fmla="*/ 128 h 149"/>
                <a:gd name="T8" fmla="*/ 72 w 128"/>
                <a:gd name="T9" fmla="*/ 16 h 14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28"/>
                <a:gd name="T16" fmla="*/ 0 h 149"/>
                <a:gd name="T17" fmla="*/ 128 w 128"/>
                <a:gd name="T18" fmla="*/ 149 h 14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28" h="149">
                  <a:moveTo>
                    <a:pt x="72" y="16"/>
                  </a:moveTo>
                  <a:cubicBezTo>
                    <a:pt x="53" y="0"/>
                    <a:pt x="16" y="16"/>
                    <a:pt x="8" y="32"/>
                  </a:cubicBezTo>
                  <a:cubicBezTo>
                    <a:pt x="0" y="48"/>
                    <a:pt x="5" y="96"/>
                    <a:pt x="24" y="112"/>
                  </a:cubicBezTo>
                  <a:cubicBezTo>
                    <a:pt x="43" y="128"/>
                    <a:pt x="112" y="149"/>
                    <a:pt x="120" y="128"/>
                  </a:cubicBezTo>
                  <a:cubicBezTo>
                    <a:pt x="128" y="107"/>
                    <a:pt x="91" y="32"/>
                    <a:pt x="72" y="16"/>
                  </a:cubicBezTo>
                  <a:close/>
                </a:path>
              </a:pathLst>
            </a:custGeom>
            <a:gradFill rotWithShape="1">
              <a:gsLst>
                <a:gs pos="0">
                  <a:srgbClr val="FFFF00"/>
                </a:gs>
                <a:gs pos="100000">
                  <a:srgbClr val="CC6600"/>
                </a:gs>
              </a:gsLst>
              <a:path path="rect">
                <a:fillToRect l="50000" t="50000" r="50000" b="50000"/>
              </a:path>
            </a:gradFill>
            <a:ln w="9525">
              <a:solidFill>
                <a:schemeClr val="tx1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8440" name="Freeform 13"/>
            <p:cNvSpPr>
              <a:spLocks/>
            </p:cNvSpPr>
            <p:nvPr/>
          </p:nvSpPr>
          <p:spPr bwMode="auto">
            <a:xfrm>
              <a:off x="3615" y="2783"/>
              <a:ext cx="128" cy="149"/>
            </a:xfrm>
            <a:custGeom>
              <a:avLst/>
              <a:gdLst>
                <a:gd name="T0" fmla="*/ 72 w 128"/>
                <a:gd name="T1" fmla="*/ 16 h 149"/>
                <a:gd name="T2" fmla="*/ 8 w 128"/>
                <a:gd name="T3" fmla="*/ 32 h 149"/>
                <a:gd name="T4" fmla="*/ 24 w 128"/>
                <a:gd name="T5" fmla="*/ 112 h 149"/>
                <a:gd name="T6" fmla="*/ 120 w 128"/>
                <a:gd name="T7" fmla="*/ 128 h 149"/>
                <a:gd name="T8" fmla="*/ 72 w 128"/>
                <a:gd name="T9" fmla="*/ 16 h 14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28"/>
                <a:gd name="T16" fmla="*/ 0 h 149"/>
                <a:gd name="T17" fmla="*/ 128 w 128"/>
                <a:gd name="T18" fmla="*/ 149 h 14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28" h="149">
                  <a:moveTo>
                    <a:pt x="72" y="16"/>
                  </a:moveTo>
                  <a:cubicBezTo>
                    <a:pt x="53" y="0"/>
                    <a:pt x="16" y="16"/>
                    <a:pt x="8" y="32"/>
                  </a:cubicBezTo>
                  <a:cubicBezTo>
                    <a:pt x="0" y="48"/>
                    <a:pt x="5" y="96"/>
                    <a:pt x="24" y="112"/>
                  </a:cubicBezTo>
                  <a:cubicBezTo>
                    <a:pt x="43" y="128"/>
                    <a:pt x="112" y="149"/>
                    <a:pt x="120" y="128"/>
                  </a:cubicBezTo>
                  <a:cubicBezTo>
                    <a:pt x="128" y="107"/>
                    <a:pt x="91" y="32"/>
                    <a:pt x="72" y="16"/>
                  </a:cubicBezTo>
                  <a:close/>
                </a:path>
              </a:pathLst>
            </a:custGeom>
            <a:gradFill rotWithShape="1">
              <a:gsLst>
                <a:gs pos="0">
                  <a:srgbClr val="FFFF00"/>
                </a:gs>
                <a:gs pos="100000">
                  <a:srgbClr val="CC6600"/>
                </a:gs>
              </a:gsLst>
              <a:path path="rect">
                <a:fillToRect l="50000" t="50000" r="50000" b="50000"/>
              </a:path>
            </a:gradFill>
            <a:ln w="9525">
              <a:solidFill>
                <a:schemeClr val="tx1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uk-UA"/>
            </a:p>
          </p:txBody>
        </p:sp>
        <p:grpSp>
          <p:nvGrpSpPr>
            <p:cNvPr id="3" name="Group 14"/>
            <p:cNvGrpSpPr>
              <a:grpSpLocks/>
            </p:cNvGrpSpPr>
            <p:nvPr/>
          </p:nvGrpSpPr>
          <p:grpSpPr bwMode="auto">
            <a:xfrm>
              <a:off x="1255" y="1207"/>
              <a:ext cx="2960" cy="1144"/>
              <a:chOff x="1288" y="1640"/>
              <a:chExt cx="2960" cy="1144"/>
            </a:xfrm>
          </p:grpSpPr>
          <p:sp>
            <p:nvSpPr>
              <p:cNvPr id="18442" name="Oval 15"/>
              <p:cNvSpPr>
                <a:spLocks noChangeArrowheads="1"/>
              </p:cNvSpPr>
              <p:nvPr/>
            </p:nvSpPr>
            <p:spPr bwMode="auto">
              <a:xfrm>
                <a:off x="1288" y="1640"/>
                <a:ext cx="2960" cy="1144"/>
              </a:xfrm>
              <a:prstGeom prst="ellipse">
                <a:avLst/>
              </a:prstGeom>
              <a:gradFill rotWithShape="1">
                <a:gsLst>
                  <a:gs pos="0">
                    <a:schemeClr val="bg1"/>
                  </a:gs>
                  <a:gs pos="100000">
                    <a:srgbClr val="FFFF00"/>
                  </a:gs>
                </a:gsLst>
                <a:path path="shape">
                  <a:fillToRect l="50000" t="50000" r="50000" b="50000"/>
                </a:path>
              </a:gradFill>
              <a:ln w="9525" algn="ctr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uk-UA"/>
              </a:p>
            </p:txBody>
          </p:sp>
          <p:sp>
            <p:nvSpPr>
              <p:cNvPr id="18443" name="Freeform 16"/>
              <p:cNvSpPr>
                <a:spLocks/>
              </p:cNvSpPr>
              <p:nvPr/>
            </p:nvSpPr>
            <p:spPr bwMode="auto">
              <a:xfrm>
                <a:off x="2608" y="2432"/>
                <a:ext cx="112" cy="69"/>
              </a:xfrm>
              <a:custGeom>
                <a:avLst/>
                <a:gdLst>
                  <a:gd name="T0" fmla="*/ 63 w 128"/>
                  <a:gd name="T1" fmla="*/ 7 h 149"/>
                  <a:gd name="T2" fmla="*/ 7 w 128"/>
                  <a:gd name="T3" fmla="*/ 15 h 149"/>
                  <a:gd name="T4" fmla="*/ 21 w 128"/>
                  <a:gd name="T5" fmla="*/ 52 h 149"/>
                  <a:gd name="T6" fmla="*/ 105 w 128"/>
                  <a:gd name="T7" fmla="*/ 59 h 149"/>
                  <a:gd name="T8" fmla="*/ 63 w 128"/>
                  <a:gd name="T9" fmla="*/ 7 h 14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28"/>
                  <a:gd name="T16" fmla="*/ 0 h 149"/>
                  <a:gd name="T17" fmla="*/ 128 w 128"/>
                  <a:gd name="T18" fmla="*/ 149 h 14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28" h="149">
                    <a:moveTo>
                      <a:pt x="72" y="16"/>
                    </a:moveTo>
                    <a:cubicBezTo>
                      <a:pt x="53" y="0"/>
                      <a:pt x="16" y="16"/>
                      <a:pt x="8" y="32"/>
                    </a:cubicBezTo>
                    <a:cubicBezTo>
                      <a:pt x="0" y="48"/>
                      <a:pt x="5" y="96"/>
                      <a:pt x="24" y="112"/>
                    </a:cubicBezTo>
                    <a:cubicBezTo>
                      <a:pt x="43" y="128"/>
                      <a:pt x="112" y="149"/>
                      <a:pt x="120" y="128"/>
                    </a:cubicBezTo>
                    <a:cubicBezTo>
                      <a:pt x="128" y="107"/>
                      <a:pt x="91" y="32"/>
                      <a:pt x="72" y="16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rgbClr val="FF9900"/>
                  </a:gs>
                  <a:gs pos="100000">
                    <a:srgbClr val="CC6600"/>
                  </a:gs>
                </a:gsLst>
                <a:path path="rect">
                  <a:fillToRect l="50000" t="50000" r="50000" b="50000"/>
                </a:path>
              </a:gradFill>
              <a:ln w="9525">
                <a:solidFill>
                  <a:schemeClr val="tx1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uk-UA"/>
              </a:p>
            </p:txBody>
          </p:sp>
          <p:sp>
            <p:nvSpPr>
              <p:cNvPr id="18444" name="Freeform 17"/>
              <p:cNvSpPr>
                <a:spLocks/>
              </p:cNvSpPr>
              <p:nvPr/>
            </p:nvSpPr>
            <p:spPr bwMode="auto">
              <a:xfrm>
                <a:off x="3024" y="2528"/>
                <a:ext cx="112" cy="117"/>
              </a:xfrm>
              <a:custGeom>
                <a:avLst/>
                <a:gdLst>
                  <a:gd name="T0" fmla="*/ 63 w 128"/>
                  <a:gd name="T1" fmla="*/ 13 h 149"/>
                  <a:gd name="T2" fmla="*/ 7 w 128"/>
                  <a:gd name="T3" fmla="*/ 25 h 149"/>
                  <a:gd name="T4" fmla="*/ 21 w 128"/>
                  <a:gd name="T5" fmla="*/ 88 h 149"/>
                  <a:gd name="T6" fmla="*/ 105 w 128"/>
                  <a:gd name="T7" fmla="*/ 101 h 149"/>
                  <a:gd name="T8" fmla="*/ 63 w 128"/>
                  <a:gd name="T9" fmla="*/ 13 h 14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28"/>
                  <a:gd name="T16" fmla="*/ 0 h 149"/>
                  <a:gd name="T17" fmla="*/ 128 w 128"/>
                  <a:gd name="T18" fmla="*/ 149 h 14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28" h="149">
                    <a:moveTo>
                      <a:pt x="72" y="16"/>
                    </a:moveTo>
                    <a:cubicBezTo>
                      <a:pt x="53" y="0"/>
                      <a:pt x="16" y="16"/>
                      <a:pt x="8" y="32"/>
                    </a:cubicBezTo>
                    <a:cubicBezTo>
                      <a:pt x="0" y="48"/>
                      <a:pt x="5" y="96"/>
                      <a:pt x="24" y="112"/>
                    </a:cubicBezTo>
                    <a:cubicBezTo>
                      <a:pt x="43" y="128"/>
                      <a:pt x="112" y="149"/>
                      <a:pt x="120" y="128"/>
                    </a:cubicBezTo>
                    <a:cubicBezTo>
                      <a:pt x="128" y="107"/>
                      <a:pt x="91" y="32"/>
                      <a:pt x="72" y="16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rgbClr val="FFFF00"/>
                  </a:gs>
                  <a:gs pos="100000">
                    <a:srgbClr val="CC6600"/>
                  </a:gs>
                </a:gsLst>
                <a:path path="rect">
                  <a:fillToRect l="50000" t="50000" r="50000" b="50000"/>
                </a:path>
              </a:gradFill>
              <a:ln w="9525">
                <a:solidFill>
                  <a:schemeClr val="tx1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uk-UA"/>
              </a:p>
            </p:txBody>
          </p:sp>
          <p:sp>
            <p:nvSpPr>
              <p:cNvPr id="18445" name="Freeform 18"/>
              <p:cNvSpPr>
                <a:spLocks/>
              </p:cNvSpPr>
              <p:nvPr/>
            </p:nvSpPr>
            <p:spPr bwMode="auto">
              <a:xfrm>
                <a:off x="1424" y="2160"/>
                <a:ext cx="128" cy="149"/>
              </a:xfrm>
              <a:custGeom>
                <a:avLst/>
                <a:gdLst>
                  <a:gd name="T0" fmla="*/ 72 w 128"/>
                  <a:gd name="T1" fmla="*/ 16 h 149"/>
                  <a:gd name="T2" fmla="*/ 8 w 128"/>
                  <a:gd name="T3" fmla="*/ 32 h 149"/>
                  <a:gd name="T4" fmla="*/ 24 w 128"/>
                  <a:gd name="T5" fmla="*/ 112 h 149"/>
                  <a:gd name="T6" fmla="*/ 120 w 128"/>
                  <a:gd name="T7" fmla="*/ 128 h 149"/>
                  <a:gd name="T8" fmla="*/ 72 w 128"/>
                  <a:gd name="T9" fmla="*/ 16 h 14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28"/>
                  <a:gd name="T16" fmla="*/ 0 h 149"/>
                  <a:gd name="T17" fmla="*/ 128 w 128"/>
                  <a:gd name="T18" fmla="*/ 149 h 14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28" h="149">
                    <a:moveTo>
                      <a:pt x="72" y="16"/>
                    </a:moveTo>
                    <a:cubicBezTo>
                      <a:pt x="53" y="0"/>
                      <a:pt x="16" y="16"/>
                      <a:pt x="8" y="32"/>
                    </a:cubicBezTo>
                    <a:cubicBezTo>
                      <a:pt x="0" y="48"/>
                      <a:pt x="5" y="96"/>
                      <a:pt x="24" y="112"/>
                    </a:cubicBezTo>
                    <a:cubicBezTo>
                      <a:pt x="43" y="128"/>
                      <a:pt x="112" y="149"/>
                      <a:pt x="120" y="128"/>
                    </a:cubicBezTo>
                    <a:cubicBezTo>
                      <a:pt x="128" y="107"/>
                      <a:pt x="91" y="32"/>
                      <a:pt x="72" y="16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rgbClr val="FFFF00"/>
                  </a:gs>
                  <a:gs pos="100000">
                    <a:srgbClr val="CC6600"/>
                  </a:gs>
                </a:gsLst>
                <a:path path="rect">
                  <a:fillToRect l="50000" t="50000" r="50000" b="50000"/>
                </a:path>
              </a:gradFill>
              <a:ln w="9525">
                <a:solidFill>
                  <a:schemeClr val="tx1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uk-UA"/>
              </a:p>
            </p:txBody>
          </p:sp>
          <p:sp>
            <p:nvSpPr>
              <p:cNvPr id="18446" name="Freeform 19"/>
              <p:cNvSpPr>
                <a:spLocks/>
              </p:cNvSpPr>
              <p:nvPr/>
            </p:nvSpPr>
            <p:spPr bwMode="auto">
              <a:xfrm>
                <a:off x="3520" y="1888"/>
                <a:ext cx="128" cy="149"/>
              </a:xfrm>
              <a:custGeom>
                <a:avLst/>
                <a:gdLst>
                  <a:gd name="T0" fmla="*/ 72 w 128"/>
                  <a:gd name="T1" fmla="*/ 16 h 149"/>
                  <a:gd name="T2" fmla="*/ 8 w 128"/>
                  <a:gd name="T3" fmla="*/ 32 h 149"/>
                  <a:gd name="T4" fmla="*/ 24 w 128"/>
                  <a:gd name="T5" fmla="*/ 112 h 149"/>
                  <a:gd name="T6" fmla="*/ 120 w 128"/>
                  <a:gd name="T7" fmla="*/ 128 h 149"/>
                  <a:gd name="T8" fmla="*/ 72 w 128"/>
                  <a:gd name="T9" fmla="*/ 16 h 14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28"/>
                  <a:gd name="T16" fmla="*/ 0 h 149"/>
                  <a:gd name="T17" fmla="*/ 128 w 128"/>
                  <a:gd name="T18" fmla="*/ 149 h 14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28" h="149">
                    <a:moveTo>
                      <a:pt x="72" y="16"/>
                    </a:moveTo>
                    <a:cubicBezTo>
                      <a:pt x="53" y="0"/>
                      <a:pt x="16" y="16"/>
                      <a:pt x="8" y="32"/>
                    </a:cubicBezTo>
                    <a:cubicBezTo>
                      <a:pt x="0" y="48"/>
                      <a:pt x="5" y="96"/>
                      <a:pt x="24" y="112"/>
                    </a:cubicBezTo>
                    <a:cubicBezTo>
                      <a:pt x="43" y="128"/>
                      <a:pt x="112" y="149"/>
                      <a:pt x="120" y="128"/>
                    </a:cubicBezTo>
                    <a:cubicBezTo>
                      <a:pt x="128" y="107"/>
                      <a:pt x="91" y="32"/>
                      <a:pt x="72" y="16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rgbClr val="FFFF00"/>
                  </a:gs>
                  <a:gs pos="100000">
                    <a:srgbClr val="CC6600"/>
                  </a:gs>
                </a:gsLst>
                <a:path path="rect">
                  <a:fillToRect l="50000" t="50000" r="50000" b="50000"/>
                </a:path>
              </a:gradFill>
              <a:ln w="9525">
                <a:solidFill>
                  <a:schemeClr val="tx1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uk-UA"/>
              </a:p>
            </p:txBody>
          </p:sp>
        </p:grpSp>
      </p:grpSp>
      <p:pic>
        <p:nvPicPr>
          <p:cNvPr id="15" name="Рисунок 14" descr="http://ki.ill.in.ua/m/300x225/11994782.gif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58148" y="642918"/>
            <a:ext cx="1285852" cy="121442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ext Box 2"/>
          <p:cNvSpPr txBox="1">
            <a:spLocks noChangeArrowheads="1"/>
          </p:cNvSpPr>
          <p:nvPr/>
        </p:nvSpPr>
        <p:spPr bwMode="auto">
          <a:xfrm>
            <a:off x="71438" y="5543550"/>
            <a:ext cx="565150" cy="1006475"/>
          </a:xfrm>
          <a:prstGeom prst="rect">
            <a:avLst/>
          </a:prstGeom>
          <a:noFill/>
          <a:ln w="9525" algn="ctr">
            <a:noFill/>
            <a:prstDash val="sysDot"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>
              <a:defRPr/>
            </a:pPr>
            <a:r>
              <a:rPr lang="ru-RU" sz="6000" i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2</a:t>
            </a:r>
          </a:p>
        </p:txBody>
      </p:sp>
      <p:sp>
        <p:nvSpPr>
          <p:cNvPr id="26627" name="Text Box 3"/>
          <p:cNvSpPr txBox="1">
            <a:spLocks noChangeArrowheads="1"/>
          </p:cNvSpPr>
          <p:nvPr/>
        </p:nvSpPr>
        <p:spPr bwMode="auto">
          <a:xfrm>
            <a:off x="593725" y="5759450"/>
            <a:ext cx="1887538" cy="641350"/>
          </a:xfrm>
          <a:prstGeom prst="rect">
            <a:avLst/>
          </a:prstGeom>
          <a:noFill/>
          <a:ln w="9525" algn="ctr">
            <a:noFill/>
            <a:prstDash val="sysDot"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>
              <a:defRPr/>
            </a:pPr>
            <a:r>
              <a:rPr lang="uk-UA" sz="3600" i="0"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</a:rPr>
              <a:t>частини</a:t>
            </a:r>
            <a:endParaRPr lang="ru-RU" sz="3600" i="0">
              <a:effectLst>
                <a:outerShdw blurRad="38100" dist="38100" dir="2700000" algn="tl">
                  <a:srgbClr val="FFFFFF"/>
                </a:outerShdw>
              </a:effectLst>
              <a:latin typeface="Times New Roman" pitchFamily="18" charset="0"/>
            </a:endParaRPr>
          </a:p>
        </p:txBody>
      </p:sp>
      <p:sp>
        <p:nvSpPr>
          <p:cNvPr id="26628" name="Text Box 4"/>
          <p:cNvSpPr txBox="1">
            <a:spLocks noChangeArrowheads="1"/>
          </p:cNvSpPr>
          <p:nvPr/>
        </p:nvSpPr>
        <p:spPr bwMode="auto">
          <a:xfrm>
            <a:off x="152400" y="5619750"/>
            <a:ext cx="565150" cy="1006475"/>
          </a:xfrm>
          <a:prstGeom prst="rect">
            <a:avLst/>
          </a:prstGeom>
          <a:solidFill>
            <a:schemeClr val="accent1"/>
          </a:solidFill>
          <a:ln w="9525" algn="ctr">
            <a:noFill/>
            <a:prstDash val="sysDot"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>
              <a:defRPr/>
            </a:pPr>
            <a:r>
              <a:rPr lang="ru-RU" sz="6000" i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4</a:t>
            </a:r>
          </a:p>
        </p:txBody>
      </p:sp>
      <p:grpSp>
        <p:nvGrpSpPr>
          <p:cNvPr id="2" name="Group 5"/>
          <p:cNvGrpSpPr>
            <a:grpSpLocks/>
          </p:cNvGrpSpPr>
          <p:nvPr/>
        </p:nvGrpSpPr>
        <p:grpSpPr bwMode="auto">
          <a:xfrm>
            <a:off x="187325" y="5568950"/>
            <a:ext cx="2195513" cy="1006475"/>
            <a:chOff x="102" y="3532"/>
            <a:chExt cx="1383" cy="634"/>
          </a:xfrm>
        </p:grpSpPr>
        <p:sp>
          <p:nvSpPr>
            <p:cNvPr id="26630" name="Text Box 6"/>
            <p:cNvSpPr txBox="1">
              <a:spLocks noChangeArrowheads="1"/>
            </p:cNvSpPr>
            <p:nvPr/>
          </p:nvSpPr>
          <p:spPr bwMode="auto">
            <a:xfrm>
              <a:off x="102" y="3532"/>
              <a:ext cx="356" cy="634"/>
            </a:xfrm>
            <a:prstGeom prst="rect">
              <a:avLst/>
            </a:prstGeom>
            <a:solidFill>
              <a:schemeClr val="accent1"/>
            </a:solidFill>
            <a:ln w="9525" algn="ctr">
              <a:noFill/>
              <a:prstDash val="sysDot"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l">
                <a:defRPr/>
              </a:pPr>
              <a:r>
                <a:rPr lang="ru-RU" sz="6000" i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Times New Roman" pitchFamily="18" charset="0"/>
                </a:rPr>
                <a:t>8</a:t>
              </a:r>
            </a:p>
          </p:txBody>
        </p:sp>
        <p:sp>
          <p:nvSpPr>
            <p:cNvPr id="26631" name="Text Box 7"/>
            <p:cNvSpPr txBox="1">
              <a:spLocks noChangeArrowheads="1"/>
            </p:cNvSpPr>
            <p:nvPr/>
          </p:nvSpPr>
          <p:spPr bwMode="auto">
            <a:xfrm>
              <a:off x="462" y="3692"/>
              <a:ext cx="1023" cy="404"/>
            </a:xfrm>
            <a:prstGeom prst="rect">
              <a:avLst/>
            </a:prstGeom>
            <a:solidFill>
              <a:schemeClr val="accent1"/>
            </a:solidFill>
            <a:ln w="9525" algn="ctr">
              <a:noFill/>
              <a:prstDash val="sysDot"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l">
                <a:defRPr/>
              </a:pPr>
              <a:r>
                <a:rPr lang="uk-UA" sz="3600" i="0">
                  <a:effectLst>
                    <a:outerShdw blurRad="38100" dist="38100" dir="2700000" algn="tl">
                      <a:srgbClr val="FFFFFF"/>
                    </a:outerShdw>
                  </a:effectLst>
                  <a:latin typeface="Times New Roman" pitchFamily="18" charset="0"/>
                </a:rPr>
                <a:t>частин</a:t>
              </a:r>
            </a:p>
          </p:txBody>
        </p:sp>
      </p:grpSp>
      <p:sp>
        <p:nvSpPr>
          <p:cNvPr id="19462" name="Text Box 13"/>
          <p:cNvSpPr txBox="1">
            <a:spLocks noChangeArrowheads="1"/>
          </p:cNvSpPr>
          <p:nvPr/>
        </p:nvSpPr>
        <p:spPr bwMode="auto">
          <a:xfrm>
            <a:off x="555625" y="1071547"/>
            <a:ext cx="1974850" cy="584775"/>
          </a:xfrm>
          <a:prstGeom prst="rect">
            <a:avLst/>
          </a:prstGeom>
          <a:ln>
            <a:headEnd/>
            <a:tailEnd/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l"/>
            <a:r>
              <a:rPr lang="uk-UA" sz="3200" i="0" dirty="0">
                <a:latin typeface="Times New Roman" pitchFamily="18" charset="0"/>
              </a:rPr>
              <a:t>Розв’язок</a:t>
            </a:r>
          </a:p>
        </p:txBody>
      </p:sp>
      <p:grpSp>
        <p:nvGrpSpPr>
          <p:cNvPr id="3" name="Group 14"/>
          <p:cNvGrpSpPr>
            <a:grpSpLocks/>
          </p:cNvGrpSpPr>
          <p:nvPr/>
        </p:nvGrpSpPr>
        <p:grpSpPr bwMode="auto">
          <a:xfrm>
            <a:off x="2566988" y="3348038"/>
            <a:ext cx="3276600" cy="1771650"/>
            <a:chOff x="1920" y="292"/>
            <a:chExt cx="2064" cy="1116"/>
          </a:xfrm>
        </p:grpSpPr>
        <p:sp>
          <p:nvSpPr>
            <p:cNvPr id="19644" name="Freeform 15"/>
            <p:cNvSpPr>
              <a:spLocks/>
            </p:cNvSpPr>
            <p:nvPr/>
          </p:nvSpPr>
          <p:spPr bwMode="auto">
            <a:xfrm>
              <a:off x="1941" y="408"/>
              <a:ext cx="2019" cy="480"/>
            </a:xfrm>
            <a:custGeom>
              <a:avLst/>
              <a:gdLst>
                <a:gd name="T0" fmla="*/ 0 w 2019"/>
                <a:gd name="T1" fmla="*/ 96 h 480"/>
                <a:gd name="T2" fmla="*/ 2019 w 2019"/>
                <a:gd name="T3" fmla="*/ 0 h 480"/>
                <a:gd name="T4" fmla="*/ 1171 w 2019"/>
                <a:gd name="T5" fmla="*/ 480 h 480"/>
                <a:gd name="T6" fmla="*/ 0 w 2019"/>
                <a:gd name="T7" fmla="*/ 96 h 48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019"/>
                <a:gd name="T13" fmla="*/ 0 h 480"/>
                <a:gd name="T14" fmla="*/ 2019 w 2019"/>
                <a:gd name="T15" fmla="*/ 480 h 48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019" h="480">
                  <a:moveTo>
                    <a:pt x="0" y="96"/>
                  </a:moveTo>
                  <a:lnTo>
                    <a:pt x="2019" y="0"/>
                  </a:lnTo>
                  <a:lnTo>
                    <a:pt x="1171" y="480"/>
                  </a:lnTo>
                  <a:lnTo>
                    <a:pt x="0" y="96"/>
                  </a:lnTo>
                  <a:close/>
                </a:path>
              </a:pathLst>
            </a:custGeom>
            <a:solidFill>
              <a:srgbClr val="FFFF00"/>
            </a:solidFill>
            <a:ln w="9525">
              <a:noFill/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9645" name="Freeform 16"/>
            <p:cNvSpPr>
              <a:spLocks/>
            </p:cNvSpPr>
            <p:nvPr/>
          </p:nvSpPr>
          <p:spPr bwMode="auto">
            <a:xfrm>
              <a:off x="3104" y="404"/>
              <a:ext cx="880" cy="996"/>
            </a:xfrm>
            <a:custGeom>
              <a:avLst/>
              <a:gdLst>
                <a:gd name="T0" fmla="*/ 0 w 880"/>
                <a:gd name="T1" fmla="*/ 996 h 996"/>
                <a:gd name="T2" fmla="*/ 880 w 880"/>
                <a:gd name="T3" fmla="*/ 508 h 996"/>
                <a:gd name="T4" fmla="*/ 849 w 880"/>
                <a:gd name="T5" fmla="*/ 0 h 996"/>
                <a:gd name="T6" fmla="*/ 8 w 880"/>
                <a:gd name="T7" fmla="*/ 492 h 996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880"/>
                <a:gd name="T13" fmla="*/ 0 h 996"/>
                <a:gd name="T14" fmla="*/ 880 w 880"/>
                <a:gd name="T15" fmla="*/ 996 h 99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880" h="996">
                  <a:moveTo>
                    <a:pt x="0" y="996"/>
                  </a:moveTo>
                  <a:lnTo>
                    <a:pt x="880" y="508"/>
                  </a:lnTo>
                  <a:cubicBezTo>
                    <a:pt x="868" y="337"/>
                    <a:pt x="860" y="170"/>
                    <a:pt x="849" y="0"/>
                  </a:cubicBezTo>
                  <a:lnTo>
                    <a:pt x="8" y="492"/>
                  </a:lnTo>
                </a:path>
              </a:pathLst>
            </a:custGeom>
            <a:solidFill>
              <a:srgbClr val="FFFF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9646" name="Freeform 17"/>
            <p:cNvSpPr>
              <a:spLocks/>
            </p:cNvSpPr>
            <p:nvPr/>
          </p:nvSpPr>
          <p:spPr bwMode="auto">
            <a:xfrm>
              <a:off x="1920" y="496"/>
              <a:ext cx="1200" cy="912"/>
            </a:xfrm>
            <a:custGeom>
              <a:avLst/>
              <a:gdLst>
                <a:gd name="T0" fmla="*/ 1200 w 1200"/>
                <a:gd name="T1" fmla="*/ 912 h 912"/>
                <a:gd name="T2" fmla="*/ 48 w 1200"/>
                <a:gd name="T3" fmla="*/ 472 h 912"/>
                <a:gd name="T4" fmla="*/ 0 w 1200"/>
                <a:gd name="T5" fmla="*/ 0 h 912"/>
                <a:gd name="T6" fmla="*/ 1192 w 1200"/>
                <a:gd name="T7" fmla="*/ 400 h 912"/>
                <a:gd name="T8" fmla="*/ 1200 w 1200"/>
                <a:gd name="T9" fmla="*/ 912 h 91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200"/>
                <a:gd name="T16" fmla="*/ 0 h 912"/>
                <a:gd name="T17" fmla="*/ 1200 w 1200"/>
                <a:gd name="T18" fmla="*/ 912 h 91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200" h="912">
                  <a:moveTo>
                    <a:pt x="1200" y="912"/>
                  </a:moveTo>
                  <a:lnTo>
                    <a:pt x="48" y="472"/>
                  </a:lnTo>
                  <a:lnTo>
                    <a:pt x="0" y="0"/>
                  </a:lnTo>
                  <a:lnTo>
                    <a:pt x="1192" y="400"/>
                  </a:lnTo>
                  <a:lnTo>
                    <a:pt x="1200" y="912"/>
                  </a:lnTo>
                  <a:close/>
                </a:path>
              </a:pathLst>
            </a:custGeom>
            <a:gradFill rotWithShape="1">
              <a:gsLst>
                <a:gs pos="0">
                  <a:schemeClr val="bg1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</a:gra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9647" name="Freeform 18"/>
            <p:cNvSpPr>
              <a:spLocks/>
            </p:cNvSpPr>
            <p:nvPr/>
          </p:nvSpPr>
          <p:spPr bwMode="auto">
            <a:xfrm>
              <a:off x="1929" y="292"/>
              <a:ext cx="2039" cy="212"/>
            </a:xfrm>
            <a:custGeom>
              <a:avLst/>
              <a:gdLst>
                <a:gd name="T0" fmla="*/ 0 w 2039"/>
                <a:gd name="T1" fmla="*/ 212 h 212"/>
                <a:gd name="T2" fmla="*/ 330 w 2039"/>
                <a:gd name="T3" fmla="*/ 109 h 212"/>
                <a:gd name="T4" fmla="*/ 637 w 2039"/>
                <a:gd name="T5" fmla="*/ 43 h 212"/>
                <a:gd name="T6" fmla="*/ 1236 w 2039"/>
                <a:gd name="T7" fmla="*/ 1 h 212"/>
                <a:gd name="T8" fmla="*/ 1551 w 2039"/>
                <a:gd name="T9" fmla="*/ 31 h 212"/>
                <a:gd name="T10" fmla="*/ 2039 w 2039"/>
                <a:gd name="T11" fmla="*/ 108 h 212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2039"/>
                <a:gd name="T19" fmla="*/ 0 h 212"/>
                <a:gd name="T20" fmla="*/ 2039 w 2039"/>
                <a:gd name="T21" fmla="*/ 212 h 212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2039" h="212">
                  <a:moveTo>
                    <a:pt x="0" y="212"/>
                  </a:moveTo>
                  <a:cubicBezTo>
                    <a:pt x="55" y="196"/>
                    <a:pt x="224" y="137"/>
                    <a:pt x="330" y="109"/>
                  </a:cubicBezTo>
                  <a:cubicBezTo>
                    <a:pt x="436" y="81"/>
                    <a:pt x="486" y="61"/>
                    <a:pt x="637" y="43"/>
                  </a:cubicBezTo>
                  <a:cubicBezTo>
                    <a:pt x="788" y="25"/>
                    <a:pt x="1083" y="3"/>
                    <a:pt x="1236" y="1"/>
                  </a:cubicBezTo>
                  <a:cubicBezTo>
                    <a:pt x="1388" y="0"/>
                    <a:pt x="1417" y="13"/>
                    <a:pt x="1551" y="31"/>
                  </a:cubicBezTo>
                  <a:cubicBezTo>
                    <a:pt x="1685" y="49"/>
                    <a:pt x="1937" y="92"/>
                    <a:pt x="2039" y="108"/>
                  </a:cubicBezTo>
                </a:path>
              </a:pathLst>
            </a:custGeom>
            <a:solidFill>
              <a:srgbClr val="FFFF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9648" name="Freeform 19"/>
            <p:cNvSpPr>
              <a:spLocks/>
            </p:cNvSpPr>
            <p:nvPr/>
          </p:nvSpPr>
          <p:spPr bwMode="auto">
            <a:xfrm>
              <a:off x="2199" y="756"/>
              <a:ext cx="53" cy="77"/>
            </a:xfrm>
            <a:custGeom>
              <a:avLst/>
              <a:gdLst>
                <a:gd name="T0" fmla="*/ 36 w 53"/>
                <a:gd name="T1" fmla="*/ 18 h 77"/>
                <a:gd name="T2" fmla="*/ 30 w 53"/>
                <a:gd name="T3" fmla="*/ 0 h 77"/>
                <a:gd name="T4" fmla="*/ 12 w 53"/>
                <a:gd name="T5" fmla="*/ 18 h 77"/>
                <a:gd name="T6" fmla="*/ 6 w 53"/>
                <a:gd name="T7" fmla="*/ 54 h 77"/>
                <a:gd name="T8" fmla="*/ 49 w 53"/>
                <a:gd name="T9" fmla="*/ 68 h 77"/>
                <a:gd name="T10" fmla="*/ 30 w 53"/>
                <a:gd name="T11" fmla="*/ 0 h 7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53"/>
                <a:gd name="T19" fmla="*/ 0 h 77"/>
                <a:gd name="T20" fmla="*/ 53 w 53"/>
                <a:gd name="T21" fmla="*/ 77 h 77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53" h="77">
                  <a:moveTo>
                    <a:pt x="36" y="18"/>
                  </a:moveTo>
                  <a:cubicBezTo>
                    <a:pt x="35" y="15"/>
                    <a:pt x="34" y="0"/>
                    <a:pt x="30" y="0"/>
                  </a:cubicBezTo>
                  <a:cubicBezTo>
                    <a:pt x="26" y="0"/>
                    <a:pt x="16" y="9"/>
                    <a:pt x="12" y="18"/>
                  </a:cubicBezTo>
                  <a:cubicBezTo>
                    <a:pt x="8" y="27"/>
                    <a:pt x="0" y="46"/>
                    <a:pt x="6" y="54"/>
                  </a:cubicBezTo>
                  <a:cubicBezTo>
                    <a:pt x="12" y="62"/>
                    <a:pt x="45" y="77"/>
                    <a:pt x="49" y="68"/>
                  </a:cubicBezTo>
                  <a:cubicBezTo>
                    <a:pt x="53" y="59"/>
                    <a:pt x="34" y="14"/>
                    <a:pt x="30" y="0"/>
                  </a:cubicBezTo>
                </a:path>
              </a:pathLst>
            </a:custGeom>
            <a:gradFill rotWithShape="1">
              <a:gsLst>
                <a:gs pos="0">
                  <a:schemeClr val="bg1"/>
                </a:gs>
                <a:gs pos="100000">
                  <a:srgbClr val="CC6600"/>
                </a:gs>
              </a:gsLst>
              <a:path path="rect">
                <a:fillToRect l="50000" t="50000" r="50000" b="50000"/>
              </a:path>
            </a:gra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9649" name="Freeform 20"/>
            <p:cNvSpPr>
              <a:spLocks/>
            </p:cNvSpPr>
            <p:nvPr/>
          </p:nvSpPr>
          <p:spPr bwMode="auto">
            <a:xfrm>
              <a:off x="2355" y="840"/>
              <a:ext cx="53" cy="77"/>
            </a:xfrm>
            <a:custGeom>
              <a:avLst/>
              <a:gdLst>
                <a:gd name="T0" fmla="*/ 36 w 53"/>
                <a:gd name="T1" fmla="*/ 18 h 77"/>
                <a:gd name="T2" fmla="*/ 30 w 53"/>
                <a:gd name="T3" fmla="*/ 0 h 77"/>
                <a:gd name="T4" fmla="*/ 12 w 53"/>
                <a:gd name="T5" fmla="*/ 18 h 77"/>
                <a:gd name="T6" fmla="*/ 6 w 53"/>
                <a:gd name="T7" fmla="*/ 54 h 77"/>
                <a:gd name="T8" fmla="*/ 49 w 53"/>
                <a:gd name="T9" fmla="*/ 68 h 77"/>
                <a:gd name="T10" fmla="*/ 30 w 53"/>
                <a:gd name="T11" fmla="*/ 0 h 7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53"/>
                <a:gd name="T19" fmla="*/ 0 h 77"/>
                <a:gd name="T20" fmla="*/ 53 w 53"/>
                <a:gd name="T21" fmla="*/ 77 h 77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53" h="77">
                  <a:moveTo>
                    <a:pt x="36" y="18"/>
                  </a:moveTo>
                  <a:cubicBezTo>
                    <a:pt x="35" y="15"/>
                    <a:pt x="34" y="0"/>
                    <a:pt x="30" y="0"/>
                  </a:cubicBezTo>
                  <a:cubicBezTo>
                    <a:pt x="26" y="0"/>
                    <a:pt x="16" y="9"/>
                    <a:pt x="12" y="18"/>
                  </a:cubicBezTo>
                  <a:cubicBezTo>
                    <a:pt x="8" y="27"/>
                    <a:pt x="0" y="46"/>
                    <a:pt x="6" y="54"/>
                  </a:cubicBezTo>
                  <a:cubicBezTo>
                    <a:pt x="12" y="62"/>
                    <a:pt x="45" y="77"/>
                    <a:pt x="49" y="68"/>
                  </a:cubicBezTo>
                  <a:cubicBezTo>
                    <a:pt x="53" y="59"/>
                    <a:pt x="34" y="14"/>
                    <a:pt x="30" y="0"/>
                  </a:cubicBezTo>
                </a:path>
              </a:pathLst>
            </a:custGeom>
            <a:gradFill rotWithShape="1">
              <a:gsLst>
                <a:gs pos="0">
                  <a:schemeClr val="bg1"/>
                </a:gs>
                <a:gs pos="100000">
                  <a:srgbClr val="CC6600"/>
                </a:gs>
              </a:gsLst>
              <a:path path="rect">
                <a:fillToRect l="50000" t="50000" r="50000" b="50000"/>
              </a:path>
            </a:gra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9650" name="Freeform 21"/>
            <p:cNvSpPr>
              <a:spLocks/>
            </p:cNvSpPr>
            <p:nvPr/>
          </p:nvSpPr>
          <p:spPr bwMode="auto">
            <a:xfrm>
              <a:off x="2771" y="1080"/>
              <a:ext cx="53" cy="77"/>
            </a:xfrm>
            <a:custGeom>
              <a:avLst/>
              <a:gdLst>
                <a:gd name="T0" fmla="*/ 36 w 53"/>
                <a:gd name="T1" fmla="*/ 18 h 77"/>
                <a:gd name="T2" fmla="*/ 30 w 53"/>
                <a:gd name="T3" fmla="*/ 0 h 77"/>
                <a:gd name="T4" fmla="*/ 12 w 53"/>
                <a:gd name="T5" fmla="*/ 18 h 77"/>
                <a:gd name="T6" fmla="*/ 6 w 53"/>
                <a:gd name="T7" fmla="*/ 54 h 77"/>
                <a:gd name="T8" fmla="*/ 49 w 53"/>
                <a:gd name="T9" fmla="*/ 68 h 77"/>
                <a:gd name="T10" fmla="*/ 30 w 53"/>
                <a:gd name="T11" fmla="*/ 0 h 7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53"/>
                <a:gd name="T19" fmla="*/ 0 h 77"/>
                <a:gd name="T20" fmla="*/ 53 w 53"/>
                <a:gd name="T21" fmla="*/ 77 h 77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53" h="77">
                  <a:moveTo>
                    <a:pt x="36" y="18"/>
                  </a:moveTo>
                  <a:cubicBezTo>
                    <a:pt x="35" y="15"/>
                    <a:pt x="34" y="0"/>
                    <a:pt x="30" y="0"/>
                  </a:cubicBezTo>
                  <a:cubicBezTo>
                    <a:pt x="26" y="0"/>
                    <a:pt x="16" y="9"/>
                    <a:pt x="12" y="18"/>
                  </a:cubicBezTo>
                  <a:cubicBezTo>
                    <a:pt x="8" y="27"/>
                    <a:pt x="0" y="46"/>
                    <a:pt x="6" y="54"/>
                  </a:cubicBezTo>
                  <a:cubicBezTo>
                    <a:pt x="12" y="62"/>
                    <a:pt x="45" y="77"/>
                    <a:pt x="49" y="68"/>
                  </a:cubicBezTo>
                  <a:cubicBezTo>
                    <a:pt x="53" y="59"/>
                    <a:pt x="34" y="14"/>
                    <a:pt x="30" y="0"/>
                  </a:cubicBezTo>
                </a:path>
              </a:pathLst>
            </a:custGeom>
            <a:gradFill rotWithShape="1">
              <a:gsLst>
                <a:gs pos="0">
                  <a:schemeClr val="bg1"/>
                </a:gs>
                <a:gs pos="100000">
                  <a:srgbClr val="CC6600"/>
                </a:gs>
              </a:gsLst>
              <a:path path="rect">
                <a:fillToRect l="50000" t="50000" r="50000" b="50000"/>
              </a:path>
            </a:gra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9651" name="Freeform 22"/>
            <p:cNvSpPr>
              <a:spLocks/>
            </p:cNvSpPr>
            <p:nvPr/>
          </p:nvSpPr>
          <p:spPr bwMode="auto">
            <a:xfrm>
              <a:off x="3395" y="904"/>
              <a:ext cx="85" cy="93"/>
            </a:xfrm>
            <a:custGeom>
              <a:avLst/>
              <a:gdLst>
                <a:gd name="T0" fmla="*/ 58 w 53"/>
                <a:gd name="T1" fmla="*/ 22 h 77"/>
                <a:gd name="T2" fmla="*/ 48 w 53"/>
                <a:gd name="T3" fmla="*/ 0 h 77"/>
                <a:gd name="T4" fmla="*/ 19 w 53"/>
                <a:gd name="T5" fmla="*/ 22 h 77"/>
                <a:gd name="T6" fmla="*/ 10 w 53"/>
                <a:gd name="T7" fmla="*/ 65 h 77"/>
                <a:gd name="T8" fmla="*/ 79 w 53"/>
                <a:gd name="T9" fmla="*/ 82 h 77"/>
                <a:gd name="T10" fmla="*/ 48 w 53"/>
                <a:gd name="T11" fmla="*/ 0 h 7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53"/>
                <a:gd name="T19" fmla="*/ 0 h 77"/>
                <a:gd name="T20" fmla="*/ 53 w 53"/>
                <a:gd name="T21" fmla="*/ 77 h 77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53" h="77">
                  <a:moveTo>
                    <a:pt x="36" y="18"/>
                  </a:moveTo>
                  <a:cubicBezTo>
                    <a:pt x="35" y="15"/>
                    <a:pt x="34" y="0"/>
                    <a:pt x="30" y="0"/>
                  </a:cubicBezTo>
                  <a:cubicBezTo>
                    <a:pt x="26" y="0"/>
                    <a:pt x="16" y="9"/>
                    <a:pt x="12" y="18"/>
                  </a:cubicBezTo>
                  <a:cubicBezTo>
                    <a:pt x="8" y="27"/>
                    <a:pt x="0" y="46"/>
                    <a:pt x="6" y="54"/>
                  </a:cubicBezTo>
                  <a:cubicBezTo>
                    <a:pt x="12" y="62"/>
                    <a:pt x="45" y="77"/>
                    <a:pt x="49" y="68"/>
                  </a:cubicBezTo>
                  <a:cubicBezTo>
                    <a:pt x="53" y="59"/>
                    <a:pt x="34" y="14"/>
                    <a:pt x="30" y="0"/>
                  </a:cubicBezTo>
                </a:path>
              </a:pathLst>
            </a:custGeom>
            <a:gradFill rotWithShape="1">
              <a:gsLst>
                <a:gs pos="0">
                  <a:schemeClr val="bg1"/>
                </a:gs>
                <a:gs pos="100000">
                  <a:srgbClr val="CC6600"/>
                </a:gs>
              </a:gsLst>
              <a:path path="rect">
                <a:fillToRect l="50000" t="50000" r="50000" b="50000"/>
              </a:path>
            </a:gra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9652" name="Freeform 23"/>
            <p:cNvSpPr>
              <a:spLocks/>
            </p:cNvSpPr>
            <p:nvPr/>
          </p:nvSpPr>
          <p:spPr bwMode="auto">
            <a:xfrm>
              <a:off x="3747" y="648"/>
              <a:ext cx="101" cy="125"/>
            </a:xfrm>
            <a:custGeom>
              <a:avLst/>
              <a:gdLst>
                <a:gd name="T0" fmla="*/ 69 w 53"/>
                <a:gd name="T1" fmla="*/ 29 h 77"/>
                <a:gd name="T2" fmla="*/ 57 w 53"/>
                <a:gd name="T3" fmla="*/ 0 h 77"/>
                <a:gd name="T4" fmla="*/ 23 w 53"/>
                <a:gd name="T5" fmla="*/ 29 h 77"/>
                <a:gd name="T6" fmla="*/ 11 w 53"/>
                <a:gd name="T7" fmla="*/ 88 h 77"/>
                <a:gd name="T8" fmla="*/ 93 w 53"/>
                <a:gd name="T9" fmla="*/ 110 h 77"/>
                <a:gd name="T10" fmla="*/ 57 w 53"/>
                <a:gd name="T11" fmla="*/ 0 h 7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53"/>
                <a:gd name="T19" fmla="*/ 0 h 77"/>
                <a:gd name="T20" fmla="*/ 53 w 53"/>
                <a:gd name="T21" fmla="*/ 77 h 77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53" h="77">
                  <a:moveTo>
                    <a:pt x="36" y="18"/>
                  </a:moveTo>
                  <a:cubicBezTo>
                    <a:pt x="35" y="15"/>
                    <a:pt x="34" y="0"/>
                    <a:pt x="30" y="0"/>
                  </a:cubicBezTo>
                  <a:cubicBezTo>
                    <a:pt x="26" y="0"/>
                    <a:pt x="16" y="9"/>
                    <a:pt x="12" y="18"/>
                  </a:cubicBezTo>
                  <a:cubicBezTo>
                    <a:pt x="8" y="27"/>
                    <a:pt x="0" y="46"/>
                    <a:pt x="6" y="54"/>
                  </a:cubicBezTo>
                  <a:cubicBezTo>
                    <a:pt x="12" y="62"/>
                    <a:pt x="45" y="77"/>
                    <a:pt x="49" y="68"/>
                  </a:cubicBezTo>
                  <a:cubicBezTo>
                    <a:pt x="53" y="59"/>
                    <a:pt x="34" y="14"/>
                    <a:pt x="30" y="0"/>
                  </a:cubicBezTo>
                </a:path>
              </a:pathLst>
            </a:custGeom>
            <a:gradFill rotWithShape="1">
              <a:gsLst>
                <a:gs pos="0">
                  <a:schemeClr val="bg1"/>
                </a:gs>
                <a:gs pos="100000">
                  <a:srgbClr val="CC6600"/>
                </a:gs>
              </a:gsLst>
              <a:path path="rect">
                <a:fillToRect l="50000" t="50000" r="50000" b="50000"/>
              </a:path>
            </a:gra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9653" name="Freeform 24"/>
            <p:cNvSpPr>
              <a:spLocks/>
            </p:cNvSpPr>
            <p:nvPr/>
          </p:nvSpPr>
          <p:spPr bwMode="auto">
            <a:xfrm flipH="1">
              <a:off x="3667" y="920"/>
              <a:ext cx="53" cy="77"/>
            </a:xfrm>
            <a:custGeom>
              <a:avLst/>
              <a:gdLst>
                <a:gd name="T0" fmla="*/ 36 w 53"/>
                <a:gd name="T1" fmla="*/ 18 h 77"/>
                <a:gd name="T2" fmla="*/ 30 w 53"/>
                <a:gd name="T3" fmla="*/ 0 h 77"/>
                <a:gd name="T4" fmla="*/ 12 w 53"/>
                <a:gd name="T5" fmla="*/ 18 h 77"/>
                <a:gd name="T6" fmla="*/ 6 w 53"/>
                <a:gd name="T7" fmla="*/ 54 h 77"/>
                <a:gd name="T8" fmla="*/ 49 w 53"/>
                <a:gd name="T9" fmla="*/ 68 h 77"/>
                <a:gd name="T10" fmla="*/ 30 w 53"/>
                <a:gd name="T11" fmla="*/ 0 h 7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53"/>
                <a:gd name="T19" fmla="*/ 0 h 77"/>
                <a:gd name="T20" fmla="*/ 53 w 53"/>
                <a:gd name="T21" fmla="*/ 77 h 77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53" h="77">
                  <a:moveTo>
                    <a:pt x="36" y="18"/>
                  </a:moveTo>
                  <a:cubicBezTo>
                    <a:pt x="35" y="15"/>
                    <a:pt x="34" y="0"/>
                    <a:pt x="30" y="0"/>
                  </a:cubicBezTo>
                  <a:cubicBezTo>
                    <a:pt x="26" y="0"/>
                    <a:pt x="16" y="9"/>
                    <a:pt x="12" y="18"/>
                  </a:cubicBezTo>
                  <a:cubicBezTo>
                    <a:pt x="8" y="27"/>
                    <a:pt x="0" y="46"/>
                    <a:pt x="6" y="54"/>
                  </a:cubicBezTo>
                  <a:cubicBezTo>
                    <a:pt x="12" y="62"/>
                    <a:pt x="45" y="77"/>
                    <a:pt x="49" y="68"/>
                  </a:cubicBezTo>
                  <a:cubicBezTo>
                    <a:pt x="53" y="59"/>
                    <a:pt x="34" y="14"/>
                    <a:pt x="30" y="0"/>
                  </a:cubicBezTo>
                </a:path>
              </a:pathLst>
            </a:custGeom>
            <a:gradFill rotWithShape="1">
              <a:gsLst>
                <a:gs pos="0">
                  <a:schemeClr val="bg1"/>
                </a:gs>
                <a:gs pos="100000">
                  <a:srgbClr val="CC6600"/>
                </a:gs>
              </a:gsLst>
              <a:path path="rect">
                <a:fillToRect l="50000" t="50000" r="50000" b="50000"/>
              </a:path>
            </a:gra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9654" name="Freeform 25"/>
            <p:cNvSpPr>
              <a:spLocks/>
            </p:cNvSpPr>
            <p:nvPr/>
          </p:nvSpPr>
          <p:spPr bwMode="auto">
            <a:xfrm>
              <a:off x="3235" y="1192"/>
              <a:ext cx="53" cy="77"/>
            </a:xfrm>
            <a:custGeom>
              <a:avLst/>
              <a:gdLst>
                <a:gd name="T0" fmla="*/ 36 w 53"/>
                <a:gd name="T1" fmla="*/ 18 h 77"/>
                <a:gd name="T2" fmla="*/ 30 w 53"/>
                <a:gd name="T3" fmla="*/ 0 h 77"/>
                <a:gd name="T4" fmla="*/ 12 w 53"/>
                <a:gd name="T5" fmla="*/ 18 h 77"/>
                <a:gd name="T6" fmla="*/ 6 w 53"/>
                <a:gd name="T7" fmla="*/ 54 h 77"/>
                <a:gd name="T8" fmla="*/ 49 w 53"/>
                <a:gd name="T9" fmla="*/ 68 h 77"/>
                <a:gd name="T10" fmla="*/ 30 w 53"/>
                <a:gd name="T11" fmla="*/ 0 h 7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53"/>
                <a:gd name="T19" fmla="*/ 0 h 77"/>
                <a:gd name="T20" fmla="*/ 53 w 53"/>
                <a:gd name="T21" fmla="*/ 77 h 77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53" h="77">
                  <a:moveTo>
                    <a:pt x="36" y="18"/>
                  </a:moveTo>
                  <a:cubicBezTo>
                    <a:pt x="35" y="15"/>
                    <a:pt x="34" y="0"/>
                    <a:pt x="30" y="0"/>
                  </a:cubicBezTo>
                  <a:cubicBezTo>
                    <a:pt x="26" y="0"/>
                    <a:pt x="16" y="9"/>
                    <a:pt x="12" y="18"/>
                  </a:cubicBezTo>
                  <a:cubicBezTo>
                    <a:pt x="8" y="27"/>
                    <a:pt x="0" y="46"/>
                    <a:pt x="6" y="54"/>
                  </a:cubicBezTo>
                  <a:cubicBezTo>
                    <a:pt x="12" y="62"/>
                    <a:pt x="45" y="77"/>
                    <a:pt x="49" y="68"/>
                  </a:cubicBezTo>
                  <a:cubicBezTo>
                    <a:pt x="53" y="59"/>
                    <a:pt x="34" y="14"/>
                    <a:pt x="30" y="0"/>
                  </a:cubicBezTo>
                </a:path>
              </a:pathLst>
            </a:custGeom>
            <a:gradFill rotWithShape="1">
              <a:gsLst>
                <a:gs pos="0">
                  <a:schemeClr val="bg1"/>
                </a:gs>
                <a:gs pos="100000">
                  <a:srgbClr val="CC6600"/>
                </a:gs>
              </a:gsLst>
              <a:path path="rect">
                <a:fillToRect l="50000" t="50000" r="50000" b="50000"/>
              </a:path>
            </a:gra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9655" name="Freeform 26"/>
            <p:cNvSpPr>
              <a:spLocks/>
            </p:cNvSpPr>
            <p:nvPr/>
          </p:nvSpPr>
          <p:spPr bwMode="auto">
            <a:xfrm>
              <a:off x="2723" y="456"/>
              <a:ext cx="117" cy="125"/>
            </a:xfrm>
            <a:custGeom>
              <a:avLst/>
              <a:gdLst>
                <a:gd name="T0" fmla="*/ 79 w 53"/>
                <a:gd name="T1" fmla="*/ 29 h 77"/>
                <a:gd name="T2" fmla="*/ 66 w 53"/>
                <a:gd name="T3" fmla="*/ 0 h 77"/>
                <a:gd name="T4" fmla="*/ 26 w 53"/>
                <a:gd name="T5" fmla="*/ 29 h 77"/>
                <a:gd name="T6" fmla="*/ 13 w 53"/>
                <a:gd name="T7" fmla="*/ 88 h 77"/>
                <a:gd name="T8" fmla="*/ 108 w 53"/>
                <a:gd name="T9" fmla="*/ 110 h 77"/>
                <a:gd name="T10" fmla="*/ 66 w 53"/>
                <a:gd name="T11" fmla="*/ 0 h 7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53"/>
                <a:gd name="T19" fmla="*/ 0 h 77"/>
                <a:gd name="T20" fmla="*/ 53 w 53"/>
                <a:gd name="T21" fmla="*/ 77 h 77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53" h="77">
                  <a:moveTo>
                    <a:pt x="36" y="18"/>
                  </a:moveTo>
                  <a:cubicBezTo>
                    <a:pt x="35" y="15"/>
                    <a:pt x="34" y="0"/>
                    <a:pt x="30" y="0"/>
                  </a:cubicBezTo>
                  <a:cubicBezTo>
                    <a:pt x="26" y="0"/>
                    <a:pt x="16" y="9"/>
                    <a:pt x="12" y="18"/>
                  </a:cubicBezTo>
                  <a:cubicBezTo>
                    <a:pt x="8" y="27"/>
                    <a:pt x="0" y="46"/>
                    <a:pt x="6" y="54"/>
                  </a:cubicBezTo>
                  <a:cubicBezTo>
                    <a:pt x="12" y="62"/>
                    <a:pt x="45" y="77"/>
                    <a:pt x="49" y="68"/>
                  </a:cubicBezTo>
                  <a:cubicBezTo>
                    <a:pt x="53" y="59"/>
                    <a:pt x="34" y="14"/>
                    <a:pt x="30" y="0"/>
                  </a:cubicBezTo>
                </a:path>
              </a:pathLst>
            </a:custGeom>
            <a:gradFill rotWithShape="1">
              <a:gsLst>
                <a:gs pos="0">
                  <a:schemeClr val="bg1"/>
                </a:gs>
                <a:gs pos="100000">
                  <a:srgbClr val="CC6600"/>
                </a:gs>
              </a:gsLst>
              <a:path path="rect">
                <a:fillToRect l="50000" t="50000" r="50000" b="50000"/>
              </a:path>
            </a:gra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uk-UA"/>
            </a:p>
          </p:txBody>
        </p:sp>
      </p:grpSp>
      <p:grpSp>
        <p:nvGrpSpPr>
          <p:cNvPr id="4" name="Group 27"/>
          <p:cNvGrpSpPr>
            <a:grpSpLocks/>
          </p:cNvGrpSpPr>
          <p:nvPr/>
        </p:nvGrpSpPr>
        <p:grpSpPr bwMode="auto">
          <a:xfrm>
            <a:off x="4414838" y="3506788"/>
            <a:ext cx="2346325" cy="2076450"/>
            <a:chOff x="2780" y="312"/>
            <a:chExt cx="1478" cy="1308"/>
          </a:xfrm>
        </p:grpSpPr>
        <p:grpSp>
          <p:nvGrpSpPr>
            <p:cNvPr id="5" name="Group 28"/>
            <p:cNvGrpSpPr>
              <a:grpSpLocks/>
            </p:cNvGrpSpPr>
            <p:nvPr/>
          </p:nvGrpSpPr>
          <p:grpSpPr bwMode="auto">
            <a:xfrm>
              <a:off x="2780" y="312"/>
              <a:ext cx="1478" cy="1308"/>
              <a:chOff x="3868" y="888"/>
              <a:chExt cx="1478" cy="1308"/>
            </a:xfrm>
          </p:grpSpPr>
          <p:sp>
            <p:nvSpPr>
              <p:cNvPr id="19633" name="Freeform 29"/>
              <p:cNvSpPr>
                <a:spLocks/>
              </p:cNvSpPr>
              <p:nvPr/>
            </p:nvSpPr>
            <p:spPr bwMode="auto">
              <a:xfrm>
                <a:off x="3868" y="888"/>
                <a:ext cx="1120" cy="1308"/>
              </a:xfrm>
              <a:custGeom>
                <a:avLst/>
                <a:gdLst>
                  <a:gd name="T0" fmla="*/ 876 w 1120"/>
                  <a:gd name="T1" fmla="*/ 0 h 1308"/>
                  <a:gd name="T2" fmla="*/ 0 w 1120"/>
                  <a:gd name="T3" fmla="*/ 508 h 1308"/>
                  <a:gd name="T4" fmla="*/ 1120 w 1120"/>
                  <a:gd name="T5" fmla="*/ 820 h 1308"/>
                  <a:gd name="T6" fmla="*/ 1120 w 1120"/>
                  <a:gd name="T7" fmla="*/ 1308 h 1308"/>
                  <a:gd name="T8" fmla="*/ 36 w 1120"/>
                  <a:gd name="T9" fmla="*/ 1016 h 1308"/>
                  <a:gd name="T10" fmla="*/ 8 w 1120"/>
                  <a:gd name="T11" fmla="*/ 508 h 1308"/>
                  <a:gd name="T12" fmla="*/ 32 w 1120"/>
                  <a:gd name="T13" fmla="*/ 1020 h 1308"/>
                  <a:gd name="T14" fmla="*/ 880 w 1120"/>
                  <a:gd name="T15" fmla="*/ 488 h 1308"/>
                  <a:gd name="T16" fmla="*/ 876 w 1120"/>
                  <a:gd name="T17" fmla="*/ 0 h 1308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1120"/>
                  <a:gd name="T28" fmla="*/ 0 h 1308"/>
                  <a:gd name="T29" fmla="*/ 1120 w 1120"/>
                  <a:gd name="T30" fmla="*/ 1308 h 1308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1120" h="1308">
                    <a:moveTo>
                      <a:pt x="876" y="0"/>
                    </a:moveTo>
                    <a:lnTo>
                      <a:pt x="0" y="508"/>
                    </a:lnTo>
                    <a:lnTo>
                      <a:pt x="1120" y="820"/>
                    </a:lnTo>
                    <a:lnTo>
                      <a:pt x="1120" y="1308"/>
                    </a:lnTo>
                    <a:lnTo>
                      <a:pt x="36" y="1016"/>
                    </a:lnTo>
                    <a:lnTo>
                      <a:pt x="8" y="508"/>
                    </a:lnTo>
                    <a:lnTo>
                      <a:pt x="32" y="1020"/>
                    </a:lnTo>
                    <a:lnTo>
                      <a:pt x="880" y="488"/>
                    </a:lnTo>
                    <a:lnTo>
                      <a:pt x="876" y="0"/>
                    </a:lnTo>
                    <a:close/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uk-UA"/>
              </a:p>
            </p:txBody>
          </p:sp>
          <p:sp>
            <p:nvSpPr>
              <p:cNvPr id="19634" name="Freeform 30"/>
              <p:cNvSpPr>
                <a:spLocks/>
              </p:cNvSpPr>
              <p:nvPr/>
            </p:nvSpPr>
            <p:spPr bwMode="auto">
              <a:xfrm>
                <a:off x="4744" y="896"/>
                <a:ext cx="586" cy="828"/>
              </a:xfrm>
              <a:custGeom>
                <a:avLst/>
                <a:gdLst>
                  <a:gd name="T0" fmla="*/ 0 w 586"/>
                  <a:gd name="T1" fmla="*/ 0 h 828"/>
                  <a:gd name="T2" fmla="*/ 204 w 586"/>
                  <a:gd name="T3" fmla="*/ 72 h 828"/>
                  <a:gd name="T4" fmla="*/ 388 w 586"/>
                  <a:gd name="T5" fmla="*/ 172 h 828"/>
                  <a:gd name="T6" fmla="*/ 532 w 586"/>
                  <a:gd name="T7" fmla="*/ 300 h 828"/>
                  <a:gd name="T8" fmla="*/ 584 w 586"/>
                  <a:gd name="T9" fmla="*/ 464 h 828"/>
                  <a:gd name="T10" fmla="*/ 544 w 586"/>
                  <a:gd name="T11" fmla="*/ 596 h 828"/>
                  <a:gd name="T12" fmla="*/ 456 w 586"/>
                  <a:gd name="T13" fmla="*/ 688 h 828"/>
                  <a:gd name="T14" fmla="*/ 428 w 586"/>
                  <a:gd name="T15" fmla="*/ 708 h 828"/>
                  <a:gd name="T16" fmla="*/ 324 w 586"/>
                  <a:gd name="T17" fmla="*/ 788 h 828"/>
                  <a:gd name="T18" fmla="*/ 244 w 586"/>
                  <a:gd name="T19" fmla="*/ 828 h 828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586"/>
                  <a:gd name="T31" fmla="*/ 0 h 828"/>
                  <a:gd name="T32" fmla="*/ 586 w 586"/>
                  <a:gd name="T33" fmla="*/ 828 h 828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586" h="828">
                    <a:moveTo>
                      <a:pt x="0" y="0"/>
                    </a:moveTo>
                    <a:cubicBezTo>
                      <a:pt x="34" y="12"/>
                      <a:pt x="139" y="43"/>
                      <a:pt x="204" y="72"/>
                    </a:cubicBezTo>
                    <a:cubicBezTo>
                      <a:pt x="269" y="101"/>
                      <a:pt x="333" y="134"/>
                      <a:pt x="388" y="172"/>
                    </a:cubicBezTo>
                    <a:cubicBezTo>
                      <a:pt x="443" y="210"/>
                      <a:pt x="499" y="251"/>
                      <a:pt x="532" y="300"/>
                    </a:cubicBezTo>
                    <a:cubicBezTo>
                      <a:pt x="565" y="349"/>
                      <a:pt x="582" y="415"/>
                      <a:pt x="584" y="464"/>
                    </a:cubicBezTo>
                    <a:cubicBezTo>
                      <a:pt x="586" y="513"/>
                      <a:pt x="565" y="559"/>
                      <a:pt x="544" y="596"/>
                    </a:cubicBezTo>
                    <a:cubicBezTo>
                      <a:pt x="523" y="633"/>
                      <a:pt x="475" y="669"/>
                      <a:pt x="456" y="688"/>
                    </a:cubicBezTo>
                    <a:cubicBezTo>
                      <a:pt x="437" y="707"/>
                      <a:pt x="450" y="691"/>
                      <a:pt x="428" y="708"/>
                    </a:cubicBezTo>
                    <a:cubicBezTo>
                      <a:pt x="406" y="725"/>
                      <a:pt x="355" y="768"/>
                      <a:pt x="324" y="788"/>
                    </a:cubicBezTo>
                    <a:cubicBezTo>
                      <a:pt x="293" y="808"/>
                      <a:pt x="268" y="818"/>
                      <a:pt x="244" y="828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uk-UA"/>
              </a:p>
            </p:txBody>
          </p:sp>
          <p:sp>
            <p:nvSpPr>
              <p:cNvPr id="19635" name="Freeform 31"/>
              <p:cNvSpPr>
                <a:spLocks/>
              </p:cNvSpPr>
              <p:nvPr/>
            </p:nvSpPr>
            <p:spPr bwMode="auto">
              <a:xfrm>
                <a:off x="4748" y="1376"/>
                <a:ext cx="595" cy="816"/>
              </a:xfrm>
              <a:custGeom>
                <a:avLst/>
                <a:gdLst>
                  <a:gd name="T0" fmla="*/ 0 w 595"/>
                  <a:gd name="T1" fmla="*/ 0 h 816"/>
                  <a:gd name="T2" fmla="*/ 220 w 595"/>
                  <a:gd name="T3" fmla="*/ 76 h 816"/>
                  <a:gd name="T4" fmla="*/ 400 w 595"/>
                  <a:gd name="T5" fmla="*/ 172 h 816"/>
                  <a:gd name="T6" fmla="*/ 532 w 595"/>
                  <a:gd name="T7" fmla="*/ 292 h 816"/>
                  <a:gd name="T8" fmla="*/ 592 w 595"/>
                  <a:gd name="T9" fmla="*/ 452 h 816"/>
                  <a:gd name="T10" fmla="*/ 552 w 595"/>
                  <a:gd name="T11" fmla="*/ 588 h 816"/>
                  <a:gd name="T12" fmla="*/ 440 w 595"/>
                  <a:gd name="T13" fmla="*/ 708 h 816"/>
                  <a:gd name="T14" fmla="*/ 332 w 595"/>
                  <a:gd name="T15" fmla="*/ 776 h 816"/>
                  <a:gd name="T16" fmla="*/ 248 w 595"/>
                  <a:gd name="T17" fmla="*/ 816 h 81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595"/>
                  <a:gd name="T28" fmla="*/ 0 h 816"/>
                  <a:gd name="T29" fmla="*/ 595 w 595"/>
                  <a:gd name="T30" fmla="*/ 816 h 81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595" h="816">
                    <a:moveTo>
                      <a:pt x="0" y="0"/>
                    </a:moveTo>
                    <a:cubicBezTo>
                      <a:pt x="37" y="13"/>
                      <a:pt x="153" y="47"/>
                      <a:pt x="220" y="76"/>
                    </a:cubicBezTo>
                    <a:cubicBezTo>
                      <a:pt x="287" y="105"/>
                      <a:pt x="348" y="136"/>
                      <a:pt x="400" y="172"/>
                    </a:cubicBezTo>
                    <a:cubicBezTo>
                      <a:pt x="452" y="208"/>
                      <a:pt x="500" y="245"/>
                      <a:pt x="532" y="292"/>
                    </a:cubicBezTo>
                    <a:cubicBezTo>
                      <a:pt x="564" y="339"/>
                      <a:pt x="589" y="403"/>
                      <a:pt x="592" y="452"/>
                    </a:cubicBezTo>
                    <a:cubicBezTo>
                      <a:pt x="595" y="501"/>
                      <a:pt x="577" y="545"/>
                      <a:pt x="552" y="588"/>
                    </a:cubicBezTo>
                    <a:cubicBezTo>
                      <a:pt x="527" y="631"/>
                      <a:pt x="477" y="677"/>
                      <a:pt x="440" y="708"/>
                    </a:cubicBezTo>
                    <a:cubicBezTo>
                      <a:pt x="403" y="739"/>
                      <a:pt x="364" y="758"/>
                      <a:pt x="332" y="776"/>
                    </a:cubicBezTo>
                    <a:cubicBezTo>
                      <a:pt x="300" y="794"/>
                      <a:pt x="266" y="808"/>
                      <a:pt x="248" y="816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uk-UA"/>
              </a:p>
            </p:txBody>
          </p:sp>
          <p:sp>
            <p:nvSpPr>
              <p:cNvPr id="19636" name="Freeform 32"/>
              <p:cNvSpPr>
                <a:spLocks/>
              </p:cNvSpPr>
              <p:nvPr/>
            </p:nvSpPr>
            <p:spPr bwMode="auto">
              <a:xfrm>
                <a:off x="5320" y="1312"/>
                <a:ext cx="26" cy="533"/>
              </a:xfrm>
              <a:custGeom>
                <a:avLst/>
                <a:gdLst>
                  <a:gd name="T0" fmla="*/ 0 w 26"/>
                  <a:gd name="T1" fmla="*/ 0 h 533"/>
                  <a:gd name="T2" fmla="*/ 26 w 26"/>
                  <a:gd name="T3" fmla="*/ 533 h 533"/>
                  <a:gd name="T4" fmla="*/ 0 60000 65536"/>
                  <a:gd name="T5" fmla="*/ 0 60000 65536"/>
                  <a:gd name="T6" fmla="*/ 0 w 26"/>
                  <a:gd name="T7" fmla="*/ 0 h 533"/>
                  <a:gd name="T8" fmla="*/ 26 w 26"/>
                  <a:gd name="T9" fmla="*/ 533 h 533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26" h="533">
                    <a:moveTo>
                      <a:pt x="0" y="0"/>
                    </a:moveTo>
                    <a:lnTo>
                      <a:pt x="26" y="533"/>
                    </a:ln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uk-UA"/>
              </a:p>
            </p:txBody>
          </p:sp>
          <p:sp>
            <p:nvSpPr>
              <p:cNvPr id="19637" name="Freeform 33"/>
              <p:cNvSpPr>
                <a:spLocks/>
              </p:cNvSpPr>
              <p:nvPr/>
            </p:nvSpPr>
            <p:spPr bwMode="auto">
              <a:xfrm>
                <a:off x="3870" y="897"/>
                <a:ext cx="1458" cy="816"/>
              </a:xfrm>
              <a:custGeom>
                <a:avLst/>
                <a:gdLst>
                  <a:gd name="T0" fmla="*/ 858 w 1458"/>
                  <a:gd name="T1" fmla="*/ 0 h 816"/>
                  <a:gd name="T2" fmla="*/ 0 w 1458"/>
                  <a:gd name="T3" fmla="*/ 498 h 816"/>
                  <a:gd name="T4" fmla="*/ 1134 w 1458"/>
                  <a:gd name="T5" fmla="*/ 816 h 816"/>
                  <a:gd name="T6" fmla="*/ 1258 w 1458"/>
                  <a:gd name="T7" fmla="*/ 751 h 816"/>
                  <a:gd name="T8" fmla="*/ 1374 w 1458"/>
                  <a:gd name="T9" fmla="*/ 648 h 816"/>
                  <a:gd name="T10" fmla="*/ 1428 w 1458"/>
                  <a:gd name="T11" fmla="*/ 594 h 816"/>
                  <a:gd name="T12" fmla="*/ 1458 w 1458"/>
                  <a:gd name="T13" fmla="*/ 498 h 816"/>
                  <a:gd name="T14" fmla="*/ 1452 w 1458"/>
                  <a:gd name="T15" fmla="*/ 396 h 816"/>
                  <a:gd name="T16" fmla="*/ 1386 w 1458"/>
                  <a:gd name="T17" fmla="*/ 271 h 816"/>
                  <a:gd name="T18" fmla="*/ 1254 w 1458"/>
                  <a:gd name="T19" fmla="*/ 162 h 816"/>
                  <a:gd name="T20" fmla="*/ 1098 w 1458"/>
                  <a:gd name="T21" fmla="*/ 79 h 816"/>
                  <a:gd name="T22" fmla="*/ 1002 w 1458"/>
                  <a:gd name="T23" fmla="*/ 47 h 816"/>
                  <a:gd name="T24" fmla="*/ 858 w 1458"/>
                  <a:gd name="T25" fmla="*/ 0 h 81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w 1458"/>
                  <a:gd name="T40" fmla="*/ 0 h 816"/>
                  <a:gd name="T41" fmla="*/ 1458 w 1458"/>
                  <a:gd name="T42" fmla="*/ 816 h 81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T39" t="T40" r="T41" b="T42"/>
                <a:pathLst>
                  <a:path w="1458" h="816">
                    <a:moveTo>
                      <a:pt x="858" y="0"/>
                    </a:moveTo>
                    <a:lnTo>
                      <a:pt x="0" y="498"/>
                    </a:lnTo>
                    <a:lnTo>
                      <a:pt x="1134" y="816"/>
                    </a:lnTo>
                    <a:lnTo>
                      <a:pt x="1258" y="751"/>
                    </a:lnTo>
                    <a:lnTo>
                      <a:pt x="1374" y="648"/>
                    </a:lnTo>
                    <a:lnTo>
                      <a:pt x="1428" y="594"/>
                    </a:lnTo>
                    <a:lnTo>
                      <a:pt x="1458" y="498"/>
                    </a:lnTo>
                    <a:lnTo>
                      <a:pt x="1452" y="396"/>
                    </a:lnTo>
                    <a:lnTo>
                      <a:pt x="1386" y="271"/>
                    </a:lnTo>
                    <a:lnTo>
                      <a:pt x="1254" y="162"/>
                    </a:lnTo>
                    <a:lnTo>
                      <a:pt x="1098" y="79"/>
                    </a:lnTo>
                    <a:lnTo>
                      <a:pt x="1002" y="47"/>
                    </a:lnTo>
                    <a:lnTo>
                      <a:pt x="858" y="0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bg1"/>
                  </a:gs>
                  <a:gs pos="100000">
                    <a:srgbClr val="FFFF00"/>
                  </a:gs>
                </a:gsLst>
                <a:path path="rect">
                  <a:fillToRect l="50000" t="50000" r="50000" b="50000"/>
                </a:path>
              </a:gradFill>
              <a:ln w="9525">
                <a:solidFill>
                  <a:schemeClr val="tx1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uk-UA"/>
              </a:p>
            </p:txBody>
          </p:sp>
          <p:sp>
            <p:nvSpPr>
              <p:cNvPr id="19638" name="Freeform 34"/>
              <p:cNvSpPr>
                <a:spLocks/>
              </p:cNvSpPr>
              <p:nvPr/>
            </p:nvSpPr>
            <p:spPr bwMode="auto">
              <a:xfrm>
                <a:off x="3870" y="1401"/>
                <a:ext cx="1116" cy="792"/>
              </a:xfrm>
              <a:custGeom>
                <a:avLst/>
                <a:gdLst>
                  <a:gd name="T0" fmla="*/ 0 w 1116"/>
                  <a:gd name="T1" fmla="*/ 0 h 792"/>
                  <a:gd name="T2" fmla="*/ 1116 w 1116"/>
                  <a:gd name="T3" fmla="*/ 312 h 792"/>
                  <a:gd name="T4" fmla="*/ 1116 w 1116"/>
                  <a:gd name="T5" fmla="*/ 792 h 792"/>
                  <a:gd name="T6" fmla="*/ 36 w 1116"/>
                  <a:gd name="T7" fmla="*/ 504 h 792"/>
                  <a:gd name="T8" fmla="*/ 0 w 1116"/>
                  <a:gd name="T9" fmla="*/ 0 h 79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116"/>
                  <a:gd name="T16" fmla="*/ 0 h 792"/>
                  <a:gd name="T17" fmla="*/ 1116 w 1116"/>
                  <a:gd name="T18" fmla="*/ 792 h 79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116" h="792">
                    <a:moveTo>
                      <a:pt x="0" y="0"/>
                    </a:moveTo>
                    <a:lnTo>
                      <a:pt x="1116" y="312"/>
                    </a:lnTo>
                    <a:lnTo>
                      <a:pt x="1116" y="792"/>
                    </a:lnTo>
                    <a:lnTo>
                      <a:pt x="36" y="504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bg1"/>
                  </a:gs>
                  <a:gs pos="100000">
                    <a:srgbClr val="FFFF00"/>
                  </a:gs>
                </a:gsLst>
                <a:path path="rect">
                  <a:fillToRect l="50000" t="50000" r="50000" b="50000"/>
                </a:path>
              </a:gradFill>
              <a:ln w="9525">
                <a:solidFill>
                  <a:schemeClr val="tx1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uk-UA"/>
              </a:p>
            </p:txBody>
          </p:sp>
          <p:sp>
            <p:nvSpPr>
              <p:cNvPr id="19639" name="Freeform 35"/>
              <p:cNvSpPr>
                <a:spLocks/>
              </p:cNvSpPr>
              <p:nvPr/>
            </p:nvSpPr>
            <p:spPr bwMode="auto">
              <a:xfrm>
                <a:off x="4992" y="1401"/>
                <a:ext cx="354" cy="792"/>
              </a:xfrm>
              <a:custGeom>
                <a:avLst/>
                <a:gdLst>
                  <a:gd name="T0" fmla="*/ 0 w 354"/>
                  <a:gd name="T1" fmla="*/ 318 h 792"/>
                  <a:gd name="T2" fmla="*/ 6 w 354"/>
                  <a:gd name="T3" fmla="*/ 792 h 792"/>
                  <a:gd name="T4" fmla="*/ 66 w 354"/>
                  <a:gd name="T5" fmla="*/ 756 h 792"/>
                  <a:gd name="T6" fmla="*/ 126 w 354"/>
                  <a:gd name="T7" fmla="*/ 726 h 792"/>
                  <a:gd name="T8" fmla="*/ 204 w 354"/>
                  <a:gd name="T9" fmla="*/ 672 h 792"/>
                  <a:gd name="T10" fmla="*/ 240 w 354"/>
                  <a:gd name="T11" fmla="*/ 636 h 792"/>
                  <a:gd name="T12" fmla="*/ 288 w 354"/>
                  <a:gd name="T13" fmla="*/ 588 h 792"/>
                  <a:gd name="T14" fmla="*/ 324 w 354"/>
                  <a:gd name="T15" fmla="*/ 522 h 792"/>
                  <a:gd name="T16" fmla="*/ 354 w 354"/>
                  <a:gd name="T17" fmla="*/ 450 h 792"/>
                  <a:gd name="T18" fmla="*/ 330 w 354"/>
                  <a:gd name="T19" fmla="*/ 0 h 792"/>
                  <a:gd name="T20" fmla="*/ 312 w 354"/>
                  <a:gd name="T21" fmla="*/ 78 h 792"/>
                  <a:gd name="T22" fmla="*/ 252 w 354"/>
                  <a:gd name="T23" fmla="*/ 150 h 792"/>
                  <a:gd name="T24" fmla="*/ 180 w 354"/>
                  <a:gd name="T25" fmla="*/ 210 h 792"/>
                  <a:gd name="T26" fmla="*/ 90 w 354"/>
                  <a:gd name="T27" fmla="*/ 264 h 792"/>
                  <a:gd name="T28" fmla="*/ 30 w 354"/>
                  <a:gd name="T29" fmla="*/ 300 h 792"/>
                  <a:gd name="T30" fmla="*/ 0 w 354"/>
                  <a:gd name="T31" fmla="*/ 318 h 792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w 354"/>
                  <a:gd name="T49" fmla="*/ 0 h 792"/>
                  <a:gd name="T50" fmla="*/ 354 w 354"/>
                  <a:gd name="T51" fmla="*/ 792 h 792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T48" t="T49" r="T50" b="T51"/>
                <a:pathLst>
                  <a:path w="354" h="792">
                    <a:moveTo>
                      <a:pt x="0" y="318"/>
                    </a:moveTo>
                    <a:lnTo>
                      <a:pt x="6" y="792"/>
                    </a:lnTo>
                    <a:lnTo>
                      <a:pt x="66" y="756"/>
                    </a:lnTo>
                    <a:lnTo>
                      <a:pt x="126" y="726"/>
                    </a:lnTo>
                    <a:lnTo>
                      <a:pt x="204" y="672"/>
                    </a:lnTo>
                    <a:lnTo>
                      <a:pt x="240" y="636"/>
                    </a:lnTo>
                    <a:lnTo>
                      <a:pt x="288" y="588"/>
                    </a:lnTo>
                    <a:lnTo>
                      <a:pt x="324" y="522"/>
                    </a:lnTo>
                    <a:lnTo>
                      <a:pt x="354" y="450"/>
                    </a:lnTo>
                    <a:lnTo>
                      <a:pt x="330" y="0"/>
                    </a:lnTo>
                    <a:lnTo>
                      <a:pt x="312" y="78"/>
                    </a:lnTo>
                    <a:lnTo>
                      <a:pt x="252" y="150"/>
                    </a:lnTo>
                    <a:lnTo>
                      <a:pt x="180" y="210"/>
                    </a:lnTo>
                    <a:lnTo>
                      <a:pt x="90" y="264"/>
                    </a:lnTo>
                    <a:lnTo>
                      <a:pt x="30" y="300"/>
                    </a:lnTo>
                    <a:lnTo>
                      <a:pt x="0" y="318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bg1"/>
                  </a:gs>
                  <a:gs pos="100000">
                    <a:srgbClr val="FF9900"/>
                  </a:gs>
                </a:gsLst>
                <a:path path="rect">
                  <a:fillToRect l="50000" t="50000" r="50000" b="50000"/>
                </a:path>
              </a:gradFill>
              <a:ln w="9525">
                <a:solidFill>
                  <a:schemeClr val="tx1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uk-UA"/>
              </a:p>
            </p:txBody>
          </p:sp>
          <p:sp>
            <p:nvSpPr>
              <p:cNvPr id="19640" name="Freeform 36"/>
              <p:cNvSpPr>
                <a:spLocks/>
              </p:cNvSpPr>
              <p:nvPr/>
            </p:nvSpPr>
            <p:spPr bwMode="auto">
              <a:xfrm>
                <a:off x="5187" y="1620"/>
                <a:ext cx="117" cy="125"/>
              </a:xfrm>
              <a:custGeom>
                <a:avLst/>
                <a:gdLst>
                  <a:gd name="T0" fmla="*/ 79 w 53"/>
                  <a:gd name="T1" fmla="*/ 29 h 77"/>
                  <a:gd name="T2" fmla="*/ 66 w 53"/>
                  <a:gd name="T3" fmla="*/ 0 h 77"/>
                  <a:gd name="T4" fmla="*/ 26 w 53"/>
                  <a:gd name="T5" fmla="*/ 29 h 77"/>
                  <a:gd name="T6" fmla="*/ 13 w 53"/>
                  <a:gd name="T7" fmla="*/ 88 h 77"/>
                  <a:gd name="T8" fmla="*/ 108 w 53"/>
                  <a:gd name="T9" fmla="*/ 110 h 77"/>
                  <a:gd name="T10" fmla="*/ 66 w 53"/>
                  <a:gd name="T11" fmla="*/ 0 h 7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53"/>
                  <a:gd name="T19" fmla="*/ 0 h 77"/>
                  <a:gd name="T20" fmla="*/ 53 w 53"/>
                  <a:gd name="T21" fmla="*/ 77 h 7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53" h="77">
                    <a:moveTo>
                      <a:pt x="36" y="18"/>
                    </a:moveTo>
                    <a:cubicBezTo>
                      <a:pt x="35" y="15"/>
                      <a:pt x="34" y="0"/>
                      <a:pt x="30" y="0"/>
                    </a:cubicBezTo>
                    <a:cubicBezTo>
                      <a:pt x="26" y="0"/>
                      <a:pt x="16" y="9"/>
                      <a:pt x="12" y="18"/>
                    </a:cubicBezTo>
                    <a:cubicBezTo>
                      <a:pt x="8" y="27"/>
                      <a:pt x="0" y="46"/>
                      <a:pt x="6" y="54"/>
                    </a:cubicBezTo>
                    <a:cubicBezTo>
                      <a:pt x="12" y="62"/>
                      <a:pt x="45" y="77"/>
                      <a:pt x="49" y="68"/>
                    </a:cubicBezTo>
                    <a:cubicBezTo>
                      <a:pt x="53" y="59"/>
                      <a:pt x="34" y="14"/>
                      <a:pt x="30" y="0"/>
                    </a:cubicBezTo>
                  </a:path>
                </a:pathLst>
              </a:custGeom>
              <a:gradFill rotWithShape="1">
                <a:gsLst>
                  <a:gs pos="0">
                    <a:schemeClr val="bg1"/>
                  </a:gs>
                  <a:gs pos="100000">
                    <a:srgbClr val="CC6600"/>
                  </a:gs>
                </a:gsLst>
                <a:path path="rect">
                  <a:fillToRect l="50000" t="50000" r="50000" b="50000"/>
                </a:path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uk-UA"/>
              </a:p>
            </p:txBody>
          </p:sp>
          <p:sp>
            <p:nvSpPr>
              <p:cNvPr id="19641" name="Freeform 37"/>
              <p:cNvSpPr>
                <a:spLocks/>
              </p:cNvSpPr>
              <p:nvPr/>
            </p:nvSpPr>
            <p:spPr bwMode="auto">
              <a:xfrm>
                <a:off x="4021" y="1586"/>
                <a:ext cx="85" cy="93"/>
              </a:xfrm>
              <a:custGeom>
                <a:avLst/>
                <a:gdLst>
                  <a:gd name="T0" fmla="*/ 58 w 53"/>
                  <a:gd name="T1" fmla="*/ 22 h 77"/>
                  <a:gd name="T2" fmla="*/ 48 w 53"/>
                  <a:gd name="T3" fmla="*/ 0 h 77"/>
                  <a:gd name="T4" fmla="*/ 19 w 53"/>
                  <a:gd name="T5" fmla="*/ 22 h 77"/>
                  <a:gd name="T6" fmla="*/ 10 w 53"/>
                  <a:gd name="T7" fmla="*/ 65 h 77"/>
                  <a:gd name="T8" fmla="*/ 79 w 53"/>
                  <a:gd name="T9" fmla="*/ 82 h 77"/>
                  <a:gd name="T10" fmla="*/ 48 w 53"/>
                  <a:gd name="T11" fmla="*/ 0 h 7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53"/>
                  <a:gd name="T19" fmla="*/ 0 h 77"/>
                  <a:gd name="T20" fmla="*/ 53 w 53"/>
                  <a:gd name="T21" fmla="*/ 77 h 7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53" h="77">
                    <a:moveTo>
                      <a:pt x="36" y="18"/>
                    </a:moveTo>
                    <a:cubicBezTo>
                      <a:pt x="35" y="15"/>
                      <a:pt x="34" y="0"/>
                      <a:pt x="30" y="0"/>
                    </a:cubicBezTo>
                    <a:cubicBezTo>
                      <a:pt x="26" y="0"/>
                      <a:pt x="16" y="9"/>
                      <a:pt x="12" y="18"/>
                    </a:cubicBezTo>
                    <a:cubicBezTo>
                      <a:pt x="8" y="27"/>
                      <a:pt x="0" y="46"/>
                      <a:pt x="6" y="54"/>
                    </a:cubicBezTo>
                    <a:cubicBezTo>
                      <a:pt x="12" y="62"/>
                      <a:pt x="45" y="77"/>
                      <a:pt x="49" y="68"/>
                    </a:cubicBezTo>
                    <a:cubicBezTo>
                      <a:pt x="53" y="59"/>
                      <a:pt x="34" y="14"/>
                      <a:pt x="30" y="0"/>
                    </a:cubicBezTo>
                  </a:path>
                </a:pathLst>
              </a:custGeom>
              <a:gradFill rotWithShape="1">
                <a:gsLst>
                  <a:gs pos="0">
                    <a:schemeClr val="bg1"/>
                  </a:gs>
                  <a:gs pos="100000">
                    <a:srgbClr val="CC6600"/>
                  </a:gs>
                </a:gsLst>
                <a:path path="rect">
                  <a:fillToRect l="50000" t="50000" r="50000" b="50000"/>
                </a:path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uk-UA"/>
              </a:p>
            </p:txBody>
          </p:sp>
          <p:sp>
            <p:nvSpPr>
              <p:cNvPr id="19642" name="Freeform 38"/>
              <p:cNvSpPr>
                <a:spLocks/>
              </p:cNvSpPr>
              <p:nvPr/>
            </p:nvSpPr>
            <p:spPr bwMode="auto">
              <a:xfrm>
                <a:off x="4459" y="1686"/>
                <a:ext cx="53" cy="77"/>
              </a:xfrm>
              <a:custGeom>
                <a:avLst/>
                <a:gdLst>
                  <a:gd name="T0" fmla="*/ 36 w 53"/>
                  <a:gd name="T1" fmla="*/ 18 h 77"/>
                  <a:gd name="T2" fmla="*/ 30 w 53"/>
                  <a:gd name="T3" fmla="*/ 0 h 77"/>
                  <a:gd name="T4" fmla="*/ 12 w 53"/>
                  <a:gd name="T5" fmla="*/ 18 h 77"/>
                  <a:gd name="T6" fmla="*/ 6 w 53"/>
                  <a:gd name="T7" fmla="*/ 54 h 77"/>
                  <a:gd name="T8" fmla="*/ 49 w 53"/>
                  <a:gd name="T9" fmla="*/ 68 h 77"/>
                  <a:gd name="T10" fmla="*/ 30 w 53"/>
                  <a:gd name="T11" fmla="*/ 0 h 7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53"/>
                  <a:gd name="T19" fmla="*/ 0 h 77"/>
                  <a:gd name="T20" fmla="*/ 53 w 53"/>
                  <a:gd name="T21" fmla="*/ 77 h 7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53" h="77">
                    <a:moveTo>
                      <a:pt x="36" y="18"/>
                    </a:moveTo>
                    <a:cubicBezTo>
                      <a:pt x="35" y="15"/>
                      <a:pt x="34" y="0"/>
                      <a:pt x="30" y="0"/>
                    </a:cubicBezTo>
                    <a:cubicBezTo>
                      <a:pt x="26" y="0"/>
                      <a:pt x="16" y="9"/>
                      <a:pt x="12" y="18"/>
                    </a:cubicBezTo>
                    <a:cubicBezTo>
                      <a:pt x="8" y="27"/>
                      <a:pt x="0" y="46"/>
                      <a:pt x="6" y="54"/>
                    </a:cubicBezTo>
                    <a:cubicBezTo>
                      <a:pt x="12" y="62"/>
                      <a:pt x="45" y="77"/>
                      <a:pt x="49" y="68"/>
                    </a:cubicBezTo>
                    <a:cubicBezTo>
                      <a:pt x="53" y="59"/>
                      <a:pt x="34" y="14"/>
                      <a:pt x="30" y="0"/>
                    </a:cubicBezTo>
                  </a:path>
                </a:pathLst>
              </a:custGeom>
              <a:gradFill rotWithShape="1">
                <a:gsLst>
                  <a:gs pos="0">
                    <a:schemeClr val="bg1"/>
                  </a:gs>
                  <a:gs pos="100000">
                    <a:srgbClr val="CC6600"/>
                  </a:gs>
                </a:gsLst>
                <a:path path="rect">
                  <a:fillToRect l="50000" t="50000" r="50000" b="50000"/>
                </a:path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uk-UA"/>
              </a:p>
            </p:txBody>
          </p:sp>
          <p:sp>
            <p:nvSpPr>
              <p:cNvPr id="19643" name="Freeform 39"/>
              <p:cNvSpPr>
                <a:spLocks/>
              </p:cNvSpPr>
              <p:nvPr/>
            </p:nvSpPr>
            <p:spPr bwMode="auto">
              <a:xfrm flipH="1">
                <a:off x="4411" y="1754"/>
                <a:ext cx="53" cy="77"/>
              </a:xfrm>
              <a:custGeom>
                <a:avLst/>
                <a:gdLst>
                  <a:gd name="T0" fmla="*/ 36 w 53"/>
                  <a:gd name="T1" fmla="*/ 18 h 77"/>
                  <a:gd name="T2" fmla="*/ 30 w 53"/>
                  <a:gd name="T3" fmla="*/ 0 h 77"/>
                  <a:gd name="T4" fmla="*/ 12 w 53"/>
                  <a:gd name="T5" fmla="*/ 18 h 77"/>
                  <a:gd name="T6" fmla="*/ 6 w 53"/>
                  <a:gd name="T7" fmla="*/ 54 h 77"/>
                  <a:gd name="T8" fmla="*/ 49 w 53"/>
                  <a:gd name="T9" fmla="*/ 68 h 77"/>
                  <a:gd name="T10" fmla="*/ 30 w 53"/>
                  <a:gd name="T11" fmla="*/ 0 h 7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53"/>
                  <a:gd name="T19" fmla="*/ 0 h 77"/>
                  <a:gd name="T20" fmla="*/ 53 w 53"/>
                  <a:gd name="T21" fmla="*/ 77 h 7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53" h="77">
                    <a:moveTo>
                      <a:pt x="36" y="18"/>
                    </a:moveTo>
                    <a:cubicBezTo>
                      <a:pt x="35" y="15"/>
                      <a:pt x="34" y="0"/>
                      <a:pt x="30" y="0"/>
                    </a:cubicBezTo>
                    <a:cubicBezTo>
                      <a:pt x="26" y="0"/>
                      <a:pt x="16" y="9"/>
                      <a:pt x="12" y="18"/>
                    </a:cubicBezTo>
                    <a:cubicBezTo>
                      <a:pt x="8" y="27"/>
                      <a:pt x="0" y="46"/>
                      <a:pt x="6" y="54"/>
                    </a:cubicBezTo>
                    <a:cubicBezTo>
                      <a:pt x="12" y="62"/>
                      <a:pt x="45" y="77"/>
                      <a:pt x="49" y="68"/>
                    </a:cubicBezTo>
                    <a:cubicBezTo>
                      <a:pt x="53" y="59"/>
                      <a:pt x="34" y="14"/>
                      <a:pt x="30" y="0"/>
                    </a:cubicBezTo>
                  </a:path>
                </a:pathLst>
              </a:custGeom>
              <a:gradFill rotWithShape="1">
                <a:gsLst>
                  <a:gs pos="0">
                    <a:schemeClr val="bg1"/>
                  </a:gs>
                  <a:gs pos="100000">
                    <a:srgbClr val="CC6600"/>
                  </a:gs>
                </a:gsLst>
                <a:path path="rect">
                  <a:fillToRect l="50000" t="50000" r="50000" b="50000"/>
                </a:path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uk-UA"/>
              </a:p>
            </p:txBody>
          </p:sp>
        </p:grpSp>
        <p:sp>
          <p:nvSpPr>
            <p:cNvPr id="19630" name="Freeform 40"/>
            <p:cNvSpPr>
              <a:spLocks/>
            </p:cNvSpPr>
            <p:nvPr/>
          </p:nvSpPr>
          <p:spPr bwMode="auto">
            <a:xfrm>
              <a:off x="3907" y="804"/>
              <a:ext cx="117" cy="125"/>
            </a:xfrm>
            <a:custGeom>
              <a:avLst/>
              <a:gdLst>
                <a:gd name="T0" fmla="*/ 79 w 53"/>
                <a:gd name="T1" fmla="*/ 29 h 77"/>
                <a:gd name="T2" fmla="*/ 66 w 53"/>
                <a:gd name="T3" fmla="*/ 0 h 77"/>
                <a:gd name="T4" fmla="*/ 26 w 53"/>
                <a:gd name="T5" fmla="*/ 29 h 77"/>
                <a:gd name="T6" fmla="*/ 13 w 53"/>
                <a:gd name="T7" fmla="*/ 88 h 77"/>
                <a:gd name="T8" fmla="*/ 108 w 53"/>
                <a:gd name="T9" fmla="*/ 110 h 77"/>
                <a:gd name="T10" fmla="*/ 66 w 53"/>
                <a:gd name="T11" fmla="*/ 0 h 7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53"/>
                <a:gd name="T19" fmla="*/ 0 h 77"/>
                <a:gd name="T20" fmla="*/ 53 w 53"/>
                <a:gd name="T21" fmla="*/ 77 h 77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53" h="77">
                  <a:moveTo>
                    <a:pt x="36" y="18"/>
                  </a:moveTo>
                  <a:cubicBezTo>
                    <a:pt x="35" y="15"/>
                    <a:pt x="34" y="0"/>
                    <a:pt x="30" y="0"/>
                  </a:cubicBezTo>
                  <a:cubicBezTo>
                    <a:pt x="26" y="0"/>
                    <a:pt x="16" y="9"/>
                    <a:pt x="12" y="18"/>
                  </a:cubicBezTo>
                  <a:cubicBezTo>
                    <a:pt x="8" y="27"/>
                    <a:pt x="0" y="46"/>
                    <a:pt x="6" y="54"/>
                  </a:cubicBezTo>
                  <a:cubicBezTo>
                    <a:pt x="12" y="62"/>
                    <a:pt x="45" y="77"/>
                    <a:pt x="49" y="68"/>
                  </a:cubicBezTo>
                  <a:cubicBezTo>
                    <a:pt x="53" y="59"/>
                    <a:pt x="34" y="14"/>
                    <a:pt x="30" y="0"/>
                  </a:cubicBezTo>
                </a:path>
              </a:pathLst>
            </a:custGeom>
            <a:gradFill rotWithShape="1">
              <a:gsLst>
                <a:gs pos="0">
                  <a:schemeClr val="bg1"/>
                </a:gs>
                <a:gs pos="100000">
                  <a:srgbClr val="CC6600"/>
                </a:gs>
              </a:gsLst>
              <a:path path="rect">
                <a:fillToRect l="50000" t="50000" r="50000" b="50000"/>
              </a:path>
            </a:gra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9631" name="Freeform 41"/>
            <p:cNvSpPr>
              <a:spLocks/>
            </p:cNvSpPr>
            <p:nvPr/>
          </p:nvSpPr>
          <p:spPr bwMode="auto">
            <a:xfrm>
              <a:off x="3819" y="838"/>
              <a:ext cx="53" cy="77"/>
            </a:xfrm>
            <a:custGeom>
              <a:avLst/>
              <a:gdLst>
                <a:gd name="T0" fmla="*/ 36 w 53"/>
                <a:gd name="T1" fmla="*/ 18 h 77"/>
                <a:gd name="T2" fmla="*/ 30 w 53"/>
                <a:gd name="T3" fmla="*/ 0 h 77"/>
                <a:gd name="T4" fmla="*/ 12 w 53"/>
                <a:gd name="T5" fmla="*/ 18 h 77"/>
                <a:gd name="T6" fmla="*/ 6 w 53"/>
                <a:gd name="T7" fmla="*/ 54 h 77"/>
                <a:gd name="T8" fmla="*/ 49 w 53"/>
                <a:gd name="T9" fmla="*/ 68 h 77"/>
                <a:gd name="T10" fmla="*/ 30 w 53"/>
                <a:gd name="T11" fmla="*/ 0 h 7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53"/>
                <a:gd name="T19" fmla="*/ 0 h 77"/>
                <a:gd name="T20" fmla="*/ 53 w 53"/>
                <a:gd name="T21" fmla="*/ 77 h 77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53" h="77">
                  <a:moveTo>
                    <a:pt x="36" y="18"/>
                  </a:moveTo>
                  <a:cubicBezTo>
                    <a:pt x="35" y="15"/>
                    <a:pt x="34" y="0"/>
                    <a:pt x="30" y="0"/>
                  </a:cubicBezTo>
                  <a:cubicBezTo>
                    <a:pt x="26" y="0"/>
                    <a:pt x="16" y="9"/>
                    <a:pt x="12" y="18"/>
                  </a:cubicBezTo>
                  <a:cubicBezTo>
                    <a:pt x="8" y="27"/>
                    <a:pt x="0" y="46"/>
                    <a:pt x="6" y="54"/>
                  </a:cubicBezTo>
                  <a:cubicBezTo>
                    <a:pt x="12" y="62"/>
                    <a:pt x="45" y="77"/>
                    <a:pt x="49" y="68"/>
                  </a:cubicBezTo>
                  <a:cubicBezTo>
                    <a:pt x="53" y="59"/>
                    <a:pt x="34" y="14"/>
                    <a:pt x="30" y="0"/>
                  </a:cubicBezTo>
                </a:path>
              </a:pathLst>
            </a:custGeom>
            <a:gradFill rotWithShape="1">
              <a:gsLst>
                <a:gs pos="0">
                  <a:schemeClr val="bg1"/>
                </a:gs>
                <a:gs pos="100000">
                  <a:srgbClr val="CC6600"/>
                </a:gs>
              </a:gsLst>
              <a:path path="rect">
                <a:fillToRect l="50000" t="50000" r="50000" b="50000"/>
              </a:path>
            </a:gra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9632" name="Freeform 42"/>
            <p:cNvSpPr>
              <a:spLocks/>
            </p:cNvSpPr>
            <p:nvPr/>
          </p:nvSpPr>
          <p:spPr bwMode="auto">
            <a:xfrm flipH="1">
              <a:off x="3835" y="730"/>
              <a:ext cx="53" cy="77"/>
            </a:xfrm>
            <a:custGeom>
              <a:avLst/>
              <a:gdLst>
                <a:gd name="T0" fmla="*/ 36 w 53"/>
                <a:gd name="T1" fmla="*/ 18 h 77"/>
                <a:gd name="T2" fmla="*/ 30 w 53"/>
                <a:gd name="T3" fmla="*/ 0 h 77"/>
                <a:gd name="T4" fmla="*/ 12 w 53"/>
                <a:gd name="T5" fmla="*/ 18 h 77"/>
                <a:gd name="T6" fmla="*/ 6 w 53"/>
                <a:gd name="T7" fmla="*/ 54 h 77"/>
                <a:gd name="T8" fmla="*/ 49 w 53"/>
                <a:gd name="T9" fmla="*/ 68 h 77"/>
                <a:gd name="T10" fmla="*/ 30 w 53"/>
                <a:gd name="T11" fmla="*/ 0 h 7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53"/>
                <a:gd name="T19" fmla="*/ 0 h 77"/>
                <a:gd name="T20" fmla="*/ 53 w 53"/>
                <a:gd name="T21" fmla="*/ 77 h 77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53" h="77">
                  <a:moveTo>
                    <a:pt x="36" y="18"/>
                  </a:moveTo>
                  <a:cubicBezTo>
                    <a:pt x="35" y="15"/>
                    <a:pt x="34" y="0"/>
                    <a:pt x="30" y="0"/>
                  </a:cubicBezTo>
                  <a:cubicBezTo>
                    <a:pt x="26" y="0"/>
                    <a:pt x="16" y="9"/>
                    <a:pt x="12" y="18"/>
                  </a:cubicBezTo>
                  <a:cubicBezTo>
                    <a:pt x="8" y="27"/>
                    <a:pt x="0" y="46"/>
                    <a:pt x="6" y="54"/>
                  </a:cubicBezTo>
                  <a:cubicBezTo>
                    <a:pt x="12" y="62"/>
                    <a:pt x="45" y="77"/>
                    <a:pt x="49" y="68"/>
                  </a:cubicBezTo>
                  <a:cubicBezTo>
                    <a:pt x="53" y="59"/>
                    <a:pt x="34" y="14"/>
                    <a:pt x="30" y="0"/>
                  </a:cubicBezTo>
                </a:path>
              </a:pathLst>
            </a:custGeom>
            <a:gradFill rotWithShape="1">
              <a:gsLst>
                <a:gs pos="0">
                  <a:schemeClr val="bg1"/>
                </a:gs>
                <a:gs pos="100000">
                  <a:srgbClr val="CC6600"/>
                </a:gs>
              </a:gsLst>
              <a:path path="rect">
                <a:fillToRect l="50000" t="50000" r="50000" b="50000"/>
              </a:path>
            </a:gra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uk-UA"/>
            </a:p>
          </p:txBody>
        </p:sp>
      </p:grpSp>
      <p:grpSp>
        <p:nvGrpSpPr>
          <p:cNvPr id="6" name="Group 43"/>
          <p:cNvGrpSpPr>
            <a:grpSpLocks/>
          </p:cNvGrpSpPr>
          <p:nvPr/>
        </p:nvGrpSpPr>
        <p:grpSpPr bwMode="auto">
          <a:xfrm>
            <a:off x="2027238" y="3671888"/>
            <a:ext cx="2432050" cy="2120900"/>
            <a:chOff x="236" y="976"/>
            <a:chExt cx="1532" cy="1336"/>
          </a:xfrm>
        </p:grpSpPr>
        <p:grpSp>
          <p:nvGrpSpPr>
            <p:cNvPr id="7" name="Group 44"/>
            <p:cNvGrpSpPr>
              <a:grpSpLocks/>
            </p:cNvGrpSpPr>
            <p:nvPr/>
          </p:nvGrpSpPr>
          <p:grpSpPr bwMode="auto">
            <a:xfrm>
              <a:off x="241" y="976"/>
              <a:ext cx="1527" cy="1336"/>
              <a:chOff x="1409" y="1192"/>
              <a:chExt cx="1527" cy="1336"/>
            </a:xfrm>
          </p:grpSpPr>
          <p:sp>
            <p:nvSpPr>
              <p:cNvPr id="19626" name="Freeform 45"/>
              <p:cNvSpPr>
                <a:spLocks/>
              </p:cNvSpPr>
              <p:nvPr/>
            </p:nvSpPr>
            <p:spPr bwMode="auto">
              <a:xfrm>
                <a:off x="1760" y="1192"/>
                <a:ext cx="1176" cy="1328"/>
              </a:xfrm>
              <a:custGeom>
                <a:avLst/>
                <a:gdLst>
                  <a:gd name="T0" fmla="*/ 0 w 1176"/>
                  <a:gd name="T1" fmla="*/ 0 h 1328"/>
                  <a:gd name="T2" fmla="*/ 1175 w 1176"/>
                  <a:gd name="T3" fmla="*/ 396 h 1328"/>
                  <a:gd name="T4" fmla="*/ 312 w 1176"/>
                  <a:gd name="T5" fmla="*/ 840 h 1328"/>
                  <a:gd name="T6" fmla="*/ 336 w 1176"/>
                  <a:gd name="T7" fmla="*/ 1328 h 1328"/>
                  <a:gd name="T8" fmla="*/ 1176 w 1176"/>
                  <a:gd name="T9" fmla="*/ 912 h 1328"/>
                  <a:gd name="T10" fmla="*/ 1167 w 1176"/>
                  <a:gd name="T11" fmla="*/ 396 h 1328"/>
                  <a:gd name="T12" fmla="*/ 1143 w 1176"/>
                  <a:gd name="T13" fmla="*/ 908 h 1328"/>
                  <a:gd name="T14" fmla="*/ 48 w 1176"/>
                  <a:gd name="T15" fmla="*/ 480 h 1328"/>
                  <a:gd name="T16" fmla="*/ 0 w 1176"/>
                  <a:gd name="T17" fmla="*/ 0 h 1328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1176"/>
                  <a:gd name="T28" fmla="*/ 0 h 1328"/>
                  <a:gd name="T29" fmla="*/ 1176 w 1176"/>
                  <a:gd name="T30" fmla="*/ 1328 h 1328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1176" h="1328">
                    <a:moveTo>
                      <a:pt x="0" y="0"/>
                    </a:moveTo>
                    <a:lnTo>
                      <a:pt x="1175" y="396"/>
                    </a:lnTo>
                    <a:lnTo>
                      <a:pt x="312" y="840"/>
                    </a:lnTo>
                    <a:lnTo>
                      <a:pt x="336" y="1328"/>
                    </a:lnTo>
                    <a:lnTo>
                      <a:pt x="1176" y="912"/>
                    </a:lnTo>
                    <a:lnTo>
                      <a:pt x="1167" y="396"/>
                    </a:lnTo>
                    <a:lnTo>
                      <a:pt x="1143" y="908"/>
                    </a:lnTo>
                    <a:lnTo>
                      <a:pt x="48" y="48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uk-UA"/>
              </a:p>
            </p:txBody>
          </p:sp>
          <p:sp>
            <p:nvSpPr>
              <p:cNvPr id="19627" name="Freeform 46"/>
              <p:cNvSpPr>
                <a:spLocks/>
              </p:cNvSpPr>
              <p:nvPr/>
            </p:nvSpPr>
            <p:spPr bwMode="auto">
              <a:xfrm>
                <a:off x="1409" y="1192"/>
                <a:ext cx="663" cy="856"/>
              </a:xfrm>
              <a:custGeom>
                <a:avLst/>
                <a:gdLst>
                  <a:gd name="T0" fmla="*/ 359 w 663"/>
                  <a:gd name="T1" fmla="*/ 0 h 856"/>
                  <a:gd name="T2" fmla="*/ 183 w 663"/>
                  <a:gd name="T3" fmla="*/ 112 h 856"/>
                  <a:gd name="T4" fmla="*/ 55 w 663"/>
                  <a:gd name="T5" fmla="*/ 224 h 856"/>
                  <a:gd name="T6" fmla="*/ 7 w 663"/>
                  <a:gd name="T7" fmla="*/ 344 h 856"/>
                  <a:gd name="T8" fmla="*/ 15 w 663"/>
                  <a:gd name="T9" fmla="*/ 432 h 856"/>
                  <a:gd name="T10" fmla="*/ 79 w 663"/>
                  <a:gd name="T11" fmla="*/ 544 h 856"/>
                  <a:gd name="T12" fmla="*/ 159 w 663"/>
                  <a:gd name="T13" fmla="*/ 624 h 856"/>
                  <a:gd name="T14" fmla="*/ 255 w 663"/>
                  <a:gd name="T15" fmla="*/ 696 h 856"/>
                  <a:gd name="T16" fmla="*/ 455 w 663"/>
                  <a:gd name="T17" fmla="*/ 784 h 856"/>
                  <a:gd name="T18" fmla="*/ 663 w 663"/>
                  <a:gd name="T19" fmla="*/ 856 h 85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663"/>
                  <a:gd name="T31" fmla="*/ 0 h 856"/>
                  <a:gd name="T32" fmla="*/ 663 w 663"/>
                  <a:gd name="T33" fmla="*/ 856 h 856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663" h="856">
                    <a:moveTo>
                      <a:pt x="359" y="0"/>
                    </a:moveTo>
                    <a:cubicBezTo>
                      <a:pt x="330" y="19"/>
                      <a:pt x="234" y="75"/>
                      <a:pt x="183" y="112"/>
                    </a:cubicBezTo>
                    <a:cubicBezTo>
                      <a:pt x="132" y="149"/>
                      <a:pt x="84" y="185"/>
                      <a:pt x="55" y="224"/>
                    </a:cubicBezTo>
                    <a:cubicBezTo>
                      <a:pt x="26" y="263"/>
                      <a:pt x="14" y="309"/>
                      <a:pt x="7" y="344"/>
                    </a:cubicBezTo>
                    <a:cubicBezTo>
                      <a:pt x="0" y="379"/>
                      <a:pt x="3" y="399"/>
                      <a:pt x="15" y="432"/>
                    </a:cubicBezTo>
                    <a:cubicBezTo>
                      <a:pt x="27" y="465"/>
                      <a:pt x="55" y="512"/>
                      <a:pt x="79" y="544"/>
                    </a:cubicBezTo>
                    <a:cubicBezTo>
                      <a:pt x="103" y="576"/>
                      <a:pt x="130" y="599"/>
                      <a:pt x="159" y="624"/>
                    </a:cubicBezTo>
                    <a:cubicBezTo>
                      <a:pt x="188" y="649"/>
                      <a:pt x="206" y="669"/>
                      <a:pt x="255" y="696"/>
                    </a:cubicBezTo>
                    <a:cubicBezTo>
                      <a:pt x="304" y="723"/>
                      <a:pt x="387" y="757"/>
                      <a:pt x="455" y="784"/>
                    </a:cubicBezTo>
                    <a:cubicBezTo>
                      <a:pt x="523" y="811"/>
                      <a:pt x="620" y="841"/>
                      <a:pt x="663" y="856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uk-UA"/>
              </a:p>
            </p:txBody>
          </p:sp>
          <p:sp>
            <p:nvSpPr>
              <p:cNvPr id="19628" name="Freeform 47"/>
              <p:cNvSpPr>
                <a:spLocks/>
              </p:cNvSpPr>
              <p:nvPr/>
            </p:nvSpPr>
            <p:spPr bwMode="auto">
              <a:xfrm>
                <a:off x="1427" y="1672"/>
                <a:ext cx="653" cy="856"/>
              </a:xfrm>
              <a:custGeom>
                <a:avLst/>
                <a:gdLst>
                  <a:gd name="T0" fmla="*/ 373 w 653"/>
                  <a:gd name="T1" fmla="*/ 0 h 856"/>
                  <a:gd name="T2" fmla="*/ 197 w 653"/>
                  <a:gd name="T3" fmla="*/ 88 h 856"/>
                  <a:gd name="T4" fmla="*/ 61 w 653"/>
                  <a:gd name="T5" fmla="*/ 208 h 856"/>
                  <a:gd name="T6" fmla="*/ 5 w 653"/>
                  <a:gd name="T7" fmla="*/ 344 h 856"/>
                  <a:gd name="T8" fmla="*/ 29 w 653"/>
                  <a:gd name="T9" fmla="*/ 472 h 856"/>
                  <a:gd name="T10" fmla="*/ 117 w 653"/>
                  <a:gd name="T11" fmla="*/ 584 h 856"/>
                  <a:gd name="T12" fmla="*/ 269 w 653"/>
                  <a:gd name="T13" fmla="*/ 704 h 856"/>
                  <a:gd name="T14" fmla="*/ 453 w 653"/>
                  <a:gd name="T15" fmla="*/ 776 h 856"/>
                  <a:gd name="T16" fmla="*/ 653 w 653"/>
                  <a:gd name="T17" fmla="*/ 856 h 85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653"/>
                  <a:gd name="T28" fmla="*/ 0 h 856"/>
                  <a:gd name="T29" fmla="*/ 653 w 653"/>
                  <a:gd name="T30" fmla="*/ 856 h 85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653" h="856">
                    <a:moveTo>
                      <a:pt x="373" y="0"/>
                    </a:moveTo>
                    <a:cubicBezTo>
                      <a:pt x="345" y="15"/>
                      <a:pt x="249" y="53"/>
                      <a:pt x="197" y="88"/>
                    </a:cubicBezTo>
                    <a:cubicBezTo>
                      <a:pt x="145" y="123"/>
                      <a:pt x="93" y="165"/>
                      <a:pt x="61" y="208"/>
                    </a:cubicBezTo>
                    <a:cubicBezTo>
                      <a:pt x="29" y="251"/>
                      <a:pt x="10" y="300"/>
                      <a:pt x="5" y="344"/>
                    </a:cubicBezTo>
                    <a:cubicBezTo>
                      <a:pt x="0" y="388"/>
                      <a:pt x="10" y="432"/>
                      <a:pt x="29" y="472"/>
                    </a:cubicBezTo>
                    <a:cubicBezTo>
                      <a:pt x="48" y="512"/>
                      <a:pt x="77" y="545"/>
                      <a:pt x="117" y="584"/>
                    </a:cubicBezTo>
                    <a:cubicBezTo>
                      <a:pt x="157" y="623"/>
                      <a:pt x="213" y="672"/>
                      <a:pt x="269" y="704"/>
                    </a:cubicBezTo>
                    <a:cubicBezTo>
                      <a:pt x="325" y="736"/>
                      <a:pt x="389" y="751"/>
                      <a:pt x="453" y="776"/>
                    </a:cubicBezTo>
                    <a:cubicBezTo>
                      <a:pt x="517" y="801"/>
                      <a:pt x="611" y="839"/>
                      <a:pt x="653" y="856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uk-UA"/>
              </a:p>
            </p:txBody>
          </p:sp>
        </p:grpSp>
        <p:sp>
          <p:nvSpPr>
            <p:cNvPr id="19612" name="Freeform 48"/>
            <p:cNvSpPr>
              <a:spLocks/>
            </p:cNvSpPr>
            <p:nvPr/>
          </p:nvSpPr>
          <p:spPr bwMode="auto">
            <a:xfrm>
              <a:off x="920" y="1392"/>
              <a:ext cx="848" cy="896"/>
            </a:xfrm>
            <a:custGeom>
              <a:avLst/>
              <a:gdLst>
                <a:gd name="T0" fmla="*/ 832 w 848"/>
                <a:gd name="T1" fmla="*/ 0 h 896"/>
                <a:gd name="T2" fmla="*/ 848 w 848"/>
                <a:gd name="T3" fmla="*/ 496 h 896"/>
                <a:gd name="T4" fmla="*/ 16 w 848"/>
                <a:gd name="T5" fmla="*/ 896 h 896"/>
                <a:gd name="T6" fmla="*/ 0 w 848"/>
                <a:gd name="T7" fmla="*/ 432 h 896"/>
                <a:gd name="T8" fmla="*/ 832 w 848"/>
                <a:gd name="T9" fmla="*/ 0 h 89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48"/>
                <a:gd name="T16" fmla="*/ 0 h 896"/>
                <a:gd name="T17" fmla="*/ 848 w 848"/>
                <a:gd name="T18" fmla="*/ 896 h 89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48" h="896">
                  <a:moveTo>
                    <a:pt x="832" y="0"/>
                  </a:moveTo>
                  <a:lnTo>
                    <a:pt x="848" y="496"/>
                  </a:lnTo>
                  <a:lnTo>
                    <a:pt x="16" y="896"/>
                  </a:lnTo>
                  <a:lnTo>
                    <a:pt x="0" y="432"/>
                  </a:lnTo>
                  <a:lnTo>
                    <a:pt x="832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1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</a:gradFill>
            <a:ln w="9525">
              <a:solidFill>
                <a:schemeClr val="tx1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9613" name="Freeform 49"/>
            <p:cNvSpPr>
              <a:spLocks/>
            </p:cNvSpPr>
            <p:nvPr/>
          </p:nvSpPr>
          <p:spPr bwMode="auto">
            <a:xfrm>
              <a:off x="236" y="976"/>
              <a:ext cx="1528" cy="852"/>
            </a:xfrm>
            <a:custGeom>
              <a:avLst/>
              <a:gdLst>
                <a:gd name="T0" fmla="*/ 364 w 1528"/>
                <a:gd name="T1" fmla="*/ 0 h 852"/>
                <a:gd name="T2" fmla="*/ 1528 w 1528"/>
                <a:gd name="T3" fmla="*/ 404 h 852"/>
                <a:gd name="T4" fmla="*/ 664 w 1528"/>
                <a:gd name="T5" fmla="*/ 852 h 852"/>
                <a:gd name="T6" fmla="*/ 492 w 1528"/>
                <a:gd name="T7" fmla="*/ 800 h 852"/>
                <a:gd name="T8" fmla="*/ 348 w 1528"/>
                <a:gd name="T9" fmla="*/ 736 h 852"/>
                <a:gd name="T10" fmla="*/ 220 w 1528"/>
                <a:gd name="T11" fmla="*/ 672 h 852"/>
                <a:gd name="T12" fmla="*/ 112 w 1528"/>
                <a:gd name="T13" fmla="*/ 588 h 852"/>
                <a:gd name="T14" fmla="*/ 28 w 1528"/>
                <a:gd name="T15" fmla="*/ 464 h 852"/>
                <a:gd name="T16" fmla="*/ 0 w 1528"/>
                <a:gd name="T17" fmla="*/ 364 h 852"/>
                <a:gd name="T18" fmla="*/ 32 w 1528"/>
                <a:gd name="T19" fmla="*/ 252 h 852"/>
                <a:gd name="T20" fmla="*/ 92 w 1528"/>
                <a:gd name="T21" fmla="*/ 192 h 852"/>
                <a:gd name="T22" fmla="*/ 156 w 1528"/>
                <a:gd name="T23" fmla="*/ 128 h 852"/>
                <a:gd name="T24" fmla="*/ 256 w 1528"/>
                <a:gd name="T25" fmla="*/ 68 h 852"/>
                <a:gd name="T26" fmla="*/ 364 w 1528"/>
                <a:gd name="T27" fmla="*/ 0 h 852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1528"/>
                <a:gd name="T43" fmla="*/ 0 h 852"/>
                <a:gd name="T44" fmla="*/ 1528 w 1528"/>
                <a:gd name="T45" fmla="*/ 852 h 852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1528" h="852">
                  <a:moveTo>
                    <a:pt x="364" y="0"/>
                  </a:moveTo>
                  <a:lnTo>
                    <a:pt x="1528" y="404"/>
                  </a:lnTo>
                  <a:lnTo>
                    <a:pt x="664" y="852"/>
                  </a:lnTo>
                  <a:lnTo>
                    <a:pt x="492" y="800"/>
                  </a:lnTo>
                  <a:lnTo>
                    <a:pt x="348" y="736"/>
                  </a:lnTo>
                  <a:lnTo>
                    <a:pt x="220" y="672"/>
                  </a:lnTo>
                  <a:lnTo>
                    <a:pt x="112" y="588"/>
                  </a:lnTo>
                  <a:lnTo>
                    <a:pt x="28" y="464"/>
                  </a:lnTo>
                  <a:lnTo>
                    <a:pt x="0" y="364"/>
                  </a:lnTo>
                  <a:lnTo>
                    <a:pt x="32" y="252"/>
                  </a:lnTo>
                  <a:lnTo>
                    <a:pt x="92" y="192"/>
                  </a:lnTo>
                  <a:lnTo>
                    <a:pt x="156" y="128"/>
                  </a:lnTo>
                  <a:lnTo>
                    <a:pt x="256" y="68"/>
                  </a:lnTo>
                  <a:lnTo>
                    <a:pt x="364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1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</a:gradFill>
            <a:ln w="9525">
              <a:solidFill>
                <a:schemeClr val="tx1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9614" name="Freeform 50"/>
            <p:cNvSpPr>
              <a:spLocks/>
            </p:cNvSpPr>
            <p:nvPr/>
          </p:nvSpPr>
          <p:spPr bwMode="auto">
            <a:xfrm>
              <a:off x="236" y="1372"/>
              <a:ext cx="696" cy="928"/>
            </a:xfrm>
            <a:custGeom>
              <a:avLst/>
              <a:gdLst>
                <a:gd name="T0" fmla="*/ 0 w 696"/>
                <a:gd name="T1" fmla="*/ 0 h 928"/>
                <a:gd name="T2" fmla="*/ 32 w 696"/>
                <a:gd name="T3" fmla="*/ 488 h 928"/>
                <a:gd name="T4" fmla="*/ 80 w 696"/>
                <a:gd name="T5" fmla="*/ 600 h 928"/>
                <a:gd name="T6" fmla="*/ 152 w 696"/>
                <a:gd name="T7" fmla="*/ 680 h 928"/>
                <a:gd name="T8" fmla="*/ 248 w 696"/>
                <a:gd name="T9" fmla="*/ 760 h 928"/>
                <a:gd name="T10" fmla="*/ 368 w 696"/>
                <a:gd name="T11" fmla="*/ 824 h 928"/>
                <a:gd name="T12" fmla="*/ 496 w 696"/>
                <a:gd name="T13" fmla="*/ 864 h 928"/>
                <a:gd name="T14" fmla="*/ 576 w 696"/>
                <a:gd name="T15" fmla="*/ 584 h 928"/>
                <a:gd name="T16" fmla="*/ 488 w 696"/>
                <a:gd name="T17" fmla="*/ 872 h 928"/>
                <a:gd name="T18" fmla="*/ 584 w 696"/>
                <a:gd name="T19" fmla="*/ 904 h 928"/>
                <a:gd name="T20" fmla="*/ 696 w 696"/>
                <a:gd name="T21" fmla="*/ 928 h 928"/>
                <a:gd name="T22" fmla="*/ 672 w 696"/>
                <a:gd name="T23" fmla="*/ 464 h 928"/>
                <a:gd name="T24" fmla="*/ 544 w 696"/>
                <a:gd name="T25" fmla="*/ 416 h 928"/>
                <a:gd name="T26" fmla="*/ 408 w 696"/>
                <a:gd name="T27" fmla="*/ 368 h 928"/>
                <a:gd name="T28" fmla="*/ 256 w 696"/>
                <a:gd name="T29" fmla="*/ 296 h 928"/>
                <a:gd name="T30" fmla="*/ 144 w 696"/>
                <a:gd name="T31" fmla="*/ 216 h 928"/>
                <a:gd name="T32" fmla="*/ 56 w 696"/>
                <a:gd name="T33" fmla="*/ 112 h 928"/>
                <a:gd name="T34" fmla="*/ 0 w 696"/>
                <a:gd name="T35" fmla="*/ 0 h 928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696"/>
                <a:gd name="T55" fmla="*/ 0 h 928"/>
                <a:gd name="T56" fmla="*/ 696 w 696"/>
                <a:gd name="T57" fmla="*/ 928 h 928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696" h="928">
                  <a:moveTo>
                    <a:pt x="0" y="0"/>
                  </a:moveTo>
                  <a:lnTo>
                    <a:pt x="32" y="488"/>
                  </a:lnTo>
                  <a:lnTo>
                    <a:pt x="80" y="600"/>
                  </a:lnTo>
                  <a:lnTo>
                    <a:pt x="152" y="680"/>
                  </a:lnTo>
                  <a:lnTo>
                    <a:pt x="248" y="760"/>
                  </a:lnTo>
                  <a:lnTo>
                    <a:pt x="368" y="824"/>
                  </a:lnTo>
                  <a:lnTo>
                    <a:pt x="496" y="864"/>
                  </a:lnTo>
                  <a:lnTo>
                    <a:pt x="576" y="584"/>
                  </a:lnTo>
                  <a:lnTo>
                    <a:pt x="488" y="872"/>
                  </a:lnTo>
                  <a:lnTo>
                    <a:pt x="584" y="904"/>
                  </a:lnTo>
                  <a:lnTo>
                    <a:pt x="696" y="928"/>
                  </a:lnTo>
                  <a:lnTo>
                    <a:pt x="672" y="464"/>
                  </a:lnTo>
                  <a:lnTo>
                    <a:pt x="544" y="416"/>
                  </a:lnTo>
                  <a:lnTo>
                    <a:pt x="408" y="368"/>
                  </a:lnTo>
                  <a:lnTo>
                    <a:pt x="256" y="296"/>
                  </a:lnTo>
                  <a:lnTo>
                    <a:pt x="144" y="216"/>
                  </a:lnTo>
                  <a:lnTo>
                    <a:pt x="56" y="112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1"/>
                </a:gs>
                <a:gs pos="100000">
                  <a:srgbClr val="FF9900"/>
                </a:gs>
              </a:gsLst>
              <a:path path="rect">
                <a:fillToRect l="50000" t="50000" r="50000" b="50000"/>
              </a:path>
            </a:gradFill>
            <a:ln w="9525">
              <a:solidFill>
                <a:schemeClr val="tx1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9615" name="Freeform 51"/>
            <p:cNvSpPr>
              <a:spLocks/>
            </p:cNvSpPr>
            <p:nvPr/>
          </p:nvSpPr>
          <p:spPr bwMode="auto">
            <a:xfrm>
              <a:off x="837" y="1586"/>
              <a:ext cx="85" cy="93"/>
            </a:xfrm>
            <a:custGeom>
              <a:avLst/>
              <a:gdLst>
                <a:gd name="T0" fmla="*/ 58 w 53"/>
                <a:gd name="T1" fmla="*/ 22 h 77"/>
                <a:gd name="T2" fmla="*/ 48 w 53"/>
                <a:gd name="T3" fmla="*/ 0 h 77"/>
                <a:gd name="T4" fmla="*/ 19 w 53"/>
                <a:gd name="T5" fmla="*/ 22 h 77"/>
                <a:gd name="T6" fmla="*/ 10 w 53"/>
                <a:gd name="T7" fmla="*/ 65 h 77"/>
                <a:gd name="T8" fmla="*/ 79 w 53"/>
                <a:gd name="T9" fmla="*/ 82 h 77"/>
                <a:gd name="T10" fmla="*/ 48 w 53"/>
                <a:gd name="T11" fmla="*/ 0 h 7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53"/>
                <a:gd name="T19" fmla="*/ 0 h 77"/>
                <a:gd name="T20" fmla="*/ 53 w 53"/>
                <a:gd name="T21" fmla="*/ 77 h 77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53" h="77">
                  <a:moveTo>
                    <a:pt x="36" y="18"/>
                  </a:moveTo>
                  <a:cubicBezTo>
                    <a:pt x="35" y="15"/>
                    <a:pt x="34" y="0"/>
                    <a:pt x="30" y="0"/>
                  </a:cubicBezTo>
                  <a:cubicBezTo>
                    <a:pt x="26" y="0"/>
                    <a:pt x="16" y="9"/>
                    <a:pt x="12" y="18"/>
                  </a:cubicBezTo>
                  <a:cubicBezTo>
                    <a:pt x="8" y="27"/>
                    <a:pt x="0" y="46"/>
                    <a:pt x="6" y="54"/>
                  </a:cubicBezTo>
                  <a:cubicBezTo>
                    <a:pt x="12" y="62"/>
                    <a:pt x="45" y="77"/>
                    <a:pt x="49" y="68"/>
                  </a:cubicBezTo>
                  <a:cubicBezTo>
                    <a:pt x="53" y="59"/>
                    <a:pt x="34" y="14"/>
                    <a:pt x="30" y="0"/>
                  </a:cubicBezTo>
                </a:path>
              </a:pathLst>
            </a:custGeom>
            <a:gradFill rotWithShape="1">
              <a:gsLst>
                <a:gs pos="0">
                  <a:schemeClr val="bg1"/>
                </a:gs>
                <a:gs pos="100000">
                  <a:srgbClr val="CC6600"/>
                </a:gs>
              </a:gsLst>
              <a:path path="rect">
                <a:fillToRect l="50000" t="50000" r="50000" b="50000"/>
              </a:path>
            </a:gra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9616" name="Freeform 52"/>
            <p:cNvSpPr>
              <a:spLocks/>
            </p:cNvSpPr>
            <p:nvPr/>
          </p:nvSpPr>
          <p:spPr bwMode="auto">
            <a:xfrm>
              <a:off x="1211" y="1398"/>
              <a:ext cx="53" cy="77"/>
            </a:xfrm>
            <a:custGeom>
              <a:avLst/>
              <a:gdLst>
                <a:gd name="T0" fmla="*/ 36 w 53"/>
                <a:gd name="T1" fmla="*/ 18 h 77"/>
                <a:gd name="T2" fmla="*/ 30 w 53"/>
                <a:gd name="T3" fmla="*/ 0 h 77"/>
                <a:gd name="T4" fmla="*/ 12 w 53"/>
                <a:gd name="T5" fmla="*/ 18 h 77"/>
                <a:gd name="T6" fmla="*/ 6 w 53"/>
                <a:gd name="T7" fmla="*/ 54 h 77"/>
                <a:gd name="T8" fmla="*/ 49 w 53"/>
                <a:gd name="T9" fmla="*/ 68 h 77"/>
                <a:gd name="T10" fmla="*/ 30 w 53"/>
                <a:gd name="T11" fmla="*/ 0 h 7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53"/>
                <a:gd name="T19" fmla="*/ 0 h 77"/>
                <a:gd name="T20" fmla="*/ 53 w 53"/>
                <a:gd name="T21" fmla="*/ 77 h 77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53" h="77">
                  <a:moveTo>
                    <a:pt x="36" y="18"/>
                  </a:moveTo>
                  <a:cubicBezTo>
                    <a:pt x="35" y="15"/>
                    <a:pt x="34" y="0"/>
                    <a:pt x="30" y="0"/>
                  </a:cubicBezTo>
                  <a:cubicBezTo>
                    <a:pt x="26" y="0"/>
                    <a:pt x="16" y="9"/>
                    <a:pt x="12" y="18"/>
                  </a:cubicBezTo>
                  <a:cubicBezTo>
                    <a:pt x="8" y="27"/>
                    <a:pt x="0" y="46"/>
                    <a:pt x="6" y="54"/>
                  </a:cubicBezTo>
                  <a:cubicBezTo>
                    <a:pt x="12" y="62"/>
                    <a:pt x="45" y="77"/>
                    <a:pt x="49" y="68"/>
                  </a:cubicBezTo>
                  <a:cubicBezTo>
                    <a:pt x="53" y="59"/>
                    <a:pt x="34" y="14"/>
                    <a:pt x="30" y="0"/>
                  </a:cubicBezTo>
                </a:path>
              </a:pathLst>
            </a:custGeom>
            <a:gradFill rotWithShape="1">
              <a:gsLst>
                <a:gs pos="0">
                  <a:schemeClr val="bg1"/>
                </a:gs>
                <a:gs pos="100000">
                  <a:srgbClr val="CC6600"/>
                </a:gs>
              </a:gsLst>
              <a:path path="rect">
                <a:fillToRect l="50000" t="50000" r="50000" b="50000"/>
              </a:path>
            </a:gra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9617" name="Freeform 53"/>
            <p:cNvSpPr>
              <a:spLocks/>
            </p:cNvSpPr>
            <p:nvPr/>
          </p:nvSpPr>
          <p:spPr bwMode="auto">
            <a:xfrm flipH="1">
              <a:off x="1115" y="1562"/>
              <a:ext cx="53" cy="77"/>
            </a:xfrm>
            <a:custGeom>
              <a:avLst/>
              <a:gdLst>
                <a:gd name="T0" fmla="*/ 36 w 53"/>
                <a:gd name="T1" fmla="*/ 18 h 77"/>
                <a:gd name="T2" fmla="*/ 30 w 53"/>
                <a:gd name="T3" fmla="*/ 0 h 77"/>
                <a:gd name="T4" fmla="*/ 12 w 53"/>
                <a:gd name="T5" fmla="*/ 18 h 77"/>
                <a:gd name="T6" fmla="*/ 6 w 53"/>
                <a:gd name="T7" fmla="*/ 54 h 77"/>
                <a:gd name="T8" fmla="*/ 49 w 53"/>
                <a:gd name="T9" fmla="*/ 68 h 77"/>
                <a:gd name="T10" fmla="*/ 30 w 53"/>
                <a:gd name="T11" fmla="*/ 0 h 7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53"/>
                <a:gd name="T19" fmla="*/ 0 h 77"/>
                <a:gd name="T20" fmla="*/ 53 w 53"/>
                <a:gd name="T21" fmla="*/ 77 h 77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53" h="77">
                  <a:moveTo>
                    <a:pt x="36" y="18"/>
                  </a:moveTo>
                  <a:cubicBezTo>
                    <a:pt x="35" y="15"/>
                    <a:pt x="34" y="0"/>
                    <a:pt x="30" y="0"/>
                  </a:cubicBezTo>
                  <a:cubicBezTo>
                    <a:pt x="26" y="0"/>
                    <a:pt x="16" y="9"/>
                    <a:pt x="12" y="18"/>
                  </a:cubicBezTo>
                  <a:cubicBezTo>
                    <a:pt x="8" y="27"/>
                    <a:pt x="0" y="46"/>
                    <a:pt x="6" y="54"/>
                  </a:cubicBezTo>
                  <a:cubicBezTo>
                    <a:pt x="12" y="62"/>
                    <a:pt x="45" y="77"/>
                    <a:pt x="49" y="68"/>
                  </a:cubicBezTo>
                  <a:cubicBezTo>
                    <a:pt x="53" y="59"/>
                    <a:pt x="34" y="14"/>
                    <a:pt x="30" y="0"/>
                  </a:cubicBezTo>
                </a:path>
              </a:pathLst>
            </a:custGeom>
            <a:gradFill rotWithShape="1">
              <a:gsLst>
                <a:gs pos="0">
                  <a:schemeClr val="bg1"/>
                </a:gs>
                <a:gs pos="100000">
                  <a:srgbClr val="CC6600"/>
                </a:gs>
              </a:gsLst>
              <a:path path="rect">
                <a:fillToRect l="50000" t="50000" r="50000" b="50000"/>
              </a:path>
            </a:gra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9618" name="Freeform 54"/>
            <p:cNvSpPr>
              <a:spLocks/>
            </p:cNvSpPr>
            <p:nvPr/>
          </p:nvSpPr>
          <p:spPr bwMode="auto">
            <a:xfrm>
              <a:off x="1205" y="1858"/>
              <a:ext cx="85" cy="93"/>
            </a:xfrm>
            <a:custGeom>
              <a:avLst/>
              <a:gdLst>
                <a:gd name="T0" fmla="*/ 58 w 53"/>
                <a:gd name="T1" fmla="*/ 22 h 77"/>
                <a:gd name="T2" fmla="*/ 48 w 53"/>
                <a:gd name="T3" fmla="*/ 0 h 77"/>
                <a:gd name="T4" fmla="*/ 19 w 53"/>
                <a:gd name="T5" fmla="*/ 22 h 77"/>
                <a:gd name="T6" fmla="*/ 10 w 53"/>
                <a:gd name="T7" fmla="*/ 65 h 77"/>
                <a:gd name="T8" fmla="*/ 79 w 53"/>
                <a:gd name="T9" fmla="*/ 82 h 77"/>
                <a:gd name="T10" fmla="*/ 48 w 53"/>
                <a:gd name="T11" fmla="*/ 0 h 7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53"/>
                <a:gd name="T19" fmla="*/ 0 h 77"/>
                <a:gd name="T20" fmla="*/ 53 w 53"/>
                <a:gd name="T21" fmla="*/ 77 h 77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53" h="77">
                  <a:moveTo>
                    <a:pt x="36" y="18"/>
                  </a:moveTo>
                  <a:cubicBezTo>
                    <a:pt x="35" y="15"/>
                    <a:pt x="34" y="0"/>
                    <a:pt x="30" y="0"/>
                  </a:cubicBezTo>
                  <a:cubicBezTo>
                    <a:pt x="26" y="0"/>
                    <a:pt x="16" y="9"/>
                    <a:pt x="12" y="18"/>
                  </a:cubicBezTo>
                  <a:cubicBezTo>
                    <a:pt x="8" y="27"/>
                    <a:pt x="0" y="46"/>
                    <a:pt x="6" y="54"/>
                  </a:cubicBezTo>
                  <a:cubicBezTo>
                    <a:pt x="12" y="62"/>
                    <a:pt x="45" y="77"/>
                    <a:pt x="49" y="68"/>
                  </a:cubicBezTo>
                  <a:cubicBezTo>
                    <a:pt x="53" y="59"/>
                    <a:pt x="34" y="14"/>
                    <a:pt x="30" y="0"/>
                  </a:cubicBezTo>
                </a:path>
              </a:pathLst>
            </a:custGeom>
            <a:gradFill rotWithShape="1">
              <a:gsLst>
                <a:gs pos="0">
                  <a:schemeClr val="bg1"/>
                </a:gs>
                <a:gs pos="100000">
                  <a:srgbClr val="CC6600"/>
                </a:gs>
              </a:gsLst>
              <a:path path="rect">
                <a:fillToRect l="50000" t="50000" r="50000" b="50000"/>
              </a:path>
            </a:gra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9619" name="Freeform 55"/>
            <p:cNvSpPr>
              <a:spLocks/>
            </p:cNvSpPr>
            <p:nvPr/>
          </p:nvSpPr>
          <p:spPr bwMode="auto">
            <a:xfrm>
              <a:off x="1579" y="1670"/>
              <a:ext cx="53" cy="77"/>
            </a:xfrm>
            <a:custGeom>
              <a:avLst/>
              <a:gdLst>
                <a:gd name="T0" fmla="*/ 36 w 53"/>
                <a:gd name="T1" fmla="*/ 18 h 77"/>
                <a:gd name="T2" fmla="*/ 30 w 53"/>
                <a:gd name="T3" fmla="*/ 0 h 77"/>
                <a:gd name="T4" fmla="*/ 12 w 53"/>
                <a:gd name="T5" fmla="*/ 18 h 77"/>
                <a:gd name="T6" fmla="*/ 6 w 53"/>
                <a:gd name="T7" fmla="*/ 54 h 77"/>
                <a:gd name="T8" fmla="*/ 49 w 53"/>
                <a:gd name="T9" fmla="*/ 68 h 77"/>
                <a:gd name="T10" fmla="*/ 30 w 53"/>
                <a:gd name="T11" fmla="*/ 0 h 7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53"/>
                <a:gd name="T19" fmla="*/ 0 h 77"/>
                <a:gd name="T20" fmla="*/ 53 w 53"/>
                <a:gd name="T21" fmla="*/ 77 h 77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53" h="77">
                  <a:moveTo>
                    <a:pt x="36" y="18"/>
                  </a:moveTo>
                  <a:cubicBezTo>
                    <a:pt x="35" y="15"/>
                    <a:pt x="34" y="0"/>
                    <a:pt x="30" y="0"/>
                  </a:cubicBezTo>
                  <a:cubicBezTo>
                    <a:pt x="26" y="0"/>
                    <a:pt x="16" y="9"/>
                    <a:pt x="12" y="18"/>
                  </a:cubicBezTo>
                  <a:cubicBezTo>
                    <a:pt x="8" y="27"/>
                    <a:pt x="0" y="46"/>
                    <a:pt x="6" y="54"/>
                  </a:cubicBezTo>
                  <a:cubicBezTo>
                    <a:pt x="12" y="62"/>
                    <a:pt x="45" y="77"/>
                    <a:pt x="49" y="68"/>
                  </a:cubicBezTo>
                  <a:cubicBezTo>
                    <a:pt x="53" y="59"/>
                    <a:pt x="34" y="14"/>
                    <a:pt x="30" y="0"/>
                  </a:cubicBezTo>
                </a:path>
              </a:pathLst>
            </a:custGeom>
            <a:gradFill rotWithShape="1">
              <a:gsLst>
                <a:gs pos="0">
                  <a:schemeClr val="bg1"/>
                </a:gs>
                <a:gs pos="100000">
                  <a:srgbClr val="CC6600"/>
                </a:gs>
              </a:gsLst>
              <a:path path="rect">
                <a:fillToRect l="50000" t="50000" r="50000" b="50000"/>
              </a:path>
            </a:gra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9620" name="Freeform 56"/>
            <p:cNvSpPr>
              <a:spLocks/>
            </p:cNvSpPr>
            <p:nvPr/>
          </p:nvSpPr>
          <p:spPr bwMode="auto">
            <a:xfrm flipH="1">
              <a:off x="1483" y="1834"/>
              <a:ext cx="53" cy="77"/>
            </a:xfrm>
            <a:custGeom>
              <a:avLst/>
              <a:gdLst>
                <a:gd name="T0" fmla="*/ 36 w 53"/>
                <a:gd name="T1" fmla="*/ 18 h 77"/>
                <a:gd name="T2" fmla="*/ 30 w 53"/>
                <a:gd name="T3" fmla="*/ 0 h 77"/>
                <a:gd name="T4" fmla="*/ 12 w 53"/>
                <a:gd name="T5" fmla="*/ 18 h 77"/>
                <a:gd name="T6" fmla="*/ 6 w 53"/>
                <a:gd name="T7" fmla="*/ 54 h 77"/>
                <a:gd name="T8" fmla="*/ 49 w 53"/>
                <a:gd name="T9" fmla="*/ 68 h 77"/>
                <a:gd name="T10" fmla="*/ 30 w 53"/>
                <a:gd name="T11" fmla="*/ 0 h 7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53"/>
                <a:gd name="T19" fmla="*/ 0 h 77"/>
                <a:gd name="T20" fmla="*/ 53 w 53"/>
                <a:gd name="T21" fmla="*/ 77 h 77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53" h="77">
                  <a:moveTo>
                    <a:pt x="36" y="18"/>
                  </a:moveTo>
                  <a:cubicBezTo>
                    <a:pt x="35" y="15"/>
                    <a:pt x="34" y="0"/>
                    <a:pt x="30" y="0"/>
                  </a:cubicBezTo>
                  <a:cubicBezTo>
                    <a:pt x="26" y="0"/>
                    <a:pt x="16" y="9"/>
                    <a:pt x="12" y="18"/>
                  </a:cubicBezTo>
                  <a:cubicBezTo>
                    <a:pt x="8" y="27"/>
                    <a:pt x="0" y="46"/>
                    <a:pt x="6" y="54"/>
                  </a:cubicBezTo>
                  <a:cubicBezTo>
                    <a:pt x="12" y="62"/>
                    <a:pt x="45" y="77"/>
                    <a:pt x="49" y="68"/>
                  </a:cubicBezTo>
                  <a:cubicBezTo>
                    <a:pt x="53" y="59"/>
                    <a:pt x="34" y="14"/>
                    <a:pt x="30" y="0"/>
                  </a:cubicBezTo>
                </a:path>
              </a:pathLst>
            </a:custGeom>
            <a:gradFill rotWithShape="1">
              <a:gsLst>
                <a:gs pos="0">
                  <a:schemeClr val="bg1"/>
                </a:gs>
                <a:gs pos="100000">
                  <a:srgbClr val="CC6600"/>
                </a:gs>
              </a:gsLst>
              <a:path path="rect">
                <a:fillToRect l="50000" t="50000" r="50000" b="50000"/>
              </a:path>
            </a:gra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9621" name="Freeform 57"/>
            <p:cNvSpPr>
              <a:spLocks/>
            </p:cNvSpPr>
            <p:nvPr/>
          </p:nvSpPr>
          <p:spPr bwMode="auto">
            <a:xfrm>
              <a:off x="437" y="1794"/>
              <a:ext cx="85" cy="125"/>
            </a:xfrm>
            <a:custGeom>
              <a:avLst/>
              <a:gdLst>
                <a:gd name="T0" fmla="*/ 58 w 53"/>
                <a:gd name="T1" fmla="*/ 29 h 77"/>
                <a:gd name="T2" fmla="*/ 48 w 53"/>
                <a:gd name="T3" fmla="*/ 0 h 77"/>
                <a:gd name="T4" fmla="*/ 19 w 53"/>
                <a:gd name="T5" fmla="*/ 29 h 77"/>
                <a:gd name="T6" fmla="*/ 10 w 53"/>
                <a:gd name="T7" fmla="*/ 88 h 77"/>
                <a:gd name="T8" fmla="*/ 79 w 53"/>
                <a:gd name="T9" fmla="*/ 110 h 77"/>
                <a:gd name="T10" fmla="*/ 48 w 53"/>
                <a:gd name="T11" fmla="*/ 0 h 7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53"/>
                <a:gd name="T19" fmla="*/ 0 h 77"/>
                <a:gd name="T20" fmla="*/ 53 w 53"/>
                <a:gd name="T21" fmla="*/ 77 h 77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53" h="77">
                  <a:moveTo>
                    <a:pt x="36" y="18"/>
                  </a:moveTo>
                  <a:cubicBezTo>
                    <a:pt x="35" y="15"/>
                    <a:pt x="34" y="0"/>
                    <a:pt x="30" y="0"/>
                  </a:cubicBezTo>
                  <a:cubicBezTo>
                    <a:pt x="26" y="0"/>
                    <a:pt x="16" y="9"/>
                    <a:pt x="12" y="18"/>
                  </a:cubicBezTo>
                  <a:cubicBezTo>
                    <a:pt x="8" y="27"/>
                    <a:pt x="0" y="46"/>
                    <a:pt x="6" y="54"/>
                  </a:cubicBezTo>
                  <a:cubicBezTo>
                    <a:pt x="12" y="62"/>
                    <a:pt x="45" y="77"/>
                    <a:pt x="49" y="68"/>
                  </a:cubicBezTo>
                  <a:cubicBezTo>
                    <a:pt x="53" y="59"/>
                    <a:pt x="34" y="14"/>
                    <a:pt x="30" y="0"/>
                  </a:cubicBezTo>
                </a:path>
              </a:pathLst>
            </a:custGeom>
            <a:gradFill rotWithShape="1">
              <a:gsLst>
                <a:gs pos="0">
                  <a:schemeClr val="bg1"/>
                </a:gs>
                <a:gs pos="100000">
                  <a:srgbClr val="CC6600"/>
                </a:gs>
              </a:gsLst>
              <a:path path="rect">
                <a:fillToRect l="50000" t="50000" r="50000" b="50000"/>
              </a:path>
            </a:gra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9622" name="Freeform 58"/>
            <p:cNvSpPr>
              <a:spLocks/>
            </p:cNvSpPr>
            <p:nvPr/>
          </p:nvSpPr>
          <p:spPr bwMode="auto">
            <a:xfrm>
              <a:off x="539" y="1894"/>
              <a:ext cx="53" cy="77"/>
            </a:xfrm>
            <a:custGeom>
              <a:avLst/>
              <a:gdLst>
                <a:gd name="T0" fmla="*/ 36 w 53"/>
                <a:gd name="T1" fmla="*/ 18 h 77"/>
                <a:gd name="T2" fmla="*/ 30 w 53"/>
                <a:gd name="T3" fmla="*/ 0 h 77"/>
                <a:gd name="T4" fmla="*/ 12 w 53"/>
                <a:gd name="T5" fmla="*/ 18 h 77"/>
                <a:gd name="T6" fmla="*/ 6 w 53"/>
                <a:gd name="T7" fmla="*/ 54 h 77"/>
                <a:gd name="T8" fmla="*/ 49 w 53"/>
                <a:gd name="T9" fmla="*/ 68 h 77"/>
                <a:gd name="T10" fmla="*/ 30 w 53"/>
                <a:gd name="T11" fmla="*/ 0 h 7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53"/>
                <a:gd name="T19" fmla="*/ 0 h 77"/>
                <a:gd name="T20" fmla="*/ 53 w 53"/>
                <a:gd name="T21" fmla="*/ 77 h 77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53" h="77">
                  <a:moveTo>
                    <a:pt x="36" y="18"/>
                  </a:moveTo>
                  <a:cubicBezTo>
                    <a:pt x="35" y="15"/>
                    <a:pt x="34" y="0"/>
                    <a:pt x="30" y="0"/>
                  </a:cubicBezTo>
                  <a:cubicBezTo>
                    <a:pt x="26" y="0"/>
                    <a:pt x="16" y="9"/>
                    <a:pt x="12" y="18"/>
                  </a:cubicBezTo>
                  <a:cubicBezTo>
                    <a:pt x="8" y="27"/>
                    <a:pt x="0" y="46"/>
                    <a:pt x="6" y="54"/>
                  </a:cubicBezTo>
                  <a:cubicBezTo>
                    <a:pt x="12" y="62"/>
                    <a:pt x="45" y="77"/>
                    <a:pt x="49" y="68"/>
                  </a:cubicBezTo>
                  <a:cubicBezTo>
                    <a:pt x="53" y="59"/>
                    <a:pt x="34" y="14"/>
                    <a:pt x="30" y="0"/>
                  </a:cubicBezTo>
                </a:path>
              </a:pathLst>
            </a:custGeom>
            <a:gradFill rotWithShape="1">
              <a:gsLst>
                <a:gs pos="0">
                  <a:schemeClr val="bg1"/>
                </a:gs>
                <a:gs pos="100000">
                  <a:srgbClr val="CC6600"/>
                </a:gs>
              </a:gsLst>
              <a:path path="rect">
                <a:fillToRect l="50000" t="50000" r="50000" b="50000"/>
              </a:path>
            </a:gra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9623" name="Freeform 59"/>
            <p:cNvSpPr>
              <a:spLocks/>
            </p:cNvSpPr>
            <p:nvPr/>
          </p:nvSpPr>
          <p:spPr bwMode="auto">
            <a:xfrm flipH="1">
              <a:off x="731" y="2090"/>
              <a:ext cx="53" cy="77"/>
            </a:xfrm>
            <a:custGeom>
              <a:avLst/>
              <a:gdLst>
                <a:gd name="T0" fmla="*/ 36 w 53"/>
                <a:gd name="T1" fmla="*/ 18 h 77"/>
                <a:gd name="T2" fmla="*/ 30 w 53"/>
                <a:gd name="T3" fmla="*/ 0 h 77"/>
                <a:gd name="T4" fmla="*/ 12 w 53"/>
                <a:gd name="T5" fmla="*/ 18 h 77"/>
                <a:gd name="T6" fmla="*/ 6 w 53"/>
                <a:gd name="T7" fmla="*/ 54 h 77"/>
                <a:gd name="T8" fmla="*/ 49 w 53"/>
                <a:gd name="T9" fmla="*/ 68 h 77"/>
                <a:gd name="T10" fmla="*/ 30 w 53"/>
                <a:gd name="T11" fmla="*/ 0 h 7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53"/>
                <a:gd name="T19" fmla="*/ 0 h 77"/>
                <a:gd name="T20" fmla="*/ 53 w 53"/>
                <a:gd name="T21" fmla="*/ 77 h 77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53" h="77">
                  <a:moveTo>
                    <a:pt x="36" y="18"/>
                  </a:moveTo>
                  <a:cubicBezTo>
                    <a:pt x="35" y="15"/>
                    <a:pt x="34" y="0"/>
                    <a:pt x="30" y="0"/>
                  </a:cubicBezTo>
                  <a:cubicBezTo>
                    <a:pt x="26" y="0"/>
                    <a:pt x="16" y="9"/>
                    <a:pt x="12" y="18"/>
                  </a:cubicBezTo>
                  <a:cubicBezTo>
                    <a:pt x="8" y="27"/>
                    <a:pt x="0" y="46"/>
                    <a:pt x="6" y="54"/>
                  </a:cubicBezTo>
                  <a:cubicBezTo>
                    <a:pt x="12" y="62"/>
                    <a:pt x="45" y="77"/>
                    <a:pt x="49" y="68"/>
                  </a:cubicBezTo>
                  <a:cubicBezTo>
                    <a:pt x="53" y="59"/>
                    <a:pt x="34" y="14"/>
                    <a:pt x="30" y="0"/>
                  </a:cubicBezTo>
                </a:path>
              </a:pathLst>
            </a:custGeom>
            <a:gradFill rotWithShape="1">
              <a:gsLst>
                <a:gs pos="0">
                  <a:schemeClr val="bg1"/>
                </a:gs>
                <a:gs pos="100000">
                  <a:srgbClr val="CC6600"/>
                </a:gs>
              </a:gsLst>
              <a:path path="rect">
                <a:fillToRect l="50000" t="50000" r="50000" b="50000"/>
              </a:path>
            </a:gra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9624" name="Freeform 60"/>
            <p:cNvSpPr>
              <a:spLocks/>
            </p:cNvSpPr>
            <p:nvPr/>
          </p:nvSpPr>
          <p:spPr bwMode="auto">
            <a:xfrm>
              <a:off x="565" y="1090"/>
              <a:ext cx="85" cy="93"/>
            </a:xfrm>
            <a:custGeom>
              <a:avLst/>
              <a:gdLst>
                <a:gd name="T0" fmla="*/ 58 w 53"/>
                <a:gd name="T1" fmla="*/ 22 h 77"/>
                <a:gd name="T2" fmla="*/ 48 w 53"/>
                <a:gd name="T3" fmla="*/ 0 h 77"/>
                <a:gd name="T4" fmla="*/ 19 w 53"/>
                <a:gd name="T5" fmla="*/ 22 h 77"/>
                <a:gd name="T6" fmla="*/ 10 w 53"/>
                <a:gd name="T7" fmla="*/ 65 h 77"/>
                <a:gd name="T8" fmla="*/ 79 w 53"/>
                <a:gd name="T9" fmla="*/ 82 h 77"/>
                <a:gd name="T10" fmla="*/ 48 w 53"/>
                <a:gd name="T11" fmla="*/ 0 h 7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53"/>
                <a:gd name="T19" fmla="*/ 0 h 77"/>
                <a:gd name="T20" fmla="*/ 53 w 53"/>
                <a:gd name="T21" fmla="*/ 77 h 77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53" h="77">
                  <a:moveTo>
                    <a:pt x="36" y="18"/>
                  </a:moveTo>
                  <a:cubicBezTo>
                    <a:pt x="35" y="15"/>
                    <a:pt x="34" y="0"/>
                    <a:pt x="30" y="0"/>
                  </a:cubicBezTo>
                  <a:cubicBezTo>
                    <a:pt x="26" y="0"/>
                    <a:pt x="16" y="9"/>
                    <a:pt x="12" y="18"/>
                  </a:cubicBezTo>
                  <a:cubicBezTo>
                    <a:pt x="8" y="27"/>
                    <a:pt x="0" y="46"/>
                    <a:pt x="6" y="54"/>
                  </a:cubicBezTo>
                  <a:cubicBezTo>
                    <a:pt x="12" y="62"/>
                    <a:pt x="45" y="77"/>
                    <a:pt x="49" y="68"/>
                  </a:cubicBezTo>
                  <a:cubicBezTo>
                    <a:pt x="53" y="59"/>
                    <a:pt x="34" y="14"/>
                    <a:pt x="30" y="0"/>
                  </a:cubicBezTo>
                </a:path>
              </a:pathLst>
            </a:custGeom>
            <a:gradFill rotWithShape="1">
              <a:gsLst>
                <a:gs pos="0">
                  <a:schemeClr val="bg1"/>
                </a:gs>
                <a:gs pos="100000">
                  <a:srgbClr val="CC6600"/>
                </a:gs>
              </a:gsLst>
              <a:path path="rect">
                <a:fillToRect l="50000" t="50000" r="50000" b="50000"/>
              </a:path>
            </a:gra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9625" name="Freeform 61"/>
            <p:cNvSpPr>
              <a:spLocks/>
            </p:cNvSpPr>
            <p:nvPr/>
          </p:nvSpPr>
          <p:spPr bwMode="auto">
            <a:xfrm>
              <a:off x="437" y="1298"/>
              <a:ext cx="85" cy="93"/>
            </a:xfrm>
            <a:custGeom>
              <a:avLst/>
              <a:gdLst>
                <a:gd name="T0" fmla="*/ 58 w 53"/>
                <a:gd name="T1" fmla="*/ 22 h 77"/>
                <a:gd name="T2" fmla="*/ 48 w 53"/>
                <a:gd name="T3" fmla="*/ 0 h 77"/>
                <a:gd name="T4" fmla="*/ 19 w 53"/>
                <a:gd name="T5" fmla="*/ 22 h 77"/>
                <a:gd name="T6" fmla="*/ 10 w 53"/>
                <a:gd name="T7" fmla="*/ 65 h 77"/>
                <a:gd name="T8" fmla="*/ 79 w 53"/>
                <a:gd name="T9" fmla="*/ 82 h 77"/>
                <a:gd name="T10" fmla="*/ 48 w 53"/>
                <a:gd name="T11" fmla="*/ 0 h 7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53"/>
                <a:gd name="T19" fmla="*/ 0 h 77"/>
                <a:gd name="T20" fmla="*/ 53 w 53"/>
                <a:gd name="T21" fmla="*/ 77 h 77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53" h="77">
                  <a:moveTo>
                    <a:pt x="36" y="18"/>
                  </a:moveTo>
                  <a:cubicBezTo>
                    <a:pt x="35" y="15"/>
                    <a:pt x="34" y="0"/>
                    <a:pt x="30" y="0"/>
                  </a:cubicBezTo>
                  <a:cubicBezTo>
                    <a:pt x="26" y="0"/>
                    <a:pt x="16" y="9"/>
                    <a:pt x="12" y="18"/>
                  </a:cubicBezTo>
                  <a:cubicBezTo>
                    <a:pt x="8" y="27"/>
                    <a:pt x="0" y="46"/>
                    <a:pt x="6" y="54"/>
                  </a:cubicBezTo>
                  <a:cubicBezTo>
                    <a:pt x="12" y="62"/>
                    <a:pt x="45" y="77"/>
                    <a:pt x="49" y="68"/>
                  </a:cubicBezTo>
                  <a:cubicBezTo>
                    <a:pt x="53" y="59"/>
                    <a:pt x="34" y="14"/>
                    <a:pt x="30" y="0"/>
                  </a:cubicBezTo>
                </a:path>
              </a:pathLst>
            </a:custGeom>
            <a:gradFill rotWithShape="1">
              <a:gsLst>
                <a:gs pos="0">
                  <a:schemeClr val="bg1"/>
                </a:gs>
                <a:gs pos="100000">
                  <a:srgbClr val="CC6600"/>
                </a:gs>
              </a:gsLst>
              <a:path path="rect">
                <a:fillToRect l="50000" t="50000" r="50000" b="50000"/>
              </a:path>
            </a:gra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uk-UA"/>
            </a:p>
          </p:txBody>
        </p:sp>
      </p:grpSp>
      <p:grpSp>
        <p:nvGrpSpPr>
          <p:cNvPr id="8" name="Group 62"/>
          <p:cNvGrpSpPr>
            <a:grpSpLocks/>
          </p:cNvGrpSpPr>
          <p:nvPr/>
        </p:nvGrpSpPr>
        <p:grpSpPr bwMode="auto">
          <a:xfrm>
            <a:off x="3062288" y="4319588"/>
            <a:ext cx="3162300" cy="1630362"/>
            <a:chOff x="3768" y="3184"/>
            <a:chExt cx="1992" cy="1027"/>
          </a:xfrm>
        </p:grpSpPr>
        <p:sp>
          <p:nvSpPr>
            <p:cNvPr id="19592" name="Freeform 63"/>
            <p:cNvSpPr>
              <a:spLocks/>
            </p:cNvSpPr>
            <p:nvPr/>
          </p:nvSpPr>
          <p:spPr bwMode="auto">
            <a:xfrm>
              <a:off x="3768" y="3184"/>
              <a:ext cx="880" cy="920"/>
            </a:xfrm>
            <a:custGeom>
              <a:avLst/>
              <a:gdLst>
                <a:gd name="T0" fmla="*/ 856 w 880"/>
                <a:gd name="T1" fmla="*/ 0 h 920"/>
                <a:gd name="T2" fmla="*/ 0 w 880"/>
                <a:gd name="T3" fmla="*/ 440 h 920"/>
                <a:gd name="T4" fmla="*/ 16 w 880"/>
                <a:gd name="T5" fmla="*/ 920 h 920"/>
                <a:gd name="T6" fmla="*/ 880 w 880"/>
                <a:gd name="T7" fmla="*/ 528 h 920"/>
                <a:gd name="T8" fmla="*/ 856 w 880"/>
                <a:gd name="T9" fmla="*/ 0 h 92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80"/>
                <a:gd name="T16" fmla="*/ 0 h 920"/>
                <a:gd name="T17" fmla="*/ 880 w 880"/>
                <a:gd name="T18" fmla="*/ 920 h 92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80" h="920">
                  <a:moveTo>
                    <a:pt x="856" y="0"/>
                  </a:moveTo>
                  <a:lnTo>
                    <a:pt x="0" y="440"/>
                  </a:lnTo>
                  <a:lnTo>
                    <a:pt x="16" y="920"/>
                  </a:lnTo>
                  <a:lnTo>
                    <a:pt x="880" y="528"/>
                  </a:lnTo>
                  <a:lnTo>
                    <a:pt x="856" y="0"/>
                  </a:lnTo>
                  <a:close/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9593" name="Freeform 64"/>
            <p:cNvSpPr>
              <a:spLocks/>
            </p:cNvSpPr>
            <p:nvPr/>
          </p:nvSpPr>
          <p:spPr bwMode="auto">
            <a:xfrm>
              <a:off x="4624" y="3184"/>
              <a:ext cx="1120" cy="832"/>
            </a:xfrm>
            <a:custGeom>
              <a:avLst/>
              <a:gdLst>
                <a:gd name="T0" fmla="*/ 0 w 1120"/>
                <a:gd name="T1" fmla="*/ 0 h 832"/>
                <a:gd name="T2" fmla="*/ 1112 w 1120"/>
                <a:gd name="T3" fmla="*/ 320 h 832"/>
                <a:gd name="T4" fmla="*/ 1120 w 1120"/>
                <a:gd name="T5" fmla="*/ 832 h 832"/>
                <a:gd name="T6" fmla="*/ 16 w 1120"/>
                <a:gd name="T7" fmla="*/ 520 h 832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120"/>
                <a:gd name="T13" fmla="*/ 0 h 832"/>
                <a:gd name="T14" fmla="*/ 1120 w 1120"/>
                <a:gd name="T15" fmla="*/ 832 h 832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120" h="832">
                  <a:moveTo>
                    <a:pt x="0" y="0"/>
                  </a:moveTo>
                  <a:lnTo>
                    <a:pt x="1112" y="320"/>
                  </a:lnTo>
                  <a:cubicBezTo>
                    <a:pt x="1115" y="491"/>
                    <a:pt x="1117" y="661"/>
                    <a:pt x="1120" y="832"/>
                  </a:cubicBezTo>
                  <a:lnTo>
                    <a:pt x="16" y="520"/>
                  </a:ln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9594" name="Freeform 65"/>
            <p:cNvSpPr>
              <a:spLocks/>
            </p:cNvSpPr>
            <p:nvPr/>
          </p:nvSpPr>
          <p:spPr bwMode="auto">
            <a:xfrm>
              <a:off x="3768" y="3520"/>
              <a:ext cx="1976" cy="211"/>
            </a:xfrm>
            <a:custGeom>
              <a:avLst/>
              <a:gdLst>
                <a:gd name="T0" fmla="*/ 0 w 1976"/>
                <a:gd name="T1" fmla="*/ 104 h 211"/>
                <a:gd name="T2" fmla="*/ 248 w 1976"/>
                <a:gd name="T3" fmla="*/ 160 h 211"/>
                <a:gd name="T4" fmla="*/ 560 w 1976"/>
                <a:gd name="T5" fmla="*/ 200 h 211"/>
                <a:gd name="T6" fmla="*/ 1152 w 1976"/>
                <a:gd name="T7" fmla="*/ 200 h 211"/>
                <a:gd name="T8" fmla="*/ 1544 w 1976"/>
                <a:gd name="T9" fmla="*/ 136 h 211"/>
                <a:gd name="T10" fmla="*/ 1976 w 1976"/>
                <a:gd name="T11" fmla="*/ 0 h 211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976"/>
                <a:gd name="T19" fmla="*/ 0 h 211"/>
                <a:gd name="T20" fmla="*/ 1976 w 1976"/>
                <a:gd name="T21" fmla="*/ 211 h 211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976" h="211">
                  <a:moveTo>
                    <a:pt x="0" y="104"/>
                  </a:moveTo>
                  <a:cubicBezTo>
                    <a:pt x="41" y="113"/>
                    <a:pt x="155" y="144"/>
                    <a:pt x="248" y="160"/>
                  </a:cubicBezTo>
                  <a:cubicBezTo>
                    <a:pt x="341" y="176"/>
                    <a:pt x="409" y="193"/>
                    <a:pt x="560" y="200"/>
                  </a:cubicBezTo>
                  <a:cubicBezTo>
                    <a:pt x="711" y="207"/>
                    <a:pt x="988" y="211"/>
                    <a:pt x="1152" y="200"/>
                  </a:cubicBezTo>
                  <a:cubicBezTo>
                    <a:pt x="1316" y="189"/>
                    <a:pt x="1407" y="169"/>
                    <a:pt x="1544" y="136"/>
                  </a:cubicBezTo>
                  <a:cubicBezTo>
                    <a:pt x="1681" y="103"/>
                    <a:pt x="1828" y="51"/>
                    <a:pt x="1976" y="0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9595" name="Freeform 66"/>
            <p:cNvSpPr>
              <a:spLocks/>
            </p:cNvSpPr>
            <p:nvPr/>
          </p:nvSpPr>
          <p:spPr bwMode="auto">
            <a:xfrm>
              <a:off x="3784" y="4000"/>
              <a:ext cx="1976" cy="211"/>
            </a:xfrm>
            <a:custGeom>
              <a:avLst/>
              <a:gdLst>
                <a:gd name="T0" fmla="*/ 0 w 1976"/>
                <a:gd name="T1" fmla="*/ 104 h 211"/>
                <a:gd name="T2" fmla="*/ 248 w 1976"/>
                <a:gd name="T3" fmla="*/ 160 h 211"/>
                <a:gd name="T4" fmla="*/ 560 w 1976"/>
                <a:gd name="T5" fmla="*/ 200 h 211"/>
                <a:gd name="T6" fmla="*/ 1152 w 1976"/>
                <a:gd name="T7" fmla="*/ 200 h 211"/>
                <a:gd name="T8" fmla="*/ 1544 w 1976"/>
                <a:gd name="T9" fmla="*/ 136 h 211"/>
                <a:gd name="T10" fmla="*/ 1976 w 1976"/>
                <a:gd name="T11" fmla="*/ 0 h 211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976"/>
                <a:gd name="T19" fmla="*/ 0 h 211"/>
                <a:gd name="T20" fmla="*/ 1976 w 1976"/>
                <a:gd name="T21" fmla="*/ 211 h 211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976" h="211">
                  <a:moveTo>
                    <a:pt x="0" y="104"/>
                  </a:moveTo>
                  <a:cubicBezTo>
                    <a:pt x="41" y="113"/>
                    <a:pt x="155" y="144"/>
                    <a:pt x="248" y="160"/>
                  </a:cubicBezTo>
                  <a:cubicBezTo>
                    <a:pt x="341" y="176"/>
                    <a:pt x="409" y="193"/>
                    <a:pt x="560" y="200"/>
                  </a:cubicBezTo>
                  <a:cubicBezTo>
                    <a:pt x="711" y="207"/>
                    <a:pt x="988" y="211"/>
                    <a:pt x="1152" y="200"/>
                  </a:cubicBezTo>
                  <a:cubicBezTo>
                    <a:pt x="1316" y="189"/>
                    <a:pt x="1407" y="169"/>
                    <a:pt x="1544" y="136"/>
                  </a:cubicBezTo>
                  <a:cubicBezTo>
                    <a:pt x="1681" y="103"/>
                    <a:pt x="1828" y="51"/>
                    <a:pt x="1976" y="0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9596" name="Freeform 67"/>
            <p:cNvSpPr>
              <a:spLocks/>
            </p:cNvSpPr>
            <p:nvPr/>
          </p:nvSpPr>
          <p:spPr bwMode="auto">
            <a:xfrm>
              <a:off x="3768" y="3504"/>
              <a:ext cx="1968" cy="704"/>
            </a:xfrm>
            <a:custGeom>
              <a:avLst/>
              <a:gdLst>
                <a:gd name="T0" fmla="*/ 1968 w 1968"/>
                <a:gd name="T1" fmla="*/ 496 h 704"/>
                <a:gd name="T2" fmla="*/ 1968 w 1968"/>
                <a:gd name="T3" fmla="*/ 0 h 704"/>
                <a:gd name="T4" fmla="*/ 1808 w 1968"/>
                <a:gd name="T5" fmla="*/ 80 h 704"/>
                <a:gd name="T6" fmla="*/ 1552 w 1968"/>
                <a:gd name="T7" fmla="*/ 144 h 704"/>
                <a:gd name="T8" fmla="*/ 1248 w 1968"/>
                <a:gd name="T9" fmla="*/ 208 h 704"/>
                <a:gd name="T10" fmla="*/ 1008 w 1968"/>
                <a:gd name="T11" fmla="*/ 224 h 704"/>
                <a:gd name="T12" fmla="*/ 768 w 1968"/>
                <a:gd name="T13" fmla="*/ 224 h 704"/>
                <a:gd name="T14" fmla="*/ 528 w 1968"/>
                <a:gd name="T15" fmla="*/ 208 h 704"/>
                <a:gd name="T16" fmla="*/ 272 w 1968"/>
                <a:gd name="T17" fmla="*/ 176 h 704"/>
                <a:gd name="T18" fmla="*/ 128 w 1968"/>
                <a:gd name="T19" fmla="*/ 144 h 704"/>
                <a:gd name="T20" fmla="*/ 0 w 1968"/>
                <a:gd name="T21" fmla="*/ 128 h 704"/>
                <a:gd name="T22" fmla="*/ 16 w 1968"/>
                <a:gd name="T23" fmla="*/ 608 h 704"/>
                <a:gd name="T24" fmla="*/ 192 w 1968"/>
                <a:gd name="T25" fmla="*/ 640 h 704"/>
                <a:gd name="T26" fmla="*/ 368 w 1968"/>
                <a:gd name="T27" fmla="*/ 672 h 704"/>
                <a:gd name="T28" fmla="*/ 480 w 1968"/>
                <a:gd name="T29" fmla="*/ 688 h 704"/>
                <a:gd name="T30" fmla="*/ 592 w 1968"/>
                <a:gd name="T31" fmla="*/ 688 h 704"/>
                <a:gd name="T32" fmla="*/ 768 w 1968"/>
                <a:gd name="T33" fmla="*/ 704 h 704"/>
                <a:gd name="T34" fmla="*/ 928 w 1968"/>
                <a:gd name="T35" fmla="*/ 704 h 704"/>
                <a:gd name="T36" fmla="*/ 1072 w 1968"/>
                <a:gd name="T37" fmla="*/ 704 h 704"/>
                <a:gd name="T38" fmla="*/ 1264 w 1968"/>
                <a:gd name="T39" fmla="*/ 688 h 704"/>
                <a:gd name="T40" fmla="*/ 1392 w 1968"/>
                <a:gd name="T41" fmla="*/ 672 h 704"/>
                <a:gd name="T42" fmla="*/ 1536 w 1968"/>
                <a:gd name="T43" fmla="*/ 640 h 704"/>
                <a:gd name="T44" fmla="*/ 1712 w 1968"/>
                <a:gd name="T45" fmla="*/ 592 h 704"/>
                <a:gd name="T46" fmla="*/ 1824 w 1968"/>
                <a:gd name="T47" fmla="*/ 560 h 704"/>
                <a:gd name="T48" fmla="*/ 1904 w 1968"/>
                <a:gd name="T49" fmla="*/ 528 h 704"/>
                <a:gd name="T50" fmla="*/ 1968 w 1968"/>
                <a:gd name="T51" fmla="*/ 496 h 704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w 1968"/>
                <a:gd name="T79" fmla="*/ 0 h 704"/>
                <a:gd name="T80" fmla="*/ 1968 w 1968"/>
                <a:gd name="T81" fmla="*/ 704 h 704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T78" t="T79" r="T80" b="T81"/>
              <a:pathLst>
                <a:path w="1968" h="704">
                  <a:moveTo>
                    <a:pt x="1968" y="496"/>
                  </a:moveTo>
                  <a:lnTo>
                    <a:pt x="1968" y="0"/>
                  </a:lnTo>
                  <a:lnTo>
                    <a:pt x="1808" y="80"/>
                  </a:lnTo>
                  <a:lnTo>
                    <a:pt x="1552" y="144"/>
                  </a:lnTo>
                  <a:lnTo>
                    <a:pt x="1248" y="208"/>
                  </a:lnTo>
                  <a:lnTo>
                    <a:pt x="1008" y="224"/>
                  </a:lnTo>
                  <a:lnTo>
                    <a:pt x="768" y="224"/>
                  </a:lnTo>
                  <a:lnTo>
                    <a:pt x="528" y="208"/>
                  </a:lnTo>
                  <a:lnTo>
                    <a:pt x="272" y="176"/>
                  </a:lnTo>
                  <a:lnTo>
                    <a:pt x="128" y="144"/>
                  </a:lnTo>
                  <a:lnTo>
                    <a:pt x="0" y="128"/>
                  </a:lnTo>
                  <a:lnTo>
                    <a:pt x="16" y="608"/>
                  </a:lnTo>
                  <a:lnTo>
                    <a:pt x="192" y="640"/>
                  </a:lnTo>
                  <a:lnTo>
                    <a:pt x="368" y="672"/>
                  </a:lnTo>
                  <a:lnTo>
                    <a:pt x="480" y="688"/>
                  </a:lnTo>
                  <a:lnTo>
                    <a:pt x="592" y="688"/>
                  </a:lnTo>
                  <a:lnTo>
                    <a:pt x="768" y="704"/>
                  </a:lnTo>
                  <a:lnTo>
                    <a:pt x="928" y="704"/>
                  </a:lnTo>
                  <a:lnTo>
                    <a:pt x="1072" y="704"/>
                  </a:lnTo>
                  <a:lnTo>
                    <a:pt x="1264" y="688"/>
                  </a:lnTo>
                  <a:lnTo>
                    <a:pt x="1392" y="672"/>
                  </a:lnTo>
                  <a:lnTo>
                    <a:pt x="1536" y="640"/>
                  </a:lnTo>
                  <a:lnTo>
                    <a:pt x="1712" y="592"/>
                  </a:lnTo>
                  <a:lnTo>
                    <a:pt x="1824" y="560"/>
                  </a:lnTo>
                  <a:lnTo>
                    <a:pt x="1904" y="528"/>
                  </a:lnTo>
                  <a:lnTo>
                    <a:pt x="1968" y="496"/>
                  </a:lnTo>
                  <a:close/>
                </a:path>
              </a:pathLst>
            </a:custGeom>
            <a:gradFill rotWithShape="1">
              <a:gsLst>
                <a:gs pos="0">
                  <a:schemeClr val="bg1"/>
                </a:gs>
                <a:gs pos="100000">
                  <a:srgbClr val="CC6600"/>
                </a:gs>
              </a:gsLst>
              <a:path path="rect">
                <a:fillToRect l="50000" t="50000" r="50000" b="50000"/>
              </a:path>
            </a:gradFill>
            <a:ln w="9525">
              <a:solidFill>
                <a:schemeClr val="tx1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9597" name="Freeform 68"/>
            <p:cNvSpPr>
              <a:spLocks/>
            </p:cNvSpPr>
            <p:nvPr/>
          </p:nvSpPr>
          <p:spPr bwMode="auto">
            <a:xfrm>
              <a:off x="3784" y="3184"/>
              <a:ext cx="1936" cy="528"/>
            </a:xfrm>
            <a:custGeom>
              <a:avLst/>
              <a:gdLst>
                <a:gd name="T0" fmla="*/ 1936 w 1936"/>
                <a:gd name="T1" fmla="*/ 304 h 528"/>
                <a:gd name="T2" fmla="*/ 832 w 1936"/>
                <a:gd name="T3" fmla="*/ 0 h 528"/>
                <a:gd name="T4" fmla="*/ 0 w 1936"/>
                <a:gd name="T5" fmla="*/ 432 h 528"/>
                <a:gd name="T6" fmla="*/ 208 w 1936"/>
                <a:gd name="T7" fmla="*/ 480 h 528"/>
                <a:gd name="T8" fmla="*/ 512 w 1936"/>
                <a:gd name="T9" fmla="*/ 528 h 528"/>
                <a:gd name="T10" fmla="*/ 816 w 1936"/>
                <a:gd name="T11" fmla="*/ 528 h 528"/>
                <a:gd name="T12" fmla="*/ 1152 w 1936"/>
                <a:gd name="T13" fmla="*/ 528 h 528"/>
                <a:gd name="T14" fmla="*/ 1344 w 1936"/>
                <a:gd name="T15" fmla="*/ 496 h 528"/>
                <a:gd name="T16" fmla="*/ 1536 w 1936"/>
                <a:gd name="T17" fmla="*/ 464 h 528"/>
                <a:gd name="T18" fmla="*/ 1728 w 1936"/>
                <a:gd name="T19" fmla="*/ 416 h 528"/>
                <a:gd name="T20" fmla="*/ 1904 w 1936"/>
                <a:gd name="T21" fmla="*/ 352 h 528"/>
                <a:gd name="T22" fmla="*/ 1936 w 1936"/>
                <a:gd name="T23" fmla="*/ 304 h 528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1936"/>
                <a:gd name="T37" fmla="*/ 0 h 528"/>
                <a:gd name="T38" fmla="*/ 1936 w 1936"/>
                <a:gd name="T39" fmla="*/ 528 h 528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1936" h="528">
                  <a:moveTo>
                    <a:pt x="1936" y="304"/>
                  </a:moveTo>
                  <a:lnTo>
                    <a:pt x="832" y="0"/>
                  </a:lnTo>
                  <a:lnTo>
                    <a:pt x="0" y="432"/>
                  </a:lnTo>
                  <a:lnTo>
                    <a:pt x="208" y="480"/>
                  </a:lnTo>
                  <a:lnTo>
                    <a:pt x="512" y="528"/>
                  </a:lnTo>
                  <a:lnTo>
                    <a:pt x="816" y="528"/>
                  </a:lnTo>
                  <a:lnTo>
                    <a:pt x="1152" y="528"/>
                  </a:lnTo>
                  <a:lnTo>
                    <a:pt x="1344" y="496"/>
                  </a:lnTo>
                  <a:lnTo>
                    <a:pt x="1536" y="464"/>
                  </a:lnTo>
                  <a:lnTo>
                    <a:pt x="1728" y="416"/>
                  </a:lnTo>
                  <a:lnTo>
                    <a:pt x="1904" y="352"/>
                  </a:lnTo>
                  <a:lnTo>
                    <a:pt x="1936" y="304"/>
                  </a:lnTo>
                  <a:close/>
                </a:path>
              </a:pathLst>
            </a:custGeom>
            <a:gradFill rotWithShape="1">
              <a:gsLst>
                <a:gs pos="0">
                  <a:schemeClr val="bg1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</a:gradFill>
            <a:ln w="9525">
              <a:solidFill>
                <a:schemeClr val="tx1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9598" name="Freeform 69"/>
            <p:cNvSpPr>
              <a:spLocks/>
            </p:cNvSpPr>
            <p:nvPr/>
          </p:nvSpPr>
          <p:spPr bwMode="auto">
            <a:xfrm>
              <a:off x="4181" y="3442"/>
              <a:ext cx="85" cy="93"/>
            </a:xfrm>
            <a:custGeom>
              <a:avLst/>
              <a:gdLst>
                <a:gd name="T0" fmla="*/ 58 w 53"/>
                <a:gd name="T1" fmla="*/ 22 h 77"/>
                <a:gd name="T2" fmla="*/ 48 w 53"/>
                <a:gd name="T3" fmla="*/ 0 h 77"/>
                <a:gd name="T4" fmla="*/ 19 w 53"/>
                <a:gd name="T5" fmla="*/ 22 h 77"/>
                <a:gd name="T6" fmla="*/ 10 w 53"/>
                <a:gd name="T7" fmla="*/ 65 h 77"/>
                <a:gd name="T8" fmla="*/ 79 w 53"/>
                <a:gd name="T9" fmla="*/ 82 h 77"/>
                <a:gd name="T10" fmla="*/ 48 w 53"/>
                <a:gd name="T11" fmla="*/ 0 h 7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53"/>
                <a:gd name="T19" fmla="*/ 0 h 77"/>
                <a:gd name="T20" fmla="*/ 53 w 53"/>
                <a:gd name="T21" fmla="*/ 77 h 77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53" h="77">
                  <a:moveTo>
                    <a:pt x="36" y="18"/>
                  </a:moveTo>
                  <a:cubicBezTo>
                    <a:pt x="35" y="15"/>
                    <a:pt x="34" y="0"/>
                    <a:pt x="30" y="0"/>
                  </a:cubicBezTo>
                  <a:cubicBezTo>
                    <a:pt x="26" y="0"/>
                    <a:pt x="16" y="9"/>
                    <a:pt x="12" y="18"/>
                  </a:cubicBezTo>
                  <a:cubicBezTo>
                    <a:pt x="8" y="27"/>
                    <a:pt x="0" y="46"/>
                    <a:pt x="6" y="54"/>
                  </a:cubicBezTo>
                  <a:cubicBezTo>
                    <a:pt x="12" y="62"/>
                    <a:pt x="45" y="77"/>
                    <a:pt x="49" y="68"/>
                  </a:cubicBezTo>
                  <a:cubicBezTo>
                    <a:pt x="53" y="59"/>
                    <a:pt x="34" y="14"/>
                    <a:pt x="30" y="0"/>
                  </a:cubicBezTo>
                </a:path>
              </a:pathLst>
            </a:custGeom>
            <a:gradFill rotWithShape="1">
              <a:gsLst>
                <a:gs pos="0">
                  <a:schemeClr val="bg1"/>
                </a:gs>
                <a:gs pos="100000">
                  <a:srgbClr val="CC6600"/>
                </a:gs>
              </a:gsLst>
              <a:path path="rect">
                <a:fillToRect l="50000" t="50000" r="50000" b="50000"/>
              </a:path>
            </a:gra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9599" name="Freeform 70"/>
            <p:cNvSpPr>
              <a:spLocks/>
            </p:cNvSpPr>
            <p:nvPr/>
          </p:nvSpPr>
          <p:spPr bwMode="auto">
            <a:xfrm>
              <a:off x="4555" y="3254"/>
              <a:ext cx="53" cy="77"/>
            </a:xfrm>
            <a:custGeom>
              <a:avLst/>
              <a:gdLst>
                <a:gd name="T0" fmla="*/ 36 w 53"/>
                <a:gd name="T1" fmla="*/ 18 h 77"/>
                <a:gd name="T2" fmla="*/ 30 w 53"/>
                <a:gd name="T3" fmla="*/ 0 h 77"/>
                <a:gd name="T4" fmla="*/ 12 w 53"/>
                <a:gd name="T5" fmla="*/ 18 h 77"/>
                <a:gd name="T6" fmla="*/ 6 w 53"/>
                <a:gd name="T7" fmla="*/ 54 h 77"/>
                <a:gd name="T8" fmla="*/ 49 w 53"/>
                <a:gd name="T9" fmla="*/ 68 h 77"/>
                <a:gd name="T10" fmla="*/ 30 w 53"/>
                <a:gd name="T11" fmla="*/ 0 h 7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53"/>
                <a:gd name="T19" fmla="*/ 0 h 77"/>
                <a:gd name="T20" fmla="*/ 53 w 53"/>
                <a:gd name="T21" fmla="*/ 77 h 77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53" h="77">
                  <a:moveTo>
                    <a:pt x="36" y="18"/>
                  </a:moveTo>
                  <a:cubicBezTo>
                    <a:pt x="35" y="15"/>
                    <a:pt x="34" y="0"/>
                    <a:pt x="30" y="0"/>
                  </a:cubicBezTo>
                  <a:cubicBezTo>
                    <a:pt x="26" y="0"/>
                    <a:pt x="16" y="9"/>
                    <a:pt x="12" y="18"/>
                  </a:cubicBezTo>
                  <a:cubicBezTo>
                    <a:pt x="8" y="27"/>
                    <a:pt x="0" y="46"/>
                    <a:pt x="6" y="54"/>
                  </a:cubicBezTo>
                  <a:cubicBezTo>
                    <a:pt x="12" y="62"/>
                    <a:pt x="45" y="77"/>
                    <a:pt x="49" y="68"/>
                  </a:cubicBezTo>
                  <a:cubicBezTo>
                    <a:pt x="53" y="59"/>
                    <a:pt x="34" y="14"/>
                    <a:pt x="30" y="0"/>
                  </a:cubicBezTo>
                </a:path>
              </a:pathLst>
            </a:custGeom>
            <a:gradFill rotWithShape="1">
              <a:gsLst>
                <a:gs pos="0">
                  <a:schemeClr val="bg1"/>
                </a:gs>
                <a:gs pos="100000">
                  <a:srgbClr val="CC6600"/>
                </a:gs>
              </a:gsLst>
              <a:path path="rect">
                <a:fillToRect l="50000" t="50000" r="50000" b="50000"/>
              </a:path>
            </a:gra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9600" name="Freeform 71"/>
            <p:cNvSpPr>
              <a:spLocks/>
            </p:cNvSpPr>
            <p:nvPr/>
          </p:nvSpPr>
          <p:spPr bwMode="auto">
            <a:xfrm flipH="1">
              <a:off x="4459" y="3418"/>
              <a:ext cx="53" cy="77"/>
            </a:xfrm>
            <a:custGeom>
              <a:avLst/>
              <a:gdLst>
                <a:gd name="T0" fmla="*/ 36 w 53"/>
                <a:gd name="T1" fmla="*/ 18 h 77"/>
                <a:gd name="T2" fmla="*/ 30 w 53"/>
                <a:gd name="T3" fmla="*/ 0 h 77"/>
                <a:gd name="T4" fmla="*/ 12 w 53"/>
                <a:gd name="T5" fmla="*/ 18 h 77"/>
                <a:gd name="T6" fmla="*/ 6 w 53"/>
                <a:gd name="T7" fmla="*/ 54 h 77"/>
                <a:gd name="T8" fmla="*/ 49 w 53"/>
                <a:gd name="T9" fmla="*/ 68 h 77"/>
                <a:gd name="T10" fmla="*/ 30 w 53"/>
                <a:gd name="T11" fmla="*/ 0 h 7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53"/>
                <a:gd name="T19" fmla="*/ 0 h 77"/>
                <a:gd name="T20" fmla="*/ 53 w 53"/>
                <a:gd name="T21" fmla="*/ 77 h 77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53" h="77">
                  <a:moveTo>
                    <a:pt x="36" y="18"/>
                  </a:moveTo>
                  <a:cubicBezTo>
                    <a:pt x="35" y="15"/>
                    <a:pt x="34" y="0"/>
                    <a:pt x="30" y="0"/>
                  </a:cubicBezTo>
                  <a:cubicBezTo>
                    <a:pt x="26" y="0"/>
                    <a:pt x="16" y="9"/>
                    <a:pt x="12" y="18"/>
                  </a:cubicBezTo>
                  <a:cubicBezTo>
                    <a:pt x="8" y="27"/>
                    <a:pt x="0" y="46"/>
                    <a:pt x="6" y="54"/>
                  </a:cubicBezTo>
                  <a:cubicBezTo>
                    <a:pt x="12" y="62"/>
                    <a:pt x="45" y="77"/>
                    <a:pt x="49" y="68"/>
                  </a:cubicBezTo>
                  <a:cubicBezTo>
                    <a:pt x="53" y="59"/>
                    <a:pt x="34" y="14"/>
                    <a:pt x="30" y="0"/>
                  </a:cubicBezTo>
                </a:path>
              </a:pathLst>
            </a:custGeom>
            <a:gradFill rotWithShape="1">
              <a:gsLst>
                <a:gs pos="0">
                  <a:schemeClr val="bg1"/>
                </a:gs>
                <a:gs pos="100000">
                  <a:srgbClr val="CC6600"/>
                </a:gs>
              </a:gsLst>
              <a:path path="rect">
                <a:fillToRect l="50000" t="50000" r="50000" b="50000"/>
              </a:path>
            </a:gra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9601" name="Freeform 72"/>
            <p:cNvSpPr>
              <a:spLocks/>
            </p:cNvSpPr>
            <p:nvPr/>
          </p:nvSpPr>
          <p:spPr bwMode="auto">
            <a:xfrm>
              <a:off x="3784" y="3184"/>
              <a:ext cx="1936" cy="528"/>
            </a:xfrm>
            <a:custGeom>
              <a:avLst/>
              <a:gdLst>
                <a:gd name="T0" fmla="*/ 1936 w 1936"/>
                <a:gd name="T1" fmla="*/ 304 h 528"/>
                <a:gd name="T2" fmla="*/ 832 w 1936"/>
                <a:gd name="T3" fmla="*/ 0 h 528"/>
                <a:gd name="T4" fmla="*/ 0 w 1936"/>
                <a:gd name="T5" fmla="*/ 432 h 528"/>
                <a:gd name="T6" fmla="*/ 208 w 1936"/>
                <a:gd name="T7" fmla="*/ 480 h 528"/>
                <a:gd name="T8" fmla="*/ 512 w 1936"/>
                <a:gd name="T9" fmla="*/ 528 h 528"/>
                <a:gd name="T10" fmla="*/ 816 w 1936"/>
                <a:gd name="T11" fmla="*/ 528 h 528"/>
                <a:gd name="T12" fmla="*/ 1152 w 1936"/>
                <a:gd name="T13" fmla="*/ 528 h 528"/>
                <a:gd name="T14" fmla="*/ 1344 w 1936"/>
                <a:gd name="T15" fmla="*/ 496 h 528"/>
                <a:gd name="T16" fmla="*/ 1536 w 1936"/>
                <a:gd name="T17" fmla="*/ 464 h 528"/>
                <a:gd name="T18" fmla="*/ 1728 w 1936"/>
                <a:gd name="T19" fmla="*/ 416 h 528"/>
                <a:gd name="T20" fmla="*/ 1904 w 1936"/>
                <a:gd name="T21" fmla="*/ 352 h 528"/>
                <a:gd name="T22" fmla="*/ 1936 w 1936"/>
                <a:gd name="T23" fmla="*/ 304 h 528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1936"/>
                <a:gd name="T37" fmla="*/ 0 h 528"/>
                <a:gd name="T38" fmla="*/ 1936 w 1936"/>
                <a:gd name="T39" fmla="*/ 528 h 528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1936" h="528">
                  <a:moveTo>
                    <a:pt x="1936" y="304"/>
                  </a:moveTo>
                  <a:lnTo>
                    <a:pt x="832" y="0"/>
                  </a:lnTo>
                  <a:lnTo>
                    <a:pt x="0" y="432"/>
                  </a:lnTo>
                  <a:lnTo>
                    <a:pt x="208" y="480"/>
                  </a:lnTo>
                  <a:lnTo>
                    <a:pt x="512" y="528"/>
                  </a:lnTo>
                  <a:lnTo>
                    <a:pt x="816" y="528"/>
                  </a:lnTo>
                  <a:lnTo>
                    <a:pt x="1152" y="528"/>
                  </a:lnTo>
                  <a:lnTo>
                    <a:pt x="1344" y="496"/>
                  </a:lnTo>
                  <a:lnTo>
                    <a:pt x="1536" y="464"/>
                  </a:lnTo>
                  <a:lnTo>
                    <a:pt x="1728" y="416"/>
                  </a:lnTo>
                  <a:lnTo>
                    <a:pt x="1904" y="352"/>
                  </a:lnTo>
                  <a:lnTo>
                    <a:pt x="1936" y="304"/>
                  </a:lnTo>
                  <a:close/>
                </a:path>
              </a:pathLst>
            </a:custGeom>
            <a:gradFill rotWithShape="1">
              <a:gsLst>
                <a:gs pos="0">
                  <a:schemeClr val="bg1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</a:gradFill>
            <a:ln w="9525">
              <a:solidFill>
                <a:schemeClr val="tx1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9602" name="Freeform 73"/>
            <p:cNvSpPr>
              <a:spLocks/>
            </p:cNvSpPr>
            <p:nvPr/>
          </p:nvSpPr>
          <p:spPr bwMode="auto">
            <a:xfrm>
              <a:off x="4181" y="3442"/>
              <a:ext cx="85" cy="93"/>
            </a:xfrm>
            <a:custGeom>
              <a:avLst/>
              <a:gdLst>
                <a:gd name="T0" fmla="*/ 58 w 53"/>
                <a:gd name="T1" fmla="*/ 22 h 77"/>
                <a:gd name="T2" fmla="*/ 48 w 53"/>
                <a:gd name="T3" fmla="*/ 0 h 77"/>
                <a:gd name="T4" fmla="*/ 19 w 53"/>
                <a:gd name="T5" fmla="*/ 22 h 77"/>
                <a:gd name="T6" fmla="*/ 10 w 53"/>
                <a:gd name="T7" fmla="*/ 65 h 77"/>
                <a:gd name="T8" fmla="*/ 79 w 53"/>
                <a:gd name="T9" fmla="*/ 82 h 77"/>
                <a:gd name="T10" fmla="*/ 48 w 53"/>
                <a:gd name="T11" fmla="*/ 0 h 7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53"/>
                <a:gd name="T19" fmla="*/ 0 h 77"/>
                <a:gd name="T20" fmla="*/ 53 w 53"/>
                <a:gd name="T21" fmla="*/ 77 h 77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53" h="77">
                  <a:moveTo>
                    <a:pt x="36" y="18"/>
                  </a:moveTo>
                  <a:cubicBezTo>
                    <a:pt x="35" y="15"/>
                    <a:pt x="34" y="0"/>
                    <a:pt x="30" y="0"/>
                  </a:cubicBezTo>
                  <a:cubicBezTo>
                    <a:pt x="26" y="0"/>
                    <a:pt x="16" y="9"/>
                    <a:pt x="12" y="18"/>
                  </a:cubicBezTo>
                  <a:cubicBezTo>
                    <a:pt x="8" y="27"/>
                    <a:pt x="0" y="46"/>
                    <a:pt x="6" y="54"/>
                  </a:cubicBezTo>
                  <a:cubicBezTo>
                    <a:pt x="12" y="62"/>
                    <a:pt x="45" y="77"/>
                    <a:pt x="49" y="68"/>
                  </a:cubicBezTo>
                  <a:cubicBezTo>
                    <a:pt x="53" y="59"/>
                    <a:pt x="34" y="14"/>
                    <a:pt x="30" y="0"/>
                  </a:cubicBezTo>
                </a:path>
              </a:pathLst>
            </a:custGeom>
            <a:gradFill rotWithShape="1">
              <a:gsLst>
                <a:gs pos="0">
                  <a:schemeClr val="bg1"/>
                </a:gs>
                <a:gs pos="100000">
                  <a:srgbClr val="CC6600"/>
                </a:gs>
              </a:gsLst>
              <a:path path="rect">
                <a:fillToRect l="50000" t="50000" r="50000" b="50000"/>
              </a:path>
            </a:gra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9603" name="Freeform 74"/>
            <p:cNvSpPr>
              <a:spLocks/>
            </p:cNvSpPr>
            <p:nvPr/>
          </p:nvSpPr>
          <p:spPr bwMode="auto">
            <a:xfrm>
              <a:off x="4555" y="3254"/>
              <a:ext cx="53" cy="77"/>
            </a:xfrm>
            <a:custGeom>
              <a:avLst/>
              <a:gdLst>
                <a:gd name="T0" fmla="*/ 36 w 53"/>
                <a:gd name="T1" fmla="*/ 18 h 77"/>
                <a:gd name="T2" fmla="*/ 30 w 53"/>
                <a:gd name="T3" fmla="*/ 0 h 77"/>
                <a:gd name="T4" fmla="*/ 12 w 53"/>
                <a:gd name="T5" fmla="*/ 18 h 77"/>
                <a:gd name="T6" fmla="*/ 6 w 53"/>
                <a:gd name="T7" fmla="*/ 54 h 77"/>
                <a:gd name="T8" fmla="*/ 49 w 53"/>
                <a:gd name="T9" fmla="*/ 68 h 77"/>
                <a:gd name="T10" fmla="*/ 30 w 53"/>
                <a:gd name="T11" fmla="*/ 0 h 7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53"/>
                <a:gd name="T19" fmla="*/ 0 h 77"/>
                <a:gd name="T20" fmla="*/ 53 w 53"/>
                <a:gd name="T21" fmla="*/ 77 h 77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53" h="77">
                  <a:moveTo>
                    <a:pt x="36" y="18"/>
                  </a:moveTo>
                  <a:cubicBezTo>
                    <a:pt x="35" y="15"/>
                    <a:pt x="34" y="0"/>
                    <a:pt x="30" y="0"/>
                  </a:cubicBezTo>
                  <a:cubicBezTo>
                    <a:pt x="26" y="0"/>
                    <a:pt x="16" y="9"/>
                    <a:pt x="12" y="18"/>
                  </a:cubicBezTo>
                  <a:cubicBezTo>
                    <a:pt x="8" y="27"/>
                    <a:pt x="0" y="46"/>
                    <a:pt x="6" y="54"/>
                  </a:cubicBezTo>
                  <a:cubicBezTo>
                    <a:pt x="12" y="62"/>
                    <a:pt x="45" y="77"/>
                    <a:pt x="49" y="68"/>
                  </a:cubicBezTo>
                  <a:cubicBezTo>
                    <a:pt x="53" y="59"/>
                    <a:pt x="34" y="14"/>
                    <a:pt x="30" y="0"/>
                  </a:cubicBezTo>
                </a:path>
              </a:pathLst>
            </a:custGeom>
            <a:gradFill rotWithShape="1">
              <a:gsLst>
                <a:gs pos="0">
                  <a:schemeClr val="bg1"/>
                </a:gs>
                <a:gs pos="100000">
                  <a:srgbClr val="CC6600"/>
                </a:gs>
              </a:gsLst>
              <a:path path="rect">
                <a:fillToRect l="50000" t="50000" r="50000" b="50000"/>
              </a:path>
            </a:gra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9604" name="Freeform 75"/>
            <p:cNvSpPr>
              <a:spLocks/>
            </p:cNvSpPr>
            <p:nvPr/>
          </p:nvSpPr>
          <p:spPr bwMode="auto">
            <a:xfrm flipH="1">
              <a:off x="4459" y="3418"/>
              <a:ext cx="53" cy="77"/>
            </a:xfrm>
            <a:custGeom>
              <a:avLst/>
              <a:gdLst>
                <a:gd name="T0" fmla="*/ 36 w 53"/>
                <a:gd name="T1" fmla="*/ 18 h 77"/>
                <a:gd name="T2" fmla="*/ 30 w 53"/>
                <a:gd name="T3" fmla="*/ 0 h 77"/>
                <a:gd name="T4" fmla="*/ 12 w 53"/>
                <a:gd name="T5" fmla="*/ 18 h 77"/>
                <a:gd name="T6" fmla="*/ 6 w 53"/>
                <a:gd name="T7" fmla="*/ 54 h 77"/>
                <a:gd name="T8" fmla="*/ 49 w 53"/>
                <a:gd name="T9" fmla="*/ 68 h 77"/>
                <a:gd name="T10" fmla="*/ 30 w 53"/>
                <a:gd name="T11" fmla="*/ 0 h 7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53"/>
                <a:gd name="T19" fmla="*/ 0 h 77"/>
                <a:gd name="T20" fmla="*/ 53 w 53"/>
                <a:gd name="T21" fmla="*/ 77 h 77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53" h="77">
                  <a:moveTo>
                    <a:pt x="36" y="18"/>
                  </a:moveTo>
                  <a:cubicBezTo>
                    <a:pt x="35" y="15"/>
                    <a:pt x="34" y="0"/>
                    <a:pt x="30" y="0"/>
                  </a:cubicBezTo>
                  <a:cubicBezTo>
                    <a:pt x="26" y="0"/>
                    <a:pt x="16" y="9"/>
                    <a:pt x="12" y="18"/>
                  </a:cubicBezTo>
                  <a:cubicBezTo>
                    <a:pt x="8" y="27"/>
                    <a:pt x="0" y="46"/>
                    <a:pt x="6" y="54"/>
                  </a:cubicBezTo>
                  <a:cubicBezTo>
                    <a:pt x="12" y="62"/>
                    <a:pt x="45" y="77"/>
                    <a:pt x="49" y="68"/>
                  </a:cubicBezTo>
                  <a:cubicBezTo>
                    <a:pt x="53" y="59"/>
                    <a:pt x="34" y="14"/>
                    <a:pt x="30" y="0"/>
                  </a:cubicBezTo>
                </a:path>
              </a:pathLst>
            </a:custGeom>
            <a:gradFill rotWithShape="1">
              <a:gsLst>
                <a:gs pos="0">
                  <a:schemeClr val="bg1"/>
                </a:gs>
                <a:gs pos="100000">
                  <a:srgbClr val="CC6600"/>
                </a:gs>
              </a:gsLst>
              <a:path path="rect">
                <a:fillToRect l="50000" t="50000" r="50000" b="50000"/>
              </a:path>
            </a:gra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9605" name="Freeform 76"/>
            <p:cNvSpPr>
              <a:spLocks/>
            </p:cNvSpPr>
            <p:nvPr/>
          </p:nvSpPr>
          <p:spPr bwMode="auto">
            <a:xfrm>
              <a:off x="5189" y="3874"/>
              <a:ext cx="85" cy="93"/>
            </a:xfrm>
            <a:custGeom>
              <a:avLst/>
              <a:gdLst>
                <a:gd name="T0" fmla="*/ 58 w 53"/>
                <a:gd name="T1" fmla="*/ 22 h 77"/>
                <a:gd name="T2" fmla="*/ 48 w 53"/>
                <a:gd name="T3" fmla="*/ 0 h 77"/>
                <a:gd name="T4" fmla="*/ 19 w 53"/>
                <a:gd name="T5" fmla="*/ 22 h 77"/>
                <a:gd name="T6" fmla="*/ 10 w 53"/>
                <a:gd name="T7" fmla="*/ 65 h 77"/>
                <a:gd name="T8" fmla="*/ 79 w 53"/>
                <a:gd name="T9" fmla="*/ 82 h 77"/>
                <a:gd name="T10" fmla="*/ 48 w 53"/>
                <a:gd name="T11" fmla="*/ 0 h 7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53"/>
                <a:gd name="T19" fmla="*/ 0 h 77"/>
                <a:gd name="T20" fmla="*/ 53 w 53"/>
                <a:gd name="T21" fmla="*/ 77 h 77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53" h="77">
                  <a:moveTo>
                    <a:pt x="36" y="18"/>
                  </a:moveTo>
                  <a:cubicBezTo>
                    <a:pt x="35" y="15"/>
                    <a:pt x="34" y="0"/>
                    <a:pt x="30" y="0"/>
                  </a:cubicBezTo>
                  <a:cubicBezTo>
                    <a:pt x="26" y="0"/>
                    <a:pt x="16" y="9"/>
                    <a:pt x="12" y="18"/>
                  </a:cubicBezTo>
                  <a:cubicBezTo>
                    <a:pt x="8" y="27"/>
                    <a:pt x="0" y="46"/>
                    <a:pt x="6" y="54"/>
                  </a:cubicBezTo>
                  <a:cubicBezTo>
                    <a:pt x="12" y="62"/>
                    <a:pt x="45" y="77"/>
                    <a:pt x="49" y="68"/>
                  </a:cubicBezTo>
                  <a:cubicBezTo>
                    <a:pt x="53" y="59"/>
                    <a:pt x="34" y="14"/>
                    <a:pt x="30" y="0"/>
                  </a:cubicBezTo>
                </a:path>
              </a:pathLst>
            </a:custGeom>
            <a:gradFill rotWithShape="1">
              <a:gsLst>
                <a:gs pos="0">
                  <a:schemeClr val="bg1"/>
                </a:gs>
                <a:gs pos="100000">
                  <a:srgbClr val="CC6600"/>
                </a:gs>
              </a:gsLst>
              <a:path path="rect">
                <a:fillToRect l="50000" t="50000" r="50000" b="50000"/>
              </a:path>
            </a:gra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9606" name="Freeform 77"/>
            <p:cNvSpPr>
              <a:spLocks/>
            </p:cNvSpPr>
            <p:nvPr/>
          </p:nvSpPr>
          <p:spPr bwMode="auto">
            <a:xfrm>
              <a:off x="5563" y="3686"/>
              <a:ext cx="53" cy="77"/>
            </a:xfrm>
            <a:custGeom>
              <a:avLst/>
              <a:gdLst>
                <a:gd name="T0" fmla="*/ 36 w 53"/>
                <a:gd name="T1" fmla="*/ 18 h 77"/>
                <a:gd name="T2" fmla="*/ 30 w 53"/>
                <a:gd name="T3" fmla="*/ 0 h 77"/>
                <a:gd name="T4" fmla="*/ 12 w 53"/>
                <a:gd name="T5" fmla="*/ 18 h 77"/>
                <a:gd name="T6" fmla="*/ 6 w 53"/>
                <a:gd name="T7" fmla="*/ 54 h 77"/>
                <a:gd name="T8" fmla="*/ 49 w 53"/>
                <a:gd name="T9" fmla="*/ 68 h 77"/>
                <a:gd name="T10" fmla="*/ 30 w 53"/>
                <a:gd name="T11" fmla="*/ 0 h 7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53"/>
                <a:gd name="T19" fmla="*/ 0 h 77"/>
                <a:gd name="T20" fmla="*/ 53 w 53"/>
                <a:gd name="T21" fmla="*/ 77 h 77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53" h="77">
                  <a:moveTo>
                    <a:pt x="36" y="18"/>
                  </a:moveTo>
                  <a:cubicBezTo>
                    <a:pt x="35" y="15"/>
                    <a:pt x="34" y="0"/>
                    <a:pt x="30" y="0"/>
                  </a:cubicBezTo>
                  <a:cubicBezTo>
                    <a:pt x="26" y="0"/>
                    <a:pt x="16" y="9"/>
                    <a:pt x="12" y="18"/>
                  </a:cubicBezTo>
                  <a:cubicBezTo>
                    <a:pt x="8" y="27"/>
                    <a:pt x="0" y="46"/>
                    <a:pt x="6" y="54"/>
                  </a:cubicBezTo>
                  <a:cubicBezTo>
                    <a:pt x="12" y="62"/>
                    <a:pt x="45" y="77"/>
                    <a:pt x="49" y="68"/>
                  </a:cubicBezTo>
                  <a:cubicBezTo>
                    <a:pt x="53" y="59"/>
                    <a:pt x="34" y="14"/>
                    <a:pt x="30" y="0"/>
                  </a:cubicBezTo>
                </a:path>
              </a:pathLst>
            </a:custGeom>
            <a:gradFill rotWithShape="1">
              <a:gsLst>
                <a:gs pos="0">
                  <a:schemeClr val="bg1"/>
                </a:gs>
                <a:gs pos="100000">
                  <a:srgbClr val="CC6600"/>
                </a:gs>
              </a:gsLst>
              <a:path path="rect">
                <a:fillToRect l="50000" t="50000" r="50000" b="50000"/>
              </a:path>
            </a:gra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9607" name="Freeform 78"/>
            <p:cNvSpPr>
              <a:spLocks/>
            </p:cNvSpPr>
            <p:nvPr/>
          </p:nvSpPr>
          <p:spPr bwMode="auto">
            <a:xfrm flipH="1">
              <a:off x="5467" y="3850"/>
              <a:ext cx="53" cy="77"/>
            </a:xfrm>
            <a:custGeom>
              <a:avLst/>
              <a:gdLst>
                <a:gd name="T0" fmla="*/ 36 w 53"/>
                <a:gd name="T1" fmla="*/ 18 h 77"/>
                <a:gd name="T2" fmla="*/ 30 w 53"/>
                <a:gd name="T3" fmla="*/ 0 h 77"/>
                <a:gd name="T4" fmla="*/ 12 w 53"/>
                <a:gd name="T5" fmla="*/ 18 h 77"/>
                <a:gd name="T6" fmla="*/ 6 w 53"/>
                <a:gd name="T7" fmla="*/ 54 h 77"/>
                <a:gd name="T8" fmla="*/ 49 w 53"/>
                <a:gd name="T9" fmla="*/ 68 h 77"/>
                <a:gd name="T10" fmla="*/ 30 w 53"/>
                <a:gd name="T11" fmla="*/ 0 h 7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53"/>
                <a:gd name="T19" fmla="*/ 0 h 77"/>
                <a:gd name="T20" fmla="*/ 53 w 53"/>
                <a:gd name="T21" fmla="*/ 77 h 77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53" h="77">
                  <a:moveTo>
                    <a:pt x="36" y="18"/>
                  </a:moveTo>
                  <a:cubicBezTo>
                    <a:pt x="35" y="15"/>
                    <a:pt x="34" y="0"/>
                    <a:pt x="30" y="0"/>
                  </a:cubicBezTo>
                  <a:cubicBezTo>
                    <a:pt x="26" y="0"/>
                    <a:pt x="16" y="9"/>
                    <a:pt x="12" y="18"/>
                  </a:cubicBezTo>
                  <a:cubicBezTo>
                    <a:pt x="8" y="27"/>
                    <a:pt x="0" y="46"/>
                    <a:pt x="6" y="54"/>
                  </a:cubicBezTo>
                  <a:cubicBezTo>
                    <a:pt x="12" y="62"/>
                    <a:pt x="45" y="77"/>
                    <a:pt x="49" y="68"/>
                  </a:cubicBezTo>
                  <a:cubicBezTo>
                    <a:pt x="53" y="59"/>
                    <a:pt x="34" y="14"/>
                    <a:pt x="30" y="0"/>
                  </a:cubicBezTo>
                </a:path>
              </a:pathLst>
            </a:custGeom>
            <a:gradFill rotWithShape="1">
              <a:gsLst>
                <a:gs pos="0">
                  <a:schemeClr val="bg1"/>
                </a:gs>
                <a:gs pos="100000">
                  <a:srgbClr val="CC6600"/>
                </a:gs>
              </a:gsLst>
              <a:path path="rect">
                <a:fillToRect l="50000" t="50000" r="50000" b="50000"/>
              </a:path>
            </a:gra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9608" name="Freeform 79"/>
            <p:cNvSpPr>
              <a:spLocks/>
            </p:cNvSpPr>
            <p:nvPr/>
          </p:nvSpPr>
          <p:spPr bwMode="auto">
            <a:xfrm>
              <a:off x="3861" y="3938"/>
              <a:ext cx="85" cy="93"/>
            </a:xfrm>
            <a:custGeom>
              <a:avLst/>
              <a:gdLst>
                <a:gd name="T0" fmla="*/ 58 w 53"/>
                <a:gd name="T1" fmla="*/ 22 h 77"/>
                <a:gd name="T2" fmla="*/ 48 w 53"/>
                <a:gd name="T3" fmla="*/ 0 h 77"/>
                <a:gd name="T4" fmla="*/ 19 w 53"/>
                <a:gd name="T5" fmla="*/ 22 h 77"/>
                <a:gd name="T6" fmla="*/ 10 w 53"/>
                <a:gd name="T7" fmla="*/ 65 h 77"/>
                <a:gd name="T8" fmla="*/ 79 w 53"/>
                <a:gd name="T9" fmla="*/ 82 h 77"/>
                <a:gd name="T10" fmla="*/ 48 w 53"/>
                <a:gd name="T11" fmla="*/ 0 h 7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53"/>
                <a:gd name="T19" fmla="*/ 0 h 77"/>
                <a:gd name="T20" fmla="*/ 53 w 53"/>
                <a:gd name="T21" fmla="*/ 77 h 77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53" h="77">
                  <a:moveTo>
                    <a:pt x="36" y="18"/>
                  </a:moveTo>
                  <a:cubicBezTo>
                    <a:pt x="35" y="15"/>
                    <a:pt x="34" y="0"/>
                    <a:pt x="30" y="0"/>
                  </a:cubicBezTo>
                  <a:cubicBezTo>
                    <a:pt x="26" y="0"/>
                    <a:pt x="16" y="9"/>
                    <a:pt x="12" y="18"/>
                  </a:cubicBezTo>
                  <a:cubicBezTo>
                    <a:pt x="8" y="27"/>
                    <a:pt x="0" y="46"/>
                    <a:pt x="6" y="54"/>
                  </a:cubicBezTo>
                  <a:cubicBezTo>
                    <a:pt x="12" y="62"/>
                    <a:pt x="45" y="77"/>
                    <a:pt x="49" y="68"/>
                  </a:cubicBezTo>
                  <a:cubicBezTo>
                    <a:pt x="53" y="59"/>
                    <a:pt x="34" y="14"/>
                    <a:pt x="30" y="0"/>
                  </a:cubicBezTo>
                </a:path>
              </a:pathLst>
            </a:custGeom>
            <a:gradFill rotWithShape="1">
              <a:gsLst>
                <a:gs pos="0">
                  <a:schemeClr val="bg1"/>
                </a:gs>
                <a:gs pos="100000">
                  <a:srgbClr val="CC6600"/>
                </a:gs>
              </a:gsLst>
              <a:path path="rect">
                <a:fillToRect l="50000" t="50000" r="50000" b="50000"/>
              </a:path>
            </a:gra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9609" name="Freeform 80"/>
            <p:cNvSpPr>
              <a:spLocks/>
            </p:cNvSpPr>
            <p:nvPr/>
          </p:nvSpPr>
          <p:spPr bwMode="auto">
            <a:xfrm>
              <a:off x="4235" y="3750"/>
              <a:ext cx="53" cy="77"/>
            </a:xfrm>
            <a:custGeom>
              <a:avLst/>
              <a:gdLst>
                <a:gd name="T0" fmla="*/ 36 w 53"/>
                <a:gd name="T1" fmla="*/ 18 h 77"/>
                <a:gd name="T2" fmla="*/ 30 w 53"/>
                <a:gd name="T3" fmla="*/ 0 h 77"/>
                <a:gd name="T4" fmla="*/ 12 w 53"/>
                <a:gd name="T5" fmla="*/ 18 h 77"/>
                <a:gd name="T6" fmla="*/ 6 w 53"/>
                <a:gd name="T7" fmla="*/ 54 h 77"/>
                <a:gd name="T8" fmla="*/ 49 w 53"/>
                <a:gd name="T9" fmla="*/ 68 h 77"/>
                <a:gd name="T10" fmla="*/ 30 w 53"/>
                <a:gd name="T11" fmla="*/ 0 h 7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53"/>
                <a:gd name="T19" fmla="*/ 0 h 77"/>
                <a:gd name="T20" fmla="*/ 53 w 53"/>
                <a:gd name="T21" fmla="*/ 77 h 77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53" h="77">
                  <a:moveTo>
                    <a:pt x="36" y="18"/>
                  </a:moveTo>
                  <a:cubicBezTo>
                    <a:pt x="35" y="15"/>
                    <a:pt x="34" y="0"/>
                    <a:pt x="30" y="0"/>
                  </a:cubicBezTo>
                  <a:cubicBezTo>
                    <a:pt x="26" y="0"/>
                    <a:pt x="16" y="9"/>
                    <a:pt x="12" y="18"/>
                  </a:cubicBezTo>
                  <a:cubicBezTo>
                    <a:pt x="8" y="27"/>
                    <a:pt x="0" y="46"/>
                    <a:pt x="6" y="54"/>
                  </a:cubicBezTo>
                  <a:cubicBezTo>
                    <a:pt x="12" y="62"/>
                    <a:pt x="45" y="77"/>
                    <a:pt x="49" y="68"/>
                  </a:cubicBezTo>
                  <a:cubicBezTo>
                    <a:pt x="53" y="59"/>
                    <a:pt x="34" y="14"/>
                    <a:pt x="30" y="0"/>
                  </a:cubicBezTo>
                </a:path>
              </a:pathLst>
            </a:custGeom>
            <a:gradFill rotWithShape="1">
              <a:gsLst>
                <a:gs pos="0">
                  <a:schemeClr val="bg1"/>
                </a:gs>
                <a:gs pos="100000">
                  <a:srgbClr val="CC6600"/>
                </a:gs>
              </a:gsLst>
              <a:path path="rect">
                <a:fillToRect l="50000" t="50000" r="50000" b="50000"/>
              </a:path>
            </a:gra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9610" name="Freeform 81"/>
            <p:cNvSpPr>
              <a:spLocks/>
            </p:cNvSpPr>
            <p:nvPr/>
          </p:nvSpPr>
          <p:spPr bwMode="auto">
            <a:xfrm flipH="1">
              <a:off x="4139" y="3914"/>
              <a:ext cx="53" cy="77"/>
            </a:xfrm>
            <a:custGeom>
              <a:avLst/>
              <a:gdLst>
                <a:gd name="T0" fmla="*/ 36 w 53"/>
                <a:gd name="T1" fmla="*/ 18 h 77"/>
                <a:gd name="T2" fmla="*/ 30 w 53"/>
                <a:gd name="T3" fmla="*/ 0 h 77"/>
                <a:gd name="T4" fmla="*/ 12 w 53"/>
                <a:gd name="T5" fmla="*/ 18 h 77"/>
                <a:gd name="T6" fmla="*/ 6 w 53"/>
                <a:gd name="T7" fmla="*/ 54 h 77"/>
                <a:gd name="T8" fmla="*/ 49 w 53"/>
                <a:gd name="T9" fmla="*/ 68 h 77"/>
                <a:gd name="T10" fmla="*/ 30 w 53"/>
                <a:gd name="T11" fmla="*/ 0 h 7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53"/>
                <a:gd name="T19" fmla="*/ 0 h 77"/>
                <a:gd name="T20" fmla="*/ 53 w 53"/>
                <a:gd name="T21" fmla="*/ 77 h 77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53" h="77">
                  <a:moveTo>
                    <a:pt x="36" y="18"/>
                  </a:moveTo>
                  <a:cubicBezTo>
                    <a:pt x="35" y="15"/>
                    <a:pt x="34" y="0"/>
                    <a:pt x="30" y="0"/>
                  </a:cubicBezTo>
                  <a:cubicBezTo>
                    <a:pt x="26" y="0"/>
                    <a:pt x="16" y="9"/>
                    <a:pt x="12" y="18"/>
                  </a:cubicBezTo>
                  <a:cubicBezTo>
                    <a:pt x="8" y="27"/>
                    <a:pt x="0" y="46"/>
                    <a:pt x="6" y="54"/>
                  </a:cubicBezTo>
                  <a:cubicBezTo>
                    <a:pt x="12" y="62"/>
                    <a:pt x="45" y="77"/>
                    <a:pt x="49" y="68"/>
                  </a:cubicBezTo>
                  <a:cubicBezTo>
                    <a:pt x="53" y="59"/>
                    <a:pt x="34" y="14"/>
                    <a:pt x="30" y="0"/>
                  </a:cubicBezTo>
                </a:path>
              </a:pathLst>
            </a:custGeom>
            <a:gradFill rotWithShape="1">
              <a:gsLst>
                <a:gs pos="0">
                  <a:schemeClr val="bg1"/>
                </a:gs>
                <a:gs pos="100000">
                  <a:srgbClr val="CC6600"/>
                </a:gs>
              </a:gsLst>
              <a:path path="rect">
                <a:fillToRect l="50000" t="50000" r="50000" b="50000"/>
              </a:path>
            </a:gra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uk-UA"/>
            </a:p>
          </p:txBody>
        </p:sp>
      </p:grpSp>
      <p:grpSp>
        <p:nvGrpSpPr>
          <p:cNvPr id="9" name="Group 82"/>
          <p:cNvGrpSpPr>
            <a:grpSpLocks/>
          </p:cNvGrpSpPr>
          <p:nvPr/>
        </p:nvGrpSpPr>
        <p:grpSpPr bwMode="auto">
          <a:xfrm>
            <a:off x="2565400" y="2597150"/>
            <a:ext cx="3276600" cy="1771650"/>
            <a:chOff x="1920" y="292"/>
            <a:chExt cx="2064" cy="1116"/>
          </a:xfrm>
        </p:grpSpPr>
        <p:sp>
          <p:nvSpPr>
            <p:cNvPr id="19580" name="Freeform 83"/>
            <p:cNvSpPr>
              <a:spLocks/>
            </p:cNvSpPr>
            <p:nvPr/>
          </p:nvSpPr>
          <p:spPr bwMode="auto">
            <a:xfrm>
              <a:off x="1941" y="408"/>
              <a:ext cx="2019" cy="480"/>
            </a:xfrm>
            <a:custGeom>
              <a:avLst/>
              <a:gdLst>
                <a:gd name="T0" fmla="*/ 0 w 2019"/>
                <a:gd name="T1" fmla="*/ 96 h 480"/>
                <a:gd name="T2" fmla="*/ 2019 w 2019"/>
                <a:gd name="T3" fmla="*/ 0 h 480"/>
                <a:gd name="T4" fmla="*/ 1171 w 2019"/>
                <a:gd name="T5" fmla="*/ 480 h 480"/>
                <a:gd name="T6" fmla="*/ 0 w 2019"/>
                <a:gd name="T7" fmla="*/ 96 h 48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019"/>
                <a:gd name="T13" fmla="*/ 0 h 480"/>
                <a:gd name="T14" fmla="*/ 2019 w 2019"/>
                <a:gd name="T15" fmla="*/ 480 h 48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019" h="480">
                  <a:moveTo>
                    <a:pt x="0" y="96"/>
                  </a:moveTo>
                  <a:lnTo>
                    <a:pt x="2019" y="0"/>
                  </a:lnTo>
                  <a:lnTo>
                    <a:pt x="1171" y="480"/>
                  </a:lnTo>
                  <a:lnTo>
                    <a:pt x="0" y="96"/>
                  </a:lnTo>
                  <a:close/>
                </a:path>
              </a:pathLst>
            </a:custGeom>
            <a:solidFill>
              <a:srgbClr val="FFFF00"/>
            </a:solidFill>
            <a:ln w="9525">
              <a:noFill/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9581" name="Freeform 84"/>
            <p:cNvSpPr>
              <a:spLocks/>
            </p:cNvSpPr>
            <p:nvPr/>
          </p:nvSpPr>
          <p:spPr bwMode="auto">
            <a:xfrm>
              <a:off x="3104" y="404"/>
              <a:ext cx="880" cy="996"/>
            </a:xfrm>
            <a:custGeom>
              <a:avLst/>
              <a:gdLst>
                <a:gd name="T0" fmla="*/ 0 w 880"/>
                <a:gd name="T1" fmla="*/ 996 h 996"/>
                <a:gd name="T2" fmla="*/ 880 w 880"/>
                <a:gd name="T3" fmla="*/ 508 h 996"/>
                <a:gd name="T4" fmla="*/ 849 w 880"/>
                <a:gd name="T5" fmla="*/ 0 h 996"/>
                <a:gd name="T6" fmla="*/ 8 w 880"/>
                <a:gd name="T7" fmla="*/ 492 h 996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880"/>
                <a:gd name="T13" fmla="*/ 0 h 996"/>
                <a:gd name="T14" fmla="*/ 880 w 880"/>
                <a:gd name="T15" fmla="*/ 996 h 99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880" h="996">
                  <a:moveTo>
                    <a:pt x="0" y="996"/>
                  </a:moveTo>
                  <a:lnTo>
                    <a:pt x="880" y="508"/>
                  </a:lnTo>
                  <a:cubicBezTo>
                    <a:pt x="868" y="337"/>
                    <a:pt x="860" y="170"/>
                    <a:pt x="849" y="0"/>
                  </a:cubicBezTo>
                  <a:lnTo>
                    <a:pt x="8" y="492"/>
                  </a:lnTo>
                </a:path>
              </a:pathLst>
            </a:custGeom>
            <a:solidFill>
              <a:srgbClr val="FFFF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9582" name="Freeform 85"/>
            <p:cNvSpPr>
              <a:spLocks/>
            </p:cNvSpPr>
            <p:nvPr/>
          </p:nvSpPr>
          <p:spPr bwMode="auto">
            <a:xfrm>
              <a:off x="1920" y="496"/>
              <a:ext cx="1200" cy="912"/>
            </a:xfrm>
            <a:custGeom>
              <a:avLst/>
              <a:gdLst>
                <a:gd name="T0" fmla="*/ 1200 w 1200"/>
                <a:gd name="T1" fmla="*/ 912 h 912"/>
                <a:gd name="T2" fmla="*/ 48 w 1200"/>
                <a:gd name="T3" fmla="*/ 472 h 912"/>
                <a:gd name="T4" fmla="*/ 0 w 1200"/>
                <a:gd name="T5" fmla="*/ 0 h 912"/>
                <a:gd name="T6" fmla="*/ 1192 w 1200"/>
                <a:gd name="T7" fmla="*/ 400 h 912"/>
                <a:gd name="T8" fmla="*/ 1200 w 1200"/>
                <a:gd name="T9" fmla="*/ 912 h 91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200"/>
                <a:gd name="T16" fmla="*/ 0 h 912"/>
                <a:gd name="T17" fmla="*/ 1200 w 1200"/>
                <a:gd name="T18" fmla="*/ 912 h 91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200" h="912">
                  <a:moveTo>
                    <a:pt x="1200" y="912"/>
                  </a:moveTo>
                  <a:lnTo>
                    <a:pt x="48" y="472"/>
                  </a:lnTo>
                  <a:lnTo>
                    <a:pt x="0" y="0"/>
                  </a:lnTo>
                  <a:lnTo>
                    <a:pt x="1192" y="400"/>
                  </a:lnTo>
                  <a:lnTo>
                    <a:pt x="1200" y="912"/>
                  </a:lnTo>
                  <a:close/>
                </a:path>
              </a:pathLst>
            </a:custGeom>
            <a:gradFill rotWithShape="1">
              <a:gsLst>
                <a:gs pos="0">
                  <a:schemeClr val="bg1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</a:gra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9583" name="Freeform 86"/>
            <p:cNvSpPr>
              <a:spLocks/>
            </p:cNvSpPr>
            <p:nvPr/>
          </p:nvSpPr>
          <p:spPr bwMode="auto">
            <a:xfrm>
              <a:off x="1929" y="292"/>
              <a:ext cx="2039" cy="212"/>
            </a:xfrm>
            <a:custGeom>
              <a:avLst/>
              <a:gdLst>
                <a:gd name="T0" fmla="*/ 0 w 2039"/>
                <a:gd name="T1" fmla="*/ 212 h 212"/>
                <a:gd name="T2" fmla="*/ 330 w 2039"/>
                <a:gd name="T3" fmla="*/ 109 h 212"/>
                <a:gd name="T4" fmla="*/ 637 w 2039"/>
                <a:gd name="T5" fmla="*/ 43 h 212"/>
                <a:gd name="T6" fmla="*/ 1236 w 2039"/>
                <a:gd name="T7" fmla="*/ 1 h 212"/>
                <a:gd name="T8" fmla="*/ 1551 w 2039"/>
                <a:gd name="T9" fmla="*/ 31 h 212"/>
                <a:gd name="T10" fmla="*/ 2039 w 2039"/>
                <a:gd name="T11" fmla="*/ 108 h 212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2039"/>
                <a:gd name="T19" fmla="*/ 0 h 212"/>
                <a:gd name="T20" fmla="*/ 2039 w 2039"/>
                <a:gd name="T21" fmla="*/ 212 h 212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2039" h="212">
                  <a:moveTo>
                    <a:pt x="0" y="212"/>
                  </a:moveTo>
                  <a:cubicBezTo>
                    <a:pt x="55" y="196"/>
                    <a:pt x="224" y="137"/>
                    <a:pt x="330" y="109"/>
                  </a:cubicBezTo>
                  <a:cubicBezTo>
                    <a:pt x="436" y="81"/>
                    <a:pt x="486" y="61"/>
                    <a:pt x="637" y="43"/>
                  </a:cubicBezTo>
                  <a:cubicBezTo>
                    <a:pt x="788" y="25"/>
                    <a:pt x="1083" y="3"/>
                    <a:pt x="1236" y="1"/>
                  </a:cubicBezTo>
                  <a:cubicBezTo>
                    <a:pt x="1388" y="0"/>
                    <a:pt x="1417" y="13"/>
                    <a:pt x="1551" y="31"/>
                  </a:cubicBezTo>
                  <a:cubicBezTo>
                    <a:pt x="1685" y="49"/>
                    <a:pt x="1937" y="92"/>
                    <a:pt x="2039" y="108"/>
                  </a:cubicBezTo>
                </a:path>
              </a:pathLst>
            </a:custGeom>
            <a:solidFill>
              <a:srgbClr val="FFFF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9584" name="Freeform 87"/>
            <p:cNvSpPr>
              <a:spLocks/>
            </p:cNvSpPr>
            <p:nvPr/>
          </p:nvSpPr>
          <p:spPr bwMode="auto">
            <a:xfrm>
              <a:off x="2199" y="756"/>
              <a:ext cx="53" cy="77"/>
            </a:xfrm>
            <a:custGeom>
              <a:avLst/>
              <a:gdLst>
                <a:gd name="T0" fmla="*/ 36 w 53"/>
                <a:gd name="T1" fmla="*/ 18 h 77"/>
                <a:gd name="T2" fmla="*/ 30 w 53"/>
                <a:gd name="T3" fmla="*/ 0 h 77"/>
                <a:gd name="T4" fmla="*/ 12 w 53"/>
                <a:gd name="T5" fmla="*/ 18 h 77"/>
                <a:gd name="T6" fmla="*/ 6 w 53"/>
                <a:gd name="T7" fmla="*/ 54 h 77"/>
                <a:gd name="T8" fmla="*/ 49 w 53"/>
                <a:gd name="T9" fmla="*/ 68 h 77"/>
                <a:gd name="T10" fmla="*/ 30 w 53"/>
                <a:gd name="T11" fmla="*/ 0 h 7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53"/>
                <a:gd name="T19" fmla="*/ 0 h 77"/>
                <a:gd name="T20" fmla="*/ 53 w 53"/>
                <a:gd name="T21" fmla="*/ 77 h 77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53" h="77">
                  <a:moveTo>
                    <a:pt x="36" y="18"/>
                  </a:moveTo>
                  <a:cubicBezTo>
                    <a:pt x="35" y="15"/>
                    <a:pt x="34" y="0"/>
                    <a:pt x="30" y="0"/>
                  </a:cubicBezTo>
                  <a:cubicBezTo>
                    <a:pt x="26" y="0"/>
                    <a:pt x="16" y="9"/>
                    <a:pt x="12" y="18"/>
                  </a:cubicBezTo>
                  <a:cubicBezTo>
                    <a:pt x="8" y="27"/>
                    <a:pt x="0" y="46"/>
                    <a:pt x="6" y="54"/>
                  </a:cubicBezTo>
                  <a:cubicBezTo>
                    <a:pt x="12" y="62"/>
                    <a:pt x="45" y="77"/>
                    <a:pt x="49" y="68"/>
                  </a:cubicBezTo>
                  <a:cubicBezTo>
                    <a:pt x="53" y="59"/>
                    <a:pt x="34" y="14"/>
                    <a:pt x="30" y="0"/>
                  </a:cubicBezTo>
                </a:path>
              </a:pathLst>
            </a:custGeom>
            <a:gradFill rotWithShape="1">
              <a:gsLst>
                <a:gs pos="0">
                  <a:schemeClr val="bg1"/>
                </a:gs>
                <a:gs pos="100000">
                  <a:srgbClr val="CC6600"/>
                </a:gs>
              </a:gsLst>
              <a:path path="rect">
                <a:fillToRect l="50000" t="50000" r="50000" b="50000"/>
              </a:path>
            </a:gra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9585" name="Freeform 88"/>
            <p:cNvSpPr>
              <a:spLocks/>
            </p:cNvSpPr>
            <p:nvPr/>
          </p:nvSpPr>
          <p:spPr bwMode="auto">
            <a:xfrm>
              <a:off x="2355" y="840"/>
              <a:ext cx="53" cy="77"/>
            </a:xfrm>
            <a:custGeom>
              <a:avLst/>
              <a:gdLst>
                <a:gd name="T0" fmla="*/ 36 w 53"/>
                <a:gd name="T1" fmla="*/ 18 h 77"/>
                <a:gd name="T2" fmla="*/ 30 w 53"/>
                <a:gd name="T3" fmla="*/ 0 h 77"/>
                <a:gd name="T4" fmla="*/ 12 w 53"/>
                <a:gd name="T5" fmla="*/ 18 h 77"/>
                <a:gd name="T6" fmla="*/ 6 w 53"/>
                <a:gd name="T7" fmla="*/ 54 h 77"/>
                <a:gd name="T8" fmla="*/ 49 w 53"/>
                <a:gd name="T9" fmla="*/ 68 h 77"/>
                <a:gd name="T10" fmla="*/ 30 w 53"/>
                <a:gd name="T11" fmla="*/ 0 h 7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53"/>
                <a:gd name="T19" fmla="*/ 0 h 77"/>
                <a:gd name="T20" fmla="*/ 53 w 53"/>
                <a:gd name="T21" fmla="*/ 77 h 77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53" h="77">
                  <a:moveTo>
                    <a:pt x="36" y="18"/>
                  </a:moveTo>
                  <a:cubicBezTo>
                    <a:pt x="35" y="15"/>
                    <a:pt x="34" y="0"/>
                    <a:pt x="30" y="0"/>
                  </a:cubicBezTo>
                  <a:cubicBezTo>
                    <a:pt x="26" y="0"/>
                    <a:pt x="16" y="9"/>
                    <a:pt x="12" y="18"/>
                  </a:cubicBezTo>
                  <a:cubicBezTo>
                    <a:pt x="8" y="27"/>
                    <a:pt x="0" y="46"/>
                    <a:pt x="6" y="54"/>
                  </a:cubicBezTo>
                  <a:cubicBezTo>
                    <a:pt x="12" y="62"/>
                    <a:pt x="45" y="77"/>
                    <a:pt x="49" y="68"/>
                  </a:cubicBezTo>
                  <a:cubicBezTo>
                    <a:pt x="53" y="59"/>
                    <a:pt x="34" y="14"/>
                    <a:pt x="30" y="0"/>
                  </a:cubicBezTo>
                </a:path>
              </a:pathLst>
            </a:custGeom>
            <a:gradFill rotWithShape="1">
              <a:gsLst>
                <a:gs pos="0">
                  <a:schemeClr val="bg1"/>
                </a:gs>
                <a:gs pos="100000">
                  <a:srgbClr val="CC6600"/>
                </a:gs>
              </a:gsLst>
              <a:path path="rect">
                <a:fillToRect l="50000" t="50000" r="50000" b="50000"/>
              </a:path>
            </a:gra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9586" name="Freeform 89"/>
            <p:cNvSpPr>
              <a:spLocks/>
            </p:cNvSpPr>
            <p:nvPr/>
          </p:nvSpPr>
          <p:spPr bwMode="auto">
            <a:xfrm>
              <a:off x="2771" y="1080"/>
              <a:ext cx="53" cy="77"/>
            </a:xfrm>
            <a:custGeom>
              <a:avLst/>
              <a:gdLst>
                <a:gd name="T0" fmla="*/ 36 w 53"/>
                <a:gd name="T1" fmla="*/ 18 h 77"/>
                <a:gd name="T2" fmla="*/ 30 w 53"/>
                <a:gd name="T3" fmla="*/ 0 h 77"/>
                <a:gd name="T4" fmla="*/ 12 w 53"/>
                <a:gd name="T5" fmla="*/ 18 h 77"/>
                <a:gd name="T6" fmla="*/ 6 w 53"/>
                <a:gd name="T7" fmla="*/ 54 h 77"/>
                <a:gd name="T8" fmla="*/ 49 w 53"/>
                <a:gd name="T9" fmla="*/ 68 h 77"/>
                <a:gd name="T10" fmla="*/ 30 w 53"/>
                <a:gd name="T11" fmla="*/ 0 h 7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53"/>
                <a:gd name="T19" fmla="*/ 0 h 77"/>
                <a:gd name="T20" fmla="*/ 53 w 53"/>
                <a:gd name="T21" fmla="*/ 77 h 77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53" h="77">
                  <a:moveTo>
                    <a:pt x="36" y="18"/>
                  </a:moveTo>
                  <a:cubicBezTo>
                    <a:pt x="35" y="15"/>
                    <a:pt x="34" y="0"/>
                    <a:pt x="30" y="0"/>
                  </a:cubicBezTo>
                  <a:cubicBezTo>
                    <a:pt x="26" y="0"/>
                    <a:pt x="16" y="9"/>
                    <a:pt x="12" y="18"/>
                  </a:cubicBezTo>
                  <a:cubicBezTo>
                    <a:pt x="8" y="27"/>
                    <a:pt x="0" y="46"/>
                    <a:pt x="6" y="54"/>
                  </a:cubicBezTo>
                  <a:cubicBezTo>
                    <a:pt x="12" y="62"/>
                    <a:pt x="45" y="77"/>
                    <a:pt x="49" y="68"/>
                  </a:cubicBezTo>
                  <a:cubicBezTo>
                    <a:pt x="53" y="59"/>
                    <a:pt x="34" y="14"/>
                    <a:pt x="30" y="0"/>
                  </a:cubicBezTo>
                </a:path>
              </a:pathLst>
            </a:custGeom>
            <a:gradFill rotWithShape="1">
              <a:gsLst>
                <a:gs pos="0">
                  <a:schemeClr val="bg1"/>
                </a:gs>
                <a:gs pos="100000">
                  <a:srgbClr val="CC6600"/>
                </a:gs>
              </a:gsLst>
              <a:path path="rect">
                <a:fillToRect l="50000" t="50000" r="50000" b="50000"/>
              </a:path>
            </a:gra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9587" name="Freeform 90"/>
            <p:cNvSpPr>
              <a:spLocks/>
            </p:cNvSpPr>
            <p:nvPr/>
          </p:nvSpPr>
          <p:spPr bwMode="auto">
            <a:xfrm>
              <a:off x="3395" y="904"/>
              <a:ext cx="85" cy="93"/>
            </a:xfrm>
            <a:custGeom>
              <a:avLst/>
              <a:gdLst>
                <a:gd name="T0" fmla="*/ 58 w 53"/>
                <a:gd name="T1" fmla="*/ 22 h 77"/>
                <a:gd name="T2" fmla="*/ 48 w 53"/>
                <a:gd name="T3" fmla="*/ 0 h 77"/>
                <a:gd name="T4" fmla="*/ 19 w 53"/>
                <a:gd name="T5" fmla="*/ 22 h 77"/>
                <a:gd name="T6" fmla="*/ 10 w 53"/>
                <a:gd name="T7" fmla="*/ 65 h 77"/>
                <a:gd name="T8" fmla="*/ 79 w 53"/>
                <a:gd name="T9" fmla="*/ 82 h 77"/>
                <a:gd name="T10" fmla="*/ 48 w 53"/>
                <a:gd name="T11" fmla="*/ 0 h 7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53"/>
                <a:gd name="T19" fmla="*/ 0 h 77"/>
                <a:gd name="T20" fmla="*/ 53 w 53"/>
                <a:gd name="T21" fmla="*/ 77 h 77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53" h="77">
                  <a:moveTo>
                    <a:pt x="36" y="18"/>
                  </a:moveTo>
                  <a:cubicBezTo>
                    <a:pt x="35" y="15"/>
                    <a:pt x="34" y="0"/>
                    <a:pt x="30" y="0"/>
                  </a:cubicBezTo>
                  <a:cubicBezTo>
                    <a:pt x="26" y="0"/>
                    <a:pt x="16" y="9"/>
                    <a:pt x="12" y="18"/>
                  </a:cubicBezTo>
                  <a:cubicBezTo>
                    <a:pt x="8" y="27"/>
                    <a:pt x="0" y="46"/>
                    <a:pt x="6" y="54"/>
                  </a:cubicBezTo>
                  <a:cubicBezTo>
                    <a:pt x="12" y="62"/>
                    <a:pt x="45" y="77"/>
                    <a:pt x="49" y="68"/>
                  </a:cubicBezTo>
                  <a:cubicBezTo>
                    <a:pt x="53" y="59"/>
                    <a:pt x="34" y="14"/>
                    <a:pt x="30" y="0"/>
                  </a:cubicBezTo>
                </a:path>
              </a:pathLst>
            </a:custGeom>
            <a:gradFill rotWithShape="1">
              <a:gsLst>
                <a:gs pos="0">
                  <a:schemeClr val="bg1"/>
                </a:gs>
                <a:gs pos="100000">
                  <a:srgbClr val="CC6600"/>
                </a:gs>
              </a:gsLst>
              <a:path path="rect">
                <a:fillToRect l="50000" t="50000" r="50000" b="50000"/>
              </a:path>
            </a:gra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9588" name="Freeform 91"/>
            <p:cNvSpPr>
              <a:spLocks/>
            </p:cNvSpPr>
            <p:nvPr/>
          </p:nvSpPr>
          <p:spPr bwMode="auto">
            <a:xfrm>
              <a:off x="3747" y="648"/>
              <a:ext cx="101" cy="125"/>
            </a:xfrm>
            <a:custGeom>
              <a:avLst/>
              <a:gdLst>
                <a:gd name="T0" fmla="*/ 69 w 53"/>
                <a:gd name="T1" fmla="*/ 29 h 77"/>
                <a:gd name="T2" fmla="*/ 57 w 53"/>
                <a:gd name="T3" fmla="*/ 0 h 77"/>
                <a:gd name="T4" fmla="*/ 23 w 53"/>
                <a:gd name="T5" fmla="*/ 29 h 77"/>
                <a:gd name="T6" fmla="*/ 11 w 53"/>
                <a:gd name="T7" fmla="*/ 88 h 77"/>
                <a:gd name="T8" fmla="*/ 93 w 53"/>
                <a:gd name="T9" fmla="*/ 110 h 77"/>
                <a:gd name="T10" fmla="*/ 57 w 53"/>
                <a:gd name="T11" fmla="*/ 0 h 7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53"/>
                <a:gd name="T19" fmla="*/ 0 h 77"/>
                <a:gd name="T20" fmla="*/ 53 w 53"/>
                <a:gd name="T21" fmla="*/ 77 h 77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53" h="77">
                  <a:moveTo>
                    <a:pt x="36" y="18"/>
                  </a:moveTo>
                  <a:cubicBezTo>
                    <a:pt x="35" y="15"/>
                    <a:pt x="34" y="0"/>
                    <a:pt x="30" y="0"/>
                  </a:cubicBezTo>
                  <a:cubicBezTo>
                    <a:pt x="26" y="0"/>
                    <a:pt x="16" y="9"/>
                    <a:pt x="12" y="18"/>
                  </a:cubicBezTo>
                  <a:cubicBezTo>
                    <a:pt x="8" y="27"/>
                    <a:pt x="0" y="46"/>
                    <a:pt x="6" y="54"/>
                  </a:cubicBezTo>
                  <a:cubicBezTo>
                    <a:pt x="12" y="62"/>
                    <a:pt x="45" y="77"/>
                    <a:pt x="49" y="68"/>
                  </a:cubicBezTo>
                  <a:cubicBezTo>
                    <a:pt x="53" y="59"/>
                    <a:pt x="34" y="14"/>
                    <a:pt x="30" y="0"/>
                  </a:cubicBezTo>
                </a:path>
              </a:pathLst>
            </a:custGeom>
            <a:gradFill rotWithShape="1">
              <a:gsLst>
                <a:gs pos="0">
                  <a:schemeClr val="bg1"/>
                </a:gs>
                <a:gs pos="100000">
                  <a:srgbClr val="CC6600"/>
                </a:gs>
              </a:gsLst>
              <a:path path="rect">
                <a:fillToRect l="50000" t="50000" r="50000" b="50000"/>
              </a:path>
            </a:gra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9589" name="Freeform 92"/>
            <p:cNvSpPr>
              <a:spLocks/>
            </p:cNvSpPr>
            <p:nvPr/>
          </p:nvSpPr>
          <p:spPr bwMode="auto">
            <a:xfrm flipH="1">
              <a:off x="3667" y="920"/>
              <a:ext cx="53" cy="77"/>
            </a:xfrm>
            <a:custGeom>
              <a:avLst/>
              <a:gdLst>
                <a:gd name="T0" fmla="*/ 36 w 53"/>
                <a:gd name="T1" fmla="*/ 18 h 77"/>
                <a:gd name="T2" fmla="*/ 30 w 53"/>
                <a:gd name="T3" fmla="*/ 0 h 77"/>
                <a:gd name="T4" fmla="*/ 12 w 53"/>
                <a:gd name="T5" fmla="*/ 18 h 77"/>
                <a:gd name="T6" fmla="*/ 6 w 53"/>
                <a:gd name="T7" fmla="*/ 54 h 77"/>
                <a:gd name="T8" fmla="*/ 49 w 53"/>
                <a:gd name="T9" fmla="*/ 68 h 77"/>
                <a:gd name="T10" fmla="*/ 30 w 53"/>
                <a:gd name="T11" fmla="*/ 0 h 7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53"/>
                <a:gd name="T19" fmla="*/ 0 h 77"/>
                <a:gd name="T20" fmla="*/ 53 w 53"/>
                <a:gd name="T21" fmla="*/ 77 h 77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53" h="77">
                  <a:moveTo>
                    <a:pt x="36" y="18"/>
                  </a:moveTo>
                  <a:cubicBezTo>
                    <a:pt x="35" y="15"/>
                    <a:pt x="34" y="0"/>
                    <a:pt x="30" y="0"/>
                  </a:cubicBezTo>
                  <a:cubicBezTo>
                    <a:pt x="26" y="0"/>
                    <a:pt x="16" y="9"/>
                    <a:pt x="12" y="18"/>
                  </a:cubicBezTo>
                  <a:cubicBezTo>
                    <a:pt x="8" y="27"/>
                    <a:pt x="0" y="46"/>
                    <a:pt x="6" y="54"/>
                  </a:cubicBezTo>
                  <a:cubicBezTo>
                    <a:pt x="12" y="62"/>
                    <a:pt x="45" y="77"/>
                    <a:pt x="49" y="68"/>
                  </a:cubicBezTo>
                  <a:cubicBezTo>
                    <a:pt x="53" y="59"/>
                    <a:pt x="34" y="14"/>
                    <a:pt x="30" y="0"/>
                  </a:cubicBezTo>
                </a:path>
              </a:pathLst>
            </a:custGeom>
            <a:gradFill rotWithShape="1">
              <a:gsLst>
                <a:gs pos="0">
                  <a:schemeClr val="bg1"/>
                </a:gs>
                <a:gs pos="100000">
                  <a:srgbClr val="CC6600"/>
                </a:gs>
              </a:gsLst>
              <a:path path="rect">
                <a:fillToRect l="50000" t="50000" r="50000" b="50000"/>
              </a:path>
            </a:gra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9590" name="Freeform 93"/>
            <p:cNvSpPr>
              <a:spLocks/>
            </p:cNvSpPr>
            <p:nvPr/>
          </p:nvSpPr>
          <p:spPr bwMode="auto">
            <a:xfrm>
              <a:off x="3235" y="1192"/>
              <a:ext cx="53" cy="77"/>
            </a:xfrm>
            <a:custGeom>
              <a:avLst/>
              <a:gdLst>
                <a:gd name="T0" fmla="*/ 36 w 53"/>
                <a:gd name="T1" fmla="*/ 18 h 77"/>
                <a:gd name="T2" fmla="*/ 30 w 53"/>
                <a:gd name="T3" fmla="*/ 0 h 77"/>
                <a:gd name="T4" fmla="*/ 12 w 53"/>
                <a:gd name="T5" fmla="*/ 18 h 77"/>
                <a:gd name="T6" fmla="*/ 6 w 53"/>
                <a:gd name="T7" fmla="*/ 54 h 77"/>
                <a:gd name="T8" fmla="*/ 49 w 53"/>
                <a:gd name="T9" fmla="*/ 68 h 77"/>
                <a:gd name="T10" fmla="*/ 30 w 53"/>
                <a:gd name="T11" fmla="*/ 0 h 7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53"/>
                <a:gd name="T19" fmla="*/ 0 h 77"/>
                <a:gd name="T20" fmla="*/ 53 w 53"/>
                <a:gd name="T21" fmla="*/ 77 h 77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53" h="77">
                  <a:moveTo>
                    <a:pt x="36" y="18"/>
                  </a:moveTo>
                  <a:cubicBezTo>
                    <a:pt x="35" y="15"/>
                    <a:pt x="34" y="0"/>
                    <a:pt x="30" y="0"/>
                  </a:cubicBezTo>
                  <a:cubicBezTo>
                    <a:pt x="26" y="0"/>
                    <a:pt x="16" y="9"/>
                    <a:pt x="12" y="18"/>
                  </a:cubicBezTo>
                  <a:cubicBezTo>
                    <a:pt x="8" y="27"/>
                    <a:pt x="0" y="46"/>
                    <a:pt x="6" y="54"/>
                  </a:cubicBezTo>
                  <a:cubicBezTo>
                    <a:pt x="12" y="62"/>
                    <a:pt x="45" y="77"/>
                    <a:pt x="49" y="68"/>
                  </a:cubicBezTo>
                  <a:cubicBezTo>
                    <a:pt x="53" y="59"/>
                    <a:pt x="34" y="14"/>
                    <a:pt x="30" y="0"/>
                  </a:cubicBezTo>
                </a:path>
              </a:pathLst>
            </a:custGeom>
            <a:gradFill rotWithShape="1">
              <a:gsLst>
                <a:gs pos="0">
                  <a:schemeClr val="bg1"/>
                </a:gs>
                <a:gs pos="100000">
                  <a:srgbClr val="CC6600"/>
                </a:gs>
              </a:gsLst>
              <a:path path="rect">
                <a:fillToRect l="50000" t="50000" r="50000" b="50000"/>
              </a:path>
            </a:gra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9591" name="Freeform 94"/>
            <p:cNvSpPr>
              <a:spLocks/>
            </p:cNvSpPr>
            <p:nvPr/>
          </p:nvSpPr>
          <p:spPr bwMode="auto">
            <a:xfrm>
              <a:off x="2723" y="456"/>
              <a:ext cx="117" cy="125"/>
            </a:xfrm>
            <a:custGeom>
              <a:avLst/>
              <a:gdLst>
                <a:gd name="T0" fmla="*/ 79 w 53"/>
                <a:gd name="T1" fmla="*/ 29 h 77"/>
                <a:gd name="T2" fmla="*/ 66 w 53"/>
                <a:gd name="T3" fmla="*/ 0 h 77"/>
                <a:gd name="T4" fmla="*/ 26 w 53"/>
                <a:gd name="T5" fmla="*/ 29 h 77"/>
                <a:gd name="T6" fmla="*/ 13 w 53"/>
                <a:gd name="T7" fmla="*/ 88 h 77"/>
                <a:gd name="T8" fmla="*/ 108 w 53"/>
                <a:gd name="T9" fmla="*/ 110 h 77"/>
                <a:gd name="T10" fmla="*/ 66 w 53"/>
                <a:gd name="T11" fmla="*/ 0 h 7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53"/>
                <a:gd name="T19" fmla="*/ 0 h 77"/>
                <a:gd name="T20" fmla="*/ 53 w 53"/>
                <a:gd name="T21" fmla="*/ 77 h 77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53" h="77">
                  <a:moveTo>
                    <a:pt x="36" y="18"/>
                  </a:moveTo>
                  <a:cubicBezTo>
                    <a:pt x="35" y="15"/>
                    <a:pt x="34" y="0"/>
                    <a:pt x="30" y="0"/>
                  </a:cubicBezTo>
                  <a:cubicBezTo>
                    <a:pt x="26" y="0"/>
                    <a:pt x="16" y="9"/>
                    <a:pt x="12" y="18"/>
                  </a:cubicBezTo>
                  <a:cubicBezTo>
                    <a:pt x="8" y="27"/>
                    <a:pt x="0" y="46"/>
                    <a:pt x="6" y="54"/>
                  </a:cubicBezTo>
                  <a:cubicBezTo>
                    <a:pt x="12" y="62"/>
                    <a:pt x="45" y="77"/>
                    <a:pt x="49" y="68"/>
                  </a:cubicBezTo>
                  <a:cubicBezTo>
                    <a:pt x="53" y="59"/>
                    <a:pt x="34" y="14"/>
                    <a:pt x="30" y="0"/>
                  </a:cubicBezTo>
                </a:path>
              </a:pathLst>
            </a:custGeom>
            <a:gradFill rotWithShape="1">
              <a:gsLst>
                <a:gs pos="0">
                  <a:schemeClr val="bg1"/>
                </a:gs>
                <a:gs pos="100000">
                  <a:srgbClr val="CC6600"/>
                </a:gs>
              </a:gsLst>
              <a:path path="rect">
                <a:fillToRect l="50000" t="50000" r="50000" b="50000"/>
              </a:path>
            </a:gra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uk-UA"/>
            </a:p>
          </p:txBody>
        </p:sp>
      </p:grpSp>
      <p:grpSp>
        <p:nvGrpSpPr>
          <p:cNvPr id="10" name="Group 95"/>
          <p:cNvGrpSpPr>
            <a:grpSpLocks/>
          </p:cNvGrpSpPr>
          <p:nvPr/>
        </p:nvGrpSpPr>
        <p:grpSpPr bwMode="auto">
          <a:xfrm>
            <a:off x="4413250" y="2755900"/>
            <a:ext cx="2346325" cy="2076450"/>
            <a:chOff x="2780" y="312"/>
            <a:chExt cx="1478" cy="1308"/>
          </a:xfrm>
        </p:grpSpPr>
        <p:grpSp>
          <p:nvGrpSpPr>
            <p:cNvPr id="11" name="Group 96"/>
            <p:cNvGrpSpPr>
              <a:grpSpLocks/>
            </p:cNvGrpSpPr>
            <p:nvPr/>
          </p:nvGrpSpPr>
          <p:grpSpPr bwMode="auto">
            <a:xfrm>
              <a:off x="2780" y="312"/>
              <a:ext cx="1478" cy="1308"/>
              <a:chOff x="3868" y="888"/>
              <a:chExt cx="1478" cy="1308"/>
            </a:xfrm>
          </p:grpSpPr>
          <p:sp>
            <p:nvSpPr>
              <p:cNvPr id="19569" name="Freeform 97"/>
              <p:cNvSpPr>
                <a:spLocks/>
              </p:cNvSpPr>
              <p:nvPr/>
            </p:nvSpPr>
            <p:spPr bwMode="auto">
              <a:xfrm>
                <a:off x="3868" y="888"/>
                <a:ext cx="1120" cy="1308"/>
              </a:xfrm>
              <a:custGeom>
                <a:avLst/>
                <a:gdLst>
                  <a:gd name="T0" fmla="*/ 876 w 1120"/>
                  <a:gd name="T1" fmla="*/ 0 h 1308"/>
                  <a:gd name="T2" fmla="*/ 0 w 1120"/>
                  <a:gd name="T3" fmla="*/ 508 h 1308"/>
                  <a:gd name="T4" fmla="*/ 1120 w 1120"/>
                  <a:gd name="T5" fmla="*/ 820 h 1308"/>
                  <a:gd name="T6" fmla="*/ 1120 w 1120"/>
                  <a:gd name="T7" fmla="*/ 1308 h 1308"/>
                  <a:gd name="T8" fmla="*/ 36 w 1120"/>
                  <a:gd name="T9" fmla="*/ 1016 h 1308"/>
                  <a:gd name="T10" fmla="*/ 8 w 1120"/>
                  <a:gd name="T11" fmla="*/ 508 h 1308"/>
                  <a:gd name="T12" fmla="*/ 32 w 1120"/>
                  <a:gd name="T13" fmla="*/ 1020 h 1308"/>
                  <a:gd name="T14" fmla="*/ 880 w 1120"/>
                  <a:gd name="T15" fmla="*/ 488 h 1308"/>
                  <a:gd name="T16" fmla="*/ 876 w 1120"/>
                  <a:gd name="T17" fmla="*/ 0 h 1308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1120"/>
                  <a:gd name="T28" fmla="*/ 0 h 1308"/>
                  <a:gd name="T29" fmla="*/ 1120 w 1120"/>
                  <a:gd name="T30" fmla="*/ 1308 h 1308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1120" h="1308">
                    <a:moveTo>
                      <a:pt x="876" y="0"/>
                    </a:moveTo>
                    <a:lnTo>
                      <a:pt x="0" y="508"/>
                    </a:lnTo>
                    <a:lnTo>
                      <a:pt x="1120" y="820"/>
                    </a:lnTo>
                    <a:lnTo>
                      <a:pt x="1120" y="1308"/>
                    </a:lnTo>
                    <a:lnTo>
                      <a:pt x="36" y="1016"/>
                    </a:lnTo>
                    <a:lnTo>
                      <a:pt x="8" y="508"/>
                    </a:lnTo>
                    <a:lnTo>
                      <a:pt x="32" y="1020"/>
                    </a:lnTo>
                    <a:lnTo>
                      <a:pt x="880" y="488"/>
                    </a:lnTo>
                    <a:lnTo>
                      <a:pt x="876" y="0"/>
                    </a:lnTo>
                    <a:close/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uk-UA"/>
              </a:p>
            </p:txBody>
          </p:sp>
          <p:sp>
            <p:nvSpPr>
              <p:cNvPr id="19570" name="Freeform 98"/>
              <p:cNvSpPr>
                <a:spLocks/>
              </p:cNvSpPr>
              <p:nvPr/>
            </p:nvSpPr>
            <p:spPr bwMode="auto">
              <a:xfrm>
                <a:off x="4744" y="896"/>
                <a:ext cx="586" cy="828"/>
              </a:xfrm>
              <a:custGeom>
                <a:avLst/>
                <a:gdLst>
                  <a:gd name="T0" fmla="*/ 0 w 586"/>
                  <a:gd name="T1" fmla="*/ 0 h 828"/>
                  <a:gd name="T2" fmla="*/ 204 w 586"/>
                  <a:gd name="T3" fmla="*/ 72 h 828"/>
                  <a:gd name="T4" fmla="*/ 388 w 586"/>
                  <a:gd name="T5" fmla="*/ 172 h 828"/>
                  <a:gd name="T6" fmla="*/ 532 w 586"/>
                  <a:gd name="T7" fmla="*/ 300 h 828"/>
                  <a:gd name="T8" fmla="*/ 584 w 586"/>
                  <a:gd name="T9" fmla="*/ 464 h 828"/>
                  <a:gd name="T10" fmla="*/ 544 w 586"/>
                  <a:gd name="T11" fmla="*/ 596 h 828"/>
                  <a:gd name="T12" fmla="*/ 456 w 586"/>
                  <a:gd name="T13" fmla="*/ 688 h 828"/>
                  <a:gd name="T14" fmla="*/ 428 w 586"/>
                  <a:gd name="T15" fmla="*/ 708 h 828"/>
                  <a:gd name="T16" fmla="*/ 324 w 586"/>
                  <a:gd name="T17" fmla="*/ 788 h 828"/>
                  <a:gd name="T18" fmla="*/ 244 w 586"/>
                  <a:gd name="T19" fmla="*/ 828 h 828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586"/>
                  <a:gd name="T31" fmla="*/ 0 h 828"/>
                  <a:gd name="T32" fmla="*/ 586 w 586"/>
                  <a:gd name="T33" fmla="*/ 828 h 828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586" h="828">
                    <a:moveTo>
                      <a:pt x="0" y="0"/>
                    </a:moveTo>
                    <a:cubicBezTo>
                      <a:pt x="34" y="12"/>
                      <a:pt x="139" y="43"/>
                      <a:pt x="204" y="72"/>
                    </a:cubicBezTo>
                    <a:cubicBezTo>
                      <a:pt x="269" y="101"/>
                      <a:pt x="333" y="134"/>
                      <a:pt x="388" y="172"/>
                    </a:cubicBezTo>
                    <a:cubicBezTo>
                      <a:pt x="443" y="210"/>
                      <a:pt x="499" y="251"/>
                      <a:pt x="532" y="300"/>
                    </a:cubicBezTo>
                    <a:cubicBezTo>
                      <a:pt x="565" y="349"/>
                      <a:pt x="582" y="415"/>
                      <a:pt x="584" y="464"/>
                    </a:cubicBezTo>
                    <a:cubicBezTo>
                      <a:pt x="586" y="513"/>
                      <a:pt x="565" y="559"/>
                      <a:pt x="544" y="596"/>
                    </a:cubicBezTo>
                    <a:cubicBezTo>
                      <a:pt x="523" y="633"/>
                      <a:pt x="475" y="669"/>
                      <a:pt x="456" y="688"/>
                    </a:cubicBezTo>
                    <a:cubicBezTo>
                      <a:pt x="437" y="707"/>
                      <a:pt x="450" y="691"/>
                      <a:pt x="428" y="708"/>
                    </a:cubicBezTo>
                    <a:cubicBezTo>
                      <a:pt x="406" y="725"/>
                      <a:pt x="355" y="768"/>
                      <a:pt x="324" y="788"/>
                    </a:cubicBezTo>
                    <a:cubicBezTo>
                      <a:pt x="293" y="808"/>
                      <a:pt x="268" y="818"/>
                      <a:pt x="244" y="828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uk-UA"/>
              </a:p>
            </p:txBody>
          </p:sp>
          <p:sp>
            <p:nvSpPr>
              <p:cNvPr id="19571" name="Freeform 99"/>
              <p:cNvSpPr>
                <a:spLocks/>
              </p:cNvSpPr>
              <p:nvPr/>
            </p:nvSpPr>
            <p:spPr bwMode="auto">
              <a:xfrm>
                <a:off x="4748" y="1376"/>
                <a:ext cx="595" cy="816"/>
              </a:xfrm>
              <a:custGeom>
                <a:avLst/>
                <a:gdLst>
                  <a:gd name="T0" fmla="*/ 0 w 595"/>
                  <a:gd name="T1" fmla="*/ 0 h 816"/>
                  <a:gd name="T2" fmla="*/ 220 w 595"/>
                  <a:gd name="T3" fmla="*/ 76 h 816"/>
                  <a:gd name="T4" fmla="*/ 400 w 595"/>
                  <a:gd name="T5" fmla="*/ 172 h 816"/>
                  <a:gd name="T6" fmla="*/ 532 w 595"/>
                  <a:gd name="T7" fmla="*/ 292 h 816"/>
                  <a:gd name="T8" fmla="*/ 592 w 595"/>
                  <a:gd name="T9" fmla="*/ 452 h 816"/>
                  <a:gd name="T10" fmla="*/ 552 w 595"/>
                  <a:gd name="T11" fmla="*/ 588 h 816"/>
                  <a:gd name="T12" fmla="*/ 440 w 595"/>
                  <a:gd name="T13" fmla="*/ 708 h 816"/>
                  <a:gd name="T14" fmla="*/ 332 w 595"/>
                  <a:gd name="T15" fmla="*/ 776 h 816"/>
                  <a:gd name="T16" fmla="*/ 248 w 595"/>
                  <a:gd name="T17" fmla="*/ 816 h 81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595"/>
                  <a:gd name="T28" fmla="*/ 0 h 816"/>
                  <a:gd name="T29" fmla="*/ 595 w 595"/>
                  <a:gd name="T30" fmla="*/ 816 h 81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595" h="816">
                    <a:moveTo>
                      <a:pt x="0" y="0"/>
                    </a:moveTo>
                    <a:cubicBezTo>
                      <a:pt x="37" y="13"/>
                      <a:pt x="153" y="47"/>
                      <a:pt x="220" y="76"/>
                    </a:cubicBezTo>
                    <a:cubicBezTo>
                      <a:pt x="287" y="105"/>
                      <a:pt x="348" y="136"/>
                      <a:pt x="400" y="172"/>
                    </a:cubicBezTo>
                    <a:cubicBezTo>
                      <a:pt x="452" y="208"/>
                      <a:pt x="500" y="245"/>
                      <a:pt x="532" y="292"/>
                    </a:cubicBezTo>
                    <a:cubicBezTo>
                      <a:pt x="564" y="339"/>
                      <a:pt x="589" y="403"/>
                      <a:pt x="592" y="452"/>
                    </a:cubicBezTo>
                    <a:cubicBezTo>
                      <a:pt x="595" y="501"/>
                      <a:pt x="577" y="545"/>
                      <a:pt x="552" y="588"/>
                    </a:cubicBezTo>
                    <a:cubicBezTo>
                      <a:pt x="527" y="631"/>
                      <a:pt x="477" y="677"/>
                      <a:pt x="440" y="708"/>
                    </a:cubicBezTo>
                    <a:cubicBezTo>
                      <a:pt x="403" y="739"/>
                      <a:pt x="364" y="758"/>
                      <a:pt x="332" y="776"/>
                    </a:cubicBezTo>
                    <a:cubicBezTo>
                      <a:pt x="300" y="794"/>
                      <a:pt x="266" y="808"/>
                      <a:pt x="248" y="816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uk-UA"/>
              </a:p>
            </p:txBody>
          </p:sp>
          <p:sp>
            <p:nvSpPr>
              <p:cNvPr id="19572" name="Freeform 100"/>
              <p:cNvSpPr>
                <a:spLocks/>
              </p:cNvSpPr>
              <p:nvPr/>
            </p:nvSpPr>
            <p:spPr bwMode="auto">
              <a:xfrm>
                <a:off x="5320" y="1312"/>
                <a:ext cx="26" cy="533"/>
              </a:xfrm>
              <a:custGeom>
                <a:avLst/>
                <a:gdLst>
                  <a:gd name="T0" fmla="*/ 0 w 26"/>
                  <a:gd name="T1" fmla="*/ 0 h 533"/>
                  <a:gd name="T2" fmla="*/ 26 w 26"/>
                  <a:gd name="T3" fmla="*/ 533 h 533"/>
                  <a:gd name="T4" fmla="*/ 0 60000 65536"/>
                  <a:gd name="T5" fmla="*/ 0 60000 65536"/>
                  <a:gd name="T6" fmla="*/ 0 w 26"/>
                  <a:gd name="T7" fmla="*/ 0 h 533"/>
                  <a:gd name="T8" fmla="*/ 26 w 26"/>
                  <a:gd name="T9" fmla="*/ 533 h 533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26" h="533">
                    <a:moveTo>
                      <a:pt x="0" y="0"/>
                    </a:moveTo>
                    <a:lnTo>
                      <a:pt x="26" y="533"/>
                    </a:ln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uk-UA"/>
              </a:p>
            </p:txBody>
          </p:sp>
          <p:sp>
            <p:nvSpPr>
              <p:cNvPr id="19573" name="Freeform 101"/>
              <p:cNvSpPr>
                <a:spLocks/>
              </p:cNvSpPr>
              <p:nvPr/>
            </p:nvSpPr>
            <p:spPr bwMode="auto">
              <a:xfrm>
                <a:off x="3870" y="897"/>
                <a:ext cx="1458" cy="816"/>
              </a:xfrm>
              <a:custGeom>
                <a:avLst/>
                <a:gdLst>
                  <a:gd name="T0" fmla="*/ 858 w 1458"/>
                  <a:gd name="T1" fmla="*/ 0 h 816"/>
                  <a:gd name="T2" fmla="*/ 0 w 1458"/>
                  <a:gd name="T3" fmla="*/ 498 h 816"/>
                  <a:gd name="T4" fmla="*/ 1134 w 1458"/>
                  <a:gd name="T5" fmla="*/ 816 h 816"/>
                  <a:gd name="T6" fmla="*/ 1258 w 1458"/>
                  <a:gd name="T7" fmla="*/ 751 h 816"/>
                  <a:gd name="T8" fmla="*/ 1374 w 1458"/>
                  <a:gd name="T9" fmla="*/ 648 h 816"/>
                  <a:gd name="T10" fmla="*/ 1428 w 1458"/>
                  <a:gd name="T11" fmla="*/ 594 h 816"/>
                  <a:gd name="T12" fmla="*/ 1458 w 1458"/>
                  <a:gd name="T13" fmla="*/ 498 h 816"/>
                  <a:gd name="T14" fmla="*/ 1452 w 1458"/>
                  <a:gd name="T15" fmla="*/ 396 h 816"/>
                  <a:gd name="T16" fmla="*/ 1386 w 1458"/>
                  <a:gd name="T17" fmla="*/ 271 h 816"/>
                  <a:gd name="T18" fmla="*/ 1254 w 1458"/>
                  <a:gd name="T19" fmla="*/ 162 h 816"/>
                  <a:gd name="T20" fmla="*/ 1098 w 1458"/>
                  <a:gd name="T21" fmla="*/ 79 h 816"/>
                  <a:gd name="T22" fmla="*/ 1002 w 1458"/>
                  <a:gd name="T23" fmla="*/ 47 h 816"/>
                  <a:gd name="T24" fmla="*/ 858 w 1458"/>
                  <a:gd name="T25" fmla="*/ 0 h 81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w 1458"/>
                  <a:gd name="T40" fmla="*/ 0 h 816"/>
                  <a:gd name="T41" fmla="*/ 1458 w 1458"/>
                  <a:gd name="T42" fmla="*/ 816 h 81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T39" t="T40" r="T41" b="T42"/>
                <a:pathLst>
                  <a:path w="1458" h="816">
                    <a:moveTo>
                      <a:pt x="858" y="0"/>
                    </a:moveTo>
                    <a:lnTo>
                      <a:pt x="0" y="498"/>
                    </a:lnTo>
                    <a:lnTo>
                      <a:pt x="1134" y="816"/>
                    </a:lnTo>
                    <a:lnTo>
                      <a:pt x="1258" y="751"/>
                    </a:lnTo>
                    <a:lnTo>
                      <a:pt x="1374" y="648"/>
                    </a:lnTo>
                    <a:lnTo>
                      <a:pt x="1428" y="594"/>
                    </a:lnTo>
                    <a:lnTo>
                      <a:pt x="1458" y="498"/>
                    </a:lnTo>
                    <a:lnTo>
                      <a:pt x="1452" y="396"/>
                    </a:lnTo>
                    <a:lnTo>
                      <a:pt x="1386" y="271"/>
                    </a:lnTo>
                    <a:lnTo>
                      <a:pt x="1254" y="162"/>
                    </a:lnTo>
                    <a:lnTo>
                      <a:pt x="1098" y="79"/>
                    </a:lnTo>
                    <a:lnTo>
                      <a:pt x="1002" y="47"/>
                    </a:lnTo>
                    <a:lnTo>
                      <a:pt x="858" y="0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bg1"/>
                  </a:gs>
                  <a:gs pos="100000">
                    <a:srgbClr val="FFFF00"/>
                  </a:gs>
                </a:gsLst>
                <a:path path="rect">
                  <a:fillToRect l="50000" t="50000" r="50000" b="50000"/>
                </a:path>
              </a:gradFill>
              <a:ln w="9525">
                <a:solidFill>
                  <a:schemeClr val="tx1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uk-UA"/>
              </a:p>
            </p:txBody>
          </p:sp>
          <p:sp>
            <p:nvSpPr>
              <p:cNvPr id="19574" name="Freeform 102"/>
              <p:cNvSpPr>
                <a:spLocks/>
              </p:cNvSpPr>
              <p:nvPr/>
            </p:nvSpPr>
            <p:spPr bwMode="auto">
              <a:xfrm>
                <a:off x="3870" y="1401"/>
                <a:ext cx="1116" cy="792"/>
              </a:xfrm>
              <a:custGeom>
                <a:avLst/>
                <a:gdLst>
                  <a:gd name="T0" fmla="*/ 0 w 1116"/>
                  <a:gd name="T1" fmla="*/ 0 h 792"/>
                  <a:gd name="T2" fmla="*/ 1116 w 1116"/>
                  <a:gd name="T3" fmla="*/ 312 h 792"/>
                  <a:gd name="T4" fmla="*/ 1116 w 1116"/>
                  <a:gd name="T5" fmla="*/ 792 h 792"/>
                  <a:gd name="T6" fmla="*/ 36 w 1116"/>
                  <a:gd name="T7" fmla="*/ 504 h 792"/>
                  <a:gd name="T8" fmla="*/ 0 w 1116"/>
                  <a:gd name="T9" fmla="*/ 0 h 79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116"/>
                  <a:gd name="T16" fmla="*/ 0 h 792"/>
                  <a:gd name="T17" fmla="*/ 1116 w 1116"/>
                  <a:gd name="T18" fmla="*/ 792 h 79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116" h="792">
                    <a:moveTo>
                      <a:pt x="0" y="0"/>
                    </a:moveTo>
                    <a:lnTo>
                      <a:pt x="1116" y="312"/>
                    </a:lnTo>
                    <a:lnTo>
                      <a:pt x="1116" y="792"/>
                    </a:lnTo>
                    <a:lnTo>
                      <a:pt x="36" y="504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bg1"/>
                  </a:gs>
                  <a:gs pos="100000">
                    <a:srgbClr val="FFFF00"/>
                  </a:gs>
                </a:gsLst>
                <a:path path="rect">
                  <a:fillToRect l="50000" t="50000" r="50000" b="50000"/>
                </a:path>
              </a:gradFill>
              <a:ln w="9525">
                <a:solidFill>
                  <a:schemeClr val="tx1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uk-UA"/>
              </a:p>
            </p:txBody>
          </p:sp>
          <p:sp>
            <p:nvSpPr>
              <p:cNvPr id="19575" name="Freeform 103"/>
              <p:cNvSpPr>
                <a:spLocks/>
              </p:cNvSpPr>
              <p:nvPr/>
            </p:nvSpPr>
            <p:spPr bwMode="auto">
              <a:xfrm>
                <a:off x="4992" y="1401"/>
                <a:ext cx="354" cy="792"/>
              </a:xfrm>
              <a:custGeom>
                <a:avLst/>
                <a:gdLst>
                  <a:gd name="T0" fmla="*/ 0 w 354"/>
                  <a:gd name="T1" fmla="*/ 318 h 792"/>
                  <a:gd name="T2" fmla="*/ 6 w 354"/>
                  <a:gd name="T3" fmla="*/ 792 h 792"/>
                  <a:gd name="T4" fmla="*/ 66 w 354"/>
                  <a:gd name="T5" fmla="*/ 756 h 792"/>
                  <a:gd name="T6" fmla="*/ 126 w 354"/>
                  <a:gd name="T7" fmla="*/ 726 h 792"/>
                  <a:gd name="T8" fmla="*/ 204 w 354"/>
                  <a:gd name="T9" fmla="*/ 672 h 792"/>
                  <a:gd name="T10" fmla="*/ 240 w 354"/>
                  <a:gd name="T11" fmla="*/ 636 h 792"/>
                  <a:gd name="T12" fmla="*/ 288 w 354"/>
                  <a:gd name="T13" fmla="*/ 588 h 792"/>
                  <a:gd name="T14" fmla="*/ 324 w 354"/>
                  <a:gd name="T15" fmla="*/ 522 h 792"/>
                  <a:gd name="T16" fmla="*/ 354 w 354"/>
                  <a:gd name="T17" fmla="*/ 450 h 792"/>
                  <a:gd name="T18" fmla="*/ 330 w 354"/>
                  <a:gd name="T19" fmla="*/ 0 h 792"/>
                  <a:gd name="T20" fmla="*/ 312 w 354"/>
                  <a:gd name="T21" fmla="*/ 78 h 792"/>
                  <a:gd name="T22" fmla="*/ 252 w 354"/>
                  <a:gd name="T23" fmla="*/ 150 h 792"/>
                  <a:gd name="T24" fmla="*/ 180 w 354"/>
                  <a:gd name="T25" fmla="*/ 210 h 792"/>
                  <a:gd name="T26" fmla="*/ 90 w 354"/>
                  <a:gd name="T27" fmla="*/ 264 h 792"/>
                  <a:gd name="T28" fmla="*/ 30 w 354"/>
                  <a:gd name="T29" fmla="*/ 300 h 792"/>
                  <a:gd name="T30" fmla="*/ 0 w 354"/>
                  <a:gd name="T31" fmla="*/ 318 h 792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w 354"/>
                  <a:gd name="T49" fmla="*/ 0 h 792"/>
                  <a:gd name="T50" fmla="*/ 354 w 354"/>
                  <a:gd name="T51" fmla="*/ 792 h 792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T48" t="T49" r="T50" b="T51"/>
                <a:pathLst>
                  <a:path w="354" h="792">
                    <a:moveTo>
                      <a:pt x="0" y="318"/>
                    </a:moveTo>
                    <a:lnTo>
                      <a:pt x="6" y="792"/>
                    </a:lnTo>
                    <a:lnTo>
                      <a:pt x="66" y="756"/>
                    </a:lnTo>
                    <a:lnTo>
                      <a:pt x="126" y="726"/>
                    </a:lnTo>
                    <a:lnTo>
                      <a:pt x="204" y="672"/>
                    </a:lnTo>
                    <a:lnTo>
                      <a:pt x="240" y="636"/>
                    </a:lnTo>
                    <a:lnTo>
                      <a:pt x="288" y="588"/>
                    </a:lnTo>
                    <a:lnTo>
                      <a:pt x="324" y="522"/>
                    </a:lnTo>
                    <a:lnTo>
                      <a:pt x="354" y="450"/>
                    </a:lnTo>
                    <a:lnTo>
                      <a:pt x="330" y="0"/>
                    </a:lnTo>
                    <a:lnTo>
                      <a:pt x="312" y="78"/>
                    </a:lnTo>
                    <a:lnTo>
                      <a:pt x="252" y="150"/>
                    </a:lnTo>
                    <a:lnTo>
                      <a:pt x="180" y="210"/>
                    </a:lnTo>
                    <a:lnTo>
                      <a:pt x="90" y="264"/>
                    </a:lnTo>
                    <a:lnTo>
                      <a:pt x="30" y="300"/>
                    </a:lnTo>
                    <a:lnTo>
                      <a:pt x="0" y="318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bg1"/>
                  </a:gs>
                  <a:gs pos="100000">
                    <a:srgbClr val="FF9900"/>
                  </a:gs>
                </a:gsLst>
                <a:path path="rect">
                  <a:fillToRect l="50000" t="50000" r="50000" b="50000"/>
                </a:path>
              </a:gradFill>
              <a:ln w="9525">
                <a:solidFill>
                  <a:schemeClr val="tx1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uk-UA"/>
              </a:p>
            </p:txBody>
          </p:sp>
          <p:sp>
            <p:nvSpPr>
              <p:cNvPr id="19576" name="Freeform 104"/>
              <p:cNvSpPr>
                <a:spLocks/>
              </p:cNvSpPr>
              <p:nvPr/>
            </p:nvSpPr>
            <p:spPr bwMode="auto">
              <a:xfrm>
                <a:off x="5187" y="1620"/>
                <a:ext cx="117" cy="125"/>
              </a:xfrm>
              <a:custGeom>
                <a:avLst/>
                <a:gdLst>
                  <a:gd name="T0" fmla="*/ 79 w 53"/>
                  <a:gd name="T1" fmla="*/ 29 h 77"/>
                  <a:gd name="T2" fmla="*/ 66 w 53"/>
                  <a:gd name="T3" fmla="*/ 0 h 77"/>
                  <a:gd name="T4" fmla="*/ 26 w 53"/>
                  <a:gd name="T5" fmla="*/ 29 h 77"/>
                  <a:gd name="T6" fmla="*/ 13 w 53"/>
                  <a:gd name="T7" fmla="*/ 88 h 77"/>
                  <a:gd name="T8" fmla="*/ 108 w 53"/>
                  <a:gd name="T9" fmla="*/ 110 h 77"/>
                  <a:gd name="T10" fmla="*/ 66 w 53"/>
                  <a:gd name="T11" fmla="*/ 0 h 7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53"/>
                  <a:gd name="T19" fmla="*/ 0 h 77"/>
                  <a:gd name="T20" fmla="*/ 53 w 53"/>
                  <a:gd name="T21" fmla="*/ 77 h 7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53" h="77">
                    <a:moveTo>
                      <a:pt x="36" y="18"/>
                    </a:moveTo>
                    <a:cubicBezTo>
                      <a:pt x="35" y="15"/>
                      <a:pt x="34" y="0"/>
                      <a:pt x="30" y="0"/>
                    </a:cubicBezTo>
                    <a:cubicBezTo>
                      <a:pt x="26" y="0"/>
                      <a:pt x="16" y="9"/>
                      <a:pt x="12" y="18"/>
                    </a:cubicBezTo>
                    <a:cubicBezTo>
                      <a:pt x="8" y="27"/>
                      <a:pt x="0" y="46"/>
                      <a:pt x="6" y="54"/>
                    </a:cubicBezTo>
                    <a:cubicBezTo>
                      <a:pt x="12" y="62"/>
                      <a:pt x="45" y="77"/>
                      <a:pt x="49" y="68"/>
                    </a:cubicBezTo>
                    <a:cubicBezTo>
                      <a:pt x="53" y="59"/>
                      <a:pt x="34" y="14"/>
                      <a:pt x="30" y="0"/>
                    </a:cubicBezTo>
                  </a:path>
                </a:pathLst>
              </a:custGeom>
              <a:gradFill rotWithShape="1">
                <a:gsLst>
                  <a:gs pos="0">
                    <a:schemeClr val="bg1"/>
                  </a:gs>
                  <a:gs pos="100000">
                    <a:srgbClr val="CC6600"/>
                  </a:gs>
                </a:gsLst>
                <a:path path="rect">
                  <a:fillToRect l="50000" t="50000" r="50000" b="50000"/>
                </a:path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uk-UA"/>
              </a:p>
            </p:txBody>
          </p:sp>
          <p:sp>
            <p:nvSpPr>
              <p:cNvPr id="19577" name="Freeform 105"/>
              <p:cNvSpPr>
                <a:spLocks/>
              </p:cNvSpPr>
              <p:nvPr/>
            </p:nvSpPr>
            <p:spPr bwMode="auto">
              <a:xfrm>
                <a:off x="4021" y="1586"/>
                <a:ext cx="85" cy="93"/>
              </a:xfrm>
              <a:custGeom>
                <a:avLst/>
                <a:gdLst>
                  <a:gd name="T0" fmla="*/ 58 w 53"/>
                  <a:gd name="T1" fmla="*/ 22 h 77"/>
                  <a:gd name="T2" fmla="*/ 48 w 53"/>
                  <a:gd name="T3" fmla="*/ 0 h 77"/>
                  <a:gd name="T4" fmla="*/ 19 w 53"/>
                  <a:gd name="T5" fmla="*/ 22 h 77"/>
                  <a:gd name="T6" fmla="*/ 10 w 53"/>
                  <a:gd name="T7" fmla="*/ 65 h 77"/>
                  <a:gd name="T8" fmla="*/ 79 w 53"/>
                  <a:gd name="T9" fmla="*/ 82 h 77"/>
                  <a:gd name="T10" fmla="*/ 48 w 53"/>
                  <a:gd name="T11" fmla="*/ 0 h 7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53"/>
                  <a:gd name="T19" fmla="*/ 0 h 77"/>
                  <a:gd name="T20" fmla="*/ 53 w 53"/>
                  <a:gd name="T21" fmla="*/ 77 h 7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53" h="77">
                    <a:moveTo>
                      <a:pt x="36" y="18"/>
                    </a:moveTo>
                    <a:cubicBezTo>
                      <a:pt x="35" y="15"/>
                      <a:pt x="34" y="0"/>
                      <a:pt x="30" y="0"/>
                    </a:cubicBezTo>
                    <a:cubicBezTo>
                      <a:pt x="26" y="0"/>
                      <a:pt x="16" y="9"/>
                      <a:pt x="12" y="18"/>
                    </a:cubicBezTo>
                    <a:cubicBezTo>
                      <a:pt x="8" y="27"/>
                      <a:pt x="0" y="46"/>
                      <a:pt x="6" y="54"/>
                    </a:cubicBezTo>
                    <a:cubicBezTo>
                      <a:pt x="12" y="62"/>
                      <a:pt x="45" y="77"/>
                      <a:pt x="49" y="68"/>
                    </a:cubicBezTo>
                    <a:cubicBezTo>
                      <a:pt x="53" y="59"/>
                      <a:pt x="34" y="14"/>
                      <a:pt x="30" y="0"/>
                    </a:cubicBezTo>
                  </a:path>
                </a:pathLst>
              </a:custGeom>
              <a:gradFill rotWithShape="1">
                <a:gsLst>
                  <a:gs pos="0">
                    <a:schemeClr val="bg1"/>
                  </a:gs>
                  <a:gs pos="100000">
                    <a:srgbClr val="CC6600"/>
                  </a:gs>
                </a:gsLst>
                <a:path path="rect">
                  <a:fillToRect l="50000" t="50000" r="50000" b="50000"/>
                </a:path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uk-UA"/>
              </a:p>
            </p:txBody>
          </p:sp>
          <p:sp>
            <p:nvSpPr>
              <p:cNvPr id="19578" name="Freeform 106"/>
              <p:cNvSpPr>
                <a:spLocks/>
              </p:cNvSpPr>
              <p:nvPr/>
            </p:nvSpPr>
            <p:spPr bwMode="auto">
              <a:xfrm>
                <a:off x="4459" y="1686"/>
                <a:ext cx="53" cy="77"/>
              </a:xfrm>
              <a:custGeom>
                <a:avLst/>
                <a:gdLst>
                  <a:gd name="T0" fmla="*/ 36 w 53"/>
                  <a:gd name="T1" fmla="*/ 18 h 77"/>
                  <a:gd name="T2" fmla="*/ 30 w 53"/>
                  <a:gd name="T3" fmla="*/ 0 h 77"/>
                  <a:gd name="T4" fmla="*/ 12 w 53"/>
                  <a:gd name="T5" fmla="*/ 18 h 77"/>
                  <a:gd name="T6" fmla="*/ 6 w 53"/>
                  <a:gd name="T7" fmla="*/ 54 h 77"/>
                  <a:gd name="T8" fmla="*/ 49 w 53"/>
                  <a:gd name="T9" fmla="*/ 68 h 77"/>
                  <a:gd name="T10" fmla="*/ 30 w 53"/>
                  <a:gd name="T11" fmla="*/ 0 h 7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53"/>
                  <a:gd name="T19" fmla="*/ 0 h 77"/>
                  <a:gd name="T20" fmla="*/ 53 w 53"/>
                  <a:gd name="T21" fmla="*/ 77 h 7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53" h="77">
                    <a:moveTo>
                      <a:pt x="36" y="18"/>
                    </a:moveTo>
                    <a:cubicBezTo>
                      <a:pt x="35" y="15"/>
                      <a:pt x="34" y="0"/>
                      <a:pt x="30" y="0"/>
                    </a:cubicBezTo>
                    <a:cubicBezTo>
                      <a:pt x="26" y="0"/>
                      <a:pt x="16" y="9"/>
                      <a:pt x="12" y="18"/>
                    </a:cubicBezTo>
                    <a:cubicBezTo>
                      <a:pt x="8" y="27"/>
                      <a:pt x="0" y="46"/>
                      <a:pt x="6" y="54"/>
                    </a:cubicBezTo>
                    <a:cubicBezTo>
                      <a:pt x="12" y="62"/>
                      <a:pt x="45" y="77"/>
                      <a:pt x="49" y="68"/>
                    </a:cubicBezTo>
                    <a:cubicBezTo>
                      <a:pt x="53" y="59"/>
                      <a:pt x="34" y="14"/>
                      <a:pt x="30" y="0"/>
                    </a:cubicBezTo>
                  </a:path>
                </a:pathLst>
              </a:custGeom>
              <a:gradFill rotWithShape="1">
                <a:gsLst>
                  <a:gs pos="0">
                    <a:schemeClr val="bg1"/>
                  </a:gs>
                  <a:gs pos="100000">
                    <a:srgbClr val="CC6600"/>
                  </a:gs>
                </a:gsLst>
                <a:path path="rect">
                  <a:fillToRect l="50000" t="50000" r="50000" b="50000"/>
                </a:path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uk-UA"/>
              </a:p>
            </p:txBody>
          </p:sp>
          <p:sp>
            <p:nvSpPr>
              <p:cNvPr id="19579" name="Freeform 107"/>
              <p:cNvSpPr>
                <a:spLocks/>
              </p:cNvSpPr>
              <p:nvPr/>
            </p:nvSpPr>
            <p:spPr bwMode="auto">
              <a:xfrm flipH="1">
                <a:off x="4411" y="1754"/>
                <a:ext cx="53" cy="77"/>
              </a:xfrm>
              <a:custGeom>
                <a:avLst/>
                <a:gdLst>
                  <a:gd name="T0" fmla="*/ 36 w 53"/>
                  <a:gd name="T1" fmla="*/ 18 h 77"/>
                  <a:gd name="T2" fmla="*/ 30 w 53"/>
                  <a:gd name="T3" fmla="*/ 0 h 77"/>
                  <a:gd name="T4" fmla="*/ 12 w 53"/>
                  <a:gd name="T5" fmla="*/ 18 h 77"/>
                  <a:gd name="T6" fmla="*/ 6 w 53"/>
                  <a:gd name="T7" fmla="*/ 54 h 77"/>
                  <a:gd name="T8" fmla="*/ 49 w 53"/>
                  <a:gd name="T9" fmla="*/ 68 h 77"/>
                  <a:gd name="T10" fmla="*/ 30 w 53"/>
                  <a:gd name="T11" fmla="*/ 0 h 7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53"/>
                  <a:gd name="T19" fmla="*/ 0 h 77"/>
                  <a:gd name="T20" fmla="*/ 53 w 53"/>
                  <a:gd name="T21" fmla="*/ 77 h 7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53" h="77">
                    <a:moveTo>
                      <a:pt x="36" y="18"/>
                    </a:moveTo>
                    <a:cubicBezTo>
                      <a:pt x="35" y="15"/>
                      <a:pt x="34" y="0"/>
                      <a:pt x="30" y="0"/>
                    </a:cubicBezTo>
                    <a:cubicBezTo>
                      <a:pt x="26" y="0"/>
                      <a:pt x="16" y="9"/>
                      <a:pt x="12" y="18"/>
                    </a:cubicBezTo>
                    <a:cubicBezTo>
                      <a:pt x="8" y="27"/>
                      <a:pt x="0" y="46"/>
                      <a:pt x="6" y="54"/>
                    </a:cubicBezTo>
                    <a:cubicBezTo>
                      <a:pt x="12" y="62"/>
                      <a:pt x="45" y="77"/>
                      <a:pt x="49" y="68"/>
                    </a:cubicBezTo>
                    <a:cubicBezTo>
                      <a:pt x="53" y="59"/>
                      <a:pt x="34" y="14"/>
                      <a:pt x="30" y="0"/>
                    </a:cubicBezTo>
                  </a:path>
                </a:pathLst>
              </a:custGeom>
              <a:gradFill rotWithShape="1">
                <a:gsLst>
                  <a:gs pos="0">
                    <a:schemeClr val="bg1"/>
                  </a:gs>
                  <a:gs pos="100000">
                    <a:srgbClr val="CC6600"/>
                  </a:gs>
                </a:gsLst>
                <a:path path="rect">
                  <a:fillToRect l="50000" t="50000" r="50000" b="50000"/>
                </a:path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uk-UA"/>
              </a:p>
            </p:txBody>
          </p:sp>
        </p:grpSp>
        <p:sp>
          <p:nvSpPr>
            <p:cNvPr id="19566" name="Freeform 108"/>
            <p:cNvSpPr>
              <a:spLocks/>
            </p:cNvSpPr>
            <p:nvPr/>
          </p:nvSpPr>
          <p:spPr bwMode="auto">
            <a:xfrm>
              <a:off x="3907" y="804"/>
              <a:ext cx="117" cy="125"/>
            </a:xfrm>
            <a:custGeom>
              <a:avLst/>
              <a:gdLst>
                <a:gd name="T0" fmla="*/ 79 w 53"/>
                <a:gd name="T1" fmla="*/ 29 h 77"/>
                <a:gd name="T2" fmla="*/ 66 w 53"/>
                <a:gd name="T3" fmla="*/ 0 h 77"/>
                <a:gd name="T4" fmla="*/ 26 w 53"/>
                <a:gd name="T5" fmla="*/ 29 h 77"/>
                <a:gd name="T6" fmla="*/ 13 w 53"/>
                <a:gd name="T7" fmla="*/ 88 h 77"/>
                <a:gd name="T8" fmla="*/ 108 w 53"/>
                <a:gd name="T9" fmla="*/ 110 h 77"/>
                <a:gd name="T10" fmla="*/ 66 w 53"/>
                <a:gd name="T11" fmla="*/ 0 h 7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53"/>
                <a:gd name="T19" fmla="*/ 0 h 77"/>
                <a:gd name="T20" fmla="*/ 53 w 53"/>
                <a:gd name="T21" fmla="*/ 77 h 77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53" h="77">
                  <a:moveTo>
                    <a:pt x="36" y="18"/>
                  </a:moveTo>
                  <a:cubicBezTo>
                    <a:pt x="35" y="15"/>
                    <a:pt x="34" y="0"/>
                    <a:pt x="30" y="0"/>
                  </a:cubicBezTo>
                  <a:cubicBezTo>
                    <a:pt x="26" y="0"/>
                    <a:pt x="16" y="9"/>
                    <a:pt x="12" y="18"/>
                  </a:cubicBezTo>
                  <a:cubicBezTo>
                    <a:pt x="8" y="27"/>
                    <a:pt x="0" y="46"/>
                    <a:pt x="6" y="54"/>
                  </a:cubicBezTo>
                  <a:cubicBezTo>
                    <a:pt x="12" y="62"/>
                    <a:pt x="45" y="77"/>
                    <a:pt x="49" y="68"/>
                  </a:cubicBezTo>
                  <a:cubicBezTo>
                    <a:pt x="53" y="59"/>
                    <a:pt x="34" y="14"/>
                    <a:pt x="30" y="0"/>
                  </a:cubicBezTo>
                </a:path>
              </a:pathLst>
            </a:custGeom>
            <a:gradFill rotWithShape="1">
              <a:gsLst>
                <a:gs pos="0">
                  <a:schemeClr val="bg1"/>
                </a:gs>
                <a:gs pos="100000">
                  <a:srgbClr val="CC6600"/>
                </a:gs>
              </a:gsLst>
              <a:path path="rect">
                <a:fillToRect l="50000" t="50000" r="50000" b="50000"/>
              </a:path>
            </a:gra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9567" name="Freeform 109"/>
            <p:cNvSpPr>
              <a:spLocks/>
            </p:cNvSpPr>
            <p:nvPr/>
          </p:nvSpPr>
          <p:spPr bwMode="auto">
            <a:xfrm>
              <a:off x="3819" y="838"/>
              <a:ext cx="53" cy="77"/>
            </a:xfrm>
            <a:custGeom>
              <a:avLst/>
              <a:gdLst>
                <a:gd name="T0" fmla="*/ 36 w 53"/>
                <a:gd name="T1" fmla="*/ 18 h 77"/>
                <a:gd name="T2" fmla="*/ 30 w 53"/>
                <a:gd name="T3" fmla="*/ 0 h 77"/>
                <a:gd name="T4" fmla="*/ 12 w 53"/>
                <a:gd name="T5" fmla="*/ 18 h 77"/>
                <a:gd name="T6" fmla="*/ 6 w 53"/>
                <a:gd name="T7" fmla="*/ 54 h 77"/>
                <a:gd name="T8" fmla="*/ 49 w 53"/>
                <a:gd name="T9" fmla="*/ 68 h 77"/>
                <a:gd name="T10" fmla="*/ 30 w 53"/>
                <a:gd name="T11" fmla="*/ 0 h 7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53"/>
                <a:gd name="T19" fmla="*/ 0 h 77"/>
                <a:gd name="T20" fmla="*/ 53 w 53"/>
                <a:gd name="T21" fmla="*/ 77 h 77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53" h="77">
                  <a:moveTo>
                    <a:pt x="36" y="18"/>
                  </a:moveTo>
                  <a:cubicBezTo>
                    <a:pt x="35" y="15"/>
                    <a:pt x="34" y="0"/>
                    <a:pt x="30" y="0"/>
                  </a:cubicBezTo>
                  <a:cubicBezTo>
                    <a:pt x="26" y="0"/>
                    <a:pt x="16" y="9"/>
                    <a:pt x="12" y="18"/>
                  </a:cubicBezTo>
                  <a:cubicBezTo>
                    <a:pt x="8" y="27"/>
                    <a:pt x="0" y="46"/>
                    <a:pt x="6" y="54"/>
                  </a:cubicBezTo>
                  <a:cubicBezTo>
                    <a:pt x="12" y="62"/>
                    <a:pt x="45" y="77"/>
                    <a:pt x="49" y="68"/>
                  </a:cubicBezTo>
                  <a:cubicBezTo>
                    <a:pt x="53" y="59"/>
                    <a:pt x="34" y="14"/>
                    <a:pt x="30" y="0"/>
                  </a:cubicBezTo>
                </a:path>
              </a:pathLst>
            </a:custGeom>
            <a:gradFill rotWithShape="1">
              <a:gsLst>
                <a:gs pos="0">
                  <a:schemeClr val="bg1"/>
                </a:gs>
                <a:gs pos="100000">
                  <a:srgbClr val="CC6600"/>
                </a:gs>
              </a:gsLst>
              <a:path path="rect">
                <a:fillToRect l="50000" t="50000" r="50000" b="50000"/>
              </a:path>
            </a:gra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9568" name="Freeform 110"/>
            <p:cNvSpPr>
              <a:spLocks/>
            </p:cNvSpPr>
            <p:nvPr/>
          </p:nvSpPr>
          <p:spPr bwMode="auto">
            <a:xfrm flipH="1">
              <a:off x="3835" y="730"/>
              <a:ext cx="53" cy="77"/>
            </a:xfrm>
            <a:custGeom>
              <a:avLst/>
              <a:gdLst>
                <a:gd name="T0" fmla="*/ 36 w 53"/>
                <a:gd name="T1" fmla="*/ 18 h 77"/>
                <a:gd name="T2" fmla="*/ 30 w 53"/>
                <a:gd name="T3" fmla="*/ 0 h 77"/>
                <a:gd name="T4" fmla="*/ 12 w 53"/>
                <a:gd name="T5" fmla="*/ 18 h 77"/>
                <a:gd name="T6" fmla="*/ 6 w 53"/>
                <a:gd name="T7" fmla="*/ 54 h 77"/>
                <a:gd name="T8" fmla="*/ 49 w 53"/>
                <a:gd name="T9" fmla="*/ 68 h 77"/>
                <a:gd name="T10" fmla="*/ 30 w 53"/>
                <a:gd name="T11" fmla="*/ 0 h 7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53"/>
                <a:gd name="T19" fmla="*/ 0 h 77"/>
                <a:gd name="T20" fmla="*/ 53 w 53"/>
                <a:gd name="T21" fmla="*/ 77 h 77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53" h="77">
                  <a:moveTo>
                    <a:pt x="36" y="18"/>
                  </a:moveTo>
                  <a:cubicBezTo>
                    <a:pt x="35" y="15"/>
                    <a:pt x="34" y="0"/>
                    <a:pt x="30" y="0"/>
                  </a:cubicBezTo>
                  <a:cubicBezTo>
                    <a:pt x="26" y="0"/>
                    <a:pt x="16" y="9"/>
                    <a:pt x="12" y="18"/>
                  </a:cubicBezTo>
                  <a:cubicBezTo>
                    <a:pt x="8" y="27"/>
                    <a:pt x="0" y="46"/>
                    <a:pt x="6" y="54"/>
                  </a:cubicBezTo>
                  <a:cubicBezTo>
                    <a:pt x="12" y="62"/>
                    <a:pt x="45" y="77"/>
                    <a:pt x="49" y="68"/>
                  </a:cubicBezTo>
                  <a:cubicBezTo>
                    <a:pt x="53" y="59"/>
                    <a:pt x="34" y="14"/>
                    <a:pt x="30" y="0"/>
                  </a:cubicBezTo>
                </a:path>
              </a:pathLst>
            </a:custGeom>
            <a:gradFill rotWithShape="1">
              <a:gsLst>
                <a:gs pos="0">
                  <a:schemeClr val="bg1"/>
                </a:gs>
                <a:gs pos="100000">
                  <a:srgbClr val="CC6600"/>
                </a:gs>
              </a:gsLst>
              <a:path path="rect">
                <a:fillToRect l="50000" t="50000" r="50000" b="50000"/>
              </a:path>
            </a:gra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uk-UA"/>
            </a:p>
          </p:txBody>
        </p:sp>
      </p:grpSp>
      <p:grpSp>
        <p:nvGrpSpPr>
          <p:cNvPr id="12" name="Group 111"/>
          <p:cNvGrpSpPr>
            <a:grpSpLocks/>
          </p:cNvGrpSpPr>
          <p:nvPr/>
        </p:nvGrpSpPr>
        <p:grpSpPr bwMode="auto">
          <a:xfrm>
            <a:off x="2025650" y="2921000"/>
            <a:ext cx="2432050" cy="2120900"/>
            <a:chOff x="236" y="976"/>
            <a:chExt cx="1532" cy="1336"/>
          </a:xfrm>
        </p:grpSpPr>
        <p:grpSp>
          <p:nvGrpSpPr>
            <p:cNvPr id="13" name="Group 112"/>
            <p:cNvGrpSpPr>
              <a:grpSpLocks/>
            </p:cNvGrpSpPr>
            <p:nvPr/>
          </p:nvGrpSpPr>
          <p:grpSpPr bwMode="auto">
            <a:xfrm>
              <a:off x="241" y="976"/>
              <a:ext cx="1527" cy="1336"/>
              <a:chOff x="1409" y="1192"/>
              <a:chExt cx="1527" cy="1336"/>
            </a:xfrm>
          </p:grpSpPr>
          <p:sp>
            <p:nvSpPr>
              <p:cNvPr id="19562" name="Freeform 113"/>
              <p:cNvSpPr>
                <a:spLocks/>
              </p:cNvSpPr>
              <p:nvPr/>
            </p:nvSpPr>
            <p:spPr bwMode="auto">
              <a:xfrm>
                <a:off x="1760" y="1192"/>
                <a:ext cx="1176" cy="1328"/>
              </a:xfrm>
              <a:custGeom>
                <a:avLst/>
                <a:gdLst>
                  <a:gd name="T0" fmla="*/ 0 w 1176"/>
                  <a:gd name="T1" fmla="*/ 0 h 1328"/>
                  <a:gd name="T2" fmla="*/ 1175 w 1176"/>
                  <a:gd name="T3" fmla="*/ 396 h 1328"/>
                  <a:gd name="T4" fmla="*/ 312 w 1176"/>
                  <a:gd name="T5" fmla="*/ 840 h 1328"/>
                  <a:gd name="T6" fmla="*/ 336 w 1176"/>
                  <a:gd name="T7" fmla="*/ 1328 h 1328"/>
                  <a:gd name="T8" fmla="*/ 1176 w 1176"/>
                  <a:gd name="T9" fmla="*/ 912 h 1328"/>
                  <a:gd name="T10" fmla="*/ 1167 w 1176"/>
                  <a:gd name="T11" fmla="*/ 396 h 1328"/>
                  <a:gd name="T12" fmla="*/ 1143 w 1176"/>
                  <a:gd name="T13" fmla="*/ 908 h 1328"/>
                  <a:gd name="T14" fmla="*/ 48 w 1176"/>
                  <a:gd name="T15" fmla="*/ 480 h 1328"/>
                  <a:gd name="T16" fmla="*/ 0 w 1176"/>
                  <a:gd name="T17" fmla="*/ 0 h 1328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1176"/>
                  <a:gd name="T28" fmla="*/ 0 h 1328"/>
                  <a:gd name="T29" fmla="*/ 1176 w 1176"/>
                  <a:gd name="T30" fmla="*/ 1328 h 1328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1176" h="1328">
                    <a:moveTo>
                      <a:pt x="0" y="0"/>
                    </a:moveTo>
                    <a:lnTo>
                      <a:pt x="1175" y="396"/>
                    </a:lnTo>
                    <a:lnTo>
                      <a:pt x="312" y="840"/>
                    </a:lnTo>
                    <a:lnTo>
                      <a:pt x="336" y="1328"/>
                    </a:lnTo>
                    <a:lnTo>
                      <a:pt x="1176" y="912"/>
                    </a:lnTo>
                    <a:lnTo>
                      <a:pt x="1167" y="396"/>
                    </a:lnTo>
                    <a:lnTo>
                      <a:pt x="1143" y="908"/>
                    </a:lnTo>
                    <a:lnTo>
                      <a:pt x="48" y="48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uk-UA"/>
              </a:p>
            </p:txBody>
          </p:sp>
          <p:sp>
            <p:nvSpPr>
              <p:cNvPr id="19563" name="Freeform 114"/>
              <p:cNvSpPr>
                <a:spLocks/>
              </p:cNvSpPr>
              <p:nvPr/>
            </p:nvSpPr>
            <p:spPr bwMode="auto">
              <a:xfrm>
                <a:off x="1409" y="1192"/>
                <a:ext cx="663" cy="856"/>
              </a:xfrm>
              <a:custGeom>
                <a:avLst/>
                <a:gdLst>
                  <a:gd name="T0" fmla="*/ 359 w 663"/>
                  <a:gd name="T1" fmla="*/ 0 h 856"/>
                  <a:gd name="T2" fmla="*/ 183 w 663"/>
                  <a:gd name="T3" fmla="*/ 112 h 856"/>
                  <a:gd name="T4" fmla="*/ 55 w 663"/>
                  <a:gd name="T5" fmla="*/ 224 h 856"/>
                  <a:gd name="T6" fmla="*/ 7 w 663"/>
                  <a:gd name="T7" fmla="*/ 344 h 856"/>
                  <a:gd name="T8" fmla="*/ 15 w 663"/>
                  <a:gd name="T9" fmla="*/ 432 h 856"/>
                  <a:gd name="T10" fmla="*/ 79 w 663"/>
                  <a:gd name="T11" fmla="*/ 544 h 856"/>
                  <a:gd name="T12" fmla="*/ 159 w 663"/>
                  <a:gd name="T13" fmla="*/ 624 h 856"/>
                  <a:gd name="T14" fmla="*/ 255 w 663"/>
                  <a:gd name="T15" fmla="*/ 696 h 856"/>
                  <a:gd name="T16" fmla="*/ 455 w 663"/>
                  <a:gd name="T17" fmla="*/ 784 h 856"/>
                  <a:gd name="T18" fmla="*/ 663 w 663"/>
                  <a:gd name="T19" fmla="*/ 856 h 85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663"/>
                  <a:gd name="T31" fmla="*/ 0 h 856"/>
                  <a:gd name="T32" fmla="*/ 663 w 663"/>
                  <a:gd name="T33" fmla="*/ 856 h 856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663" h="856">
                    <a:moveTo>
                      <a:pt x="359" y="0"/>
                    </a:moveTo>
                    <a:cubicBezTo>
                      <a:pt x="330" y="19"/>
                      <a:pt x="234" y="75"/>
                      <a:pt x="183" y="112"/>
                    </a:cubicBezTo>
                    <a:cubicBezTo>
                      <a:pt x="132" y="149"/>
                      <a:pt x="84" y="185"/>
                      <a:pt x="55" y="224"/>
                    </a:cubicBezTo>
                    <a:cubicBezTo>
                      <a:pt x="26" y="263"/>
                      <a:pt x="14" y="309"/>
                      <a:pt x="7" y="344"/>
                    </a:cubicBezTo>
                    <a:cubicBezTo>
                      <a:pt x="0" y="379"/>
                      <a:pt x="3" y="399"/>
                      <a:pt x="15" y="432"/>
                    </a:cubicBezTo>
                    <a:cubicBezTo>
                      <a:pt x="27" y="465"/>
                      <a:pt x="55" y="512"/>
                      <a:pt x="79" y="544"/>
                    </a:cubicBezTo>
                    <a:cubicBezTo>
                      <a:pt x="103" y="576"/>
                      <a:pt x="130" y="599"/>
                      <a:pt x="159" y="624"/>
                    </a:cubicBezTo>
                    <a:cubicBezTo>
                      <a:pt x="188" y="649"/>
                      <a:pt x="206" y="669"/>
                      <a:pt x="255" y="696"/>
                    </a:cubicBezTo>
                    <a:cubicBezTo>
                      <a:pt x="304" y="723"/>
                      <a:pt x="387" y="757"/>
                      <a:pt x="455" y="784"/>
                    </a:cubicBezTo>
                    <a:cubicBezTo>
                      <a:pt x="523" y="811"/>
                      <a:pt x="620" y="841"/>
                      <a:pt x="663" y="856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uk-UA"/>
              </a:p>
            </p:txBody>
          </p:sp>
          <p:sp>
            <p:nvSpPr>
              <p:cNvPr id="19564" name="Freeform 115"/>
              <p:cNvSpPr>
                <a:spLocks/>
              </p:cNvSpPr>
              <p:nvPr/>
            </p:nvSpPr>
            <p:spPr bwMode="auto">
              <a:xfrm>
                <a:off x="1427" y="1672"/>
                <a:ext cx="653" cy="856"/>
              </a:xfrm>
              <a:custGeom>
                <a:avLst/>
                <a:gdLst>
                  <a:gd name="T0" fmla="*/ 373 w 653"/>
                  <a:gd name="T1" fmla="*/ 0 h 856"/>
                  <a:gd name="T2" fmla="*/ 197 w 653"/>
                  <a:gd name="T3" fmla="*/ 88 h 856"/>
                  <a:gd name="T4" fmla="*/ 61 w 653"/>
                  <a:gd name="T5" fmla="*/ 208 h 856"/>
                  <a:gd name="T6" fmla="*/ 5 w 653"/>
                  <a:gd name="T7" fmla="*/ 344 h 856"/>
                  <a:gd name="T8" fmla="*/ 29 w 653"/>
                  <a:gd name="T9" fmla="*/ 472 h 856"/>
                  <a:gd name="T10" fmla="*/ 117 w 653"/>
                  <a:gd name="T11" fmla="*/ 584 h 856"/>
                  <a:gd name="T12" fmla="*/ 269 w 653"/>
                  <a:gd name="T13" fmla="*/ 704 h 856"/>
                  <a:gd name="T14" fmla="*/ 453 w 653"/>
                  <a:gd name="T15" fmla="*/ 776 h 856"/>
                  <a:gd name="T16" fmla="*/ 653 w 653"/>
                  <a:gd name="T17" fmla="*/ 856 h 85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653"/>
                  <a:gd name="T28" fmla="*/ 0 h 856"/>
                  <a:gd name="T29" fmla="*/ 653 w 653"/>
                  <a:gd name="T30" fmla="*/ 856 h 85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653" h="856">
                    <a:moveTo>
                      <a:pt x="373" y="0"/>
                    </a:moveTo>
                    <a:cubicBezTo>
                      <a:pt x="345" y="15"/>
                      <a:pt x="249" y="53"/>
                      <a:pt x="197" y="88"/>
                    </a:cubicBezTo>
                    <a:cubicBezTo>
                      <a:pt x="145" y="123"/>
                      <a:pt x="93" y="165"/>
                      <a:pt x="61" y="208"/>
                    </a:cubicBezTo>
                    <a:cubicBezTo>
                      <a:pt x="29" y="251"/>
                      <a:pt x="10" y="300"/>
                      <a:pt x="5" y="344"/>
                    </a:cubicBezTo>
                    <a:cubicBezTo>
                      <a:pt x="0" y="388"/>
                      <a:pt x="10" y="432"/>
                      <a:pt x="29" y="472"/>
                    </a:cubicBezTo>
                    <a:cubicBezTo>
                      <a:pt x="48" y="512"/>
                      <a:pt x="77" y="545"/>
                      <a:pt x="117" y="584"/>
                    </a:cubicBezTo>
                    <a:cubicBezTo>
                      <a:pt x="157" y="623"/>
                      <a:pt x="213" y="672"/>
                      <a:pt x="269" y="704"/>
                    </a:cubicBezTo>
                    <a:cubicBezTo>
                      <a:pt x="325" y="736"/>
                      <a:pt x="389" y="751"/>
                      <a:pt x="453" y="776"/>
                    </a:cubicBezTo>
                    <a:cubicBezTo>
                      <a:pt x="517" y="801"/>
                      <a:pt x="611" y="839"/>
                      <a:pt x="653" y="856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uk-UA"/>
              </a:p>
            </p:txBody>
          </p:sp>
        </p:grpSp>
        <p:sp>
          <p:nvSpPr>
            <p:cNvPr id="19548" name="Freeform 116"/>
            <p:cNvSpPr>
              <a:spLocks/>
            </p:cNvSpPr>
            <p:nvPr/>
          </p:nvSpPr>
          <p:spPr bwMode="auto">
            <a:xfrm>
              <a:off x="920" y="1392"/>
              <a:ext cx="848" cy="896"/>
            </a:xfrm>
            <a:custGeom>
              <a:avLst/>
              <a:gdLst>
                <a:gd name="T0" fmla="*/ 832 w 848"/>
                <a:gd name="T1" fmla="*/ 0 h 896"/>
                <a:gd name="T2" fmla="*/ 848 w 848"/>
                <a:gd name="T3" fmla="*/ 496 h 896"/>
                <a:gd name="T4" fmla="*/ 16 w 848"/>
                <a:gd name="T5" fmla="*/ 896 h 896"/>
                <a:gd name="T6" fmla="*/ 0 w 848"/>
                <a:gd name="T7" fmla="*/ 432 h 896"/>
                <a:gd name="T8" fmla="*/ 832 w 848"/>
                <a:gd name="T9" fmla="*/ 0 h 89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48"/>
                <a:gd name="T16" fmla="*/ 0 h 896"/>
                <a:gd name="T17" fmla="*/ 848 w 848"/>
                <a:gd name="T18" fmla="*/ 896 h 89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48" h="896">
                  <a:moveTo>
                    <a:pt x="832" y="0"/>
                  </a:moveTo>
                  <a:lnTo>
                    <a:pt x="848" y="496"/>
                  </a:lnTo>
                  <a:lnTo>
                    <a:pt x="16" y="896"/>
                  </a:lnTo>
                  <a:lnTo>
                    <a:pt x="0" y="432"/>
                  </a:lnTo>
                  <a:lnTo>
                    <a:pt x="832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1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</a:gradFill>
            <a:ln w="9525">
              <a:solidFill>
                <a:schemeClr val="tx1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9549" name="Freeform 117"/>
            <p:cNvSpPr>
              <a:spLocks/>
            </p:cNvSpPr>
            <p:nvPr/>
          </p:nvSpPr>
          <p:spPr bwMode="auto">
            <a:xfrm>
              <a:off x="236" y="976"/>
              <a:ext cx="1528" cy="852"/>
            </a:xfrm>
            <a:custGeom>
              <a:avLst/>
              <a:gdLst>
                <a:gd name="T0" fmla="*/ 364 w 1528"/>
                <a:gd name="T1" fmla="*/ 0 h 852"/>
                <a:gd name="T2" fmla="*/ 1528 w 1528"/>
                <a:gd name="T3" fmla="*/ 404 h 852"/>
                <a:gd name="T4" fmla="*/ 664 w 1528"/>
                <a:gd name="T5" fmla="*/ 852 h 852"/>
                <a:gd name="T6" fmla="*/ 492 w 1528"/>
                <a:gd name="T7" fmla="*/ 800 h 852"/>
                <a:gd name="T8" fmla="*/ 348 w 1528"/>
                <a:gd name="T9" fmla="*/ 736 h 852"/>
                <a:gd name="T10" fmla="*/ 220 w 1528"/>
                <a:gd name="T11" fmla="*/ 672 h 852"/>
                <a:gd name="T12" fmla="*/ 112 w 1528"/>
                <a:gd name="T13" fmla="*/ 588 h 852"/>
                <a:gd name="T14" fmla="*/ 28 w 1528"/>
                <a:gd name="T15" fmla="*/ 464 h 852"/>
                <a:gd name="T16" fmla="*/ 0 w 1528"/>
                <a:gd name="T17" fmla="*/ 364 h 852"/>
                <a:gd name="T18" fmla="*/ 32 w 1528"/>
                <a:gd name="T19" fmla="*/ 252 h 852"/>
                <a:gd name="T20" fmla="*/ 92 w 1528"/>
                <a:gd name="T21" fmla="*/ 192 h 852"/>
                <a:gd name="T22" fmla="*/ 156 w 1528"/>
                <a:gd name="T23" fmla="*/ 128 h 852"/>
                <a:gd name="T24" fmla="*/ 256 w 1528"/>
                <a:gd name="T25" fmla="*/ 68 h 852"/>
                <a:gd name="T26" fmla="*/ 364 w 1528"/>
                <a:gd name="T27" fmla="*/ 0 h 852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1528"/>
                <a:gd name="T43" fmla="*/ 0 h 852"/>
                <a:gd name="T44" fmla="*/ 1528 w 1528"/>
                <a:gd name="T45" fmla="*/ 852 h 852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1528" h="852">
                  <a:moveTo>
                    <a:pt x="364" y="0"/>
                  </a:moveTo>
                  <a:lnTo>
                    <a:pt x="1528" y="404"/>
                  </a:lnTo>
                  <a:lnTo>
                    <a:pt x="664" y="852"/>
                  </a:lnTo>
                  <a:lnTo>
                    <a:pt x="492" y="800"/>
                  </a:lnTo>
                  <a:lnTo>
                    <a:pt x="348" y="736"/>
                  </a:lnTo>
                  <a:lnTo>
                    <a:pt x="220" y="672"/>
                  </a:lnTo>
                  <a:lnTo>
                    <a:pt x="112" y="588"/>
                  </a:lnTo>
                  <a:lnTo>
                    <a:pt x="28" y="464"/>
                  </a:lnTo>
                  <a:lnTo>
                    <a:pt x="0" y="364"/>
                  </a:lnTo>
                  <a:lnTo>
                    <a:pt x="32" y="252"/>
                  </a:lnTo>
                  <a:lnTo>
                    <a:pt x="92" y="192"/>
                  </a:lnTo>
                  <a:lnTo>
                    <a:pt x="156" y="128"/>
                  </a:lnTo>
                  <a:lnTo>
                    <a:pt x="256" y="68"/>
                  </a:lnTo>
                  <a:lnTo>
                    <a:pt x="364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1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</a:gradFill>
            <a:ln w="9525">
              <a:solidFill>
                <a:schemeClr val="tx1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9550" name="Freeform 118"/>
            <p:cNvSpPr>
              <a:spLocks/>
            </p:cNvSpPr>
            <p:nvPr/>
          </p:nvSpPr>
          <p:spPr bwMode="auto">
            <a:xfrm>
              <a:off x="236" y="1372"/>
              <a:ext cx="696" cy="928"/>
            </a:xfrm>
            <a:custGeom>
              <a:avLst/>
              <a:gdLst>
                <a:gd name="T0" fmla="*/ 0 w 696"/>
                <a:gd name="T1" fmla="*/ 0 h 928"/>
                <a:gd name="T2" fmla="*/ 32 w 696"/>
                <a:gd name="T3" fmla="*/ 488 h 928"/>
                <a:gd name="T4" fmla="*/ 80 w 696"/>
                <a:gd name="T5" fmla="*/ 600 h 928"/>
                <a:gd name="T6" fmla="*/ 152 w 696"/>
                <a:gd name="T7" fmla="*/ 680 h 928"/>
                <a:gd name="T8" fmla="*/ 248 w 696"/>
                <a:gd name="T9" fmla="*/ 760 h 928"/>
                <a:gd name="T10" fmla="*/ 368 w 696"/>
                <a:gd name="T11" fmla="*/ 824 h 928"/>
                <a:gd name="T12" fmla="*/ 496 w 696"/>
                <a:gd name="T13" fmla="*/ 864 h 928"/>
                <a:gd name="T14" fmla="*/ 576 w 696"/>
                <a:gd name="T15" fmla="*/ 584 h 928"/>
                <a:gd name="T16" fmla="*/ 488 w 696"/>
                <a:gd name="T17" fmla="*/ 872 h 928"/>
                <a:gd name="T18" fmla="*/ 584 w 696"/>
                <a:gd name="T19" fmla="*/ 904 h 928"/>
                <a:gd name="T20" fmla="*/ 696 w 696"/>
                <a:gd name="T21" fmla="*/ 928 h 928"/>
                <a:gd name="T22" fmla="*/ 672 w 696"/>
                <a:gd name="T23" fmla="*/ 464 h 928"/>
                <a:gd name="T24" fmla="*/ 544 w 696"/>
                <a:gd name="T25" fmla="*/ 416 h 928"/>
                <a:gd name="T26" fmla="*/ 408 w 696"/>
                <a:gd name="T27" fmla="*/ 368 h 928"/>
                <a:gd name="T28" fmla="*/ 256 w 696"/>
                <a:gd name="T29" fmla="*/ 296 h 928"/>
                <a:gd name="T30" fmla="*/ 144 w 696"/>
                <a:gd name="T31" fmla="*/ 216 h 928"/>
                <a:gd name="T32" fmla="*/ 56 w 696"/>
                <a:gd name="T33" fmla="*/ 112 h 928"/>
                <a:gd name="T34" fmla="*/ 0 w 696"/>
                <a:gd name="T35" fmla="*/ 0 h 928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696"/>
                <a:gd name="T55" fmla="*/ 0 h 928"/>
                <a:gd name="T56" fmla="*/ 696 w 696"/>
                <a:gd name="T57" fmla="*/ 928 h 928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696" h="928">
                  <a:moveTo>
                    <a:pt x="0" y="0"/>
                  </a:moveTo>
                  <a:lnTo>
                    <a:pt x="32" y="488"/>
                  </a:lnTo>
                  <a:lnTo>
                    <a:pt x="80" y="600"/>
                  </a:lnTo>
                  <a:lnTo>
                    <a:pt x="152" y="680"/>
                  </a:lnTo>
                  <a:lnTo>
                    <a:pt x="248" y="760"/>
                  </a:lnTo>
                  <a:lnTo>
                    <a:pt x="368" y="824"/>
                  </a:lnTo>
                  <a:lnTo>
                    <a:pt x="496" y="864"/>
                  </a:lnTo>
                  <a:lnTo>
                    <a:pt x="576" y="584"/>
                  </a:lnTo>
                  <a:lnTo>
                    <a:pt x="488" y="872"/>
                  </a:lnTo>
                  <a:lnTo>
                    <a:pt x="584" y="904"/>
                  </a:lnTo>
                  <a:lnTo>
                    <a:pt x="696" y="928"/>
                  </a:lnTo>
                  <a:lnTo>
                    <a:pt x="672" y="464"/>
                  </a:lnTo>
                  <a:lnTo>
                    <a:pt x="544" y="416"/>
                  </a:lnTo>
                  <a:lnTo>
                    <a:pt x="408" y="368"/>
                  </a:lnTo>
                  <a:lnTo>
                    <a:pt x="256" y="296"/>
                  </a:lnTo>
                  <a:lnTo>
                    <a:pt x="144" y="216"/>
                  </a:lnTo>
                  <a:lnTo>
                    <a:pt x="56" y="112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1"/>
                </a:gs>
                <a:gs pos="100000">
                  <a:srgbClr val="FF9900"/>
                </a:gs>
              </a:gsLst>
              <a:path path="rect">
                <a:fillToRect l="50000" t="50000" r="50000" b="50000"/>
              </a:path>
            </a:gradFill>
            <a:ln w="9525">
              <a:solidFill>
                <a:schemeClr val="tx1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9551" name="Freeform 119"/>
            <p:cNvSpPr>
              <a:spLocks/>
            </p:cNvSpPr>
            <p:nvPr/>
          </p:nvSpPr>
          <p:spPr bwMode="auto">
            <a:xfrm>
              <a:off x="837" y="1586"/>
              <a:ext cx="85" cy="93"/>
            </a:xfrm>
            <a:custGeom>
              <a:avLst/>
              <a:gdLst>
                <a:gd name="T0" fmla="*/ 58 w 53"/>
                <a:gd name="T1" fmla="*/ 22 h 77"/>
                <a:gd name="T2" fmla="*/ 48 w 53"/>
                <a:gd name="T3" fmla="*/ 0 h 77"/>
                <a:gd name="T4" fmla="*/ 19 w 53"/>
                <a:gd name="T5" fmla="*/ 22 h 77"/>
                <a:gd name="T6" fmla="*/ 10 w 53"/>
                <a:gd name="T7" fmla="*/ 65 h 77"/>
                <a:gd name="T8" fmla="*/ 79 w 53"/>
                <a:gd name="T9" fmla="*/ 82 h 77"/>
                <a:gd name="T10" fmla="*/ 48 w 53"/>
                <a:gd name="T11" fmla="*/ 0 h 7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53"/>
                <a:gd name="T19" fmla="*/ 0 h 77"/>
                <a:gd name="T20" fmla="*/ 53 w 53"/>
                <a:gd name="T21" fmla="*/ 77 h 77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53" h="77">
                  <a:moveTo>
                    <a:pt x="36" y="18"/>
                  </a:moveTo>
                  <a:cubicBezTo>
                    <a:pt x="35" y="15"/>
                    <a:pt x="34" y="0"/>
                    <a:pt x="30" y="0"/>
                  </a:cubicBezTo>
                  <a:cubicBezTo>
                    <a:pt x="26" y="0"/>
                    <a:pt x="16" y="9"/>
                    <a:pt x="12" y="18"/>
                  </a:cubicBezTo>
                  <a:cubicBezTo>
                    <a:pt x="8" y="27"/>
                    <a:pt x="0" y="46"/>
                    <a:pt x="6" y="54"/>
                  </a:cubicBezTo>
                  <a:cubicBezTo>
                    <a:pt x="12" y="62"/>
                    <a:pt x="45" y="77"/>
                    <a:pt x="49" y="68"/>
                  </a:cubicBezTo>
                  <a:cubicBezTo>
                    <a:pt x="53" y="59"/>
                    <a:pt x="34" y="14"/>
                    <a:pt x="30" y="0"/>
                  </a:cubicBezTo>
                </a:path>
              </a:pathLst>
            </a:custGeom>
            <a:gradFill rotWithShape="1">
              <a:gsLst>
                <a:gs pos="0">
                  <a:schemeClr val="bg1"/>
                </a:gs>
                <a:gs pos="100000">
                  <a:srgbClr val="CC6600"/>
                </a:gs>
              </a:gsLst>
              <a:path path="rect">
                <a:fillToRect l="50000" t="50000" r="50000" b="50000"/>
              </a:path>
            </a:gra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9552" name="Freeform 120"/>
            <p:cNvSpPr>
              <a:spLocks/>
            </p:cNvSpPr>
            <p:nvPr/>
          </p:nvSpPr>
          <p:spPr bwMode="auto">
            <a:xfrm>
              <a:off x="1211" y="1398"/>
              <a:ext cx="53" cy="77"/>
            </a:xfrm>
            <a:custGeom>
              <a:avLst/>
              <a:gdLst>
                <a:gd name="T0" fmla="*/ 36 w 53"/>
                <a:gd name="T1" fmla="*/ 18 h 77"/>
                <a:gd name="T2" fmla="*/ 30 w 53"/>
                <a:gd name="T3" fmla="*/ 0 h 77"/>
                <a:gd name="T4" fmla="*/ 12 w 53"/>
                <a:gd name="T5" fmla="*/ 18 h 77"/>
                <a:gd name="T6" fmla="*/ 6 w 53"/>
                <a:gd name="T7" fmla="*/ 54 h 77"/>
                <a:gd name="T8" fmla="*/ 49 w 53"/>
                <a:gd name="T9" fmla="*/ 68 h 77"/>
                <a:gd name="T10" fmla="*/ 30 w 53"/>
                <a:gd name="T11" fmla="*/ 0 h 7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53"/>
                <a:gd name="T19" fmla="*/ 0 h 77"/>
                <a:gd name="T20" fmla="*/ 53 w 53"/>
                <a:gd name="T21" fmla="*/ 77 h 77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53" h="77">
                  <a:moveTo>
                    <a:pt x="36" y="18"/>
                  </a:moveTo>
                  <a:cubicBezTo>
                    <a:pt x="35" y="15"/>
                    <a:pt x="34" y="0"/>
                    <a:pt x="30" y="0"/>
                  </a:cubicBezTo>
                  <a:cubicBezTo>
                    <a:pt x="26" y="0"/>
                    <a:pt x="16" y="9"/>
                    <a:pt x="12" y="18"/>
                  </a:cubicBezTo>
                  <a:cubicBezTo>
                    <a:pt x="8" y="27"/>
                    <a:pt x="0" y="46"/>
                    <a:pt x="6" y="54"/>
                  </a:cubicBezTo>
                  <a:cubicBezTo>
                    <a:pt x="12" y="62"/>
                    <a:pt x="45" y="77"/>
                    <a:pt x="49" y="68"/>
                  </a:cubicBezTo>
                  <a:cubicBezTo>
                    <a:pt x="53" y="59"/>
                    <a:pt x="34" y="14"/>
                    <a:pt x="30" y="0"/>
                  </a:cubicBezTo>
                </a:path>
              </a:pathLst>
            </a:custGeom>
            <a:gradFill rotWithShape="1">
              <a:gsLst>
                <a:gs pos="0">
                  <a:schemeClr val="bg1"/>
                </a:gs>
                <a:gs pos="100000">
                  <a:srgbClr val="CC6600"/>
                </a:gs>
              </a:gsLst>
              <a:path path="rect">
                <a:fillToRect l="50000" t="50000" r="50000" b="50000"/>
              </a:path>
            </a:gra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9553" name="Freeform 121"/>
            <p:cNvSpPr>
              <a:spLocks/>
            </p:cNvSpPr>
            <p:nvPr/>
          </p:nvSpPr>
          <p:spPr bwMode="auto">
            <a:xfrm flipH="1">
              <a:off x="1115" y="1562"/>
              <a:ext cx="53" cy="77"/>
            </a:xfrm>
            <a:custGeom>
              <a:avLst/>
              <a:gdLst>
                <a:gd name="T0" fmla="*/ 36 w 53"/>
                <a:gd name="T1" fmla="*/ 18 h 77"/>
                <a:gd name="T2" fmla="*/ 30 w 53"/>
                <a:gd name="T3" fmla="*/ 0 h 77"/>
                <a:gd name="T4" fmla="*/ 12 w 53"/>
                <a:gd name="T5" fmla="*/ 18 h 77"/>
                <a:gd name="T6" fmla="*/ 6 w 53"/>
                <a:gd name="T7" fmla="*/ 54 h 77"/>
                <a:gd name="T8" fmla="*/ 49 w 53"/>
                <a:gd name="T9" fmla="*/ 68 h 77"/>
                <a:gd name="T10" fmla="*/ 30 w 53"/>
                <a:gd name="T11" fmla="*/ 0 h 7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53"/>
                <a:gd name="T19" fmla="*/ 0 h 77"/>
                <a:gd name="T20" fmla="*/ 53 w 53"/>
                <a:gd name="T21" fmla="*/ 77 h 77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53" h="77">
                  <a:moveTo>
                    <a:pt x="36" y="18"/>
                  </a:moveTo>
                  <a:cubicBezTo>
                    <a:pt x="35" y="15"/>
                    <a:pt x="34" y="0"/>
                    <a:pt x="30" y="0"/>
                  </a:cubicBezTo>
                  <a:cubicBezTo>
                    <a:pt x="26" y="0"/>
                    <a:pt x="16" y="9"/>
                    <a:pt x="12" y="18"/>
                  </a:cubicBezTo>
                  <a:cubicBezTo>
                    <a:pt x="8" y="27"/>
                    <a:pt x="0" y="46"/>
                    <a:pt x="6" y="54"/>
                  </a:cubicBezTo>
                  <a:cubicBezTo>
                    <a:pt x="12" y="62"/>
                    <a:pt x="45" y="77"/>
                    <a:pt x="49" y="68"/>
                  </a:cubicBezTo>
                  <a:cubicBezTo>
                    <a:pt x="53" y="59"/>
                    <a:pt x="34" y="14"/>
                    <a:pt x="30" y="0"/>
                  </a:cubicBezTo>
                </a:path>
              </a:pathLst>
            </a:custGeom>
            <a:gradFill rotWithShape="1">
              <a:gsLst>
                <a:gs pos="0">
                  <a:schemeClr val="bg1"/>
                </a:gs>
                <a:gs pos="100000">
                  <a:srgbClr val="CC6600"/>
                </a:gs>
              </a:gsLst>
              <a:path path="rect">
                <a:fillToRect l="50000" t="50000" r="50000" b="50000"/>
              </a:path>
            </a:gra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9554" name="Freeform 122"/>
            <p:cNvSpPr>
              <a:spLocks/>
            </p:cNvSpPr>
            <p:nvPr/>
          </p:nvSpPr>
          <p:spPr bwMode="auto">
            <a:xfrm>
              <a:off x="1205" y="1858"/>
              <a:ext cx="85" cy="93"/>
            </a:xfrm>
            <a:custGeom>
              <a:avLst/>
              <a:gdLst>
                <a:gd name="T0" fmla="*/ 58 w 53"/>
                <a:gd name="T1" fmla="*/ 22 h 77"/>
                <a:gd name="T2" fmla="*/ 48 w 53"/>
                <a:gd name="T3" fmla="*/ 0 h 77"/>
                <a:gd name="T4" fmla="*/ 19 w 53"/>
                <a:gd name="T5" fmla="*/ 22 h 77"/>
                <a:gd name="T6" fmla="*/ 10 w 53"/>
                <a:gd name="T7" fmla="*/ 65 h 77"/>
                <a:gd name="T8" fmla="*/ 79 w 53"/>
                <a:gd name="T9" fmla="*/ 82 h 77"/>
                <a:gd name="T10" fmla="*/ 48 w 53"/>
                <a:gd name="T11" fmla="*/ 0 h 7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53"/>
                <a:gd name="T19" fmla="*/ 0 h 77"/>
                <a:gd name="T20" fmla="*/ 53 w 53"/>
                <a:gd name="T21" fmla="*/ 77 h 77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53" h="77">
                  <a:moveTo>
                    <a:pt x="36" y="18"/>
                  </a:moveTo>
                  <a:cubicBezTo>
                    <a:pt x="35" y="15"/>
                    <a:pt x="34" y="0"/>
                    <a:pt x="30" y="0"/>
                  </a:cubicBezTo>
                  <a:cubicBezTo>
                    <a:pt x="26" y="0"/>
                    <a:pt x="16" y="9"/>
                    <a:pt x="12" y="18"/>
                  </a:cubicBezTo>
                  <a:cubicBezTo>
                    <a:pt x="8" y="27"/>
                    <a:pt x="0" y="46"/>
                    <a:pt x="6" y="54"/>
                  </a:cubicBezTo>
                  <a:cubicBezTo>
                    <a:pt x="12" y="62"/>
                    <a:pt x="45" y="77"/>
                    <a:pt x="49" y="68"/>
                  </a:cubicBezTo>
                  <a:cubicBezTo>
                    <a:pt x="53" y="59"/>
                    <a:pt x="34" y="14"/>
                    <a:pt x="30" y="0"/>
                  </a:cubicBezTo>
                </a:path>
              </a:pathLst>
            </a:custGeom>
            <a:gradFill rotWithShape="1">
              <a:gsLst>
                <a:gs pos="0">
                  <a:schemeClr val="bg1"/>
                </a:gs>
                <a:gs pos="100000">
                  <a:srgbClr val="CC6600"/>
                </a:gs>
              </a:gsLst>
              <a:path path="rect">
                <a:fillToRect l="50000" t="50000" r="50000" b="50000"/>
              </a:path>
            </a:gra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9555" name="Freeform 123"/>
            <p:cNvSpPr>
              <a:spLocks/>
            </p:cNvSpPr>
            <p:nvPr/>
          </p:nvSpPr>
          <p:spPr bwMode="auto">
            <a:xfrm>
              <a:off x="1579" y="1670"/>
              <a:ext cx="53" cy="77"/>
            </a:xfrm>
            <a:custGeom>
              <a:avLst/>
              <a:gdLst>
                <a:gd name="T0" fmla="*/ 36 w 53"/>
                <a:gd name="T1" fmla="*/ 18 h 77"/>
                <a:gd name="T2" fmla="*/ 30 w 53"/>
                <a:gd name="T3" fmla="*/ 0 h 77"/>
                <a:gd name="T4" fmla="*/ 12 w 53"/>
                <a:gd name="T5" fmla="*/ 18 h 77"/>
                <a:gd name="T6" fmla="*/ 6 w 53"/>
                <a:gd name="T7" fmla="*/ 54 h 77"/>
                <a:gd name="T8" fmla="*/ 49 w 53"/>
                <a:gd name="T9" fmla="*/ 68 h 77"/>
                <a:gd name="T10" fmla="*/ 30 w 53"/>
                <a:gd name="T11" fmla="*/ 0 h 7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53"/>
                <a:gd name="T19" fmla="*/ 0 h 77"/>
                <a:gd name="T20" fmla="*/ 53 w 53"/>
                <a:gd name="T21" fmla="*/ 77 h 77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53" h="77">
                  <a:moveTo>
                    <a:pt x="36" y="18"/>
                  </a:moveTo>
                  <a:cubicBezTo>
                    <a:pt x="35" y="15"/>
                    <a:pt x="34" y="0"/>
                    <a:pt x="30" y="0"/>
                  </a:cubicBezTo>
                  <a:cubicBezTo>
                    <a:pt x="26" y="0"/>
                    <a:pt x="16" y="9"/>
                    <a:pt x="12" y="18"/>
                  </a:cubicBezTo>
                  <a:cubicBezTo>
                    <a:pt x="8" y="27"/>
                    <a:pt x="0" y="46"/>
                    <a:pt x="6" y="54"/>
                  </a:cubicBezTo>
                  <a:cubicBezTo>
                    <a:pt x="12" y="62"/>
                    <a:pt x="45" y="77"/>
                    <a:pt x="49" y="68"/>
                  </a:cubicBezTo>
                  <a:cubicBezTo>
                    <a:pt x="53" y="59"/>
                    <a:pt x="34" y="14"/>
                    <a:pt x="30" y="0"/>
                  </a:cubicBezTo>
                </a:path>
              </a:pathLst>
            </a:custGeom>
            <a:gradFill rotWithShape="1">
              <a:gsLst>
                <a:gs pos="0">
                  <a:schemeClr val="bg1"/>
                </a:gs>
                <a:gs pos="100000">
                  <a:srgbClr val="CC6600"/>
                </a:gs>
              </a:gsLst>
              <a:path path="rect">
                <a:fillToRect l="50000" t="50000" r="50000" b="50000"/>
              </a:path>
            </a:gra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9556" name="Freeform 124"/>
            <p:cNvSpPr>
              <a:spLocks/>
            </p:cNvSpPr>
            <p:nvPr/>
          </p:nvSpPr>
          <p:spPr bwMode="auto">
            <a:xfrm flipH="1">
              <a:off x="1483" y="1834"/>
              <a:ext cx="53" cy="77"/>
            </a:xfrm>
            <a:custGeom>
              <a:avLst/>
              <a:gdLst>
                <a:gd name="T0" fmla="*/ 36 w 53"/>
                <a:gd name="T1" fmla="*/ 18 h 77"/>
                <a:gd name="T2" fmla="*/ 30 w 53"/>
                <a:gd name="T3" fmla="*/ 0 h 77"/>
                <a:gd name="T4" fmla="*/ 12 w 53"/>
                <a:gd name="T5" fmla="*/ 18 h 77"/>
                <a:gd name="T6" fmla="*/ 6 w 53"/>
                <a:gd name="T7" fmla="*/ 54 h 77"/>
                <a:gd name="T8" fmla="*/ 49 w 53"/>
                <a:gd name="T9" fmla="*/ 68 h 77"/>
                <a:gd name="T10" fmla="*/ 30 w 53"/>
                <a:gd name="T11" fmla="*/ 0 h 7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53"/>
                <a:gd name="T19" fmla="*/ 0 h 77"/>
                <a:gd name="T20" fmla="*/ 53 w 53"/>
                <a:gd name="T21" fmla="*/ 77 h 77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53" h="77">
                  <a:moveTo>
                    <a:pt x="36" y="18"/>
                  </a:moveTo>
                  <a:cubicBezTo>
                    <a:pt x="35" y="15"/>
                    <a:pt x="34" y="0"/>
                    <a:pt x="30" y="0"/>
                  </a:cubicBezTo>
                  <a:cubicBezTo>
                    <a:pt x="26" y="0"/>
                    <a:pt x="16" y="9"/>
                    <a:pt x="12" y="18"/>
                  </a:cubicBezTo>
                  <a:cubicBezTo>
                    <a:pt x="8" y="27"/>
                    <a:pt x="0" y="46"/>
                    <a:pt x="6" y="54"/>
                  </a:cubicBezTo>
                  <a:cubicBezTo>
                    <a:pt x="12" y="62"/>
                    <a:pt x="45" y="77"/>
                    <a:pt x="49" y="68"/>
                  </a:cubicBezTo>
                  <a:cubicBezTo>
                    <a:pt x="53" y="59"/>
                    <a:pt x="34" y="14"/>
                    <a:pt x="30" y="0"/>
                  </a:cubicBezTo>
                </a:path>
              </a:pathLst>
            </a:custGeom>
            <a:gradFill rotWithShape="1">
              <a:gsLst>
                <a:gs pos="0">
                  <a:schemeClr val="bg1"/>
                </a:gs>
                <a:gs pos="100000">
                  <a:srgbClr val="CC6600"/>
                </a:gs>
              </a:gsLst>
              <a:path path="rect">
                <a:fillToRect l="50000" t="50000" r="50000" b="50000"/>
              </a:path>
            </a:gra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9557" name="Freeform 125"/>
            <p:cNvSpPr>
              <a:spLocks/>
            </p:cNvSpPr>
            <p:nvPr/>
          </p:nvSpPr>
          <p:spPr bwMode="auto">
            <a:xfrm>
              <a:off x="437" y="1794"/>
              <a:ext cx="85" cy="125"/>
            </a:xfrm>
            <a:custGeom>
              <a:avLst/>
              <a:gdLst>
                <a:gd name="T0" fmla="*/ 58 w 53"/>
                <a:gd name="T1" fmla="*/ 29 h 77"/>
                <a:gd name="T2" fmla="*/ 48 w 53"/>
                <a:gd name="T3" fmla="*/ 0 h 77"/>
                <a:gd name="T4" fmla="*/ 19 w 53"/>
                <a:gd name="T5" fmla="*/ 29 h 77"/>
                <a:gd name="T6" fmla="*/ 10 w 53"/>
                <a:gd name="T7" fmla="*/ 88 h 77"/>
                <a:gd name="T8" fmla="*/ 79 w 53"/>
                <a:gd name="T9" fmla="*/ 110 h 77"/>
                <a:gd name="T10" fmla="*/ 48 w 53"/>
                <a:gd name="T11" fmla="*/ 0 h 7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53"/>
                <a:gd name="T19" fmla="*/ 0 h 77"/>
                <a:gd name="T20" fmla="*/ 53 w 53"/>
                <a:gd name="T21" fmla="*/ 77 h 77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53" h="77">
                  <a:moveTo>
                    <a:pt x="36" y="18"/>
                  </a:moveTo>
                  <a:cubicBezTo>
                    <a:pt x="35" y="15"/>
                    <a:pt x="34" y="0"/>
                    <a:pt x="30" y="0"/>
                  </a:cubicBezTo>
                  <a:cubicBezTo>
                    <a:pt x="26" y="0"/>
                    <a:pt x="16" y="9"/>
                    <a:pt x="12" y="18"/>
                  </a:cubicBezTo>
                  <a:cubicBezTo>
                    <a:pt x="8" y="27"/>
                    <a:pt x="0" y="46"/>
                    <a:pt x="6" y="54"/>
                  </a:cubicBezTo>
                  <a:cubicBezTo>
                    <a:pt x="12" y="62"/>
                    <a:pt x="45" y="77"/>
                    <a:pt x="49" y="68"/>
                  </a:cubicBezTo>
                  <a:cubicBezTo>
                    <a:pt x="53" y="59"/>
                    <a:pt x="34" y="14"/>
                    <a:pt x="30" y="0"/>
                  </a:cubicBezTo>
                </a:path>
              </a:pathLst>
            </a:custGeom>
            <a:gradFill rotWithShape="1">
              <a:gsLst>
                <a:gs pos="0">
                  <a:schemeClr val="bg1"/>
                </a:gs>
                <a:gs pos="100000">
                  <a:srgbClr val="CC6600"/>
                </a:gs>
              </a:gsLst>
              <a:path path="rect">
                <a:fillToRect l="50000" t="50000" r="50000" b="50000"/>
              </a:path>
            </a:gra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9558" name="Freeform 126"/>
            <p:cNvSpPr>
              <a:spLocks/>
            </p:cNvSpPr>
            <p:nvPr/>
          </p:nvSpPr>
          <p:spPr bwMode="auto">
            <a:xfrm>
              <a:off x="539" y="1894"/>
              <a:ext cx="53" cy="77"/>
            </a:xfrm>
            <a:custGeom>
              <a:avLst/>
              <a:gdLst>
                <a:gd name="T0" fmla="*/ 36 w 53"/>
                <a:gd name="T1" fmla="*/ 18 h 77"/>
                <a:gd name="T2" fmla="*/ 30 w 53"/>
                <a:gd name="T3" fmla="*/ 0 h 77"/>
                <a:gd name="T4" fmla="*/ 12 w 53"/>
                <a:gd name="T5" fmla="*/ 18 h 77"/>
                <a:gd name="T6" fmla="*/ 6 w 53"/>
                <a:gd name="T7" fmla="*/ 54 h 77"/>
                <a:gd name="T8" fmla="*/ 49 w 53"/>
                <a:gd name="T9" fmla="*/ 68 h 77"/>
                <a:gd name="T10" fmla="*/ 30 w 53"/>
                <a:gd name="T11" fmla="*/ 0 h 7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53"/>
                <a:gd name="T19" fmla="*/ 0 h 77"/>
                <a:gd name="T20" fmla="*/ 53 w 53"/>
                <a:gd name="T21" fmla="*/ 77 h 77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53" h="77">
                  <a:moveTo>
                    <a:pt x="36" y="18"/>
                  </a:moveTo>
                  <a:cubicBezTo>
                    <a:pt x="35" y="15"/>
                    <a:pt x="34" y="0"/>
                    <a:pt x="30" y="0"/>
                  </a:cubicBezTo>
                  <a:cubicBezTo>
                    <a:pt x="26" y="0"/>
                    <a:pt x="16" y="9"/>
                    <a:pt x="12" y="18"/>
                  </a:cubicBezTo>
                  <a:cubicBezTo>
                    <a:pt x="8" y="27"/>
                    <a:pt x="0" y="46"/>
                    <a:pt x="6" y="54"/>
                  </a:cubicBezTo>
                  <a:cubicBezTo>
                    <a:pt x="12" y="62"/>
                    <a:pt x="45" y="77"/>
                    <a:pt x="49" y="68"/>
                  </a:cubicBezTo>
                  <a:cubicBezTo>
                    <a:pt x="53" y="59"/>
                    <a:pt x="34" y="14"/>
                    <a:pt x="30" y="0"/>
                  </a:cubicBezTo>
                </a:path>
              </a:pathLst>
            </a:custGeom>
            <a:gradFill rotWithShape="1">
              <a:gsLst>
                <a:gs pos="0">
                  <a:schemeClr val="bg1"/>
                </a:gs>
                <a:gs pos="100000">
                  <a:srgbClr val="CC6600"/>
                </a:gs>
              </a:gsLst>
              <a:path path="rect">
                <a:fillToRect l="50000" t="50000" r="50000" b="50000"/>
              </a:path>
            </a:gra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9559" name="Freeform 127"/>
            <p:cNvSpPr>
              <a:spLocks/>
            </p:cNvSpPr>
            <p:nvPr/>
          </p:nvSpPr>
          <p:spPr bwMode="auto">
            <a:xfrm flipH="1">
              <a:off x="731" y="2090"/>
              <a:ext cx="53" cy="77"/>
            </a:xfrm>
            <a:custGeom>
              <a:avLst/>
              <a:gdLst>
                <a:gd name="T0" fmla="*/ 36 w 53"/>
                <a:gd name="T1" fmla="*/ 18 h 77"/>
                <a:gd name="T2" fmla="*/ 30 w 53"/>
                <a:gd name="T3" fmla="*/ 0 h 77"/>
                <a:gd name="T4" fmla="*/ 12 w 53"/>
                <a:gd name="T5" fmla="*/ 18 h 77"/>
                <a:gd name="T6" fmla="*/ 6 w 53"/>
                <a:gd name="T7" fmla="*/ 54 h 77"/>
                <a:gd name="T8" fmla="*/ 49 w 53"/>
                <a:gd name="T9" fmla="*/ 68 h 77"/>
                <a:gd name="T10" fmla="*/ 30 w 53"/>
                <a:gd name="T11" fmla="*/ 0 h 7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53"/>
                <a:gd name="T19" fmla="*/ 0 h 77"/>
                <a:gd name="T20" fmla="*/ 53 w 53"/>
                <a:gd name="T21" fmla="*/ 77 h 77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53" h="77">
                  <a:moveTo>
                    <a:pt x="36" y="18"/>
                  </a:moveTo>
                  <a:cubicBezTo>
                    <a:pt x="35" y="15"/>
                    <a:pt x="34" y="0"/>
                    <a:pt x="30" y="0"/>
                  </a:cubicBezTo>
                  <a:cubicBezTo>
                    <a:pt x="26" y="0"/>
                    <a:pt x="16" y="9"/>
                    <a:pt x="12" y="18"/>
                  </a:cubicBezTo>
                  <a:cubicBezTo>
                    <a:pt x="8" y="27"/>
                    <a:pt x="0" y="46"/>
                    <a:pt x="6" y="54"/>
                  </a:cubicBezTo>
                  <a:cubicBezTo>
                    <a:pt x="12" y="62"/>
                    <a:pt x="45" y="77"/>
                    <a:pt x="49" y="68"/>
                  </a:cubicBezTo>
                  <a:cubicBezTo>
                    <a:pt x="53" y="59"/>
                    <a:pt x="34" y="14"/>
                    <a:pt x="30" y="0"/>
                  </a:cubicBezTo>
                </a:path>
              </a:pathLst>
            </a:custGeom>
            <a:gradFill rotWithShape="1">
              <a:gsLst>
                <a:gs pos="0">
                  <a:schemeClr val="bg1"/>
                </a:gs>
                <a:gs pos="100000">
                  <a:srgbClr val="CC6600"/>
                </a:gs>
              </a:gsLst>
              <a:path path="rect">
                <a:fillToRect l="50000" t="50000" r="50000" b="50000"/>
              </a:path>
            </a:gra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9560" name="Freeform 128"/>
            <p:cNvSpPr>
              <a:spLocks/>
            </p:cNvSpPr>
            <p:nvPr/>
          </p:nvSpPr>
          <p:spPr bwMode="auto">
            <a:xfrm>
              <a:off x="565" y="1090"/>
              <a:ext cx="85" cy="93"/>
            </a:xfrm>
            <a:custGeom>
              <a:avLst/>
              <a:gdLst>
                <a:gd name="T0" fmla="*/ 58 w 53"/>
                <a:gd name="T1" fmla="*/ 22 h 77"/>
                <a:gd name="T2" fmla="*/ 48 w 53"/>
                <a:gd name="T3" fmla="*/ 0 h 77"/>
                <a:gd name="T4" fmla="*/ 19 w 53"/>
                <a:gd name="T5" fmla="*/ 22 h 77"/>
                <a:gd name="T6" fmla="*/ 10 w 53"/>
                <a:gd name="T7" fmla="*/ 65 h 77"/>
                <a:gd name="T8" fmla="*/ 79 w 53"/>
                <a:gd name="T9" fmla="*/ 82 h 77"/>
                <a:gd name="T10" fmla="*/ 48 w 53"/>
                <a:gd name="T11" fmla="*/ 0 h 7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53"/>
                <a:gd name="T19" fmla="*/ 0 h 77"/>
                <a:gd name="T20" fmla="*/ 53 w 53"/>
                <a:gd name="T21" fmla="*/ 77 h 77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53" h="77">
                  <a:moveTo>
                    <a:pt x="36" y="18"/>
                  </a:moveTo>
                  <a:cubicBezTo>
                    <a:pt x="35" y="15"/>
                    <a:pt x="34" y="0"/>
                    <a:pt x="30" y="0"/>
                  </a:cubicBezTo>
                  <a:cubicBezTo>
                    <a:pt x="26" y="0"/>
                    <a:pt x="16" y="9"/>
                    <a:pt x="12" y="18"/>
                  </a:cubicBezTo>
                  <a:cubicBezTo>
                    <a:pt x="8" y="27"/>
                    <a:pt x="0" y="46"/>
                    <a:pt x="6" y="54"/>
                  </a:cubicBezTo>
                  <a:cubicBezTo>
                    <a:pt x="12" y="62"/>
                    <a:pt x="45" y="77"/>
                    <a:pt x="49" y="68"/>
                  </a:cubicBezTo>
                  <a:cubicBezTo>
                    <a:pt x="53" y="59"/>
                    <a:pt x="34" y="14"/>
                    <a:pt x="30" y="0"/>
                  </a:cubicBezTo>
                </a:path>
              </a:pathLst>
            </a:custGeom>
            <a:gradFill rotWithShape="1">
              <a:gsLst>
                <a:gs pos="0">
                  <a:schemeClr val="bg1"/>
                </a:gs>
                <a:gs pos="100000">
                  <a:srgbClr val="CC6600"/>
                </a:gs>
              </a:gsLst>
              <a:path path="rect">
                <a:fillToRect l="50000" t="50000" r="50000" b="50000"/>
              </a:path>
            </a:gra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9561" name="Freeform 129"/>
            <p:cNvSpPr>
              <a:spLocks/>
            </p:cNvSpPr>
            <p:nvPr/>
          </p:nvSpPr>
          <p:spPr bwMode="auto">
            <a:xfrm>
              <a:off x="437" y="1298"/>
              <a:ext cx="85" cy="93"/>
            </a:xfrm>
            <a:custGeom>
              <a:avLst/>
              <a:gdLst>
                <a:gd name="T0" fmla="*/ 58 w 53"/>
                <a:gd name="T1" fmla="*/ 22 h 77"/>
                <a:gd name="T2" fmla="*/ 48 w 53"/>
                <a:gd name="T3" fmla="*/ 0 h 77"/>
                <a:gd name="T4" fmla="*/ 19 w 53"/>
                <a:gd name="T5" fmla="*/ 22 h 77"/>
                <a:gd name="T6" fmla="*/ 10 w 53"/>
                <a:gd name="T7" fmla="*/ 65 h 77"/>
                <a:gd name="T8" fmla="*/ 79 w 53"/>
                <a:gd name="T9" fmla="*/ 82 h 77"/>
                <a:gd name="T10" fmla="*/ 48 w 53"/>
                <a:gd name="T11" fmla="*/ 0 h 7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53"/>
                <a:gd name="T19" fmla="*/ 0 h 77"/>
                <a:gd name="T20" fmla="*/ 53 w 53"/>
                <a:gd name="T21" fmla="*/ 77 h 77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53" h="77">
                  <a:moveTo>
                    <a:pt x="36" y="18"/>
                  </a:moveTo>
                  <a:cubicBezTo>
                    <a:pt x="35" y="15"/>
                    <a:pt x="34" y="0"/>
                    <a:pt x="30" y="0"/>
                  </a:cubicBezTo>
                  <a:cubicBezTo>
                    <a:pt x="26" y="0"/>
                    <a:pt x="16" y="9"/>
                    <a:pt x="12" y="18"/>
                  </a:cubicBezTo>
                  <a:cubicBezTo>
                    <a:pt x="8" y="27"/>
                    <a:pt x="0" y="46"/>
                    <a:pt x="6" y="54"/>
                  </a:cubicBezTo>
                  <a:cubicBezTo>
                    <a:pt x="12" y="62"/>
                    <a:pt x="45" y="77"/>
                    <a:pt x="49" y="68"/>
                  </a:cubicBezTo>
                  <a:cubicBezTo>
                    <a:pt x="53" y="59"/>
                    <a:pt x="34" y="14"/>
                    <a:pt x="30" y="0"/>
                  </a:cubicBezTo>
                </a:path>
              </a:pathLst>
            </a:custGeom>
            <a:gradFill rotWithShape="1">
              <a:gsLst>
                <a:gs pos="0">
                  <a:schemeClr val="bg1"/>
                </a:gs>
                <a:gs pos="100000">
                  <a:srgbClr val="CC6600"/>
                </a:gs>
              </a:gsLst>
              <a:path path="rect">
                <a:fillToRect l="50000" t="50000" r="50000" b="50000"/>
              </a:path>
            </a:gra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uk-UA"/>
            </a:p>
          </p:txBody>
        </p:sp>
      </p:grpSp>
      <p:grpSp>
        <p:nvGrpSpPr>
          <p:cNvPr id="14" name="Group 130"/>
          <p:cNvGrpSpPr>
            <a:grpSpLocks/>
          </p:cNvGrpSpPr>
          <p:nvPr/>
        </p:nvGrpSpPr>
        <p:grpSpPr bwMode="auto">
          <a:xfrm>
            <a:off x="3060700" y="3568700"/>
            <a:ext cx="3162300" cy="1630363"/>
            <a:chOff x="3768" y="3184"/>
            <a:chExt cx="1992" cy="1027"/>
          </a:xfrm>
        </p:grpSpPr>
        <p:sp>
          <p:nvSpPr>
            <p:cNvPr id="19528" name="Freeform 131"/>
            <p:cNvSpPr>
              <a:spLocks/>
            </p:cNvSpPr>
            <p:nvPr/>
          </p:nvSpPr>
          <p:spPr bwMode="auto">
            <a:xfrm>
              <a:off x="3768" y="3184"/>
              <a:ext cx="880" cy="920"/>
            </a:xfrm>
            <a:custGeom>
              <a:avLst/>
              <a:gdLst>
                <a:gd name="T0" fmla="*/ 856 w 880"/>
                <a:gd name="T1" fmla="*/ 0 h 920"/>
                <a:gd name="T2" fmla="*/ 0 w 880"/>
                <a:gd name="T3" fmla="*/ 440 h 920"/>
                <a:gd name="T4" fmla="*/ 16 w 880"/>
                <a:gd name="T5" fmla="*/ 920 h 920"/>
                <a:gd name="T6" fmla="*/ 880 w 880"/>
                <a:gd name="T7" fmla="*/ 528 h 920"/>
                <a:gd name="T8" fmla="*/ 856 w 880"/>
                <a:gd name="T9" fmla="*/ 0 h 92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80"/>
                <a:gd name="T16" fmla="*/ 0 h 920"/>
                <a:gd name="T17" fmla="*/ 880 w 880"/>
                <a:gd name="T18" fmla="*/ 920 h 92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80" h="920">
                  <a:moveTo>
                    <a:pt x="856" y="0"/>
                  </a:moveTo>
                  <a:lnTo>
                    <a:pt x="0" y="440"/>
                  </a:lnTo>
                  <a:lnTo>
                    <a:pt x="16" y="920"/>
                  </a:lnTo>
                  <a:lnTo>
                    <a:pt x="880" y="528"/>
                  </a:lnTo>
                  <a:lnTo>
                    <a:pt x="856" y="0"/>
                  </a:lnTo>
                  <a:close/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9529" name="Freeform 132"/>
            <p:cNvSpPr>
              <a:spLocks/>
            </p:cNvSpPr>
            <p:nvPr/>
          </p:nvSpPr>
          <p:spPr bwMode="auto">
            <a:xfrm>
              <a:off x="4624" y="3184"/>
              <a:ext cx="1120" cy="832"/>
            </a:xfrm>
            <a:custGeom>
              <a:avLst/>
              <a:gdLst>
                <a:gd name="T0" fmla="*/ 0 w 1120"/>
                <a:gd name="T1" fmla="*/ 0 h 832"/>
                <a:gd name="T2" fmla="*/ 1112 w 1120"/>
                <a:gd name="T3" fmla="*/ 320 h 832"/>
                <a:gd name="T4" fmla="*/ 1120 w 1120"/>
                <a:gd name="T5" fmla="*/ 832 h 832"/>
                <a:gd name="T6" fmla="*/ 16 w 1120"/>
                <a:gd name="T7" fmla="*/ 520 h 832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120"/>
                <a:gd name="T13" fmla="*/ 0 h 832"/>
                <a:gd name="T14" fmla="*/ 1120 w 1120"/>
                <a:gd name="T15" fmla="*/ 832 h 832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120" h="832">
                  <a:moveTo>
                    <a:pt x="0" y="0"/>
                  </a:moveTo>
                  <a:lnTo>
                    <a:pt x="1112" y="320"/>
                  </a:lnTo>
                  <a:cubicBezTo>
                    <a:pt x="1115" y="491"/>
                    <a:pt x="1117" y="661"/>
                    <a:pt x="1120" y="832"/>
                  </a:cubicBezTo>
                  <a:lnTo>
                    <a:pt x="16" y="520"/>
                  </a:ln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9530" name="Freeform 133"/>
            <p:cNvSpPr>
              <a:spLocks/>
            </p:cNvSpPr>
            <p:nvPr/>
          </p:nvSpPr>
          <p:spPr bwMode="auto">
            <a:xfrm>
              <a:off x="3768" y="3520"/>
              <a:ext cx="1976" cy="211"/>
            </a:xfrm>
            <a:custGeom>
              <a:avLst/>
              <a:gdLst>
                <a:gd name="T0" fmla="*/ 0 w 1976"/>
                <a:gd name="T1" fmla="*/ 104 h 211"/>
                <a:gd name="T2" fmla="*/ 248 w 1976"/>
                <a:gd name="T3" fmla="*/ 160 h 211"/>
                <a:gd name="T4" fmla="*/ 560 w 1976"/>
                <a:gd name="T5" fmla="*/ 200 h 211"/>
                <a:gd name="T6" fmla="*/ 1152 w 1976"/>
                <a:gd name="T7" fmla="*/ 200 h 211"/>
                <a:gd name="T8" fmla="*/ 1544 w 1976"/>
                <a:gd name="T9" fmla="*/ 136 h 211"/>
                <a:gd name="T10" fmla="*/ 1976 w 1976"/>
                <a:gd name="T11" fmla="*/ 0 h 211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976"/>
                <a:gd name="T19" fmla="*/ 0 h 211"/>
                <a:gd name="T20" fmla="*/ 1976 w 1976"/>
                <a:gd name="T21" fmla="*/ 211 h 211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976" h="211">
                  <a:moveTo>
                    <a:pt x="0" y="104"/>
                  </a:moveTo>
                  <a:cubicBezTo>
                    <a:pt x="41" y="113"/>
                    <a:pt x="155" y="144"/>
                    <a:pt x="248" y="160"/>
                  </a:cubicBezTo>
                  <a:cubicBezTo>
                    <a:pt x="341" y="176"/>
                    <a:pt x="409" y="193"/>
                    <a:pt x="560" y="200"/>
                  </a:cubicBezTo>
                  <a:cubicBezTo>
                    <a:pt x="711" y="207"/>
                    <a:pt x="988" y="211"/>
                    <a:pt x="1152" y="200"/>
                  </a:cubicBezTo>
                  <a:cubicBezTo>
                    <a:pt x="1316" y="189"/>
                    <a:pt x="1407" y="169"/>
                    <a:pt x="1544" y="136"/>
                  </a:cubicBezTo>
                  <a:cubicBezTo>
                    <a:pt x="1681" y="103"/>
                    <a:pt x="1828" y="51"/>
                    <a:pt x="1976" y="0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9531" name="Freeform 134"/>
            <p:cNvSpPr>
              <a:spLocks/>
            </p:cNvSpPr>
            <p:nvPr/>
          </p:nvSpPr>
          <p:spPr bwMode="auto">
            <a:xfrm>
              <a:off x="3784" y="4000"/>
              <a:ext cx="1976" cy="211"/>
            </a:xfrm>
            <a:custGeom>
              <a:avLst/>
              <a:gdLst>
                <a:gd name="T0" fmla="*/ 0 w 1976"/>
                <a:gd name="T1" fmla="*/ 104 h 211"/>
                <a:gd name="T2" fmla="*/ 248 w 1976"/>
                <a:gd name="T3" fmla="*/ 160 h 211"/>
                <a:gd name="T4" fmla="*/ 560 w 1976"/>
                <a:gd name="T5" fmla="*/ 200 h 211"/>
                <a:gd name="T6" fmla="*/ 1152 w 1976"/>
                <a:gd name="T7" fmla="*/ 200 h 211"/>
                <a:gd name="T8" fmla="*/ 1544 w 1976"/>
                <a:gd name="T9" fmla="*/ 136 h 211"/>
                <a:gd name="T10" fmla="*/ 1976 w 1976"/>
                <a:gd name="T11" fmla="*/ 0 h 211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976"/>
                <a:gd name="T19" fmla="*/ 0 h 211"/>
                <a:gd name="T20" fmla="*/ 1976 w 1976"/>
                <a:gd name="T21" fmla="*/ 211 h 211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976" h="211">
                  <a:moveTo>
                    <a:pt x="0" y="104"/>
                  </a:moveTo>
                  <a:cubicBezTo>
                    <a:pt x="41" y="113"/>
                    <a:pt x="155" y="144"/>
                    <a:pt x="248" y="160"/>
                  </a:cubicBezTo>
                  <a:cubicBezTo>
                    <a:pt x="341" y="176"/>
                    <a:pt x="409" y="193"/>
                    <a:pt x="560" y="200"/>
                  </a:cubicBezTo>
                  <a:cubicBezTo>
                    <a:pt x="711" y="207"/>
                    <a:pt x="988" y="211"/>
                    <a:pt x="1152" y="200"/>
                  </a:cubicBezTo>
                  <a:cubicBezTo>
                    <a:pt x="1316" y="189"/>
                    <a:pt x="1407" y="169"/>
                    <a:pt x="1544" y="136"/>
                  </a:cubicBezTo>
                  <a:cubicBezTo>
                    <a:pt x="1681" y="103"/>
                    <a:pt x="1828" y="51"/>
                    <a:pt x="1976" y="0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9532" name="Freeform 135"/>
            <p:cNvSpPr>
              <a:spLocks/>
            </p:cNvSpPr>
            <p:nvPr/>
          </p:nvSpPr>
          <p:spPr bwMode="auto">
            <a:xfrm>
              <a:off x="3768" y="3504"/>
              <a:ext cx="1968" cy="704"/>
            </a:xfrm>
            <a:custGeom>
              <a:avLst/>
              <a:gdLst>
                <a:gd name="T0" fmla="*/ 1968 w 1968"/>
                <a:gd name="T1" fmla="*/ 496 h 704"/>
                <a:gd name="T2" fmla="*/ 1968 w 1968"/>
                <a:gd name="T3" fmla="*/ 0 h 704"/>
                <a:gd name="T4" fmla="*/ 1808 w 1968"/>
                <a:gd name="T5" fmla="*/ 80 h 704"/>
                <a:gd name="T6" fmla="*/ 1552 w 1968"/>
                <a:gd name="T7" fmla="*/ 144 h 704"/>
                <a:gd name="T8" fmla="*/ 1248 w 1968"/>
                <a:gd name="T9" fmla="*/ 208 h 704"/>
                <a:gd name="T10" fmla="*/ 1008 w 1968"/>
                <a:gd name="T11" fmla="*/ 224 h 704"/>
                <a:gd name="T12" fmla="*/ 768 w 1968"/>
                <a:gd name="T13" fmla="*/ 224 h 704"/>
                <a:gd name="T14" fmla="*/ 528 w 1968"/>
                <a:gd name="T15" fmla="*/ 208 h 704"/>
                <a:gd name="T16" fmla="*/ 272 w 1968"/>
                <a:gd name="T17" fmla="*/ 176 h 704"/>
                <a:gd name="T18" fmla="*/ 128 w 1968"/>
                <a:gd name="T19" fmla="*/ 144 h 704"/>
                <a:gd name="T20" fmla="*/ 0 w 1968"/>
                <a:gd name="T21" fmla="*/ 128 h 704"/>
                <a:gd name="T22" fmla="*/ 16 w 1968"/>
                <a:gd name="T23" fmla="*/ 608 h 704"/>
                <a:gd name="T24" fmla="*/ 192 w 1968"/>
                <a:gd name="T25" fmla="*/ 640 h 704"/>
                <a:gd name="T26" fmla="*/ 368 w 1968"/>
                <a:gd name="T27" fmla="*/ 672 h 704"/>
                <a:gd name="T28" fmla="*/ 480 w 1968"/>
                <a:gd name="T29" fmla="*/ 688 h 704"/>
                <a:gd name="T30" fmla="*/ 592 w 1968"/>
                <a:gd name="T31" fmla="*/ 688 h 704"/>
                <a:gd name="T32" fmla="*/ 768 w 1968"/>
                <a:gd name="T33" fmla="*/ 704 h 704"/>
                <a:gd name="T34" fmla="*/ 928 w 1968"/>
                <a:gd name="T35" fmla="*/ 704 h 704"/>
                <a:gd name="T36" fmla="*/ 1072 w 1968"/>
                <a:gd name="T37" fmla="*/ 704 h 704"/>
                <a:gd name="T38" fmla="*/ 1264 w 1968"/>
                <a:gd name="T39" fmla="*/ 688 h 704"/>
                <a:gd name="T40" fmla="*/ 1392 w 1968"/>
                <a:gd name="T41" fmla="*/ 672 h 704"/>
                <a:gd name="T42" fmla="*/ 1536 w 1968"/>
                <a:gd name="T43" fmla="*/ 640 h 704"/>
                <a:gd name="T44" fmla="*/ 1712 w 1968"/>
                <a:gd name="T45" fmla="*/ 592 h 704"/>
                <a:gd name="T46" fmla="*/ 1824 w 1968"/>
                <a:gd name="T47" fmla="*/ 560 h 704"/>
                <a:gd name="T48" fmla="*/ 1904 w 1968"/>
                <a:gd name="T49" fmla="*/ 528 h 704"/>
                <a:gd name="T50" fmla="*/ 1968 w 1968"/>
                <a:gd name="T51" fmla="*/ 496 h 704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w 1968"/>
                <a:gd name="T79" fmla="*/ 0 h 704"/>
                <a:gd name="T80" fmla="*/ 1968 w 1968"/>
                <a:gd name="T81" fmla="*/ 704 h 704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T78" t="T79" r="T80" b="T81"/>
              <a:pathLst>
                <a:path w="1968" h="704">
                  <a:moveTo>
                    <a:pt x="1968" y="496"/>
                  </a:moveTo>
                  <a:lnTo>
                    <a:pt x="1968" y="0"/>
                  </a:lnTo>
                  <a:lnTo>
                    <a:pt x="1808" y="80"/>
                  </a:lnTo>
                  <a:lnTo>
                    <a:pt x="1552" y="144"/>
                  </a:lnTo>
                  <a:lnTo>
                    <a:pt x="1248" y="208"/>
                  </a:lnTo>
                  <a:lnTo>
                    <a:pt x="1008" y="224"/>
                  </a:lnTo>
                  <a:lnTo>
                    <a:pt x="768" y="224"/>
                  </a:lnTo>
                  <a:lnTo>
                    <a:pt x="528" y="208"/>
                  </a:lnTo>
                  <a:lnTo>
                    <a:pt x="272" y="176"/>
                  </a:lnTo>
                  <a:lnTo>
                    <a:pt x="128" y="144"/>
                  </a:lnTo>
                  <a:lnTo>
                    <a:pt x="0" y="128"/>
                  </a:lnTo>
                  <a:lnTo>
                    <a:pt x="16" y="608"/>
                  </a:lnTo>
                  <a:lnTo>
                    <a:pt x="192" y="640"/>
                  </a:lnTo>
                  <a:lnTo>
                    <a:pt x="368" y="672"/>
                  </a:lnTo>
                  <a:lnTo>
                    <a:pt x="480" y="688"/>
                  </a:lnTo>
                  <a:lnTo>
                    <a:pt x="592" y="688"/>
                  </a:lnTo>
                  <a:lnTo>
                    <a:pt x="768" y="704"/>
                  </a:lnTo>
                  <a:lnTo>
                    <a:pt x="928" y="704"/>
                  </a:lnTo>
                  <a:lnTo>
                    <a:pt x="1072" y="704"/>
                  </a:lnTo>
                  <a:lnTo>
                    <a:pt x="1264" y="688"/>
                  </a:lnTo>
                  <a:lnTo>
                    <a:pt x="1392" y="672"/>
                  </a:lnTo>
                  <a:lnTo>
                    <a:pt x="1536" y="640"/>
                  </a:lnTo>
                  <a:lnTo>
                    <a:pt x="1712" y="592"/>
                  </a:lnTo>
                  <a:lnTo>
                    <a:pt x="1824" y="560"/>
                  </a:lnTo>
                  <a:lnTo>
                    <a:pt x="1904" y="528"/>
                  </a:lnTo>
                  <a:lnTo>
                    <a:pt x="1968" y="496"/>
                  </a:lnTo>
                  <a:close/>
                </a:path>
              </a:pathLst>
            </a:custGeom>
            <a:gradFill rotWithShape="1">
              <a:gsLst>
                <a:gs pos="0">
                  <a:schemeClr val="bg1"/>
                </a:gs>
                <a:gs pos="100000">
                  <a:srgbClr val="CC6600"/>
                </a:gs>
              </a:gsLst>
              <a:path path="rect">
                <a:fillToRect l="50000" t="50000" r="50000" b="50000"/>
              </a:path>
            </a:gradFill>
            <a:ln w="9525">
              <a:solidFill>
                <a:schemeClr val="tx1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9533" name="Freeform 136"/>
            <p:cNvSpPr>
              <a:spLocks/>
            </p:cNvSpPr>
            <p:nvPr/>
          </p:nvSpPr>
          <p:spPr bwMode="auto">
            <a:xfrm>
              <a:off x="3784" y="3184"/>
              <a:ext cx="1936" cy="528"/>
            </a:xfrm>
            <a:custGeom>
              <a:avLst/>
              <a:gdLst>
                <a:gd name="T0" fmla="*/ 1936 w 1936"/>
                <a:gd name="T1" fmla="*/ 304 h 528"/>
                <a:gd name="T2" fmla="*/ 832 w 1936"/>
                <a:gd name="T3" fmla="*/ 0 h 528"/>
                <a:gd name="T4" fmla="*/ 0 w 1936"/>
                <a:gd name="T5" fmla="*/ 432 h 528"/>
                <a:gd name="T6" fmla="*/ 208 w 1936"/>
                <a:gd name="T7" fmla="*/ 480 h 528"/>
                <a:gd name="T8" fmla="*/ 512 w 1936"/>
                <a:gd name="T9" fmla="*/ 528 h 528"/>
                <a:gd name="T10" fmla="*/ 816 w 1936"/>
                <a:gd name="T11" fmla="*/ 528 h 528"/>
                <a:gd name="T12" fmla="*/ 1152 w 1936"/>
                <a:gd name="T13" fmla="*/ 528 h 528"/>
                <a:gd name="T14" fmla="*/ 1344 w 1936"/>
                <a:gd name="T15" fmla="*/ 496 h 528"/>
                <a:gd name="T16" fmla="*/ 1536 w 1936"/>
                <a:gd name="T17" fmla="*/ 464 h 528"/>
                <a:gd name="T18" fmla="*/ 1728 w 1936"/>
                <a:gd name="T19" fmla="*/ 416 h 528"/>
                <a:gd name="T20" fmla="*/ 1904 w 1936"/>
                <a:gd name="T21" fmla="*/ 352 h 528"/>
                <a:gd name="T22" fmla="*/ 1936 w 1936"/>
                <a:gd name="T23" fmla="*/ 304 h 528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1936"/>
                <a:gd name="T37" fmla="*/ 0 h 528"/>
                <a:gd name="T38" fmla="*/ 1936 w 1936"/>
                <a:gd name="T39" fmla="*/ 528 h 528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1936" h="528">
                  <a:moveTo>
                    <a:pt x="1936" y="304"/>
                  </a:moveTo>
                  <a:lnTo>
                    <a:pt x="832" y="0"/>
                  </a:lnTo>
                  <a:lnTo>
                    <a:pt x="0" y="432"/>
                  </a:lnTo>
                  <a:lnTo>
                    <a:pt x="208" y="480"/>
                  </a:lnTo>
                  <a:lnTo>
                    <a:pt x="512" y="528"/>
                  </a:lnTo>
                  <a:lnTo>
                    <a:pt x="816" y="528"/>
                  </a:lnTo>
                  <a:lnTo>
                    <a:pt x="1152" y="528"/>
                  </a:lnTo>
                  <a:lnTo>
                    <a:pt x="1344" y="496"/>
                  </a:lnTo>
                  <a:lnTo>
                    <a:pt x="1536" y="464"/>
                  </a:lnTo>
                  <a:lnTo>
                    <a:pt x="1728" y="416"/>
                  </a:lnTo>
                  <a:lnTo>
                    <a:pt x="1904" y="352"/>
                  </a:lnTo>
                  <a:lnTo>
                    <a:pt x="1936" y="304"/>
                  </a:lnTo>
                  <a:close/>
                </a:path>
              </a:pathLst>
            </a:custGeom>
            <a:gradFill rotWithShape="1">
              <a:gsLst>
                <a:gs pos="0">
                  <a:schemeClr val="bg1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</a:gradFill>
            <a:ln w="9525">
              <a:solidFill>
                <a:schemeClr val="tx1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9534" name="Freeform 137"/>
            <p:cNvSpPr>
              <a:spLocks/>
            </p:cNvSpPr>
            <p:nvPr/>
          </p:nvSpPr>
          <p:spPr bwMode="auto">
            <a:xfrm>
              <a:off x="4181" y="3442"/>
              <a:ext cx="85" cy="93"/>
            </a:xfrm>
            <a:custGeom>
              <a:avLst/>
              <a:gdLst>
                <a:gd name="T0" fmla="*/ 58 w 53"/>
                <a:gd name="T1" fmla="*/ 22 h 77"/>
                <a:gd name="T2" fmla="*/ 48 w 53"/>
                <a:gd name="T3" fmla="*/ 0 h 77"/>
                <a:gd name="T4" fmla="*/ 19 w 53"/>
                <a:gd name="T5" fmla="*/ 22 h 77"/>
                <a:gd name="T6" fmla="*/ 10 w 53"/>
                <a:gd name="T7" fmla="*/ 65 h 77"/>
                <a:gd name="T8" fmla="*/ 79 w 53"/>
                <a:gd name="T9" fmla="*/ 82 h 77"/>
                <a:gd name="T10" fmla="*/ 48 w 53"/>
                <a:gd name="T11" fmla="*/ 0 h 7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53"/>
                <a:gd name="T19" fmla="*/ 0 h 77"/>
                <a:gd name="T20" fmla="*/ 53 w 53"/>
                <a:gd name="T21" fmla="*/ 77 h 77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53" h="77">
                  <a:moveTo>
                    <a:pt x="36" y="18"/>
                  </a:moveTo>
                  <a:cubicBezTo>
                    <a:pt x="35" y="15"/>
                    <a:pt x="34" y="0"/>
                    <a:pt x="30" y="0"/>
                  </a:cubicBezTo>
                  <a:cubicBezTo>
                    <a:pt x="26" y="0"/>
                    <a:pt x="16" y="9"/>
                    <a:pt x="12" y="18"/>
                  </a:cubicBezTo>
                  <a:cubicBezTo>
                    <a:pt x="8" y="27"/>
                    <a:pt x="0" y="46"/>
                    <a:pt x="6" y="54"/>
                  </a:cubicBezTo>
                  <a:cubicBezTo>
                    <a:pt x="12" y="62"/>
                    <a:pt x="45" y="77"/>
                    <a:pt x="49" y="68"/>
                  </a:cubicBezTo>
                  <a:cubicBezTo>
                    <a:pt x="53" y="59"/>
                    <a:pt x="34" y="14"/>
                    <a:pt x="30" y="0"/>
                  </a:cubicBezTo>
                </a:path>
              </a:pathLst>
            </a:custGeom>
            <a:gradFill rotWithShape="1">
              <a:gsLst>
                <a:gs pos="0">
                  <a:schemeClr val="bg1"/>
                </a:gs>
                <a:gs pos="100000">
                  <a:srgbClr val="CC6600"/>
                </a:gs>
              </a:gsLst>
              <a:path path="rect">
                <a:fillToRect l="50000" t="50000" r="50000" b="50000"/>
              </a:path>
            </a:gra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9535" name="Freeform 138"/>
            <p:cNvSpPr>
              <a:spLocks/>
            </p:cNvSpPr>
            <p:nvPr/>
          </p:nvSpPr>
          <p:spPr bwMode="auto">
            <a:xfrm>
              <a:off x="4555" y="3254"/>
              <a:ext cx="53" cy="77"/>
            </a:xfrm>
            <a:custGeom>
              <a:avLst/>
              <a:gdLst>
                <a:gd name="T0" fmla="*/ 36 w 53"/>
                <a:gd name="T1" fmla="*/ 18 h 77"/>
                <a:gd name="T2" fmla="*/ 30 w 53"/>
                <a:gd name="T3" fmla="*/ 0 h 77"/>
                <a:gd name="T4" fmla="*/ 12 w 53"/>
                <a:gd name="T5" fmla="*/ 18 h 77"/>
                <a:gd name="T6" fmla="*/ 6 w 53"/>
                <a:gd name="T7" fmla="*/ 54 h 77"/>
                <a:gd name="T8" fmla="*/ 49 w 53"/>
                <a:gd name="T9" fmla="*/ 68 h 77"/>
                <a:gd name="T10" fmla="*/ 30 w 53"/>
                <a:gd name="T11" fmla="*/ 0 h 7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53"/>
                <a:gd name="T19" fmla="*/ 0 h 77"/>
                <a:gd name="T20" fmla="*/ 53 w 53"/>
                <a:gd name="T21" fmla="*/ 77 h 77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53" h="77">
                  <a:moveTo>
                    <a:pt x="36" y="18"/>
                  </a:moveTo>
                  <a:cubicBezTo>
                    <a:pt x="35" y="15"/>
                    <a:pt x="34" y="0"/>
                    <a:pt x="30" y="0"/>
                  </a:cubicBezTo>
                  <a:cubicBezTo>
                    <a:pt x="26" y="0"/>
                    <a:pt x="16" y="9"/>
                    <a:pt x="12" y="18"/>
                  </a:cubicBezTo>
                  <a:cubicBezTo>
                    <a:pt x="8" y="27"/>
                    <a:pt x="0" y="46"/>
                    <a:pt x="6" y="54"/>
                  </a:cubicBezTo>
                  <a:cubicBezTo>
                    <a:pt x="12" y="62"/>
                    <a:pt x="45" y="77"/>
                    <a:pt x="49" y="68"/>
                  </a:cubicBezTo>
                  <a:cubicBezTo>
                    <a:pt x="53" y="59"/>
                    <a:pt x="34" y="14"/>
                    <a:pt x="30" y="0"/>
                  </a:cubicBezTo>
                </a:path>
              </a:pathLst>
            </a:custGeom>
            <a:gradFill rotWithShape="1">
              <a:gsLst>
                <a:gs pos="0">
                  <a:schemeClr val="bg1"/>
                </a:gs>
                <a:gs pos="100000">
                  <a:srgbClr val="CC6600"/>
                </a:gs>
              </a:gsLst>
              <a:path path="rect">
                <a:fillToRect l="50000" t="50000" r="50000" b="50000"/>
              </a:path>
            </a:gra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9536" name="Freeform 139"/>
            <p:cNvSpPr>
              <a:spLocks/>
            </p:cNvSpPr>
            <p:nvPr/>
          </p:nvSpPr>
          <p:spPr bwMode="auto">
            <a:xfrm flipH="1">
              <a:off x="4459" y="3418"/>
              <a:ext cx="53" cy="77"/>
            </a:xfrm>
            <a:custGeom>
              <a:avLst/>
              <a:gdLst>
                <a:gd name="T0" fmla="*/ 36 w 53"/>
                <a:gd name="T1" fmla="*/ 18 h 77"/>
                <a:gd name="T2" fmla="*/ 30 w 53"/>
                <a:gd name="T3" fmla="*/ 0 h 77"/>
                <a:gd name="T4" fmla="*/ 12 w 53"/>
                <a:gd name="T5" fmla="*/ 18 h 77"/>
                <a:gd name="T6" fmla="*/ 6 w 53"/>
                <a:gd name="T7" fmla="*/ 54 h 77"/>
                <a:gd name="T8" fmla="*/ 49 w 53"/>
                <a:gd name="T9" fmla="*/ 68 h 77"/>
                <a:gd name="T10" fmla="*/ 30 w 53"/>
                <a:gd name="T11" fmla="*/ 0 h 7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53"/>
                <a:gd name="T19" fmla="*/ 0 h 77"/>
                <a:gd name="T20" fmla="*/ 53 w 53"/>
                <a:gd name="T21" fmla="*/ 77 h 77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53" h="77">
                  <a:moveTo>
                    <a:pt x="36" y="18"/>
                  </a:moveTo>
                  <a:cubicBezTo>
                    <a:pt x="35" y="15"/>
                    <a:pt x="34" y="0"/>
                    <a:pt x="30" y="0"/>
                  </a:cubicBezTo>
                  <a:cubicBezTo>
                    <a:pt x="26" y="0"/>
                    <a:pt x="16" y="9"/>
                    <a:pt x="12" y="18"/>
                  </a:cubicBezTo>
                  <a:cubicBezTo>
                    <a:pt x="8" y="27"/>
                    <a:pt x="0" y="46"/>
                    <a:pt x="6" y="54"/>
                  </a:cubicBezTo>
                  <a:cubicBezTo>
                    <a:pt x="12" y="62"/>
                    <a:pt x="45" y="77"/>
                    <a:pt x="49" y="68"/>
                  </a:cubicBezTo>
                  <a:cubicBezTo>
                    <a:pt x="53" y="59"/>
                    <a:pt x="34" y="14"/>
                    <a:pt x="30" y="0"/>
                  </a:cubicBezTo>
                </a:path>
              </a:pathLst>
            </a:custGeom>
            <a:gradFill rotWithShape="1">
              <a:gsLst>
                <a:gs pos="0">
                  <a:schemeClr val="bg1"/>
                </a:gs>
                <a:gs pos="100000">
                  <a:srgbClr val="CC6600"/>
                </a:gs>
              </a:gsLst>
              <a:path path="rect">
                <a:fillToRect l="50000" t="50000" r="50000" b="50000"/>
              </a:path>
            </a:gra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9537" name="Freeform 140"/>
            <p:cNvSpPr>
              <a:spLocks/>
            </p:cNvSpPr>
            <p:nvPr/>
          </p:nvSpPr>
          <p:spPr bwMode="auto">
            <a:xfrm>
              <a:off x="3784" y="3184"/>
              <a:ext cx="1936" cy="528"/>
            </a:xfrm>
            <a:custGeom>
              <a:avLst/>
              <a:gdLst>
                <a:gd name="T0" fmla="*/ 1936 w 1936"/>
                <a:gd name="T1" fmla="*/ 304 h 528"/>
                <a:gd name="T2" fmla="*/ 832 w 1936"/>
                <a:gd name="T3" fmla="*/ 0 h 528"/>
                <a:gd name="T4" fmla="*/ 0 w 1936"/>
                <a:gd name="T5" fmla="*/ 432 h 528"/>
                <a:gd name="T6" fmla="*/ 208 w 1936"/>
                <a:gd name="T7" fmla="*/ 480 h 528"/>
                <a:gd name="T8" fmla="*/ 512 w 1936"/>
                <a:gd name="T9" fmla="*/ 528 h 528"/>
                <a:gd name="T10" fmla="*/ 816 w 1936"/>
                <a:gd name="T11" fmla="*/ 528 h 528"/>
                <a:gd name="T12" fmla="*/ 1152 w 1936"/>
                <a:gd name="T13" fmla="*/ 528 h 528"/>
                <a:gd name="T14" fmla="*/ 1344 w 1936"/>
                <a:gd name="T15" fmla="*/ 496 h 528"/>
                <a:gd name="T16" fmla="*/ 1536 w 1936"/>
                <a:gd name="T17" fmla="*/ 464 h 528"/>
                <a:gd name="T18" fmla="*/ 1728 w 1936"/>
                <a:gd name="T19" fmla="*/ 416 h 528"/>
                <a:gd name="T20" fmla="*/ 1904 w 1936"/>
                <a:gd name="T21" fmla="*/ 352 h 528"/>
                <a:gd name="T22" fmla="*/ 1936 w 1936"/>
                <a:gd name="T23" fmla="*/ 304 h 528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1936"/>
                <a:gd name="T37" fmla="*/ 0 h 528"/>
                <a:gd name="T38" fmla="*/ 1936 w 1936"/>
                <a:gd name="T39" fmla="*/ 528 h 528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1936" h="528">
                  <a:moveTo>
                    <a:pt x="1936" y="304"/>
                  </a:moveTo>
                  <a:lnTo>
                    <a:pt x="832" y="0"/>
                  </a:lnTo>
                  <a:lnTo>
                    <a:pt x="0" y="432"/>
                  </a:lnTo>
                  <a:lnTo>
                    <a:pt x="208" y="480"/>
                  </a:lnTo>
                  <a:lnTo>
                    <a:pt x="512" y="528"/>
                  </a:lnTo>
                  <a:lnTo>
                    <a:pt x="816" y="528"/>
                  </a:lnTo>
                  <a:lnTo>
                    <a:pt x="1152" y="528"/>
                  </a:lnTo>
                  <a:lnTo>
                    <a:pt x="1344" y="496"/>
                  </a:lnTo>
                  <a:lnTo>
                    <a:pt x="1536" y="464"/>
                  </a:lnTo>
                  <a:lnTo>
                    <a:pt x="1728" y="416"/>
                  </a:lnTo>
                  <a:lnTo>
                    <a:pt x="1904" y="352"/>
                  </a:lnTo>
                  <a:lnTo>
                    <a:pt x="1936" y="304"/>
                  </a:lnTo>
                  <a:close/>
                </a:path>
              </a:pathLst>
            </a:custGeom>
            <a:gradFill rotWithShape="1">
              <a:gsLst>
                <a:gs pos="0">
                  <a:schemeClr val="bg1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</a:gradFill>
            <a:ln w="9525">
              <a:solidFill>
                <a:schemeClr val="tx1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9538" name="Freeform 141"/>
            <p:cNvSpPr>
              <a:spLocks/>
            </p:cNvSpPr>
            <p:nvPr/>
          </p:nvSpPr>
          <p:spPr bwMode="auto">
            <a:xfrm>
              <a:off x="4181" y="3442"/>
              <a:ext cx="85" cy="93"/>
            </a:xfrm>
            <a:custGeom>
              <a:avLst/>
              <a:gdLst>
                <a:gd name="T0" fmla="*/ 58 w 53"/>
                <a:gd name="T1" fmla="*/ 22 h 77"/>
                <a:gd name="T2" fmla="*/ 48 w 53"/>
                <a:gd name="T3" fmla="*/ 0 h 77"/>
                <a:gd name="T4" fmla="*/ 19 w 53"/>
                <a:gd name="T5" fmla="*/ 22 h 77"/>
                <a:gd name="T6" fmla="*/ 10 w 53"/>
                <a:gd name="T7" fmla="*/ 65 h 77"/>
                <a:gd name="T8" fmla="*/ 79 w 53"/>
                <a:gd name="T9" fmla="*/ 82 h 77"/>
                <a:gd name="T10" fmla="*/ 48 w 53"/>
                <a:gd name="T11" fmla="*/ 0 h 7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53"/>
                <a:gd name="T19" fmla="*/ 0 h 77"/>
                <a:gd name="T20" fmla="*/ 53 w 53"/>
                <a:gd name="T21" fmla="*/ 77 h 77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53" h="77">
                  <a:moveTo>
                    <a:pt x="36" y="18"/>
                  </a:moveTo>
                  <a:cubicBezTo>
                    <a:pt x="35" y="15"/>
                    <a:pt x="34" y="0"/>
                    <a:pt x="30" y="0"/>
                  </a:cubicBezTo>
                  <a:cubicBezTo>
                    <a:pt x="26" y="0"/>
                    <a:pt x="16" y="9"/>
                    <a:pt x="12" y="18"/>
                  </a:cubicBezTo>
                  <a:cubicBezTo>
                    <a:pt x="8" y="27"/>
                    <a:pt x="0" y="46"/>
                    <a:pt x="6" y="54"/>
                  </a:cubicBezTo>
                  <a:cubicBezTo>
                    <a:pt x="12" y="62"/>
                    <a:pt x="45" y="77"/>
                    <a:pt x="49" y="68"/>
                  </a:cubicBezTo>
                  <a:cubicBezTo>
                    <a:pt x="53" y="59"/>
                    <a:pt x="34" y="14"/>
                    <a:pt x="30" y="0"/>
                  </a:cubicBezTo>
                </a:path>
              </a:pathLst>
            </a:custGeom>
            <a:gradFill rotWithShape="1">
              <a:gsLst>
                <a:gs pos="0">
                  <a:schemeClr val="bg1"/>
                </a:gs>
                <a:gs pos="100000">
                  <a:srgbClr val="CC6600"/>
                </a:gs>
              </a:gsLst>
              <a:path path="rect">
                <a:fillToRect l="50000" t="50000" r="50000" b="50000"/>
              </a:path>
            </a:gra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9539" name="Freeform 142"/>
            <p:cNvSpPr>
              <a:spLocks/>
            </p:cNvSpPr>
            <p:nvPr/>
          </p:nvSpPr>
          <p:spPr bwMode="auto">
            <a:xfrm>
              <a:off x="4555" y="3254"/>
              <a:ext cx="53" cy="77"/>
            </a:xfrm>
            <a:custGeom>
              <a:avLst/>
              <a:gdLst>
                <a:gd name="T0" fmla="*/ 36 w 53"/>
                <a:gd name="T1" fmla="*/ 18 h 77"/>
                <a:gd name="T2" fmla="*/ 30 w 53"/>
                <a:gd name="T3" fmla="*/ 0 h 77"/>
                <a:gd name="T4" fmla="*/ 12 w 53"/>
                <a:gd name="T5" fmla="*/ 18 h 77"/>
                <a:gd name="T6" fmla="*/ 6 w 53"/>
                <a:gd name="T7" fmla="*/ 54 h 77"/>
                <a:gd name="T8" fmla="*/ 49 w 53"/>
                <a:gd name="T9" fmla="*/ 68 h 77"/>
                <a:gd name="T10" fmla="*/ 30 w 53"/>
                <a:gd name="T11" fmla="*/ 0 h 7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53"/>
                <a:gd name="T19" fmla="*/ 0 h 77"/>
                <a:gd name="T20" fmla="*/ 53 w 53"/>
                <a:gd name="T21" fmla="*/ 77 h 77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53" h="77">
                  <a:moveTo>
                    <a:pt x="36" y="18"/>
                  </a:moveTo>
                  <a:cubicBezTo>
                    <a:pt x="35" y="15"/>
                    <a:pt x="34" y="0"/>
                    <a:pt x="30" y="0"/>
                  </a:cubicBezTo>
                  <a:cubicBezTo>
                    <a:pt x="26" y="0"/>
                    <a:pt x="16" y="9"/>
                    <a:pt x="12" y="18"/>
                  </a:cubicBezTo>
                  <a:cubicBezTo>
                    <a:pt x="8" y="27"/>
                    <a:pt x="0" y="46"/>
                    <a:pt x="6" y="54"/>
                  </a:cubicBezTo>
                  <a:cubicBezTo>
                    <a:pt x="12" y="62"/>
                    <a:pt x="45" y="77"/>
                    <a:pt x="49" y="68"/>
                  </a:cubicBezTo>
                  <a:cubicBezTo>
                    <a:pt x="53" y="59"/>
                    <a:pt x="34" y="14"/>
                    <a:pt x="30" y="0"/>
                  </a:cubicBezTo>
                </a:path>
              </a:pathLst>
            </a:custGeom>
            <a:gradFill rotWithShape="1">
              <a:gsLst>
                <a:gs pos="0">
                  <a:schemeClr val="bg1"/>
                </a:gs>
                <a:gs pos="100000">
                  <a:srgbClr val="CC6600"/>
                </a:gs>
              </a:gsLst>
              <a:path path="rect">
                <a:fillToRect l="50000" t="50000" r="50000" b="50000"/>
              </a:path>
            </a:gra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9540" name="Freeform 143"/>
            <p:cNvSpPr>
              <a:spLocks/>
            </p:cNvSpPr>
            <p:nvPr/>
          </p:nvSpPr>
          <p:spPr bwMode="auto">
            <a:xfrm flipH="1">
              <a:off x="4459" y="3418"/>
              <a:ext cx="53" cy="77"/>
            </a:xfrm>
            <a:custGeom>
              <a:avLst/>
              <a:gdLst>
                <a:gd name="T0" fmla="*/ 36 w 53"/>
                <a:gd name="T1" fmla="*/ 18 h 77"/>
                <a:gd name="T2" fmla="*/ 30 w 53"/>
                <a:gd name="T3" fmla="*/ 0 h 77"/>
                <a:gd name="T4" fmla="*/ 12 w 53"/>
                <a:gd name="T5" fmla="*/ 18 h 77"/>
                <a:gd name="T6" fmla="*/ 6 w 53"/>
                <a:gd name="T7" fmla="*/ 54 h 77"/>
                <a:gd name="T8" fmla="*/ 49 w 53"/>
                <a:gd name="T9" fmla="*/ 68 h 77"/>
                <a:gd name="T10" fmla="*/ 30 w 53"/>
                <a:gd name="T11" fmla="*/ 0 h 7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53"/>
                <a:gd name="T19" fmla="*/ 0 h 77"/>
                <a:gd name="T20" fmla="*/ 53 w 53"/>
                <a:gd name="T21" fmla="*/ 77 h 77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53" h="77">
                  <a:moveTo>
                    <a:pt x="36" y="18"/>
                  </a:moveTo>
                  <a:cubicBezTo>
                    <a:pt x="35" y="15"/>
                    <a:pt x="34" y="0"/>
                    <a:pt x="30" y="0"/>
                  </a:cubicBezTo>
                  <a:cubicBezTo>
                    <a:pt x="26" y="0"/>
                    <a:pt x="16" y="9"/>
                    <a:pt x="12" y="18"/>
                  </a:cubicBezTo>
                  <a:cubicBezTo>
                    <a:pt x="8" y="27"/>
                    <a:pt x="0" y="46"/>
                    <a:pt x="6" y="54"/>
                  </a:cubicBezTo>
                  <a:cubicBezTo>
                    <a:pt x="12" y="62"/>
                    <a:pt x="45" y="77"/>
                    <a:pt x="49" y="68"/>
                  </a:cubicBezTo>
                  <a:cubicBezTo>
                    <a:pt x="53" y="59"/>
                    <a:pt x="34" y="14"/>
                    <a:pt x="30" y="0"/>
                  </a:cubicBezTo>
                </a:path>
              </a:pathLst>
            </a:custGeom>
            <a:gradFill rotWithShape="1">
              <a:gsLst>
                <a:gs pos="0">
                  <a:schemeClr val="bg1"/>
                </a:gs>
                <a:gs pos="100000">
                  <a:srgbClr val="CC6600"/>
                </a:gs>
              </a:gsLst>
              <a:path path="rect">
                <a:fillToRect l="50000" t="50000" r="50000" b="50000"/>
              </a:path>
            </a:gra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9541" name="Freeform 144"/>
            <p:cNvSpPr>
              <a:spLocks/>
            </p:cNvSpPr>
            <p:nvPr/>
          </p:nvSpPr>
          <p:spPr bwMode="auto">
            <a:xfrm>
              <a:off x="5189" y="3874"/>
              <a:ext cx="85" cy="93"/>
            </a:xfrm>
            <a:custGeom>
              <a:avLst/>
              <a:gdLst>
                <a:gd name="T0" fmla="*/ 58 w 53"/>
                <a:gd name="T1" fmla="*/ 22 h 77"/>
                <a:gd name="T2" fmla="*/ 48 w 53"/>
                <a:gd name="T3" fmla="*/ 0 h 77"/>
                <a:gd name="T4" fmla="*/ 19 w 53"/>
                <a:gd name="T5" fmla="*/ 22 h 77"/>
                <a:gd name="T6" fmla="*/ 10 w 53"/>
                <a:gd name="T7" fmla="*/ 65 h 77"/>
                <a:gd name="T8" fmla="*/ 79 w 53"/>
                <a:gd name="T9" fmla="*/ 82 h 77"/>
                <a:gd name="T10" fmla="*/ 48 w 53"/>
                <a:gd name="T11" fmla="*/ 0 h 7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53"/>
                <a:gd name="T19" fmla="*/ 0 h 77"/>
                <a:gd name="T20" fmla="*/ 53 w 53"/>
                <a:gd name="T21" fmla="*/ 77 h 77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53" h="77">
                  <a:moveTo>
                    <a:pt x="36" y="18"/>
                  </a:moveTo>
                  <a:cubicBezTo>
                    <a:pt x="35" y="15"/>
                    <a:pt x="34" y="0"/>
                    <a:pt x="30" y="0"/>
                  </a:cubicBezTo>
                  <a:cubicBezTo>
                    <a:pt x="26" y="0"/>
                    <a:pt x="16" y="9"/>
                    <a:pt x="12" y="18"/>
                  </a:cubicBezTo>
                  <a:cubicBezTo>
                    <a:pt x="8" y="27"/>
                    <a:pt x="0" y="46"/>
                    <a:pt x="6" y="54"/>
                  </a:cubicBezTo>
                  <a:cubicBezTo>
                    <a:pt x="12" y="62"/>
                    <a:pt x="45" y="77"/>
                    <a:pt x="49" y="68"/>
                  </a:cubicBezTo>
                  <a:cubicBezTo>
                    <a:pt x="53" y="59"/>
                    <a:pt x="34" y="14"/>
                    <a:pt x="30" y="0"/>
                  </a:cubicBezTo>
                </a:path>
              </a:pathLst>
            </a:custGeom>
            <a:gradFill rotWithShape="1">
              <a:gsLst>
                <a:gs pos="0">
                  <a:schemeClr val="bg1"/>
                </a:gs>
                <a:gs pos="100000">
                  <a:srgbClr val="CC6600"/>
                </a:gs>
              </a:gsLst>
              <a:path path="rect">
                <a:fillToRect l="50000" t="50000" r="50000" b="50000"/>
              </a:path>
            </a:gra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9542" name="Freeform 145"/>
            <p:cNvSpPr>
              <a:spLocks/>
            </p:cNvSpPr>
            <p:nvPr/>
          </p:nvSpPr>
          <p:spPr bwMode="auto">
            <a:xfrm>
              <a:off x="5563" y="3686"/>
              <a:ext cx="53" cy="77"/>
            </a:xfrm>
            <a:custGeom>
              <a:avLst/>
              <a:gdLst>
                <a:gd name="T0" fmla="*/ 36 w 53"/>
                <a:gd name="T1" fmla="*/ 18 h 77"/>
                <a:gd name="T2" fmla="*/ 30 w 53"/>
                <a:gd name="T3" fmla="*/ 0 h 77"/>
                <a:gd name="T4" fmla="*/ 12 w 53"/>
                <a:gd name="T5" fmla="*/ 18 h 77"/>
                <a:gd name="T6" fmla="*/ 6 w 53"/>
                <a:gd name="T7" fmla="*/ 54 h 77"/>
                <a:gd name="T8" fmla="*/ 49 w 53"/>
                <a:gd name="T9" fmla="*/ 68 h 77"/>
                <a:gd name="T10" fmla="*/ 30 w 53"/>
                <a:gd name="T11" fmla="*/ 0 h 7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53"/>
                <a:gd name="T19" fmla="*/ 0 h 77"/>
                <a:gd name="T20" fmla="*/ 53 w 53"/>
                <a:gd name="T21" fmla="*/ 77 h 77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53" h="77">
                  <a:moveTo>
                    <a:pt x="36" y="18"/>
                  </a:moveTo>
                  <a:cubicBezTo>
                    <a:pt x="35" y="15"/>
                    <a:pt x="34" y="0"/>
                    <a:pt x="30" y="0"/>
                  </a:cubicBezTo>
                  <a:cubicBezTo>
                    <a:pt x="26" y="0"/>
                    <a:pt x="16" y="9"/>
                    <a:pt x="12" y="18"/>
                  </a:cubicBezTo>
                  <a:cubicBezTo>
                    <a:pt x="8" y="27"/>
                    <a:pt x="0" y="46"/>
                    <a:pt x="6" y="54"/>
                  </a:cubicBezTo>
                  <a:cubicBezTo>
                    <a:pt x="12" y="62"/>
                    <a:pt x="45" y="77"/>
                    <a:pt x="49" y="68"/>
                  </a:cubicBezTo>
                  <a:cubicBezTo>
                    <a:pt x="53" y="59"/>
                    <a:pt x="34" y="14"/>
                    <a:pt x="30" y="0"/>
                  </a:cubicBezTo>
                </a:path>
              </a:pathLst>
            </a:custGeom>
            <a:gradFill rotWithShape="1">
              <a:gsLst>
                <a:gs pos="0">
                  <a:schemeClr val="bg1"/>
                </a:gs>
                <a:gs pos="100000">
                  <a:srgbClr val="CC6600"/>
                </a:gs>
              </a:gsLst>
              <a:path path="rect">
                <a:fillToRect l="50000" t="50000" r="50000" b="50000"/>
              </a:path>
            </a:gra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9543" name="Freeform 146"/>
            <p:cNvSpPr>
              <a:spLocks/>
            </p:cNvSpPr>
            <p:nvPr/>
          </p:nvSpPr>
          <p:spPr bwMode="auto">
            <a:xfrm flipH="1">
              <a:off x="5467" y="3850"/>
              <a:ext cx="53" cy="77"/>
            </a:xfrm>
            <a:custGeom>
              <a:avLst/>
              <a:gdLst>
                <a:gd name="T0" fmla="*/ 36 w 53"/>
                <a:gd name="T1" fmla="*/ 18 h 77"/>
                <a:gd name="T2" fmla="*/ 30 w 53"/>
                <a:gd name="T3" fmla="*/ 0 h 77"/>
                <a:gd name="T4" fmla="*/ 12 w 53"/>
                <a:gd name="T5" fmla="*/ 18 h 77"/>
                <a:gd name="T6" fmla="*/ 6 w 53"/>
                <a:gd name="T7" fmla="*/ 54 h 77"/>
                <a:gd name="T8" fmla="*/ 49 w 53"/>
                <a:gd name="T9" fmla="*/ 68 h 77"/>
                <a:gd name="T10" fmla="*/ 30 w 53"/>
                <a:gd name="T11" fmla="*/ 0 h 7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53"/>
                <a:gd name="T19" fmla="*/ 0 h 77"/>
                <a:gd name="T20" fmla="*/ 53 w 53"/>
                <a:gd name="T21" fmla="*/ 77 h 77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53" h="77">
                  <a:moveTo>
                    <a:pt x="36" y="18"/>
                  </a:moveTo>
                  <a:cubicBezTo>
                    <a:pt x="35" y="15"/>
                    <a:pt x="34" y="0"/>
                    <a:pt x="30" y="0"/>
                  </a:cubicBezTo>
                  <a:cubicBezTo>
                    <a:pt x="26" y="0"/>
                    <a:pt x="16" y="9"/>
                    <a:pt x="12" y="18"/>
                  </a:cubicBezTo>
                  <a:cubicBezTo>
                    <a:pt x="8" y="27"/>
                    <a:pt x="0" y="46"/>
                    <a:pt x="6" y="54"/>
                  </a:cubicBezTo>
                  <a:cubicBezTo>
                    <a:pt x="12" y="62"/>
                    <a:pt x="45" y="77"/>
                    <a:pt x="49" y="68"/>
                  </a:cubicBezTo>
                  <a:cubicBezTo>
                    <a:pt x="53" y="59"/>
                    <a:pt x="34" y="14"/>
                    <a:pt x="30" y="0"/>
                  </a:cubicBezTo>
                </a:path>
              </a:pathLst>
            </a:custGeom>
            <a:gradFill rotWithShape="1">
              <a:gsLst>
                <a:gs pos="0">
                  <a:schemeClr val="bg1"/>
                </a:gs>
                <a:gs pos="100000">
                  <a:srgbClr val="CC6600"/>
                </a:gs>
              </a:gsLst>
              <a:path path="rect">
                <a:fillToRect l="50000" t="50000" r="50000" b="50000"/>
              </a:path>
            </a:gra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9544" name="Freeform 147"/>
            <p:cNvSpPr>
              <a:spLocks/>
            </p:cNvSpPr>
            <p:nvPr/>
          </p:nvSpPr>
          <p:spPr bwMode="auto">
            <a:xfrm>
              <a:off x="3861" y="3938"/>
              <a:ext cx="85" cy="93"/>
            </a:xfrm>
            <a:custGeom>
              <a:avLst/>
              <a:gdLst>
                <a:gd name="T0" fmla="*/ 58 w 53"/>
                <a:gd name="T1" fmla="*/ 22 h 77"/>
                <a:gd name="T2" fmla="*/ 48 w 53"/>
                <a:gd name="T3" fmla="*/ 0 h 77"/>
                <a:gd name="T4" fmla="*/ 19 w 53"/>
                <a:gd name="T5" fmla="*/ 22 h 77"/>
                <a:gd name="T6" fmla="*/ 10 w 53"/>
                <a:gd name="T7" fmla="*/ 65 h 77"/>
                <a:gd name="T8" fmla="*/ 79 w 53"/>
                <a:gd name="T9" fmla="*/ 82 h 77"/>
                <a:gd name="T10" fmla="*/ 48 w 53"/>
                <a:gd name="T11" fmla="*/ 0 h 7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53"/>
                <a:gd name="T19" fmla="*/ 0 h 77"/>
                <a:gd name="T20" fmla="*/ 53 w 53"/>
                <a:gd name="T21" fmla="*/ 77 h 77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53" h="77">
                  <a:moveTo>
                    <a:pt x="36" y="18"/>
                  </a:moveTo>
                  <a:cubicBezTo>
                    <a:pt x="35" y="15"/>
                    <a:pt x="34" y="0"/>
                    <a:pt x="30" y="0"/>
                  </a:cubicBezTo>
                  <a:cubicBezTo>
                    <a:pt x="26" y="0"/>
                    <a:pt x="16" y="9"/>
                    <a:pt x="12" y="18"/>
                  </a:cubicBezTo>
                  <a:cubicBezTo>
                    <a:pt x="8" y="27"/>
                    <a:pt x="0" y="46"/>
                    <a:pt x="6" y="54"/>
                  </a:cubicBezTo>
                  <a:cubicBezTo>
                    <a:pt x="12" y="62"/>
                    <a:pt x="45" y="77"/>
                    <a:pt x="49" y="68"/>
                  </a:cubicBezTo>
                  <a:cubicBezTo>
                    <a:pt x="53" y="59"/>
                    <a:pt x="34" y="14"/>
                    <a:pt x="30" y="0"/>
                  </a:cubicBezTo>
                </a:path>
              </a:pathLst>
            </a:custGeom>
            <a:gradFill rotWithShape="1">
              <a:gsLst>
                <a:gs pos="0">
                  <a:schemeClr val="bg1"/>
                </a:gs>
                <a:gs pos="100000">
                  <a:srgbClr val="CC6600"/>
                </a:gs>
              </a:gsLst>
              <a:path path="rect">
                <a:fillToRect l="50000" t="50000" r="50000" b="50000"/>
              </a:path>
            </a:gra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9545" name="Freeform 148"/>
            <p:cNvSpPr>
              <a:spLocks/>
            </p:cNvSpPr>
            <p:nvPr/>
          </p:nvSpPr>
          <p:spPr bwMode="auto">
            <a:xfrm>
              <a:off x="4235" y="3750"/>
              <a:ext cx="53" cy="77"/>
            </a:xfrm>
            <a:custGeom>
              <a:avLst/>
              <a:gdLst>
                <a:gd name="T0" fmla="*/ 36 w 53"/>
                <a:gd name="T1" fmla="*/ 18 h 77"/>
                <a:gd name="T2" fmla="*/ 30 w 53"/>
                <a:gd name="T3" fmla="*/ 0 h 77"/>
                <a:gd name="T4" fmla="*/ 12 w 53"/>
                <a:gd name="T5" fmla="*/ 18 h 77"/>
                <a:gd name="T6" fmla="*/ 6 w 53"/>
                <a:gd name="T7" fmla="*/ 54 h 77"/>
                <a:gd name="T8" fmla="*/ 49 w 53"/>
                <a:gd name="T9" fmla="*/ 68 h 77"/>
                <a:gd name="T10" fmla="*/ 30 w 53"/>
                <a:gd name="T11" fmla="*/ 0 h 7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53"/>
                <a:gd name="T19" fmla="*/ 0 h 77"/>
                <a:gd name="T20" fmla="*/ 53 w 53"/>
                <a:gd name="T21" fmla="*/ 77 h 77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53" h="77">
                  <a:moveTo>
                    <a:pt x="36" y="18"/>
                  </a:moveTo>
                  <a:cubicBezTo>
                    <a:pt x="35" y="15"/>
                    <a:pt x="34" y="0"/>
                    <a:pt x="30" y="0"/>
                  </a:cubicBezTo>
                  <a:cubicBezTo>
                    <a:pt x="26" y="0"/>
                    <a:pt x="16" y="9"/>
                    <a:pt x="12" y="18"/>
                  </a:cubicBezTo>
                  <a:cubicBezTo>
                    <a:pt x="8" y="27"/>
                    <a:pt x="0" y="46"/>
                    <a:pt x="6" y="54"/>
                  </a:cubicBezTo>
                  <a:cubicBezTo>
                    <a:pt x="12" y="62"/>
                    <a:pt x="45" y="77"/>
                    <a:pt x="49" y="68"/>
                  </a:cubicBezTo>
                  <a:cubicBezTo>
                    <a:pt x="53" y="59"/>
                    <a:pt x="34" y="14"/>
                    <a:pt x="30" y="0"/>
                  </a:cubicBezTo>
                </a:path>
              </a:pathLst>
            </a:custGeom>
            <a:gradFill rotWithShape="1">
              <a:gsLst>
                <a:gs pos="0">
                  <a:schemeClr val="bg1"/>
                </a:gs>
                <a:gs pos="100000">
                  <a:srgbClr val="CC6600"/>
                </a:gs>
              </a:gsLst>
              <a:path path="rect">
                <a:fillToRect l="50000" t="50000" r="50000" b="50000"/>
              </a:path>
            </a:gra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9546" name="Freeform 149"/>
            <p:cNvSpPr>
              <a:spLocks/>
            </p:cNvSpPr>
            <p:nvPr/>
          </p:nvSpPr>
          <p:spPr bwMode="auto">
            <a:xfrm flipH="1">
              <a:off x="4139" y="3914"/>
              <a:ext cx="53" cy="77"/>
            </a:xfrm>
            <a:custGeom>
              <a:avLst/>
              <a:gdLst>
                <a:gd name="T0" fmla="*/ 36 w 53"/>
                <a:gd name="T1" fmla="*/ 18 h 77"/>
                <a:gd name="T2" fmla="*/ 30 w 53"/>
                <a:gd name="T3" fmla="*/ 0 h 77"/>
                <a:gd name="T4" fmla="*/ 12 w 53"/>
                <a:gd name="T5" fmla="*/ 18 h 77"/>
                <a:gd name="T6" fmla="*/ 6 w 53"/>
                <a:gd name="T7" fmla="*/ 54 h 77"/>
                <a:gd name="T8" fmla="*/ 49 w 53"/>
                <a:gd name="T9" fmla="*/ 68 h 77"/>
                <a:gd name="T10" fmla="*/ 30 w 53"/>
                <a:gd name="T11" fmla="*/ 0 h 7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53"/>
                <a:gd name="T19" fmla="*/ 0 h 77"/>
                <a:gd name="T20" fmla="*/ 53 w 53"/>
                <a:gd name="T21" fmla="*/ 77 h 77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53" h="77">
                  <a:moveTo>
                    <a:pt x="36" y="18"/>
                  </a:moveTo>
                  <a:cubicBezTo>
                    <a:pt x="35" y="15"/>
                    <a:pt x="34" y="0"/>
                    <a:pt x="30" y="0"/>
                  </a:cubicBezTo>
                  <a:cubicBezTo>
                    <a:pt x="26" y="0"/>
                    <a:pt x="16" y="9"/>
                    <a:pt x="12" y="18"/>
                  </a:cubicBezTo>
                  <a:cubicBezTo>
                    <a:pt x="8" y="27"/>
                    <a:pt x="0" y="46"/>
                    <a:pt x="6" y="54"/>
                  </a:cubicBezTo>
                  <a:cubicBezTo>
                    <a:pt x="12" y="62"/>
                    <a:pt x="45" y="77"/>
                    <a:pt x="49" y="68"/>
                  </a:cubicBezTo>
                  <a:cubicBezTo>
                    <a:pt x="53" y="59"/>
                    <a:pt x="34" y="14"/>
                    <a:pt x="30" y="0"/>
                  </a:cubicBezTo>
                </a:path>
              </a:pathLst>
            </a:custGeom>
            <a:gradFill rotWithShape="1">
              <a:gsLst>
                <a:gs pos="0">
                  <a:schemeClr val="bg1"/>
                </a:gs>
                <a:gs pos="100000">
                  <a:srgbClr val="CC6600"/>
                </a:gs>
              </a:gsLst>
              <a:path path="rect">
                <a:fillToRect l="50000" t="50000" r="50000" b="50000"/>
              </a:path>
            </a:gra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uk-UA"/>
            </a:p>
          </p:txBody>
        </p:sp>
      </p:grpSp>
      <p:grpSp>
        <p:nvGrpSpPr>
          <p:cNvPr id="15" name="Group 150"/>
          <p:cNvGrpSpPr>
            <a:grpSpLocks/>
          </p:cNvGrpSpPr>
          <p:nvPr/>
        </p:nvGrpSpPr>
        <p:grpSpPr bwMode="auto">
          <a:xfrm>
            <a:off x="2032000" y="3530600"/>
            <a:ext cx="4737100" cy="2444750"/>
            <a:chOff x="1280" y="2224"/>
            <a:chExt cx="2984" cy="1540"/>
          </a:xfrm>
        </p:grpSpPr>
        <p:sp>
          <p:nvSpPr>
            <p:cNvPr id="19523" name="Freeform 151"/>
            <p:cNvSpPr>
              <a:spLocks/>
            </p:cNvSpPr>
            <p:nvPr/>
          </p:nvSpPr>
          <p:spPr bwMode="auto">
            <a:xfrm>
              <a:off x="1280" y="2224"/>
              <a:ext cx="2984" cy="1540"/>
            </a:xfrm>
            <a:custGeom>
              <a:avLst/>
              <a:gdLst>
                <a:gd name="T0" fmla="*/ 0 w 2984"/>
                <a:gd name="T1" fmla="*/ 4 h 1540"/>
                <a:gd name="T2" fmla="*/ 8 w 2984"/>
                <a:gd name="T3" fmla="*/ 984 h 1540"/>
                <a:gd name="T4" fmla="*/ 48 w 2984"/>
                <a:gd name="T5" fmla="*/ 1104 h 1540"/>
                <a:gd name="T6" fmla="*/ 112 w 2984"/>
                <a:gd name="T7" fmla="*/ 1180 h 1540"/>
                <a:gd name="T8" fmla="*/ 180 w 2984"/>
                <a:gd name="T9" fmla="*/ 1228 h 1540"/>
                <a:gd name="T10" fmla="*/ 260 w 2984"/>
                <a:gd name="T11" fmla="*/ 1288 h 1540"/>
                <a:gd name="T12" fmla="*/ 368 w 2984"/>
                <a:gd name="T13" fmla="*/ 1336 h 1540"/>
                <a:gd name="T14" fmla="*/ 488 w 2984"/>
                <a:gd name="T15" fmla="*/ 1384 h 1540"/>
                <a:gd name="T16" fmla="*/ 640 w 2984"/>
                <a:gd name="T17" fmla="*/ 1432 h 1540"/>
                <a:gd name="T18" fmla="*/ 768 w 2984"/>
                <a:gd name="T19" fmla="*/ 1464 h 1540"/>
                <a:gd name="T20" fmla="*/ 952 w 2984"/>
                <a:gd name="T21" fmla="*/ 1500 h 1540"/>
                <a:gd name="T22" fmla="*/ 1108 w 2984"/>
                <a:gd name="T23" fmla="*/ 1520 h 1540"/>
                <a:gd name="T24" fmla="*/ 1276 w 2984"/>
                <a:gd name="T25" fmla="*/ 1536 h 1540"/>
                <a:gd name="T26" fmla="*/ 1432 w 2984"/>
                <a:gd name="T27" fmla="*/ 1540 h 1540"/>
                <a:gd name="T28" fmla="*/ 1584 w 2984"/>
                <a:gd name="T29" fmla="*/ 1536 h 1540"/>
                <a:gd name="T30" fmla="*/ 1776 w 2984"/>
                <a:gd name="T31" fmla="*/ 1528 h 1540"/>
                <a:gd name="T32" fmla="*/ 1940 w 2984"/>
                <a:gd name="T33" fmla="*/ 1520 h 1540"/>
                <a:gd name="T34" fmla="*/ 2136 w 2984"/>
                <a:gd name="T35" fmla="*/ 1496 h 1540"/>
                <a:gd name="T36" fmla="*/ 2456 w 2984"/>
                <a:gd name="T37" fmla="*/ 1400 h 1540"/>
                <a:gd name="T38" fmla="*/ 2616 w 2984"/>
                <a:gd name="T39" fmla="*/ 1340 h 1540"/>
                <a:gd name="T40" fmla="*/ 2776 w 2984"/>
                <a:gd name="T41" fmla="*/ 1244 h 1540"/>
                <a:gd name="T42" fmla="*/ 2860 w 2984"/>
                <a:gd name="T43" fmla="*/ 1172 h 1540"/>
                <a:gd name="T44" fmla="*/ 2928 w 2984"/>
                <a:gd name="T45" fmla="*/ 1100 h 1540"/>
                <a:gd name="T46" fmla="*/ 2984 w 2984"/>
                <a:gd name="T47" fmla="*/ 992 h 1540"/>
                <a:gd name="T48" fmla="*/ 2960 w 2984"/>
                <a:gd name="T49" fmla="*/ 0 h 1540"/>
                <a:gd name="T50" fmla="*/ 2916 w 2984"/>
                <a:gd name="T51" fmla="*/ 100 h 1540"/>
                <a:gd name="T52" fmla="*/ 2848 w 2984"/>
                <a:gd name="T53" fmla="*/ 216 h 1540"/>
                <a:gd name="T54" fmla="*/ 2748 w 2984"/>
                <a:gd name="T55" fmla="*/ 292 h 1540"/>
                <a:gd name="T56" fmla="*/ 2620 w 2984"/>
                <a:gd name="T57" fmla="*/ 364 h 1540"/>
                <a:gd name="T58" fmla="*/ 2480 w 2984"/>
                <a:gd name="T59" fmla="*/ 408 h 1540"/>
                <a:gd name="T60" fmla="*/ 2328 w 2984"/>
                <a:gd name="T61" fmla="*/ 460 h 1540"/>
                <a:gd name="T62" fmla="*/ 2168 w 2984"/>
                <a:gd name="T63" fmla="*/ 496 h 1540"/>
                <a:gd name="T64" fmla="*/ 1992 w 2984"/>
                <a:gd name="T65" fmla="*/ 528 h 1540"/>
                <a:gd name="T66" fmla="*/ 1824 w 2984"/>
                <a:gd name="T67" fmla="*/ 544 h 1540"/>
                <a:gd name="T68" fmla="*/ 1620 w 2984"/>
                <a:gd name="T69" fmla="*/ 552 h 1540"/>
                <a:gd name="T70" fmla="*/ 1452 w 2984"/>
                <a:gd name="T71" fmla="*/ 552 h 1540"/>
                <a:gd name="T72" fmla="*/ 1284 w 2984"/>
                <a:gd name="T73" fmla="*/ 552 h 1540"/>
                <a:gd name="T74" fmla="*/ 1156 w 2984"/>
                <a:gd name="T75" fmla="*/ 548 h 1540"/>
                <a:gd name="T76" fmla="*/ 1008 w 2984"/>
                <a:gd name="T77" fmla="*/ 536 h 1540"/>
                <a:gd name="T78" fmla="*/ 848 w 2984"/>
                <a:gd name="T79" fmla="*/ 508 h 1540"/>
                <a:gd name="T80" fmla="*/ 760 w 2984"/>
                <a:gd name="T81" fmla="*/ 484 h 1540"/>
                <a:gd name="T82" fmla="*/ 700 w 2984"/>
                <a:gd name="T83" fmla="*/ 468 h 1540"/>
                <a:gd name="T84" fmla="*/ 532 w 2984"/>
                <a:gd name="T85" fmla="*/ 428 h 1540"/>
                <a:gd name="T86" fmla="*/ 408 w 2984"/>
                <a:gd name="T87" fmla="*/ 384 h 1540"/>
                <a:gd name="T88" fmla="*/ 312 w 2984"/>
                <a:gd name="T89" fmla="*/ 336 h 1540"/>
                <a:gd name="T90" fmla="*/ 200 w 2984"/>
                <a:gd name="T91" fmla="*/ 280 h 1540"/>
                <a:gd name="T92" fmla="*/ 56 w 2984"/>
                <a:gd name="T93" fmla="*/ 148 h 1540"/>
                <a:gd name="T94" fmla="*/ 0 w 2984"/>
                <a:gd name="T95" fmla="*/ 4 h 1540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w 2984"/>
                <a:gd name="T145" fmla="*/ 0 h 1540"/>
                <a:gd name="T146" fmla="*/ 2984 w 2984"/>
                <a:gd name="T147" fmla="*/ 1540 h 1540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T144" t="T145" r="T146" b="T147"/>
              <a:pathLst>
                <a:path w="2984" h="1540">
                  <a:moveTo>
                    <a:pt x="0" y="4"/>
                  </a:moveTo>
                  <a:lnTo>
                    <a:pt x="8" y="984"/>
                  </a:lnTo>
                  <a:lnTo>
                    <a:pt x="48" y="1104"/>
                  </a:lnTo>
                  <a:lnTo>
                    <a:pt x="112" y="1180"/>
                  </a:lnTo>
                  <a:lnTo>
                    <a:pt x="180" y="1228"/>
                  </a:lnTo>
                  <a:lnTo>
                    <a:pt x="260" y="1288"/>
                  </a:lnTo>
                  <a:lnTo>
                    <a:pt x="368" y="1336"/>
                  </a:lnTo>
                  <a:lnTo>
                    <a:pt x="488" y="1384"/>
                  </a:lnTo>
                  <a:lnTo>
                    <a:pt x="640" y="1432"/>
                  </a:lnTo>
                  <a:lnTo>
                    <a:pt x="768" y="1464"/>
                  </a:lnTo>
                  <a:lnTo>
                    <a:pt x="952" y="1500"/>
                  </a:lnTo>
                  <a:lnTo>
                    <a:pt x="1108" y="1520"/>
                  </a:lnTo>
                  <a:lnTo>
                    <a:pt x="1276" y="1536"/>
                  </a:lnTo>
                  <a:lnTo>
                    <a:pt x="1432" y="1540"/>
                  </a:lnTo>
                  <a:lnTo>
                    <a:pt x="1584" y="1536"/>
                  </a:lnTo>
                  <a:lnTo>
                    <a:pt x="1776" y="1528"/>
                  </a:lnTo>
                  <a:lnTo>
                    <a:pt x="1940" y="1520"/>
                  </a:lnTo>
                  <a:lnTo>
                    <a:pt x="2136" y="1496"/>
                  </a:lnTo>
                  <a:lnTo>
                    <a:pt x="2456" y="1400"/>
                  </a:lnTo>
                  <a:lnTo>
                    <a:pt x="2616" y="1340"/>
                  </a:lnTo>
                  <a:lnTo>
                    <a:pt x="2776" y="1244"/>
                  </a:lnTo>
                  <a:lnTo>
                    <a:pt x="2860" y="1172"/>
                  </a:lnTo>
                  <a:lnTo>
                    <a:pt x="2928" y="1100"/>
                  </a:lnTo>
                  <a:lnTo>
                    <a:pt x="2984" y="992"/>
                  </a:lnTo>
                  <a:lnTo>
                    <a:pt x="2960" y="0"/>
                  </a:lnTo>
                  <a:lnTo>
                    <a:pt x="2916" y="100"/>
                  </a:lnTo>
                  <a:lnTo>
                    <a:pt x="2848" y="216"/>
                  </a:lnTo>
                  <a:lnTo>
                    <a:pt x="2748" y="292"/>
                  </a:lnTo>
                  <a:lnTo>
                    <a:pt x="2620" y="364"/>
                  </a:lnTo>
                  <a:lnTo>
                    <a:pt x="2480" y="408"/>
                  </a:lnTo>
                  <a:lnTo>
                    <a:pt x="2328" y="460"/>
                  </a:lnTo>
                  <a:lnTo>
                    <a:pt x="2168" y="496"/>
                  </a:lnTo>
                  <a:lnTo>
                    <a:pt x="1992" y="528"/>
                  </a:lnTo>
                  <a:lnTo>
                    <a:pt x="1824" y="544"/>
                  </a:lnTo>
                  <a:lnTo>
                    <a:pt x="1620" y="552"/>
                  </a:lnTo>
                  <a:lnTo>
                    <a:pt x="1452" y="552"/>
                  </a:lnTo>
                  <a:lnTo>
                    <a:pt x="1284" y="552"/>
                  </a:lnTo>
                  <a:lnTo>
                    <a:pt x="1156" y="548"/>
                  </a:lnTo>
                  <a:lnTo>
                    <a:pt x="1008" y="536"/>
                  </a:lnTo>
                  <a:lnTo>
                    <a:pt x="848" y="508"/>
                  </a:lnTo>
                  <a:lnTo>
                    <a:pt x="760" y="484"/>
                  </a:lnTo>
                  <a:lnTo>
                    <a:pt x="700" y="468"/>
                  </a:lnTo>
                  <a:lnTo>
                    <a:pt x="532" y="428"/>
                  </a:lnTo>
                  <a:lnTo>
                    <a:pt x="408" y="384"/>
                  </a:lnTo>
                  <a:lnTo>
                    <a:pt x="312" y="336"/>
                  </a:lnTo>
                  <a:lnTo>
                    <a:pt x="200" y="280"/>
                  </a:lnTo>
                  <a:lnTo>
                    <a:pt x="56" y="148"/>
                  </a:lnTo>
                  <a:lnTo>
                    <a:pt x="0" y="4"/>
                  </a:lnTo>
                  <a:close/>
                </a:path>
              </a:pathLst>
            </a:custGeom>
            <a:gradFill rotWithShape="1">
              <a:gsLst>
                <a:gs pos="0">
                  <a:schemeClr val="bg1"/>
                </a:gs>
                <a:gs pos="100000">
                  <a:srgbClr val="FF9900"/>
                </a:gs>
              </a:gsLst>
              <a:path path="rect">
                <a:fillToRect l="50000" t="50000" r="50000" b="50000"/>
              </a:path>
            </a:gradFill>
            <a:ln w="9525">
              <a:solidFill>
                <a:schemeClr val="tx1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9524" name="Freeform 152"/>
            <p:cNvSpPr>
              <a:spLocks/>
            </p:cNvSpPr>
            <p:nvPr/>
          </p:nvSpPr>
          <p:spPr bwMode="auto">
            <a:xfrm>
              <a:off x="2768" y="3360"/>
              <a:ext cx="128" cy="149"/>
            </a:xfrm>
            <a:custGeom>
              <a:avLst/>
              <a:gdLst>
                <a:gd name="T0" fmla="*/ 72 w 128"/>
                <a:gd name="T1" fmla="*/ 16 h 149"/>
                <a:gd name="T2" fmla="*/ 8 w 128"/>
                <a:gd name="T3" fmla="*/ 32 h 149"/>
                <a:gd name="T4" fmla="*/ 24 w 128"/>
                <a:gd name="T5" fmla="*/ 112 h 149"/>
                <a:gd name="T6" fmla="*/ 120 w 128"/>
                <a:gd name="T7" fmla="*/ 128 h 149"/>
                <a:gd name="T8" fmla="*/ 72 w 128"/>
                <a:gd name="T9" fmla="*/ 16 h 14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28"/>
                <a:gd name="T16" fmla="*/ 0 h 149"/>
                <a:gd name="T17" fmla="*/ 128 w 128"/>
                <a:gd name="T18" fmla="*/ 149 h 14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28" h="149">
                  <a:moveTo>
                    <a:pt x="72" y="16"/>
                  </a:moveTo>
                  <a:cubicBezTo>
                    <a:pt x="53" y="0"/>
                    <a:pt x="16" y="16"/>
                    <a:pt x="8" y="32"/>
                  </a:cubicBezTo>
                  <a:cubicBezTo>
                    <a:pt x="0" y="48"/>
                    <a:pt x="5" y="96"/>
                    <a:pt x="24" y="112"/>
                  </a:cubicBezTo>
                  <a:cubicBezTo>
                    <a:pt x="43" y="128"/>
                    <a:pt x="112" y="149"/>
                    <a:pt x="120" y="128"/>
                  </a:cubicBezTo>
                  <a:cubicBezTo>
                    <a:pt x="128" y="107"/>
                    <a:pt x="91" y="32"/>
                    <a:pt x="72" y="16"/>
                  </a:cubicBezTo>
                  <a:close/>
                </a:path>
              </a:pathLst>
            </a:custGeom>
            <a:gradFill rotWithShape="1">
              <a:gsLst>
                <a:gs pos="0">
                  <a:srgbClr val="FFFF00"/>
                </a:gs>
                <a:gs pos="100000">
                  <a:srgbClr val="CC6600"/>
                </a:gs>
              </a:gsLst>
              <a:path path="rect">
                <a:fillToRect l="50000" t="50000" r="50000" b="50000"/>
              </a:path>
            </a:gradFill>
            <a:ln w="9525">
              <a:solidFill>
                <a:schemeClr val="tx1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9525" name="Freeform 153"/>
            <p:cNvSpPr>
              <a:spLocks/>
            </p:cNvSpPr>
            <p:nvPr/>
          </p:nvSpPr>
          <p:spPr bwMode="auto">
            <a:xfrm>
              <a:off x="2256" y="2976"/>
              <a:ext cx="112" cy="117"/>
            </a:xfrm>
            <a:custGeom>
              <a:avLst/>
              <a:gdLst>
                <a:gd name="T0" fmla="*/ 63 w 128"/>
                <a:gd name="T1" fmla="*/ 13 h 149"/>
                <a:gd name="T2" fmla="*/ 7 w 128"/>
                <a:gd name="T3" fmla="*/ 25 h 149"/>
                <a:gd name="T4" fmla="*/ 21 w 128"/>
                <a:gd name="T5" fmla="*/ 88 h 149"/>
                <a:gd name="T6" fmla="*/ 105 w 128"/>
                <a:gd name="T7" fmla="*/ 101 h 149"/>
                <a:gd name="T8" fmla="*/ 63 w 128"/>
                <a:gd name="T9" fmla="*/ 13 h 14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28"/>
                <a:gd name="T16" fmla="*/ 0 h 149"/>
                <a:gd name="T17" fmla="*/ 128 w 128"/>
                <a:gd name="T18" fmla="*/ 149 h 14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28" h="149">
                  <a:moveTo>
                    <a:pt x="72" y="16"/>
                  </a:moveTo>
                  <a:cubicBezTo>
                    <a:pt x="53" y="0"/>
                    <a:pt x="16" y="16"/>
                    <a:pt x="8" y="32"/>
                  </a:cubicBezTo>
                  <a:cubicBezTo>
                    <a:pt x="0" y="48"/>
                    <a:pt x="5" y="96"/>
                    <a:pt x="24" y="112"/>
                  </a:cubicBezTo>
                  <a:cubicBezTo>
                    <a:pt x="43" y="128"/>
                    <a:pt x="112" y="149"/>
                    <a:pt x="120" y="128"/>
                  </a:cubicBezTo>
                  <a:cubicBezTo>
                    <a:pt x="128" y="107"/>
                    <a:pt x="91" y="32"/>
                    <a:pt x="72" y="16"/>
                  </a:cubicBezTo>
                  <a:close/>
                </a:path>
              </a:pathLst>
            </a:custGeom>
            <a:gradFill rotWithShape="1">
              <a:gsLst>
                <a:gs pos="0">
                  <a:srgbClr val="FFFF00"/>
                </a:gs>
                <a:gs pos="100000">
                  <a:srgbClr val="CC6600"/>
                </a:gs>
              </a:gsLst>
              <a:path path="rect">
                <a:fillToRect l="50000" t="50000" r="50000" b="50000"/>
              </a:path>
            </a:gradFill>
            <a:ln w="9525">
              <a:solidFill>
                <a:schemeClr val="tx1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9526" name="Freeform 154"/>
            <p:cNvSpPr>
              <a:spLocks/>
            </p:cNvSpPr>
            <p:nvPr/>
          </p:nvSpPr>
          <p:spPr bwMode="auto">
            <a:xfrm>
              <a:off x="2816" y="2992"/>
              <a:ext cx="128" cy="149"/>
            </a:xfrm>
            <a:custGeom>
              <a:avLst/>
              <a:gdLst>
                <a:gd name="T0" fmla="*/ 72 w 128"/>
                <a:gd name="T1" fmla="*/ 16 h 149"/>
                <a:gd name="T2" fmla="*/ 8 w 128"/>
                <a:gd name="T3" fmla="*/ 32 h 149"/>
                <a:gd name="T4" fmla="*/ 24 w 128"/>
                <a:gd name="T5" fmla="*/ 112 h 149"/>
                <a:gd name="T6" fmla="*/ 120 w 128"/>
                <a:gd name="T7" fmla="*/ 128 h 149"/>
                <a:gd name="T8" fmla="*/ 72 w 128"/>
                <a:gd name="T9" fmla="*/ 16 h 14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28"/>
                <a:gd name="T16" fmla="*/ 0 h 149"/>
                <a:gd name="T17" fmla="*/ 128 w 128"/>
                <a:gd name="T18" fmla="*/ 149 h 14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28" h="149">
                  <a:moveTo>
                    <a:pt x="72" y="16"/>
                  </a:moveTo>
                  <a:cubicBezTo>
                    <a:pt x="53" y="0"/>
                    <a:pt x="16" y="16"/>
                    <a:pt x="8" y="32"/>
                  </a:cubicBezTo>
                  <a:cubicBezTo>
                    <a:pt x="0" y="48"/>
                    <a:pt x="5" y="96"/>
                    <a:pt x="24" y="112"/>
                  </a:cubicBezTo>
                  <a:cubicBezTo>
                    <a:pt x="43" y="128"/>
                    <a:pt x="112" y="149"/>
                    <a:pt x="120" y="128"/>
                  </a:cubicBezTo>
                  <a:cubicBezTo>
                    <a:pt x="128" y="107"/>
                    <a:pt x="91" y="32"/>
                    <a:pt x="72" y="16"/>
                  </a:cubicBezTo>
                  <a:close/>
                </a:path>
              </a:pathLst>
            </a:custGeom>
            <a:gradFill rotWithShape="1">
              <a:gsLst>
                <a:gs pos="0">
                  <a:srgbClr val="FFFF00"/>
                </a:gs>
                <a:gs pos="100000">
                  <a:srgbClr val="CC6600"/>
                </a:gs>
              </a:gsLst>
              <a:path path="rect">
                <a:fillToRect l="50000" t="50000" r="50000" b="50000"/>
              </a:path>
            </a:gradFill>
            <a:ln w="9525">
              <a:solidFill>
                <a:schemeClr val="tx1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9527" name="Freeform 155"/>
            <p:cNvSpPr>
              <a:spLocks/>
            </p:cNvSpPr>
            <p:nvPr/>
          </p:nvSpPr>
          <p:spPr bwMode="auto">
            <a:xfrm>
              <a:off x="3648" y="3216"/>
              <a:ext cx="128" cy="149"/>
            </a:xfrm>
            <a:custGeom>
              <a:avLst/>
              <a:gdLst>
                <a:gd name="T0" fmla="*/ 72 w 128"/>
                <a:gd name="T1" fmla="*/ 16 h 149"/>
                <a:gd name="T2" fmla="*/ 8 w 128"/>
                <a:gd name="T3" fmla="*/ 32 h 149"/>
                <a:gd name="T4" fmla="*/ 24 w 128"/>
                <a:gd name="T5" fmla="*/ 112 h 149"/>
                <a:gd name="T6" fmla="*/ 120 w 128"/>
                <a:gd name="T7" fmla="*/ 128 h 149"/>
                <a:gd name="T8" fmla="*/ 72 w 128"/>
                <a:gd name="T9" fmla="*/ 16 h 14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28"/>
                <a:gd name="T16" fmla="*/ 0 h 149"/>
                <a:gd name="T17" fmla="*/ 128 w 128"/>
                <a:gd name="T18" fmla="*/ 149 h 14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28" h="149">
                  <a:moveTo>
                    <a:pt x="72" y="16"/>
                  </a:moveTo>
                  <a:cubicBezTo>
                    <a:pt x="53" y="0"/>
                    <a:pt x="16" y="16"/>
                    <a:pt x="8" y="32"/>
                  </a:cubicBezTo>
                  <a:cubicBezTo>
                    <a:pt x="0" y="48"/>
                    <a:pt x="5" y="96"/>
                    <a:pt x="24" y="112"/>
                  </a:cubicBezTo>
                  <a:cubicBezTo>
                    <a:pt x="43" y="128"/>
                    <a:pt x="112" y="149"/>
                    <a:pt x="120" y="128"/>
                  </a:cubicBezTo>
                  <a:cubicBezTo>
                    <a:pt x="128" y="107"/>
                    <a:pt x="91" y="32"/>
                    <a:pt x="72" y="16"/>
                  </a:cubicBezTo>
                  <a:close/>
                </a:path>
              </a:pathLst>
            </a:custGeom>
            <a:gradFill rotWithShape="1">
              <a:gsLst>
                <a:gs pos="0">
                  <a:srgbClr val="FFFF00"/>
                </a:gs>
                <a:gs pos="100000">
                  <a:srgbClr val="CC6600"/>
                </a:gs>
              </a:gsLst>
              <a:path path="rect">
                <a:fillToRect l="50000" t="50000" r="50000" b="50000"/>
              </a:path>
            </a:gradFill>
            <a:ln w="9525">
              <a:solidFill>
                <a:schemeClr val="tx1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uk-UA"/>
            </a:p>
          </p:txBody>
        </p:sp>
      </p:grpSp>
      <p:sp>
        <p:nvSpPr>
          <p:cNvPr id="26780" name="Freeform 156"/>
          <p:cNvSpPr>
            <a:spLocks/>
          </p:cNvSpPr>
          <p:nvPr/>
        </p:nvSpPr>
        <p:spPr bwMode="auto">
          <a:xfrm>
            <a:off x="6191250" y="4375150"/>
            <a:ext cx="571500" cy="1276350"/>
          </a:xfrm>
          <a:custGeom>
            <a:avLst/>
            <a:gdLst>
              <a:gd name="T0" fmla="*/ 0 w 312"/>
              <a:gd name="T1" fmla="*/ 465969 h 756"/>
              <a:gd name="T2" fmla="*/ 197827 w 312"/>
              <a:gd name="T3" fmla="*/ 364671 h 756"/>
              <a:gd name="T4" fmla="*/ 373673 w 312"/>
              <a:gd name="T5" fmla="*/ 222855 h 756"/>
              <a:gd name="T6" fmla="*/ 483577 w 312"/>
              <a:gd name="T7" fmla="*/ 121557 h 756"/>
              <a:gd name="T8" fmla="*/ 549519 w 312"/>
              <a:gd name="T9" fmla="*/ 0 h 756"/>
              <a:gd name="T10" fmla="*/ 571500 w 312"/>
              <a:gd name="T11" fmla="*/ 769862 h 756"/>
              <a:gd name="T12" fmla="*/ 483577 w 312"/>
              <a:gd name="T13" fmla="*/ 931938 h 756"/>
              <a:gd name="T14" fmla="*/ 351692 w 312"/>
              <a:gd name="T15" fmla="*/ 1073755 h 756"/>
              <a:gd name="T16" fmla="*/ 219808 w 312"/>
              <a:gd name="T17" fmla="*/ 1154793 h 756"/>
              <a:gd name="T18" fmla="*/ 109904 w 312"/>
              <a:gd name="T19" fmla="*/ 1215571 h 756"/>
              <a:gd name="T20" fmla="*/ 21981 w 312"/>
              <a:gd name="T21" fmla="*/ 1276350 h 756"/>
              <a:gd name="T22" fmla="*/ 0 w 312"/>
              <a:gd name="T23" fmla="*/ 465969 h 75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w 312"/>
              <a:gd name="T37" fmla="*/ 0 h 756"/>
              <a:gd name="T38" fmla="*/ 312 w 312"/>
              <a:gd name="T39" fmla="*/ 756 h 756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T36" t="T37" r="T38" b="T39"/>
            <a:pathLst>
              <a:path w="312" h="756">
                <a:moveTo>
                  <a:pt x="0" y="276"/>
                </a:moveTo>
                <a:lnTo>
                  <a:pt x="108" y="216"/>
                </a:lnTo>
                <a:lnTo>
                  <a:pt x="204" y="132"/>
                </a:lnTo>
                <a:lnTo>
                  <a:pt x="264" y="72"/>
                </a:lnTo>
                <a:lnTo>
                  <a:pt x="300" y="0"/>
                </a:lnTo>
                <a:lnTo>
                  <a:pt x="312" y="456"/>
                </a:lnTo>
                <a:lnTo>
                  <a:pt x="264" y="552"/>
                </a:lnTo>
                <a:lnTo>
                  <a:pt x="192" y="636"/>
                </a:lnTo>
                <a:lnTo>
                  <a:pt x="120" y="684"/>
                </a:lnTo>
                <a:lnTo>
                  <a:pt x="60" y="720"/>
                </a:lnTo>
                <a:lnTo>
                  <a:pt x="12" y="756"/>
                </a:lnTo>
                <a:lnTo>
                  <a:pt x="0" y="276"/>
                </a:lnTo>
                <a:close/>
              </a:path>
            </a:pathLst>
          </a:custGeom>
          <a:solidFill>
            <a:srgbClr val="FF9900"/>
          </a:solidFill>
          <a:ln w="9525">
            <a:noFill/>
            <a:prstDash val="sysDot"/>
            <a:round/>
            <a:headEnd/>
            <a:tailEnd/>
          </a:ln>
        </p:spPr>
        <p:txBody>
          <a:bodyPr/>
          <a:lstStyle/>
          <a:p>
            <a:endParaRPr lang="uk-UA"/>
          </a:p>
        </p:txBody>
      </p:sp>
      <p:sp>
        <p:nvSpPr>
          <p:cNvPr id="26781" name="Freeform 157"/>
          <p:cNvSpPr>
            <a:spLocks/>
          </p:cNvSpPr>
          <p:nvPr/>
        </p:nvSpPr>
        <p:spPr bwMode="auto">
          <a:xfrm>
            <a:off x="2038350" y="4362450"/>
            <a:ext cx="1028700" cy="1447800"/>
          </a:xfrm>
          <a:custGeom>
            <a:avLst/>
            <a:gdLst>
              <a:gd name="T0" fmla="*/ 0 w 648"/>
              <a:gd name="T1" fmla="*/ 0 h 912"/>
              <a:gd name="T2" fmla="*/ 76200 w 648"/>
              <a:gd name="T3" fmla="*/ 152400 h 912"/>
              <a:gd name="T4" fmla="*/ 190500 w 648"/>
              <a:gd name="T5" fmla="*/ 285750 h 912"/>
              <a:gd name="T6" fmla="*/ 304800 w 648"/>
              <a:gd name="T7" fmla="*/ 400050 h 912"/>
              <a:gd name="T8" fmla="*/ 457200 w 648"/>
              <a:gd name="T9" fmla="*/ 495300 h 912"/>
              <a:gd name="T10" fmla="*/ 609600 w 648"/>
              <a:gd name="T11" fmla="*/ 552450 h 912"/>
              <a:gd name="T12" fmla="*/ 762000 w 648"/>
              <a:gd name="T13" fmla="*/ 609600 h 912"/>
              <a:gd name="T14" fmla="*/ 914400 w 648"/>
              <a:gd name="T15" fmla="*/ 647700 h 912"/>
              <a:gd name="T16" fmla="*/ 1028700 w 648"/>
              <a:gd name="T17" fmla="*/ 685800 h 912"/>
              <a:gd name="T18" fmla="*/ 1028700 w 648"/>
              <a:gd name="T19" fmla="*/ 1447800 h 912"/>
              <a:gd name="T20" fmla="*/ 838200 w 648"/>
              <a:gd name="T21" fmla="*/ 1390650 h 912"/>
              <a:gd name="T22" fmla="*/ 742950 w 648"/>
              <a:gd name="T23" fmla="*/ 1333500 h 912"/>
              <a:gd name="T24" fmla="*/ 628650 w 648"/>
              <a:gd name="T25" fmla="*/ 1257300 h 912"/>
              <a:gd name="T26" fmla="*/ 514350 w 648"/>
              <a:gd name="T27" fmla="*/ 1200150 h 912"/>
              <a:gd name="T28" fmla="*/ 381000 w 648"/>
              <a:gd name="T29" fmla="*/ 1143000 h 912"/>
              <a:gd name="T30" fmla="*/ 247650 w 648"/>
              <a:gd name="T31" fmla="*/ 1047750 h 912"/>
              <a:gd name="T32" fmla="*/ 171450 w 648"/>
              <a:gd name="T33" fmla="*/ 990600 h 912"/>
              <a:gd name="T34" fmla="*/ 95250 w 648"/>
              <a:gd name="T35" fmla="*/ 933450 h 912"/>
              <a:gd name="T36" fmla="*/ 0 w 648"/>
              <a:gd name="T37" fmla="*/ 781050 h 912"/>
              <a:gd name="T38" fmla="*/ 0 w 648"/>
              <a:gd name="T39" fmla="*/ 0 h 912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w 648"/>
              <a:gd name="T61" fmla="*/ 0 h 912"/>
              <a:gd name="T62" fmla="*/ 648 w 648"/>
              <a:gd name="T63" fmla="*/ 912 h 912"/>
            </a:gdLst>
            <a:ahLst/>
            <a:cxnLst>
              <a:cxn ang="T40">
                <a:pos x="T0" y="T1"/>
              </a:cxn>
              <a:cxn ang="T41">
                <a:pos x="T2" y="T3"/>
              </a:cxn>
              <a:cxn ang="T42">
                <a:pos x="T4" y="T5"/>
              </a:cxn>
              <a:cxn ang="T43">
                <a:pos x="T6" y="T7"/>
              </a:cxn>
              <a:cxn ang="T44">
                <a:pos x="T8" y="T9"/>
              </a:cxn>
              <a:cxn ang="T45">
                <a:pos x="T10" y="T11"/>
              </a:cxn>
              <a:cxn ang="T46">
                <a:pos x="T12" y="T13"/>
              </a:cxn>
              <a:cxn ang="T47">
                <a:pos x="T14" y="T15"/>
              </a:cxn>
              <a:cxn ang="T48">
                <a:pos x="T16" y="T17"/>
              </a:cxn>
              <a:cxn ang="T49">
                <a:pos x="T18" y="T19"/>
              </a:cxn>
              <a:cxn ang="T50">
                <a:pos x="T20" y="T21"/>
              </a:cxn>
              <a:cxn ang="T51">
                <a:pos x="T22" y="T23"/>
              </a:cxn>
              <a:cxn ang="T52">
                <a:pos x="T24" y="T25"/>
              </a:cxn>
              <a:cxn ang="T53">
                <a:pos x="T26" y="T27"/>
              </a:cxn>
              <a:cxn ang="T54">
                <a:pos x="T28" y="T29"/>
              </a:cxn>
              <a:cxn ang="T55">
                <a:pos x="T30" y="T31"/>
              </a:cxn>
              <a:cxn ang="T56">
                <a:pos x="T32" y="T33"/>
              </a:cxn>
              <a:cxn ang="T57">
                <a:pos x="T34" y="T35"/>
              </a:cxn>
              <a:cxn ang="T58">
                <a:pos x="T36" y="T37"/>
              </a:cxn>
              <a:cxn ang="T59">
                <a:pos x="T38" y="T39"/>
              </a:cxn>
            </a:cxnLst>
            <a:rect l="T60" t="T61" r="T62" b="T63"/>
            <a:pathLst>
              <a:path w="648" h="912">
                <a:moveTo>
                  <a:pt x="0" y="0"/>
                </a:moveTo>
                <a:lnTo>
                  <a:pt x="48" y="96"/>
                </a:lnTo>
                <a:lnTo>
                  <a:pt x="120" y="180"/>
                </a:lnTo>
                <a:lnTo>
                  <a:pt x="192" y="252"/>
                </a:lnTo>
                <a:lnTo>
                  <a:pt x="288" y="312"/>
                </a:lnTo>
                <a:lnTo>
                  <a:pt x="384" y="348"/>
                </a:lnTo>
                <a:lnTo>
                  <a:pt x="480" y="384"/>
                </a:lnTo>
                <a:lnTo>
                  <a:pt x="576" y="408"/>
                </a:lnTo>
                <a:lnTo>
                  <a:pt x="648" y="432"/>
                </a:lnTo>
                <a:lnTo>
                  <a:pt x="648" y="912"/>
                </a:lnTo>
                <a:lnTo>
                  <a:pt x="528" y="876"/>
                </a:lnTo>
                <a:lnTo>
                  <a:pt x="468" y="840"/>
                </a:lnTo>
                <a:lnTo>
                  <a:pt x="396" y="792"/>
                </a:lnTo>
                <a:lnTo>
                  <a:pt x="324" y="756"/>
                </a:lnTo>
                <a:lnTo>
                  <a:pt x="240" y="720"/>
                </a:lnTo>
                <a:lnTo>
                  <a:pt x="156" y="660"/>
                </a:lnTo>
                <a:lnTo>
                  <a:pt x="108" y="624"/>
                </a:lnTo>
                <a:lnTo>
                  <a:pt x="60" y="588"/>
                </a:lnTo>
                <a:lnTo>
                  <a:pt x="0" y="492"/>
                </a:lnTo>
                <a:lnTo>
                  <a:pt x="0" y="0"/>
                </a:lnTo>
                <a:close/>
              </a:path>
            </a:pathLst>
          </a:custGeom>
          <a:solidFill>
            <a:srgbClr val="FF9900"/>
          </a:solidFill>
          <a:ln w="9525">
            <a:noFill/>
            <a:prstDash val="sysDot"/>
            <a:round/>
            <a:headEnd/>
            <a:tailEnd/>
          </a:ln>
        </p:spPr>
        <p:txBody>
          <a:bodyPr/>
          <a:lstStyle/>
          <a:p>
            <a:endParaRPr lang="uk-UA"/>
          </a:p>
        </p:txBody>
      </p:sp>
      <p:sp>
        <p:nvSpPr>
          <p:cNvPr id="26782" name="Freeform 158"/>
          <p:cNvSpPr>
            <a:spLocks/>
          </p:cNvSpPr>
          <p:nvPr/>
        </p:nvSpPr>
        <p:spPr bwMode="auto">
          <a:xfrm>
            <a:off x="2019300" y="3619500"/>
            <a:ext cx="1071563" cy="1485900"/>
          </a:xfrm>
          <a:custGeom>
            <a:avLst/>
            <a:gdLst>
              <a:gd name="T0" fmla="*/ 0 w 675"/>
              <a:gd name="T1" fmla="*/ 0 h 936"/>
              <a:gd name="T2" fmla="*/ 80963 w 675"/>
              <a:gd name="T3" fmla="*/ 104775 h 936"/>
              <a:gd name="T4" fmla="*/ 109538 w 675"/>
              <a:gd name="T5" fmla="*/ 161925 h 936"/>
              <a:gd name="T6" fmla="*/ 217488 w 675"/>
              <a:gd name="T7" fmla="*/ 285750 h 936"/>
              <a:gd name="T8" fmla="*/ 347663 w 675"/>
              <a:gd name="T9" fmla="*/ 371475 h 936"/>
              <a:gd name="T10" fmla="*/ 490538 w 675"/>
              <a:gd name="T11" fmla="*/ 447675 h 936"/>
              <a:gd name="T12" fmla="*/ 652463 w 675"/>
              <a:gd name="T13" fmla="*/ 514350 h 936"/>
              <a:gd name="T14" fmla="*/ 804863 w 675"/>
              <a:gd name="T15" fmla="*/ 571500 h 936"/>
              <a:gd name="T16" fmla="*/ 947738 w 675"/>
              <a:gd name="T17" fmla="*/ 619125 h 936"/>
              <a:gd name="T18" fmla="*/ 1071563 w 675"/>
              <a:gd name="T19" fmla="*/ 666750 h 936"/>
              <a:gd name="T20" fmla="*/ 1052513 w 675"/>
              <a:gd name="T21" fmla="*/ 1485900 h 936"/>
              <a:gd name="T22" fmla="*/ 908050 w 675"/>
              <a:gd name="T23" fmla="*/ 1447800 h 936"/>
              <a:gd name="T24" fmla="*/ 769938 w 675"/>
              <a:gd name="T25" fmla="*/ 1409700 h 936"/>
              <a:gd name="T26" fmla="*/ 671513 w 675"/>
              <a:gd name="T27" fmla="*/ 1352550 h 936"/>
              <a:gd name="T28" fmla="*/ 552450 w 675"/>
              <a:gd name="T29" fmla="*/ 1295400 h 936"/>
              <a:gd name="T30" fmla="*/ 395288 w 675"/>
              <a:gd name="T31" fmla="*/ 1238250 h 936"/>
              <a:gd name="T32" fmla="*/ 257175 w 675"/>
              <a:gd name="T33" fmla="*/ 1123950 h 936"/>
              <a:gd name="T34" fmla="*/ 177800 w 675"/>
              <a:gd name="T35" fmla="*/ 1047750 h 936"/>
              <a:gd name="T36" fmla="*/ 119063 w 675"/>
              <a:gd name="T37" fmla="*/ 933450 h 936"/>
              <a:gd name="T38" fmla="*/ 19050 w 675"/>
              <a:gd name="T39" fmla="*/ 781050 h 936"/>
              <a:gd name="T40" fmla="*/ 0 w 675"/>
              <a:gd name="T41" fmla="*/ 0 h 9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w 675"/>
              <a:gd name="T64" fmla="*/ 0 h 936"/>
              <a:gd name="T65" fmla="*/ 675 w 675"/>
              <a:gd name="T66" fmla="*/ 936 h 936"/>
            </a:gdLst>
            <a:ahLst/>
            <a:cxnLst>
              <a:cxn ang="T42">
                <a:pos x="T0" y="T1"/>
              </a:cxn>
              <a:cxn ang="T43">
                <a:pos x="T2" y="T3"/>
              </a:cxn>
              <a:cxn ang="T44">
                <a:pos x="T4" y="T5"/>
              </a:cxn>
              <a:cxn ang="T45">
                <a:pos x="T6" y="T7"/>
              </a:cxn>
              <a:cxn ang="T46">
                <a:pos x="T8" y="T9"/>
              </a:cxn>
              <a:cxn ang="T47">
                <a:pos x="T10" y="T11"/>
              </a:cxn>
              <a:cxn ang="T48">
                <a:pos x="T12" y="T13"/>
              </a:cxn>
              <a:cxn ang="T49">
                <a:pos x="T14" y="T15"/>
              </a:cxn>
              <a:cxn ang="T50">
                <a:pos x="T16" y="T17"/>
              </a:cxn>
              <a:cxn ang="T51">
                <a:pos x="T18" y="T19"/>
              </a:cxn>
              <a:cxn ang="T52">
                <a:pos x="T20" y="T21"/>
              </a:cxn>
              <a:cxn ang="T53">
                <a:pos x="T22" y="T23"/>
              </a:cxn>
              <a:cxn ang="T54">
                <a:pos x="T24" y="T25"/>
              </a:cxn>
              <a:cxn ang="T55">
                <a:pos x="T26" y="T27"/>
              </a:cxn>
              <a:cxn ang="T56">
                <a:pos x="T28" y="T29"/>
              </a:cxn>
              <a:cxn ang="T57">
                <a:pos x="T30" y="T31"/>
              </a:cxn>
              <a:cxn ang="T58">
                <a:pos x="T32" y="T33"/>
              </a:cxn>
              <a:cxn ang="T59">
                <a:pos x="T34" y="T35"/>
              </a:cxn>
              <a:cxn ang="T60">
                <a:pos x="T36" y="T37"/>
              </a:cxn>
              <a:cxn ang="T61">
                <a:pos x="T38" y="T39"/>
              </a:cxn>
              <a:cxn ang="T62">
                <a:pos x="T40" y="T41"/>
              </a:cxn>
            </a:cxnLst>
            <a:rect l="T63" t="T64" r="T65" b="T66"/>
            <a:pathLst>
              <a:path w="675" h="936">
                <a:moveTo>
                  <a:pt x="0" y="0"/>
                </a:moveTo>
                <a:lnTo>
                  <a:pt x="51" y="66"/>
                </a:lnTo>
                <a:lnTo>
                  <a:pt x="69" y="102"/>
                </a:lnTo>
                <a:lnTo>
                  <a:pt x="137" y="180"/>
                </a:lnTo>
                <a:lnTo>
                  <a:pt x="219" y="234"/>
                </a:lnTo>
                <a:lnTo>
                  <a:pt x="309" y="282"/>
                </a:lnTo>
                <a:lnTo>
                  <a:pt x="411" y="324"/>
                </a:lnTo>
                <a:lnTo>
                  <a:pt x="507" y="360"/>
                </a:lnTo>
                <a:lnTo>
                  <a:pt x="597" y="390"/>
                </a:lnTo>
                <a:lnTo>
                  <a:pt x="675" y="420"/>
                </a:lnTo>
                <a:lnTo>
                  <a:pt x="663" y="936"/>
                </a:lnTo>
                <a:lnTo>
                  <a:pt x="572" y="912"/>
                </a:lnTo>
                <a:lnTo>
                  <a:pt x="485" y="888"/>
                </a:lnTo>
                <a:lnTo>
                  <a:pt x="423" y="852"/>
                </a:lnTo>
                <a:lnTo>
                  <a:pt x="348" y="816"/>
                </a:lnTo>
                <a:lnTo>
                  <a:pt x="249" y="780"/>
                </a:lnTo>
                <a:lnTo>
                  <a:pt x="162" y="708"/>
                </a:lnTo>
                <a:lnTo>
                  <a:pt x="112" y="660"/>
                </a:lnTo>
                <a:lnTo>
                  <a:pt x="75" y="588"/>
                </a:lnTo>
                <a:lnTo>
                  <a:pt x="12" y="492"/>
                </a:lnTo>
                <a:lnTo>
                  <a:pt x="0" y="0"/>
                </a:lnTo>
                <a:close/>
              </a:path>
            </a:pathLst>
          </a:custGeom>
          <a:solidFill>
            <a:srgbClr val="FF9900"/>
          </a:solidFill>
          <a:ln w="9525">
            <a:noFill/>
            <a:prstDash val="sysDot"/>
            <a:round/>
            <a:headEnd/>
            <a:tailEnd/>
          </a:ln>
        </p:spPr>
        <p:txBody>
          <a:bodyPr/>
          <a:lstStyle/>
          <a:p>
            <a:endParaRPr lang="uk-UA"/>
          </a:p>
        </p:txBody>
      </p:sp>
      <p:sp>
        <p:nvSpPr>
          <p:cNvPr id="26783" name="Freeform 159"/>
          <p:cNvSpPr>
            <a:spLocks/>
          </p:cNvSpPr>
          <p:nvPr/>
        </p:nvSpPr>
        <p:spPr bwMode="auto">
          <a:xfrm>
            <a:off x="2609850" y="2641600"/>
            <a:ext cx="3238500" cy="908050"/>
          </a:xfrm>
          <a:custGeom>
            <a:avLst/>
            <a:gdLst>
              <a:gd name="T0" fmla="*/ 1828800 w 2040"/>
              <a:gd name="T1" fmla="*/ 908050 h 572"/>
              <a:gd name="T2" fmla="*/ 3238500 w 2040"/>
              <a:gd name="T3" fmla="*/ 146050 h 572"/>
              <a:gd name="T4" fmla="*/ 2876550 w 2040"/>
              <a:gd name="T5" fmla="*/ 107950 h 572"/>
              <a:gd name="T6" fmla="*/ 2667000 w 2040"/>
              <a:gd name="T7" fmla="*/ 69850 h 572"/>
              <a:gd name="T8" fmla="*/ 2422525 w 2040"/>
              <a:gd name="T9" fmla="*/ 31750 h 572"/>
              <a:gd name="T10" fmla="*/ 2117725 w 2040"/>
              <a:gd name="T11" fmla="*/ 0 h 572"/>
              <a:gd name="T12" fmla="*/ 1825625 w 2040"/>
              <a:gd name="T13" fmla="*/ 6350 h 572"/>
              <a:gd name="T14" fmla="*/ 1590675 w 2040"/>
              <a:gd name="T15" fmla="*/ 0 h 572"/>
              <a:gd name="T16" fmla="*/ 1355725 w 2040"/>
              <a:gd name="T17" fmla="*/ 12700 h 572"/>
              <a:gd name="T18" fmla="*/ 1104900 w 2040"/>
              <a:gd name="T19" fmla="*/ 31750 h 572"/>
              <a:gd name="T20" fmla="*/ 841375 w 2040"/>
              <a:gd name="T21" fmla="*/ 69850 h 572"/>
              <a:gd name="T22" fmla="*/ 606425 w 2040"/>
              <a:gd name="T23" fmla="*/ 114300 h 572"/>
              <a:gd name="T24" fmla="*/ 454025 w 2040"/>
              <a:gd name="T25" fmla="*/ 152400 h 572"/>
              <a:gd name="T26" fmla="*/ 279400 w 2040"/>
              <a:gd name="T27" fmla="*/ 203200 h 572"/>
              <a:gd name="T28" fmla="*/ 139700 w 2040"/>
              <a:gd name="T29" fmla="*/ 254000 h 572"/>
              <a:gd name="T30" fmla="*/ 0 w 2040"/>
              <a:gd name="T31" fmla="*/ 311150 h 572"/>
              <a:gd name="T32" fmla="*/ 1828800 w 2040"/>
              <a:gd name="T33" fmla="*/ 908050 h 572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w 2040"/>
              <a:gd name="T52" fmla="*/ 0 h 572"/>
              <a:gd name="T53" fmla="*/ 2040 w 2040"/>
              <a:gd name="T54" fmla="*/ 572 h 572"/>
            </a:gdLst>
            <a:ahLst/>
            <a:cxnLst>
              <a:cxn ang="T34">
                <a:pos x="T0" y="T1"/>
              </a:cxn>
              <a:cxn ang="T35">
                <a:pos x="T2" y="T3"/>
              </a:cxn>
              <a:cxn ang="T36">
                <a:pos x="T4" y="T5"/>
              </a:cxn>
              <a:cxn ang="T37">
                <a:pos x="T6" y="T7"/>
              </a:cxn>
              <a:cxn ang="T38">
                <a:pos x="T8" y="T9"/>
              </a:cxn>
              <a:cxn ang="T39">
                <a:pos x="T10" y="T11"/>
              </a:cxn>
              <a:cxn ang="T40">
                <a:pos x="T12" y="T13"/>
              </a:cxn>
              <a:cxn ang="T41">
                <a:pos x="T14" y="T15"/>
              </a:cxn>
              <a:cxn ang="T42">
                <a:pos x="T16" y="T17"/>
              </a:cxn>
              <a:cxn ang="T43">
                <a:pos x="T18" y="T19"/>
              </a:cxn>
              <a:cxn ang="T44">
                <a:pos x="T20" y="T21"/>
              </a:cxn>
              <a:cxn ang="T45">
                <a:pos x="T22" y="T23"/>
              </a:cxn>
              <a:cxn ang="T46">
                <a:pos x="T24" y="T25"/>
              </a:cxn>
              <a:cxn ang="T47">
                <a:pos x="T26" y="T27"/>
              </a:cxn>
              <a:cxn ang="T48">
                <a:pos x="T28" y="T29"/>
              </a:cxn>
              <a:cxn ang="T49">
                <a:pos x="T30" y="T31"/>
              </a:cxn>
              <a:cxn ang="T50">
                <a:pos x="T32" y="T33"/>
              </a:cxn>
            </a:cxnLst>
            <a:rect l="T51" t="T52" r="T53" b="T54"/>
            <a:pathLst>
              <a:path w="2040" h="572">
                <a:moveTo>
                  <a:pt x="1152" y="572"/>
                </a:moveTo>
                <a:lnTo>
                  <a:pt x="2040" y="92"/>
                </a:lnTo>
                <a:lnTo>
                  <a:pt x="1812" y="68"/>
                </a:lnTo>
                <a:lnTo>
                  <a:pt x="1680" y="44"/>
                </a:lnTo>
                <a:lnTo>
                  <a:pt x="1526" y="20"/>
                </a:lnTo>
                <a:lnTo>
                  <a:pt x="1334" y="0"/>
                </a:lnTo>
                <a:lnTo>
                  <a:pt x="1150" y="4"/>
                </a:lnTo>
                <a:lnTo>
                  <a:pt x="1002" y="0"/>
                </a:lnTo>
                <a:lnTo>
                  <a:pt x="854" y="8"/>
                </a:lnTo>
                <a:lnTo>
                  <a:pt x="696" y="20"/>
                </a:lnTo>
                <a:lnTo>
                  <a:pt x="530" y="44"/>
                </a:lnTo>
                <a:lnTo>
                  <a:pt x="382" y="72"/>
                </a:lnTo>
                <a:lnTo>
                  <a:pt x="286" y="96"/>
                </a:lnTo>
                <a:lnTo>
                  <a:pt x="176" y="128"/>
                </a:lnTo>
                <a:lnTo>
                  <a:pt x="88" y="160"/>
                </a:lnTo>
                <a:lnTo>
                  <a:pt x="0" y="196"/>
                </a:lnTo>
                <a:lnTo>
                  <a:pt x="1152" y="572"/>
                </a:lnTo>
                <a:close/>
              </a:path>
            </a:pathLst>
          </a:custGeom>
          <a:gradFill rotWithShape="1">
            <a:gsLst>
              <a:gs pos="0">
                <a:schemeClr val="bg1"/>
              </a:gs>
              <a:gs pos="100000">
                <a:srgbClr val="FFFF00"/>
              </a:gs>
            </a:gsLst>
            <a:path path="rect">
              <a:fillToRect l="50000" t="50000" r="50000" b="50000"/>
            </a:path>
          </a:gradFill>
          <a:ln w="9525">
            <a:noFill/>
            <a:prstDash val="sysDot"/>
            <a:round/>
            <a:headEnd/>
            <a:tailEnd/>
          </a:ln>
        </p:spPr>
        <p:txBody>
          <a:bodyPr/>
          <a:lstStyle/>
          <a:p>
            <a:endParaRPr lang="uk-UA"/>
          </a:p>
        </p:txBody>
      </p:sp>
      <p:grpSp>
        <p:nvGrpSpPr>
          <p:cNvPr id="16" name="Group 160"/>
          <p:cNvGrpSpPr>
            <a:grpSpLocks/>
          </p:cNvGrpSpPr>
          <p:nvPr/>
        </p:nvGrpSpPr>
        <p:grpSpPr bwMode="auto">
          <a:xfrm rot="-1627200">
            <a:off x="1463675" y="1539875"/>
            <a:ext cx="5692775" cy="1150938"/>
            <a:chOff x="198" y="3003"/>
            <a:chExt cx="3586" cy="725"/>
          </a:xfrm>
        </p:grpSpPr>
        <p:sp>
          <p:nvSpPr>
            <p:cNvPr id="19516" name="Freeform 161"/>
            <p:cNvSpPr>
              <a:spLocks/>
            </p:cNvSpPr>
            <p:nvPr/>
          </p:nvSpPr>
          <p:spPr bwMode="auto">
            <a:xfrm>
              <a:off x="198" y="3003"/>
              <a:ext cx="3586" cy="725"/>
            </a:xfrm>
            <a:custGeom>
              <a:avLst/>
              <a:gdLst>
                <a:gd name="T0" fmla="*/ 90 w 3586"/>
                <a:gd name="T1" fmla="*/ 13 h 725"/>
                <a:gd name="T2" fmla="*/ 2402 w 3586"/>
                <a:gd name="T3" fmla="*/ 381 h 725"/>
                <a:gd name="T4" fmla="*/ 2394 w 3586"/>
                <a:gd name="T5" fmla="*/ 333 h 725"/>
                <a:gd name="T6" fmla="*/ 3490 w 3586"/>
                <a:gd name="T7" fmla="*/ 397 h 725"/>
                <a:gd name="T8" fmla="*/ 3586 w 3586"/>
                <a:gd name="T9" fmla="*/ 533 h 725"/>
                <a:gd name="T10" fmla="*/ 3514 w 3586"/>
                <a:gd name="T11" fmla="*/ 669 h 725"/>
                <a:gd name="T12" fmla="*/ 3202 w 3586"/>
                <a:gd name="T13" fmla="*/ 701 h 725"/>
                <a:gd name="T14" fmla="*/ 3002 w 3586"/>
                <a:gd name="T15" fmla="*/ 725 h 725"/>
                <a:gd name="T16" fmla="*/ 2794 w 3586"/>
                <a:gd name="T17" fmla="*/ 725 h 725"/>
                <a:gd name="T18" fmla="*/ 2322 w 3586"/>
                <a:gd name="T19" fmla="*/ 653 h 725"/>
                <a:gd name="T20" fmla="*/ 2402 w 3586"/>
                <a:gd name="T21" fmla="*/ 333 h 725"/>
                <a:gd name="T22" fmla="*/ 2338 w 3586"/>
                <a:gd name="T23" fmla="*/ 589 h 725"/>
                <a:gd name="T24" fmla="*/ 2034 w 3586"/>
                <a:gd name="T25" fmla="*/ 581 h 725"/>
                <a:gd name="T26" fmla="*/ 1858 w 3586"/>
                <a:gd name="T27" fmla="*/ 581 h 725"/>
                <a:gd name="T28" fmla="*/ 1298 w 3586"/>
                <a:gd name="T29" fmla="*/ 533 h 725"/>
                <a:gd name="T30" fmla="*/ 954 w 3586"/>
                <a:gd name="T31" fmla="*/ 461 h 725"/>
                <a:gd name="T32" fmla="*/ 714 w 3586"/>
                <a:gd name="T33" fmla="*/ 365 h 725"/>
                <a:gd name="T34" fmla="*/ 426 w 3586"/>
                <a:gd name="T35" fmla="*/ 264 h 725"/>
                <a:gd name="T36" fmla="*/ 438 w 3586"/>
                <a:gd name="T37" fmla="*/ 216 h 725"/>
                <a:gd name="T38" fmla="*/ 396 w 3586"/>
                <a:gd name="T39" fmla="*/ 252 h 725"/>
                <a:gd name="T40" fmla="*/ 414 w 3586"/>
                <a:gd name="T41" fmla="*/ 195 h 725"/>
                <a:gd name="T42" fmla="*/ 369 w 3586"/>
                <a:gd name="T43" fmla="*/ 240 h 725"/>
                <a:gd name="T44" fmla="*/ 390 w 3586"/>
                <a:gd name="T45" fmla="*/ 186 h 725"/>
                <a:gd name="T46" fmla="*/ 336 w 3586"/>
                <a:gd name="T47" fmla="*/ 222 h 725"/>
                <a:gd name="T48" fmla="*/ 348 w 3586"/>
                <a:gd name="T49" fmla="*/ 174 h 725"/>
                <a:gd name="T50" fmla="*/ 306 w 3586"/>
                <a:gd name="T51" fmla="*/ 210 h 725"/>
                <a:gd name="T52" fmla="*/ 306 w 3586"/>
                <a:gd name="T53" fmla="*/ 165 h 725"/>
                <a:gd name="T54" fmla="*/ 273 w 3586"/>
                <a:gd name="T55" fmla="*/ 198 h 725"/>
                <a:gd name="T56" fmla="*/ 273 w 3586"/>
                <a:gd name="T57" fmla="*/ 153 h 725"/>
                <a:gd name="T58" fmla="*/ 237 w 3586"/>
                <a:gd name="T59" fmla="*/ 186 h 725"/>
                <a:gd name="T60" fmla="*/ 240 w 3586"/>
                <a:gd name="T61" fmla="*/ 141 h 725"/>
                <a:gd name="T62" fmla="*/ 204 w 3586"/>
                <a:gd name="T63" fmla="*/ 165 h 725"/>
                <a:gd name="T64" fmla="*/ 207 w 3586"/>
                <a:gd name="T65" fmla="*/ 126 h 725"/>
                <a:gd name="T66" fmla="*/ 171 w 3586"/>
                <a:gd name="T67" fmla="*/ 153 h 725"/>
                <a:gd name="T68" fmla="*/ 171 w 3586"/>
                <a:gd name="T69" fmla="*/ 108 h 725"/>
                <a:gd name="T70" fmla="*/ 135 w 3586"/>
                <a:gd name="T71" fmla="*/ 129 h 725"/>
                <a:gd name="T72" fmla="*/ 132 w 3586"/>
                <a:gd name="T73" fmla="*/ 84 h 725"/>
                <a:gd name="T74" fmla="*/ 108 w 3586"/>
                <a:gd name="T75" fmla="*/ 117 h 725"/>
                <a:gd name="T76" fmla="*/ 108 w 3586"/>
                <a:gd name="T77" fmla="*/ 72 h 725"/>
                <a:gd name="T78" fmla="*/ 69 w 3586"/>
                <a:gd name="T79" fmla="*/ 99 h 725"/>
                <a:gd name="T80" fmla="*/ 84 w 3586"/>
                <a:gd name="T81" fmla="*/ 54 h 725"/>
                <a:gd name="T82" fmla="*/ 30 w 3586"/>
                <a:gd name="T83" fmla="*/ 75 h 725"/>
                <a:gd name="T84" fmla="*/ 60 w 3586"/>
                <a:gd name="T85" fmla="*/ 45 h 725"/>
                <a:gd name="T86" fmla="*/ 15 w 3586"/>
                <a:gd name="T87" fmla="*/ 48 h 725"/>
                <a:gd name="T88" fmla="*/ 57 w 3586"/>
                <a:gd name="T89" fmla="*/ 27 h 725"/>
                <a:gd name="T90" fmla="*/ 0 w 3586"/>
                <a:gd name="T91" fmla="*/ 0 h 725"/>
                <a:gd name="T92" fmla="*/ 90 w 3586"/>
                <a:gd name="T93" fmla="*/ 13 h 725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w 3586"/>
                <a:gd name="T142" fmla="*/ 0 h 725"/>
                <a:gd name="T143" fmla="*/ 3586 w 3586"/>
                <a:gd name="T144" fmla="*/ 725 h 725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T141" t="T142" r="T143" b="T144"/>
              <a:pathLst>
                <a:path w="3586" h="725">
                  <a:moveTo>
                    <a:pt x="90" y="13"/>
                  </a:moveTo>
                  <a:lnTo>
                    <a:pt x="2402" y="381"/>
                  </a:lnTo>
                  <a:lnTo>
                    <a:pt x="2394" y="333"/>
                  </a:lnTo>
                  <a:lnTo>
                    <a:pt x="3490" y="397"/>
                  </a:lnTo>
                  <a:lnTo>
                    <a:pt x="3586" y="533"/>
                  </a:lnTo>
                  <a:lnTo>
                    <a:pt x="3514" y="669"/>
                  </a:lnTo>
                  <a:lnTo>
                    <a:pt x="3202" y="701"/>
                  </a:lnTo>
                  <a:lnTo>
                    <a:pt x="3002" y="725"/>
                  </a:lnTo>
                  <a:lnTo>
                    <a:pt x="2794" y="725"/>
                  </a:lnTo>
                  <a:lnTo>
                    <a:pt x="2322" y="653"/>
                  </a:lnTo>
                  <a:lnTo>
                    <a:pt x="2402" y="333"/>
                  </a:lnTo>
                  <a:lnTo>
                    <a:pt x="2338" y="589"/>
                  </a:lnTo>
                  <a:lnTo>
                    <a:pt x="2034" y="581"/>
                  </a:lnTo>
                  <a:lnTo>
                    <a:pt x="1858" y="581"/>
                  </a:lnTo>
                  <a:lnTo>
                    <a:pt x="1298" y="533"/>
                  </a:lnTo>
                  <a:lnTo>
                    <a:pt x="954" y="461"/>
                  </a:lnTo>
                  <a:lnTo>
                    <a:pt x="714" y="365"/>
                  </a:lnTo>
                  <a:lnTo>
                    <a:pt x="426" y="264"/>
                  </a:lnTo>
                  <a:lnTo>
                    <a:pt x="438" y="216"/>
                  </a:lnTo>
                  <a:lnTo>
                    <a:pt x="396" y="252"/>
                  </a:lnTo>
                  <a:lnTo>
                    <a:pt x="414" y="195"/>
                  </a:lnTo>
                  <a:lnTo>
                    <a:pt x="369" y="240"/>
                  </a:lnTo>
                  <a:lnTo>
                    <a:pt x="390" y="186"/>
                  </a:lnTo>
                  <a:lnTo>
                    <a:pt x="336" y="222"/>
                  </a:lnTo>
                  <a:lnTo>
                    <a:pt x="348" y="174"/>
                  </a:lnTo>
                  <a:lnTo>
                    <a:pt x="306" y="210"/>
                  </a:lnTo>
                  <a:lnTo>
                    <a:pt x="306" y="165"/>
                  </a:lnTo>
                  <a:lnTo>
                    <a:pt x="273" y="198"/>
                  </a:lnTo>
                  <a:lnTo>
                    <a:pt x="273" y="153"/>
                  </a:lnTo>
                  <a:lnTo>
                    <a:pt x="237" y="186"/>
                  </a:lnTo>
                  <a:lnTo>
                    <a:pt x="240" y="141"/>
                  </a:lnTo>
                  <a:lnTo>
                    <a:pt x="204" y="165"/>
                  </a:lnTo>
                  <a:lnTo>
                    <a:pt x="207" y="126"/>
                  </a:lnTo>
                  <a:lnTo>
                    <a:pt x="171" y="153"/>
                  </a:lnTo>
                  <a:lnTo>
                    <a:pt x="171" y="108"/>
                  </a:lnTo>
                  <a:lnTo>
                    <a:pt x="135" y="129"/>
                  </a:lnTo>
                  <a:lnTo>
                    <a:pt x="132" y="84"/>
                  </a:lnTo>
                  <a:lnTo>
                    <a:pt x="108" y="117"/>
                  </a:lnTo>
                  <a:lnTo>
                    <a:pt x="108" y="72"/>
                  </a:lnTo>
                  <a:lnTo>
                    <a:pt x="69" y="99"/>
                  </a:lnTo>
                  <a:lnTo>
                    <a:pt x="84" y="54"/>
                  </a:lnTo>
                  <a:lnTo>
                    <a:pt x="30" y="75"/>
                  </a:lnTo>
                  <a:lnTo>
                    <a:pt x="60" y="45"/>
                  </a:lnTo>
                  <a:lnTo>
                    <a:pt x="15" y="48"/>
                  </a:lnTo>
                  <a:lnTo>
                    <a:pt x="57" y="27"/>
                  </a:lnTo>
                  <a:lnTo>
                    <a:pt x="0" y="0"/>
                  </a:lnTo>
                  <a:lnTo>
                    <a:pt x="90" y="13"/>
                  </a:lnTo>
                  <a:close/>
                </a:path>
              </a:pathLst>
            </a:custGeom>
            <a:gradFill rotWithShape="1">
              <a:gsLst>
                <a:gs pos="0">
                  <a:srgbClr val="33CCFF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</a:gra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9517" name="Freeform 162" descr="Дуб"/>
            <p:cNvSpPr>
              <a:spLocks/>
            </p:cNvSpPr>
            <p:nvPr/>
          </p:nvSpPr>
          <p:spPr bwMode="auto">
            <a:xfrm>
              <a:off x="2528" y="3336"/>
              <a:ext cx="1256" cy="392"/>
            </a:xfrm>
            <a:custGeom>
              <a:avLst/>
              <a:gdLst>
                <a:gd name="T0" fmla="*/ 64 w 1256"/>
                <a:gd name="T1" fmla="*/ 0 h 392"/>
                <a:gd name="T2" fmla="*/ 1152 w 1256"/>
                <a:gd name="T3" fmla="*/ 56 h 392"/>
                <a:gd name="T4" fmla="*/ 1256 w 1256"/>
                <a:gd name="T5" fmla="*/ 208 h 392"/>
                <a:gd name="T6" fmla="*/ 1192 w 1256"/>
                <a:gd name="T7" fmla="*/ 352 h 392"/>
                <a:gd name="T8" fmla="*/ 672 w 1256"/>
                <a:gd name="T9" fmla="*/ 392 h 392"/>
                <a:gd name="T10" fmla="*/ 440 w 1256"/>
                <a:gd name="T11" fmla="*/ 392 h 392"/>
                <a:gd name="T12" fmla="*/ 0 w 1256"/>
                <a:gd name="T13" fmla="*/ 320 h 392"/>
                <a:gd name="T14" fmla="*/ 64 w 1256"/>
                <a:gd name="T15" fmla="*/ 0 h 392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1256"/>
                <a:gd name="T25" fmla="*/ 0 h 392"/>
                <a:gd name="T26" fmla="*/ 1256 w 1256"/>
                <a:gd name="T27" fmla="*/ 392 h 392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1256" h="392">
                  <a:moveTo>
                    <a:pt x="64" y="0"/>
                  </a:moveTo>
                  <a:lnTo>
                    <a:pt x="1152" y="56"/>
                  </a:lnTo>
                  <a:lnTo>
                    <a:pt x="1256" y="208"/>
                  </a:lnTo>
                  <a:lnTo>
                    <a:pt x="1192" y="352"/>
                  </a:lnTo>
                  <a:lnTo>
                    <a:pt x="672" y="392"/>
                  </a:lnTo>
                  <a:lnTo>
                    <a:pt x="440" y="392"/>
                  </a:lnTo>
                  <a:lnTo>
                    <a:pt x="0" y="320"/>
                  </a:lnTo>
                  <a:lnTo>
                    <a:pt x="64" y="0"/>
                  </a:lnTo>
                  <a:close/>
                </a:path>
              </a:pathLst>
            </a:custGeom>
            <a:blipFill dpi="0" rotWithShape="1">
              <a:blip r:embed="rId3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9518" name="Oval 163"/>
            <p:cNvSpPr>
              <a:spLocks noChangeArrowheads="1"/>
            </p:cNvSpPr>
            <p:nvPr/>
          </p:nvSpPr>
          <p:spPr bwMode="auto">
            <a:xfrm>
              <a:off x="2648" y="3408"/>
              <a:ext cx="27" cy="40"/>
            </a:xfrm>
            <a:prstGeom prst="ellipse">
              <a:avLst/>
            </a:prstGeom>
            <a:solidFill>
              <a:schemeClr val="tx2"/>
            </a:solidFill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uk-UA"/>
            </a:p>
          </p:txBody>
        </p:sp>
        <p:sp>
          <p:nvSpPr>
            <p:cNvPr id="19519" name="Oval 164"/>
            <p:cNvSpPr>
              <a:spLocks noChangeArrowheads="1"/>
            </p:cNvSpPr>
            <p:nvPr/>
          </p:nvSpPr>
          <p:spPr bwMode="auto">
            <a:xfrm>
              <a:off x="2752" y="3408"/>
              <a:ext cx="27" cy="40"/>
            </a:xfrm>
            <a:prstGeom prst="ellipse">
              <a:avLst/>
            </a:prstGeom>
            <a:solidFill>
              <a:schemeClr val="tx2"/>
            </a:solidFill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uk-UA"/>
            </a:p>
          </p:txBody>
        </p:sp>
        <p:sp>
          <p:nvSpPr>
            <p:cNvPr id="19520" name="Oval 165"/>
            <p:cNvSpPr>
              <a:spLocks noChangeArrowheads="1"/>
            </p:cNvSpPr>
            <p:nvPr/>
          </p:nvSpPr>
          <p:spPr bwMode="auto">
            <a:xfrm>
              <a:off x="2848" y="3408"/>
              <a:ext cx="27" cy="40"/>
            </a:xfrm>
            <a:prstGeom prst="ellipse">
              <a:avLst/>
            </a:prstGeom>
            <a:solidFill>
              <a:schemeClr val="tx2"/>
            </a:solidFill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uk-UA"/>
            </a:p>
          </p:txBody>
        </p:sp>
        <p:sp>
          <p:nvSpPr>
            <p:cNvPr id="19521" name="Oval 166"/>
            <p:cNvSpPr>
              <a:spLocks noChangeArrowheads="1"/>
            </p:cNvSpPr>
            <p:nvPr/>
          </p:nvSpPr>
          <p:spPr bwMode="auto">
            <a:xfrm>
              <a:off x="2960" y="3416"/>
              <a:ext cx="27" cy="40"/>
            </a:xfrm>
            <a:prstGeom prst="ellipse">
              <a:avLst/>
            </a:prstGeom>
            <a:solidFill>
              <a:schemeClr val="tx2"/>
            </a:solidFill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uk-UA"/>
            </a:p>
          </p:txBody>
        </p:sp>
        <p:sp>
          <p:nvSpPr>
            <p:cNvPr id="19522" name="Oval 167"/>
            <p:cNvSpPr>
              <a:spLocks noChangeArrowheads="1"/>
            </p:cNvSpPr>
            <p:nvPr/>
          </p:nvSpPr>
          <p:spPr bwMode="auto">
            <a:xfrm>
              <a:off x="2496" y="3400"/>
              <a:ext cx="27" cy="40"/>
            </a:xfrm>
            <a:prstGeom prst="ellipse">
              <a:avLst/>
            </a:prstGeom>
            <a:solidFill>
              <a:schemeClr val="tx2"/>
            </a:solidFill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uk-UA"/>
            </a:p>
          </p:txBody>
        </p:sp>
      </p:grpSp>
      <p:sp>
        <p:nvSpPr>
          <p:cNvPr id="26792" name="Freeform 168"/>
          <p:cNvSpPr>
            <a:spLocks/>
          </p:cNvSpPr>
          <p:nvPr/>
        </p:nvSpPr>
        <p:spPr bwMode="auto">
          <a:xfrm>
            <a:off x="2043113" y="2933700"/>
            <a:ext cx="2371725" cy="1306513"/>
          </a:xfrm>
          <a:custGeom>
            <a:avLst/>
            <a:gdLst>
              <a:gd name="T0" fmla="*/ 590550 w 1494"/>
              <a:gd name="T1" fmla="*/ 0 h 823"/>
              <a:gd name="T2" fmla="*/ 2371725 w 1494"/>
              <a:gd name="T3" fmla="*/ 573088 h 823"/>
              <a:gd name="T4" fmla="*/ 1000125 w 1494"/>
              <a:gd name="T5" fmla="*/ 1306513 h 823"/>
              <a:gd name="T6" fmla="*/ 776287 w 1494"/>
              <a:gd name="T7" fmla="*/ 1244600 h 823"/>
              <a:gd name="T8" fmla="*/ 611187 w 1494"/>
              <a:gd name="T9" fmla="*/ 1187450 h 823"/>
              <a:gd name="T10" fmla="*/ 361950 w 1494"/>
              <a:gd name="T11" fmla="*/ 1066800 h 823"/>
              <a:gd name="T12" fmla="*/ 200025 w 1494"/>
              <a:gd name="T13" fmla="*/ 933450 h 823"/>
              <a:gd name="T14" fmla="*/ 133350 w 1494"/>
              <a:gd name="T15" fmla="*/ 876300 h 823"/>
              <a:gd name="T16" fmla="*/ 104775 w 1494"/>
              <a:gd name="T17" fmla="*/ 838200 h 823"/>
              <a:gd name="T18" fmla="*/ 66675 w 1494"/>
              <a:gd name="T19" fmla="*/ 733425 h 823"/>
              <a:gd name="T20" fmla="*/ 0 w 1494"/>
              <a:gd name="T21" fmla="*/ 638175 h 823"/>
              <a:gd name="T22" fmla="*/ 19050 w 1494"/>
              <a:gd name="T23" fmla="*/ 533400 h 823"/>
              <a:gd name="T24" fmla="*/ 57150 w 1494"/>
              <a:gd name="T25" fmla="*/ 390525 h 823"/>
              <a:gd name="T26" fmla="*/ 171450 w 1494"/>
              <a:gd name="T27" fmla="*/ 266700 h 823"/>
              <a:gd name="T28" fmla="*/ 361950 w 1494"/>
              <a:gd name="T29" fmla="*/ 133350 h 823"/>
              <a:gd name="T30" fmla="*/ 590550 w 1494"/>
              <a:gd name="T31" fmla="*/ 0 h 823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w 1494"/>
              <a:gd name="T49" fmla="*/ 0 h 823"/>
              <a:gd name="T50" fmla="*/ 1494 w 1494"/>
              <a:gd name="T51" fmla="*/ 823 h 823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T48" t="T49" r="T50" b="T51"/>
            <a:pathLst>
              <a:path w="1494" h="823">
                <a:moveTo>
                  <a:pt x="372" y="0"/>
                </a:moveTo>
                <a:lnTo>
                  <a:pt x="1494" y="361"/>
                </a:lnTo>
                <a:lnTo>
                  <a:pt x="630" y="823"/>
                </a:lnTo>
                <a:lnTo>
                  <a:pt x="489" y="784"/>
                </a:lnTo>
                <a:lnTo>
                  <a:pt x="385" y="748"/>
                </a:lnTo>
                <a:lnTo>
                  <a:pt x="228" y="672"/>
                </a:lnTo>
                <a:lnTo>
                  <a:pt x="126" y="588"/>
                </a:lnTo>
                <a:lnTo>
                  <a:pt x="84" y="552"/>
                </a:lnTo>
                <a:lnTo>
                  <a:pt x="66" y="528"/>
                </a:lnTo>
                <a:lnTo>
                  <a:pt x="42" y="462"/>
                </a:lnTo>
                <a:lnTo>
                  <a:pt x="0" y="402"/>
                </a:lnTo>
                <a:lnTo>
                  <a:pt x="12" y="336"/>
                </a:lnTo>
                <a:lnTo>
                  <a:pt x="36" y="246"/>
                </a:lnTo>
                <a:lnTo>
                  <a:pt x="108" y="168"/>
                </a:lnTo>
                <a:lnTo>
                  <a:pt x="228" y="84"/>
                </a:lnTo>
                <a:lnTo>
                  <a:pt x="372" y="0"/>
                </a:lnTo>
                <a:close/>
              </a:path>
            </a:pathLst>
          </a:custGeom>
          <a:gradFill rotWithShape="1">
            <a:gsLst>
              <a:gs pos="0">
                <a:schemeClr val="bg1"/>
              </a:gs>
              <a:gs pos="100000">
                <a:srgbClr val="FFFF00"/>
              </a:gs>
            </a:gsLst>
            <a:path path="rect">
              <a:fillToRect l="50000" t="50000" r="50000" b="50000"/>
            </a:path>
          </a:gradFill>
          <a:ln w="9525">
            <a:noFill/>
            <a:prstDash val="sysDot"/>
            <a:round/>
            <a:headEnd/>
            <a:tailEnd/>
          </a:ln>
        </p:spPr>
        <p:txBody>
          <a:bodyPr/>
          <a:lstStyle/>
          <a:p>
            <a:endParaRPr lang="uk-UA"/>
          </a:p>
        </p:txBody>
      </p:sp>
      <p:grpSp>
        <p:nvGrpSpPr>
          <p:cNvPr id="17" name="Group 169"/>
          <p:cNvGrpSpPr>
            <a:grpSpLocks/>
          </p:cNvGrpSpPr>
          <p:nvPr/>
        </p:nvGrpSpPr>
        <p:grpSpPr bwMode="auto">
          <a:xfrm rot="-3386093">
            <a:off x="1088231" y="2182019"/>
            <a:ext cx="5692775" cy="1150938"/>
            <a:chOff x="198" y="3003"/>
            <a:chExt cx="3586" cy="725"/>
          </a:xfrm>
        </p:grpSpPr>
        <p:sp>
          <p:nvSpPr>
            <p:cNvPr id="19509" name="Freeform 170"/>
            <p:cNvSpPr>
              <a:spLocks/>
            </p:cNvSpPr>
            <p:nvPr/>
          </p:nvSpPr>
          <p:spPr bwMode="auto">
            <a:xfrm>
              <a:off x="198" y="3003"/>
              <a:ext cx="3586" cy="725"/>
            </a:xfrm>
            <a:custGeom>
              <a:avLst/>
              <a:gdLst>
                <a:gd name="T0" fmla="*/ 90 w 3586"/>
                <a:gd name="T1" fmla="*/ 13 h 725"/>
                <a:gd name="T2" fmla="*/ 2402 w 3586"/>
                <a:gd name="T3" fmla="*/ 381 h 725"/>
                <a:gd name="T4" fmla="*/ 2394 w 3586"/>
                <a:gd name="T5" fmla="*/ 333 h 725"/>
                <a:gd name="T6" fmla="*/ 3490 w 3586"/>
                <a:gd name="T7" fmla="*/ 397 h 725"/>
                <a:gd name="T8" fmla="*/ 3586 w 3586"/>
                <a:gd name="T9" fmla="*/ 533 h 725"/>
                <a:gd name="T10" fmla="*/ 3514 w 3586"/>
                <a:gd name="T11" fmla="*/ 669 h 725"/>
                <a:gd name="T12" fmla="*/ 3202 w 3586"/>
                <a:gd name="T13" fmla="*/ 701 h 725"/>
                <a:gd name="T14" fmla="*/ 3002 w 3586"/>
                <a:gd name="T15" fmla="*/ 725 h 725"/>
                <a:gd name="T16" fmla="*/ 2794 w 3586"/>
                <a:gd name="T17" fmla="*/ 725 h 725"/>
                <a:gd name="T18" fmla="*/ 2322 w 3586"/>
                <a:gd name="T19" fmla="*/ 653 h 725"/>
                <a:gd name="T20" fmla="*/ 2402 w 3586"/>
                <a:gd name="T21" fmla="*/ 333 h 725"/>
                <a:gd name="T22" fmla="*/ 2338 w 3586"/>
                <a:gd name="T23" fmla="*/ 589 h 725"/>
                <a:gd name="T24" fmla="*/ 2034 w 3586"/>
                <a:gd name="T25" fmla="*/ 581 h 725"/>
                <a:gd name="T26" fmla="*/ 1858 w 3586"/>
                <a:gd name="T27" fmla="*/ 581 h 725"/>
                <a:gd name="T28" fmla="*/ 1298 w 3586"/>
                <a:gd name="T29" fmla="*/ 533 h 725"/>
                <a:gd name="T30" fmla="*/ 954 w 3586"/>
                <a:gd name="T31" fmla="*/ 461 h 725"/>
                <a:gd name="T32" fmla="*/ 714 w 3586"/>
                <a:gd name="T33" fmla="*/ 365 h 725"/>
                <a:gd name="T34" fmla="*/ 426 w 3586"/>
                <a:gd name="T35" fmla="*/ 264 h 725"/>
                <a:gd name="T36" fmla="*/ 438 w 3586"/>
                <a:gd name="T37" fmla="*/ 216 h 725"/>
                <a:gd name="T38" fmla="*/ 396 w 3586"/>
                <a:gd name="T39" fmla="*/ 252 h 725"/>
                <a:gd name="T40" fmla="*/ 414 w 3586"/>
                <a:gd name="T41" fmla="*/ 195 h 725"/>
                <a:gd name="T42" fmla="*/ 369 w 3586"/>
                <a:gd name="T43" fmla="*/ 240 h 725"/>
                <a:gd name="T44" fmla="*/ 390 w 3586"/>
                <a:gd name="T45" fmla="*/ 186 h 725"/>
                <a:gd name="T46" fmla="*/ 336 w 3586"/>
                <a:gd name="T47" fmla="*/ 222 h 725"/>
                <a:gd name="T48" fmla="*/ 348 w 3586"/>
                <a:gd name="T49" fmla="*/ 174 h 725"/>
                <a:gd name="T50" fmla="*/ 306 w 3586"/>
                <a:gd name="T51" fmla="*/ 210 h 725"/>
                <a:gd name="T52" fmla="*/ 306 w 3586"/>
                <a:gd name="T53" fmla="*/ 165 h 725"/>
                <a:gd name="T54" fmla="*/ 273 w 3586"/>
                <a:gd name="T55" fmla="*/ 198 h 725"/>
                <a:gd name="T56" fmla="*/ 273 w 3586"/>
                <a:gd name="T57" fmla="*/ 153 h 725"/>
                <a:gd name="T58" fmla="*/ 237 w 3586"/>
                <a:gd name="T59" fmla="*/ 186 h 725"/>
                <a:gd name="T60" fmla="*/ 240 w 3586"/>
                <a:gd name="T61" fmla="*/ 141 h 725"/>
                <a:gd name="T62" fmla="*/ 204 w 3586"/>
                <a:gd name="T63" fmla="*/ 165 h 725"/>
                <a:gd name="T64" fmla="*/ 207 w 3586"/>
                <a:gd name="T65" fmla="*/ 126 h 725"/>
                <a:gd name="T66" fmla="*/ 171 w 3586"/>
                <a:gd name="T67" fmla="*/ 153 h 725"/>
                <a:gd name="T68" fmla="*/ 171 w 3586"/>
                <a:gd name="T69" fmla="*/ 108 h 725"/>
                <a:gd name="T70" fmla="*/ 135 w 3586"/>
                <a:gd name="T71" fmla="*/ 129 h 725"/>
                <a:gd name="T72" fmla="*/ 132 w 3586"/>
                <a:gd name="T73" fmla="*/ 84 h 725"/>
                <a:gd name="T74" fmla="*/ 108 w 3586"/>
                <a:gd name="T75" fmla="*/ 117 h 725"/>
                <a:gd name="T76" fmla="*/ 108 w 3586"/>
                <a:gd name="T77" fmla="*/ 72 h 725"/>
                <a:gd name="T78" fmla="*/ 69 w 3586"/>
                <a:gd name="T79" fmla="*/ 99 h 725"/>
                <a:gd name="T80" fmla="*/ 84 w 3586"/>
                <a:gd name="T81" fmla="*/ 54 h 725"/>
                <a:gd name="T82" fmla="*/ 30 w 3586"/>
                <a:gd name="T83" fmla="*/ 75 h 725"/>
                <a:gd name="T84" fmla="*/ 60 w 3586"/>
                <a:gd name="T85" fmla="*/ 45 h 725"/>
                <a:gd name="T86" fmla="*/ 15 w 3586"/>
                <a:gd name="T87" fmla="*/ 48 h 725"/>
                <a:gd name="T88" fmla="*/ 57 w 3586"/>
                <a:gd name="T89" fmla="*/ 27 h 725"/>
                <a:gd name="T90" fmla="*/ 0 w 3586"/>
                <a:gd name="T91" fmla="*/ 0 h 725"/>
                <a:gd name="T92" fmla="*/ 90 w 3586"/>
                <a:gd name="T93" fmla="*/ 13 h 725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w 3586"/>
                <a:gd name="T142" fmla="*/ 0 h 725"/>
                <a:gd name="T143" fmla="*/ 3586 w 3586"/>
                <a:gd name="T144" fmla="*/ 725 h 725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T141" t="T142" r="T143" b="T144"/>
              <a:pathLst>
                <a:path w="3586" h="725">
                  <a:moveTo>
                    <a:pt x="90" y="13"/>
                  </a:moveTo>
                  <a:lnTo>
                    <a:pt x="2402" y="381"/>
                  </a:lnTo>
                  <a:lnTo>
                    <a:pt x="2394" y="333"/>
                  </a:lnTo>
                  <a:lnTo>
                    <a:pt x="3490" y="397"/>
                  </a:lnTo>
                  <a:lnTo>
                    <a:pt x="3586" y="533"/>
                  </a:lnTo>
                  <a:lnTo>
                    <a:pt x="3514" y="669"/>
                  </a:lnTo>
                  <a:lnTo>
                    <a:pt x="3202" y="701"/>
                  </a:lnTo>
                  <a:lnTo>
                    <a:pt x="3002" y="725"/>
                  </a:lnTo>
                  <a:lnTo>
                    <a:pt x="2794" y="725"/>
                  </a:lnTo>
                  <a:lnTo>
                    <a:pt x="2322" y="653"/>
                  </a:lnTo>
                  <a:lnTo>
                    <a:pt x="2402" y="333"/>
                  </a:lnTo>
                  <a:lnTo>
                    <a:pt x="2338" y="589"/>
                  </a:lnTo>
                  <a:lnTo>
                    <a:pt x="2034" y="581"/>
                  </a:lnTo>
                  <a:lnTo>
                    <a:pt x="1858" y="581"/>
                  </a:lnTo>
                  <a:lnTo>
                    <a:pt x="1298" y="533"/>
                  </a:lnTo>
                  <a:lnTo>
                    <a:pt x="954" y="461"/>
                  </a:lnTo>
                  <a:lnTo>
                    <a:pt x="714" y="365"/>
                  </a:lnTo>
                  <a:lnTo>
                    <a:pt x="426" y="264"/>
                  </a:lnTo>
                  <a:lnTo>
                    <a:pt x="438" y="216"/>
                  </a:lnTo>
                  <a:lnTo>
                    <a:pt x="396" y="252"/>
                  </a:lnTo>
                  <a:lnTo>
                    <a:pt x="414" y="195"/>
                  </a:lnTo>
                  <a:lnTo>
                    <a:pt x="369" y="240"/>
                  </a:lnTo>
                  <a:lnTo>
                    <a:pt x="390" y="186"/>
                  </a:lnTo>
                  <a:lnTo>
                    <a:pt x="336" y="222"/>
                  </a:lnTo>
                  <a:lnTo>
                    <a:pt x="348" y="174"/>
                  </a:lnTo>
                  <a:lnTo>
                    <a:pt x="306" y="210"/>
                  </a:lnTo>
                  <a:lnTo>
                    <a:pt x="306" y="165"/>
                  </a:lnTo>
                  <a:lnTo>
                    <a:pt x="273" y="198"/>
                  </a:lnTo>
                  <a:lnTo>
                    <a:pt x="273" y="153"/>
                  </a:lnTo>
                  <a:lnTo>
                    <a:pt x="237" y="186"/>
                  </a:lnTo>
                  <a:lnTo>
                    <a:pt x="240" y="141"/>
                  </a:lnTo>
                  <a:lnTo>
                    <a:pt x="204" y="165"/>
                  </a:lnTo>
                  <a:lnTo>
                    <a:pt x="207" y="126"/>
                  </a:lnTo>
                  <a:lnTo>
                    <a:pt x="171" y="153"/>
                  </a:lnTo>
                  <a:lnTo>
                    <a:pt x="171" y="108"/>
                  </a:lnTo>
                  <a:lnTo>
                    <a:pt x="135" y="129"/>
                  </a:lnTo>
                  <a:lnTo>
                    <a:pt x="132" y="84"/>
                  </a:lnTo>
                  <a:lnTo>
                    <a:pt x="108" y="117"/>
                  </a:lnTo>
                  <a:lnTo>
                    <a:pt x="108" y="72"/>
                  </a:lnTo>
                  <a:lnTo>
                    <a:pt x="69" y="99"/>
                  </a:lnTo>
                  <a:lnTo>
                    <a:pt x="84" y="54"/>
                  </a:lnTo>
                  <a:lnTo>
                    <a:pt x="30" y="75"/>
                  </a:lnTo>
                  <a:lnTo>
                    <a:pt x="60" y="45"/>
                  </a:lnTo>
                  <a:lnTo>
                    <a:pt x="15" y="48"/>
                  </a:lnTo>
                  <a:lnTo>
                    <a:pt x="57" y="27"/>
                  </a:lnTo>
                  <a:lnTo>
                    <a:pt x="0" y="0"/>
                  </a:lnTo>
                  <a:lnTo>
                    <a:pt x="90" y="13"/>
                  </a:lnTo>
                  <a:close/>
                </a:path>
              </a:pathLst>
            </a:custGeom>
            <a:gradFill rotWithShape="1">
              <a:gsLst>
                <a:gs pos="0">
                  <a:srgbClr val="33CCFF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</a:gra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9510" name="Freeform 171" descr="Дуб"/>
            <p:cNvSpPr>
              <a:spLocks/>
            </p:cNvSpPr>
            <p:nvPr/>
          </p:nvSpPr>
          <p:spPr bwMode="auto">
            <a:xfrm>
              <a:off x="2528" y="3336"/>
              <a:ext cx="1256" cy="392"/>
            </a:xfrm>
            <a:custGeom>
              <a:avLst/>
              <a:gdLst>
                <a:gd name="T0" fmla="*/ 64 w 1256"/>
                <a:gd name="T1" fmla="*/ 0 h 392"/>
                <a:gd name="T2" fmla="*/ 1152 w 1256"/>
                <a:gd name="T3" fmla="*/ 56 h 392"/>
                <a:gd name="T4" fmla="*/ 1256 w 1256"/>
                <a:gd name="T5" fmla="*/ 208 h 392"/>
                <a:gd name="T6" fmla="*/ 1192 w 1256"/>
                <a:gd name="T7" fmla="*/ 352 h 392"/>
                <a:gd name="T8" fmla="*/ 672 w 1256"/>
                <a:gd name="T9" fmla="*/ 392 h 392"/>
                <a:gd name="T10" fmla="*/ 440 w 1256"/>
                <a:gd name="T11" fmla="*/ 392 h 392"/>
                <a:gd name="T12" fmla="*/ 0 w 1256"/>
                <a:gd name="T13" fmla="*/ 320 h 392"/>
                <a:gd name="T14" fmla="*/ 64 w 1256"/>
                <a:gd name="T15" fmla="*/ 0 h 392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1256"/>
                <a:gd name="T25" fmla="*/ 0 h 392"/>
                <a:gd name="T26" fmla="*/ 1256 w 1256"/>
                <a:gd name="T27" fmla="*/ 392 h 392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1256" h="392">
                  <a:moveTo>
                    <a:pt x="64" y="0"/>
                  </a:moveTo>
                  <a:lnTo>
                    <a:pt x="1152" y="56"/>
                  </a:lnTo>
                  <a:lnTo>
                    <a:pt x="1256" y="208"/>
                  </a:lnTo>
                  <a:lnTo>
                    <a:pt x="1192" y="352"/>
                  </a:lnTo>
                  <a:lnTo>
                    <a:pt x="672" y="392"/>
                  </a:lnTo>
                  <a:lnTo>
                    <a:pt x="440" y="392"/>
                  </a:lnTo>
                  <a:lnTo>
                    <a:pt x="0" y="320"/>
                  </a:lnTo>
                  <a:lnTo>
                    <a:pt x="64" y="0"/>
                  </a:lnTo>
                  <a:close/>
                </a:path>
              </a:pathLst>
            </a:custGeom>
            <a:blipFill dpi="0" rotWithShape="1">
              <a:blip r:embed="rId3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9511" name="Oval 172"/>
            <p:cNvSpPr>
              <a:spLocks noChangeArrowheads="1"/>
            </p:cNvSpPr>
            <p:nvPr/>
          </p:nvSpPr>
          <p:spPr bwMode="auto">
            <a:xfrm>
              <a:off x="2648" y="3408"/>
              <a:ext cx="27" cy="40"/>
            </a:xfrm>
            <a:prstGeom prst="ellipse">
              <a:avLst/>
            </a:prstGeom>
            <a:solidFill>
              <a:schemeClr val="tx2"/>
            </a:solidFill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uk-UA"/>
            </a:p>
          </p:txBody>
        </p:sp>
        <p:sp>
          <p:nvSpPr>
            <p:cNvPr id="19512" name="Oval 173"/>
            <p:cNvSpPr>
              <a:spLocks noChangeArrowheads="1"/>
            </p:cNvSpPr>
            <p:nvPr/>
          </p:nvSpPr>
          <p:spPr bwMode="auto">
            <a:xfrm>
              <a:off x="2752" y="3408"/>
              <a:ext cx="27" cy="40"/>
            </a:xfrm>
            <a:prstGeom prst="ellipse">
              <a:avLst/>
            </a:prstGeom>
            <a:solidFill>
              <a:schemeClr val="tx2"/>
            </a:solidFill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uk-UA"/>
            </a:p>
          </p:txBody>
        </p:sp>
        <p:sp>
          <p:nvSpPr>
            <p:cNvPr id="19513" name="Oval 174"/>
            <p:cNvSpPr>
              <a:spLocks noChangeArrowheads="1"/>
            </p:cNvSpPr>
            <p:nvPr/>
          </p:nvSpPr>
          <p:spPr bwMode="auto">
            <a:xfrm>
              <a:off x="2848" y="3408"/>
              <a:ext cx="27" cy="40"/>
            </a:xfrm>
            <a:prstGeom prst="ellipse">
              <a:avLst/>
            </a:prstGeom>
            <a:solidFill>
              <a:schemeClr val="tx2"/>
            </a:solidFill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uk-UA"/>
            </a:p>
          </p:txBody>
        </p:sp>
        <p:sp>
          <p:nvSpPr>
            <p:cNvPr id="19514" name="Oval 175"/>
            <p:cNvSpPr>
              <a:spLocks noChangeArrowheads="1"/>
            </p:cNvSpPr>
            <p:nvPr/>
          </p:nvSpPr>
          <p:spPr bwMode="auto">
            <a:xfrm>
              <a:off x="2960" y="3416"/>
              <a:ext cx="27" cy="40"/>
            </a:xfrm>
            <a:prstGeom prst="ellipse">
              <a:avLst/>
            </a:prstGeom>
            <a:solidFill>
              <a:schemeClr val="tx2"/>
            </a:solidFill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uk-UA"/>
            </a:p>
          </p:txBody>
        </p:sp>
        <p:sp>
          <p:nvSpPr>
            <p:cNvPr id="19515" name="Oval 176"/>
            <p:cNvSpPr>
              <a:spLocks noChangeArrowheads="1"/>
            </p:cNvSpPr>
            <p:nvPr/>
          </p:nvSpPr>
          <p:spPr bwMode="auto">
            <a:xfrm>
              <a:off x="2496" y="3400"/>
              <a:ext cx="27" cy="40"/>
            </a:xfrm>
            <a:prstGeom prst="ellipse">
              <a:avLst/>
            </a:prstGeom>
            <a:solidFill>
              <a:schemeClr val="tx2"/>
            </a:solidFill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uk-UA"/>
            </a:p>
          </p:txBody>
        </p:sp>
      </p:grpSp>
      <p:grpSp>
        <p:nvGrpSpPr>
          <p:cNvPr id="18" name="Group 177"/>
          <p:cNvGrpSpPr>
            <a:grpSpLocks/>
          </p:cNvGrpSpPr>
          <p:nvPr/>
        </p:nvGrpSpPr>
        <p:grpSpPr bwMode="auto">
          <a:xfrm>
            <a:off x="4324350" y="2743200"/>
            <a:ext cx="2374900" cy="1355725"/>
            <a:chOff x="4084" y="1704"/>
            <a:chExt cx="1464" cy="822"/>
          </a:xfrm>
        </p:grpSpPr>
        <p:sp>
          <p:nvSpPr>
            <p:cNvPr id="19505" name="Freeform 178"/>
            <p:cNvSpPr>
              <a:spLocks/>
            </p:cNvSpPr>
            <p:nvPr/>
          </p:nvSpPr>
          <p:spPr bwMode="auto">
            <a:xfrm>
              <a:off x="4084" y="1704"/>
              <a:ext cx="1464" cy="822"/>
            </a:xfrm>
            <a:custGeom>
              <a:avLst/>
              <a:gdLst>
                <a:gd name="T0" fmla="*/ 0 w 1464"/>
                <a:gd name="T1" fmla="*/ 480 h 822"/>
                <a:gd name="T2" fmla="*/ 884 w 1464"/>
                <a:gd name="T3" fmla="*/ 0 h 822"/>
                <a:gd name="T4" fmla="*/ 984 w 1464"/>
                <a:gd name="T5" fmla="*/ 30 h 822"/>
                <a:gd name="T6" fmla="*/ 1128 w 1464"/>
                <a:gd name="T7" fmla="*/ 90 h 822"/>
                <a:gd name="T8" fmla="*/ 1260 w 1464"/>
                <a:gd name="T9" fmla="*/ 162 h 822"/>
                <a:gd name="T10" fmla="*/ 1380 w 1464"/>
                <a:gd name="T11" fmla="*/ 258 h 822"/>
                <a:gd name="T12" fmla="*/ 1440 w 1464"/>
                <a:gd name="T13" fmla="*/ 318 h 822"/>
                <a:gd name="T14" fmla="*/ 1464 w 1464"/>
                <a:gd name="T15" fmla="*/ 402 h 822"/>
                <a:gd name="T16" fmla="*/ 1464 w 1464"/>
                <a:gd name="T17" fmla="*/ 510 h 822"/>
                <a:gd name="T18" fmla="*/ 1416 w 1464"/>
                <a:gd name="T19" fmla="*/ 594 h 822"/>
                <a:gd name="T20" fmla="*/ 1356 w 1464"/>
                <a:gd name="T21" fmla="*/ 678 h 822"/>
                <a:gd name="T22" fmla="*/ 1272 w 1464"/>
                <a:gd name="T23" fmla="*/ 738 h 822"/>
                <a:gd name="T24" fmla="*/ 1212 w 1464"/>
                <a:gd name="T25" fmla="*/ 774 h 822"/>
                <a:gd name="T26" fmla="*/ 1140 w 1464"/>
                <a:gd name="T27" fmla="*/ 822 h 822"/>
                <a:gd name="T28" fmla="*/ 0 w 1464"/>
                <a:gd name="T29" fmla="*/ 468 h 822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1464"/>
                <a:gd name="T46" fmla="*/ 0 h 822"/>
                <a:gd name="T47" fmla="*/ 1464 w 1464"/>
                <a:gd name="T48" fmla="*/ 822 h 822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1464" h="822">
                  <a:moveTo>
                    <a:pt x="0" y="480"/>
                  </a:moveTo>
                  <a:lnTo>
                    <a:pt x="884" y="0"/>
                  </a:lnTo>
                  <a:lnTo>
                    <a:pt x="984" y="30"/>
                  </a:lnTo>
                  <a:lnTo>
                    <a:pt x="1128" y="90"/>
                  </a:lnTo>
                  <a:lnTo>
                    <a:pt x="1260" y="162"/>
                  </a:lnTo>
                  <a:lnTo>
                    <a:pt x="1380" y="258"/>
                  </a:lnTo>
                  <a:lnTo>
                    <a:pt x="1440" y="318"/>
                  </a:lnTo>
                  <a:lnTo>
                    <a:pt x="1464" y="402"/>
                  </a:lnTo>
                  <a:lnTo>
                    <a:pt x="1464" y="510"/>
                  </a:lnTo>
                  <a:lnTo>
                    <a:pt x="1416" y="594"/>
                  </a:lnTo>
                  <a:lnTo>
                    <a:pt x="1356" y="678"/>
                  </a:lnTo>
                  <a:lnTo>
                    <a:pt x="1272" y="738"/>
                  </a:lnTo>
                  <a:lnTo>
                    <a:pt x="1212" y="774"/>
                  </a:lnTo>
                  <a:lnTo>
                    <a:pt x="1140" y="822"/>
                  </a:lnTo>
                  <a:lnTo>
                    <a:pt x="0" y="468"/>
                  </a:lnTo>
                </a:path>
              </a:pathLst>
            </a:custGeom>
            <a:gradFill rotWithShape="1">
              <a:gsLst>
                <a:gs pos="0">
                  <a:schemeClr val="bg1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</a:gradFill>
            <a:ln w="9525">
              <a:noFill/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9506" name="Freeform 179"/>
            <p:cNvSpPr>
              <a:spLocks/>
            </p:cNvSpPr>
            <p:nvPr/>
          </p:nvSpPr>
          <p:spPr bwMode="auto">
            <a:xfrm>
              <a:off x="5176" y="2176"/>
              <a:ext cx="112" cy="117"/>
            </a:xfrm>
            <a:custGeom>
              <a:avLst/>
              <a:gdLst>
                <a:gd name="T0" fmla="*/ 63 w 128"/>
                <a:gd name="T1" fmla="*/ 13 h 149"/>
                <a:gd name="T2" fmla="*/ 7 w 128"/>
                <a:gd name="T3" fmla="*/ 25 h 149"/>
                <a:gd name="T4" fmla="*/ 21 w 128"/>
                <a:gd name="T5" fmla="*/ 88 h 149"/>
                <a:gd name="T6" fmla="*/ 105 w 128"/>
                <a:gd name="T7" fmla="*/ 101 h 149"/>
                <a:gd name="T8" fmla="*/ 63 w 128"/>
                <a:gd name="T9" fmla="*/ 13 h 14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28"/>
                <a:gd name="T16" fmla="*/ 0 h 149"/>
                <a:gd name="T17" fmla="*/ 128 w 128"/>
                <a:gd name="T18" fmla="*/ 149 h 14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28" h="149">
                  <a:moveTo>
                    <a:pt x="72" y="16"/>
                  </a:moveTo>
                  <a:cubicBezTo>
                    <a:pt x="53" y="0"/>
                    <a:pt x="16" y="16"/>
                    <a:pt x="8" y="32"/>
                  </a:cubicBezTo>
                  <a:cubicBezTo>
                    <a:pt x="0" y="48"/>
                    <a:pt x="5" y="96"/>
                    <a:pt x="24" y="112"/>
                  </a:cubicBezTo>
                  <a:cubicBezTo>
                    <a:pt x="43" y="128"/>
                    <a:pt x="112" y="149"/>
                    <a:pt x="120" y="128"/>
                  </a:cubicBezTo>
                  <a:cubicBezTo>
                    <a:pt x="128" y="107"/>
                    <a:pt x="91" y="32"/>
                    <a:pt x="72" y="16"/>
                  </a:cubicBezTo>
                  <a:close/>
                </a:path>
              </a:pathLst>
            </a:custGeom>
            <a:gradFill rotWithShape="1">
              <a:gsLst>
                <a:gs pos="0">
                  <a:srgbClr val="FFFF00"/>
                </a:gs>
                <a:gs pos="100000">
                  <a:srgbClr val="CC6600"/>
                </a:gs>
              </a:gsLst>
              <a:path path="rect">
                <a:fillToRect l="50000" t="50000" r="50000" b="50000"/>
              </a:path>
            </a:gradFill>
            <a:ln w="9525">
              <a:solidFill>
                <a:schemeClr val="tx1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9507" name="Freeform 180"/>
            <p:cNvSpPr>
              <a:spLocks/>
            </p:cNvSpPr>
            <p:nvPr/>
          </p:nvSpPr>
          <p:spPr bwMode="auto">
            <a:xfrm>
              <a:off x="5304" y="2144"/>
              <a:ext cx="128" cy="149"/>
            </a:xfrm>
            <a:custGeom>
              <a:avLst/>
              <a:gdLst>
                <a:gd name="T0" fmla="*/ 72 w 128"/>
                <a:gd name="T1" fmla="*/ 16 h 149"/>
                <a:gd name="T2" fmla="*/ 8 w 128"/>
                <a:gd name="T3" fmla="*/ 32 h 149"/>
                <a:gd name="T4" fmla="*/ 24 w 128"/>
                <a:gd name="T5" fmla="*/ 112 h 149"/>
                <a:gd name="T6" fmla="*/ 120 w 128"/>
                <a:gd name="T7" fmla="*/ 128 h 149"/>
                <a:gd name="T8" fmla="*/ 72 w 128"/>
                <a:gd name="T9" fmla="*/ 16 h 14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28"/>
                <a:gd name="T16" fmla="*/ 0 h 149"/>
                <a:gd name="T17" fmla="*/ 128 w 128"/>
                <a:gd name="T18" fmla="*/ 149 h 14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28" h="149">
                  <a:moveTo>
                    <a:pt x="72" y="16"/>
                  </a:moveTo>
                  <a:cubicBezTo>
                    <a:pt x="53" y="0"/>
                    <a:pt x="16" y="16"/>
                    <a:pt x="8" y="32"/>
                  </a:cubicBezTo>
                  <a:cubicBezTo>
                    <a:pt x="0" y="48"/>
                    <a:pt x="5" y="96"/>
                    <a:pt x="24" y="112"/>
                  </a:cubicBezTo>
                  <a:cubicBezTo>
                    <a:pt x="43" y="128"/>
                    <a:pt x="112" y="149"/>
                    <a:pt x="120" y="128"/>
                  </a:cubicBezTo>
                  <a:cubicBezTo>
                    <a:pt x="128" y="107"/>
                    <a:pt x="91" y="32"/>
                    <a:pt x="72" y="16"/>
                  </a:cubicBezTo>
                  <a:close/>
                </a:path>
              </a:pathLst>
            </a:custGeom>
            <a:gradFill rotWithShape="1">
              <a:gsLst>
                <a:gs pos="0">
                  <a:srgbClr val="FFFF00"/>
                </a:gs>
                <a:gs pos="100000">
                  <a:srgbClr val="CC6600"/>
                </a:gs>
              </a:gsLst>
              <a:path path="rect">
                <a:fillToRect l="50000" t="50000" r="50000" b="50000"/>
              </a:path>
            </a:gradFill>
            <a:ln w="9525">
              <a:solidFill>
                <a:schemeClr val="tx1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9508" name="Freeform 181"/>
            <p:cNvSpPr>
              <a:spLocks/>
            </p:cNvSpPr>
            <p:nvPr/>
          </p:nvSpPr>
          <p:spPr bwMode="auto">
            <a:xfrm>
              <a:off x="5144" y="2032"/>
              <a:ext cx="112" cy="69"/>
            </a:xfrm>
            <a:custGeom>
              <a:avLst/>
              <a:gdLst>
                <a:gd name="T0" fmla="*/ 63 w 128"/>
                <a:gd name="T1" fmla="*/ 7 h 149"/>
                <a:gd name="T2" fmla="*/ 7 w 128"/>
                <a:gd name="T3" fmla="*/ 15 h 149"/>
                <a:gd name="T4" fmla="*/ 21 w 128"/>
                <a:gd name="T5" fmla="*/ 52 h 149"/>
                <a:gd name="T6" fmla="*/ 105 w 128"/>
                <a:gd name="T7" fmla="*/ 59 h 149"/>
                <a:gd name="T8" fmla="*/ 63 w 128"/>
                <a:gd name="T9" fmla="*/ 7 h 14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28"/>
                <a:gd name="T16" fmla="*/ 0 h 149"/>
                <a:gd name="T17" fmla="*/ 128 w 128"/>
                <a:gd name="T18" fmla="*/ 149 h 14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28" h="149">
                  <a:moveTo>
                    <a:pt x="72" y="16"/>
                  </a:moveTo>
                  <a:cubicBezTo>
                    <a:pt x="53" y="0"/>
                    <a:pt x="16" y="16"/>
                    <a:pt x="8" y="32"/>
                  </a:cubicBezTo>
                  <a:cubicBezTo>
                    <a:pt x="0" y="48"/>
                    <a:pt x="5" y="96"/>
                    <a:pt x="24" y="112"/>
                  </a:cubicBezTo>
                  <a:cubicBezTo>
                    <a:pt x="43" y="128"/>
                    <a:pt x="112" y="149"/>
                    <a:pt x="120" y="128"/>
                  </a:cubicBezTo>
                  <a:cubicBezTo>
                    <a:pt x="128" y="107"/>
                    <a:pt x="91" y="32"/>
                    <a:pt x="72" y="16"/>
                  </a:cubicBezTo>
                  <a:close/>
                </a:path>
              </a:pathLst>
            </a:custGeom>
            <a:gradFill rotWithShape="1">
              <a:gsLst>
                <a:gs pos="0">
                  <a:srgbClr val="FF9900"/>
                </a:gs>
                <a:gs pos="100000">
                  <a:srgbClr val="CC6600"/>
                </a:gs>
              </a:gsLst>
              <a:path path="rect">
                <a:fillToRect l="50000" t="50000" r="50000" b="50000"/>
              </a:path>
            </a:gradFill>
            <a:ln w="9525">
              <a:solidFill>
                <a:schemeClr val="tx1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uk-UA"/>
            </a:p>
          </p:txBody>
        </p:sp>
      </p:grpSp>
      <p:sp>
        <p:nvSpPr>
          <p:cNvPr id="26806" name="Freeform 182"/>
          <p:cNvSpPr>
            <a:spLocks/>
          </p:cNvSpPr>
          <p:nvPr/>
        </p:nvSpPr>
        <p:spPr bwMode="auto">
          <a:xfrm>
            <a:off x="3009900" y="4838700"/>
            <a:ext cx="3232150" cy="1139825"/>
          </a:xfrm>
          <a:custGeom>
            <a:avLst/>
            <a:gdLst>
              <a:gd name="T0" fmla="*/ 25400 w 2036"/>
              <a:gd name="T1" fmla="*/ 177800 h 718"/>
              <a:gd name="T2" fmla="*/ 228600 w 2036"/>
              <a:gd name="T3" fmla="*/ 228600 h 718"/>
              <a:gd name="T4" fmla="*/ 533400 w 2036"/>
              <a:gd name="T5" fmla="*/ 279400 h 718"/>
              <a:gd name="T6" fmla="*/ 787400 w 2036"/>
              <a:gd name="T7" fmla="*/ 304800 h 718"/>
              <a:gd name="T8" fmla="*/ 1066800 w 2036"/>
              <a:gd name="T9" fmla="*/ 330200 h 718"/>
              <a:gd name="T10" fmla="*/ 1320800 w 2036"/>
              <a:gd name="T11" fmla="*/ 330200 h 718"/>
              <a:gd name="T12" fmla="*/ 1574800 w 2036"/>
              <a:gd name="T13" fmla="*/ 330200 h 718"/>
              <a:gd name="T14" fmla="*/ 1905000 w 2036"/>
              <a:gd name="T15" fmla="*/ 304800 h 718"/>
              <a:gd name="T16" fmla="*/ 2184400 w 2036"/>
              <a:gd name="T17" fmla="*/ 279400 h 718"/>
              <a:gd name="T18" fmla="*/ 2463800 w 2036"/>
              <a:gd name="T19" fmla="*/ 228600 h 718"/>
              <a:gd name="T20" fmla="*/ 2717800 w 2036"/>
              <a:gd name="T21" fmla="*/ 177800 h 718"/>
              <a:gd name="T22" fmla="*/ 2971800 w 2036"/>
              <a:gd name="T23" fmla="*/ 76200 h 718"/>
              <a:gd name="T24" fmla="*/ 3225800 w 2036"/>
              <a:gd name="T25" fmla="*/ 0 h 718"/>
              <a:gd name="T26" fmla="*/ 3232150 w 2036"/>
              <a:gd name="T27" fmla="*/ 777875 h 718"/>
              <a:gd name="T28" fmla="*/ 3003550 w 2036"/>
              <a:gd name="T29" fmla="*/ 873125 h 718"/>
              <a:gd name="T30" fmla="*/ 2755900 w 2036"/>
              <a:gd name="T31" fmla="*/ 949325 h 718"/>
              <a:gd name="T32" fmla="*/ 2438400 w 2036"/>
              <a:gd name="T33" fmla="*/ 1031875 h 718"/>
              <a:gd name="T34" fmla="*/ 2146300 w 2036"/>
              <a:gd name="T35" fmla="*/ 1089025 h 718"/>
              <a:gd name="T36" fmla="*/ 1822450 w 2036"/>
              <a:gd name="T37" fmla="*/ 1114425 h 718"/>
              <a:gd name="T38" fmla="*/ 1441450 w 2036"/>
              <a:gd name="T39" fmla="*/ 1127125 h 718"/>
              <a:gd name="T40" fmla="*/ 1079500 w 2036"/>
              <a:gd name="T41" fmla="*/ 1139825 h 718"/>
              <a:gd name="T42" fmla="*/ 558800 w 2036"/>
              <a:gd name="T43" fmla="*/ 1092200 h 718"/>
              <a:gd name="T44" fmla="*/ 304800 w 2036"/>
              <a:gd name="T45" fmla="*/ 1041400 h 718"/>
              <a:gd name="T46" fmla="*/ 146050 w 2036"/>
              <a:gd name="T47" fmla="*/ 1025525 h 718"/>
              <a:gd name="T48" fmla="*/ 0 w 2036"/>
              <a:gd name="T49" fmla="*/ 965200 h 718"/>
              <a:gd name="T50" fmla="*/ 25400 w 2036"/>
              <a:gd name="T51" fmla="*/ 177800 h 718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w 2036"/>
              <a:gd name="T79" fmla="*/ 0 h 718"/>
              <a:gd name="T80" fmla="*/ 2036 w 2036"/>
              <a:gd name="T81" fmla="*/ 718 h 718"/>
            </a:gdLst>
            <a:ahLst/>
            <a:cxnLst>
              <a:cxn ang="T52">
                <a:pos x="T0" y="T1"/>
              </a:cxn>
              <a:cxn ang="T53">
                <a:pos x="T2" y="T3"/>
              </a:cxn>
              <a:cxn ang="T54">
                <a:pos x="T4" y="T5"/>
              </a:cxn>
              <a:cxn ang="T55">
                <a:pos x="T6" y="T7"/>
              </a:cxn>
              <a:cxn ang="T56">
                <a:pos x="T8" y="T9"/>
              </a:cxn>
              <a:cxn ang="T57">
                <a:pos x="T10" y="T11"/>
              </a:cxn>
              <a:cxn ang="T58">
                <a:pos x="T12" y="T13"/>
              </a:cxn>
              <a:cxn ang="T59">
                <a:pos x="T14" y="T15"/>
              </a:cxn>
              <a:cxn ang="T60">
                <a:pos x="T16" y="T17"/>
              </a:cxn>
              <a:cxn ang="T61">
                <a:pos x="T18" y="T19"/>
              </a:cxn>
              <a:cxn ang="T62">
                <a:pos x="T20" y="T21"/>
              </a:cxn>
              <a:cxn ang="T63">
                <a:pos x="T22" y="T23"/>
              </a:cxn>
              <a:cxn ang="T64">
                <a:pos x="T24" y="T25"/>
              </a:cxn>
              <a:cxn ang="T65">
                <a:pos x="T26" y="T27"/>
              </a:cxn>
              <a:cxn ang="T66">
                <a:pos x="T28" y="T29"/>
              </a:cxn>
              <a:cxn ang="T67">
                <a:pos x="T30" y="T31"/>
              </a:cxn>
              <a:cxn ang="T68">
                <a:pos x="T32" y="T33"/>
              </a:cxn>
              <a:cxn ang="T69">
                <a:pos x="T34" y="T35"/>
              </a:cxn>
              <a:cxn ang="T70">
                <a:pos x="T36" y="T37"/>
              </a:cxn>
              <a:cxn ang="T71">
                <a:pos x="T38" y="T39"/>
              </a:cxn>
              <a:cxn ang="T72">
                <a:pos x="T40" y="T41"/>
              </a:cxn>
              <a:cxn ang="T73">
                <a:pos x="T42" y="T43"/>
              </a:cxn>
              <a:cxn ang="T74">
                <a:pos x="T44" y="T45"/>
              </a:cxn>
              <a:cxn ang="T75">
                <a:pos x="T46" y="T47"/>
              </a:cxn>
              <a:cxn ang="T76">
                <a:pos x="T48" y="T49"/>
              </a:cxn>
              <a:cxn ang="T77">
                <a:pos x="T50" y="T51"/>
              </a:cxn>
            </a:cxnLst>
            <a:rect l="T78" t="T79" r="T80" b="T81"/>
            <a:pathLst>
              <a:path w="2036" h="718">
                <a:moveTo>
                  <a:pt x="16" y="112"/>
                </a:moveTo>
                <a:lnTo>
                  <a:pt x="144" y="144"/>
                </a:lnTo>
                <a:lnTo>
                  <a:pt x="336" y="176"/>
                </a:lnTo>
                <a:lnTo>
                  <a:pt x="496" y="192"/>
                </a:lnTo>
                <a:lnTo>
                  <a:pt x="672" y="208"/>
                </a:lnTo>
                <a:lnTo>
                  <a:pt x="832" y="208"/>
                </a:lnTo>
                <a:lnTo>
                  <a:pt x="992" y="208"/>
                </a:lnTo>
                <a:lnTo>
                  <a:pt x="1200" y="192"/>
                </a:lnTo>
                <a:lnTo>
                  <a:pt x="1376" y="176"/>
                </a:lnTo>
                <a:lnTo>
                  <a:pt x="1552" y="144"/>
                </a:lnTo>
                <a:lnTo>
                  <a:pt x="1712" y="112"/>
                </a:lnTo>
                <a:lnTo>
                  <a:pt x="1872" y="48"/>
                </a:lnTo>
                <a:lnTo>
                  <a:pt x="2032" y="0"/>
                </a:lnTo>
                <a:lnTo>
                  <a:pt x="2036" y="490"/>
                </a:lnTo>
                <a:lnTo>
                  <a:pt x="1892" y="550"/>
                </a:lnTo>
                <a:lnTo>
                  <a:pt x="1736" y="598"/>
                </a:lnTo>
                <a:lnTo>
                  <a:pt x="1536" y="650"/>
                </a:lnTo>
                <a:lnTo>
                  <a:pt x="1352" y="686"/>
                </a:lnTo>
                <a:lnTo>
                  <a:pt x="1148" y="702"/>
                </a:lnTo>
                <a:lnTo>
                  <a:pt x="908" y="710"/>
                </a:lnTo>
                <a:lnTo>
                  <a:pt x="680" y="718"/>
                </a:lnTo>
                <a:lnTo>
                  <a:pt x="352" y="688"/>
                </a:lnTo>
                <a:lnTo>
                  <a:pt x="192" y="656"/>
                </a:lnTo>
                <a:lnTo>
                  <a:pt x="92" y="646"/>
                </a:lnTo>
                <a:lnTo>
                  <a:pt x="0" y="608"/>
                </a:lnTo>
                <a:lnTo>
                  <a:pt x="16" y="112"/>
                </a:lnTo>
                <a:close/>
              </a:path>
            </a:pathLst>
          </a:custGeom>
          <a:solidFill>
            <a:srgbClr val="FF9900"/>
          </a:solidFill>
          <a:ln w="9525">
            <a:noFill/>
            <a:prstDash val="sysDot"/>
            <a:round/>
            <a:headEnd/>
            <a:tailEnd/>
          </a:ln>
        </p:spPr>
        <p:txBody>
          <a:bodyPr/>
          <a:lstStyle/>
          <a:p>
            <a:endParaRPr lang="uk-UA"/>
          </a:p>
        </p:txBody>
      </p:sp>
      <p:grpSp>
        <p:nvGrpSpPr>
          <p:cNvPr id="19" name="Group 183"/>
          <p:cNvGrpSpPr>
            <a:grpSpLocks/>
          </p:cNvGrpSpPr>
          <p:nvPr/>
        </p:nvGrpSpPr>
        <p:grpSpPr bwMode="auto">
          <a:xfrm>
            <a:off x="3030538" y="3506788"/>
            <a:ext cx="3255962" cy="912812"/>
            <a:chOff x="3637" y="3289"/>
            <a:chExt cx="1971" cy="575"/>
          </a:xfrm>
        </p:grpSpPr>
        <p:sp>
          <p:nvSpPr>
            <p:cNvPr id="19500" name="Freeform 184"/>
            <p:cNvSpPr>
              <a:spLocks/>
            </p:cNvSpPr>
            <p:nvPr/>
          </p:nvSpPr>
          <p:spPr bwMode="auto">
            <a:xfrm>
              <a:off x="3637" y="3289"/>
              <a:ext cx="1971" cy="575"/>
            </a:xfrm>
            <a:custGeom>
              <a:avLst/>
              <a:gdLst>
                <a:gd name="T0" fmla="*/ 0 w 1971"/>
                <a:gd name="T1" fmla="*/ 475 h 559"/>
                <a:gd name="T2" fmla="*/ 852 w 1971"/>
                <a:gd name="T3" fmla="*/ 0 h 559"/>
                <a:gd name="T4" fmla="*/ 1971 w 1971"/>
                <a:gd name="T5" fmla="*/ 369 h 559"/>
                <a:gd name="T6" fmla="*/ 1779 w 1971"/>
                <a:gd name="T7" fmla="*/ 435 h 559"/>
                <a:gd name="T8" fmla="*/ 1539 w 1971"/>
                <a:gd name="T9" fmla="*/ 501 h 559"/>
                <a:gd name="T10" fmla="*/ 1380 w 1971"/>
                <a:gd name="T11" fmla="*/ 537 h 559"/>
                <a:gd name="T12" fmla="*/ 1158 w 1971"/>
                <a:gd name="T13" fmla="*/ 568 h 559"/>
                <a:gd name="T14" fmla="*/ 947 w 1971"/>
                <a:gd name="T15" fmla="*/ 559 h 559"/>
                <a:gd name="T16" fmla="*/ 691 w 1971"/>
                <a:gd name="T17" fmla="*/ 575 h 559"/>
                <a:gd name="T18" fmla="*/ 371 w 1971"/>
                <a:gd name="T19" fmla="*/ 550 h 559"/>
                <a:gd name="T20" fmla="*/ 198 w 1971"/>
                <a:gd name="T21" fmla="*/ 531 h 559"/>
                <a:gd name="T22" fmla="*/ 60 w 1971"/>
                <a:gd name="T23" fmla="*/ 494 h 559"/>
                <a:gd name="T24" fmla="*/ 0 w 1971"/>
                <a:gd name="T25" fmla="*/ 475 h 559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1971"/>
                <a:gd name="T40" fmla="*/ 0 h 559"/>
                <a:gd name="T41" fmla="*/ 1971 w 1971"/>
                <a:gd name="T42" fmla="*/ 559 h 559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1971" h="559">
                  <a:moveTo>
                    <a:pt x="0" y="462"/>
                  </a:moveTo>
                  <a:lnTo>
                    <a:pt x="852" y="0"/>
                  </a:lnTo>
                  <a:lnTo>
                    <a:pt x="1971" y="359"/>
                  </a:lnTo>
                  <a:lnTo>
                    <a:pt x="1779" y="423"/>
                  </a:lnTo>
                  <a:lnTo>
                    <a:pt x="1539" y="487"/>
                  </a:lnTo>
                  <a:lnTo>
                    <a:pt x="1380" y="522"/>
                  </a:lnTo>
                  <a:lnTo>
                    <a:pt x="1158" y="552"/>
                  </a:lnTo>
                  <a:lnTo>
                    <a:pt x="947" y="543"/>
                  </a:lnTo>
                  <a:lnTo>
                    <a:pt x="691" y="559"/>
                  </a:lnTo>
                  <a:lnTo>
                    <a:pt x="371" y="535"/>
                  </a:lnTo>
                  <a:lnTo>
                    <a:pt x="198" y="516"/>
                  </a:lnTo>
                  <a:lnTo>
                    <a:pt x="60" y="480"/>
                  </a:lnTo>
                  <a:lnTo>
                    <a:pt x="0" y="462"/>
                  </a:lnTo>
                  <a:close/>
                </a:path>
              </a:pathLst>
            </a:custGeom>
            <a:gradFill rotWithShape="1">
              <a:gsLst>
                <a:gs pos="0">
                  <a:schemeClr val="bg1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</a:gradFill>
            <a:ln w="9525">
              <a:noFill/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uk-UA"/>
            </a:p>
          </p:txBody>
        </p:sp>
        <p:grpSp>
          <p:nvGrpSpPr>
            <p:cNvPr id="20" name="Group 185"/>
            <p:cNvGrpSpPr>
              <a:grpSpLocks/>
            </p:cNvGrpSpPr>
            <p:nvPr/>
          </p:nvGrpSpPr>
          <p:grpSpPr bwMode="auto">
            <a:xfrm>
              <a:off x="4019" y="3451"/>
              <a:ext cx="346" cy="282"/>
              <a:chOff x="4019" y="3451"/>
              <a:chExt cx="346" cy="282"/>
            </a:xfrm>
          </p:grpSpPr>
          <p:sp>
            <p:nvSpPr>
              <p:cNvPr id="19502" name="Freeform 186"/>
              <p:cNvSpPr>
                <a:spLocks/>
              </p:cNvSpPr>
              <p:nvPr/>
            </p:nvSpPr>
            <p:spPr bwMode="auto">
              <a:xfrm>
                <a:off x="4019" y="3627"/>
                <a:ext cx="90" cy="106"/>
              </a:xfrm>
              <a:custGeom>
                <a:avLst/>
                <a:gdLst>
                  <a:gd name="T0" fmla="*/ 36 w 154"/>
                  <a:gd name="T1" fmla="*/ 3 h 186"/>
                  <a:gd name="T2" fmla="*/ 8 w 154"/>
                  <a:gd name="T3" fmla="*/ 76 h 186"/>
                  <a:gd name="T4" fmla="*/ 82 w 154"/>
                  <a:gd name="T5" fmla="*/ 103 h 186"/>
                  <a:gd name="T6" fmla="*/ 54 w 154"/>
                  <a:gd name="T7" fmla="*/ 58 h 186"/>
                  <a:gd name="T8" fmla="*/ 36 w 154"/>
                  <a:gd name="T9" fmla="*/ 3 h 18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54"/>
                  <a:gd name="T16" fmla="*/ 0 h 186"/>
                  <a:gd name="T17" fmla="*/ 154 w 154"/>
                  <a:gd name="T18" fmla="*/ 186 h 18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54" h="186">
                    <a:moveTo>
                      <a:pt x="61" y="5"/>
                    </a:moveTo>
                    <a:cubicBezTo>
                      <a:pt x="48" y="10"/>
                      <a:pt x="0" y="104"/>
                      <a:pt x="13" y="133"/>
                    </a:cubicBezTo>
                    <a:cubicBezTo>
                      <a:pt x="26" y="162"/>
                      <a:pt x="128" y="186"/>
                      <a:pt x="141" y="181"/>
                    </a:cubicBezTo>
                    <a:cubicBezTo>
                      <a:pt x="154" y="176"/>
                      <a:pt x="109" y="127"/>
                      <a:pt x="93" y="101"/>
                    </a:cubicBezTo>
                    <a:cubicBezTo>
                      <a:pt x="77" y="75"/>
                      <a:pt x="74" y="0"/>
                      <a:pt x="61" y="5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rgbClr val="FF9900"/>
                  </a:gs>
                  <a:gs pos="100000">
                    <a:srgbClr val="CC6600"/>
                  </a:gs>
                </a:gsLst>
                <a:path path="rect">
                  <a:fillToRect l="50000" t="50000" r="50000" b="50000"/>
                </a:path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uk-UA"/>
              </a:p>
            </p:txBody>
          </p:sp>
          <p:sp>
            <p:nvSpPr>
              <p:cNvPr id="19503" name="Freeform 187"/>
              <p:cNvSpPr>
                <a:spLocks/>
              </p:cNvSpPr>
              <p:nvPr/>
            </p:nvSpPr>
            <p:spPr bwMode="auto">
              <a:xfrm>
                <a:off x="4275" y="3451"/>
                <a:ext cx="90" cy="106"/>
              </a:xfrm>
              <a:custGeom>
                <a:avLst/>
                <a:gdLst>
                  <a:gd name="T0" fmla="*/ 36 w 154"/>
                  <a:gd name="T1" fmla="*/ 3 h 186"/>
                  <a:gd name="T2" fmla="*/ 8 w 154"/>
                  <a:gd name="T3" fmla="*/ 76 h 186"/>
                  <a:gd name="T4" fmla="*/ 82 w 154"/>
                  <a:gd name="T5" fmla="*/ 103 h 186"/>
                  <a:gd name="T6" fmla="*/ 54 w 154"/>
                  <a:gd name="T7" fmla="*/ 58 h 186"/>
                  <a:gd name="T8" fmla="*/ 36 w 154"/>
                  <a:gd name="T9" fmla="*/ 3 h 18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54"/>
                  <a:gd name="T16" fmla="*/ 0 h 186"/>
                  <a:gd name="T17" fmla="*/ 154 w 154"/>
                  <a:gd name="T18" fmla="*/ 186 h 18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54" h="186">
                    <a:moveTo>
                      <a:pt x="61" y="5"/>
                    </a:moveTo>
                    <a:cubicBezTo>
                      <a:pt x="48" y="10"/>
                      <a:pt x="0" y="104"/>
                      <a:pt x="13" y="133"/>
                    </a:cubicBezTo>
                    <a:cubicBezTo>
                      <a:pt x="26" y="162"/>
                      <a:pt x="128" y="186"/>
                      <a:pt x="141" y="181"/>
                    </a:cubicBezTo>
                    <a:cubicBezTo>
                      <a:pt x="154" y="176"/>
                      <a:pt x="109" y="127"/>
                      <a:pt x="93" y="101"/>
                    </a:cubicBezTo>
                    <a:cubicBezTo>
                      <a:pt x="77" y="75"/>
                      <a:pt x="74" y="0"/>
                      <a:pt x="61" y="5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rgbClr val="FF9900"/>
                  </a:gs>
                  <a:gs pos="100000">
                    <a:srgbClr val="CC6600"/>
                  </a:gs>
                </a:gsLst>
                <a:path path="rect">
                  <a:fillToRect l="50000" t="50000" r="50000" b="50000"/>
                </a:path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uk-UA"/>
              </a:p>
            </p:txBody>
          </p:sp>
          <p:sp>
            <p:nvSpPr>
              <p:cNvPr id="19504" name="Freeform 188"/>
              <p:cNvSpPr>
                <a:spLocks/>
              </p:cNvSpPr>
              <p:nvPr/>
            </p:nvSpPr>
            <p:spPr bwMode="auto">
              <a:xfrm flipH="1">
                <a:off x="4179" y="3579"/>
                <a:ext cx="90" cy="106"/>
              </a:xfrm>
              <a:custGeom>
                <a:avLst/>
                <a:gdLst>
                  <a:gd name="T0" fmla="*/ 36 w 154"/>
                  <a:gd name="T1" fmla="*/ 3 h 186"/>
                  <a:gd name="T2" fmla="*/ 8 w 154"/>
                  <a:gd name="T3" fmla="*/ 76 h 186"/>
                  <a:gd name="T4" fmla="*/ 82 w 154"/>
                  <a:gd name="T5" fmla="*/ 103 h 186"/>
                  <a:gd name="T6" fmla="*/ 54 w 154"/>
                  <a:gd name="T7" fmla="*/ 58 h 186"/>
                  <a:gd name="T8" fmla="*/ 36 w 154"/>
                  <a:gd name="T9" fmla="*/ 3 h 18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54"/>
                  <a:gd name="T16" fmla="*/ 0 h 186"/>
                  <a:gd name="T17" fmla="*/ 154 w 154"/>
                  <a:gd name="T18" fmla="*/ 186 h 18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54" h="186">
                    <a:moveTo>
                      <a:pt x="61" y="5"/>
                    </a:moveTo>
                    <a:cubicBezTo>
                      <a:pt x="48" y="10"/>
                      <a:pt x="0" y="104"/>
                      <a:pt x="13" y="133"/>
                    </a:cubicBezTo>
                    <a:cubicBezTo>
                      <a:pt x="26" y="162"/>
                      <a:pt x="128" y="186"/>
                      <a:pt x="141" y="181"/>
                    </a:cubicBezTo>
                    <a:cubicBezTo>
                      <a:pt x="154" y="176"/>
                      <a:pt x="109" y="127"/>
                      <a:pt x="93" y="101"/>
                    </a:cubicBezTo>
                    <a:cubicBezTo>
                      <a:pt x="77" y="75"/>
                      <a:pt x="74" y="0"/>
                      <a:pt x="61" y="5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rgbClr val="FF9900"/>
                  </a:gs>
                  <a:gs pos="100000">
                    <a:srgbClr val="CC6600"/>
                  </a:gs>
                </a:gsLst>
                <a:path path="rect">
                  <a:fillToRect l="50000" t="50000" r="50000" b="50000"/>
                </a:path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uk-UA"/>
              </a:p>
            </p:txBody>
          </p:sp>
        </p:grpSp>
      </p:grpSp>
      <p:grpSp>
        <p:nvGrpSpPr>
          <p:cNvPr id="21" name="Group 189"/>
          <p:cNvGrpSpPr>
            <a:grpSpLocks/>
          </p:cNvGrpSpPr>
          <p:nvPr/>
        </p:nvGrpSpPr>
        <p:grpSpPr bwMode="auto">
          <a:xfrm>
            <a:off x="3060700" y="2743200"/>
            <a:ext cx="2794000" cy="3086100"/>
            <a:chOff x="1904" y="1776"/>
            <a:chExt cx="1760" cy="1944"/>
          </a:xfrm>
        </p:grpSpPr>
        <p:sp>
          <p:nvSpPr>
            <p:cNvPr id="19498" name="Line 190"/>
            <p:cNvSpPr>
              <a:spLocks noChangeShapeType="1"/>
            </p:cNvSpPr>
            <p:nvPr/>
          </p:nvSpPr>
          <p:spPr bwMode="auto">
            <a:xfrm flipV="1">
              <a:off x="1912" y="1776"/>
              <a:ext cx="1752" cy="944"/>
            </a:xfrm>
            <a:prstGeom prst="line">
              <a:avLst/>
            </a:prstGeom>
            <a:noFill/>
            <a:ln w="28575">
              <a:solidFill>
                <a:srgbClr val="8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9499" name="Line 191"/>
            <p:cNvSpPr>
              <a:spLocks noChangeShapeType="1"/>
            </p:cNvSpPr>
            <p:nvPr/>
          </p:nvSpPr>
          <p:spPr bwMode="auto">
            <a:xfrm>
              <a:off x="1904" y="2720"/>
              <a:ext cx="8" cy="1000"/>
            </a:xfrm>
            <a:prstGeom prst="line">
              <a:avLst/>
            </a:prstGeom>
            <a:noFill/>
            <a:ln w="28575">
              <a:solidFill>
                <a:srgbClr val="8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</p:grpSp>
      <p:grpSp>
        <p:nvGrpSpPr>
          <p:cNvPr id="22" name="Group 192"/>
          <p:cNvGrpSpPr>
            <a:grpSpLocks/>
          </p:cNvGrpSpPr>
          <p:nvPr/>
        </p:nvGrpSpPr>
        <p:grpSpPr bwMode="auto">
          <a:xfrm rot="3044272">
            <a:off x="2003425" y="4630738"/>
            <a:ext cx="5692775" cy="1978025"/>
            <a:chOff x="742" y="2429"/>
            <a:chExt cx="3586" cy="1246"/>
          </a:xfrm>
        </p:grpSpPr>
        <p:sp>
          <p:nvSpPr>
            <p:cNvPr id="19490" name="Freeform 193"/>
            <p:cNvSpPr>
              <a:spLocks/>
            </p:cNvSpPr>
            <p:nvPr/>
          </p:nvSpPr>
          <p:spPr bwMode="auto">
            <a:xfrm rot="19972800" flipV="1">
              <a:off x="742" y="2950"/>
              <a:ext cx="3586" cy="725"/>
            </a:xfrm>
            <a:custGeom>
              <a:avLst/>
              <a:gdLst>
                <a:gd name="T0" fmla="*/ 90 w 3586"/>
                <a:gd name="T1" fmla="*/ 13 h 725"/>
                <a:gd name="T2" fmla="*/ 2402 w 3586"/>
                <a:gd name="T3" fmla="*/ 381 h 725"/>
                <a:gd name="T4" fmla="*/ 2394 w 3586"/>
                <a:gd name="T5" fmla="*/ 333 h 725"/>
                <a:gd name="T6" fmla="*/ 3490 w 3586"/>
                <a:gd name="T7" fmla="*/ 397 h 725"/>
                <a:gd name="T8" fmla="*/ 3586 w 3586"/>
                <a:gd name="T9" fmla="*/ 533 h 725"/>
                <a:gd name="T10" fmla="*/ 3514 w 3586"/>
                <a:gd name="T11" fmla="*/ 669 h 725"/>
                <a:gd name="T12" fmla="*/ 3202 w 3586"/>
                <a:gd name="T13" fmla="*/ 701 h 725"/>
                <a:gd name="T14" fmla="*/ 3002 w 3586"/>
                <a:gd name="T15" fmla="*/ 725 h 725"/>
                <a:gd name="T16" fmla="*/ 2794 w 3586"/>
                <a:gd name="T17" fmla="*/ 725 h 725"/>
                <a:gd name="T18" fmla="*/ 2322 w 3586"/>
                <a:gd name="T19" fmla="*/ 653 h 725"/>
                <a:gd name="T20" fmla="*/ 2402 w 3586"/>
                <a:gd name="T21" fmla="*/ 333 h 725"/>
                <a:gd name="T22" fmla="*/ 2338 w 3586"/>
                <a:gd name="T23" fmla="*/ 589 h 725"/>
                <a:gd name="T24" fmla="*/ 2034 w 3586"/>
                <a:gd name="T25" fmla="*/ 581 h 725"/>
                <a:gd name="T26" fmla="*/ 1858 w 3586"/>
                <a:gd name="T27" fmla="*/ 581 h 725"/>
                <a:gd name="T28" fmla="*/ 1298 w 3586"/>
                <a:gd name="T29" fmla="*/ 533 h 725"/>
                <a:gd name="T30" fmla="*/ 954 w 3586"/>
                <a:gd name="T31" fmla="*/ 461 h 725"/>
                <a:gd name="T32" fmla="*/ 714 w 3586"/>
                <a:gd name="T33" fmla="*/ 365 h 725"/>
                <a:gd name="T34" fmla="*/ 426 w 3586"/>
                <a:gd name="T35" fmla="*/ 264 h 725"/>
                <a:gd name="T36" fmla="*/ 438 w 3586"/>
                <a:gd name="T37" fmla="*/ 216 h 725"/>
                <a:gd name="T38" fmla="*/ 396 w 3586"/>
                <a:gd name="T39" fmla="*/ 252 h 725"/>
                <a:gd name="T40" fmla="*/ 414 w 3586"/>
                <a:gd name="T41" fmla="*/ 195 h 725"/>
                <a:gd name="T42" fmla="*/ 369 w 3586"/>
                <a:gd name="T43" fmla="*/ 240 h 725"/>
                <a:gd name="T44" fmla="*/ 390 w 3586"/>
                <a:gd name="T45" fmla="*/ 186 h 725"/>
                <a:gd name="T46" fmla="*/ 336 w 3586"/>
                <a:gd name="T47" fmla="*/ 222 h 725"/>
                <a:gd name="T48" fmla="*/ 348 w 3586"/>
                <a:gd name="T49" fmla="*/ 174 h 725"/>
                <a:gd name="T50" fmla="*/ 306 w 3586"/>
                <a:gd name="T51" fmla="*/ 210 h 725"/>
                <a:gd name="T52" fmla="*/ 306 w 3586"/>
                <a:gd name="T53" fmla="*/ 165 h 725"/>
                <a:gd name="T54" fmla="*/ 273 w 3586"/>
                <a:gd name="T55" fmla="*/ 198 h 725"/>
                <a:gd name="T56" fmla="*/ 273 w 3586"/>
                <a:gd name="T57" fmla="*/ 153 h 725"/>
                <a:gd name="T58" fmla="*/ 237 w 3586"/>
                <a:gd name="T59" fmla="*/ 186 h 725"/>
                <a:gd name="T60" fmla="*/ 240 w 3586"/>
                <a:gd name="T61" fmla="*/ 141 h 725"/>
                <a:gd name="T62" fmla="*/ 204 w 3586"/>
                <a:gd name="T63" fmla="*/ 165 h 725"/>
                <a:gd name="T64" fmla="*/ 207 w 3586"/>
                <a:gd name="T65" fmla="*/ 126 h 725"/>
                <a:gd name="T66" fmla="*/ 171 w 3586"/>
                <a:gd name="T67" fmla="*/ 153 h 725"/>
                <a:gd name="T68" fmla="*/ 171 w 3586"/>
                <a:gd name="T69" fmla="*/ 108 h 725"/>
                <a:gd name="T70" fmla="*/ 135 w 3586"/>
                <a:gd name="T71" fmla="*/ 129 h 725"/>
                <a:gd name="T72" fmla="*/ 132 w 3586"/>
                <a:gd name="T73" fmla="*/ 84 h 725"/>
                <a:gd name="T74" fmla="*/ 108 w 3586"/>
                <a:gd name="T75" fmla="*/ 117 h 725"/>
                <a:gd name="T76" fmla="*/ 108 w 3586"/>
                <a:gd name="T77" fmla="*/ 72 h 725"/>
                <a:gd name="T78" fmla="*/ 69 w 3586"/>
                <a:gd name="T79" fmla="*/ 99 h 725"/>
                <a:gd name="T80" fmla="*/ 84 w 3586"/>
                <a:gd name="T81" fmla="*/ 54 h 725"/>
                <a:gd name="T82" fmla="*/ 30 w 3586"/>
                <a:gd name="T83" fmla="*/ 75 h 725"/>
                <a:gd name="T84" fmla="*/ 60 w 3586"/>
                <a:gd name="T85" fmla="*/ 45 h 725"/>
                <a:gd name="T86" fmla="*/ 15 w 3586"/>
                <a:gd name="T87" fmla="*/ 48 h 725"/>
                <a:gd name="T88" fmla="*/ 57 w 3586"/>
                <a:gd name="T89" fmla="*/ 27 h 725"/>
                <a:gd name="T90" fmla="*/ 0 w 3586"/>
                <a:gd name="T91" fmla="*/ 0 h 725"/>
                <a:gd name="T92" fmla="*/ 90 w 3586"/>
                <a:gd name="T93" fmla="*/ 13 h 725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w 3586"/>
                <a:gd name="T142" fmla="*/ 0 h 725"/>
                <a:gd name="T143" fmla="*/ 3586 w 3586"/>
                <a:gd name="T144" fmla="*/ 725 h 725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T141" t="T142" r="T143" b="T144"/>
              <a:pathLst>
                <a:path w="3586" h="725">
                  <a:moveTo>
                    <a:pt x="90" y="13"/>
                  </a:moveTo>
                  <a:lnTo>
                    <a:pt x="2402" y="381"/>
                  </a:lnTo>
                  <a:lnTo>
                    <a:pt x="2394" y="333"/>
                  </a:lnTo>
                  <a:lnTo>
                    <a:pt x="3490" y="397"/>
                  </a:lnTo>
                  <a:lnTo>
                    <a:pt x="3586" y="533"/>
                  </a:lnTo>
                  <a:lnTo>
                    <a:pt x="3514" y="669"/>
                  </a:lnTo>
                  <a:lnTo>
                    <a:pt x="3202" y="701"/>
                  </a:lnTo>
                  <a:lnTo>
                    <a:pt x="3002" y="725"/>
                  </a:lnTo>
                  <a:lnTo>
                    <a:pt x="2794" y="725"/>
                  </a:lnTo>
                  <a:lnTo>
                    <a:pt x="2322" y="653"/>
                  </a:lnTo>
                  <a:lnTo>
                    <a:pt x="2402" y="333"/>
                  </a:lnTo>
                  <a:lnTo>
                    <a:pt x="2338" y="589"/>
                  </a:lnTo>
                  <a:lnTo>
                    <a:pt x="2034" y="581"/>
                  </a:lnTo>
                  <a:lnTo>
                    <a:pt x="1858" y="581"/>
                  </a:lnTo>
                  <a:lnTo>
                    <a:pt x="1298" y="533"/>
                  </a:lnTo>
                  <a:lnTo>
                    <a:pt x="954" y="461"/>
                  </a:lnTo>
                  <a:lnTo>
                    <a:pt x="714" y="365"/>
                  </a:lnTo>
                  <a:lnTo>
                    <a:pt x="426" y="264"/>
                  </a:lnTo>
                  <a:lnTo>
                    <a:pt x="438" y="216"/>
                  </a:lnTo>
                  <a:lnTo>
                    <a:pt x="396" y="252"/>
                  </a:lnTo>
                  <a:lnTo>
                    <a:pt x="414" y="195"/>
                  </a:lnTo>
                  <a:lnTo>
                    <a:pt x="369" y="240"/>
                  </a:lnTo>
                  <a:lnTo>
                    <a:pt x="390" y="186"/>
                  </a:lnTo>
                  <a:lnTo>
                    <a:pt x="336" y="222"/>
                  </a:lnTo>
                  <a:lnTo>
                    <a:pt x="348" y="174"/>
                  </a:lnTo>
                  <a:lnTo>
                    <a:pt x="306" y="210"/>
                  </a:lnTo>
                  <a:lnTo>
                    <a:pt x="306" y="165"/>
                  </a:lnTo>
                  <a:lnTo>
                    <a:pt x="273" y="198"/>
                  </a:lnTo>
                  <a:lnTo>
                    <a:pt x="273" y="153"/>
                  </a:lnTo>
                  <a:lnTo>
                    <a:pt x="237" y="186"/>
                  </a:lnTo>
                  <a:lnTo>
                    <a:pt x="240" y="141"/>
                  </a:lnTo>
                  <a:lnTo>
                    <a:pt x="204" y="165"/>
                  </a:lnTo>
                  <a:lnTo>
                    <a:pt x="207" y="126"/>
                  </a:lnTo>
                  <a:lnTo>
                    <a:pt x="171" y="153"/>
                  </a:lnTo>
                  <a:lnTo>
                    <a:pt x="171" y="108"/>
                  </a:lnTo>
                  <a:lnTo>
                    <a:pt x="135" y="129"/>
                  </a:lnTo>
                  <a:lnTo>
                    <a:pt x="132" y="84"/>
                  </a:lnTo>
                  <a:lnTo>
                    <a:pt x="108" y="117"/>
                  </a:lnTo>
                  <a:lnTo>
                    <a:pt x="108" y="72"/>
                  </a:lnTo>
                  <a:lnTo>
                    <a:pt x="69" y="99"/>
                  </a:lnTo>
                  <a:lnTo>
                    <a:pt x="84" y="54"/>
                  </a:lnTo>
                  <a:lnTo>
                    <a:pt x="30" y="75"/>
                  </a:lnTo>
                  <a:lnTo>
                    <a:pt x="60" y="45"/>
                  </a:lnTo>
                  <a:lnTo>
                    <a:pt x="15" y="48"/>
                  </a:lnTo>
                  <a:lnTo>
                    <a:pt x="57" y="27"/>
                  </a:lnTo>
                  <a:lnTo>
                    <a:pt x="0" y="0"/>
                  </a:lnTo>
                  <a:lnTo>
                    <a:pt x="90" y="13"/>
                  </a:lnTo>
                  <a:close/>
                </a:path>
              </a:pathLst>
            </a:custGeom>
            <a:gradFill rotWithShape="1">
              <a:gsLst>
                <a:gs pos="0">
                  <a:srgbClr val="33CCFF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</a:gra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uk-UA"/>
            </a:p>
          </p:txBody>
        </p:sp>
        <p:grpSp>
          <p:nvGrpSpPr>
            <p:cNvPr id="23" name="Group 194"/>
            <p:cNvGrpSpPr>
              <a:grpSpLocks/>
            </p:cNvGrpSpPr>
            <p:nvPr/>
          </p:nvGrpSpPr>
          <p:grpSpPr bwMode="auto">
            <a:xfrm>
              <a:off x="2847" y="2429"/>
              <a:ext cx="1268" cy="411"/>
              <a:chOff x="3007" y="2733"/>
              <a:chExt cx="1268" cy="411"/>
            </a:xfrm>
          </p:grpSpPr>
          <p:sp>
            <p:nvSpPr>
              <p:cNvPr id="19492" name="Freeform 195" descr="Дуб"/>
              <p:cNvSpPr>
                <a:spLocks/>
              </p:cNvSpPr>
              <p:nvPr/>
            </p:nvSpPr>
            <p:spPr bwMode="auto">
              <a:xfrm rot="19972800" flipV="1">
                <a:off x="3019" y="2733"/>
                <a:ext cx="1256" cy="392"/>
              </a:xfrm>
              <a:custGeom>
                <a:avLst/>
                <a:gdLst>
                  <a:gd name="T0" fmla="*/ 64 w 1256"/>
                  <a:gd name="T1" fmla="*/ 0 h 392"/>
                  <a:gd name="T2" fmla="*/ 1152 w 1256"/>
                  <a:gd name="T3" fmla="*/ 56 h 392"/>
                  <a:gd name="T4" fmla="*/ 1256 w 1256"/>
                  <a:gd name="T5" fmla="*/ 208 h 392"/>
                  <a:gd name="T6" fmla="*/ 1192 w 1256"/>
                  <a:gd name="T7" fmla="*/ 352 h 392"/>
                  <a:gd name="T8" fmla="*/ 672 w 1256"/>
                  <a:gd name="T9" fmla="*/ 392 h 392"/>
                  <a:gd name="T10" fmla="*/ 440 w 1256"/>
                  <a:gd name="T11" fmla="*/ 392 h 392"/>
                  <a:gd name="T12" fmla="*/ 0 w 1256"/>
                  <a:gd name="T13" fmla="*/ 320 h 392"/>
                  <a:gd name="T14" fmla="*/ 64 w 1256"/>
                  <a:gd name="T15" fmla="*/ 0 h 392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1256"/>
                  <a:gd name="T25" fmla="*/ 0 h 392"/>
                  <a:gd name="T26" fmla="*/ 1256 w 1256"/>
                  <a:gd name="T27" fmla="*/ 392 h 392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1256" h="392">
                    <a:moveTo>
                      <a:pt x="64" y="0"/>
                    </a:moveTo>
                    <a:lnTo>
                      <a:pt x="1152" y="56"/>
                    </a:lnTo>
                    <a:lnTo>
                      <a:pt x="1256" y="208"/>
                    </a:lnTo>
                    <a:lnTo>
                      <a:pt x="1192" y="352"/>
                    </a:lnTo>
                    <a:lnTo>
                      <a:pt x="672" y="392"/>
                    </a:lnTo>
                    <a:lnTo>
                      <a:pt x="440" y="392"/>
                    </a:lnTo>
                    <a:lnTo>
                      <a:pt x="0" y="320"/>
                    </a:lnTo>
                    <a:lnTo>
                      <a:pt x="64" y="0"/>
                    </a:lnTo>
                    <a:close/>
                  </a:path>
                </a:pathLst>
              </a:custGeom>
              <a:blipFill dpi="0" rotWithShape="1">
                <a:blip r:embed="rId3"/>
                <a:srcRect/>
                <a:tile tx="0" ty="0" sx="100000" sy="100000" flip="none" algn="tl"/>
              </a:blipFill>
              <a:ln w="9525">
                <a:solidFill>
                  <a:schemeClr val="tx1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uk-UA"/>
              </a:p>
            </p:txBody>
          </p:sp>
          <p:sp>
            <p:nvSpPr>
              <p:cNvPr id="19493" name="Oval 196"/>
              <p:cNvSpPr>
                <a:spLocks noChangeArrowheads="1"/>
              </p:cNvSpPr>
              <p:nvPr/>
            </p:nvSpPr>
            <p:spPr bwMode="auto">
              <a:xfrm rot="-1627200">
                <a:off x="3146" y="3042"/>
                <a:ext cx="27" cy="40"/>
              </a:xfrm>
              <a:prstGeom prst="ellipse">
                <a:avLst/>
              </a:prstGeom>
              <a:solidFill>
                <a:schemeClr val="tx2"/>
              </a:solidFill>
              <a:ln w="9525" algn="ctr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uk-UA"/>
              </a:p>
            </p:txBody>
          </p:sp>
          <p:sp>
            <p:nvSpPr>
              <p:cNvPr id="19494" name="Oval 197"/>
              <p:cNvSpPr>
                <a:spLocks noChangeArrowheads="1"/>
              </p:cNvSpPr>
              <p:nvPr/>
            </p:nvSpPr>
            <p:spPr bwMode="auto">
              <a:xfrm rot="-1627200">
                <a:off x="3239" y="2994"/>
                <a:ext cx="27" cy="40"/>
              </a:xfrm>
              <a:prstGeom prst="ellipse">
                <a:avLst/>
              </a:prstGeom>
              <a:solidFill>
                <a:schemeClr val="tx2"/>
              </a:solidFill>
              <a:ln w="9525" algn="ctr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uk-UA"/>
              </a:p>
            </p:txBody>
          </p:sp>
          <p:sp>
            <p:nvSpPr>
              <p:cNvPr id="19495" name="Oval 198"/>
              <p:cNvSpPr>
                <a:spLocks noChangeArrowheads="1"/>
              </p:cNvSpPr>
              <p:nvPr/>
            </p:nvSpPr>
            <p:spPr bwMode="auto">
              <a:xfrm rot="-1627200">
                <a:off x="3324" y="2951"/>
                <a:ext cx="27" cy="40"/>
              </a:xfrm>
              <a:prstGeom prst="ellipse">
                <a:avLst/>
              </a:prstGeom>
              <a:solidFill>
                <a:schemeClr val="tx2"/>
              </a:solidFill>
              <a:ln w="9525" algn="ctr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uk-UA"/>
              </a:p>
            </p:txBody>
          </p:sp>
          <p:sp>
            <p:nvSpPr>
              <p:cNvPr id="19496" name="Oval 199"/>
              <p:cNvSpPr>
                <a:spLocks noChangeArrowheads="1"/>
              </p:cNvSpPr>
              <p:nvPr/>
            </p:nvSpPr>
            <p:spPr bwMode="auto">
              <a:xfrm rot="-1627200">
                <a:off x="3427" y="2907"/>
                <a:ext cx="27" cy="40"/>
              </a:xfrm>
              <a:prstGeom prst="ellipse">
                <a:avLst/>
              </a:prstGeom>
              <a:solidFill>
                <a:schemeClr val="tx2"/>
              </a:solidFill>
              <a:ln w="9525" algn="ctr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uk-UA"/>
              </a:p>
            </p:txBody>
          </p:sp>
          <p:sp>
            <p:nvSpPr>
              <p:cNvPr id="19497" name="Oval 200"/>
              <p:cNvSpPr>
                <a:spLocks noChangeArrowheads="1"/>
              </p:cNvSpPr>
              <p:nvPr/>
            </p:nvSpPr>
            <p:spPr bwMode="auto">
              <a:xfrm rot="-1627200">
                <a:off x="3007" y="3104"/>
                <a:ext cx="27" cy="40"/>
              </a:xfrm>
              <a:prstGeom prst="ellipse">
                <a:avLst/>
              </a:prstGeom>
              <a:solidFill>
                <a:schemeClr val="tx2"/>
              </a:solidFill>
              <a:ln w="9525" algn="ctr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uk-UA"/>
              </a:p>
            </p:txBody>
          </p:sp>
        </p:grpSp>
      </p:grpSp>
      <p:sp>
        <p:nvSpPr>
          <p:cNvPr id="26825" name="Freeform 201"/>
          <p:cNvSpPr>
            <a:spLocks/>
          </p:cNvSpPr>
          <p:nvPr/>
        </p:nvSpPr>
        <p:spPr bwMode="auto">
          <a:xfrm>
            <a:off x="3073400" y="4095750"/>
            <a:ext cx="3146425" cy="1120775"/>
          </a:xfrm>
          <a:custGeom>
            <a:avLst/>
            <a:gdLst>
              <a:gd name="T0" fmla="*/ 0 w 1964"/>
              <a:gd name="T1" fmla="*/ 184150 h 706"/>
              <a:gd name="T2" fmla="*/ 214675 w 1964"/>
              <a:gd name="T3" fmla="*/ 228600 h 706"/>
              <a:gd name="T4" fmla="*/ 483819 w 1964"/>
              <a:gd name="T5" fmla="*/ 276225 h 706"/>
              <a:gd name="T6" fmla="*/ 756167 w 1964"/>
              <a:gd name="T7" fmla="*/ 285750 h 706"/>
              <a:gd name="T8" fmla="*/ 1030118 w 1964"/>
              <a:gd name="T9" fmla="*/ 311150 h 706"/>
              <a:gd name="T10" fmla="*/ 1291252 w 1964"/>
              <a:gd name="T11" fmla="*/ 314325 h 706"/>
              <a:gd name="T12" fmla="*/ 1541172 w 1964"/>
              <a:gd name="T13" fmla="*/ 304800 h 706"/>
              <a:gd name="T14" fmla="*/ 1848765 w 1964"/>
              <a:gd name="T15" fmla="*/ 285750 h 706"/>
              <a:gd name="T16" fmla="*/ 2122716 w 1964"/>
              <a:gd name="T17" fmla="*/ 260350 h 706"/>
              <a:gd name="T18" fmla="*/ 2395064 w 1964"/>
              <a:gd name="T19" fmla="*/ 209550 h 706"/>
              <a:gd name="T20" fmla="*/ 2643382 w 1964"/>
              <a:gd name="T21" fmla="*/ 158750 h 706"/>
              <a:gd name="T22" fmla="*/ 2886893 w 1964"/>
              <a:gd name="T23" fmla="*/ 95250 h 706"/>
              <a:gd name="T24" fmla="*/ 3136813 w 1964"/>
              <a:gd name="T25" fmla="*/ 0 h 706"/>
              <a:gd name="T26" fmla="*/ 3146425 w 1964"/>
              <a:gd name="T27" fmla="*/ 758825 h 706"/>
              <a:gd name="T28" fmla="*/ 2923740 w 1964"/>
              <a:gd name="T29" fmla="*/ 854075 h 706"/>
              <a:gd name="T30" fmla="*/ 2680229 w 1964"/>
              <a:gd name="T31" fmla="*/ 930275 h 706"/>
              <a:gd name="T32" fmla="*/ 2371033 w 1964"/>
              <a:gd name="T33" fmla="*/ 1012825 h 706"/>
              <a:gd name="T34" fmla="*/ 2085869 w 1964"/>
              <a:gd name="T35" fmla="*/ 1069975 h 706"/>
              <a:gd name="T36" fmla="*/ 1768663 w 1964"/>
              <a:gd name="T37" fmla="*/ 1095375 h 706"/>
              <a:gd name="T38" fmla="*/ 1395385 w 1964"/>
              <a:gd name="T39" fmla="*/ 1108075 h 706"/>
              <a:gd name="T40" fmla="*/ 1042934 w 1964"/>
              <a:gd name="T41" fmla="*/ 1120775 h 706"/>
              <a:gd name="T42" fmla="*/ 533483 w 1964"/>
              <a:gd name="T43" fmla="*/ 1073150 h 706"/>
              <a:gd name="T44" fmla="*/ 285165 w 1964"/>
              <a:gd name="T45" fmla="*/ 1022350 h 706"/>
              <a:gd name="T46" fmla="*/ 129766 w 1964"/>
              <a:gd name="T47" fmla="*/ 1006475 h 706"/>
              <a:gd name="T48" fmla="*/ 3204 w 1964"/>
              <a:gd name="T49" fmla="*/ 971550 h 706"/>
              <a:gd name="T50" fmla="*/ 0 w 1964"/>
              <a:gd name="T51" fmla="*/ 184150 h 70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w 1964"/>
              <a:gd name="T79" fmla="*/ 0 h 706"/>
              <a:gd name="T80" fmla="*/ 1964 w 1964"/>
              <a:gd name="T81" fmla="*/ 706 h 706"/>
            </a:gdLst>
            <a:ahLst/>
            <a:cxnLst>
              <a:cxn ang="T52">
                <a:pos x="T0" y="T1"/>
              </a:cxn>
              <a:cxn ang="T53">
                <a:pos x="T2" y="T3"/>
              </a:cxn>
              <a:cxn ang="T54">
                <a:pos x="T4" y="T5"/>
              </a:cxn>
              <a:cxn ang="T55">
                <a:pos x="T6" y="T7"/>
              </a:cxn>
              <a:cxn ang="T56">
                <a:pos x="T8" y="T9"/>
              </a:cxn>
              <a:cxn ang="T57">
                <a:pos x="T10" y="T11"/>
              </a:cxn>
              <a:cxn ang="T58">
                <a:pos x="T12" y="T13"/>
              </a:cxn>
              <a:cxn ang="T59">
                <a:pos x="T14" y="T15"/>
              </a:cxn>
              <a:cxn ang="T60">
                <a:pos x="T16" y="T17"/>
              </a:cxn>
              <a:cxn ang="T61">
                <a:pos x="T18" y="T19"/>
              </a:cxn>
              <a:cxn ang="T62">
                <a:pos x="T20" y="T21"/>
              </a:cxn>
              <a:cxn ang="T63">
                <a:pos x="T22" y="T23"/>
              </a:cxn>
              <a:cxn ang="T64">
                <a:pos x="T24" y="T25"/>
              </a:cxn>
              <a:cxn ang="T65">
                <a:pos x="T26" y="T27"/>
              </a:cxn>
              <a:cxn ang="T66">
                <a:pos x="T28" y="T29"/>
              </a:cxn>
              <a:cxn ang="T67">
                <a:pos x="T30" y="T31"/>
              </a:cxn>
              <a:cxn ang="T68">
                <a:pos x="T32" y="T33"/>
              </a:cxn>
              <a:cxn ang="T69">
                <a:pos x="T34" y="T35"/>
              </a:cxn>
              <a:cxn ang="T70">
                <a:pos x="T36" y="T37"/>
              </a:cxn>
              <a:cxn ang="T71">
                <a:pos x="T38" y="T39"/>
              </a:cxn>
              <a:cxn ang="T72">
                <a:pos x="T40" y="T41"/>
              </a:cxn>
              <a:cxn ang="T73">
                <a:pos x="T42" y="T43"/>
              </a:cxn>
              <a:cxn ang="T74">
                <a:pos x="T44" y="T45"/>
              </a:cxn>
              <a:cxn ang="T75">
                <a:pos x="T46" y="T47"/>
              </a:cxn>
              <a:cxn ang="T76">
                <a:pos x="T48" y="T49"/>
              </a:cxn>
              <a:cxn ang="T77">
                <a:pos x="T50" y="T51"/>
              </a:cxn>
            </a:cxnLst>
            <a:rect l="T78" t="T79" r="T80" b="T81"/>
            <a:pathLst>
              <a:path w="1964" h="706">
                <a:moveTo>
                  <a:pt x="0" y="116"/>
                </a:moveTo>
                <a:lnTo>
                  <a:pt x="134" y="144"/>
                </a:lnTo>
                <a:lnTo>
                  <a:pt x="302" y="174"/>
                </a:lnTo>
                <a:lnTo>
                  <a:pt x="472" y="180"/>
                </a:lnTo>
                <a:lnTo>
                  <a:pt x="643" y="196"/>
                </a:lnTo>
                <a:lnTo>
                  <a:pt x="806" y="198"/>
                </a:lnTo>
                <a:lnTo>
                  <a:pt x="962" y="192"/>
                </a:lnTo>
                <a:lnTo>
                  <a:pt x="1154" y="180"/>
                </a:lnTo>
                <a:lnTo>
                  <a:pt x="1325" y="164"/>
                </a:lnTo>
                <a:lnTo>
                  <a:pt x="1495" y="132"/>
                </a:lnTo>
                <a:lnTo>
                  <a:pt x="1650" y="100"/>
                </a:lnTo>
                <a:lnTo>
                  <a:pt x="1802" y="60"/>
                </a:lnTo>
                <a:lnTo>
                  <a:pt x="1958" y="0"/>
                </a:lnTo>
                <a:lnTo>
                  <a:pt x="1964" y="478"/>
                </a:lnTo>
                <a:lnTo>
                  <a:pt x="1825" y="538"/>
                </a:lnTo>
                <a:lnTo>
                  <a:pt x="1673" y="586"/>
                </a:lnTo>
                <a:lnTo>
                  <a:pt x="1480" y="638"/>
                </a:lnTo>
                <a:lnTo>
                  <a:pt x="1302" y="674"/>
                </a:lnTo>
                <a:lnTo>
                  <a:pt x="1104" y="690"/>
                </a:lnTo>
                <a:lnTo>
                  <a:pt x="871" y="698"/>
                </a:lnTo>
                <a:lnTo>
                  <a:pt x="651" y="706"/>
                </a:lnTo>
                <a:lnTo>
                  <a:pt x="333" y="676"/>
                </a:lnTo>
                <a:lnTo>
                  <a:pt x="178" y="644"/>
                </a:lnTo>
                <a:lnTo>
                  <a:pt x="81" y="634"/>
                </a:lnTo>
                <a:lnTo>
                  <a:pt x="2" y="612"/>
                </a:lnTo>
                <a:lnTo>
                  <a:pt x="0" y="116"/>
                </a:lnTo>
                <a:close/>
              </a:path>
            </a:pathLst>
          </a:custGeom>
          <a:solidFill>
            <a:srgbClr val="FF9900"/>
          </a:solidFill>
          <a:ln w="9525">
            <a:noFill/>
            <a:prstDash val="sysDot"/>
            <a:round/>
            <a:headEnd/>
            <a:tailEnd/>
          </a:ln>
        </p:spPr>
        <p:txBody>
          <a:bodyPr/>
          <a:lstStyle/>
          <a:p>
            <a:endParaRPr lang="uk-UA"/>
          </a:p>
        </p:txBody>
      </p:sp>
      <p:sp>
        <p:nvSpPr>
          <p:cNvPr id="26826" name="Freeform 202"/>
          <p:cNvSpPr>
            <a:spLocks/>
          </p:cNvSpPr>
          <p:nvPr/>
        </p:nvSpPr>
        <p:spPr bwMode="auto">
          <a:xfrm>
            <a:off x="6197600" y="3663950"/>
            <a:ext cx="495300" cy="1219200"/>
          </a:xfrm>
          <a:custGeom>
            <a:avLst/>
            <a:gdLst>
              <a:gd name="T0" fmla="*/ 0 w 312"/>
              <a:gd name="T1" fmla="*/ 438150 h 768"/>
              <a:gd name="T2" fmla="*/ 190500 w 312"/>
              <a:gd name="T3" fmla="*/ 304800 h 768"/>
              <a:gd name="T4" fmla="*/ 361950 w 312"/>
              <a:gd name="T5" fmla="*/ 171450 h 768"/>
              <a:gd name="T6" fmla="*/ 419100 w 312"/>
              <a:gd name="T7" fmla="*/ 95250 h 768"/>
              <a:gd name="T8" fmla="*/ 476250 w 312"/>
              <a:gd name="T9" fmla="*/ 0 h 768"/>
              <a:gd name="T10" fmla="*/ 495300 w 312"/>
              <a:gd name="T11" fmla="*/ 742950 h 768"/>
              <a:gd name="T12" fmla="*/ 419100 w 312"/>
              <a:gd name="T13" fmla="*/ 895350 h 768"/>
              <a:gd name="T14" fmla="*/ 304800 w 312"/>
              <a:gd name="T15" fmla="*/ 1028700 h 768"/>
              <a:gd name="T16" fmla="*/ 190500 w 312"/>
              <a:gd name="T17" fmla="*/ 1104900 h 768"/>
              <a:gd name="T18" fmla="*/ 95250 w 312"/>
              <a:gd name="T19" fmla="*/ 1162050 h 768"/>
              <a:gd name="T20" fmla="*/ 19050 w 312"/>
              <a:gd name="T21" fmla="*/ 1219200 h 768"/>
              <a:gd name="T22" fmla="*/ 0 w 312"/>
              <a:gd name="T23" fmla="*/ 438150 h 768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w 312"/>
              <a:gd name="T37" fmla="*/ 0 h 768"/>
              <a:gd name="T38" fmla="*/ 312 w 312"/>
              <a:gd name="T39" fmla="*/ 768 h 768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T36" t="T37" r="T38" b="T39"/>
            <a:pathLst>
              <a:path w="312" h="768">
                <a:moveTo>
                  <a:pt x="0" y="276"/>
                </a:moveTo>
                <a:lnTo>
                  <a:pt x="120" y="192"/>
                </a:lnTo>
                <a:lnTo>
                  <a:pt x="228" y="108"/>
                </a:lnTo>
                <a:lnTo>
                  <a:pt x="264" y="60"/>
                </a:lnTo>
                <a:lnTo>
                  <a:pt x="300" y="0"/>
                </a:lnTo>
                <a:lnTo>
                  <a:pt x="312" y="468"/>
                </a:lnTo>
                <a:lnTo>
                  <a:pt x="264" y="564"/>
                </a:lnTo>
                <a:lnTo>
                  <a:pt x="192" y="648"/>
                </a:lnTo>
                <a:lnTo>
                  <a:pt x="120" y="696"/>
                </a:lnTo>
                <a:lnTo>
                  <a:pt x="60" y="732"/>
                </a:lnTo>
                <a:lnTo>
                  <a:pt x="12" y="768"/>
                </a:lnTo>
                <a:lnTo>
                  <a:pt x="0" y="276"/>
                </a:lnTo>
                <a:close/>
              </a:path>
            </a:pathLst>
          </a:custGeom>
          <a:solidFill>
            <a:srgbClr val="FF9900"/>
          </a:solidFill>
          <a:ln w="9525">
            <a:noFill/>
            <a:prstDash val="sysDot"/>
            <a:round/>
            <a:headEnd/>
            <a:tailEnd/>
          </a:ln>
        </p:spPr>
        <p:txBody>
          <a:bodyPr/>
          <a:lstStyle/>
          <a:p>
            <a:endParaRPr lang="uk-UA"/>
          </a:p>
        </p:txBody>
      </p:sp>
      <p:sp>
        <p:nvSpPr>
          <p:cNvPr id="26827" name="Freeform 203"/>
          <p:cNvSpPr>
            <a:spLocks/>
          </p:cNvSpPr>
          <p:nvPr/>
        </p:nvSpPr>
        <p:spPr bwMode="auto">
          <a:xfrm>
            <a:off x="2019300" y="4337050"/>
            <a:ext cx="4749800" cy="900113"/>
          </a:xfrm>
          <a:custGeom>
            <a:avLst/>
            <a:gdLst>
              <a:gd name="T0" fmla="*/ 0 w 2992"/>
              <a:gd name="T1" fmla="*/ 0 h 567"/>
              <a:gd name="T2" fmla="*/ 165100 w 2992"/>
              <a:gd name="T3" fmla="*/ 304800 h 567"/>
              <a:gd name="T4" fmla="*/ 355600 w 2992"/>
              <a:gd name="T5" fmla="*/ 482600 h 567"/>
              <a:gd name="T6" fmla="*/ 647700 w 2992"/>
              <a:gd name="T7" fmla="*/ 609600 h 567"/>
              <a:gd name="T8" fmla="*/ 977900 w 2992"/>
              <a:gd name="T9" fmla="*/ 723900 h 567"/>
              <a:gd name="T10" fmla="*/ 1397000 w 2992"/>
              <a:gd name="T11" fmla="*/ 825500 h 567"/>
              <a:gd name="T12" fmla="*/ 1879600 w 2992"/>
              <a:gd name="T13" fmla="*/ 889000 h 567"/>
              <a:gd name="T14" fmla="*/ 2349500 w 2992"/>
              <a:gd name="T15" fmla="*/ 889000 h 567"/>
              <a:gd name="T16" fmla="*/ 2895600 w 2992"/>
              <a:gd name="T17" fmla="*/ 876300 h 567"/>
              <a:gd name="T18" fmla="*/ 3403600 w 2992"/>
              <a:gd name="T19" fmla="*/ 800100 h 567"/>
              <a:gd name="T20" fmla="*/ 3759200 w 2992"/>
              <a:gd name="T21" fmla="*/ 711200 h 567"/>
              <a:gd name="T22" fmla="*/ 4178300 w 2992"/>
              <a:gd name="T23" fmla="*/ 571500 h 567"/>
              <a:gd name="T24" fmla="*/ 4470400 w 2992"/>
              <a:gd name="T25" fmla="*/ 381000 h 567"/>
              <a:gd name="T26" fmla="*/ 4660900 w 2992"/>
              <a:gd name="T27" fmla="*/ 165100 h 567"/>
              <a:gd name="T28" fmla="*/ 4749800 w 2992"/>
              <a:gd name="T29" fmla="*/ 12700 h 567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w 2992"/>
              <a:gd name="T46" fmla="*/ 0 h 567"/>
              <a:gd name="T47" fmla="*/ 2992 w 2992"/>
              <a:gd name="T48" fmla="*/ 567 h 567"/>
            </a:gdLst>
            <a:ahLst/>
            <a:cxnLst>
              <a:cxn ang="T30">
                <a:pos x="T0" y="T1"/>
              </a:cxn>
              <a:cxn ang="T31">
                <a:pos x="T2" y="T3"/>
              </a:cxn>
              <a:cxn ang="T32">
                <a:pos x="T4" y="T5"/>
              </a:cxn>
              <a:cxn ang="T33">
                <a:pos x="T6" y="T7"/>
              </a:cxn>
              <a:cxn ang="T34">
                <a:pos x="T8" y="T9"/>
              </a:cxn>
              <a:cxn ang="T35">
                <a:pos x="T10" y="T11"/>
              </a:cxn>
              <a:cxn ang="T36">
                <a:pos x="T12" y="T13"/>
              </a:cxn>
              <a:cxn ang="T37">
                <a:pos x="T14" y="T15"/>
              </a:cxn>
              <a:cxn ang="T38">
                <a:pos x="T16" y="T17"/>
              </a:cxn>
              <a:cxn ang="T39">
                <a:pos x="T18" y="T19"/>
              </a:cxn>
              <a:cxn ang="T40">
                <a:pos x="T20" y="T21"/>
              </a:cxn>
              <a:cxn ang="T41">
                <a:pos x="T22" y="T23"/>
              </a:cxn>
              <a:cxn ang="T42">
                <a:pos x="T24" y="T25"/>
              </a:cxn>
              <a:cxn ang="T43">
                <a:pos x="T26" y="T27"/>
              </a:cxn>
              <a:cxn ang="T44">
                <a:pos x="T28" y="T29"/>
              </a:cxn>
            </a:cxnLst>
            <a:rect l="T45" t="T46" r="T47" b="T48"/>
            <a:pathLst>
              <a:path w="2992" h="567">
                <a:moveTo>
                  <a:pt x="0" y="0"/>
                </a:moveTo>
                <a:cubicBezTo>
                  <a:pt x="33" y="70"/>
                  <a:pt x="67" y="141"/>
                  <a:pt x="104" y="192"/>
                </a:cubicBezTo>
                <a:cubicBezTo>
                  <a:pt x="141" y="243"/>
                  <a:pt x="173" y="272"/>
                  <a:pt x="224" y="304"/>
                </a:cubicBezTo>
                <a:cubicBezTo>
                  <a:pt x="275" y="336"/>
                  <a:pt x="343" y="359"/>
                  <a:pt x="408" y="384"/>
                </a:cubicBezTo>
                <a:cubicBezTo>
                  <a:pt x="473" y="409"/>
                  <a:pt x="537" y="433"/>
                  <a:pt x="616" y="456"/>
                </a:cubicBezTo>
                <a:cubicBezTo>
                  <a:pt x="695" y="479"/>
                  <a:pt x="785" y="503"/>
                  <a:pt x="880" y="520"/>
                </a:cubicBezTo>
                <a:cubicBezTo>
                  <a:pt x="975" y="537"/>
                  <a:pt x="1084" y="553"/>
                  <a:pt x="1184" y="560"/>
                </a:cubicBezTo>
                <a:cubicBezTo>
                  <a:pt x="1284" y="567"/>
                  <a:pt x="1373" y="561"/>
                  <a:pt x="1480" y="560"/>
                </a:cubicBezTo>
                <a:cubicBezTo>
                  <a:pt x="1587" y="559"/>
                  <a:pt x="1713" y="561"/>
                  <a:pt x="1824" y="552"/>
                </a:cubicBezTo>
                <a:cubicBezTo>
                  <a:pt x="1935" y="543"/>
                  <a:pt x="2053" y="521"/>
                  <a:pt x="2144" y="504"/>
                </a:cubicBezTo>
                <a:cubicBezTo>
                  <a:pt x="2235" y="487"/>
                  <a:pt x="2287" y="472"/>
                  <a:pt x="2368" y="448"/>
                </a:cubicBezTo>
                <a:cubicBezTo>
                  <a:pt x="2449" y="424"/>
                  <a:pt x="2557" y="395"/>
                  <a:pt x="2632" y="360"/>
                </a:cubicBezTo>
                <a:cubicBezTo>
                  <a:pt x="2707" y="325"/>
                  <a:pt x="2765" y="283"/>
                  <a:pt x="2816" y="240"/>
                </a:cubicBezTo>
                <a:cubicBezTo>
                  <a:pt x="2867" y="197"/>
                  <a:pt x="2907" y="143"/>
                  <a:pt x="2936" y="104"/>
                </a:cubicBezTo>
                <a:cubicBezTo>
                  <a:pt x="2965" y="65"/>
                  <a:pt x="2974" y="38"/>
                  <a:pt x="2992" y="8"/>
                </a:cubicBezTo>
              </a:path>
            </a:pathLst>
          </a:custGeom>
          <a:noFill/>
          <a:ln w="28575">
            <a:solidFill>
              <a:srgbClr val="800000"/>
            </a:solidFill>
            <a:round/>
            <a:headEnd/>
            <a:tailEnd/>
          </a:ln>
        </p:spPr>
        <p:txBody>
          <a:bodyPr/>
          <a:lstStyle/>
          <a:p>
            <a:endParaRPr lang="uk-UA"/>
          </a:p>
        </p:txBody>
      </p:sp>
      <p:grpSp>
        <p:nvGrpSpPr>
          <p:cNvPr id="24" name="Group 204"/>
          <p:cNvGrpSpPr>
            <a:grpSpLocks/>
          </p:cNvGrpSpPr>
          <p:nvPr/>
        </p:nvGrpSpPr>
        <p:grpSpPr bwMode="auto">
          <a:xfrm>
            <a:off x="2613025" y="2933700"/>
            <a:ext cx="3619500" cy="2730500"/>
            <a:chOff x="1648" y="1896"/>
            <a:chExt cx="2280" cy="1720"/>
          </a:xfrm>
        </p:grpSpPr>
        <p:sp>
          <p:nvSpPr>
            <p:cNvPr id="19488" name="Line 205"/>
            <p:cNvSpPr>
              <a:spLocks noChangeShapeType="1"/>
            </p:cNvSpPr>
            <p:nvPr/>
          </p:nvSpPr>
          <p:spPr bwMode="auto">
            <a:xfrm>
              <a:off x="1648" y="1896"/>
              <a:ext cx="2280" cy="728"/>
            </a:xfrm>
            <a:prstGeom prst="line">
              <a:avLst/>
            </a:prstGeom>
            <a:noFill/>
            <a:ln w="28575">
              <a:solidFill>
                <a:srgbClr val="8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9489" name="Line 206"/>
            <p:cNvSpPr>
              <a:spLocks noChangeShapeType="1"/>
            </p:cNvSpPr>
            <p:nvPr/>
          </p:nvSpPr>
          <p:spPr bwMode="auto">
            <a:xfrm>
              <a:off x="3912" y="2616"/>
              <a:ext cx="8" cy="1000"/>
            </a:xfrm>
            <a:prstGeom prst="line">
              <a:avLst/>
            </a:prstGeom>
            <a:noFill/>
            <a:ln w="28575">
              <a:solidFill>
                <a:srgbClr val="8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</p:grpSp>
      <p:pic>
        <p:nvPicPr>
          <p:cNvPr id="202" name="Рисунок 201" descr="http://ki.ill.in.ua/m/300x225/11994782.gif"/>
          <p:cNvPicPr/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858148" y="857232"/>
            <a:ext cx="1285852" cy="121442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3" name="Picture 12" descr="46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928662" y="142852"/>
            <a:ext cx="1143000" cy="928686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2118 -0.01643 L 0.0184 0.07987 " pathEditMode="relative" rAng="0" ptsTypes="AA">
                                      <p:cBhvr>
                                        <p:cTn id="2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" y="48"/>
                                    </p:animMotion>
                                  </p:childTnLst>
                                </p:cTn>
                              </p:par>
                              <p:par>
                                <p:cTn id="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900000">
                                      <p:cBhvr>
                                        <p:cTn id="2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841 0.07986 L 0.3198 -0.14422 " pathEditMode="relative" rAng="0" ptsTypes="AA">
                                      <p:cBhvr>
                                        <p:cTn id="2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1" y="-112"/>
                                    </p:animMotion>
                                  </p:childTnLst>
                                </p:cTn>
                              </p:par>
                              <p:par>
                                <p:cTn id="2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0"/>
                            </p:stCondLst>
                            <p:childTnLst>
                              <p:par>
                                <p:cTn id="33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500"/>
                            </p:stCondLst>
                            <p:childTnLst>
                              <p:par>
                                <p:cTn id="37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53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66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66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66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662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66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662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66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662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66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662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662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6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2000"/>
                            </p:stCondLst>
                            <p:childTnLst>
                              <p:par>
                                <p:cTn id="91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-2.96296E-6 L 0.47778 0.1926 " pathEditMode="relative" rAng="0" ptsTypes="AA">
                                      <p:cBhvr>
                                        <p:cTn id="9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9" y="96"/>
                                    </p:animMotion>
                                  </p:childTnLst>
                                </p:cTn>
                              </p:par>
                              <p:par>
                                <p:cTn id="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400000">
                                      <p:cBhvr>
                                        <p:cTn id="9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3000"/>
                            </p:stCondLst>
                            <p:childTnLst>
                              <p:par>
                                <p:cTn id="9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3500"/>
                            </p:stCondLst>
                            <p:childTnLst>
                              <p:par>
                                <p:cTn id="103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1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1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1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1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500"/>
                            </p:stCondLst>
                            <p:childTnLst>
                              <p:par>
                                <p:cTn id="125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2.96296E-6 C 0.04045 0.0074 0.0809 0.01481 0.12239 0.00949 C 0.16336 0.00393 0.2125 -0.01875 0.24739 -0.0331 C 0.28281 -0.04746 0.30764 -0.05834 0.33281 -0.07709 C 0.35798 -0.09584 0.38368 -0.12732 0.39826 -0.1456 C 0.41284 -0.16389 0.41632 -0.17523 0.41979 -0.18588 " pathEditMode="relative" rAng="-742508" ptsTypes="aaaaaA">
                                      <p:cBhvr>
                                        <p:cTn id="12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4" y="-68"/>
                                    </p:animMotion>
                                  </p:childTnLst>
                                </p:cTn>
                              </p:par>
                              <p:par>
                                <p:cTn id="12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8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9" dur="2000"/>
                                        <p:tgtEl>
                                          <p:spTgt spid="268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00000">
                                      <p:cBhvr>
                                        <p:cTn id="13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0">
                                      <p:cBhvr>
                                        <p:cTn id="13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2500"/>
                            </p:stCondLst>
                            <p:childTnLst>
                              <p:par>
                                <p:cTn id="13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6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9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2" dur="2000"/>
                                        <p:tgtEl>
                                          <p:spTgt spid="268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8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5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8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1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4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0" dur="500"/>
                                        <p:tgtEl>
                                          <p:spTgt spid="2679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7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3" dur="500"/>
                                        <p:tgtEl>
                                          <p:spTgt spid="2678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7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9" dur="500"/>
                                        <p:tgtEl>
                                          <p:spTgt spid="2678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7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2" dur="500"/>
                                        <p:tgtEl>
                                          <p:spTgt spid="2678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7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5" dur="500"/>
                                        <p:tgtEl>
                                          <p:spTgt spid="268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8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8" dur="500"/>
                                        <p:tgtEl>
                                          <p:spTgt spid="2680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8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1" dur="500"/>
                                        <p:tgtEl>
                                          <p:spTgt spid="268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8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4" dur="500"/>
                                        <p:tgtEl>
                                          <p:spTgt spid="267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7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6" fill="hold">
                            <p:stCondLst>
                              <p:cond delay="4500"/>
                            </p:stCondLst>
                            <p:childTnLst>
                              <p:par>
                                <p:cTn id="187" presetID="64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7.40741E-7 L 0.19722 -0.22963 " pathEditMode="relative" rAng="0" ptsTypes="AA">
                                      <p:cBhvr>
                                        <p:cTn id="18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9" y="-11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9" fill="hold">
                            <p:stCondLst>
                              <p:cond delay="6500"/>
                            </p:stCondLst>
                            <p:childTnLst>
                              <p:par>
                                <p:cTn id="190" presetID="64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4.44444E-6 L -0.18888 -0.24815 " pathEditMode="relative" rAng="0" ptsTypes="AA">
                                      <p:cBhvr>
                                        <p:cTn id="19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4" y="-12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2" fill="hold">
                            <p:stCondLst>
                              <p:cond delay="8500"/>
                            </p:stCondLst>
                            <p:childTnLst>
                              <p:par>
                                <p:cTn id="193" presetID="64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-0.33333  E" pathEditMode="relative" ptsTypes="">
                                      <p:cBhvr>
                                        <p:cTn id="19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5" fill="hold">
                            <p:stCondLst>
                              <p:cond delay="10500"/>
                            </p:stCondLst>
                            <p:childTnLst>
                              <p:par>
                                <p:cTn id="196" presetID="56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-3.7037E-7 L 0.32222 0.15926 " pathEditMode="relative" rAng="0" ptsTypes="AA">
                                      <p:cBhvr>
                                        <p:cTn id="19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1" y="8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8" fill="hold">
                            <p:stCondLst>
                              <p:cond delay="12500"/>
                            </p:stCondLst>
                            <p:childTnLst>
                              <p:par>
                                <p:cTn id="199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0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1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1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6" grpId="0"/>
      <p:bldP spid="26627" grpId="0"/>
      <p:bldP spid="26628" grpId="0" animBg="1"/>
      <p:bldP spid="26780" grpId="0" animBg="1"/>
      <p:bldP spid="26781" grpId="0" animBg="1"/>
      <p:bldP spid="26782" grpId="0" animBg="1"/>
      <p:bldP spid="26783" grpId="0" animBg="1"/>
      <p:bldP spid="26792" grpId="0" animBg="1"/>
      <p:bldP spid="26806" grpId="0" animBg="1"/>
      <p:bldP spid="26825" grpId="0" animBg="1"/>
      <p:bldP spid="26826" grpId="0" animBg="1"/>
      <p:bldP spid="26827" grpId="0" animBg="1"/>
      <p:bldP spid="26827" grpId="1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>
          <a:xfrm>
            <a:off x="3132138" y="4983163"/>
            <a:ext cx="5554662" cy="1052512"/>
          </a:xfrm>
        </p:spPr>
        <p:txBody>
          <a:bodyPr/>
          <a:lstStyle/>
          <a:p>
            <a:pPr marL="54864" fontAlgn="auto">
              <a:spcAft>
                <a:spcPts val="0"/>
              </a:spcAft>
              <a:defRPr/>
            </a:pPr>
            <a:r>
              <a:rPr lang="ru-RU" sz="6000" dirty="0" err="1" smtClean="0">
                <a:solidFill>
                  <a:srgbClr val="E89CDD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Спадок</a:t>
            </a:r>
            <a:endParaRPr lang="ru-RU" sz="6000" dirty="0" smtClean="0">
              <a:solidFill>
                <a:srgbClr val="E89CDD"/>
              </a:solidFill>
            </a:endParaRPr>
          </a:p>
        </p:txBody>
      </p:sp>
      <p:sp>
        <p:nvSpPr>
          <p:cNvPr id="21511" name="Text Box 7"/>
          <p:cNvSpPr txBox="1">
            <a:spLocks noChangeArrowheads="1"/>
          </p:cNvSpPr>
          <p:nvPr/>
        </p:nvSpPr>
        <p:spPr bwMode="auto">
          <a:xfrm>
            <a:off x="2124075" y="620713"/>
            <a:ext cx="6534150" cy="44012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800" b="1" i="1" dirty="0" err="1" smtClean="0">
                <a:solidFill>
                  <a:srgbClr val="FF0000"/>
                </a:solidFill>
              </a:rPr>
              <a:t>Порятунок</a:t>
            </a:r>
            <a:r>
              <a:rPr lang="ru-RU" sz="2800" b="1" i="1" dirty="0" smtClean="0">
                <a:solidFill>
                  <a:srgbClr val="FF0000"/>
                </a:solidFill>
              </a:rPr>
              <a:t> </a:t>
            </a:r>
            <a:r>
              <a:rPr lang="ru-RU" sz="2800" b="1" i="1" dirty="0" err="1" smtClean="0">
                <a:solidFill>
                  <a:srgbClr val="FF0000"/>
                </a:solidFill>
              </a:rPr>
              <a:t>від</a:t>
            </a:r>
            <a:r>
              <a:rPr lang="ru-RU" sz="2800" b="1" i="1" dirty="0" smtClean="0">
                <a:solidFill>
                  <a:srgbClr val="FF0000"/>
                </a:solidFill>
              </a:rPr>
              <a:t> </a:t>
            </a:r>
            <a:r>
              <a:rPr lang="ru-RU" sz="2800" b="1" i="1" dirty="0" err="1" smtClean="0">
                <a:solidFill>
                  <a:srgbClr val="FF0000"/>
                </a:solidFill>
              </a:rPr>
              <a:t>піратів</a:t>
            </a:r>
            <a:endParaRPr lang="ru-RU" sz="2800" b="1" i="1" dirty="0" smtClean="0">
              <a:solidFill>
                <a:srgbClr val="FF0000"/>
              </a:solidFill>
            </a:endParaRPr>
          </a:p>
          <a:p>
            <a:pPr algn="ctr"/>
            <a:r>
              <a:rPr lang="ru-RU" sz="2800" b="1" i="1" dirty="0" err="1" smtClean="0"/>
              <a:t>Джентельмен</a:t>
            </a:r>
            <a:r>
              <a:rPr lang="ru-RU" sz="2800" b="1" i="1" dirty="0" smtClean="0"/>
              <a:t> </a:t>
            </a:r>
            <a:r>
              <a:rPr lang="ru-RU" sz="2800" b="1" i="1" dirty="0" err="1"/>
              <a:t>отримав</a:t>
            </a:r>
            <a:r>
              <a:rPr lang="ru-RU" sz="2800" b="1" i="1" dirty="0"/>
              <a:t> </a:t>
            </a:r>
            <a:r>
              <a:rPr lang="ru-RU" sz="2800" b="1" i="1" dirty="0" err="1"/>
              <a:t>спадок</a:t>
            </a:r>
            <a:r>
              <a:rPr lang="ru-RU" sz="2800" b="1" i="1" dirty="0"/>
              <a:t>. Перший </a:t>
            </a:r>
            <a:r>
              <a:rPr lang="ru-RU" sz="2800" b="1" i="1" dirty="0" err="1"/>
              <a:t>місяць</a:t>
            </a:r>
            <a:r>
              <a:rPr lang="ru-RU" sz="2800" b="1" i="1" dirty="0"/>
              <a:t> </a:t>
            </a:r>
            <a:r>
              <a:rPr lang="ru-RU" sz="2800" b="1" i="1" dirty="0" err="1"/>
              <a:t>він</a:t>
            </a:r>
            <a:r>
              <a:rPr lang="ru-RU" sz="2800" b="1" i="1" dirty="0"/>
              <a:t>  потратив 100$, а </a:t>
            </a:r>
            <a:r>
              <a:rPr lang="ru-RU" sz="2800" b="1" i="1" dirty="0" err="1"/>
              <a:t>кожний</a:t>
            </a:r>
            <a:r>
              <a:rPr lang="ru-RU" sz="2800" b="1" i="1" dirty="0"/>
              <a:t> </a:t>
            </a:r>
            <a:r>
              <a:rPr lang="ru-RU" sz="2800" b="1" i="1" dirty="0" err="1"/>
              <a:t>наступний</a:t>
            </a:r>
            <a:r>
              <a:rPr lang="ru-RU" sz="2800" b="1" i="1" dirty="0"/>
              <a:t> </a:t>
            </a:r>
            <a:r>
              <a:rPr lang="ru-RU" sz="2800" b="1" i="1" dirty="0" err="1"/>
              <a:t>місяць</a:t>
            </a:r>
            <a:r>
              <a:rPr lang="ru-RU" sz="2800" b="1" i="1" dirty="0"/>
              <a:t> </a:t>
            </a:r>
            <a:r>
              <a:rPr lang="ru-RU" sz="2800" b="1" i="1" dirty="0" err="1"/>
              <a:t>він</a:t>
            </a:r>
            <a:r>
              <a:rPr lang="ru-RU" sz="2800" b="1" i="1" dirty="0"/>
              <a:t> тратив на 50$ </a:t>
            </a:r>
            <a:r>
              <a:rPr lang="ru-RU" sz="2800" b="1" i="1" dirty="0" err="1"/>
              <a:t>більше</a:t>
            </a:r>
            <a:r>
              <a:rPr lang="ru-RU" sz="2800" b="1" i="1" dirty="0"/>
              <a:t>, </a:t>
            </a:r>
            <a:r>
              <a:rPr lang="ru-RU" sz="2800" b="1" i="1" dirty="0" err="1"/>
              <a:t>ніж</a:t>
            </a:r>
            <a:r>
              <a:rPr lang="ru-RU" sz="2800" b="1" i="1" dirty="0"/>
              <a:t>  в </a:t>
            </a:r>
            <a:r>
              <a:rPr lang="ru-RU" sz="2800" b="1" i="1" dirty="0" err="1"/>
              <a:t>попередній</a:t>
            </a:r>
            <a:r>
              <a:rPr lang="ru-RU" sz="2800" b="1" i="1" dirty="0"/>
              <a:t>. </a:t>
            </a:r>
            <a:r>
              <a:rPr lang="ru-RU" sz="2800" b="1" i="1" dirty="0" err="1"/>
              <a:t>Скільки</a:t>
            </a:r>
            <a:r>
              <a:rPr lang="ru-RU" sz="2800" b="1" i="1" dirty="0"/>
              <a:t> $ </a:t>
            </a:r>
            <a:r>
              <a:rPr lang="ru-RU" sz="2800" b="1" i="1" dirty="0" err="1"/>
              <a:t>він</a:t>
            </a:r>
            <a:r>
              <a:rPr lang="ru-RU" sz="2800" b="1" i="1" dirty="0"/>
              <a:t> </a:t>
            </a:r>
            <a:r>
              <a:rPr lang="ru-RU" sz="2800" b="1" i="1" dirty="0" err="1"/>
              <a:t>витратив</a:t>
            </a:r>
            <a:r>
              <a:rPr lang="ru-RU" sz="2800" b="1" i="1" dirty="0"/>
              <a:t>  за </a:t>
            </a:r>
            <a:r>
              <a:rPr lang="ru-RU" sz="2800" b="1" i="1" dirty="0" err="1"/>
              <a:t>другий</a:t>
            </a:r>
            <a:r>
              <a:rPr lang="ru-RU" sz="2800" b="1" i="1" dirty="0"/>
              <a:t>  </a:t>
            </a:r>
            <a:r>
              <a:rPr lang="ru-RU" sz="2800" b="1" i="1" dirty="0" err="1"/>
              <a:t>місяць</a:t>
            </a:r>
            <a:r>
              <a:rPr lang="ru-RU" sz="2800" b="1" i="1" dirty="0"/>
              <a:t>? За </a:t>
            </a:r>
            <a:r>
              <a:rPr lang="ru-RU" sz="2800" b="1" i="1" dirty="0" err="1"/>
              <a:t>третій</a:t>
            </a:r>
            <a:r>
              <a:rPr lang="ru-RU" sz="2800" b="1" i="1" dirty="0"/>
              <a:t>? За </a:t>
            </a:r>
            <a:r>
              <a:rPr lang="ru-RU" sz="2800" b="1" i="1" dirty="0" err="1"/>
              <a:t>десятий</a:t>
            </a:r>
            <a:r>
              <a:rPr lang="ru-RU" sz="2800" b="1" i="1" dirty="0"/>
              <a:t>? </a:t>
            </a:r>
            <a:r>
              <a:rPr lang="ru-RU" sz="2800" b="1" i="1" dirty="0" err="1"/>
              <a:t>Який</a:t>
            </a:r>
            <a:r>
              <a:rPr lang="ru-RU" sz="2800" b="1" i="1" dirty="0"/>
              <a:t> </a:t>
            </a:r>
            <a:r>
              <a:rPr lang="ru-RU" sz="2800" b="1" i="1" dirty="0" err="1"/>
              <a:t>розмір</a:t>
            </a:r>
            <a:r>
              <a:rPr lang="ru-RU" sz="2800" b="1" i="1" dirty="0"/>
              <a:t> </a:t>
            </a:r>
            <a:r>
              <a:rPr lang="ru-RU" sz="2800" b="1" i="1" dirty="0" err="1"/>
              <a:t>спадку</a:t>
            </a:r>
            <a:r>
              <a:rPr lang="ru-RU" sz="2800" b="1" i="1" dirty="0"/>
              <a:t>, </a:t>
            </a:r>
            <a:r>
              <a:rPr lang="ru-RU" sz="2800" b="1" i="1" dirty="0" err="1"/>
              <a:t>якщо</a:t>
            </a:r>
            <a:r>
              <a:rPr lang="ru-RU" sz="2800" b="1" i="1" dirty="0"/>
              <a:t> грошей хватило на </a:t>
            </a:r>
            <a:r>
              <a:rPr lang="ru-RU" sz="2800" b="1" i="1" dirty="0" err="1"/>
              <a:t>рік</a:t>
            </a:r>
            <a:r>
              <a:rPr lang="ru-RU" sz="2800" b="1" i="1" dirty="0"/>
              <a:t> такого </a:t>
            </a:r>
            <a:r>
              <a:rPr lang="ru-RU" sz="2800" b="1" i="1" dirty="0" err="1"/>
              <a:t>безбідного</a:t>
            </a:r>
            <a:r>
              <a:rPr lang="ru-RU" sz="2800" b="1" i="1" dirty="0"/>
              <a:t> </a:t>
            </a:r>
            <a:r>
              <a:rPr lang="ru-RU" sz="2800" b="1" i="1" dirty="0" err="1"/>
              <a:t>життя</a:t>
            </a:r>
            <a:r>
              <a:rPr lang="ru-RU" sz="2800" b="1" i="1" dirty="0"/>
              <a:t>?</a:t>
            </a:r>
            <a:r>
              <a:rPr lang="ru-RU" sz="2800" i="1" dirty="0"/>
              <a:t> </a:t>
            </a:r>
          </a:p>
        </p:txBody>
      </p:sp>
      <p:pic>
        <p:nvPicPr>
          <p:cNvPr id="18436" name="Рисунок 5" descr="AN448.gif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50" y="285750"/>
            <a:ext cx="1714500" cy="2347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7" name="Рисунок 6" descr="bugs1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88" y="4643438"/>
            <a:ext cx="1854200" cy="1071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8" name="Рисунок 7" descr="bugs3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28625" y="3214688"/>
            <a:ext cx="17145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215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215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215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215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5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5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800" decel="100000"/>
                                        <p:tgtEl>
                                          <p:spTgt spid="215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800" decel="100000" fill="hold"/>
                                        <p:tgtEl>
                                          <p:spTgt spid="215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800" decel="100000" fill="hold"/>
                                        <p:tgtEl>
                                          <p:spTgt spid="215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800" decel="100000" fill="hold"/>
                                        <p:tgtEl>
                                          <p:spTgt spid="215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5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5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>
          <a:xfrm>
            <a:off x="5643563" y="642938"/>
            <a:ext cx="3286125" cy="785812"/>
          </a:xfrm>
        </p:spPr>
        <p:txBody>
          <a:bodyPr/>
          <a:lstStyle/>
          <a:p>
            <a:pPr marL="54864" fontAlgn="auto">
              <a:spcAft>
                <a:spcPts val="0"/>
              </a:spcAft>
              <a:defRPr/>
            </a:pPr>
            <a:r>
              <a:rPr lang="ru-RU" sz="4000" dirty="0" err="1" smtClean="0">
                <a:solidFill>
                  <a:schemeClr val="accent5">
                    <a:lumMod val="2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Розв</a:t>
            </a:r>
            <a:r>
              <a:rPr lang="en-US" sz="4000" dirty="0" smtClean="0">
                <a:solidFill>
                  <a:schemeClr val="accent5">
                    <a:lumMod val="2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’</a:t>
            </a:r>
            <a:r>
              <a:rPr lang="uk-UA" sz="4000" dirty="0" err="1" smtClean="0">
                <a:solidFill>
                  <a:schemeClr val="accent5">
                    <a:lumMod val="2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язок</a:t>
            </a:r>
            <a:r>
              <a:rPr lang="ru-RU" sz="4000" u="sng" dirty="0" smtClean="0">
                <a:solidFill>
                  <a:schemeClr val="accent5">
                    <a:lumMod val="25000"/>
                  </a:schemeClr>
                </a:solidFill>
              </a:rPr>
              <a:t> </a:t>
            </a:r>
            <a:endParaRPr lang="ru-RU" sz="4000" dirty="0" smtClean="0">
              <a:solidFill>
                <a:schemeClr val="accent5">
                  <a:lumMod val="25000"/>
                </a:schemeClr>
              </a:solidFill>
            </a:endParaRPr>
          </a:p>
        </p:txBody>
      </p:sp>
      <p:sp>
        <p:nvSpPr>
          <p:cNvPr id="4106" name="Text Box 5"/>
          <p:cNvSpPr txBox="1">
            <a:spLocks noChangeArrowheads="1"/>
          </p:cNvSpPr>
          <p:nvPr/>
        </p:nvSpPr>
        <p:spPr bwMode="auto">
          <a:xfrm>
            <a:off x="2000250" y="2286000"/>
            <a:ext cx="626427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ru-RU"/>
          </a:p>
        </p:txBody>
      </p:sp>
      <p:sp>
        <p:nvSpPr>
          <p:cNvPr id="4107" name="Rectangle 7"/>
          <p:cNvSpPr>
            <a:spLocks noChangeArrowheads="1"/>
          </p:cNvSpPr>
          <p:nvPr/>
        </p:nvSpPr>
        <p:spPr bwMode="auto">
          <a:xfrm>
            <a:off x="0" y="3309938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4108" name="Rectangle 9"/>
          <p:cNvSpPr>
            <a:spLocks noChangeArrowheads="1"/>
          </p:cNvSpPr>
          <p:nvPr/>
        </p:nvSpPr>
        <p:spPr bwMode="auto">
          <a:xfrm>
            <a:off x="0" y="3309938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graphicFrame>
        <p:nvGraphicFramePr>
          <p:cNvPr id="28680" name="Object 8"/>
          <p:cNvGraphicFramePr>
            <a:graphicFrameLocks noChangeAspect="1"/>
          </p:cNvGraphicFramePr>
          <p:nvPr/>
        </p:nvGraphicFramePr>
        <p:xfrm>
          <a:off x="357188" y="285750"/>
          <a:ext cx="5072062" cy="1143000"/>
        </p:xfrm>
        <a:graphic>
          <a:graphicData uri="http://schemas.openxmlformats.org/presentationml/2006/ole">
            <p:oleObj spid="_x0000_s321538" name="Формула" r:id="rId3" imgW="2133360" imgH="482400" progId="Equation.3">
              <p:embed/>
            </p:oleObj>
          </a:graphicData>
        </a:graphic>
      </p:graphicFrame>
      <p:sp>
        <p:nvSpPr>
          <p:cNvPr id="4109" name="Rectangle 12"/>
          <p:cNvSpPr>
            <a:spLocks noChangeArrowheads="1"/>
          </p:cNvSpPr>
          <p:nvPr/>
        </p:nvSpPr>
        <p:spPr bwMode="auto">
          <a:xfrm>
            <a:off x="0" y="33147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grpSp>
        <p:nvGrpSpPr>
          <p:cNvPr id="2" name="Group 15"/>
          <p:cNvGrpSpPr>
            <a:grpSpLocks/>
          </p:cNvGrpSpPr>
          <p:nvPr/>
        </p:nvGrpSpPr>
        <p:grpSpPr bwMode="auto">
          <a:xfrm>
            <a:off x="714375" y="1785938"/>
            <a:ext cx="8001000" cy="506412"/>
            <a:chOff x="1066" y="1525"/>
            <a:chExt cx="4445" cy="319"/>
          </a:xfrm>
        </p:grpSpPr>
        <p:grpSp>
          <p:nvGrpSpPr>
            <p:cNvPr id="3" name="Group 13"/>
            <p:cNvGrpSpPr>
              <a:grpSpLocks/>
            </p:cNvGrpSpPr>
            <p:nvPr/>
          </p:nvGrpSpPr>
          <p:grpSpPr bwMode="auto">
            <a:xfrm>
              <a:off x="1066" y="1525"/>
              <a:ext cx="3050" cy="319"/>
              <a:chOff x="1156" y="1525"/>
              <a:chExt cx="3050" cy="319"/>
            </a:xfrm>
          </p:grpSpPr>
          <p:sp>
            <p:nvSpPr>
              <p:cNvPr id="4123" name="Text Box 10"/>
              <p:cNvSpPr txBox="1">
                <a:spLocks noChangeArrowheads="1"/>
              </p:cNvSpPr>
              <p:nvPr/>
            </p:nvSpPr>
            <p:spPr bwMode="auto">
              <a:xfrm>
                <a:off x="1156" y="1525"/>
                <a:ext cx="2178" cy="29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ru-RU" sz="2400" b="1"/>
                  <a:t>За  формулою</a:t>
                </a:r>
                <a:endParaRPr lang="ru-RU" sz="2400"/>
              </a:p>
            </p:txBody>
          </p:sp>
          <p:graphicFrame>
            <p:nvGraphicFramePr>
              <p:cNvPr id="4103" name="Object 11"/>
              <p:cNvGraphicFramePr>
                <a:graphicFrameLocks noChangeAspect="1"/>
              </p:cNvGraphicFramePr>
              <p:nvPr/>
            </p:nvGraphicFramePr>
            <p:xfrm>
              <a:off x="2664" y="1525"/>
              <a:ext cx="1542" cy="319"/>
            </p:xfrm>
            <a:graphic>
              <a:graphicData uri="http://schemas.openxmlformats.org/presentationml/2006/ole">
                <p:oleObj spid="_x0000_s321543" name="Формула" r:id="rId4" imgW="1104900" imgH="228600" progId="Equation.3">
                  <p:embed/>
                </p:oleObj>
              </a:graphicData>
            </a:graphic>
          </p:graphicFrame>
        </p:grpSp>
        <p:sp>
          <p:nvSpPr>
            <p:cNvPr id="4122" name="Text Box 14"/>
            <p:cNvSpPr txBox="1">
              <a:spLocks noChangeArrowheads="1"/>
            </p:cNvSpPr>
            <p:nvPr/>
          </p:nvSpPr>
          <p:spPr bwMode="auto">
            <a:xfrm>
              <a:off x="4422" y="1525"/>
              <a:ext cx="1089" cy="29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ru-RU" sz="2400"/>
                <a:t>, отримаємо</a:t>
              </a:r>
              <a:endParaRPr lang="ru-RU" sz="2400" b="1"/>
            </a:p>
          </p:txBody>
        </p:sp>
      </p:grpSp>
      <p:sp>
        <p:nvSpPr>
          <p:cNvPr id="4111" name="Rectangle 17"/>
          <p:cNvSpPr>
            <a:spLocks noChangeArrowheads="1"/>
          </p:cNvSpPr>
          <p:nvPr/>
        </p:nvSpPr>
        <p:spPr bwMode="auto">
          <a:xfrm>
            <a:off x="0" y="33147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4112" name="Rectangle 19"/>
          <p:cNvSpPr>
            <a:spLocks noChangeArrowheads="1"/>
          </p:cNvSpPr>
          <p:nvPr/>
        </p:nvSpPr>
        <p:spPr bwMode="auto">
          <a:xfrm>
            <a:off x="0" y="33147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graphicFrame>
        <p:nvGraphicFramePr>
          <p:cNvPr id="28690" name="Object 18"/>
          <p:cNvGraphicFramePr>
            <a:graphicFrameLocks noChangeAspect="1"/>
          </p:cNvGraphicFramePr>
          <p:nvPr/>
        </p:nvGraphicFramePr>
        <p:xfrm>
          <a:off x="2843213" y="2727325"/>
          <a:ext cx="5329237" cy="679450"/>
        </p:xfrm>
        <a:graphic>
          <a:graphicData uri="http://schemas.openxmlformats.org/presentationml/2006/ole">
            <p:oleObj spid="_x0000_s321539" name="Формула" r:id="rId5" imgW="1790700" imgH="228600" progId="Equation.3">
              <p:embed/>
            </p:oleObj>
          </a:graphicData>
        </a:graphic>
      </p:graphicFrame>
      <p:sp>
        <p:nvSpPr>
          <p:cNvPr id="4113" name="Rectangle 21"/>
          <p:cNvSpPr>
            <a:spLocks noChangeArrowheads="1"/>
          </p:cNvSpPr>
          <p:nvPr/>
        </p:nvSpPr>
        <p:spPr bwMode="auto">
          <a:xfrm>
            <a:off x="0" y="33210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graphicFrame>
        <p:nvGraphicFramePr>
          <p:cNvPr id="28692" name="Object 20"/>
          <p:cNvGraphicFramePr>
            <a:graphicFrameLocks noChangeAspect="1"/>
          </p:cNvGraphicFramePr>
          <p:nvPr/>
        </p:nvGraphicFramePr>
        <p:xfrm>
          <a:off x="1785938" y="5500688"/>
          <a:ext cx="6967537" cy="1066800"/>
        </p:xfrm>
        <a:graphic>
          <a:graphicData uri="http://schemas.openxmlformats.org/presentationml/2006/ole">
            <p:oleObj spid="_x0000_s321540" name="Формула" r:id="rId6" imgW="2552700" imgH="393700" progId="Equation.3">
              <p:embed/>
            </p:oleObj>
          </a:graphicData>
        </a:graphic>
      </p:graphicFrame>
      <p:sp>
        <p:nvSpPr>
          <p:cNvPr id="4114" name="Rectangle 2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4115" name="Rectangle 26"/>
          <p:cNvSpPr>
            <a:spLocks noChangeArrowheads="1"/>
          </p:cNvSpPr>
          <p:nvPr/>
        </p:nvSpPr>
        <p:spPr bwMode="auto">
          <a:xfrm>
            <a:off x="1169988" y="32670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grpSp>
        <p:nvGrpSpPr>
          <p:cNvPr id="4" name="Group 29"/>
          <p:cNvGrpSpPr>
            <a:grpSpLocks/>
          </p:cNvGrpSpPr>
          <p:nvPr/>
        </p:nvGrpSpPr>
        <p:grpSpPr bwMode="auto">
          <a:xfrm>
            <a:off x="2195513" y="3590925"/>
            <a:ext cx="6769100" cy="612775"/>
            <a:chOff x="1247" y="2523"/>
            <a:chExt cx="4264" cy="386"/>
          </a:xfrm>
        </p:grpSpPr>
        <p:sp>
          <p:nvSpPr>
            <p:cNvPr id="4120" name="Text Box 22"/>
            <p:cNvSpPr txBox="1">
              <a:spLocks noChangeArrowheads="1"/>
            </p:cNvSpPr>
            <p:nvPr/>
          </p:nvSpPr>
          <p:spPr bwMode="auto">
            <a:xfrm>
              <a:off x="1247" y="2568"/>
              <a:ext cx="4264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ru-RU"/>
                <a:t> </a:t>
              </a:r>
            </a:p>
          </p:txBody>
        </p:sp>
        <p:graphicFrame>
          <p:nvGraphicFramePr>
            <p:cNvPr id="4102" name="Object 27"/>
            <p:cNvGraphicFramePr>
              <a:graphicFrameLocks noChangeAspect="1"/>
            </p:cNvGraphicFramePr>
            <p:nvPr/>
          </p:nvGraphicFramePr>
          <p:xfrm>
            <a:off x="1519" y="2523"/>
            <a:ext cx="3901" cy="386"/>
          </p:xfrm>
          <a:graphic>
            <a:graphicData uri="http://schemas.openxmlformats.org/presentationml/2006/ole">
              <p:oleObj spid="_x0000_s321542" name="Формула" r:id="rId7" imgW="2438280" imgH="241200" progId="Equation.3">
                <p:embed/>
              </p:oleObj>
            </a:graphicData>
          </a:graphic>
        </p:graphicFrame>
      </p:grpSp>
      <p:grpSp>
        <p:nvGrpSpPr>
          <p:cNvPr id="5" name="Group 31"/>
          <p:cNvGrpSpPr>
            <a:grpSpLocks/>
          </p:cNvGrpSpPr>
          <p:nvPr/>
        </p:nvGrpSpPr>
        <p:grpSpPr bwMode="auto">
          <a:xfrm>
            <a:off x="2411413" y="4346575"/>
            <a:ext cx="5888037" cy="685800"/>
            <a:chOff x="1156" y="3022"/>
            <a:chExt cx="3539" cy="432"/>
          </a:xfrm>
        </p:grpSpPr>
        <p:graphicFrame>
          <p:nvGraphicFramePr>
            <p:cNvPr id="4101" name="Object 25"/>
            <p:cNvGraphicFramePr>
              <a:graphicFrameLocks noChangeAspect="1"/>
            </p:cNvGraphicFramePr>
            <p:nvPr/>
          </p:nvGraphicFramePr>
          <p:xfrm>
            <a:off x="3198" y="3022"/>
            <a:ext cx="1497" cy="432"/>
          </p:xfrm>
          <a:graphic>
            <a:graphicData uri="http://schemas.openxmlformats.org/presentationml/2006/ole">
              <p:oleObj spid="_x0000_s321541" name="Формула" r:id="rId8" imgW="1422400" imgH="406400" progId="Equation.3">
                <p:embed/>
              </p:oleObj>
            </a:graphicData>
          </a:graphic>
        </p:graphicFrame>
        <p:sp>
          <p:nvSpPr>
            <p:cNvPr id="4119" name="Text Box 30"/>
            <p:cNvSpPr txBox="1">
              <a:spLocks noChangeArrowheads="1"/>
            </p:cNvSpPr>
            <p:nvPr/>
          </p:nvSpPr>
          <p:spPr bwMode="auto">
            <a:xfrm>
              <a:off x="1156" y="3113"/>
              <a:ext cx="1995" cy="29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ru-RU" sz="2400" b="1"/>
                <a:t>За  формулою</a:t>
              </a:r>
            </a:p>
          </p:txBody>
        </p:sp>
      </p:grpSp>
      <p:pic>
        <p:nvPicPr>
          <p:cNvPr id="7190" name="Picture 33" descr="MPj04055740000[1]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358775" y="2403475"/>
            <a:ext cx="1990725" cy="297021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71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86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86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86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500"/>
                            </p:stCondLst>
                            <p:childTnLst>
                              <p:par>
                                <p:cTn id="15" presetID="39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86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86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86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86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39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86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86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86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86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86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86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57422" y="214290"/>
            <a:ext cx="3786214" cy="857256"/>
          </a:xfr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/>
          <a:lstStyle/>
          <a:p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  Гібралтар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Объект 5"/>
          <p:cNvPicPr>
            <a:picLocks noGrp="1" noChangeAspect="1"/>
          </p:cNvPicPr>
          <p:nvPr>
            <p:ph sz="half"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3143224"/>
            <a:ext cx="4494875" cy="37147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Объект 6"/>
          <p:cNvPicPr>
            <a:picLocks noGrp="1" noChangeAspect="1"/>
          </p:cNvPicPr>
          <p:nvPr>
            <p:ph sz="half" idx="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76191" y="1857364"/>
            <a:ext cx="4467809" cy="351467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 descr="http://ki.ill.in.ua/m/300x225/11994782.gif"/>
          <p:cNvPicPr/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858148" y="714356"/>
            <a:ext cx="1285852" cy="121442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Picture 9" descr="10[2]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57158" y="214289"/>
            <a:ext cx="1000126" cy="889001"/>
          </a:xfrm>
          <a:prstGeom prst="rect">
            <a:avLst/>
          </a:prstGeom>
          <a:noFill/>
        </p:spPr>
      </p:pic>
      <p:pic>
        <p:nvPicPr>
          <p:cNvPr id="9" name="Picture 12" descr="3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643570" y="5457825"/>
            <a:ext cx="2343150" cy="1400175"/>
          </a:xfrm>
          <a:prstGeom prst="rect">
            <a:avLst/>
          </a:prstGeom>
          <a:noFill/>
        </p:spPr>
      </p:pic>
      <p:pic>
        <p:nvPicPr>
          <p:cNvPr id="10" name="Picture 1" descr="D:\3_Різне для Word&amp;PowerPoint\1\26285.gif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7786710" y="6286520"/>
            <a:ext cx="1214446" cy="45243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25197626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826" name="Picture 11" descr="D:\Новая папка (2)\teachersday-ua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80975" y="0"/>
            <a:ext cx="9648825" cy="7345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7827" name="Text Box 20"/>
          <p:cNvSpPr txBox="1">
            <a:spLocks noChangeArrowheads="1"/>
          </p:cNvSpPr>
          <p:nvPr/>
        </p:nvSpPr>
        <p:spPr bwMode="auto">
          <a:xfrm rot="-1131602">
            <a:off x="5435600" y="620713"/>
            <a:ext cx="1944688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>
              <a:spcBef>
                <a:spcPct val="50000"/>
              </a:spcBef>
            </a:pPr>
            <a:endParaRPr lang="uk-UA" sz="1000">
              <a:latin typeface="Georgia" pitchFamily="18" charset="0"/>
            </a:endParaRPr>
          </a:p>
        </p:txBody>
      </p:sp>
      <p:sp>
        <p:nvSpPr>
          <p:cNvPr id="77831" name="Прямоугольник 1"/>
          <p:cNvSpPr>
            <a:spLocks noChangeArrowheads="1"/>
          </p:cNvSpPr>
          <p:nvPr/>
        </p:nvSpPr>
        <p:spPr bwMode="auto">
          <a:xfrm>
            <a:off x="1571604" y="857232"/>
            <a:ext cx="6337300" cy="4878403"/>
          </a:xfrm>
          <a:prstGeom prst="rect">
            <a:avLst/>
          </a:prstGeom>
          <a:solidFill>
            <a:srgbClr val="339966"/>
          </a:solidFill>
          <a:ln w="9525" algn="ctr">
            <a:noFill/>
            <a:round/>
            <a:headEnd/>
            <a:tailEnd/>
          </a:ln>
        </p:spPr>
        <p:txBody>
          <a:bodyPr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>
              <a:defRPr/>
            </a:pPr>
            <a:r>
              <a:rPr kumimoji="1" lang="uk-UA" sz="4800" b="1" i="1" dirty="0" smtClean="0">
                <a:ln w="50800"/>
                <a:solidFill>
                  <a:schemeClr val="bg1">
                    <a:shade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Самостійна робота</a:t>
            </a:r>
            <a:r>
              <a:rPr kumimoji="1" lang="uk-UA" sz="4800" b="1" i="1" dirty="0" smtClean="0">
                <a:ln w="50800"/>
                <a:solidFill>
                  <a:schemeClr val="bg1">
                    <a:shade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kumimoji="1" lang="uk-UA" sz="4800" b="1" i="1" dirty="0" smtClean="0">
              <a:ln w="50800"/>
              <a:solidFill>
                <a:schemeClr val="bg1">
                  <a:shade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defRPr/>
            </a:pPr>
            <a:r>
              <a:rPr kumimoji="1" lang="uk-UA" sz="3600" b="1" i="1" dirty="0" smtClean="0">
                <a:ln w="50800"/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Збірник</a:t>
            </a:r>
            <a:r>
              <a:rPr kumimoji="1" lang="uk-UA" sz="3600" b="1" i="1" dirty="0" smtClean="0">
                <a:ln w="50800"/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для ДПА</a:t>
            </a:r>
          </a:p>
          <a:p>
            <a:pPr algn="ctr">
              <a:defRPr/>
            </a:pPr>
            <a:r>
              <a:rPr kumimoji="1" lang="uk-UA" sz="3600" b="1" i="1" dirty="0" smtClean="0">
                <a:ln w="50800"/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Ігр.-с.21 ,№ 2.3</a:t>
            </a:r>
          </a:p>
          <a:p>
            <a:pPr algn="ctr">
              <a:defRPr/>
            </a:pPr>
            <a:r>
              <a:rPr kumimoji="1" lang="uk-UA" sz="3600" b="1" i="1" dirty="0" smtClean="0">
                <a:ln w="50800"/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ІІ гр.-с.25,№ 2.3 </a:t>
            </a:r>
            <a:endParaRPr kumimoji="1" lang="uk-UA" sz="3600" b="1" i="1" dirty="0" smtClean="0">
              <a:ln w="50800"/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defRPr/>
            </a:pPr>
            <a:endParaRPr kumimoji="1" lang="uk-UA" sz="3600" b="1" i="1" dirty="0" smtClean="0">
              <a:ln w="50800"/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defRPr/>
            </a:pPr>
            <a:endParaRPr kumimoji="1" lang="uk-UA" sz="3200" b="1" i="1" dirty="0" smtClean="0">
              <a:ln w="50800"/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defRPr/>
            </a:pPr>
            <a:endParaRPr kumimoji="1" lang="uk-UA" sz="2800" b="1" i="1" dirty="0" smtClean="0">
              <a:ln w="50800"/>
              <a:solidFill>
                <a:srgbClr val="C00000"/>
              </a:solidFill>
            </a:endParaRPr>
          </a:p>
          <a:p>
            <a:pPr algn="ctr">
              <a:defRPr/>
            </a:pPr>
            <a:endParaRPr kumimoji="1" lang="uk-UA" sz="2800" b="1" i="1" dirty="0" smtClean="0">
              <a:ln w="50800"/>
              <a:solidFill>
                <a:srgbClr val="C00000"/>
              </a:solidFill>
            </a:endParaRPr>
          </a:p>
          <a:p>
            <a:pPr algn="ctr">
              <a:defRPr/>
            </a:pPr>
            <a:endParaRPr kumimoji="1" lang="uk-UA" sz="2800" b="1" i="1" dirty="0" smtClean="0">
              <a:ln w="50800"/>
              <a:solidFill>
                <a:srgbClr val="C00000"/>
              </a:solidFill>
            </a:endParaRPr>
          </a:p>
          <a:p>
            <a:pPr algn="ctr">
              <a:defRPr/>
            </a:pPr>
            <a:endParaRPr kumimoji="1" lang="uk-UA" sz="2800" b="1" i="1" dirty="0" smtClean="0">
              <a:ln w="50800"/>
              <a:solidFill>
                <a:srgbClr val="C00000"/>
              </a:solidFill>
            </a:endParaRPr>
          </a:p>
          <a:p>
            <a:pPr algn="ctr">
              <a:defRPr/>
            </a:pPr>
            <a:endParaRPr kumimoji="1" lang="uk-UA" sz="2800" b="1" i="1" dirty="0" smtClean="0">
              <a:ln w="50800"/>
              <a:solidFill>
                <a:srgbClr val="C00000"/>
              </a:solidFill>
            </a:endParaRPr>
          </a:p>
          <a:p>
            <a:pPr algn="ctr">
              <a:defRPr/>
            </a:pPr>
            <a:endParaRPr kumimoji="1" lang="ru-RU" sz="2800" b="1" i="1" dirty="0" smtClean="0">
              <a:ln w="50800"/>
              <a:solidFill>
                <a:srgbClr val="C00000"/>
              </a:solidFill>
            </a:endParaRPr>
          </a:p>
        </p:txBody>
      </p:sp>
      <p:pic>
        <p:nvPicPr>
          <p:cNvPr id="77832" name="Picture 7" descr="medium_607815457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-1704003">
            <a:off x="-165932" y="-23815"/>
            <a:ext cx="1877730" cy="18803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7833" name="Picture 21" descr="c31a69c60e14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1384615">
            <a:off x="7424554" y="-76428"/>
            <a:ext cx="1800225" cy="180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7834" name="WordArt 15"/>
          <p:cNvSpPr>
            <a:spLocks noChangeArrowheads="1" noChangeShapeType="1" noTextEdit="1"/>
          </p:cNvSpPr>
          <p:nvPr/>
        </p:nvSpPr>
        <p:spPr bwMode="auto">
          <a:xfrm>
            <a:off x="1928794" y="857232"/>
            <a:ext cx="5676900" cy="4603754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18750"/>
              </a:avLst>
            </a:prstTxWarp>
          </a:bodyPr>
          <a:lstStyle/>
          <a:p>
            <a:pPr algn="dist"/>
            <a:endParaRPr lang="ru-RU" sz="5400" kern="10" dirty="0">
              <a:ln w="9525">
                <a:solidFill>
                  <a:schemeClr val="tx1"/>
                </a:solidFill>
                <a:round/>
                <a:headEnd/>
                <a:tailEnd/>
              </a:ln>
              <a:solidFill>
                <a:srgbClr val="FFCC00">
                  <a:alpha val="71001"/>
                </a:srgbClr>
              </a:solidFill>
              <a:latin typeface="Times New Roman"/>
              <a:cs typeface="Times New Roman"/>
            </a:endParaRPr>
          </a:p>
        </p:txBody>
      </p:sp>
      <p:pic>
        <p:nvPicPr>
          <p:cNvPr id="9" name="Picture 8" descr="gbook03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>
          <a:xfrm>
            <a:off x="6429388" y="4357694"/>
            <a:ext cx="1563409" cy="1437171"/>
          </a:xfrm>
          <a:prstGeom prst="rect">
            <a:avLst/>
          </a:prstGeom>
          <a:noFill/>
          <a:ln/>
        </p:spPr>
      </p:pic>
      <p:pic>
        <p:nvPicPr>
          <p:cNvPr id="10" name="Picture 11" descr="D:\СУПЕР\3_Різне для Word&amp;PowerPoint\1\04373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14348" y="4286256"/>
            <a:ext cx="714356" cy="714356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14480" y="2071678"/>
            <a:ext cx="6572296" cy="928694"/>
          </a:xfr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/>
          <a:lstStyle/>
          <a:p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    Завершення подорожі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Содержимое 6"/>
          <p:cNvSpPr>
            <a:spLocks noGrp="1"/>
          </p:cNvSpPr>
          <p:nvPr>
            <p:ph idx="1"/>
          </p:nvPr>
        </p:nvSpPr>
        <p:spPr>
          <a:xfrm rot="11857028" flipV="1">
            <a:off x="0" y="4143379"/>
            <a:ext cx="7872378" cy="45719"/>
          </a:xfrm>
        </p:spPr>
        <p:txBody>
          <a:bodyPr/>
          <a:lstStyle/>
          <a:p>
            <a:pPr>
              <a:buNone/>
            </a:pP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             </a:t>
            </a:r>
            <a:r>
              <a:rPr lang="uk-UA" sz="4800" dirty="0" smtClean="0">
                <a:latin typeface="Times New Roman" pitchFamily="18" charset="0"/>
                <a:cs typeface="Times New Roman" pitchFamily="18" charset="0"/>
              </a:rPr>
              <a:t>Завершення подорожі</a:t>
            </a:r>
            <a:endParaRPr lang="ru-RU" sz="4800" dirty="0"/>
          </a:p>
        </p:txBody>
      </p:sp>
      <p:pic>
        <p:nvPicPr>
          <p:cNvPr id="8" name="Рисунок 7" descr="http://mirokeana.selgatrend.ru/uploads/posts/2012-04/1333371981_4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42900"/>
            <a:ext cx="9286908" cy="70009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6801" name="Picture 1" descr="D:\СУПЕР\3_Різне для Word&amp;PowerPoint\ан1м\fireworks-01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04862" y="1331305"/>
            <a:ext cx="3343788" cy="2457735"/>
          </a:xfrm>
          <a:prstGeom prst="rect">
            <a:avLst/>
          </a:prstGeom>
          <a:noFill/>
        </p:spPr>
      </p:pic>
      <p:pic>
        <p:nvPicPr>
          <p:cNvPr id="76802" name="Picture 2" descr="D:\СУПЕР\3_Різне для Word&amp;PowerPoint\ан1м\fireworks-02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1472" y="1071546"/>
            <a:ext cx="2664296" cy="2651579"/>
          </a:xfrm>
          <a:prstGeom prst="rect">
            <a:avLst/>
          </a:prstGeom>
          <a:noFill/>
        </p:spPr>
      </p:pic>
      <p:pic>
        <p:nvPicPr>
          <p:cNvPr id="3" name="Picture 2" descr="D:\СУПЕР\3_Різне для Word&amp;PowerPoint\Все для презентації (с)\Кліпарти\47188957_1249552786_1_2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851920" y="6115050"/>
            <a:ext cx="1409700" cy="742950"/>
          </a:xfrm>
          <a:prstGeom prst="rect">
            <a:avLst/>
          </a:prstGeom>
          <a:noFill/>
        </p:spPr>
      </p:pic>
      <p:pic>
        <p:nvPicPr>
          <p:cNvPr id="12" name="Picture 2" descr="D:\СУПЕР\3_Різне для Word&amp;PowerPoint\ан1м\fireworks-02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855711" y="1196752"/>
            <a:ext cx="2966488" cy="2952328"/>
          </a:xfrm>
          <a:prstGeom prst="rect">
            <a:avLst/>
          </a:prstGeom>
          <a:noFill/>
        </p:spPr>
      </p:pic>
      <p:pic>
        <p:nvPicPr>
          <p:cNvPr id="76804" name="Picture 4" descr="D:\СУПЕР\3_Різне для Word&amp;PowerPoint\ан1м\fireworks-01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6248" y="142852"/>
            <a:ext cx="1800199" cy="2428892"/>
          </a:xfrm>
          <a:prstGeom prst="rect">
            <a:avLst/>
          </a:prstGeom>
          <a:noFill/>
        </p:spPr>
      </p:pic>
      <p:sp>
        <p:nvSpPr>
          <p:cNvPr id="14" name="Прямоугольник 13"/>
          <p:cNvSpPr/>
          <p:nvPr/>
        </p:nvSpPr>
        <p:spPr>
          <a:xfrm>
            <a:off x="714348" y="214290"/>
            <a:ext cx="757242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uk-UA" sz="4800" dirty="0" smtClean="0">
                <a:latin typeface="Times New Roman" pitchFamily="18" charset="0"/>
                <a:cs typeface="Times New Roman" pitchFamily="18" charset="0"/>
              </a:rPr>
              <a:t>       Завершення подорожі</a:t>
            </a:r>
            <a:endParaRPr lang="ru-RU" sz="4800" dirty="0"/>
          </a:p>
        </p:txBody>
      </p:sp>
      <p:pic>
        <p:nvPicPr>
          <p:cNvPr id="11" name="Picture 9" descr="10[2]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85720" y="285727"/>
            <a:ext cx="1071564" cy="952501"/>
          </a:xfrm>
          <a:prstGeom prst="rect">
            <a:avLst/>
          </a:prstGeom>
          <a:noFill/>
        </p:spPr>
      </p:pic>
      <p:pic>
        <p:nvPicPr>
          <p:cNvPr id="13" name="Рисунок 12" descr="http://ki.ill.in.ua/m/300x225/11994782.gif"/>
          <p:cNvPicPr/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357554" y="3357562"/>
            <a:ext cx="2357454" cy="185736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25197626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uk-UA"/>
          </a:p>
        </p:txBody>
      </p:sp>
      <p:pic>
        <p:nvPicPr>
          <p:cNvPr id="13316" name="Picture 4" descr="6f83f89586c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4143372" y="0"/>
            <a:ext cx="371477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4800" b="1" spc="50" dirty="0" smtClean="0">
                <a:ln w="11430">
                  <a:gradFill>
                    <a:gsLst>
                      <a:gs pos="0">
                        <a:srgbClr val="FF0000"/>
                      </a:gs>
                      <a:gs pos="13000">
                        <a:srgbClr val="FFA800"/>
                      </a:gs>
                      <a:gs pos="28000">
                        <a:srgbClr val="825600"/>
                      </a:gs>
                      <a:gs pos="42999">
                        <a:srgbClr val="FFA800"/>
                      </a:gs>
                      <a:gs pos="58000">
                        <a:srgbClr val="825600"/>
                      </a:gs>
                      <a:gs pos="72000">
                        <a:srgbClr val="FFA800"/>
                      </a:gs>
                      <a:gs pos="87000">
                        <a:srgbClr val="825600"/>
                      </a:gs>
                      <a:gs pos="100000">
                        <a:srgbClr val="FFA800"/>
                      </a:gs>
                    </a:gsLst>
                    <a:lin ang="5400000" scaled="0"/>
                  </a:gradFill>
                </a:ln>
                <a:gradFill flip="none" rotWithShape="1">
                  <a:gsLst>
                    <a:gs pos="63000">
                      <a:srgbClr val="FF0000"/>
                    </a:gs>
                    <a:gs pos="100000">
                      <a:srgbClr val="BFD844"/>
                    </a:gs>
                  </a:gsLst>
                  <a:lin ang="13500000" scaled="1"/>
                  <a:tileRect/>
                </a:gradFill>
                <a:effectLst>
                  <a:outerShdw blurRad="469900" dist="1511300" dir="11280000" sx="94000" sy="94000" algn="t" rotWithShape="0">
                    <a:schemeClr val="bg1"/>
                  </a:outerShdw>
                </a:effectLst>
                <a:latin typeface="Times New Roman" pitchFamily="18" charset="0"/>
                <a:cs typeface="Times New Roman" pitchFamily="18" charset="0"/>
              </a:rPr>
              <a:t>Вітаємо переможців </a:t>
            </a:r>
            <a:endParaRPr lang="uk-UA" sz="4800" b="1" spc="50" dirty="0">
              <a:ln w="11430">
                <a:gradFill>
                  <a:gsLst>
                    <a:gs pos="0">
                      <a:srgbClr val="FF0000"/>
                    </a:gs>
                    <a:gs pos="13000">
                      <a:srgbClr val="FFA800"/>
                    </a:gs>
                    <a:gs pos="28000">
                      <a:srgbClr val="825600"/>
                    </a:gs>
                    <a:gs pos="42999">
                      <a:srgbClr val="FFA800"/>
                    </a:gs>
                    <a:gs pos="58000">
                      <a:srgbClr val="825600"/>
                    </a:gs>
                    <a:gs pos="72000">
                      <a:srgbClr val="FFA800"/>
                    </a:gs>
                    <a:gs pos="87000">
                      <a:srgbClr val="825600"/>
                    </a:gs>
                    <a:gs pos="100000">
                      <a:srgbClr val="FFA800"/>
                    </a:gs>
                  </a:gsLst>
                  <a:lin ang="5400000" scaled="0"/>
                </a:gradFill>
              </a:ln>
              <a:gradFill flip="none" rotWithShape="1">
                <a:gsLst>
                  <a:gs pos="63000">
                    <a:srgbClr val="FF0000"/>
                  </a:gs>
                  <a:gs pos="100000">
                    <a:srgbClr val="BFD844"/>
                  </a:gs>
                </a:gsLst>
                <a:lin ang="13500000" scaled="1"/>
                <a:tileRect/>
              </a:gradFill>
              <a:effectLst>
                <a:outerShdw blurRad="469900" dist="1511300" dir="11280000" sx="94000" sy="94000" algn="t" rotWithShape="0">
                  <a:schemeClr val="bg1"/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" name="Picture 4" descr="D:\3_Різне для Word&amp;PowerPoint\1\30437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643174" y="2928934"/>
            <a:ext cx="922319" cy="922319"/>
          </a:xfrm>
          <a:prstGeom prst="rect">
            <a:avLst/>
          </a:prstGeom>
          <a:noFill/>
        </p:spPr>
      </p:pic>
      <p:pic>
        <p:nvPicPr>
          <p:cNvPr id="8" name="Рисунок 7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857488" y="3357562"/>
            <a:ext cx="4929190" cy="350043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Содержимое 3" descr="DSC_5002.JPG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1928802"/>
            <a:ext cx="9144000" cy="6100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85918" y="292100"/>
            <a:ext cx="5429288" cy="993760"/>
          </a:xfr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/>
          <a:lstStyle/>
          <a:p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           На уроці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357430"/>
            <a:ext cx="8229600" cy="3662370"/>
          </a:xfrm>
        </p:spPr>
        <p:txBody>
          <a:bodyPr/>
          <a:lstStyle/>
          <a:p>
            <a:pPr lvl="0" eaLnBrk="0" hangingPunct="0">
              <a:lnSpc>
                <a:spcPct val="90000"/>
              </a:lnSpc>
              <a:buFont typeface="Arial" charset="0"/>
              <a:buChar char="•"/>
              <a:defRPr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Я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дізнався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…</a:t>
            </a:r>
          </a:p>
          <a:p>
            <a:pPr lvl="0" eaLnBrk="0" hangingPunct="0">
              <a:lnSpc>
                <a:spcPct val="90000"/>
              </a:lnSpc>
              <a:buFont typeface="Arial" charset="0"/>
              <a:buChar char="•"/>
              <a:defRPr/>
            </a:pP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Мені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сподобалось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…</a:t>
            </a:r>
          </a:p>
          <a:p>
            <a:pPr lvl="0" eaLnBrk="0" hangingPunct="0">
              <a:lnSpc>
                <a:spcPct val="90000"/>
              </a:lnSpc>
              <a:buFont typeface="Arial" charset="0"/>
              <a:buChar char="•"/>
              <a:defRPr/>
            </a:pP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Мені </a:t>
            </a:r>
            <a:r>
              <a:rPr lang="uk-UA" dirty="0" err="1" smtClean="0">
                <a:latin typeface="Times New Roman" pitchFamily="18" charset="0"/>
                <a:cs typeface="Times New Roman" pitchFamily="18" charset="0"/>
              </a:rPr>
              <a:t>запам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’</a:t>
            </a:r>
            <a:r>
              <a:rPr lang="uk-UA" dirty="0" err="1" smtClean="0">
                <a:latin typeface="Times New Roman" pitchFamily="18" charset="0"/>
                <a:cs typeface="Times New Roman" pitchFamily="18" charset="0"/>
              </a:rPr>
              <a:t>яталось</a:t>
            </a: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…</a:t>
            </a:r>
          </a:p>
          <a:p>
            <a:pPr eaLnBrk="0" hangingPunct="0">
              <a:lnSpc>
                <a:spcPct val="90000"/>
              </a:lnSpc>
              <a:buFont typeface="Arial" charset="0"/>
              <a:buChar char="•"/>
              <a:defRPr/>
            </a:pP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Мій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настрій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…</a:t>
            </a:r>
          </a:p>
          <a:p>
            <a:pPr lvl="0" eaLnBrk="0" hangingPunct="0">
              <a:lnSpc>
                <a:spcPct val="90000"/>
              </a:lnSpc>
              <a:buFont typeface="Arial" charset="0"/>
              <a:buChar char="•"/>
              <a:defRPr/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dirty="0"/>
          </a:p>
        </p:txBody>
      </p:sp>
      <p:pic>
        <p:nvPicPr>
          <p:cNvPr id="5" name="Picture 5" descr="смайлик Здорово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786578" y="4429132"/>
            <a:ext cx="2024063" cy="2174875"/>
          </a:xfrm>
          <a:prstGeom prst="rect">
            <a:avLst/>
          </a:prstGeom>
          <a:noFill/>
        </p:spPr>
      </p:pic>
      <p:pic>
        <p:nvPicPr>
          <p:cNvPr id="6" name="Picture 8" descr="009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500694" y="2214554"/>
            <a:ext cx="1753558" cy="1736196"/>
          </a:xfrm>
          <a:prstGeom prst="rect">
            <a:avLst/>
          </a:prstGeom>
          <a:noFill/>
        </p:spPr>
      </p:pic>
      <p:pic>
        <p:nvPicPr>
          <p:cNvPr id="7" name="Picture 9" descr="10[2]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57158" y="285728"/>
            <a:ext cx="1143002" cy="101600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AutoShape 2"/>
          <p:cNvSpPr>
            <a:spLocks noChangeArrowheads="1"/>
          </p:cNvSpPr>
          <p:nvPr/>
        </p:nvSpPr>
        <p:spPr bwMode="auto">
          <a:xfrm>
            <a:off x="1187450" y="3500438"/>
            <a:ext cx="2089150" cy="2160587"/>
          </a:xfrm>
          <a:prstGeom prst="smileyFace">
            <a:avLst>
              <a:gd name="adj" fmla="val 4653"/>
            </a:avLst>
          </a:prstGeom>
          <a:solidFill>
            <a:srgbClr val="FFFF00"/>
          </a:solidFill>
          <a:ln w="25400">
            <a:solidFill>
              <a:srgbClr val="0000FF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53251" name="AutoShape 3"/>
          <p:cNvSpPr>
            <a:spLocks noChangeArrowheads="1"/>
          </p:cNvSpPr>
          <p:nvPr/>
        </p:nvSpPr>
        <p:spPr bwMode="auto">
          <a:xfrm>
            <a:off x="3563938" y="1700213"/>
            <a:ext cx="2089150" cy="2016125"/>
          </a:xfrm>
          <a:prstGeom prst="smileyFace">
            <a:avLst>
              <a:gd name="adj" fmla="val 347"/>
            </a:avLst>
          </a:prstGeom>
          <a:solidFill>
            <a:srgbClr val="33CC33"/>
          </a:solidFill>
          <a:ln w="25400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53252" name="AutoShape 4"/>
          <p:cNvSpPr>
            <a:spLocks noChangeArrowheads="1"/>
          </p:cNvSpPr>
          <p:nvPr/>
        </p:nvSpPr>
        <p:spPr bwMode="auto">
          <a:xfrm>
            <a:off x="6084888" y="3644900"/>
            <a:ext cx="2089150" cy="2016125"/>
          </a:xfrm>
          <a:prstGeom prst="smileyFace">
            <a:avLst>
              <a:gd name="adj" fmla="val -4653"/>
            </a:avLst>
          </a:prstGeom>
          <a:solidFill>
            <a:srgbClr val="FF0000"/>
          </a:solidFill>
          <a:ln w="50800">
            <a:solidFill>
              <a:srgbClr val="00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pic>
        <p:nvPicPr>
          <p:cNvPr id="53253" name="Picture 5" descr="art_2_3_clip_image015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635375" y="3933825"/>
            <a:ext cx="1884363" cy="2389188"/>
          </a:xfrm>
          <a:prstGeom prst="rect">
            <a:avLst/>
          </a:prstGeom>
          <a:noFill/>
        </p:spPr>
      </p:pic>
      <p:sp>
        <p:nvSpPr>
          <p:cNvPr id="53254" name="WordArt 6"/>
          <p:cNvSpPr>
            <a:spLocks noChangeArrowheads="1" noChangeShapeType="1" noTextEdit="1"/>
          </p:cNvSpPr>
          <p:nvPr/>
        </p:nvSpPr>
        <p:spPr bwMode="auto">
          <a:xfrm>
            <a:off x="2268538" y="404813"/>
            <a:ext cx="4968875" cy="649287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26227"/>
              </a:avLst>
            </a:prstTxWarp>
          </a:bodyPr>
          <a:lstStyle/>
          <a:p>
            <a:pPr algn="ctr"/>
            <a:r>
              <a:rPr lang="ru-RU" sz="3600" kern="10">
                <a:ln w="25400">
                  <a:solidFill>
                    <a:srgbClr val="9900FF"/>
                  </a:solidFill>
                  <a:round/>
                  <a:headEnd/>
                  <a:tailEnd/>
                </a:ln>
                <a:latin typeface="Impact"/>
              </a:rPr>
              <a:t>САМООЦІНКА</a:t>
            </a:r>
          </a:p>
        </p:txBody>
      </p:sp>
      <p:pic>
        <p:nvPicPr>
          <p:cNvPr id="7" name="Picture 3" descr="00000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143900" y="1857364"/>
            <a:ext cx="1000100" cy="1000100"/>
          </a:xfrm>
          <a:prstGeom prst="rect">
            <a:avLst/>
          </a:prstGeom>
          <a:noFill/>
        </p:spPr>
      </p:pic>
      <p:pic>
        <p:nvPicPr>
          <p:cNvPr id="8" name="Picture 9" descr="10[2]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57158" y="0"/>
            <a:ext cx="1285884" cy="1143008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1.79191E-6 L -0.65347 0.00532 " pathEditMode="relative" rAng="0" ptsTypes="AA">
                                      <p:cBhvr>
                                        <p:cTn id="6" dur="3000" fill="hold"/>
                                        <p:tgtEl>
                                          <p:spTgt spid="5325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27" y="3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56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3.7037E-6 L 0.27361 -0.24885 " pathEditMode="relative" rAng="0" ptsTypes="AA">
                                      <p:cBhvr>
                                        <p:cTn id="8" dur="3000" fill="hold"/>
                                        <p:tgtEl>
                                          <p:spTgt spid="532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7" y="-125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49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59 -0.09213 L 0.28733 0.37801 " pathEditMode="relative" rAng="0" ptsTypes="AA">
                                      <p:cBhvr>
                                        <p:cTn id="10" dur="3000" fill="hold"/>
                                        <p:tgtEl>
                                          <p:spTgt spid="5325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7" y="23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250" grpId="0" animBg="1"/>
      <p:bldP spid="53251" grpId="0" animBg="1"/>
      <p:bldP spid="53252" grpId="0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826" name="Picture 11" descr="D:\Новая папка (2)\teachersday-ua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80975" y="0"/>
            <a:ext cx="9648825" cy="7345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7827" name="Text Box 20"/>
          <p:cNvSpPr txBox="1">
            <a:spLocks noChangeArrowheads="1"/>
          </p:cNvSpPr>
          <p:nvPr/>
        </p:nvSpPr>
        <p:spPr bwMode="auto">
          <a:xfrm rot="-1131602">
            <a:off x="5435600" y="620713"/>
            <a:ext cx="1944688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>
              <a:spcBef>
                <a:spcPct val="50000"/>
              </a:spcBef>
            </a:pPr>
            <a:endParaRPr lang="uk-UA" sz="1000">
              <a:latin typeface="Georgia" pitchFamily="18" charset="0"/>
            </a:endParaRPr>
          </a:p>
        </p:txBody>
      </p:sp>
      <p:sp>
        <p:nvSpPr>
          <p:cNvPr id="77831" name="Прямоугольник 1"/>
          <p:cNvSpPr>
            <a:spLocks noChangeArrowheads="1"/>
          </p:cNvSpPr>
          <p:nvPr/>
        </p:nvSpPr>
        <p:spPr bwMode="auto">
          <a:xfrm>
            <a:off x="1571604" y="857232"/>
            <a:ext cx="6337300" cy="4878403"/>
          </a:xfrm>
          <a:prstGeom prst="rect">
            <a:avLst/>
          </a:prstGeom>
          <a:solidFill>
            <a:srgbClr val="339966"/>
          </a:solidFill>
          <a:ln w="9525" algn="ctr">
            <a:noFill/>
            <a:round/>
            <a:headEnd/>
            <a:tailEnd/>
          </a:ln>
        </p:spPr>
        <p:txBody>
          <a:bodyPr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>
              <a:defRPr/>
            </a:pPr>
            <a:endParaRPr kumimoji="1" lang="uk-UA" b="1" i="1" dirty="0" smtClean="0">
              <a:ln w="50800"/>
              <a:solidFill>
                <a:schemeClr val="bg1">
                  <a:shade val="50000"/>
                </a:schemeClr>
              </a:solidFill>
            </a:endParaRPr>
          </a:p>
          <a:p>
            <a:pPr algn="ctr">
              <a:defRPr/>
            </a:pPr>
            <a:r>
              <a:rPr kumimoji="1" lang="uk-UA" sz="3600" b="1" i="1" dirty="0" smtClean="0">
                <a:ln w="50800"/>
                <a:solidFill>
                  <a:srgbClr val="C00000"/>
                </a:solidFill>
              </a:rPr>
              <a:t>Домашнє завдання</a:t>
            </a:r>
          </a:p>
          <a:p>
            <a:pPr algn="ctr">
              <a:defRPr/>
            </a:pPr>
            <a:endParaRPr kumimoji="1" lang="uk-UA" sz="2800" b="1" i="1" dirty="0" smtClean="0">
              <a:ln w="50800"/>
              <a:solidFill>
                <a:srgbClr val="C00000"/>
              </a:solidFill>
            </a:endParaRPr>
          </a:p>
          <a:p>
            <a:pPr algn="ctr">
              <a:defRPr/>
            </a:pPr>
            <a:endParaRPr kumimoji="1" lang="uk-UA" sz="2800" b="1" i="1" dirty="0" smtClean="0">
              <a:ln w="50800"/>
              <a:solidFill>
                <a:srgbClr val="C00000"/>
              </a:solidFill>
            </a:endParaRPr>
          </a:p>
          <a:p>
            <a:pPr algn="ctr">
              <a:defRPr/>
            </a:pPr>
            <a:r>
              <a:rPr kumimoji="1" lang="uk-UA" sz="2800" b="1" i="1" dirty="0" smtClean="0">
                <a:ln w="50800"/>
                <a:solidFill>
                  <a:srgbClr val="C00000"/>
                </a:solidFill>
              </a:rPr>
              <a:t>Обов'язковий </a:t>
            </a:r>
            <a:r>
              <a:rPr kumimoji="1" lang="uk-UA" sz="2800" b="1" dirty="0" smtClean="0">
                <a:ln w="50800"/>
                <a:solidFill>
                  <a:srgbClr val="C00000"/>
                </a:solidFill>
              </a:rPr>
              <a:t>рівень: </a:t>
            </a:r>
          </a:p>
          <a:p>
            <a:pPr algn="ctr">
              <a:defRPr/>
            </a:pPr>
            <a:r>
              <a:rPr kumimoji="1" lang="uk-UA" sz="2800" b="1" dirty="0" smtClean="0">
                <a:ln w="50800"/>
                <a:solidFill>
                  <a:srgbClr val="C00000"/>
                </a:solidFill>
              </a:rPr>
              <a:t>завдання: </a:t>
            </a:r>
            <a:r>
              <a:rPr kumimoji="1" lang="uk-UA" sz="2800" b="1" dirty="0" smtClean="0">
                <a:ln w="50800"/>
                <a:solidFill>
                  <a:srgbClr val="C00000"/>
                </a:solidFill>
              </a:rPr>
              <a:t>№ 34.12</a:t>
            </a:r>
            <a:r>
              <a:rPr kumimoji="1" lang="uk-UA" sz="2800" b="1" dirty="0" smtClean="0">
                <a:ln w="50800"/>
                <a:solidFill>
                  <a:srgbClr val="C00000"/>
                </a:solidFill>
              </a:rPr>
              <a:t> ,34.16( </a:t>
            </a:r>
            <a:r>
              <a:rPr kumimoji="1" lang="uk-UA" sz="2800" b="1" i="1" dirty="0" smtClean="0">
                <a:ln w="50800"/>
                <a:solidFill>
                  <a:srgbClr val="C00000"/>
                </a:solidFill>
              </a:rPr>
              <a:t>ст. </a:t>
            </a:r>
            <a:r>
              <a:rPr kumimoji="1" lang="uk-UA" sz="2800" b="1" i="1" dirty="0" smtClean="0">
                <a:ln w="50800"/>
                <a:solidFill>
                  <a:srgbClr val="C00000"/>
                </a:solidFill>
              </a:rPr>
              <a:t>308</a:t>
            </a:r>
            <a:r>
              <a:rPr kumimoji="1" lang="uk-UA" sz="2800" b="1" i="1" dirty="0" smtClean="0">
                <a:ln w="50800"/>
                <a:solidFill>
                  <a:srgbClr val="C00000"/>
                </a:solidFill>
              </a:rPr>
              <a:t>)</a:t>
            </a:r>
            <a:endParaRPr kumimoji="1" lang="uk-UA" sz="2800" b="1" i="1" dirty="0" smtClean="0">
              <a:ln w="50800"/>
              <a:solidFill>
                <a:srgbClr val="C00000"/>
              </a:solidFill>
            </a:endParaRPr>
          </a:p>
          <a:p>
            <a:pPr algn="ctr">
              <a:defRPr/>
            </a:pPr>
            <a:endParaRPr kumimoji="1" lang="uk-UA" sz="2800" b="1" i="1" dirty="0" smtClean="0">
              <a:ln w="50800"/>
              <a:solidFill>
                <a:srgbClr val="C00000"/>
              </a:solidFill>
            </a:endParaRPr>
          </a:p>
          <a:p>
            <a:pPr algn="ctr">
              <a:defRPr/>
            </a:pPr>
            <a:r>
              <a:rPr kumimoji="1" lang="uk-UA" sz="2800" b="1" i="1" dirty="0" smtClean="0">
                <a:ln w="50800"/>
                <a:solidFill>
                  <a:srgbClr val="C00000"/>
                </a:solidFill>
              </a:rPr>
              <a:t>Високий рівень: </a:t>
            </a:r>
          </a:p>
          <a:p>
            <a:pPr algn="ctr">
              <a:defRPr/>
            </a:pPr>
            <a:r>
              <a:rPr kumimoji="1" lang="uk-UA" sz="2800" b="1" i="1" dirty="0" smtClean="0">
                <a:ln w="50800"/>
                <a:solidFill>
                  <a:srgbClr val="C00000"/>
                </a:solidFill>
              </a:rPr>
              <a:t>завдання:  </a:t>
            </a:r>
            <a:r>
              <a:rPr kumimoji="1" lang="uk-UA" sz="2800" b="1" i="1" dirty="0" smtClean="0">
                <a:ln w="50800"/>
                <a:solidFill>
                  <a:srgbClr val="C00000"/>
                </a:solidFill>
              </a:rPr>
              <a:t>№ 34.47</a:t>
            </a:r>
            <a:r>
              <a:rPr kumimoji="1" lang="uk-UA" sz="2800" b="1" i="1" dirty="0" smtClean="0">
                <a:ln w="50800"/>
                <a:solidFill>
                  <a:srgbClr val="C00000"/>
                </a:solidFill>
              </a:rPr>
              <a:t>(ст</a:t>
            </a:r>
            <a:r>
              <a:rPr kumimoji="1" lang="uk-UA" sz="2800" b="1" i="1" dirty="0" smtClean="0">
                <a:ln w="50800"/>
                <a:solidFill>
                  <a:srgbClr val="C00000"/>
                </a:solidFill>
              </a:rPr>
              <a:t>. </a:t>
            </a:r>
            <a:r>
              <a:rPr kumimoji="1" lang="uk-UA" sz="2800" b="1" i="1" dirty="0" smtClean="0">
                <a:ln w="50800"/>
                <a:solidFill>
                  <a:srgbClr val="C00000"/>
                </a:solidFill>
              </a:rPr>
              <a:t>310</a:t>
            </a:r>
            <a:r>
              <a:rPr kumimoji="1" lang="uk-UA" sz="2800" b="1" i="1" dirty="0" smtClean="0">
                <a:ln w="50800"/>
                <a:solidFill>
                  <a:srgbClr val="C00000"/>
                </a:solidFill>
              </a:rPr>
              <a:t>)</a:t>
            </a:r>
            <a:endParaRPr kumimoji="1" lang="uk-UA" sz="2800" b="1" i="1" dirty="0" smtClean="0">
              <a:ln w="50800"/>
              <a:solidFill>
                <a:srgbClr val="C00000"/>
              </a:solidFill>
            </a:endParaRPr>
          </a:p>
          <a:p>
            <a:pPr algn="ctr">
              <a:defRPr/>
            </a:pPr>
            <a:endParaRPr kumimoji="1" lang="uk-UA" sz="2800" b="1" i="1" dirty="0" smtClean="0">
              <a:ln w="50800"/>
              <a:solidFill>
                <a:srgbClr val="C00000"/>
              </a:solidFill>
            </a:endParaRPr>
          </a:p>
          <a:p>
            <a:pPr algn="ctr">
              <a:defRPr/>
            </a:pPr>
            <a:endParaRPr kumimoji="1" lang="uk-UA" sz="2800" b="1" i="1" dirty="0" smtClean="0">
              <a:ln w="50800"/>
              <a:solidFill>
                <a:srgbClr val="C00000"/>
              </a:solidFill>
            </a:endParaRPr>
          </a:p>
          <a:p>
            <a:pPr algn="ctr">
              <a:defRPr/>
            </a:pPr>
            <a:endParaRPr kumimoji="1" lang="ru-RU" sz="2800" b="1" i="1" dirty="0" smtClean="0">
              <a:ln w="50800"/>
              <a:solidFill>
                <a:srgbClr val="C00000"/>
              </a:solidFill>
            </a:endParaRPr>
          </a:p>
        </p:txBody>
      </p:sp>
      <p:pic>
        <p:nvPicPr>
          <p:cNvPr id="77832" name="Picture 7" descr="medium_607815457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-1704003">
            <a:off x="119821" y="333398"/>
            <a:ext cx="1877730" cy="18803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7833" name="Picture 21" descr="c31a69c60e14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1384615">
            <a:off x="7062988" y="-76427"/>
            <a:ext cx="1800225" cy="180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7834" name="WordArt 15"/>
          <p:cNvSpPr>
            <a:spLocks noChangeArrowheads="1" noChangeShapeType="1" noTextEdit="1"/>
          </p:cNvSpPr>
          <p:nvPr/>
        </p:nvSpPr>
        <p:spPr bwMode="auto">
          <a:xfrm>
            <a:off x="1928794" y="857232"/>
            <a:ext cx="5676900" cy="4603754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18750"/>
              </a:avLst>
            </a:prstTxWarp>
          </a:bodyPr>
          <a:lstStyle/>
          <a:p>
            <a:pPr algn="dist"/>
            <a:endParaRPr lang="ru-RU" sz="5400" kern="10" dirty="0">
              <a:ln w="9525">
                <a:solidFill>
                  <a:schemeClr val="tx1"/>
                </a:solidFill>
                <a:round/>
                <a:headEnd/>
                <a:tailEnd/>
              </a:ln>
              <a:solidFill>
                <a:srgbClr val="FFCC00">
                  <a:alpha val="71001"/>
                </a:srgbClr>
              </a:solidFill>
              <a:latin typeface="Times New Roman"/>
              <a:cs typeface="Times New Roman"/>
            </a:endParaRPr>
          </a:p>
        </p:txBody>
      </p:sp>
      <p:pic>
        <p:nvPicPr>
          <p:cNvPr id="77835" name="Picture 2" descr="C:\Users\Luka\Desktop\пропорции картинки\1186330404_6a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500298" y="4572008"/>
            <a:ext cx="2112963" cy="2640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гімн.asf">
            <a:hlinkClick r:id="" action="ppaction://media"/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video>
          </p:childTnLst>
        </p:cTn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одержимое 2"/>
          <p:cNvSpPr>
            <a:spLocks noGrp="1"/>
          </p:cNvSpPr>
          <p:nvPr>
            <p:ph idx="1"/>
          </p:nvPr>
        </p:nvSpPr>
        <p:spPr>
          <a:xfrm>
            <a:off x="762000" y="1752600"/>
            <a:ext cx="7696200" cy="3962400"/>
          </a:xfrm>
        </p:spPr>
        <p:txBody>
          <a:bodyPr/>
          <a:lstStyle/>
          <a:p>
            <a:pPr algn="just" eaLnBrk="1" hangingPunct="1"/>
            <a:endParaRPr lang="ru-RU" altLang="uk-UA" sz="2400" smtClean="0"/>
          </a:p>
          <a:p>
            <a:pPr eaLnBrk="1" hangingPunct="1"/>
            <a:endParaRPr lang="ru-RU" altLang="uk-UA" smtClean="0"/>
          </a:p>
          <a:p>
            <a:pPr eaLnBrk="1" hangingPunct="1"/>
            <a:endParaRPr lang="ru-RU" altLang="uk-UA" smtClean="0"/>
          </a:p>
        </p:txBody>
      </p:sp>
      <p:pic>
        <p:nvPicPr>
          <p:cNvPr id="9219" name="Picture 3" descr="C:\Documents and Settings\Пользователь\Рабочий стол\Рисунок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8" name="Прямоугольник 7"/>
          <p:cNvSpPr/>
          <p:nvPr/>
        </p:nvSpPr>
        <p:spPr>
          <a:xfrm>
            <a:off x="1857356" y="1428736"/>
            <a:ext cx="4448655" cy="378565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120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dine Kirnberg" pitchFamily="2" charset="0"/>
              </a:rPr>
              <a:t> </a:t>
            </a:r>
            <a:r>
              <a:rPr lang="ru-RU" sz="12000" b="1" cap="none" spc="0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dine Kirnberg" pitchFamily="2" charset="0"/>
              </a:rPr>
              <a:t>Дякую</a:t>
            </a:r>
            <a:r>
              <a:rPr lang="ru-RU" sz="120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dine Kirnberg" pitchFamily="2" charset="0"/>
              </a:rPr>
              <a:t> за</a:t>
            </a:r>
          </a:p>
          <a:p>
            <a:pPr algn="ctr"/>
            <a:r>
              <a:rPr lang="ru-RU" sz="120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dine Kirnberg" pitchFamily="2" charset="0"/>
              </a:rPr>
              <a:t> </a:t>
            </a:r>
            <a:r>
              <a:rPr lang="ru-RU" sz="12000" b="1" cap="none" spc="0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dine Kirnberg" pitchFamily="2" charset="0"/>
              </a:rPr>
              <a:t>співпрацю</a:t>
            </a:r>
            <a:r>
              <a:rPr lang="ru-RU" sz="120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dine Kirnberg" pitchFamily="2" charset="0"/>
              </a:rPr>
              <a:t>!</a:t>
            </a:r>
            <a:endParaRPr lang="ru-RU" sz="120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dine Kirnberg" pitchFamily="2" charset="0"/>
            </a:endParaRPr>
          </a:p>
        </p:txBody>
      </p:sp>
      <p:pic>
        <p:nvPicPr>
          <p:cNvPr id="5" name="Picture 5" descr="41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857356" y="4714884"/>
            <a:ext cx="1190625" cy="1447800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img0.liveinternet.ru/images/attach/c/5/88/778/88778890_large_36ee77e1d3d0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1071566" y="-1071566"/>
            <a:ext cx="6715148" cy="885828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1928794" y="1571613"/>
            <a:ext cx="5786478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4400" dirty="0" smtClean="0">
                <a:solidFill>
                  <a:srgbClr val="FF0000"/>
                </a:solidFill>
                <a:latin typeface="Ariston" pitchFamily="66" charset="0"/>
              </a:rPr>
              <a:t>Презентація створена вчителем математики</a:t>
            </a:r>
          </a:p>
          <a:p>
            <a:r>
              <a:rPr lang="uk-UA" sz="4400" dirty="0" smtClean="0">
                <a:solidFill>
                  <a:srgbClr val="FF0000"/>
                </a:solidFill>
                <a:latin typeface="Ariston" pitchFamily="66" charset="0"/>
              </a:rPr>
              <a:t>Чорноморець О.В.</a:t>
            </a:r>
            <a:endParaRPr lang="ru-RU" sz="4400" dirty="0">
              <a:solidFill>
                <a:srgbClr val="FF0000"/>
              </a:solidFill>
              <a:latin typeface="Ariston" pitchFamily="66" charset="0"/>
            </a:endParaRPr>
          </a:p>
        </p:txBody>
      </p:sp>
      <p:pic>
        <p:nvPicPr>
          <p:cNvPr id="5" name="Picture 14" descr="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flipH="1">
            <a:off x="7429520" y="3500438"/>
            <a:ext cx="785786" cy="50006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27778E-6 4.81036E-6 C -0.00209 0.0111 -0.00313 0.02012 -0.004 0.03191 C -0.00244 0.05481 -0.00574 0.04995 0.00537 0.05504 C 0.00833 0.0629 0.01232 0.06845 0.01874 0.071 C 0.02569 0.08048 0.02899 0.08857 0.03194 0.10129 C 0.03159 0.11077 0.03228 0.12049 0.03072 0.12974 C 0.03037 0.13182 0.02777 0.13159 0.02673 0.13321 C 0.02169 0.14084 0.01978 0.15125 0.01475 0.15818 C 0.01128 0.1716 0.00607 0.18362 -5.27778E-6 0.19542 C -0.00088 0.19704 -0.0007 0.19912 -0.0014 0.20074 C -0.00539 0.21045 -0.00504 0.20952 -0.00938 0.21484 C -0.00973 0.21785 -0.00973 0.22109 -0.0106 0.22386 C -0.01112 0.22548 -0.01285 0.22571 -0.01338 0.22733 C -0.01424 0.22941 -0.0139 0.23219 -0.01459 0.23427 C -0.01546 0.23774 -0.01858 0.24375 -0.01997 0.24676 C -0.02119 0.25277 -0.0231 0.26757 -0.02796 0.26989 C -0.03733 0.27428 -0.03317 0.27243 -0.03994 0.2752 C -0.04671 0.28422 -0.04081 0.27798 -0.05869 0.28052 C -0.06529 0.28145 -0.06928 0.28307 -0.07466 0.28769 C -0.07657 0.29486 -0.07726 0.3018 -0.08126 0.30735 C -0.08629 0.32631 -0.07917 0.29764 -0.08404 0.3499 C -0.08421 0.35199 -0.08595 0.35337 -0.08664 0.35522 C -0.09445 0.37581 -0.10487 0.38043 -0.12136 0.38367 C -0.13004 0.38783 -0.1382 0.39662 -0.14792 0.39778 C -0.15678 0.3987 -0.16581 0.39893 -0.17466 0.39963 C -0.18525 0.39893 -0.19601 0.3987 -0.2066 0.39778 C -0.2132 0.39708 -0.22779 0.38945 -0.23473 0.38714 C -0.24358 0.37812 -0.25348 0.37604 -0.2639 0.37118 C -0.26737 0.36679 -0.27015 0.36424 -0.27466 0.36239 C -0.27883 0.35661 -0.2849 0.35245 -0.29063 0.3499 C -0.29931 0.33834 -0.31251 0.3388 -0.32397 0.3358 C -0.32622 0.3351 -0.32848 0.33487 -0.33056 0.33395 C -0.33334 0.33302 -0.33872 0.33025 -0.33872 0.33025 C -0.36494 0.33094 -0.39115 0.33025 -0.41737 0.3321 C -0.41858 0.3321 -0.41876 0.3351 -0.41997 0.3358 C -0.42154 0.33695 -0.42362 0.33695 -0.42535 0.33742 C -0.43126 0.34574 -0.42431 0.33718 -0.43195 0.34273 C -0.43473 0.34482 -0.43699 0.34852 -0.43994 0.3499 C -0.44532 0.35245 -0.45053 0.35453 -0.45591 0.35707 C -0.4639 0.36077 -0.47032 0.36679 -0.47865 0.36933 C -0.49254 0.38182 -0.50921 0.38298 -0.52535 0.38714 C -0.54167 0.3913 -0.5566 0.39755 -0.57327 0.39963 C -0.58942 0.40402 -0.57119 0.39963 -0.60261 0.4031 C -0.61303 0.40425 -0.62327 0.40957 -0.63334 0.41373 C -0.63647 0.41327 -0.63994 0.41397 -0.64272 0.41212 C -0.64654 0.40957 -0.64862 0.40125 -0.65331 0.39963 C -0.65504 0.39893 -0.65695 0.39963 -0.65869 0.39963 " pathEditMode="relative" ptsTypes="ffffffffffffffffffffffffffffffffffffffffffffffA">
                                      <p:cBhvr>
                                        <p:cTn id="6" dur="1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Тема1">
  <a:themeElements>
    <a:clrScheme name="Океан 6">
      <a:dk1>
        <a:srgbClr val="000000"/>
      </a:dk1>
      <a:lt1>
        <a:srgbClr val="FFFFFF"/>
      </a:lt1>
      <a:dk2>
        <a:srgbClr val="006B80"/>
      </a:dk2>
      <a:lt2>
        <a:srgbClr val="C1CB75"/>
      </a:lt2>
      <a:accent1>
        <a:srgbClr val="6F8406"/>
      </a:accent1>
      <a:accent2>
        <a:srgbClr val="D9E288"/>
      </a:accent2>
      <a:accent3>
        <a:srgbClr val="AABAC0"/>
      </a:accent3>
      <a:accent4>
        <a:srgbClr val="DADADA"/>
      </a:accent4>
      <a:accent5>
        <a:srgbClr val="BBC2AA"/>
      </a:accent5>
      <a:accent6>
        <a:srgbClr val="C4CD7B"/>
      </a:accent6>
      <a:hlink>
        <a:srgbClr val="00CC00"/>
      </a:hlink>
      <a:folHlink>
        <a:srgbClr val="C0FF73"/>
      </a:folHlink>
    </a:clrScheme>
    <a:fontScheme name="Океан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кеан 1">
        <a:dk1>
          <a:srgbClr val="010199"/>
        </a:dk1>
        <a:lt1>
          <a:srgbClr val="FFFFFF"/>
        </a:lt1>
        <a:dk2>
          <a:srgbClr val="000099"/>
        </a:dk2>
        <a:lt2>
          <a:srgbClr val="FFFFFF"/>
        </a:lt2>
        <a:accent1>
          <a:srgbClr val="33CCCC"/>
        </a:accent1>
        <a:accent2>
          <a:srgbClr val="00C600"/>
        </a:accent2>
        <a:accent3>
          <a:srgbClr val="AAAACA"/>
        </a:accent3>
        <a:accent4>
          <a:srgbClr val="DADADA"/>
        </a:accent4>
        <a:accent5>
          <a:srgbClr val="ADE2E2"/>
        </a:accent5>
        <a:accent6>
          <a:srgbClr val="00B300"/>
        </a:accent6>
        <a:hlink>
          <a:srgbClr val="FFCC00"/>
        </a:hlink>
        <a:folHlink>
          <a:srgbClr val="66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кеан 2">
        <a:dk1>
          <a:srgbClr val="000066"/>
        </a:dk1>
        <a:lt1>
          <a:srgbClr val="FFFFFF"/>
        </a:lt1>
        <a:dk2>
          <a:srgbClr val="5D93FF"/>
        </a:dk2>
        <a:lt2>
          <a:srgbClr val="FFFFFF"/>
        </a:lt2>
        <a:accent1>
          <a:srgbClr val="6666FF"/>
        </a:accent1>
        <a:accent2>
          <a:srgbClr val="9999FF"/>
        </a:accent2>
        <a:accent3>
          <a:srgbClr val="B6C8FF"/>
        </a:accent3>
        <a:accent4>
          <a:srgbClr val="DADADA"/>
        </a:accent4>
        <a:accent5>
          <a:srgbClr val="B8B8FF"/>
        </a:accent5>
        <a:accent6>
          <a:srgbClr val="8A8AE7"/>
        </a:accent6>
        <a:hlink>
          <a:srgbClr val="FF3300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кеан 3">
        <a:dk1>
          <a:srgbClr val="000000"/>
        </a:dk1>
        <a:lt1>
          <a:srgbClr val="FFFFFF"/>
        </a:lt1>
        <a:dk2>
          <a:srgbClr val="572E88"/>
        </a:dk2>
        <a:lt2>
          <a:srgbClr val="FFFFFF"/>
        </a:lt2>
        <a:accent1>
          <a:srgbClr val="FF6600"/>
        </a:accent1>
        <a:accent2>
          <a:srgbClr val="FFCC00"/>
        </a:accent2>
        <a:accent3>
          <a:srgbClr val="B4ADC3"/>
        </a:accent3>
        <a:accent4>
          <a:srgbClr val="DADADA"/>
        </a:accent4>
        <a:accent5>
          <a:srgbClr val="FFB8AA"/>
        </a:accent5>
        <a:accent6>
          <a:srgbClr val="E7B900"/>
        </a:accent6>
        <a:hlink>
          <a:srgbClr val="33CCCC"/>
        </a:hlink>
        <a:folHlink>
          <a:srgbClr val="36CC6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кеан 4">
        <a:dk1>
          <a:srgbClr val="003366"/>
        </a:dk1>
        <a:lt1>
          <a:srgbClr val="FFFFFF"/>
        </a:lt1>
        <a:dk2>
          <a:srgbClr val="666699"/>
        </a:dk2>
        <a:lt2>
          <a:srgbClr val="FFFFFF"/>
        </a:lt2>
        <a:accent1>
          <a:srgbClr val="9966FF"/>
        </a:accent1>
        <a:accent2>
          <a:srgbClr val="00CC66"/>
        </a:accent2>
        <a:accent3>
          <a:srgbClr val="B8B8CA"/>
        </a:accent3>
        <a:accent4>
          <a:srgbClr val="DADADA"/>
        </a:accent4>
        <a:accent5>
          <a:srgbClr val="CAB8FF"/>
        </a:accent5>
        <a:accent6>
          <a:srgbClr val="00B95C"/>
        </a:accent6>
        <a:hlink>
          <a:srgbClr val="65C8FF"/>
        </a:hlink>
        <a:folHlink>
          <a:srgbClr val="FFCC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кеан 5">
        <a:dk1>
          <a:srgbClr val="000000"/>
        </a:dk1>
        <a:lt1>
          <a:srgbClr val="FFFFFF"/>
        </a:lt1>
        <a:dk2>
          <a:srgbClr val="336600"/>
        </a:dk2>
        <a:lt2>
          <a:srgbClr val="FFFFFF"/>
        </a:lt2>
        <a:accent1>
          <a:srgbClr val="B7C533"/>
        </a:accent1>
        <a:accent2>
          <a:srgbClr val="CCCCFF"/>
        </a:accent2>
        <a:accent3>
          <a:srgbClr val="ADB8AA"/>
        </a:accent3>
        <a:accent4>
          <a:srgbClr val="DADADA"/>
        </a:accent4>
        <a:accent5>
          <a:srgbClr val="D8DFAD"/>
        </a:accent5>
        <a:accent6>
          <a:srgbClr val="B9B9E7"/>
        </a:accent6>
        <a:hlink>
          <a:srgbClr val="FFFFCC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кеан 6">
        <a:dk1>
          <a:srgbClr val="000000"/>
        </a:dk1>
        <a:lt1>
          <a:srgbClr val="FFFFFF"/>
        </a:lt1>
        <a:dk2>
          <a:srgbClr val="006B80"/>
        </a:dk2>
        <a:lt2>
          <a:srgbClr val="C1CB75"/>
        </a:lt2>
        <a:accent1>
          <a:srgbClr val="6F8406"/>
        </a:accent1>
        <a:accent2>
          <a:srgbClr val="D9E288"/>
        </a:accent2>
        <a:accent3>
          <a:srgbClr val="AABAC0"/>
        </a:accent3>
        <a:accent4>
          <a:srgbClr val="DADADA"/>
        </a:accent4>
        <a:accent5>
          <a:srgbClr val="BBC2AA"/>
        </a:accent5>
        <a:accent6>
          <a:srgbClr val="C4CD7B"/>
        </a:accent6>
        <a:hlink>
          <a:srgbClr val="00CC00"/>
        </a:hlink>
        <a:folHlink>
          <a:srgbClr val="C0FF7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кеан 7">
        <a:dk1>
          <a:srgbClr val="5F5F5F"/>
        </a:dk1>
        <a:lt1>
          <a:srgbClr val="FFFFFF"/>
        </a:lt1>
        <a:dk2>
          <a:srgbClr val="FF6600"/>
        </a:dk2>
        <a:lt2>
          <a:srgbClr val="FFFFFF"/>
        </a:lt2>
        <a:accent1>
          <a:srgbClr val="CC6600"/>
        </a:accent1>
        <a:accent2>
          <a:srgbClr val="FF6600"/>
        </a:accent2>
        <a:accent3>
          <a:srgbClr val="FFB8AA"/>
        </a:accent3>
        <a:accent4>
          <a:srgbClr val="DADADA"/>
        </a:accent4>
        <a:accent5>
          <a:srgbClr val="E2B8AA"/>
        </a:accent5>
        <a:accent6>
          <a:srgbClr val="E75C00"/>
        </a:accent6>
        <a:hlink>
          <a:srgbClr val="FFFF99"/>
        </a:hlink>
        <a:folHlink>
          <a:srgbClr val="FFCC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кеан 8">
        <a:dk1>
          <a:srgbClr val="000000"/>
        </a:dk1>
        <a:lt1>
          <a:srgbClr val="FFFFFF"/>
        </a:lt1>
        <a:dk2>
          <a:srgbClr val="FFBA2F"/>
        </a:dk2>
        <a:lt2>
          <a:srgbClr val="A50021"/>
        </a:lt2>
        <a:accent1>
          <a:srgbClr val="FF6600"/>
        </a:accent1>
        <a:accent2>
          <a:srgbClr val="CC6600"/>
        </a:accent2>
        <a:accent3>
          <a:srgbClr val="FFD9AD"/>
        </a:accent3>
        <a:accent4>
          <a:srgbClr val="DADADA"/>
        </a:accent4>
        <a:accent5>
          <a:srgbClr val="FFB8AA"/>
        </a:accent5>
        <a:accent6>
          <a:srgbClr val="B95C00"/>
        </a:accent6>
        <a:hlink>
          <a:srgbClr val="663300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Тема1</Template>
  <TotalTime>7717</TotalTime>
  <Words>1250</Words>
  <Application>Microsoft Office PowerPoint</Application>
  <PresentationFormat>Экран (4:3)</PresentationFormat>
  <Paragraphs>274</Paragraphs>
  <Slides>53</Slides>
  <Notes>17</Notes>
  <HiddenSlides>0</HiddenSlides>
  <MMClips>2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2</vt:i4>
      </vt:variant>
      <vt:variant>
        <vt:lpstr>Заголовки слайдов</vt:lpstr>
      </vt:variant>
      <vt:variant>
        <vt:i4>53</vt:i4>
      </vt:variant>
    </vt:vector>
  </HeadingPairs>
  <TitlesOfParts>
    <vt:vector size="56" baseType="lpstr">
      <vt:lpstr>Тема1</vt:lpstr>
      <vt:lpstr>Точечный рисунок</vt:lpstr>
      <vt:lpstr>Microsoft Equation 3.0</vt:lpstr>
      <vt:lpstr>Слайд 1</vt:lpstr>
      <vt:lpstr>Слайд 2</vt:lpstr>
      <vt:lpstr>Дружба починається з усмішки</vt:lpstr>
      <vt:lpstr>         Девіз уроку</vt:lpstr>
      <vt:lpstr>    Тема уроку:   Арифметична прогресія  </vt:lpstr>
      <vt:lpstr>Слайд 6</vt:lpstr>
      <vt:lpstr>Слайд 7</vt:lpstr>
      <vt:lpstr>Слайд 8</vt:lpstr>
      <vt:lpstr>      Екіперовка чайки</vt:lpstr>
      <vt:lpstr>  «Пресвята Покрова» </vt:lpstr>
      <vt:lpstr> «Мікрофон» Перевірка на готовність керувати судном</vt:lpstr>
      <vt:lpstr>Слайд 12</vt:lpstr>
      <vt:lpstr>Слайд 13</vt:lpstr>
      <vt:lpstr>Щоб отримати маршрут  руху нашої козацької флотилії, потрібно знайти пару  тотожно рівних виразів і прочитати зашифроване слово</vt:lpstr>
      <vt:lpstr>Слайд 15</vt:lpstr>
      <vt:lpstr>Слайд 16</vt:lpstr>
      <vt:lpstr>     Старт    “Запорізька Січ”</vt:lpstr>
      <vt:lpstr>Слайд 18</vt:lpstr>
      <vt:lpstr>Щоб  успішно  відшвартуватися і налаштувати  вітрила, потрібно виконати наступне  завдання: </vt:lpstr>
      <vt:lpstr>Слайд 20</vt:lpstr>
      <vt:lpstr>           Дніпро</vt:lpstr>
      <vt:lpstr> Хортиця - найбільший острів на Дніпрі</vt:lpstr>
      <vt:lpstr>Арифметична прогресія в задачах з біології</vt:lpstr>
      <vt:lpstr>Підводні пороги</vt:lpstr>
      <vt:lpstr>Розв’язання</vt:lpstr>
      <vt:lpstr>Чорне море</vt:lpstr>
      <vt:lpstr>Штормове попередження Арифметична прогресія в літературі</vt:lpstr>
      <vt:lpstr>ЯМБ</vt:lpstr>
      <vt:lpstr>Слайд 29</vt:lpstr>
      <vt:lpstr>П’ятистопний ямб</vt:lpstr>
      <vt:lpstr> Усунення несправностей. Арифметична  прогресія в задачах з фізики</vt:lpstr>
      <vt:lpstr>Задача </vt:lpstr>
      <vt:lpstr> Розв’язання </vt:lpstr>
      <vt:lpstr>Обчислюємо швидко</vt:lpstr>
      <vt:lpstr>Босфор</vt:lpstr>
      <vt:lpstr>Слайд 36</vt:lpstr>
      <vt:lpstr>Слайд 37</vt:lpstr>
      <vt:lpstr>Слайд 38</vt:lpstr>
      <vt:lpstr>Слайд 39</vt:lpstr>
      <vt:lpstr>Слайд 40</vt:lpstr>
      <vt:lpstr>Слайд 41</vt:lpstr>
      <vt:lpstr>Спадок</vt:lpstr>
      <vt:lpstr>Розв’язок </vt:lpstr>
      <vt:lpstr>  Гібралтар</vt:lpstr>
      <vt:lpstr>Слайд 45</vt:lpstr>
      <vt:lpstr>    Завершення подорожі</vt:lpstr>
      <vt:lpstr>Слайд 47</vt:lpstr>
      <vt:lpstr>           На уроці</vt:lpstr>
      <vt:lpstr>Слайд 49</vt:lpstr>
      <vt:lpstr>Слайд 50</vt:lpstr>
      <vt:lpstr>Слайд 51</vt:lpstr>
      <vt:lpstr>Слайд 52</vt:lpstr>
      <vt:lpstr>Слайд 53</vt:lpstr>
    </vt:vector>
  </TitlesOfParts>
  <Company>Reanimator Extreme Edition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Урок гра - подорож</dc:title>
  <dc:creator>XTreme.ws</dc:creator>
  <cp:lastModifiedBy>Администратор</cp:lastModifiedBy>
  <cp:revision>644</cp:revision>
  <dcterms:created xsi:type="dcterms:W3CDTF">2013-11-12T07:09:47Z</dcterms:created>
  <dcterms:modified xsi:type="dcterms:W3CDTF">2015-03-06T21:07:52Z</dcterms:modified>
</cp:coreProperties>
</file>