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8" r:id="rId1"/>
    <p:sldMasterId id="2147483830" r:id="rId2"/>
  </p:sldMasterIdLst>
  <p:notesMasterIdLst>
    <p:notesMasterId r:id="rId39"/>
  </p:notesMasterIdLst>
  <p:sldIdLst>
    <p:sldId id="308" r:id="rId3"/>
    <p:sldId id="295" r:id="rId4"/>
    <p:sldId id="340" r:id="rId5"/>
    <p:sldId id="341" r:id="rId6"/>
    <p:sldId id="337" r:id="rId7"/>
    <p:sldId id="342" r:id="rId8"/>
    <p:sldId id="338" r:id="rId9"/>
    <p:sldId id="343" r:id="rId10"/>
    <p:sldId id="344" r:id="rId11"/>
    <p:sldId id="345" r:id="rId12"/>
    <p:sldId id="259" r:id="rId13"/>
    <p:sldId id="257" r:id="rId14"/>
    <p:sldId id="263" r:id="rId15"/>
    <p:sldId id="258" r:id="rId16"/>
    <p:sldId id="311" r:id="rId17"/>
    <p:sldId id="326" r:id="rId18"/>
    <p:sldId id="336" r:id="rId19"/>
    <p:sldId id="324" r:id="rId20"/>
    <p:sldId id="329" r:id="rId21"/>
    <p:sldId id="331" r:id="rId22"/>
    <p:sldId id="330" r:id="rId23"/>
    <p:sldId id="346" r:id="rId24"/>
    <p:sldId id="347" r:id="rId25"/>
    <p:sldId id="312" r:id="rId26"/>
    <p:sldId id="313" r:id="rId27"/>
    <p:sldId id="333" r:id="rId28"/>
    <p:sldId id="332" r:id="rId29"/>
    <p:sldId id="265" r:id="rId30"/>
    <p:sldId id="266" r:id="rId31"/>
    <p:sldId id="268" r:id="rId32"/>
    <p:sldId id="272" r:id="rId33"/>
    <p:sldId id="275" r:id="rId34"/>
    <p:sldId id="288" r:id="rId35"/>
    <p:sldId id="323" r:id="rId36"/>
    <p:sldId id="291" r:id="rId37"/>
    <p:sldId id="292" r:id="rId38"/>
  </p:sldIdLst>
  <p:sldSz cx="9144000" cy="6858000" type="screen4x3"/>
  <p:notesSz cx="6858000" cy="9144000"/>
  <p:defaultTextStyle>
    <a:defPPr>
      <a:defRPr lang="ru-R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D371BFD7-5FCC-4799-B159-B5E746BAAF2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mn-cs"/>
              </a:defRPr>
            </a:lvl1pPr>
          </a:lstStyle>
          <a:p>
            <a:pPr>
              <a:defRPr/>
            </a:pPr>
            <a:endParaRPr lang="ru-RU"/>
          </a:p>
        </p:txBody>
      </p:sp>
      <p:sp>
        <p:nvSpPr>
          <p:cNvPr id="3" name="Дата 2">
            <a:extLst>
              <a:ext uri="{FF2B5EF4-FFF2-40B4-BE49-F238E27FC236}">
                <a16:creationId xmlns:a16="http://schemas.microsoft.com/office/drawing/2014/main" id="{BA52D822-C3AA-4059-841B-7F8D5901D9D2}"/>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mn-cs"/>
              </a:defRPr>
            </a:lvl1pPr>
          </a:lstStyle>
          <a:p>
            <a:pPr>
              <a:defRPr/>
            </a:pPr>
            <a:fld id="{4B6AC719-98C1-4B2E-A56C-FF1C212E2083}" type="datetimeFigureOut">
              <a:rPr lang="ru-RU"/>
              <a:pPr>
                <a:defRPr/>
              </a:pPr>
              <a:t>27.08.2024</a:t>
            </a:fld>
            <a:endParaRPr lang="ru-RU"/>
          </a:p>
        </p:txBody>
      </p:sp>
      <p:sp>
        <p:nvSpPr>
          <p:cNvPr id="4" name="Образ слайда 3">
            <a:extLst>
              <a:ext uri="{FF2B5EF4-FFF2-40B4-BE49-F238E27FC236}">
                <a16:creationId xmlns:a16="http://schemas.microsoft.com/office/drawing/2014/main" id="{5F8B4827-C7F2-4446-BACD-7DA43C4F442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a:extLst>
              <a:ext uri="{FF2B5EF4-FFF2-40B4-BE49-F238E27FC236}">
                <a16:creationId xmlns:a16="http://schemas.microsoft.com/office/drawing/2014/main" id="{4D638CE4-F180-486F-BDBF-946C49D70362}"/>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03A700C-57AC-4144-9732-631F07B60DF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mn-cs"/>
              </a:defRPr>
            </a:lvl1pPr>
          </a:lstStyle>
          <a:p>
            <a:pPr>
              <a:defRPr/>
            </a:pPr>
            <a:endParaRPr lang="ru-RU"/>
          </a:p>
        </p:txBody>
      </p:sp>
      <p:sp>
        <p:nvSpPr>
          <p:cNvPr id="7" name="Номер слайда 6">
            <a:extLst>
              <a:ext uri="{FF2B5EF4-FFF2-40B4-BE49-F238E27FC236}">
                <a16:creationId xmlns:a16="http://schemas.microsoft.com/office/drawing/2014/main" id="{E8E26AC2-6FDD-49B0-9EA2-A8A2D3677FA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936ACF8-4244-4966-87A6-FAA3B35B8A61}"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Образ слайда 1">
            <a:extLst>
              <a:ext uri="{FF2B5EF4-FFF2-40B4-BE49-F238E27FC236}">
                <a16:creationId xmlns:a16="http://schemas.microsoft.com/office/drawing/2014/main" id="{2F8600DB-7FBC-4213-92F0-E91D1EEDE4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Заметки 2">
            <a:extLst>
              <a:ext uri="{FF2B5EF4-FFF2-40B4-BE49-F238E27FC236}">
                <a16:creationId xmlns:a16="http://schemas.microsoft.com/office/drawing/2014/main" id="{220AAC08-0BE9-4D9F-AE38-2197AB6E8B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uk-UA" altLang="uk-UA"/>
          </a:p>
        </p:txBody>
      </p:sp>
      <p:sp>
        <p:nvSpPr>
          <p:cNvPr id="24580" name="Номер слайда 3">
            <a:extLst>
              <a:ext uri="{FF2B5EF4-FFF2-40B4-BE49-F238E27FC236}">
                <a16:creationId xmlns:a16="http://schemas.microsoft.com/office/drawing/2014/main" id="{5E0CACE2-5C19-493F-B419-DB015F4ED3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C5F34AE-381E-4FDE-8300-FE5EC904110F}" type="slidenum">
              <a:rPr lang="ru-RU" altLang="uk-UA">
                <a:latin typeface="Arial" panose="020B0604020202020204" pitchFamily="34" charset="0"/>
              </a:rPr>
              <a:pPr>
                <a:spcBef>
                  <a:spcPct val="0"/>
                </a:spcBef>
              </a:pPr>
              <a:t>16</a:t>
            </a:fld>
            <a:endParaRPr lang="ru-RU" altLang="uk-UA">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Образ слайда 1">
            <a:extLst>
              <a:ext uri="{FF2B5EF4-FFF2-40B4-BE49-F238E27FC236}">
                <a16:creationId xmlns:a16="http://schemas.microsoft.com/office/drawing/2014/main" id="{2951EB42-E601-4497-9711-9E9DE7B0C55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Заметки 2">
            <a:extLst>
              <a:ext uri="{FF2B5EF4-FFF2-40B4-BE49-F238E27FC236}">
                <a16:creationId xmlns:a16="http://schemas.microsoft.com/office/drawing/2014/main" id="{819E8B43-9C08-4B67-9382-CF2B4AF69BB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uk-UA" altLang="uk-UA"/>
          </a:p>
        </p:txBody>
      </p:sp>
      <p:sp>
        <p:nvSpPr>
          <p:cNvPr id="26628" name="Номер слайда 3">
            <a:extLst>
              <a:ext uri="{FF2B5EF4-FFF2-40B4-BE49-F238E27FC236}">
                <a16:creationId xmlns:a16="http://schemas.microsoft.com/office/drawing/2014/main" id="{BF515F52-BED5-456B-83DE-52A4E1D8ED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782A7FC-C0C0-4C15-B379-6551B675EAD6}" type="slidenum">
              <a:rPr lang="ru-RU" altLang="uk-UA">
                <a:latin typeface="Arial" panose="020B0604020202020204" pitchFamily="34" charset="0"/>
              </a:rPr>
              <a:pPr>
                <a:spcBef>
                  <a:spcPct val="0"/>
                </a:spcBef>
              </a:pPr>
              <a:t>17</a:t>
            </a:fld>
            <a:endParaRPr lang="ru-RU" altLang="uk-UA">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Місце для зображення 1">
            <a:extLst>
              <a:ext uri="{FF2B5EF4-FFF2-40B4-BE49-F238E27FC236}">
                <a16:creationId xmlns:a16="http://schemas.microsoft.com/office/drawing/2014/main" id="{FF9EC18E-0BC6-4243-8961-53DAFE1A30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Місце для нотаток 2">
            <a:extLst>
              <a:ext uri="{FF2B5EF4-FFF2-40B4-BE49-F238E27FC236}">
                <a16:creationId xmlns:a16="http://schemas.microsoft.com/office/drawing/2014/main" id="{132D3670-227F-48DB-9417-F5A7898D3B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uk-UA" altLang="uk-UA"/>
          </a:p>
        </p:txBody>
      </p:sp>
      <p:sp>
        <p:nvSpPr>
          <p:cNvPr id="46084" name="Місце для номера слайда 3">
            <a:extLst>
              <a:ext uri="{FF2B5EF4-FFF2-40B4-BE49-F238E27FC236}">
                <a16:creationId xmlns:a16="http://schemas.microsoft.com/office/drawing/2014/main" id="{18B8F348-7D43-4EA0-BE38-9C20DAA9107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1E939EF-9E19-4E55-918B-4B407286A77C}" type="slidenum">
              <a:rPr lang="ru-RU" altLang="uk-UA"/>
              <a:pPr/>
              <a:t>35</a:t>
            </a:fld>
            <a:endParaRPr lang="ru-RU" altLang="uk-UA"/>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bwMode="auto">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79525" y="1600200"/>
            <a:ext cx="7085013" cy="1066800"/>
          </a:xfrm>
        </p:spPr>
        <p:txBody>
          <a:bodyPr/>
          <a:lstStyle>
            <a:lvl1pPr>
              <a:defRPr/>
            </a:lvl1pPr>
          </a:lstStyle>
          <a:p>
            <a:pPr lvl="0"/>
            <a:r>
              <a:rPr lang="ru-RU" noProof="0"/>
              <a:t>Образец заголовка</a:t>
            </a:r>
          </a:p>
        </p:txBody>
      </p:sp>
      <p:sp>
        <p:nvSpPr>
          <p:cNvPr id="3075" name="Rectangle 3"/>
          <p:cNvSpPr>
            <a:spLocks noGrp="1" noChangeArrowheads="1"/>
          </p:cNvSpPr>
          <p:nvPr>
            <p:ph type="subTitle" idx="1"/>
          </p:nvPr>
        </p:nvSpPr>
        <p:spPr>
          <a:xfrm>
            <a:off x="1279525" y="2819400"/>
            <a:ext cx="5256213" cy="1143000"/>
          </a:xfrm>
        </p:spPr>
        <p:txBody>
          <a:bodyPr/>
          <a:lstStyle>
            <a:lvl1pPr marL="0" indent="0">
              <a:buFontTx/>
              <a:buNone/>
              <a:defRPr/>
            </a:lvl1pPr>
          </a:lstStyle>
          <a:p>
            <a:pPr lvl="0"/>
            <a:r>
              <a:rPr lang="ru-RU" noProof="0"/>
              <a:t>Образец подзаголовка</a:t>
            </a:r>
          </a:p>
        </p:txBody>
      </p:sp>
      <p:sp>
        <p:nvSpPr>
          <p:cNvPr id="4" name="Rectangle 4">
            <a:extLst>
              <a:ext uri="{FF2B5EF4-FFF2-40B4-BE49-F238E27FC236}">
                <a16:creationId xmlns:a16="http://schemas.microsoft.com/office/drawing/2014/main" id="{F1B73B84-AC6E-4A77-9209-8A9765D244AD}"/>
              </a:ext>
            </a:extLst>
          </p:cNvPr>
          <p:cNvSpPr>
            <a:spLocks noGrp="1" noChangeArrowheads="1"/>
          </p:cNvSpPr>
          <p:nvPr>
            <p:ph type="dt" sz="half" idx="10"/>
          </p:nvPr>
        </p:nvSpPr>
        <p:spPr/>
        <p:txBody>
          <a:bodyPr/>
          <a:lstStyle>
            <a:lvl1pPr>
              <a:defRPr/>
            </a:lvl1pPr>
          </a:lstStyle>
          <a:p>
            <a:pPr>
              <a:defRPr/>
            </a:pPr>
            <a:fld id="{53F57888-E32C-43E5-BA7D-23401AA9850B}" type="datetimeFigureOut">
              <a:rPr lang="ru-RU"/>
              <a:pPr>
                <a:defRPr/>
              </a:pPr>
              <a:t>27.08.2024</a:t>
            </a:fld>
            <a:endParaRPr lang="ru-RU"/>
          </a:p>
        </p:txBody>
      </p:sp>
      <p:sp>
        <p:nvSpPr>
          <p:cNvPr id="5" name="Rectangle 5">
            <a:extLst>
              <a:ext uri="{FF2B5EF4-FFF2-40B4-BE49-F238E27FC236}">
                <a16:creationId xmlns:a16="http://schemas.microsoft.com/office/drawing/2014/main" id="{8B57AF2E-F34B-4AB5-8EC1-F81C3DDD343A}"/>
              </a:ext>
            </a:extLst>
          </p:cNvPr>
          <p:cNvSpPr>
            <a:spLocks noGrp="1" noChangeArrowheads="1"/>
          </p:cNvSpPr>
          <p:nvPr>
            <p:ph type="ftr" sz="quarter" idx="11"/>
          </p:nvPr>
        </p:nvSpPr>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2C739C61-C1C8-45EE-A370-628EB3B05AEA}"/>
              </a:ext>
            </a:extLst>
          </p:cNvPr>
          <p:cNvSpPr>
            <a:spLocks noGrp="1" noChangeArrowheads="1"/>
          </p:cNvSpPr>
          <p:nvPr>
            <p:ph type="sldNum" sz="quarter" idx="12"/>
          </p:nvPr>
        </p:nvSpPr>
        <p:spPr/>
        <p:txBody>
          <a:bodyPr/>
          <a:lstStyle>
            <a:lvl1pPr>
              <a:defRPr smtClean="0"/>
            </a:lvl1pPr>
          </a:lstStyle>
          <a:p>
            <a:pPr>
              <a:defRPr/>
            </a:pPr>
            <a:fld id="{520AB623-F40B-42C1-914C-146B85262650}" type="slidenum">
              <a:rPr lang="ru-RU" altLang="uk-UA"/>
              <a:pPr>
                <a:defRPr/>
              </a:pPr>
              <a:t>‹№›</a:t>
            </a:fld>
            <a:endParaRPr lang="ru-RU" altLang="uk-UA"/>
          </a:p>
        </p:txBody>
      </p:sp>
    </p:spTree>
    <p:extLst>
      <p:ext uri="{BB962C8B-B14F-4D97-AF65-F5344CB8AC3E}">
        <p14:creationId xmlns:p14="http://schemas.microsoft.com/office/powerpoint/2010/main" val="711784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7">
            <a:extLst>
              <a:ext uri="{FF2B5EF4-FFF2-40B4-BE49-F238E27FC236}">
                <a16:creationId xmlns:a16="http://schemas.microsoft.com/office/drawing/2014/main" id="{6FB7E7D2-BD81-4A97-822C-161E42BF6FB3}"/>
              </a:ext>
            </a:extLst>
          </p:cNvPr>
          <p:cNvSpPr>
            <a:spLocks noGrp="1" noChangeArrowheads="1"/>
          </p:cNvSpPr>
          <p:nvPr>
            <p:ph type="dt" sz="half" idx="10"/>
          </p:nvPr>
        </p:nvSpPr>
        <p:spPr>
          <a:ln/>
        </p:spPr>
        <p:txBody>
          <a:bodyPr/>
          <a:lstStyle>
            <a:lvl1pPr>
              <a:defRPr/>
            </a:lvl1pPr>
          </a:lstStyle>
          <a:p>
            <a:pPr>
              <a:defRPr/>
            </a:pPr>
            <a:fld id="{A8ADF241-E26A-4B9C-ACB8-FD380618BF03}" type="datetimeFigureOut">
              <a:rPr lang="ru-RU"/>
              <a:pPr>
                <a:defRPr/>
              </a:pPr>
              <a:t>27.08.2024</a:t>
            </a:fld>
            <a:endParaRPr lang="ru-RU"/>
          </a:p>
        </p:txBody>
      </p:sp>
      <p:sp>
        <p:nvSpPr>
          <p:cNvPr id="5" name="Rectangle 8">
            <a:extLst>
              <a:ext uri="{FF2B5EF4-FFF2-40B4-BE49-F238E27FC236}">
                <a16:creationId xmlns:a16="http://schemas.microsoft.com/office/drawing/2014/main" id="{7866DC13-D9F6-467D-8AFB-BA297388DAD6}"/>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9">
            <a:extLst>
              <a:ext uri="{FF2B5EF4-FFF2-40B4-BE49-F238E27FC236}">
                <a16:creationId xmlns:a16="http://schemas.microsoft.com/office/drawing/2014/main" id="{0FB53E4D-A324-4DA9-9237-AA3C9AEC3E39}"/>
              </a:ext>
            </a:extLst>
          </p:cNvPr>
          <p:cNvSpPr>
            <a:spLocks noGrp="1" noChangeArrowheads="1"/>
          </p:cNvSpPr>
          <p:nvPr>
            <p:ph type="sldNum" sz="quarter" idx="12"/>
          </p:nvPr>
        </p:nvSpPr>
        <p:spPr>
          <a:ln/>
        </p:spPr>
        <p:txBody>
          <a:bodyPr/>
          <a:lstStyle>
            <a:lvl1pPr>
              <a:defRPr/>
            </a:lvl1pPr>
          </a:lstStyle>
          <a:p>
            <a:pPr>
              <a:defRPr/>
            </a:pPr>
            <a:fld id="{0BB39A2E-10AB-4CA1-94A0-77699D575DEA}" type="slidenum">
              <a:rPr lang="ru-RU" altLang="uk-UA"/>
              <a:pPr>
                <a:defRPr/>
              </a:pPr>
              <a:t>‹№›</a:t>
            </a:fld>
            <a:endParaRPr lang="ru-RU" altLang="uk-UA"/>
          </a:p>
        </p:txBody>
      </p:sp>
    </p:spTree>
    <p:extLst>
      <p:ext uri="{BB962C8B-B14F-4D97-AF65-F5344CB8AC3E}">
        <p14:creationId xmlns:p14="http://schemas.microsoft.com/office/powerpoint/2010/main" val="2213769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7">
            <a:extLst>
              <a:ext uri="{FF2B5EF4-FFF2-40B4-BE49-F238E27FC236}">
                <a16:creationId xmlns:a16="http://schemas.microsoft.com/office/drawing/2014/main" id="{D8904B59-2389-4623-B9A2-D7313FF6F8A6}"/>
              </a:ext>
            </a:extLst>
          </p:cNvPr>
          <p:cNvSpPr>
            <a:spLocks noGrp="1" noChangeArrowheads="1"/>
          </p:cNvSpPr>
          <p:nvPr>
            <p:ph type="dt" sz="half" idx="10"/>
          </p:nvPr>
        </p:nvSpPr>
        <p:spPr>
          <a:ln/>
        </p:spPr>
        <p:txBody>
          <a:bodyPr/>
          <a:lstStyle>
            <a:lvl1pPr>
              <a:defRPr/>
            </a:lvl1pPr>
          </a:lstStyle>
          <a:p>
            <a:pPr>
              <a:defRPr/>
            </a:pPr>
            <a:fld id="{4C610C82-3A90-40CC-8ED3-4CE91EA82F16}" type="datetimeFigureOut">
              <a:rPr lang="ru-RU"/>
              <a:pPr>
                <a:defRPr/>
              </a:pPr>
              <a:t>27.08.2024</a:t>
            </a:fld>
            <a:endParaRPr lang="ru-RU"/>
          </a:p>
        </p:txBody>
      </p:sp>
      <p:sp>
        <p:nvSpPr>
          <p:cNvPr id="5" name="Rectangle 8">
            <a:extLst>
              <a:ext uri="{FF2B5EF4-FFF2-40B4-BE49-F238E27FC236}">
                <a16:creationId xmlns:a16="http://schemas.microsoft.com/office/drawing/2014/main" id="{56D4297C-693C-44AB-9131-3EEE8A2F2F71}"/>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9">
            <a:extLst>
              <a:ext uri="{FF2B5EF4-FFF2-40B4-BE49-F238E27FC236}">
                <a16:creationId xmlns:a16="http://schemas.microsoft.com/office/drawing/2014/main" id="{F0D3D238-4B8F-4C3E-899B-9E49729DE562}"/>
              </a:ext>
            </a:extLst>
          </p:cNvPr>
          <p:cNvSpPr>
            <a:spLocks noGrp="1" noChangeArrowheads="1"/>
          </p:cNvSpPr>
          <p:nvPr>
            <p:ph type="sldNum" sz="quarter" idx="12"/>
          </p:nvPr>
        </p:nvSpPr>
        <p:spPr>
          <a:ln/>
        </p:spPr>
        <p:txBody>
          <a:bodyPr/>
          <a:lstStyle>
            <a:lvl1pPr>
              <a:defRPr/>
            </a:lvl1pPr>
          </a:lstStyle>
          <a:p>
            <a:pPr>
              <a:defRPr/>
            </a:pPr>
            <a:fld id="{7352AF23-AEE1-427D-8E18-8FB678E8ECCD}" type="slidenum">
              <a:rPr lang="ru-RU" altLang="uk-UA"/>
              <a:pPr>
                <a:defRPr/>
              </a:pPr>
              <a:t>‹№›</a:t>
            </a:fld>
            <a:endParaRPr lang="ru-RU" altLang="uk-UA"/>
          </a:p>
        </p:txBody>
      </p:sp>
    </p:spTree>
    <p:extLst>
      <p:ext uri="{BB962C8B-B14F-4D97-AF65-F5344CB8AC3E}">
        <p14:creationId xmlns:p14="http://schemas.microsoft.com/office/powerpoint/2010/main" val="1239513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1279525" y="1600200"/>
            <a:ext cx="2552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3984625" y="1600200"/>
            <a:ext cx="2552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7">
            <a:extLst>
              <a:ext uri="{FF2B5EF4-FFF2-40B4-BE49-F238E27FC236}">
                <a16:creationId xmlns:a16="http://schemas.microsoft.com/office/drawing/2014/main" id="{957C26A4-5D70-425D-B55F-4E6CB1A67E35}"/>
              </a:ext>
            </a:extLst>
          </p:cNvPr>
          <p:cNvSpPr>
            <a:spLocks noGrp="1" noChangeArrowheads="1"/>
          </p:cNvSpPr>
          <p:nvPr>
            <p:ph type="dt" sz="half" idx="10"/>
          </p:nvPr>
        </p:nvSpPr>
        <p:spPr>
          <a:ln/>
        </p:spPr>
        <p:txBody>
          <a:bodyPr/>
          <a:lstStyle>
            <a:lvl1pPr>
              <a:defRPr/>
            </a:lvl1pPr>
          </a:lstStyle>
          <a:p>
            <a:pPr>
              <a:defRPr/>
            </a:pPr>
            <a:fld id="{2FFFC2BE-6746-4F16-8305-C6CE810F605D}" type="datetimeFigureOut">
              <a:rPr lang="ru-RU"/>
              <a:pPr>
                <a:defRPr/>
              </a:pPr>
              <a:t>27.08.2024</a:t>
            </a:fld>
            <a:endParaRPr lang="ru-RU"/>
          </a:p>
        </p:txBody>
      </p:sp>
      <p:sp>
        <p:nvSpPr>
          <p:cNvPr id="6" name="Rectangle 8">
            <a:extLst>
              <a:ext uri="{FF2B5EF4-FFF2-40B4-BE49-F238E27FC236}">
                <a16:creationId xmlns:a16="http://schemas.microsoft.com/office/drawing/2014/main" id="{2876B813-85DB-47A9-A14F-82C2FFDE4669}"/>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9">
            <a:extLst>
              <a:ext uri="{FF2B5EF4-FFF2-40B4-BE49-F238E27FC236}">
                <a16:creationId xmlns:a16="http://schemas.microsoft.com/office/drawing/2014/main" id="{375D5E7C-FD85-43D0-89E2-2BFF4BFE8F78}"/>
              </a:ext>
            </a:extLst>
          </p:cNvPr>
          <p:cNvSpPr>
            <a:spLocks noGrp="1" noChangeArrowheads="1"/>
          </p:cNvSpPr>
          <p:nvPr>
            <p:ph type="sldNum" sz="quarter" idx="12"/>
          </p:nvPr>
        </p:nvSpPr>
        <p:spPr>
          <a:ln/>
        </p:spPr>
        <p:txBody>
          <a:bodyPr/>
          <a:lstStyle>
            <a:lvl1pPr>
              <a:defRPr/>
            </a:lvl1pPr>
          </a:lstStyle>
          <a:p>
            <a:pPr>
              <a:defRPr/>
            </a:pPr>
            <a:fld id="{4490C9FA-4044-4800-B0CB-6426DC26F1ED}" type="slidenum">
              <a:rPr lang="ru-RU" altLang="uk-UA"/>
              <a:pPr>
                <a:defRPr/>
              </a:pPr>
              <a:t>‹№›</a:t>
            </a:fld>
            <a:endParaRPr lang="ru-RU" altLang="uk-UA"/>
          </a:p>
        </p:txBody>
      </p:sp>
    </p:spTree>
    <p:extLst>
      <p:ext uri="{BB962C8B-B14F-4D97-AF65-F5344CB8AC3E}">
        <p14:creationId xmlns:p14="http://schemas.microsoft.com/office/powerpoint/2010/main" val="3985907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7">
            <a:extLst>
              <a:ext uri="{FF2B5EF4-FFF2-40B4-BE49-F238E27FC236}">
                <a16:creationId xmlns:a16="http://schemas.microsoft.com/office/drawing/2014/main" id="{B9BC9A84-8F72-418B-8817-5501ADA5A289}"/>
              </a:ext>
            </a:extLst>
          </p:cNvPr>
          <p:cNvSpPr>
            <a:spLocks noGrp="1" noChangeArrowheads="1"/>
          </p:cNvSpPr>
          <p:nvPr>
            <p:ph type="dt" sz="half" idx="10"/>
          </p:nvPr>
        </p:nvSpPr>
        <p:spPr>
          <a:ln/>
        </p:spPr>
        <p:txBody>
          <a:bodyPr/>
          <a:lstStyle>
            <a:lvl1pPr>
              <a:defRPr/>
            </a:lvl1pPr>
          </a:lstStyle>
          <a:p>
            <a:pPr>
              <a:defRPr/>
            </a:pPr>
            <a:fld id="{1C451EB7-7B51-4F22-AF84-83B028DE910A}" type="datetimeFigureOut">
              <a:rPr lang="ru-RU"/>
              <a:pPr>
                <a:defRPr/>
              </a:pPr>
              <a:t>27.08.2024</a:t>
            </a:fld>
            <a:endParaRPr lang="ru-RU"/>
          </a:p>
        </p:txBody>
      </p:sp>
      <p:sp>
        <p:nvSpPr>
          <p:cNvPr id="8" name="Rectangle 8">
            <a:extLst>
              <a:ext uri="{FF2B5EF4-FFF2-40B4-BE49-F238E27FC236}">
                <a16:creationId xmlns:a16="http://schemas.microsoft.com/office/drawing/2014/main" id="{F63A519F-9A4A-4D05-8442-51ACCC707683}"/>
              </a:ext>
            </a:extLst>
          </p:cNvPr>
          <p:cNvSpPr>
            <a:spLocks noGrp="1" noChangeArrowheads="1"/>
          </p:cNvSpPr>
          <p:nvPr>
            <p:ph type="ftr" sz="quarter" idx="11"/>
          </p:nvPr>
        </p:nvSpPr>
        <p:spPr>
          <a:ln/>
        </p:spPr>
        <p:txBody>
          <a:bodyPr/>
          <a:lstStyle>
            <a:lvl1pPr>
              <a:defRPr/>
            </a:lvl1pPr>
          </a:lstStyle>
          <a:p>
            <a:pPr>
              <a:defRPr/>
            </a:pPr>
            <a:endParaRPr lang="ru-RU"/>
          </a:p>
        </p:txBody>
      </p:sp>
      <p:sp>
        <p:nvSpPr>
          <p:cNvPr id="9" name="Rectangle 9">
            <a:extLst>
              <a:ext uri="{FF2B5EF4-FFF2-40B4-BE49-F238E27FC236}">
                <a16:creationId xmlns:a16="http://schemas.microsoft.com/office/drawing/2014/main" id="{FF9F3FA2-43DF-446E-BF52-4912A278F740}"/>
              </a:ext>
            </a:extLst>
          </p:cNvPr>
          <p:cNvSpPr>
            <a:spLocks noGrp="1" noChangeArrowheads="1"/>
          </p:cNvSpPr>
          <p:nvPr>
            <p:ph type="sldNum" sz="quarter" idx="12"/>
          </p:nvPr>
        </p:nvSpPr>
        <p:spPr>
          <a:ln/>
        </p:spPr>
        <p:txBody>
          <a:bodyPr/>
          <a:lstStyle>
            <a:lvl1pPr>
              <a:defRPr/>
            </a:lvl1pPr>
          </a:lstStyle>
          <a:p>
            <a:pPr>
              <a:defRPr/>
            </a:pPr>
            <a:fld id="{FE01D0A0-A49F-40DE-B915-DD198DC48CF8}" type="slidenum">
              <a:rPr lang="ru-RU" altLang="uk-UA"/>
              <a:pPr>
                <a:defRPr/>
              </a:pPr>
              <a:t>‹№›</a:t>
            </a:fld>
            <a:endParaRPr lang="ru-RU" altLang="uk-UA"/>
          </a:p>
        </p:txBody>
      </p:sp>
    </p:spTree>
    <p:extLst>
      <p:ext uri="{BB962C8B-B14F-4D97-AF65-F5344CB8AC3E}">
        <p14:creationId xmlns:p14="http://schemas.microsoft.com/office/powerpoint/2010/main" val="3790506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7">
            <a:extLst>
              <a:ext uri="{FF2B5EF4-FFF2-40B4-BE49-F238E27FC236}">
                <a16:creationId xmlns:a16="http://schemas.microsoft.com/office/drawing/2014/main" id="{CC5A13EA-8B18-41F6-B8A4-D3E0F7756C9E}"/>
              </a:ext>
            </a:extLst>
          </p:cNvPr>
          <p:cNvSpPr>
            <a:spLocks noGrp="1" noChangeArrowheads="1"/>
          </p:cNvSpPr>
          <p:nvPr>
            <p:ph type="dt" sz="half" idx="10"/>
          </p:nvPr>
        </p:nvSpPr>
        <p:spPr>
          <a:ln/>
        </p:spPr>
        <p:txBody>
          <a:bodyPr/>
          <a:lstStyle>
            <a:lvl1pPr>
              <a:defRPr/>
            </a:lvl1pPr>
          </a:lstStyle>
          <a:p>
            <a:pPr>
              <a:defRPr/>
            </a:pPr>
            <a:fld id="{55BE09D0-AAA5-4476-AF5F-330379112203}" type="datetimeFigureOut">
              <a:rPr lang="ru-RU"/>
              <a:pPr>
                <a:defRPr/>
              </a:pPr>
              <a:t>27.08.2024</a:t>
            </a:fld>
            <a:endParaRPr lang="ru-RU"/>
          </a:p>
        </p:txBody>
      </p:sp>
      <p:sp>
        <p:nvSpPr>
          <p:cNvPr id="4" name="Rectangle 8">
            <a:extLst>
              <a:ext uri="{FF2B5EF4-FFF2-40B4-BE49-F238E27FC236}">
                <a16:creationId xmlns:a16="http://schemas.microsoft.com/office/drawing/2014/main" id="{CD1A82B0-6025-4F98-AA96-7D0A4F5D79B3}"/>
              </a:ext>
            </a:extLst>
          </p:cNvPr>
          <p:cNvSpPr>
            <a:spLocks noGrp="1" noChangeArrowheads="1"/>
          </p:cNvSpPr>
          <p:nvPr>
            <p:ph type="ftr" sz="quarter" idx="11"/>
          </p:nvPr>
        </p:nvSpPr>
        <p:spPr>
          <a:ln/>
        </p:spPr>
        <p:txBody>
          <a:bodyPr/>
          <a:lstStyle>
            <a:lvl1pPr>
              <a:defRPr/>
            </a:lvl1pPr>
          </a:lstStyle>
          <a:p>
            <a:pPr>
              <a:defRPr/>
            </a:pPr>
            <a:endParaRPr lang="ru-RU"/>
          </a:p>
        </p:txBody>
      </p:sp>
      <p:sp>
        <p:nvSpPr>
          <p:cNvPr id="5" name="Rectangle 9">
            <a:extLst>
              <a:ext uri="{FF2B5EF4-FFF2-40B4-BE49-F238E27FC236}">
                <a16:creationId xmlns:a16="http://schemas.microsoft.com/office/drawing/2014/main" id="{07C494B9-2D02-4AA2-8750-04AD318E6560}"/>
              </a:ext>
            </a:extLst>
          </p:cNvPr>
          <p:cNvSpPr>
            <a:spLocks noGrp="1" noChangeArrowheads="1"/>
          </p:cNvSpPr>
          <p:nvPr>
            <p:ph type="sldNum" sz="quarter" idx="12"/>
          </p:nvPr>
        </p:nvSpPr>
        <p:spPr>
          <a:ln/>
        </p:spPr>
        <p:txBody>
          <a:bodyPr/>
          <a:lstStyle>
            <a:lvl1pPr>
              <a:defRPr/>
            </a:lvl1pPr>
          </a:lstStyle>
          <a:p>
            <a:pPr>
              <a:defRPr/>
            </a:pPr>
            <a:fld id="{0F696AAF-C824-4520-B96D-1F9BA9D703E8}" type="slidenum">
              <a:rPr lang="ru-RU" altLang="uk-UA"/>
              <a:pPr>
                <a:defRPr/>
              </a:pPr>
              <a:t>‹№›</a:t>
            </a:fld>
            <a:endParaRPr lang="ru-RU" altLang="uk-UA"/>
          </a:p>
        </p:txBody>
      </p:sp>
    </p:spTree>
    <p:extLst>
      <p:ext uri="{BB962C8B-B14F-4D97-AF65-F5344CB8AC3E}">
        <p14:creationId xmlns:p14="http://schemas.microsoft.com/office/powerpoint/2010/main" val="3051100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92953416-66D9-4233-AA9E-7C7F98FF9768}"/>
              </a:ext>
            </a:extLst>
          </p:cNvPr>
          <p:cNvSpPr>
            <a:spLocks noGrp="1" noChangeArrowheads="1"/>
          </p:cNvSpPr>
          <p:nvPr>
            <p:ph type="dt" sz="half" idx="10"/>
          </p:nvPr>
        </p:nvSpPr>
        <p:spPr>
          <a:ln/>
        </p:spPr>
        <p:txBody>
          <a:bodyPr/>
          <a:lstStyle>
            <a:lvl1pPr>
              <a:defRPr/>
            </a:lvl1pPr>
          </a:lstStyle>
          <a:p>
            <a:pPr>
              <a:defRPr/>
            </a:pPr>
            <a:fld id="{907ABEB2-B423-4DEC-A46E-DF815F111324}" type="datetimeFigureOut">
              <a:rPr lang="ru-RU"/>
              <a:pPr>
                <a:defRPr/>
              </a:pPr>
              <a:t>27.08.2024</a:t>
            </a:fld>
            <a:endParaRPr lang="ru-RU"/>
          </a:p>
        </p:txBody>
      </p:sp>
      <p:sp>
        <p:nvSpPr>
          <p:cNvPr id="3" name="Rectangle 8">
            <a:extLst>
              <a:ext uri="{FF2B5EF4-FFF2-40B4-BE49-F238E27FC236}">
                <a16:creationId xmlns:a16="http://schemas.microsoft.com/office/drawing/2014/main" id="{B0CE4A7E-D213-4710-A470-82BBBB57DC74}"/>
              </a:ext>
            </a:extLst>
          </p:cNvPr>
          <p:cNvSpPr>
            <a:spLocks noGrp="1" noChangeArrowheads="1"/>
          </p:cNvSpPr>
          <p:nvPr>
            <p:ph type="ftr" sz="quarter" idx="11"/>
          </p:nvPr>
        </p:nvSpPr>
        <p:spPr>
          <a:ln/>
        </p:spPr>
        <p:txBody>
          <a:bodyPr/>
          <a:lstStyle>
            <a:lvl1pPr>
              <a:defRPr/>
            </a:lvl1pPr>
          </a:lstStyle>
          <a:p>
            <a:pPr>
              <a:defRPr/>
            </a:pPr>
            <a:endParaRPr lang="ru-RU"/>
          </a:p>
        </p:txBody>
      </p:sp>
      <p:sp>
        <p:nvSpPr>
          <p:cNvPr id="4" name="Rectangle 9">
            <a:extLst>
              <a:ext uri="{FF2B5EF4-FFF2-40B4-BE49-F238E27FC236}">
                <a16:creationId xmlns:a16="http://schemas.microsoft.com/office/drawing/2014/main" id="{96F8B1DF-E382-4A3A-ADF2-986AB830A66C}"/>
              </a:ext>
            </a:extLst>
          </p:cNvPr>
          <p:cNvSpPr>
            <a:spLocks noGrp="1" noChangeArrowheads="1"/>
          </p:cNvSpPr>
          <p:nvPr>
            <p:ph type="sldNum" sz="quarter" idx="12"/>
          </p:nvPr>
        </p:nvSpPr>
        <p:spPr>
          <a:ln/>
        </p:spPr>
        <p:txBody>
          <a:bodyPr/>
          <a:lstStyle>
            <a:lvl1pPr>
              <a:defRPr/>
            </a:lvl1pPr>
          </a:lstStyle>
          <a:p>
            <a:pPr>
              <a:defRPr/>
            </a:pPr>
            <a:fld id="{5D9AF644-B764-452B-940A-6C4645F0B0FC}" type="slidenum">
              <a:rPr lang="ru-RU" altLang="uk-UA"/>
              <a:pPr>
                <a:defRPr/>
              </a:pPr>
              <a:t>‹№›</a:t>
            </a:fld>
            <a:endParaRPr lang="ru-RU" altLang="uk-UA"/>
          </a:p>
        </p:txBody>
      </p:sp>
    </p:spTree>
    <p:extLst>
      <p:ext uri="{BB962C8B-B14F-4D97-AF65-F5344CB8AC3E}">
        <p14:creationId xmlns:p14="http://schemas.microsoft.com/office/powerpoint/2010/main" val="1251395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7">
            <a:extLst>
              <a:ext uri="{FF2B5EF4-FFF2-40B4-BE49-F238E27FC236}">
                <a16:creationId xmlns:a16="http://schemas.microsoft.com/office/drawing/2014/main" id="{5F51BDFA-DA0F-4532-9920-02832DB395B2}"/>
              </a:ext>
            </a:extLst>
          </p:cNvPr>
          <p:cNvSpPr>
            <a:spLocks noGrp="1" noChangeArrowheads="1"/>
          </p:cNvSpPr>
          <p:nvPr>
            <p:ph type="dt" sz="half" idx="10"/>
          </p:nvPr>
        </p:nvSpPr>
        <p:spPr>
          <a:ln/>
        </p:spPr>
        <p:txBody>
          <a:bodyPr/>
          <a:lstStyle>
            <a:lvl1pPr>
              <a:defRPr/>
            </a:lvl1pPr>
          </a:lstStyle>
          <a:p>
            <a:pPr>
              <a:defRPr/>
            </a:pPr>
            <a:fld id="{EDD5CAFC-5954-4575-9EEA-C44DC3729B65}" type="datetimeFigureOut">
              <a:rPr lang="ru-RU"/>
              <a:pPr>
                <a:defRPr/>
              </a:pPr>
              <a:t>27.08.2024</a:t>
            </a:fld>
            <a:endParaRPr lang="ru-RU"/>
          </a:p>
        </p:txBody>
      </p:sp>
      <p:sp>
        <p:nvSpPr>
          <p:cNvPr id="6" name="Rectangle 8">
            <a:extLst>
              <a:ext uri="{FF2B5EF4-FFF2-40B4-BE49-F238E27FC236}">
                <a16:creationId xmlns:a16="http://schemas.microsoft.com/office/drawing/2014/main" id="{30ACF694-EF58-4233-93A3-87EC610437CC}"/>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9">
            <a:extLst>
              <a:ext uri="{FF2B5EF4-FFF2-40B4-BE49-F238E27FC236}">
                <a16:creationId xmlns:a16="http://schemas.microsoft.com/office/drawing/2014/main" id="{80306FF7-A035-4405-96E5-CF5310A67168}"/>
              </a:ext>
            </a:extLst>
          </p:cNvPr>
          <p:cNvSpPr>
            <a:spLocks noGrp="1" noChangeArrowheads="1"/>
          </p:cNvSpPr>
          <p:nvPr>
            <p:ph type="sldNum" sz="quarter" idx="12"/>
          </p:nvPr>
        </p:nvSpPr>
        <p:spPr>
          <a:ln/>
        </p:spPr>
        <p:txBody>
          <a:bodyPr/>
          <a:lstStyle>
            <a:lvl1pPr>
              <a:defRPr/>
            </a:lvl1pPr>
          </a:lstStyle>
          <a:p>
            <a:pPr>
              <a:defRPr/>
            </a:pPr>
            <a:fld id="{ECD0A12F-DEC9-443D-BDD0-22A67C940D5A}" type="slidenum">
              <a:rPr lang="ru-RU" altLang="uk-UA"/>
              <a:pPr>
                <a:defRPr/>
              </a:pPr>
              <a:t>‹№›</a:t>
            </a:fld>
            <a:endParaRPr lang="ru-RU" altLang="uk-UA"/>
          </a:p>
        </p:txBody>
      </p:sp>
    </p:spTree>
    <p:extLst>
      <p:ext uri="{BB962C8B-B14F-4D97-AF65-F5344CB8AC3E}">
        <p14:creationId xmlns:p14="http://schemas.microsoft.com/office/powerpoint/2010/main" val="315784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7">
            <a:extLst>
              <a:ext uri="{FF2B5EF4-FFF2-40B4-BE49-F238E27FC236}">
                <a16:creationId xmlns:a16="http://schemas.microsoft.com/office/drawing/2014/main" id="{75699585-9D13-423A-9764-EE1870CC8F0F}"/>
              </a:ext>
            </a:extLst>
          </p:cNvPr>
          <p:cNvSpPr>
            <a:spLocks noGrp="1" noChangeArrowheads="1"/>
          </p:cNvSpPr>
          <p:nvPr>
            <p:ph type="dt" sz="half" idx="10"/>
          </p:nvPr>
        </p:nvSpPr>
        <p:spPr>
          <a:ln/>
        </p:spPr>
        <p:txBody>
          <a:bodyPr/>
          <a:lstStyle>
            <a:lvl1pPr>
              <a:defRPr/>
            </a:lvl1pPr>
          </a:lstStyle>
          <a:p>
            <a:pPr>
              <a:defRPr/>
            </a:pPr>
            <a:fld id="{3FC7F696-AA5A-434C-ABBB-D60663B69513}" type="datetimeFigureOut">
              <a:rPr lang="ru-RU"/>
              <a:pPr>
                <a:defRPr/>
              </a:pPr>
              <a:t>27.08.2024</a:t>
            </a:fld>
            <a:endParaRPr lang="ru-RU"/>
          </a:p>
        </p:txBody>
      </p:sp>
      <p:sp>
        <p:nvSpPr>
          <p:cNvPr id="6" name="Rectangle 8">
            <a:extLst>
              <a:ext uri="{FF2B5EF4-FFF2-40B4-BE49-F238E27FC236}">
                <a16:creationId xmlns:a16="http://schemas.microsoft.com/office/drawing/2014/main" id="{55C20116-B816-40C0-97AE-297D99A8F5A2}"/>
              </a:ext>
            </a:extLst>
          </p:cNvPr>
          <p:cNvSpPr>
            <a:spLocks noGrp="1" noChangeArrowheads="1"/>
          </p:cNvSpPr>
          <p:nvPr>
            <p:ph type="ftr" sz="quarter" idx="11"/>
          </p:nvPr>
        </p:nvSpPr>
        <p:spPr>
          <a:ln/>
        </p:spPr>
        <p:txBody>
          <a:bodyPr/>
          <a:lstStyle>
            <a:lvl1pPr>
              <a:defRPr/>
            </a:lvl1pPr>
          </a:lstStyle>
          <a:p>
            <a:pPr>
              <a:defRPr/>
            </a:pPr>
            <a:endParaRPr lang="ru-RU"/>
          </a:p>
        </p:txBody>
      </p:sp>
      <p:sp>
        <p:nvSpPr>
          <p:cNvPr id="7" name="Rectangle 9">
            <a:extLst>
              <a:ext uri="{FF2B5EF4-FFF2-40B4-BE49-F238E27FC236}">
                <a16:creationId xmlns:a16="http://schemas.microsoft.com/office/drawing/2014/main" id="{3C45482D-E4C3-4CC5-9700-32A5AC7EA56B}"/>
              </a:ext>
            </a:extLst>
          </p:cNvPr>
          <p:cNvSpPr>
            <a:spLocks noGrp="1" noChangeArrowheads="1"/>
          </p:cNvSpPr>
          <p:nvPr>
            <p:ph type="sldNum" sz="quarter" idx="12"/>
          </p:nvPr>
        </p:nvSpPr>
        <p:spPr>
          <a:ln/>
        </p:spPr>
        <p:txBody>
          <a:bodyPr/>
          <a:lstStyle>
            <a:lvl1pPr>
              <a:defRPr/>
            </a:lvl1pPr>
          </a:lstStyle>
          <a:p>
            <a:pPr>
              <a:defRPr/>
            </a:pPr>
            <a:fld id="{DC358188-419A-4F51-8960-819EEC3757CA}" type="slidenum">
              <a:rPr lang="ru-RU" altLang="uk-UA"/>
              <a:pPr>
                <a:defRPr/>
              </a:pPr>
              <a:t>‹№›</a:t>
            </a:fld>
            <a:endParaRPr lang="ru-RU" altLang="uk-UA"/>
          </a:p>
        </p:txBody>
      </p:sp>
    </p:spTree>
    <p:extLst>
      <p:ext uri="{BB962C8B-B14F-4D97-AF65-F5344CB8AC3E}">
        <p14:creationId xmlns:p14="http://schemas.microsoft.com/office/powerpoint/2010/main" val="2575864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7">
            <a:extLst>
              <a:ext uri="{FF2B5EF4-FFF2-40B4-BE49-F238E27FC236}">
                <a16:creationId xmlns:a16="http://schemas.microsoft.com/office/drawing/2014/main" id="{C22D3CBF-3CE9-48AB-BE42-1E0F6095BA40}"/>
              </a:ext>
            </a:extLst>
          </p:cNvPr>
          <p:cNvSpPr>
            <a:spLocks noGrp="1" noChangeArrowheads="1"/>
          </p:cNvSpPr>
          <p:nvPr>
            <p:ph type="dt" sz="half" idx="10"/>
          </p:nvPr>
        </p:nvSpPr>
        <p:spPr>
          <a:ln/>
        </p:spPr>
        <p:txBody>
          <a:bodyPr/>
          <a:lstStyle>
            <a:lvl1pPr>
              <a:defRPr/>
            </a:lvl1pPr>
          </a:lstStyle>
          <a:p>
            <a:pPr>
              <a:defRPr/>
            </a:pPr>
            <a:fld id="{8253C869-6BC1-4E67-BACA-9C8713DFE314}" type="datetimeFigureOut">
              <a:rPr lang="ru-RU"/>
              <a:pPr>
                <a:defRPr/>
              </a:pPr>
              <a:t>27.08.2024</a:t>
            </a:fld>
            <a:endParaRPr lang="ru-RU"/>
          </a:p>
        </p:txBody>
      </p:sp>
      <p:sp>
        <p:nvSpPr>
          <p:cNvPr id="5" name="Rectangle 8">
            <a:extLst>
              <a:ext uri="{FF2B5EF4-FFF2-40B4-BE49-F238E27FC236}">
                <a16:creationId xmlns:a16="http://schemas.microsoft.com/office/drawing/2014/main" id="{7A90A7BF-7618-4F80-83E9-40FA7F4F7BAA}"/>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9">
            <a:extLst>
              <a:ext uri="{FF2B5EF4-FFF2-40B4-BE49-F238E27FC236}">
                <a16:creationId xmlns:a16="http://schemas.microsoft.com/office/drawing/2014/main" id="{7A31BD95-3592-48D8-A44C-AB325413F715}"/>
              </a:ext>
            </a:extLst>
          </p:cNvPr>
          <p:cNvSpPr>
            <a:spLocks noGrp="1" noChangeArrowheads="1"/>
          </p:cNvSpPr>
          <p:nvPr>
            <p:ph type="sldNum" sz="quarter" idx="12"/>
          </p:nvPr>
        </p:nvSpPr>
        <p:spPr>
          <a:ln/>
        </p:spPr>
        <p:txBody>
          <a:bodyPr/>
          <a:lstStyle>
            <a:lvl1pPr>
              <a:defRPr/>
            </a:lvl1pPr>
          </a:lstStyle>
          <a:p>
            <a:pPr>
              <a:defRPr/>
            </a:pPr>
            <a:fld id="{CE6DD3FC-B8BE-4F69-8554-E87FFF9D451D}" type="slidenum">
              <a:rPr lang="ru-RU" altLang="uk-UA"/>
              <a:pPr>
                <a:defRPr/>
              </a:pPr>
              <a:t>‹№›</a:t>
            </a:fld>
            <a:endParaRPr lang="ru-RU" altLang="uk-UA"/>
          </a:p>
        </p:txBody>
      </p:sp>
    </p:spTree>
    <p:extLst>
      <p:ext uri="{BB962C8B-B14F-4D97-AF65-F5344CB8AC3E}">
        <p14:creationId xmlns:p14="http://schemas.microsoft.com/office/powerpoint/2010/main" val="147687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94475" y="685800"/>
            <a:ext cx="1771650" cy="5440363"/>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279525" y="685800"/>
            <a:ext cx="5162550" cy="544036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7">
            <a:extLst>
              <a:ext uri="{FF2B5EF4-FFF2-40B4-BE49-F238E27FC236}">
                <a16:creationId xmlns:a16="http://schemas.microsoft.com/office/drawing/2014/main" id="{F439267E-7A45-46FA-AB84-4BCABB13EB44}"/>
              </a:ext>
            </a:extLst>
          </p:cNvPr>
          <p:cNvSpPr>
            <a:spLocks noGrp="1" noChangeArrowheads="1"/>
          </p:cNvSpPr>
          <p:nvPr>
            <p:ph type="dt" sz="half" idx="10"/>
          </p:nvPr>
        </p:nvSpPr>
        <p:spPr>
          <a:ln/>
        </p:spPr>
        <p:txBody>
          <a:bodyPr/>
          <a:lstStyle>
            <a:lvl1pPr>
              <a:defRPr/>
            </a:lvl1pPr>
          </a:lstStyle>
          <a:p>
            <a:pPr>
              <a:defRPr/>
            </a:pPr>
            <a:fld id="{1977DEE4-0644-455F-B740-01410D53D886}" type="datetimeFigureOut">
              <a:rPr lang="ru-RU"/>
              <a:pPr>
                <a:defRPr/>
              </a:pPr>
              <a:t>27.08.2024</a:t>
            </a:fld>
            <a:endParaRPr lang="ru-RU"/>
          </a:p>
        </p:txBody>
      </p:sp>
      <p:sp>
        <p:nvSpPr>
          <p:cNvPr id="5" name="Rectangle 8">
            <a:extLst>
              <a:ext uri="{FF2B5EF4-FFF2-40B4-BE49-F238E27FC236}">
                <a16:creationId xmlns:a16="http://schemas.microsoft.com/office/drawing/2014/main" id="{092C24B3-F835-488D-85E5-D3CD83E33878}"/>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9">
            <a:extLst>
              <a:ext uri="{FF2B5EF4-FFF2-40B4-BE49-F238E27FC236}">
                <a16:creationId xmlns:a16="http://schemas.microsoft.com/office/drawing/2014/main" id="{84999222-DBD8-484B-9A9E-474CA6F510B7}"/>
              </a:ext>
            </a:extLst>
          </p:cNvPr>
          <p:cNvSpPr>
            <a:spLocks noGrp="1" noChangeArrowheads="1"/>
          </p:cNvSpPr>
          <p:nvPr>
            <p:ph type="sldNum" sz="quarter" idx="12"/>
          </p:nvPr>
        </p:nvSpPr>
        <p:spPr>
          <a:ln/>
        </p:spPr>
        <p:txBody>
          <a:bodyPr/>
          <a:lstStyle>
            <a:lvl1pPr>
              <a:defRPr/>
            </a:lvl1pPr>
          </a:lstStyle>
          <a:p>
            <a:pPr>
              <a:defRPr/>
            </a:pPr>
            <a:fld id="{96CD9461-49B6-49E2-976B-72E8B9076782}" type="slidenum">
              <a:rPr lang="ru-RU" altLang="uk-UA"/>
              <a:pPr>
                <a:defRPr/>
              </a:pPr>
              <a:t>‹№›</a:t>
            </a:fld>
            <a:endParaRPr lang="ru-RU" altLang="uk-UA"/>
          </a:p>
        </p:txBody>
      </p:sp>
    </p:spTree>
    <p:extLst>
      <p:ext uri="{BB962C8B-B14F-4D97-AF65-F5344CB8AC3E}">
        <p14:creationId xmlns:p14="http://schemas.microsoft.com/office/powerpoint/2010/main" val="227072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10">
            <a:extLst>
              <a:ext uri="{FF2B5EF4-FFF2-40B4-BE49-F238E27FC236}">
                <a16:creationId xmlns:a16="http://schemas.microsoft.com/office/drawing/2014/main" id="{494A5762-6B1D-41AB-AC04-F9FD550059C3}"/>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11">
            <a:extLst>
              <a:ext uri="{FF2B5EF4-FFF2-40B4-BE49-F238E27FC236}">
                <a16:creationId xmlns:a16="http://schemas.microsoft.com/office/drawing/2014/main" id="{36C77233-C970-4982-BDE7-41C654AC7852}"/>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6" name="Rectangle 12">
            <a:extLst>
              <a:ext uri="{FF2B5EF4-FFF2-40B4-BE49-F238E27FC236}">
                <a16:creationId xmlns:a16="http://schemas.microsoft.com/office/drawing/2014/main" id="{06100307-83E2-4761-96B4-B54532AC5DBB}"/>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Oval 13">
            <a:extLst>
              <a:ext uri="{FF2B5EF4-FFF2-40B4-BE49-F238E27FC236}">
                <a16:creationId xmlns:a16="http://schemas.microsoft.com/office/drawing/2014/main" id="{A00F5031-7C52-4292-AD07-0AEAC92A849C}"/>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ru-RU"/>
              <a:t>Образец заголовка</a:t>
            </a:r>
            <a:endParaRPr lang="en-US" dirty="0"/>
          </a:p>
        </p:txBody>
      </p:sp>
      <p:sp>
        <p:nvSpPr>
          <p:cNvPr id="8" name="Date Placeholder 3">
            <a:extLst>
              <a:ext uri="{FF2B5EF4-FFF2-40B4-BE49-F238E27FC236}">
                <a16:creationId xmlns:a16="http://schemas.microsoft.com/office/drawing/2014/main" id="{A359D433-D849-424D-9491-4D708D65BF5C}"/>
              </a:ext>
            </a:extLst>
          </p:cNvPr>
          <p:cNvSpPr>
            <a:spLocks noGrp="1"/>
          </p:cNvSpPr>
          <p:nvPr>
            <p:ph type="dt" sz="half" idx="10"/>
          </p:nvPr>
        </p:nvSpPr>
        <p:spPr/>
        <p:txBody>
          <a:bodyPr/>
          <a:lstStyle>
            <a:lvl1pPr>
              <a:defRPr/>
            </a:lvl1pPr>
          </a:lstStyle>
          <a:p>
            <a:pPr>
              <a:defRPr/>
            </a:pPr>
            <a:fld id="{C6A46B6C-B39F-41FE-93ED-D59AF72FDA2B}" type="datetimeFigureOut">
              <a:rPr lang="ru-RU"/>
              <a:pPr>
                <a:defRPr/>
              </a:pPr>
              <a:t>27.08.2024</a:t>
            </a:fld>
            <a:endParaRPr lang="ru-RU"/>
          </a:p>
        </p:txBody>
      </p:sp>
      <p:sp>
        <p:nvSpPr>
          <p:cNvPr id="9" name="Footer Placeholder 4">
            <a:extLst>
              <a:ext uri="{FF2B5EF4-FFF2-40B4-BE49-F238E27FC236}">
                <a16:creationId xmlns:a16="http://schemas.microsoft.com/office/drawing/2014/main" id="{91122271-3BA6-49E9-999B-297D360E683F}"/>
              </a:ext>
            </a:extLst>
          </p:cNvPr>
          <p:cNvSpPr>
            <a:spLocks noGrp="1"/>
          </p:cNvSpPr>
          <p:nvPr>
            <p:ph type="ftr" sz="quarter" idx="11"/>
          </p:nvPr>
        </p:nvSpPr>
        <p:spPr/>
        <p:txBody>
          <a:bodyPr/>
          <a:lstStyle>
            <a:lvl1pPr>
              <a:defRPr/>
            </a:lvl1pPr>
          </a:lstStyle>
          <a:p>
            <a:pPr>
              <a:defRPr/>
            </a:pPr>
            <a:endParaRPr lang="ru-RU"/>
          </a:p>
        </p:txBody>
      </p:sp>
      <p:sp>
        <p:nvSpPr>
          <p:cNvPr id="10" name="Slide Number Placeholder 5">
            <a:extLst>
              <a:ext uri="{FF2B5EF4-FFF2-40B4-BE49-F238E27FC236}">
                <a16:creationId xmlns:a16="http://schemas.microsoft.com/office/drawing/2014/main" id="{569391FA-267B-43AF-8D59-097BE37CFC77}"/>
              </a:ext>
            </a:extLst>
          </p:cNvPr>
          <p:cNvSpPr>
            <a:spLocks noGrp="1"/>
          </p:cNvSpPr>
          <p:nvPr>
            <p:ph type="sldNum" sz="quarter" idx="12"/>
          </p:nvPr>
        </p:nvSpPr>
        <p:spPr/>
        <p:txBody>
          <a:bodyPr/>
          <a:lstStyle>
            <a:lvl1pPr>
              <a:defRPr smtClean="0"/>
            </a:lvl1pPr>
          </a:lstStyle>
          <a:p>
            <a:pPr>
              <a:defRPr/>
            </a:pPr>
            <a:fld id="{00B519B2-BC1A-42F1-924E-2337979FE467}" type="slidenum">
              <a:rPr lang="ru-RU" altLang="uk-UA"/>
              <a:pPr>
                <a:defRPr/>
              </a:pPr>
              <a:t>‹№›</a:t>
            </a:fld>
            <a:endParaRPr lang="ru-RU" altLang="uk-UA"/>
          </a:p>
        </p:txBody>
      </p:sp>
    </p:spTree>
    <p:extLst>
      <p:ext uri="{BB962C8B-B14F-4D97-AF65-F5344CB8AC3E}">
        <p14:creationId xmlns:p14="http://schemas.microsoft.com/office/powerpoint/2010/main" val="7787392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893C252D-8F05-489C-9C64-536C78289D6B}"/>
              </a:ext>
            </a:extLst>
          </p:cNvPr>
          <p:cNvSpPr>
            <a:spLocks noGrp="1"/>
          </p:cNvSpPr>
          <p:nvPr>
            <p:ph type="dt" sz="half" idx="14"/>
          </p:nvPr>
        </p:nvSpPr>
        <p:spPr/>
        <p:txBody>
          <a:bodyPr/>
          <a:lstStyle>
            <a:lvl1pPr>
              <a:defRPr/>
            </a:lvl1pPr>
          </a:lstStyle>
          <a:p>
            <a:pPr>
              <a:defRPr/>
            </a:pPr>
            <a:fld id="{2C9C0F5D-9BF1-4DF0-AB20-14002AF90256}" type="datetimeFigureOut">
              <a:rPr lang="ru-RU"/>
              <a:pPr>
                <a:defRPr/>
              </a:pPr>
              <a:t>27.08.2024</a:t>
            </a:fld>
            <a:endParaRPr lang="ru-RU"/>
          </a:p>
        </p:txBody>
      </p:sp>
      <p:sp>
        <p:nvSpPr>
          <p:cNvPr id="5" name="Footer Placeholder 4">
            <a:extLst>
              <a:ext uri="{FF2B5EF4-FFF2-40B4-BE49-F238E27FC236}">
                <a16:creationId xmlns:a16="http://schemas.microsoft.com/office/drawing/2014/main" id="{4DC9749F-6D33-49D5-8C5A-E28FD43B2896}"/>
              </a:ext>
            </a:extLst>
          </p:cNvPr>
          <p:cNvSpPr>
            <a:spLocks noGrp="1"/>
          </p:cNvSpPr>
          <p:nvPr>
            <p:ph type="ftr" sz="quarter" idx="15"/>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id="{9CF35AE4-ABB1-4A1E-AC95-5ED58580FA81}"/>
              </a:ext>
            </a:extLst>
          </p:cNvPr>
          <p:cNvSpPr>
            <a:spLocks noGrp="1"/>
          </p:cNvSpPr>
          <p:nvPr>
            <p:ph type="sldNum" sz="quarter" idx="16"/>
          </p:nvPr>
        </p:nvSpPr>
        <p:spPr/>
        <p:txBody>
          <a:bodyPr/>
          <a:lstStyle>
            <a:lvl1pPr>
              <a:defRPr/>
            </a:lvl1pPr>
          </a:lstStyle>
          <a:p>
            <a:pPr>
              <a:defRPr/>
            </a:pPr>
            <a:fld id="{3781D36B-F3CD-4DD0-9353-D7CF3890A1AF}" type="slidenum">
              <a:rPr lang="ru-RU" altLang="uk-UA"/>
              <a:pPr>
                <a:defRPr/>
              </a:pPr>
              <a:t>‹№›</a:t>
            </a:fld>
            <a:endParaRPr lang="ru-RU" altLang="uk-UA"/>
          </a:p>
        </p:txBody>
      </p:sp>
    </p:spTree>
    <p:extLst>
      <p:ext uri="{BB962C8B-B14F-4D97-AF65-F5344CB8AC3E}">
        <p14:creationId xmlns:p14="http://schemas.microsoft.com/office/powerpoint/2010/main" val="15445225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5906CDB0-9A22-4CCE-AF8F-499406CAB8A5}"/>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7">
            <a:extLst>
              <a:ext uri="{FF2B5EF4-FFF2-40B4-BE49-F238E27FC236}">
                <a16:creationId xmlns:a16="http://schemas.microsoft.com/office/drawing/2014/main" id="{C4BE5BED-0671-45FD-9D23-7DAC9E1FDB44}"/>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6" name="Rectangle 8">
            <a:extLst>
              <a:ext uri="{FF2B5EF4-FFF2-40B4-BE49-F238E27FC236}">
                <a16:creationId xmlns:a16="http://schemas.microsoft.com/office/drawing/2014/main" id="{D54F7A55-FBCA-4560-A3BA-62063395DED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Oval 9">
            <a:extLst>
              <a:ext uri="{FF2B5EF4-FFF2-40B4-BE49-F238E27FC236}">
                <a16:creationId xmlns:a16="http://schemas.microsoft.com/office/drawing/2014/main" id="{6C5818B2-4F2A-4533-B94C-02FC67847E92}"/>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8" name="Date Placeholder 3">
            <a:extLst>
              <a:ext uri="{FF2B5EF4-FFF2-40B4-BE49-F238E27FC236}">
                <a16:creationId xmlns:a16="http://schemas.microsoft.com/office/drawing/2014/main" id="{F7FA65F1-43D3-4D17-8397-58DF1C97BB66}"/>
              </a:ext>
            </a:extLst>
          </p:cNvPr>
          <p:cNvSpPr>
            <a:spLocks noGrp="1"/>
          </p:cNvSpPr>
          <p:nvPr>
            <p:ph type="dt" sz="half" idx="10"/>
          </p:nvPr>
        </p:nvSpPr>
        <p:spPr/>
        <p:txBody>
          <a:bodyPr/>
          <a:lstStyle>
            <a:lvl1pPr>
              <a:defRPr/>
            </a:lvl1pPr>
          </a:lstStyle>
          <a:p>
            <a:pPr>
              <a:defRPr/>
            </a:pPr>
            <a:fld id="{ED18C220-8B5E-4458-ACE0-A5B89FBEDDB7}" type="datetimeFigureOut">
              <a:rPr lang="ru-RU"/>
              <a:pPr>
                <a:defRPr/>
              </a:pPr>
              <a:t>27.08.2024</a:t>
            </a:fld>
            <a:endParaRPr lang="ru-RU"/>
          </a:p>
        </p:txBody>
      </p:sp>
      <p:sp>
        <p:nvSpPr>
          <p:cNvPr id="9" name="Footer Placeholder 4">
            <a:extLst>
              <a:ext uri="{FF2B5EF4-FFF2-40B4-BE49-F238E27FC236}">
                <a16:creationId xmlns:a16="http://schemas.microsoft.com/office/drawing/2014/main" id="{35BB87F8-DD61-4974-A06D-EDE5EB3A222D}"/>
              </a:ext>
            </a:extLst>
          </p:cNvPr>
          <p:cNvSpPr>
            <a:spLocks noGrp="1"/>
          </p:cNvSpPr>
          <p:nvPr>
            <p:ph type="ftr" sz="quarter" idx="11"/>
          </p:nvPr>
        </p:nvSpPr>
        <p:spPr/>
        <p:txBody>
          <a:bodyPr/>
          <a:lstStyle>
            <a:lvl1pPr>
              <a:defRPr/>
            </a:lvl1pPr>
          </a:lstStyle>
          <a:p>
            <a:pPr>
              <a:defRPr/>
            </a:pPr>
            <a:endParaRPr lang="ru-RU"/>
          </a:p>
        </p:txBody>
      </p:sp>
      <p:sp>
        <p:nvSpPr>
          <p:cNvPr id="10" name="Slide Number Placeholder 5">
            <a:extLst>
              <a:ext uri="{FF2B5EF4-FFF2-40B4-BE49-F238E27FC236}">
                <a16:creationId xmlns:a16="http://schemas.microsoft.com/office/drawing/2014/main" id="{06DDF667-6F18-4DA6-9823-2A4CF927889A}"/>
              </a:ext>
            </a:extLst>
          </p:cNvPr>
          <p:cNvSpPr>
            <a:spLocks noGrp="1"/>
          </p:cNvSpPr>
          <p:nvPr>
            <p:ph type="sldNum" sz="quarter" idx="12"/>
          </p:nvPr>
        </p:nvSpPr>
        <p:spPr/>
        <p:txBody>
          <a:bodyPr/>
          <a:lstStyle>
            <a:lvl1pPr>
              <a:defRPr smtClean="0"/>
            </a:lvl1pPr>
          </a:lstStyle>
          <a:p>
            <a:pPr>
              <a:defRPr/>
            </a:pPr>
            <a:fld id="{158F48EC-0534-4C76-8798-7B619403C94E}" type="slidenum">
              <a:rPr lang="ru-RU" altLang="uk-UA"/>
              <a:pPr>
                <a:defRPr/>
              </a:pPr>
              <a:t>‹№›</a:t>
            </a:fld>
            <a:endParaRPr lang="ru-RU" altLang="uk-UA"/>
          </a:p>
        </p:txBody>
      </p:sp>
    </p:spTree>
    <p:extLst>
      <p:ext uri="{BB962C8B-B14F-4D97-AF65-F5344CB8AC3E}">
        <p14:creationId xmlns:p14="http://schemas.microsoft.com/office/powerpoint/2010/main" val="152327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3">
            <a:extLst>
              <a:ext uri="{FF2B5EF4-FFF2-40B4-BE49-F238E27FC236}">
                <a16:creationId xmlns:a16="http://schemas.microsoft.com/office/drawing/2014/main" id="{B8AEB690-5595-4C9D-ABD9-D8CA284324CE}"/>
              </a:ext>
            </a:extLst>
          </p:cNvPr>
          <p:cNvSpPr>
            <a:spLocks noGrp="1"/>
          </p:cNvSpPr>
          <p:nvPr>
            <p:ph type="dt" sz="half" idx="15"/>
          </p:nvPr>
        </p:nvSpPr>
        <p:spPr/>
        <p:txBody>
          <a:bodyPr/>
          <a:lstStyle>
            <a:lvl1pPr>
              <a:defRPr/>
            </a:lvl1pPr>
          </a:lstStyle>
          <a:p>
            <a:pPr>
              <a:defRPr/>
            </a:pPr>
            <a:fld id="{33B4A82B-0467-4A27-AB10-F1D334C36644}" type="datetimeFigureOut">
              <a:rPr lang="ru-RU"/>
              <a:pPr>
                <a:defRPr/>
              </a:pPr>
              <a:t>27.08.2024</a:t>
            </a:fld>
            <a:endParaRPr lang="ru-RU"/>
          </a:p>
        </p:txBody>
      </p:sp>
      <p:sp>
        <p:nvSpPr>
          <p:cNvPr id="6" name="Footer Placeholder 4">
            <a:extLst>
              <a:ext uri="{FF2B5EF4-FFF2-40B4-BE49-F238E27FC236}">
                <a16:creationId xmlns:a16="http://schemas.microsoft.com/office/drawing/2014/main" id="{B5C1CE13-3618-422A-84AF-56BF8B16C211}"/>
              </a:ext>
            </a:extLst>
          </p:cNvPr>
          <p:cNvSpPr>
            <a:spLocks noGrp="1"/>
          </p:cNvSpPr>
          <p:nvPr>
            <p:ph type="ftr" sz="quarter" idx="16"/>
          </p:nvPr>
        </p:nvSpPr>
        <p:spPr/>
        <p:txBody>
          <a:bodyPr/>
          <a:lstStyle>
            <a:lvl1pPr>
              <a:defRPr/>
            </a:lvl1pPr>
          </a:lstStyle>
          <a:p>
            <a:pPr>
              <a:defRPr/>
            </a:pPr>
            <a:endParaRPr lang="ru-RU"/>
          </a:p>
        </p:txBody>
      </p:sp>
      <p:sp>
        <p:nvSpPr>
          <p:cNvPr id="7" name="Slide Number Placeholder 5">
            <a:extLst>
              <a:ext uri="{FF2B5EF4-FFF2-40B4-BE49-F238E27FC236}">
                <a16:creationId xmlns:a16="http://schemas.microsoft.com/office/drawing/2014/main" id="{3E2DF24D-CDFA-457C-A004-4D27B6F95718}"/>
              </a:ext>
            </a:extLst>
          </p:cNvPr>
          <p:cNvSpPr>
            <a:spLocks noGrp="1"/>
          </p:cNvSpPr>
          <p:nvPr>
            <p:ph type="sldNum" sz="quarter" idx="17"/>
          </p:nvPr>
        </p:nvSpPr>
        <p:spPr/>
        <p:txBody>
          <a:bodyPr/>
          <a:lstStyle>
            <a:lvl1pPr>
              <a:defRPr/>
            </a:lvl1pPr>
          </a:lstStyle>
          <a:p>
            <a:pPr>
              <a:defRPr/>
            </a:pPr>
            <a:fld id="{5ADC5631-BB9E-46F2-9758-1C928AAA32F4}" type="slidenum">
              <a:rPr lang="ru-RU" altLang="uk-UA"/>
              <a:pPr>
                <a:defRPr/>
              </a:pPr>
              <a:t>‹№›</a:t>
            </a:fld>
            <a:endParaRPr lang="ru-RU" altLang="uk-UA"/>
          </a:p>
        </p:txBody>
      </p:sp>
    </p:spTree>
    <p:extLst>
      <p:ext uri="{BB962C8B-B14F-4D97-AF65-F5344CB8AC3E}">
        <p14:creationId xmlns:p14="http://schemas.microsoft.com/office/powerpoint/2010/main" val="16918978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10" name="Title 9"/>
          <p:cNvSpPr>
            <a:spLocks noGrp="1"/>
          </p:cNvSpPr>
          <p:nvPr>
            <p:ph type="title"/>
          </p:nvPr>
        </p:nvSpPr>
        <p:spPr/>
        <p:txBody>
          <a:bodyPr/>
          <a:lstStyle/>
          <a:p>
            <a:r>
              <a:rPr lang="ru-RU"/>
              <a:t>Образец заголовка</a:t>
            </a:r>
            <a:endParaRPr lang="en-US" dirty="0"/>
          </a:p>
        </p:txBody>
      </p:sp>
      <p:sp>
        <p:nvSpPr>
          <p:cNvPr id="7" name="Date Placeholder 3">
            <a:extLst>
              <a:ext uri="{FF2B5EF4-FFF2-40B4-BE49-F238E27FC236}">
                <a16:creationId xmlns:a16="http://schemas.microsoft.com/office/drawing/2014/main" id="{3D367337-5F49-49EC-8BE7-01639A285B9D}"/>
              </a:ext>
            </a:extLst>
          </p:cNvPr>
          <p:cNvSpPr>
            <a:spLocks noGrp="1"/>
          </p:cNvSpPr>
          <p:nvPr>
            <p:ph type="dt" sz="half" idx="10"/>
          </p:nvPr>
        </p:nvSpPr>
        <p:spPr/>
        <p:txBody>
          <a:bodyPr/>
          <a:lstStyle>
            <a:lvl1pPr>
              <a:defRPr/>
            </a:lvl1pPr>
          </a:lstStyle>
          <a:p>
            <a:pPr>
              <a:defRPr/>
            </a:pPr>
            <a:fld id="{A34FFAF3-751D-4ED3-B7DE-1D509D59F646}" type="datetimeFigureOut">
              <a:rPr lang="ru-RU"/>
              <a:pPr>
                <a:defRPr/>
              </a:pPr>
              <a:t>27.08.2024</a:t>
            </a:fld>
            <a:endParaRPr lang="ru-RU"/>
          </a:p>
        </p:txBody>
      </p:sp>
      <p:sp>
        <p:nvSpPr>
          <p:cNvPr id="8" name="Footer Placeholder 4">
            <a:extLst>
              <a:ext uri="{FF2B5EF4-FFF2-40B4-BE49-F238E27FC236}">
                <a16:creationId xmlns:a16="http://schemas.microsoft.com/office/drawing/2014/main" id="{555D1B95-0271-4022-BDEB-DDAF0834AE3A}"/>
              </a:ext>
            </a:extLst>
          </p:cNvPr>
          <p:cNvSpPr>
            <a:spLocks noGrp="1"/>
          </p:cNvSpPr>
          <p:nvPr>
            <p:ph type="ftr" sz="quarter" idx="11"/>
          </p:nvPr>
        </p:nvSpPr>
        <p:spPr/>
        <p:txBody>
          <a:bodyPr/>
          <a:lstStyle>
            <a:lvl1pPr>
              <a:defRPr/>
            </a:lvl1pPr>
          </a:lstStyle>
          <a:p>
            <a:pPr>
              <a:defRPr/>
            </a:pPr>
            <a:endParaRPr lang="ru-RU"/>
          </a:p>
        </p:txBody>
      </p:sp>
      <p:sp>
        <p:nvSpPr>
          <p:cNvPr id="9" name="Slide Number Placeholder 5">
            <a:extLst>
              <a:ext uri="{FF2B5EF4-FFF2-40B4-BE49-F238E27FC236}">
                <a16:creationId xmlns:a16="http://schemas.microsoft.com/office/drawing/2014/main" id="{8840277F-D34E-46AB-B1E6-3C8D9CED60C2}"/>
              </a:ext>
            </a:extLst>
          </p:cNvPr>
          <p:cNvSpPr>
            <a:spLocks noGrp="1"/>
          </p:cNvSpPr>
          <p:nvPr>
            <p:ph type="sldNum" sz="quarter" idx="12"/>
          </p:nvPr>
        </p:nvSpPr>
        <p:spPr/>
        <p:txBody>
          <a:bodyPr/>
          <a:lstStyle>
            <a:lvl1pPr>
              <a:defRPr/>
            </a:lvl1pPr>
          </a:lstStyle>
          <a:p>
            <a:pPr>
              <a:defRPr/>
            </a:pPr>
            <a:fld id="{6884AD9B-0815-4020-BDF1-7DB53846E496}" type="slidenum">
              <a:rPr lang="ru-RU" altLang="uk-UA"/>
              <a:pPr>
                <a:defRPr/>
              </a:pPr>
              <a:t>‹№›</a:t>
            </a:fld>
            <a:endParaRPr lang="ru-RU" altLang="uk-UA"/>
          </a:p>
        </p:txBody>
      </p:sp>
    </p:spTree>
    <p:extLst>
      <p:ext uri="{BB962C8B-B14F-4D97-AF65-F5344CB8AC3E}">
        <p14:creationId xmlns:p14="http://schemas.microsoft.com/office/powerpoint/2010/main" val="19977423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3">
            <a:extLst>
              <a:ext uri="{FF2B5EF4-FFF2-40B4-BE49-F238E27FC236}">
                <a16:creationId xmlns:a16="http://schemas.microsoft.com/office/drawing/2014/main" id="{C258A43F-AB07-4EBF-AD0D-778ACAE8B834}"/>
              </a:ext>
            </a:extLst>
          </p:cNvPr>
          <p:cNvSpPr>
            <a:spLocks noGrp="1"/>
          </p:cNvSpPr>
          <p:nvPr>
            <p:ph type="dt" sz="half" idx="10"/>
          </p:nvPr>
        </p:nvSpPr>
        <p:spPr/>
        <p:txBody>
          <a:bodyPr/>
          <a:lstStyle>
            <a:lvl1pPr>
              <a:defRPr/>
            </a:lvl1pPr>
          </a:lstStyle>
          <a:p>
            <a:pPr>
              <a:defRPr/>
            </a:pPr>
            <a:fld id="{8FE5D877-E6E4-4A6E-8A4E-A65E725108DD}" type="datetimeFigureOut">
              <a:rPr lang="ru-RU"/>
              <a:pPr>
                <a:defRPr/>
              </a:pPr>
              <a:t>27.08.2024</a:t>
            </a:fld>
            <a:endParaRPr lang="ru-RU"/>
          </a:p>
        </p:txBody>
      </p:sp>
      <p:sp>
        <p:nvSpPr>
          <p:cNvPr id="4" name="Footer Placeholder 4">
            <a:extLst>
              <a:ext uri="{FF2B5EF4-FFF2-40B4-BE49-F238E27FC236}">
                <a16:creationId xmlns:a16="http://schemas.microsoft.com/office/drawing/2014/main" id="{B97409D0-FC05-4C11-A135-67E609ECCFB7}"/>
              </a:ext>
            </a:extLst>
          </p:cNvPr>
          <p:cNvSpPr>
            <a:spLocks noGrp="1"/>
          </p:cNvSpPr>
          <p:nvPr>
            <p:ph type="ftr" sz="quarter" idx="11"/>
          </p:nvPr>
        </p:nvSpPr>
        <p:spPr/>
        <p:txBody>
          <a:bodyPr/>
          <a:lstStyle>
            <a:lvl1pPr>
              <a:defRPr/>
            </a:lvl1pPr>
          </a:lstStyle>
          <a:p>
            <a:pPr>
              <a:defRPr/>
            </a:pPr>
            <a:endParaRPr lang="ru-RU"/>
          </a:p>
        </p:txBody>
      </p:sp>
      <p:sp>
        <p:nvSpPr>
          <p:cNvPr id="5" name="Slide Number Placeholder 5">
            <a:extLst>
              <a:ext uri="{FF2B5EF4-FFF2-40B4-BE49-F238E27FC236}">
                <a16:creationId xmlns:a16="http://schemas.microsoft.com/office/drawing/2014/main" id="{70C4AC51-4DDB-4BDD-965B-1178C3D55C54}"/>
              </a:ext>
            </a:extLst>
          </p:cNvPr>
          <p:cNvSpPr>
            <a:spLocks noGrp="1"/>
          </p:cNvSpPr>
          <p:nvPr>
            <p:ph type="sldNum" sz="quarter" idx="12"/>
          </p:nvPr>
        </p:nvSpPr>
        <p:spPr/>
        <p:txBody>
          <a:bodyPr/>
          <a:lstStyle>
            <a:lvl1pPr>
              <a:defRPr/>
            </a:lvl1pPr>
          </a:lstStyle>
          <a:p>
            <a:pPr>
              <a:defRPr/>
            </a:pPr>
            <a:fld id="{4AED8D4E-EA0D-4EEB-830A-6E9963464202}" type="slidenum">
              <a:rPr lang="ru-RU" altLang="uk-UA"/>
              <a:pPr>
                <a:defRPr/>
              </a:pPr>
              <a:t>‹№›</a:t>
            </a:fld>
            <a:endParaRPr lang="ru-RU" altLang="uk-UA"/>
          </a:p>
        </p:txBody>
      </p:sp>
    </p:spTree>
    <p:extLst>
      <p:ext uri="{BB962C8B-B14F-4D97-AF65-F5344CB8AC3E}">
        <p14:creationId xmlns:p14="http://schemas.microsoft.com/office/powerpoint/2010/main" val="2483494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69CA920-D982-43A1-AC1E-2F887537C715}"/>
              </a:ext>
            </a:extLst>
          </p:cNvPr>
          <p:cNvSpPr>
            <a:spLocks noGrp="1"/>
          </p:cNvSpPr>
          <p:nvPr>
            <p:ph type="dt" sz="half" idx="10"/>
          </p:nvPr>
        </p:nvSpPr>
        <p:spPr/>
        <p:txBody>
          <a:bodyPr/>
          <a:lstStyle>
            <a:lvl1pPr>
              <a:defRPr/>
            </a:lvl1pPr>
          </a:lstStyle>
          <a:p>
            <a:pPr>
              <a:defRPr/>
            </a:pPr>
            <a:fld id="{5353E78E-E21B-475D-95BB-32CE16C82567}" type="datetimeFigureOut">
              <a:rPr lang="ru-RU"/>
              <a:pPr>
                <a:defRPr/>
              </a:pPr>
              <a:t>27.08.2024</a:t>
            </a:fld>
            <a:endParaRPr lang="ru-RU"/>
          </a:p>
        </p:txBody>
      </p:sp>
      <p:sp>
        <p:nvSpPr>
          <p:cNvPr id="3" name="Footer Placeholder 4">
            <a:extLst>
              <a:ext uri="{FF2B5EF4-FFF2-40B4-BE49-F238E27FC236}">
                <a16:creationId xmlns:a16="http://schemas.microsoft.com/office/drawing/2014/main" id="{C2B5FCF9-F9D3-4770-9638-A27D357368FB}"/>
              </a:ext>
            </a:extLst>
          </p:cNvPr>
          <p:cNvSpPr>
            <a:spLocks noGrp="1"/>
          </p:cNvSpPr>
          <p:nvPr>
            <p:ph type="ftr" sz="quarter" idx="11"/>
          </p:nvPr>
        </p:nvSpPr>
        <p:spPr/>
        <p:txBody>
          <a:bodyPr/>
          <a:lstStyle>
            <a:lvl1pPr>
              <a:defRPr/>
            </a:lvl1pPr>
          </a:lstStyle>
          <a:p>
            <a:pPr>
              <a:defRPr/>
            </a:pPr>
            <a:endParaRPr lang="ru-RU"/>
          </a:p>
        </p:txBody>
      </p:sp>
      <p:sp>
        <p:nvSpPr>
          <p:cNvPr id="4" name="Slide Number Placeholder 5">
            <a:extLst>
              <a:ext uri="{FF2B5EF4-FFF2-40B4-BE49-F238E27FC236}">
                <a16:creationId xmlns:a16="http://schemas.microsoft.com/office/drawing/2014/main" id="{BDC6CBF5-346B-4EA4-9B02-9B9F360DB62A}"/>
              </a:ext>
            </a:extLst>
          </p:cNvPr>
          <p:cNvSpPr>
            <a:spLocks noGrp="1"/>
          </p:cNvSpPr>
          <p:nvPr>
            <p:ph type="sldNum" sz="quarter" idx="12"/>
          </p:nvPr>
        </p:nvSpPr>
        <p:spPr/>
        <p:txBody>
          <a:bodyPr/>
          <a:lstStyle>
            <a:lvl1pPr>
              <a:defRPr/>
            </a:lvl1pPr>
          </a:lstStyle>
          <a:p>
            <a:pPr>
              <a:defRPr/>
            </a:pPr>
            <a:fld id="{C52F34A2-2725-4FA2-858A-60D7474D2C62}" type="slidenum">
              <a:rPr lang="ru-RU" altLang="uk-UA"/>
              <a:pPr>
                <a:defRPr/>
              </a:pPr>
              <a:t>‹№›</a:t>
            </a:fld>
            <a:endParaRPr lang="ru-RU" altLang="uk-UA"/>
          </a:p>
        </p:txBody>
      </p:sp>
    </p:spTree>
    <p:extLst>
      <p:ext uri="{BB962C8B-B14F-4D97-AF65-F5344CB8AC3E}">
        <p14:creationId xmlns:p14="http://schemas.microsoft.com/office/powerpoint/2010/main" val="347731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ru-RU"/>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3">
            <a:extLst>
              <a:ext uri="{FF2B5EF4-FFF2-40B4-BE49-F238E27FC236}">
                <a16:creationId xmlns:a16="http://schemas.microsoft.com/office/drawing/2014/main" id="{44D5C848-A727-40E6-ACB9-D26FE34A07D0}"/>
              </a:ext>
            </a:extLst>
          </p:cNvPr>
          <p:cNvSpPr>
            <a:spLocks noGrp="1"/>
          </p:cNvSpPr>
          <p:nvPr>
            <p:ph type="dt" sz="half" idx="10"/>
          </p:nvPr>
        </p:nvSpPr>
        <p:spPr/>
        <p:txBody>
          <a:bodyPr/>
          <a:lstStyle>
            <a:lvl1pPr>
              <a:defRPr/>
            </a:lvl1pPr>
          </a:lstStyle>
          <a:p>
            <a:pPr>
              <a:defRPr/>
            </a:pPr>
            <a:fld id="{793AD213-8159-4921-91FF-72863EF5FE25}" type="datetimeFigureOut">
              <a:rPr lang="ru-RU"/>
              <a:pPr>
                <a:defRPr/>
              </a:pPr>
              <a:t>27.08.2024</a:t>
            </a:fld>
            <a:endParaRPr lang="ru-RU"/>
          </a:p>
        </p:txBody>
      </p:sp>
      <p:sp>
        <p:nvSpPr>
          <p:cNvPr id="6" name="Footer Placeholder 4">
            <a:extLst>
              <a:ext uri="{FF2B5EF4-FFF2-40B4-BE49-F238E27FC236}">
                <a16:creationId xmlns:a16="http://schemas.microsoft.com/office/drawing/2014/main" id="{BFC99BA6-F98D-463B-8318-CDFFCE1C730D}"/>
              </a:ext>
            </a:extLst>
          </p:cNvPr>
          <p:cNvSpPr>
            <a:spLocks noGrp="1"/>
          </p:cNvSpPr>
          <p:nvPr>
            <p:ph type="ftr" sz="quarter" idx="11"/>
          </p:nvPr>
        </p:nvSpPr>
        <p:spPr/>
        <p:txBody>
          <a:bodyPr/>
          <a:lstStyle>
            <a:lvl1pPr>
              <a:defRPr/>
            </a:lvl1pPr>
          </a:lstStyle>
          <a:p>
            <a:pPr>
              <a:defRPr/>
            </a:pPr>
            <a:endParaRPr lang="ru-RU"/>
          </a:p>
        </p:txBody>
      </p:sp>
      <p:sp>
        <p:nvSpPr>
          <p:cNvPr id="7" name="Slide Number Placeholder 5">
            <a:extLst>
              <a:ext uri="{FF2B5EF4-FFF2-40B4-BE49-F238E27FC236}">
                <a16:creationId xmlns:a16="http://schemas.microsoft.com/office/drawing/2014/main" id="{227C1130-1A31-4722-9BF6-0D14F4DF17D7}"/>
              </a:ext>
            </a:extLst>
          </p:cNvPr>
          <p:cNvSpPr>
            <a:spLocks noGrp="1"/>
          </p:cNvSpPr>
          <p:nvPr>
            <p:ph type="sldNum" sz="quarter" idx="12"/>
          </p:nvPr>
        </p:nvSpPr>
        <p:spPr/>
        <p:txBody>
          <a:bodyPr/>
          <a:lstStyle>
            <a:lvl1pPr>
              <a:defRPr/>
            </a:lvl1pPr>
          </a:lstStyle>
          <a:p>
            <a:pPr>
              <a:defRPr/>
            </a:pPr>
            <a:fld id="{46A9F0DB-F1DB-4ECC-ACBC-3A774E3A8E03}" type="slidenum">
              <a:rPr lang="ru-RU" altLang="uk-UA"/>
              <a:pPr>
                <a:defRPr/>
              </a:pPr>
              <a:t>‹№›</a:t>
            </a:fld>
            <a:endParaRPr lang="ru-RU" altLang="uk-UA"/>
          </a:p>
        </p:txBody>
      </p:sp>
    </p:spTree>
    <p:extLst>
      <p:ext uri="{BB962C8B-B14F-4D97-AF65-F5344CB8AC3E}">
        <p14:creationId xmlns:p14="http://schemas.microsoft.com/office/powerpoint/2010/main" val="38932402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742FDB9-9FCE-4E7F-8F5E-76FCC8527272}"/>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8">
            <a:extLst>
              <a:ext uri="{FF2B5EF4-FFF2-40B4-BE49-F238E27FC236}">
                <a16:creationId xmlns:a16="http://schemas.microsoft.com/office/drawing/2014/main" id="{C57F2EEE-DE26-49FA-98C9-8906444C6E98}"/>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7" name="Rectangle 9">
            <a:extLst>
              <a:ext uri="{FF2B5EF4-FFF2-40B4-BE49-F238E27FC236}">
                <a16:creationId xmlns:a16="http://schemas.microsoft.com/office/drawing/2014/main" id="{26AA62FB-DDE8-4E35-A982-A8D338C5197F}"/>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Oval 10">
            <a:extLst>
              <a:ext uri="{FF2B5EF4-FFF2-40B4-BE49-F238E27FC236}">
                <a16:creationId xmlns:a16="http://schemas.microsoft.com/office/drawing/2014/main" id="{DEB4F7DE-7E95-41E3-B1C2-B6028EEF3321}"/>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a:t>Вставка рисунка</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ru-RU"/>
              <a:t>Образец заголовка</a:t>
            </a:r>
            <a:endParaRPr lang="en-US" dirty="0"/>
          </a:p>
        </p:txBody>
      </p:sp>
      <p:sp>
        <p:nvSpPr>
          <p:cNvPr id="9" name="Date Placeholder 4">
            <a:extLst>
              <a:ext uri="{FF2B5EF4-FFF2-40B4-BE49-F238E27FC236}">
                <a16:creationId xmlns:a16="http://schemas.microsoft.com/office/drawing/2014/main" id="{38A9994E-5CAB-4509-9B96-5B63EEF6BC5E}"/>
              </a:ext>
            </a:extLst>
          </p:cNvPr>
          <p:cNvSpPr>
            <a:spLocks noGrp="1"/>
          </p:cNvSpPr>
          <p:nvPr>
            <p:ph type="dt" sz="half" idx="10"/>
          </p:nvPr>
        </p:nvSpPr>
        <p:spPr/>
        <p:txBody>
          <a:bodyPr/>
          <a:lstStyle>
            <a:lvl1pPr>
              <a:defRPr/>
            </a:lvl1pPr>
          </a:lstStyle>
          <a:p>
            <a:pPr>
              <a:defRPr/>
            </a:pPr>
            <a:fld id="{547A99B9-5772-449D-BAB5-EBA4B8ACBD95}" type="datetimeFigureOut">
              <a:rPr lang="ru-RU"/>
              <a:pPr>
                <a:defRPr/>
              </a:pPr>
              <a:t>27.08.2024</a:t>
            </a:fld>
            <a:endParaRPr lang="ru-RU"/>
          </a:p>
        </p:txBody>
      </p:sp>
      <p:sp>
        <p:nvSpPr>
          <p:cNvPr id="10" name="Footer Placeholder 5">
            <a:extLst>
              <a:ext uri="{FF2B5EF4-FFF2-40B4-BE49-F238E27FC236}">
                <a16:creationId xmlns:a16="http://schemas.microsoft.com/office/drawing/2014/main" id="{0AA355B8-85CC-47D9-B5B7-796ECA43CB64}"/>
              </a:ext>
            </a:extLst>
          </p:cNvPr>
          <p:cNvSpPr>
            <a:spLocks noGrp="1"/>
          </p:cNvSpPr>
          <p:nvPr>
            <p:ph type="ftr" sz="quarter" idx="11"/>
          </p:nvPr>
        </p:nvSpPr>
        <p:spPr/>
        <p:txBody>
          <a:bodyPr/>
          <a:lstStyle>
            <a:lvl1pPr>
              <a:defRPr/>
            </a:lvl1pPr>
          </a:lstStyle>
          <a:p>
            <a:pPr>
              <a:defRPr/>
            </a:pPr>
            <a:endParaRPr lang="ru-RU"/>
          </a:p>
        </p:txBody>
      </p:sp>
      <p:sp>
        <p:nvSpPr>
          <p:cNvPr id="11" name="Slide Number Placeholder 6">
            <a:extLst>
              <a:ext uri="{FF2B5EF4-FFF2-40B4-BE49-F238E27FC236}">
                <a16:creationId xmlns:a16="http://schemas.microsoft.com/office/drawing/2014/main" id="{77DA4922-8265-4B88-8204-B8EE085B6E30}"/>
              </a:ext>
            </a:extLst>
          </p:cNvPr>
          <p:cNvSpPr>
            <a:spLocks noGrp="1"/>
          </p:cNvSpPr>
          <p:nvPr>
            <p:ph type="sldNum" sz="quarter" idx="12"/>
          </p:nvPr>
        </p:nvSpPr>
        <p:spPr/>
        <p:txBody>
          <a:bodyPr/>
          <a:lstStyle>
            <a:lvl1pPr>
              <a:defRPr smtClean="0"/>
            </a:lvl1pPr>
          </a:lstStyle>
          <a:p>
            <a:pPr>
              <a:defRPr/>
            </a:pPr>
            <a:fld id="{B16E9077-9BD5-4511-A214-8A10B28B612C}" type="slidenum">
              <a:rPr lang="ru-RU" altLang="uk-UA"/>
              <a:pPr>
                <a:defRPr/>
              </a:pPr>
              <a:t>‹№›</a:t>
            </a:fld>
            <a:endParaRPr lang="ru-RU" altLang="uk-UA"/>
          </a:p>
        </p:txBody>
      </p:sp>
    </p:spTree>
    <p:extLst>
      <p:ext uri="{BB962C8B-B14F-4D97-AF65-F5344CB8AC3E}">
        <p14:creationId xmlns:p14="http://schemas.microsoft.com/office/powerpoint/2010/main" val="10519322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a:extLst>
              <a:ext uri="{FF2B5EF4-FFF2-40B4-BE49-F238E27FC236}">
                <a16:creationId xmlns:a16="http://schemas.microsoft.com/office/drawing/2014/main" id="{58D40D6A-8B51-45EE-B454-38DFF0CC9DEA}"/>
              </a:ext>
            </a:extLst>
          </p:cNvPr>
          <p:cNvSpPr>
            <a:spLocks noGrp="1"/>
          </p:cNvSpPr>
          <p:nvPr>
            <p:ph type="dt" sz="half" idx="10"/>
          </p:nvPr>
        </p:nvSpPr>
        <p:spPr/>
        <p:txBody>
          <a:bodyPr/>
          <a:lstStyle>
            <a:lvl1pPr>
              <a:defRPr/>
            </a:lvl1pPr>
          </a:lstStyle>
          <a:p>
            <a:pPr>
              <a:defRPr/>
            </a:pPr>
            <a:fld id="{956C5563-D3FD-4D5F-99E4-A1D0A5DE3AF6}" type="datetimeFigureOut">
              <a:rPr lang="ru-RU"/>
              <a:pPr>
                <a:defRPr/>
              </a:pPr>
              <a:t>27.08.2024</a:t>
            </a:fld>
            <a:endParaRPr lang="ru-RU"/>
          </a:p>
        </p:txBody>
      </p:sp>
      <p:sp>
        <p:nvSpPr>
          <p:cNvPr id="5" name="Footer Placeholder 4">
            <a:extLst>
              <a:ext uri="{FF2B5EF4-FFF2-40B4-BE49-F238E27FC236}">
                <a16:creationId xmlns:a16="http://schemas.microsoft.com/office/drawing/2014/main" id="{BA4A74FB-E33F-4510-8D42-6B1C7D1B6B29}"/>
              </a:ext>
            </a:extLst>
          </p:cNvPr>
          <p:cNvSpPr>
            <a:spLocks noGrp="1"/>
          </p:cNvSpPr>
          <p:nvPr>
            <p:ph type="ftr" sz="quarter" idx="11"/>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id="{5903BFA5-08A2-4666-8552-AE4857AC2DDA}"/>
              </a:ext>
            </a:extLst>
          </p:cNvPr>
          <p:cNvSpPr>
            <a:spLocks noGrp="1"/>
          </p:cNvSpPr>
          <p:nvPr>
            <p:ph type="sldNum" sz="quarter" idx="12"/>
          </p:nvPr>
        </p:nvSpPr>
        <p:spPr/>
        <p:txBody>
          <a:bodyPr/>
          <a:lstStyle>
            <a:lvl1pPr>
              <a:defRPr/>
            </a:lvl1pPr>
          </a:lstStyle>
          <a:p>
            <a:pPr>
              <a:defRPr/>
            </a:pPr>
            <a:fld id="{9BB855AD-9F82-446A-9224-143161710FD6}" type="slidenum">
              <a:rPr lang="ru-RU" altLang="uk-UA"/>
              <a:pPr>
                <a:defRPr/>
              </a:pPr>
              <a:t>‹№›</a:t>
            </a:fld>
            <a:endParaRPr lang="ru-RU" altLang="uk-UA"/>
          </a:p>
        </p:txBody>
      </p:sp>
    </p:spTree>
    <p:extLst>
      <p:ext uri="{BB962C8B-B14F-4D97-AF65-F5344CB8AC3E}">
        <p14:creationId xmlns:p14="http://schemas.microsoft.com/office/powerpoint/2010/main" val="3450740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a:extLst>
              <a:ext uri="{FF2B5EF4-FFF2-40B4-BE49-F238E27FC236}">
                <a16:creationId xmlns:a16="http://schemas.microsoft.com/office/drawing/2014/main" id="{7E916BD3-887B-471E-8823-CAD51F138F7E}"/>
              </a:ext>
            </a:extLst>
          </p:cNvPr>
          <p:cNvSpPr>
            <a:spLocks noGrp="1"/>
          </p:cNvSpPr>
          <p:nvPr>
            <p:ph type="dt" sz="half" idx="10"/>
          </p:nvPr>
        </p:nvSpPr>
        <p:spPr/>
        <p:txBody>
          <a:bodyPr/>
          <a:lstStyle>
            <a:lvl1pPr>
              <a:defRPr/>
            </a:lvl1pPr>
          </a:lstStyle>
          <a:p>
            <a:pPr>
              <a:defRPr/>
            </a:pPr>
            <a:fld id="{5EACE15D-D020-4718-9C77-BEFF5065120E}" type="datetimeFigureOut">
              <a:rPr lang="ru-RU"/>
              <a:pPr>
                <a:defRPr/>
              </a:pPr>
              <a:t>27.08.2024</a:t>
            </a:fld>
            <a:endParaRPr lang="ru-RU"/>
          </a:p>
        </p:txBody>
      </p:sp>
      <p:sp>
        <p:nvSpPr>
          <p:cNvPr id="5" name="Footer Placeholder 4">
            <a:extLst>
              <a:ext uri="{FF2B5EF4-FFF2-40B4-BE49-F238E27FC236}">
                <a16:creationId xmlns:a16="http://schemas.microsoft.com/office/drawing/2014/main" id="{941094A9-6DC7-44A2-8F2B-EECA9F4FE270}"/>
              </a:ext>
            </a:extLst>
          </p:cNvPr>
          <p:cNvSpPr>
            <a:spLocks noGrp="1"/>
          </p:cNvSpPr>
          <p:nvPr>
            <p:ph type="ftr" sz="quarter" idx="11"/>
          </p:nvPr>
        </p:nvSpPr>
        <p:spPr/>
        <p:txBody>
          <a:bodyPr/>
          <a:lstStyle>
            <a:lvl1pPr>
              <a:defRPr/>
            </a:lvl1pPr>
          </a:lstStyle>
          <a:p>
            <a:pPr>
              <a:defRPr/>
            </a:pPr>
            <a:endParaRPr lang="ru-RU"/>
          </a:p>
        </p:txBody>
      </p:sp>
      <p:sp>
        <p:nvSpPr>
          <p:cNvPr id="6" name="Slide Number Placeholder 5">
            <a:extLst>
              <a:ext uri="{FF2B5EF4-FFF2-40B4-BE49-F238E27FC236}">
                <a16:creationId xmlns:a16="http://schemas.microsoft.com/office/drawing/2014/main" id="{FABACC3F-3212-4710-8231-533E07CCAE39}"/>
              </a:ext>
            </a:extLst>
          </p:cNvPr>
          <p:cNvSpPr>
            <a:spLocks noGrp="1"/>
          </p:cNvSpPr>
          <p:nvPr>
            <p:ph type="sldNum" sz="quarter" idx="12"/>
          </p:nvPr>
        </p:nvSpPr>
        <p:spPr/>
        <p:txBody>
          <a:bodyPr/>
          <a:lstStyle>
            <a:lvl1pPr>
              <a:defRPr/>
            </a:lvl1pPr>
          </a:lstStyle>
          <a:p>
            <a:pPr>
              <a:defRPr/>
            </a:pPr>
            <a:fld id="{4878F1A3-454F-433C-9364-17E2650F00D7}" type="slidenum">
              <a:rPr lang="ru-RU" altLang="uk-UA"/>
              <a:pPr>
                <a:defRPr/>
              </a:pPr>
              <a:t>‹№›</a:t>
            </a:fld>
            <a:endParaRPr lang="ru-RU" altLang="uk-UA"/>
          </a:p>
        </p:txBody>
      </p:sp>
    </p:spTree>
    <p:extLst>
      <p:ext uri="{BB962C8B-B14F-4D97-AF65-F5344CB8AC3E}">
        <p14:creationId xmlns:p14="http://schemas.microsoft.com/office/powerpoint/2010/main" val="1306427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1A87A29-DB70-4AD1-BB9A-C1346AAD5C5C}"/>
              </a:ext>
            </a:extLst>
          </p:cNvPr>
          <p:cNvSpPr>
            <a:spLocks noGrp="1" noChangeArrowheads="1"/>
          </p:cNvSpPr>
          <p:nvPr>
            <p:ph type="title"/>
          </p:nvPr>
        </p:nvSpPr>
        <p:spPr bwMode="auto">
          <a:xfrm>
            <a:off x="1279525" y="685800"/>
            <a:ext cx="7086600"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uk-UA"/>
              <a:t>Нажмите кнопку, чтобы изменить стиль основного заголовка</a:t>
            </a:r>
          </a:p>
        </p:txBody>
      </p:sp>
      <p:sp>
        <p:nvSpPr>
          <p:cNvPr id="1027" name="Rectangle 3">
            <a:extLst>
              <a:ext uri="{FF2B5EF4-FFF2-40B4-BE49-F238E27FC236}">
                <a16:creationId xmlns:a16="http://schemas.microsoft.com/office/drawing/2014/main" id="{6C0B0AF0-39D7-42FB-A5F2-FF578FF7EB27}"/>
              </a:ext>
            </a:extLst>
          </p:cNvPr>
          <p:cNvSpPr>
            <a:spLocks noGrp="1" noChangeArrowheads="1"/>
          </p:cNvSpPr>
          <p:nvPr>
            <p:ph type="body" idx="1"/>
          </p:nvPr>
        </p:nvSpPr>
        <p:spPr bwMode="auto">
          <a:xfrm>
            <a:off x="1279525" y="1600200"/>
            <a:ext cx="5257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uk-UA"/>
              <a:t>Нажмите кнопку, чтобы изменить стили основного текста</a:t>
            </a:r>
          </a:p>
          <a:p>
            <a:pPr lvl="1"/>
            <a:r>
              <a:rPr lang="ru-RU" altLang="uk-UA"/>
              <a:t>Второй уровень</a:t>
            </a:r>
          </a:p>
          <a:p>
            <a:pPr lvl="2"/>
            <a:r>
              <a:rPr lang="ru-RU" altLang="uk-UA"/>
              <a:t>Третий уровень</a:t>
            </a:r>
          </a:p>
          <a:p>
            <a:pPr lvl="3"/>
            <a:r>
              <a:rPr lang="ru-RU" altLang="uk-UA"/>
              <a:t>Четвертый уровень</a:t>
            </a:r>
          </a:p>
          <a:p>
            <a:pPr lvl="4"/>
            <a:r>
              <a:rPr lang="ru-RU" altLang="uk-UA"/>
              <a:t>Пятый уровень</a:t>
            </a:r>
          </a:p>
        </p:txBody>
      </p:sp>
      <p:sp>
        <p:nvSpPr>
          <p:cNvPr id="1031" name="Rectangle 7">
            <a:extLst>
              <a:ext uri="{FF2B5EF4-FFF2-40B4-BE49-F238E27FC236}">
                <a16:creationId xmlns:a16="http://schemas.microsoft.com/office/drawing/2014/main" id="{A851F58A-CBFB-4FA6-BE72-9DF9FE120F4C}"/>
              </a:ext>
            </a:extLst>
          </p:cNvPr>
          <p:cNvSpPr>
            <a:spLocks noGrp="1" noChangeArrowheads="1"/>
          </p:cNvSpPr>
          <p:nvPr>
            <p:ph type="dt" sz="half" idx="2"/>
          </p:nvPr>
        </p:nvSpPr>
        <p:spPr bwMode="auto">
          <a:xfrm>
            <a:off x="457200" y="6429375"/>
            <a:ext cx="2133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mn-lt"/>
                <a:cs typeface="+mn-cs"/>
              </a:defRPr>
            </a:lvl1pPr>
          </a:lstStyle>
          <a:p>
            <a:pPr>
              <a:defRPr/>
            </a:pPr>
            <a:fld id="{F5C49426-F5D9-42E0-97C7-746F80AE87E3}" type="datetimeFigureOut">
              <a:rPr lang="ru-RU"/>
              <a:pPr>
                <a:defRPr/>
              </a:pPr>
              <a:t>27.08.2024</a:t>
            </a:fld>
            <a:endParaRPr lang="ru-RU"/>
          </a:p>
        </p:txBody>
      </p:sp>
      <p:sp>
        <p:nvSpPr>
          <p:cNvPr id="1032" name="Rectangle 8">
            <a:extLst>
              <a:ext uri="{FF2B5EF4-FFF2-40B4-BE49-F238E27FC236}">
                <a16:creationId xmlns:a16="http://schemas.microsoft.com/office/drawing/2014/main" id="{1BD6C0E3-0E9F-4D6B-9314-5A872E6D3CE5}"/>
              </a:ext>
            </a:extLst>
          </p:cNvPr>
          <p:cNvSpPr>
            <a:spLocks noGrp="1" noChangeArrowheads="1"/>
          </p:cNvSpPr>
          <p:nvPr>
            <p:ph type="ftr" sz="quarter" idx="3"/>
          </p:nvPr>
        </p:nvSpPr>
        <p:spPr bwMode="auto">
          <a:xfrm>
            <a:off x="3124200" y="6429375"/>
            <a:ext cx="2895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200">
                <a:latin typeface="+mn-lt"/>
                <a:cs typeface="+mn-cs"/>
              </a:defRPr>
            </a:lvl1pPr>
          </a:lstStyle>
          <a:p>
            <a:pPr>
              <a:defRPr/>
            </a:pPr>
            <a:endParaRPr lang="ru-RU"/>
          </a:p>
        </p:txBody>
      </p:sp>
      <p:sp>
        <p:nvSpPr>
          <p:cNvPr id="1033" name="Rectangle 9">
            <a:extLst>
              <a:ext uri="{FF2B5EF4-FFF2-40B4-BE49-F238E27FC236}">
                <a16:creationId xmlns:a16="http://schemas.microsoft.com/office/drawing/2014/main" id="{CDDEAA32-CACF-4421-B89C-7DC1CC9F3F88}"/>
              </a:ext>
            </a:extLst>
          </p:cNvPr>
          <p:cNvSpPr>
            <a:spLocks noGrp="1" noChangeArrowheads="1"/>
          </p:cNvSpPr>
          <p:nvPr>
            <p:ph type="sldNum" sz="quarter" idx="4"/>
          </p:nvPr>
        </p:nvSpPr>
        <p:spPr bwMode="auto">
          <a:xfrm>
            <a:off x="6553200" y="6429375"/>
            <a:ext cx="2133600"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atin typeface="Century Gothic" panose="020B0502020202020204" pitchFamily="34" charset="0"/>
              </a:defRPr>
            </a:lvl1pPr>
          </a:lstStyle>
          <a:p>
            <a:pPr>
              <a:defRPr/>
            </a:pPr>
            <a:fld id="{79B436D0-3E2C-4BB7-A9DA-8F3FBC712089}"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sldLayoutIdLst>
    <p:sldLayoutId id="2147483890"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Century Gothic" pitchFamily="34" charset="0"/>
        </a:defRPr>
      </a:lvl2pPr>
      <a:lvl3pPr algn="l" rtl="0" eaLnBrk="0" fontAlgn="base" hangingPunct="0">
        <a:spcBef>
          <a:spcPct val="0"/>
        </a:spcBef>
        <a:spcAft>
          <a:spcPct val="0"/>
        </a:spcAft>
        <a:defRPr sz="3600">
          <a:solidFill>
            <a:schemeClr val="tx2"/>
          </a:solidFill>
          <a:latin typeface="Century Gothic" pitchFamily="34" charset="0"/>
        </a:defRPr>
      </a:lvl3pPr>
      <a:lvl4pPr algn="l" rtl="0" eaLnBrk="0" fontAlgn="base" hangingPunct="0">
        <a:spcBef>
          <a:spcPct val="0"/>
        </a:spcBef>
        <a:spcAft>
          <a:spcPct val="0"/>
        </a:spcAft>
        <a:defRPr sz="3600">
          <a:solidFill>
            <a:schemeClr val="tx2"/>
          </a:solidFill>
          <a:latin typeface="Century Gothic" pitchFamily="34" charset="0"/>
        </a:defRPr>
      </a:lvl4pPr>
      <a:lvl5pPr algn="l" rtl="0" eaLnBrk="0" fontAlgn="base" hangingPunct="0">
        <a:spcBef>
          <a:spcPct val="0"/>
        </a:spcBef>
        <a:spcAft>
          <a:spcPct val="0"/>
        </a:spcAft>
        <a:defRPr sz="3600">
          <a:solidFill>
            <a:schemeClr val="tx2"/>
          </a:solidFill>
          <a:latin typeface="Century Gothic" pitchFamily="34" charset="0"/>
        </a:defRPr>
      </a:lvl5pPr>
      <a:lvl6pPr marL="457200" algn="l" rtl="0" eaLnBrk="1" fontAlgn="base" hangingPunct="1">
        <a:spcBef>
          <a:spcPct val="0"/>
        </a:spcBef>
        <a:spcAft>
          <a:spcPct val="0"/>
        </a:spcAft>
        <a:defRPr sz="3600">
          <a:solidFill>
            <a:schemeClr val="tx2"/>
          </a:solidFill>
          <a:latin typeface="Century Gothic" pitchFamily="34" charset="0"/>
        </a:defRPr>
      </a:lvl6pPr>
      <a:lvl7pPr marL="914400" algn="l" rtl="0" eaLnBrk="1" fontAlgn="base" hangingPunct="1">
        <a:spcBef>
          <a:spcPct val="0"/>
        </a:spcBef>
        <a:spcAft>
          <a:spcPct val="0"/>
        </a:spcAft>
        <a:defRPr sz="3600">
          <a:solidFill>
            <a:schemeClr val="tx2"/>
          </a:solidFill>
          <a:latin typeface="Century Gothic" pitchFamily="34" charset="0"/>
        </a:defRPr>
      </a:lvl7pPr>
      <a:lvl8pPr marL="1371600" algn="l" rtl="0" eaLnBrk="1" fontAlgn="base" hangingPunct="1">
        <a:spcBef>
          <a:spcPct val="0"/>
        </a:spcBef>
        <a:spcAft>
          <a:spcPct val="0"/>
        </a:spcAft>
        <a:defRPr sz="3600">
          <a:solidFill>
            <a:schemeClr val="tx2"/>
          </a:solidFill>
          <a:latin typeface="Century Gothic" pitchFamily="34" charset="0"/>
        </a:defRPr>
      </a:lvl8pPr>
      <a:lvl9pPr marL="1828800" algn="l" rtl="0" eaLnBrk="1" fontAlgn="base" hangingPunct="1">
        <a:spcBef>
          <a:spcPct val="0"/>
        </a:spcBef>
        <a:spcAft>
          <a:spcPct val="0"/>
        </a:spcAft>
        <a:defRPr sz="3600">
          <a:solidFill>
            <a:schemeClr val="tx2"/>
          </a:solidFill>
          <a:latin typeface="Century Gothic" pitchFamily="34"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a:solidFill>
            <a:schemeClr val="tx1"/>
          </a:solidFill>
          <a:latin typeface="+mn-lt"/>
        </a:defRPr>
      </a:lvl4pPr>
      <a:lvl5pPr marL="2057400" indent="-228600" algn="l" rtl="0" eaLnBrk="0" fontAlgn="base" hangingPunct="0">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C210667-FFB7-4237-9DF5-BE3F92605C18}"/>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Rectangle 7">
            <a:extLst>
              <a:ext uri="{FF2B5EF4-FFF2-40B4-BE49-F238E27FC236}">
                <a16:creationId xmlns:a16="http://schemas.microsoft.com/office/drawing/2014/main" id="{EE8F24EF-B514-4874-B5AF-AF47B952BF3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dirty="0"/>
          </a:p>
        </p:txBody>
      </p:sp>
      <p:sp>
        <p:nvSpPr>
          <p:cNvPr id="9" name="Rectangle 8">
            <a:extLst>
              <a:ext uri="{FF2B5EF4-FFF2-40B4-BE49-F238E27FC236}">
                <a16:creationId xmlns:a16="http://schemas.microsoft.com/office/drawing/2014/main" id="{B5F42FBC-8057-421C-AAE5-8784CAE97091}"/>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0" name="Oval 9">
            <a:extLst>
              <a:ext uri="{FF2B5EF4-FFF2-40B4-BE49-F238E27FC236}">
                <a16:creationId xmlns:a16="http://schemas.microsoft.com/office/drawing/2014/main" id="{346CD815-9B5D-48E5-B75C-2D697815A486}"/>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a:extLst>
              <a:ext uri="{FF2B5EF4-FFF2-40B4-BE49-F238E27FC236}">
                <a16:creationId xmlns:a16="http://schemas.microsoft.com/office/drawing/2014/main" id="{59C72C59-8DC2-4E5E-BBBC-D16141EEB9D7}"/>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ru-RU"/>
              <a:t>Образец заголовка</a:t>
            </a:r>
            <a:endParaRPr lang="en-US" dirty="0"/>
          </a:p>
        </p:txBody>
      </p:sp>
      <p:sp>
        <p:nvSpPr>
          <p:cNvPr id="2061" name="Text Placeholder 2">
            <a:extLst>
              <a:ext uri="{FF2B5EF4-FFF2-40B4-BE49-F238E27FC236}">
                <a16:creationId xmlns:a16="http://schemas.microsoft.com/office/drawing/2014/main" id="{4AF1E508-13CD-443D-920F-6C9EA359CB0F}"/>
              </a:ext>
            </a:extLst>
          </p:cNvPr>
          <p:cNvSpPr>
            <a:spLocks noGrp="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uk-UA"/>
              <a:t>Образец текста</a:t>
            </a:r>
          </a:p>
          <a:p>
            <a:pPr lvl="1"/>
            <a:r>
              <a:rPr lang="ru-RU" altLang="uk-UA"/>
              <a:t>Второй уровень</a:t>
            </a:r>
          </a:p>
          <a:p>
            <a:pPr lvl="2"/>
            <a:r>
              <a:rPr lang="ru-RU" altLang="uk-UA"/>
              <a:t>Третий уровень</a:t>
            </a:r>
          </a:p>
          <a:p>
            <a:pPr lvl="3"/>
            <a:r>
              <a:rPr lang="ru-RU" altLang="uk-UA"/>
              <a:t>Четвертый уровень</a:t>
            </a:r>
          </a:p>
          <a:p>
            <a:pPr lvl="4"/>
            <a:r>
              <a:rPr lang="ru-RU" altLang="uk-UA"/>
              <a:t>Пятый уровень</a:t>
            </a:r>
            <a:endParaRPr lang="en-US" altLang="uk-UA"/>
          </a:p>
        </p:txBody>
      </p:sp>
      <p:sp>
        <p:nvSpPr>
          <p:cNvPr id="4" name="Date Placeholder 3">
            <a:extLst>
              <a:ext uri="{FF2B5EF4-FFF2-40B4-BE49-F238E27FC236}">
                <a16:creationId xmlns:a16="http://schemas.microsoft.com/office/drawing/2014/main" id="{9D753F07-E848-4F10-8B81-895191496E18}"/>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eaLnBrk="1" hangingPunct="1">
              <a:defRPr sz="1100" b="1">
                <a:solidFill>
                  <a:schemeClr val="tx1">
                    <a:lumMod val="50000"/>
                    <a:lumOff val="50000"/>
                  </a:schemeClr>
                </a:solidFill>
                <a:latin typeface="Arial" charset="0"/>
                <a:cs typeface="+mn-cs"/>
              </a:defRPr>
            </a:lvl1pPr>
          </a:lstStyle>
          <a:p>
            <a:pPr>
              <a:defRPr/>
            </a:pPr>
            <a:fld id="{3862CF83-F695-425B-8C1E-A4D3617FB5E4}" type="datetimeFigureOut">
              <a:rPr lang="ru-RU"/>
              <a:pPr>
                <a:defRPr/>
              </a:pPr>
              <a:t>27.08.2024</a:t>
            </a:fld>
            <a:endParaRPr lang="ru-RU"/>
          </a:p>
        </p:txBody>
      </p:sp>
      <p:sp>
        <p:nvSpPr>
          <p:cNvPr id="5" name="Footer Placeholder 4">
            <a:extLst>
              <a:ext uri="{FF2B5EF4-FFF2-40B4-BE49-F238E27FC236}">
                <a16:creationId xmlns:a16="http://schemas.microsoft.com/office/drawing/2014/main" id="{5BA7E4D0-ED9B-466F-BD9E-39E8DB085541}"/>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eaLnBrk="1" hangingPunct="1">
              <a:defRPr sz="1100" b="1">
                <a:solidFill>
                  <a:schemeClr val="tx1">
                    <a:lumMod val="50000"/>
                    <a:lumOff val="50000"/>
                  </a:schemeClr>
                </a:solidFill>
                <a:latin typeface="Arial" charset="0"/>
                <a:cs typeface="+mn-cs"/>
              </a:defRPr>
            </a:lvl1pPr>
          </a:lstStyle>
          <a:p>
            <a:pPr>
              <a:defRPr/>
            </a:pPr>
            <a:endParaRPr lang="ru-RU"/>
          </a:p>
        </p:txBody>
      </p:sp>
      <p:sp>
        <p:nvSpPr>
          <p:cNvPr id="6" name="Slide Number Placeholder 5">
            <a:extLst>
              <a:ext uri="{FF2B5EF4-FFF2-40B4-BE49-F238E27FC236}">
                <a16:creationId xmlns:a16="http://schemas.microsoft.com/office/drawing/2014/main" id="{1EED0FD2-A17A-4DBB-8F9B-C91104897195}"/>
              </a:ext>
            </a:extLst>
          </p:cNvPr>
          <p:cNvSpPr>
            <a:spLocks noGrp="1"/>
          </p:cNvSpPr>
          <p:nvPr>
            <p:ph type="sldNum" sz="quarter" idx="4"/>
          </p:nvPr>
        </p:nvSpPr>
        <p:spPr>
          <a:xfrm>
            <a:off x="3810000" y="6172200"/>
            <a:ext cx="18288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b="1" smtClean="0">
                <a:solidFill>
                  <a:srgbClr val="7F7F7F"/>
                </a:solidFill>
              </a:defRPr>
            </a:lvl1pPr>
          </a:lstStyle>
          <a:p>
            <a:pPr>
              <a:defRPr/>
            </a:pPr>
            <a:fld id="{1BBE5FA9-44C7-48C9-BAA7-B62A75D643D0}" type="slidenum">
              <a:rPr lang="ru-RU" altLang="uk-UA"/>
              <a:pPr>
                <a:defRPr/>
              </a:pPr>
              <a:t>‹№›</a:t>
            </a:fld>
            <a:endParaRPr lang="ru-RU" altLang="uk-UA"/>
          </a:p>
        </p:txBody>
      </p:sp>
    </p:spTree>
  </p:cSld>
  <p:clrMap bg1="lt1" tx1="dk1" bg2="lt2" tx2="dk2" accent1="accent1" accent2="accent2" accent3="accent3" accent4="accent4" accent5="accent5" accent6="accent6" hlink="hlink" folHlink="folHlink"/>
  <p:sldLayoutIdLst>
    <p:sldLayoutId id="2147483891" r:id="rId1"/>
    <p:sldLayoutId id="2147483882" r:id="rId2"/>
    <p:sldLayoutId id="2147483892" r:id="rId3"/>
    <p:sldLayoutId id="2147483883" r:id="rId4"/>
    <p:sldLayoutId id="2147483884" r:id="rId5"/>
    <p:sldLayoutId id="2147483885" r:id="rId6"/>
    <p:sldLayoutId id="2147483886" r:id="rId7"/>
    <p:sldLayoutId id="2147483887" r:id="rId8"/>
    <p:sldLayoutId id="2147483893" r:id="rId9"/>
    <p:sldLayoutId id="2147483888" r:id="rId10"/>
    <p:sldLayoutId id="2147483889" r:id="rId11"/>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Объект 2">
            <a:extLst>
              <a:ext uri="{FF2B5EF4-FFF2-40B4-BE49-F238E27FC236}">
                <a16:creationId xmlns:a16="http://schemas.microsoft.com/office/drawing/2014/main" id="{BD541B69-5DF6-47AA-BF55-8856C99442FA}"/>
              </a:ext>
            </a:extLst>
          </p:cNvPr>
          <p:cNvSpPr>
            <a:spLocks noGrp="1"/>
          </p:cNvSpPr>
          <p:nvPr>
            <p:ph sz="quarter" idx="13"/>
          </p:nvPr>
        </p:nvSpPr>
        <p:spPr>
          <a:xfrm>
            <a:off x="539750" y="1557338"/>
            <a:ext cx="8208963" cy="4826000"/>
          </a:xfrm>
        </p:spPr>
        <p:txBody>
          <a:bodyPr rtlCol="0">
            <a:normAutofit/>
          </a:bodyPr>
          <a:lstStyle/>
          <a:p>
            <a:pPr marL="63500" indent="0" algn="ctr" eaLnBrk="1" fontAlgn="auto" hangingPunct="1">
              <a:buClr>
                <a:schemeClr val="accent6">
                  <a:lumMod val="75000"/>
                </a:schemeClr>
              </a:buClr>
              <a:buFont typeface="Wingdings 2" pitchFamily="18" charset="2"/>
              <a:buNone/>
              <a:defRPr/>
            </a:pPr>
            <a:r>
              <a:rPr lang="uk-UA" sz="9600" i="1" dirty="0">
                <a:solidFill>
                  <a:schemeClr val="tx2">
                    <a:lumMod val="75000"/>
                  </a:schemeClr>
                </a:solidFill>
                <a:latin typeface="Cambria" pitchFamily="18" charset="0"/>
              </a:rPr>
              <a:t>Арифметична прогресія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Effect transition="in" filter="diamond(in)">
                                      <p:cBhvr>
                                        <p:cTn id="7" dur="2000"/>
                                        <p:tgtEl>
                                          <p:spTgt spid="819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Содержимое 2">
            <a:extLst>
              <a:ext uri="{FF2B5EF4-FFF2-40B4-BE49-F238E27FC236}">
                <a16:creationId xmlns:a16="http://schemas.microsoft.com/office/drawing/2014/main" id="{D898B6E2-A76D-4D5A-B02E-B1CDF647275F}"/>
              </a:ext>
            </a:extLst>
          </p:cNvPr>
          <p:cNvSpPr>
            <a:spLocks noGrp="1"/>
          </p:cNvSpPr>
          <p:nvPr>
            <p:ph sz="quarter" idx="13"/>
          </p:nvPr>
        </p:nvSpPr>
        <p:spPr>
          <a:xfrm>
            <a:off x="395288" y="1268413"/>
            <a:ext cx="8569325" cy="4572000"/>
          </a:xfrm>
        </p:spPr>
        <p:txBody>
          <a:bodyPr rtlCol="0">
            <a:normAutofit/>
          </a:bodyPr>
          <a:lstStyle/>
          <a:p>
            <a:pPr indent="-182880" eaLnBrk="1" fontAlgn="auto" hangingPunct="1">
              <a:buClr>
                <a:schemeClr val="accent6">
                  <a:lumMod val="75000"/>
                </a:schemeClr>
              </a:buClr>
              <a:buFont typeface="Wingdings 2" pitchFamily="18" charset="2"/>
              <a:buNone/>
              <a:defRPr/>
            </a:pPr>
            <a:r>
              <a:rPr lang="uk-UA" sz="5400" dirty="0">
                <a:solidFill>
                  <a:schemeClr val="tx2">
                    <a:lumMod val="75000"/>
                  </a:schemeClr>
                </a:solidFill>
                <a:latin typeface="Monotype Corsiva" pitchFamily="66" charset="0"/>
              </a:rPr>
              <a:t>“Усе навколо мене відбувається математичним шляхом”</a:t>
            </a:r>
          </a:p>
          <a:p>
            <a:pPr indent="-182880" algn="r" eaLnBrk="1" fontAlgn="auto" hangingPunct="1">
              <a:buClr>
                <a:schemeClr val="accent6">
                  <a:lumMod val="75000"/>
                </a:schemeClr>
              </a:buClr>
              <a:buFont typeface="Wingdings 2" pitchFamily="18" charset="2"/>
              <a:buNone/>
              <a:defRPr/>
            </a:pPr>
            <a:r>
              <a:rPr lang="uk-UA" sz="5400" dirty="0" err="1">
                <a:solidFill>
                  <a:schemeClr val="tx2">
                    <a:lumMod val="75000"/>
                  </a:schemeClr>
                </a:solidFill>
                <a:latin typeface="Monotype Corsiva" pitchFamily="66" charset="0"/>
              </a:rPr>
              <a:t>Рене</a:t>
            </a:r>
            <a:r>
              <a:rPr lang="uk-UA" sz="5400" dirty="0">
                <a:solidFill>
                  <a:schemeClr val="tx2">
                    <a:lumMod val="75000"/>
                  </a:schemeClr>
                </a:solidFill>
                <a:latin typeface="Monotype Corsiva" pitchFamily="66" charset="0"/>
              </a:rPr>
              <a:t> Декарт</a:t>
            </a:r>
            <a:endParaRPr lang="ru-RU" sz="5400" dirty="0">
              <a:solidFill>
                <a:schemeClr val="tx2">
                  <a:lumMod val="75000"/>
                </a:schemeClr>
              </a:solidFill>
              <a:latin typeface="Monotype Corsiva"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 calcmode="lin" valueType="num">
                                      <p:cBhvr>
                                        <p:cTn id="7" dur="1000" fill="hold"/>
                                        <p:tgtEl>
                                          <p:spTgt spid="9218">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9218">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9218">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9218">
                                            <p:txEl>
                                              <p:pRg st="1" end="1"/>
                                            </p:txEl>
                                          </p:spTgt>
                                        </p:tgtEl>
                                        <p:attrNameLst>
                                          <p:attrName>style.visibility</p:attrName>
                                        </p:attrNameLst>
                                      </p:cBhvr>
                                      <p:to>
                                        <p:strVal val="visible"/>
                                      </p:to>
                                    </p:set>
                                    <p:anim calcmode="lin" valueType="num">
                                      <p:cBhvr>
                                        <p:cTn id="12" dur="1000" fill="hold"/>
                                        <p:tgtEl>
                                          <p:spTgt spid="9218">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9218">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92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068877-937B-49E0-AC28-2A87A1B0C738}"/>
              </a:ext>
            </a:extLst>
          </p:cNvPr>
          <p:cNvSpPr>
            <a:spLocks noGrp="1"/>
          </p:cNvSpPr>
          <p:nvPr>
            <p:ph type="title"/>
          </p:nvPr>
        </p:nvSpPr>
        <p:spPr>
          <a:xfrm>
            <a:off x="1331640" y="332656"/>
            <a:ext cx="6512511" cy="1368152"/>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357A4C0F-9082-49A2-B663-C5DDAC598DC6}"/>
              </a:ext>
            </a:extLst>
          </p:cNvPr>
          <p:cNvSpPr>
            <a:spLocks noGrp="1"/>
          </p:cNvSpPr>
          <p:nvPr>
            <p:ph sz="quarter" idx="13"/>
          </p:nvPr>
        </p:nvSpPr>
        <p:spPr>
          <a:xfrm>
            <a:off x="827088" y="1700213"/>
            <a:ext cx="7561262" cy="4897437"/>
          </a:xfrm>
        </p:spPr>
        <p:txBody>
          <a:bodyPr rtlCol="0">
            <a:normAutofit/>
          </a:bodyPr>
          <a:lstStyle/>
          <a:p>
            <a:pPr marL="45720" indent="0" eaLnBrk="1" fontAlgn="auto" hangingPunct="1">
              <a:buClr>
                <a:schemeClr val="accent6">
                  <a:lumMod val="75000"/>
                </a:schemeClr>
              </a:buClr>
              <a:buFont typeface="Georgia" panose="02040502050405020303" pitchFamily="18" charset="0"/>
              <a:buNone/>
              <a:defRPr/>
            </a:pPr>
            <a:r>
              <a:rPr lang="uk-UA" sz="3200" i="1" u="sng" dirty="0">
                <a:solidFill>
                  <a:schemeClr val="tx1"/>
                </a:solidFill>
                <a:latin typeface="Times New Roman" panose="02020603050405020304" pitchFamily="18" charset="0"/>
                <a:cs typeface="Times New Roman" panose="02020603050405020304" pitchFamily="18" charset="0"/>
              </a:rPr>
              <a:t>№ 735</a:t>
            </a:r>
            <a:r>
              <a:rPr lang="uk-UA" sz="3200" i="1" dirty="0">
                <a:solidFill>
                  <a:schemeClr val="tx1"/>
                </a:solidFill>
                <a:latin typeface="Times New Roman" panose="02020603050405020304" pitchFamily="18" charset="0"/>
                <a:cs typeface="Times New Roman" panose="02020603050405020304" pitchFamily="18" charset="0"/>
              </a:rPr>
              <a:t>. Різниця арифметичної прогресії дорівнює:</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А		3</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Б		-3</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В		29</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Г		-29</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Д	інша відповідь</a:t>
            </a:r>
            <a:endParaRPr lang="ru-RU" sz="3200" dirty="0">
              <a:solidFill>
                <a:schemeClr val="tx1"/>
              </a:solidFill>
              <a:latin typeface="Times New Roman" panose="02020603050405020304" pitchFamily="18" charset="0"/>
              <a:cs typeface="Times New Roman" panose="02020603050405020304" pitchFamily="18" charset="0"/>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3B20BE-7561-4EC7-8A63-5F478D3A6953}"/>
              </a:ext>
            </a:extLst>
          </p:cNvPr>
          <p:cNvSpPr>
            <a:spLocks noGrp="1"/>
          </p:cNvSpPr>
          <p:nvPr>
            <p:ph type="title"/>
          </p:nvPr>
        </p:nvSpPr>
        <p:spPr>
          <a:xfrm>
            <a:off x="1331640" y="332656"/>
            <a:ext cx="6512511" cy="1368152"/>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1267" name="Объект 2">
            <a:extLst>
              <a:ext uri="{FF2B5EF4-FFF2-40B4-BE49-F238E27FC236}">
                <a16:creationId xmlns:a16="http://schemas.microsoft.com/office/drawing/2014/main" id="{A3F8D895-8A20-4E19-8FA1-A4511EA71F61}"/>
              </a:ext>
            </a:extLst>
          </p:cNvPr>
          <p:cNvSpPr>
            <a:spLocks noGrp="1"/>
          </p:cNvSpPr>
          <p:nvPr>
            <p:ph sz="quarter" idx="13"/>
          </p:nvPr>
        </p:nvSpPr>
        <p:spPr>
          <a:xfrm>
            <a:off x="827088" y="1700213"/>
            <a:ext cx="7561262" cy="4897437"/>
          </a:xfrm>
        </p:spPr>
        <p:txBody>
          <a:bodyPr/>
          <a:lstStyle/>
          <a:p>
            <a:pPr marL="44450" indent="0" eaLnBrk="1" hangingPunct="1">
              <a:buFont typeface="Georgia" panose="02040502050405020303" pitchFamily="18" charset="0"/>
              <a:buNone/>
            </a:pPr>
            <a:r>
              <a:rPr lang="uk-UA" altLang="uk-UA" sz="3200" i="1" u="sng">
                <a:solidFill>
                  <a:schemeClr val="tx1"/>
                </a:solidFill>
                <a:latin typeface="Times New Roman" panose="02020603050405020304" pitchFamily="18" charset="0"/>
                <a:cs typeface="Times New Roman" panose="02020603050405020304" pitchFamily="18" charset="0"/>
              </a:rPr>
              <a:t>№ 735. </a:t>
            </a:r>
            <a:r>
              <a:rPr lang="uk-UA" altLang="uk-UA" sz="3200" i="1">
                <a:solidFill>
                  <a:schemeClr val="tx1"/>
                </a:solidFill>
                <a:latin typeface="Times New Roman" panose="02020603050405020304" pitchFamily="18" charset="0"/>
                <a:cs typeface="Times New Roman" panose="02020603050405020304" pitchFamily="18" charset="0"/>
              </a:rPr>
              <a:t>Різниця арифметичної прогресії дорівнює:</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rgbClr val="FF0000"/>
                </a:solidFill>
                <a:latin typeface="Times New Roman" panose="02020603050405020304" pitchFamily="18" charset="0"/>
                <a:cs typeface="Times New Roman" panose="02020603050405020304" pitchFamily="18" charset="0"/>
              </a:rPr>
              <a:t>А		3</a:t>
            </a:r>
            <a:endParaRPr lang="ru-RU" altLang="uk-UA" sz="3200">
              <a:solidFill>
                <a:srgbClr val="FF0000"/>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Б		-3</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В		29</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Г		-29</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Д	інша відповідь</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endParaRPr lang="ru-RU" altLang="uk-UA"/>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5D9290-ADC2-4955-8892-7BADDBD5B0E5}"/>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E5A2FC5A-B072-4FB3-82C4-26A965A4102A}"/>
              </a:ext>
            </a:extLst>
          </p:cNvPr>
          <p:cNvSpPr>
            <a:spLocks noGrp="1"/>
          </p:cNvSpPr>
          <p:nvPr>
            <p:ph sz="quarter" idx="13"/>
          </p:nvPr>
        </p:nvSpPr>
        <p:spPr>
          <a:xfrm>
            <a:off x="827088" y="1700213"/>
            <a:ext cx="7561262" cy="4897437"/>
          </a:xfrm>
        </p:spPr>
        <p:txBody>
          <a:bodyPr rtlCol="0">
            <a:normAutofit/>
          </a:bodyPr>
          <a:lstStyle/>
          <a:p>
            <a:pPr marL="45720" indent="0" eaLnBrk="1" fontAlgn="auto" hangingPunct="1">
              <a:buClr>
                <a:schemeClr val="accent6">
                  <a:lumMod val="75000"/>
                </a:schemeClr>
              </a:buClr>
              <a:buFont typeface="Georgia" panose="02040502050405020303" pitchFamily="18" charset="0"/>
              <a:buNone/>
              <a:defRPr/>
            </a:pPr>
            <a:r>
              <a:rPr lang="uk-UA" sz="3200" i="1" u="sng" dirty="0">
                <a:solidFill>
                  <a:schemeClr val="tx1"/>
                </a:solidFill>
                <a:latin typeface="Times New Roman" panose="02020603050405020304" pitchFamily="18" charset="0"/>
                <a:cs typeface="Times New Roman" panose="02020603050405020304" pitchFamily="18" charset="0"/>
              </a:rPr>
              <a:t>№ 735. </a:t>
            </a:r>
            <a:r>
              <a:rPr lang="uk-UA" sz="3200" i="1" dirty="0">
                <a:solidFill>
                  <a:schemeClr val="tx1"/>
                </a:solidFill>
                <a:latin typeface="Times New Roman" panose="02020603050405020304" pitchFamily="18" charset="0"/>
                <a:cs typeface="Times New Roman" panose="02020603050405020304" pitchFamily="18" charset="0"/>
              </a:rPr>
              <a:t>Сума вісімдесяти перших членів арифметичної прогресії дорівнює:</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А		-8200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Б		16400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В		8200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Г		4100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Д		-4100</a:t>
            </a:r>
            <a:endParaRPr lang="ru-RU" sz="3200" dirty="0">
              <a:solidFill>
                <a:schemeClr val="tx1"/>
              </a:solidFill>
              <a:latin typeface="Times New Roman" panose="02020603050405020304" pitchFamily="18" charset="0"/>
              <a:cs typeface="Times New Roman" panose="02020603050405020304" pitchFamily="18" charset="0"/>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E8D825-BFA1-4C3E-A7D2-847C0E4657B9}"/>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788FB04E-54CD-4374-BD9B-38080FF85964}"/>
              </a:ext>
            </a:extLst>
          </p:cNvPr>
          <p:cNvSpPr>
            <a:spLocks noGrp="1"/>
          </p:cNvSpPr>
          <p:nvPr>
            <p:ph sz="quarter" idx="13"/>
          </p:nvPr>
        </p:nvSpPr>
        <p:spPr>
          <a:xfrm>
            <a:off x="827088" y="1700213"/>
            <a:ext cx="7561262" cy="4897437"/>
          </a:xfrm>
        </p:spPr>
        <p:txBody>
          <a:bodyPr rtlCol="0">
            <a:normAutofit/>
          </a:bodyPr>
          <a:lstStyle/>
          <a:p>
            <a:pPr marL="45720" indent="0" eaLnBrk="1" fontAlgn="auto" hangingPunct="1">
              <a:buClr>
                <a:schemeClr val="accent6">
                  <a:lumMod val="75000"/>
                </a:schemeClr>
              </a:buClr>
              <a:buFont typeface="Georgia" panose="02040502050405020303" pitchFamily="18" charset="0"/>
              <a:buNone/>
              <a:defRPr/>
            </a:pPr>
            <a:r>
              <a:rPr lang="uk-UA" sz="3200" i="1" u="sng" dirty="0">
                <a:solidFill>
                  <a:schemeClr val="tx1"/>
                </a:solidFill>
                <a:latin typeface="Times New Roman" panose="02020603050405020304" pitchFamily="18" charset="0"/>
                <a:cs typeface="Times New Roman" panose="02020603050405020304" pitchFamily="18" charset="0"/>
              </a:rPr>
              <a:t>№ 735. </a:t>
            </a:r>
            <a:r>
              <a:rPr lang="uk-UA" sz="3200" i="1" dirty="0">
                <a:solidFill>
                  <a:schemeClr val="tx1"/>
                </a:solidFill>
                <a:latin typeface="Times New Roman" panose="02020603050405020304" pitchFamily="18" charset="0"/>
                <a:cs typeface="Times New Roman" panose="02020603050405020304" pitchFamily="18" charset="0"/>
              </a:rPr>
              <a:t>Сума вісімдесяти перших членів арифметичної прогресії дорівнює:</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А		-8200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Б		16400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rgbClr val="FF0000"/>
                </a:solidFill>
                <a:latin typeface="Times New Roman" panose="02020603050405020304" pitchFamily="18" charset="0"/>
                <a:cs typeface="Times New Roman" panose="02020603050405020304" pitchFamily="18" charset="0"/>
              </a:rPr>
              <a:t>В		8200</a:t>
            </a:r>
            <a:endParaRPr lang="ru-RU" sz="3200" dirty="0">
              <a:solidFill>
                <a:srgbClr val="FF0000"/>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Г		4100</a:t>
            </a:r>
            <a:endParaRPr lang="ru-RU" sz="3200" dirty="0">
              <a:solidFill>
                <a:schemeClr val="tx1"/>
              </a:solidFill>
              <a:latin typeface="Times New Roman" panose="02020603050405020304" pitchFamily="18" charset="0"/>
              <a:cs typeface="Times New Roman" panose="02020603050405020304" pitchFamily="18" charset="0"/>
            </a:endParaRPr>
          </a:p>
          <a:p>
            <a:pPr marL="45720" indent="0" eaLnBrk="1" fontAlgn="auto" hangingPunct="1">
              <a:buClr>
                <a:schemeClr val="accent6">
                  <a:lumMod val="75000"/>
                </a:schemeClr>
              </a:buClr>
              <a:buFont typeface="Georgia" panose="02040502050405020303" pitchFamily="18" charset="0"/>
              <a:buNone/>
              <a:defRPr/>
            </a:pPr>
            <a:r>
              <a:rPr lang="uk-UA" sz="3200" i="1" dirty="0">
                <a:solidFill>
                  <a:schemeClr val="tx1"/>
                </a:solidFill>
                <a:latin typeface="Times New Roman" panose="02020603050405020304" pitchFamily="18" charset="0"/>
                <a:cs typeface="Times New Roman" panose="02020603050405020304" pitchFamily="18" charset="0"/>
              </a:rPr>
              <a:t>Д		-4100</a:t>
            </a:r>
            <a:endParaRPr lang="ru-RU" sz="3200" dirty="0">
              <a:solidFill>
                <a:schemeClr val="tx1"/>
              </a:solidFill>
              <a:latin typeface="Times New Roman" panose="02020603050405020304" pitchFamily="18" charset="0"/>
              <a:cs typeface="Times New Roman" panose="02020603050405020304" pitchFamily="18" charset="0"/>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10B79D2-9408-4A59-A87D-DFAF9018C6BF}"/>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4339" name="Объект 2">
            <a:extLst>
              <a:ext uri="{FF2B5EF4-FFF2-40B4-BE49-F238E27FC236}">
                <a16:creationId xmlns:a16="http://schemas.microsoft.com/office/drawing/2014/main" id="{BFE46543-EA3D-404E-BE3E-273927B33F81}"/>
              </a:ext>
            </a:extLst>
          </p:cNvPr>
          <p:cNvSpPr>
            <a:spLocks noGrp="1"/>
          </p:cNvSpPr>
          <p:nvPr>
            <p:ph sz="quarter" idx="13"/>
          </p:nvPr>
        </p:nvSpPr>
        <p:spPr>
          <a:xfrm>
            <a:off x="827088" y="1700213"/>
            <a:ext cx="7561262" cy="4897437"/>
          </a:xfrm>
        </p:spPr>
        <p:txBody>
          <a:bodyPr/>
          <a:lstStyle/>
          <a:p>
            <a:pPr marL="44450" indent="0" eaLnBrk="1" hangingPunct="1">
              <a:buFont typeface="Georgia" panose="02040502050405020303" pitchFamily="18" charset="0"/>
              <a:buNone/>
            </a:pPr>
            <a:r>
              <a:rPr lang="uk-UA" altLang="uk-UA" sz="3200" i="1" u="sng">
                <a:solidFill>
                  <a:schemeClr val="tx1"/>
                </a:solidFill>
                <a:latin typeface="Times New Roman" panose="02020603050405020304" pitchFamily="18" charset="0"/>
                <a:cs typeface="Times New Roman" panose="02020603050405020304" pitchFamily="18" charset="0"/>
              </a:rPr>
              <a:t>№ 743 (2)</a:t>
            </a:r>
            <a:r>
              <a:rPr lang="uk-UA" altLang="uk-UA" sz="3200" i="1">
                <a:solidFill>
                  <a:schemeClr val="tx1"/>
                </a:solidFill>
                <a:latin typeface="Times New Roman" panose="02020603050405020304" pitchFamily="18" charset="0"/>
                <a:cs typeface="Times New Roman" panose="02020603050405020304" pitchFamily="18" charset="0"/>
              </a:rPr>
              <a:t> Різниця арифметичної прогресії дорівнює:</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А		23 – 13 = 10</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Б		(23 – 13):10 = 1</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В		(23 - 13):4 = 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Г		(23 – 13):5 = 2</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Д		(23 – 13):2 = 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endParaRPr lang="ru-RU" altLang="uk-UA"/>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960A5C-E0CB-4162-A4B8-E92A0C9FCE79}"/>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5363" name="Объект 2">
            <a:extLst>
              <a:ext uri="{FF2B5EF4-FFF2-40B4-BE49-F238E27FC236}">
                <a16:creationId xmlns:a16="http://schemas.microsoft.com/office/drawing/2014/main" id="{A39103EA-360F-4CDD-B902-56DFD6556FE6}"/>
              </a:ext>
            </a:extLst>
          </p:cNvPr>
          <p:cNvSpPr>
            <a:spLocks noGrp="1"/>
          </p:cNvSpPr>
          <p:nvPr>
            <p:ph sz="quarter" idx="13"/>
          </p:nvPr>
        </p:nvSpPr>
        <p:spPr>
          <a:xfrm>
            <a:off x="827088" y="1700213"/>
            <a:ext cx="7561262" cy="4897437"/>
          </a:xfrm>
        </p:spPr>
        <p:txBody>
          <a:bodyPr/>
          <a:lstStyle/>
          <a:p>
            <a:pPr marL="44450" indent="0" eaLnBrk="1" hangingPunct="1">
              <a:buFont typeface="Georgia" panose="02040502050405020303" pitchFamily="18" charset="0"/>
              <a:buNone/>
            </a:pPr>
            <a:r>
              <a:rPr lang="uk-UA" altLang="uk-UA" sz="3200" i="1" u="sng">
                <a:solidFill>
                  <a:schemeClr val="tx1"/>
                </a:solidFill>
                <a:latin typeface="Times New Roman" panose="02020603050405020304" pitchFamily="18" charset="0"/>
                <a:cs typeface="Times New Roman" panose="02020603050405020304" pitchFamily="18" charset="0"/>
              </a:rPr>
              <a:t>№ 743 (2)</a:t>
            </a:r>
            <a:r>
              <a:rPr lang="uk-UA" altLang="uk-UA" sz="3200" i="1">
                <a:solidFill>
                  <a:schemeClr val="tx1"/>
                </a:solidFill>
                <a:latin typeface="Times New Roman" panose="02020603050405020304" pitchFamily="18" charset="0"/>
                <a:cs typeface="Times New Roman" panose="02020603050405020304" pitchFamily="18" charset="0"/>
              </a:rPr>
              <a:t> Різниця арифметичної прогресії дорівнює:</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А		23 – 13 = 10</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Б		(23 – 13):10 = 1</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rgbClr val="FF0000"/>
                </a:solidFill>
                <a:latin typeface="Times New Roman" panose="02020603050405020304" pitchFamily="18" charset="0"/>
                <a:cs typeface="Times New Roman" panose="02020603050405020304" pitchFamily="18" charset="0"/>
              </a:rPr>
              <a:t>В		(23 - 13):4 = 2,5</a:t>
            </a:r>
            <a:endParaRPr lang="ru-RU" altLang="uk-UA" sz="3200">
              <a:solidFill>
                <a:srgbClr val="FF0000"/>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Г		(23 – 13):5 = 2</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Д		(23 – 13):2 = 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endParaRPr lang="ru-RU" altLang="uk-UA"/>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89AB760-A463-43F8-B060-2EC2D7D17417}"/>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6387" name="Объект 2">
            <a:extLst>
              <a:ext uri="{FF2B5EF4-FFF2-40B4-BE49-F238E27FC236}">
                <a16:creationId xmlns:a16="http://schemas.microsoft.com/office/drawing/2014/main" id="{62D51D97-79E9-4BE5-8C04-CBE395679EB0}"/>
              </a:ext>
            </a:extLst>
          </p:cNvPr>
          <p:cNvSpPr>
            <a:spLocks noGrp="1"/>
          </p:cNvSpPr>
          <p:nvPr>
            <p:ph sz="quarter" idx="13"/>
          </p:nvPr>
        </p:nvSpPr>
        <p:spPr>
          <a:xfrm>
            <a:off x="827088" y="1700213"/>
            <a:ext cx="7561262" cy="4897437"/>
          </a:xfrm>
        </p:spPr>
        <p:txBody>
          <a:bodyPr/>
          <a:lstStyle/>
          <a:p>
            <a:pPr marL="44450" indent="0" eaLnBrk="1" hangingPunct="1">
              <a:buFont typeface="Georgia" panose="02040502050405020303" pitchFamily="18" charset="0"/>
              <a:buNone/>
            </a:pPr>
            <a:r>
              <a:rPr lang="uk-UA" altLang="uk-UA" sz="3200" i="1" u="sng">
                <a:solidFill>
                  <a:schemeClr val="tx1"/>
                </a:solidFill>
                <a:latin typeface="Times New Roman" panose="02020603050405020304" pitchFamily="18" charset="0"/>
                <a:cs typeface="Times New Roman" panose="02020603050405020304" pitchFamily="18" charset="0"/>
              </a:rPr>
              <a:t>№ 743 (2)</a:t>
            </a:r>
            <a:r>
              <a:rPr lang="uk-UA" altLang="uk-UA" sz="3200" i="1">
                <a:solidFill>
                  <a:schemeClr val="tx1"/>
                </a:solidFill>
                <a:latin typeface="Times New Roman" panose="02020603050405020304" pitchFamily="18" charset="0"/>
                <a:cs typeface="Times New Roman" panose="02020603050405020304" pitchFamily="18" charset="0"/>
              </a:rPr>
              <a:t> Сума восьми перших членів арифметичної прогресії дорівнює:</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А		</a:t>
            </a:r>
            <a:r>
              <a:rPr lang="en-US" altLang="uk-UA" sz="3200" i="1">
                <a:solidFill>
                  <a:schemeClr val="tx1"/>
                </a:solidFill>
                <a:latin typeface="Times New Roman" panose="02020603050405020304" pitchFamily="18" charset="0"/>
                <a:cs typeface="Times New Roman" panose="02020603050405020304" pitchFamily="18" charset="0"/>
              </a:rPr>
              <a:t>9</a:t>
            </a:r>
            <a:r>
              <a:rPr lang="uk-UA" altLang="uk-UA" sz="3200" i="1">
                <a:solidFill>
                  <a:schemeClr val="tx1"/>
                </a:solidFill>
                <a:latin typeface="Times New Roman" panose="02020603050405020304" pitchFamily="18" charset="0"/>
                <a:cs typeface="Times New Roman" panose="02020603050405020304" pitchFamily="18" charset="0"/>
              </a:rPr>
              <a:t>6,</a:t>
            </a:r>
            <a:r>
              <a:rPr lang="en-US" altLang="uk-UA" sz="3200" i="1">
                <a:solidFill>
                  <a:schemeClr val="tx1"/>
                </a:solidFill>
                <a:latin typeface="Times New Roman" panose="02020603050405020304" pitchFamily="18" charset="0"/>
                <a:cs typeface="Times New Roman" panose="02020603050405020304" pitchFamily="18" charset="0"/>
              </a:rPr>
              <a:t>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Б		385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В		-96,25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Г		192,5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Д		-192,5</a:t>
            </a:r>
            <a:br>
              <a:rPr lang="uk-UA" altLang="uk-UA" sz="3200" b="1">
                <a:solidFill>
                  <a:schemeClr val="tx1"/>
                </a:solidFill>
                <a:latin typeface="Times New Roman" panose="02020603050405020304" pitchFamily="18" charset="0"/>
                <a:cs typeface="Times New Roman" panose="02020603050405020304" pitchFamily="18" charset="0"/>
              </a:rPr>
            </a:br>
            <a:endParaRPr lang="ru-RU" altLang="uk-UA" sz="320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220C52-B727-4EFB-8460-10DF0AC8733D}"/>
              </a:ext>
            </a:extLst>
          </p:cNvPr>
          <p:cNvSpPr>
            <a:spLocks noGrp="1"/>
          </p:cNvSpPr>
          <p:nvPr>
            <p:ph type="title"/>
          </p:nvPr>
        </p:nvSpPr>
        <p:spPr>
          <a:xfrm>
            <a:off x="899592" y="332656"/>
            <a:ext cx="6512511" cy="1143000"/>
          </a:xfrm>
        </p:spPr>
        <p:txBody>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i="1" dirty="0">
                <a:solidFill>
                  <a:schemeClr val="tx1"/>
                </a:solidFill>
                <a:latin typeface="Times New Roman" panose="02020603050405020304" pitchFamily="18" charset="0"/>
                <a:cs typeface="Times New Roman" panose="02020603050405020304" pitchFamily="18" charset="0"/>
              </a:rPr>
              <a:t>Перевірка домашнього завдання</a:t>
            </a:r>
            <a:endParaRPr lang="ru-RU" i="1" dirty="0">
              <a:solidFill>
                <a:schemeClr val="tx1"/>
              </a:solidFill>
              <a:latin typeface="Times New Roman" panose="02020603050405020304" pitchFamily="18" charset="0"/>
              <a:cs typeface="Times New Roman" panose="02020603050405020304" pitchFamily="18" charset="0"/>
            </a:endParaRPr>
          </a:p>
        </p:txBody>
      </p:sp>
      <p:sp>
        <p:nvSpPr>
          <p:cNvPr id="17411" name="Объект 2">
            <a:extLst>
              <a:ext uri="{FF2B5EF4-FFF2-40B4-BE49-F238E27FC236}">
                <a16:creationId xmlns:a16="http://schemas.microsoft.com/office/drawing/2014/main" id="{705D13C2-7ED4-426E-888D-3C8585D2FA75}"/>
              </a:ext>
            </a:extLst>
          </p:cNvPr>
          <p:cNvSpPr>
            <a:spLocks noGrp="1"/>
          </p:cNvSpPr>
          <p:nvPr>
            <p:ph sz="quarter" idx="13"/>
          </p:nvPr>
        </p:nvSpPr>
        <p:spPr>
          <a:xfrm>
            <a:off x="827088" y="1700213"/>
            <a:ext cx="7561262" cy="4897437"/>
          </a:xfrm>
        </p:spPr>
        <p:txBody>
          <a:bodyPr/>
          <a:lstStyle/>
          <a:p>
            <a:pPr marL="44450" indent="0" eaLnBrk="1" hangingPunct="1">
              <a:buFont typeface="Georgia" panose="02040502050405020303" pitchFamily="18" charset="0"/>
              <a:buNone/>
            </a:pPr>
            <a:r>
              <a:rPr lang="uk-UA" altLang="uk-UA" sz="3200" i="1" u="sng">
                <a:solidFill>
                  <a:schemeClr val="tx1"/>
                </a:solidFill>
                <a:latin typeface="Times New Roman" panose="02020603050405020304" pitchFamily="18" charset="0"/>
                <a:cs typeface="Times New Roman" panose="02020603050405020304" pitchFamily="18" charset="0"/>
              </a:rPr>
              <a:t>№ 743 (2)</a:t>
            </a:r>
            <a:r>
              <a:rPr lang="uk-UA" altLang="uk-UA" sz="3200" i="1">
                <a:solidFill>
                  <a:schemeClr val="tx1"/>
                </a:solidFill>
                <a:latin typeface="Times New Roman" panose="02020603050405020304" pitchFamily="18" charset="0"/>
                <a:cs typeface="Times New Roman" panose="02020603050405020304" pitchFamily="18" charset="0"/>
              </a:rPr>
              <a:t> Сума восьми перших членів арифметичної прогресії дорівнює:</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А		</a:t>
            </a:r>
            <a:r>
              <a:rPr lang="en-US" altLang="uk-UA" sz="3200" i="1">
                <a:solidFill>
                  <a:schemeClr val="tx1"/>
                </a:solidFill>
                <a:latin typeface="Times New Roman" panose="02020603050405020304" pitchFamily="18" charset="0"/>
                <a:cs typeface="Times New Roman" panose="02020603050405020304" pitchFamily="18" charset="0"/>
              </a:rPr>
              <a:t>9</a:t>
            </a:r>
            <a:r>
              <a:rPr lang="uk-UA" altLang="uk-UA" sz="3200" i="1">
                <a:solidFill>
                  <a:schemeClr val="tx1"/>
                </a:solidFill>
                <a:latin typeface="Times New Roman" panose="02020603050405020304" pitchFamily="18" charset="0"/>
                <a:cs typeface="Times New Roman" panose="02020603050405020304" pitchFamily="18" charset="0"/>
              </a:rPr>
              <a:t>6,</a:t>
            </a:r>
            <a:r>
              <a:rPr lang="en-US" altLang="uk-UA" sz="3200" i="1">
                <a:solidFill>
                  <a:schemeClr val="tx1"/>
                </a:solidFill>
                <a:latin typeface="Times New Roman" panose="02020603050405020304" pitchFamily="18" charset="0"/>
                <a:cs typeface="Times New Roman" panose="02020603050405020304" pitchFamily="18" charset="0"/>
              </a:rPr>
              <a:t>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Б		385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В		-96,25</a:t>
            </a:r>
            <a:endParaRPr lang="ru-RU" altLang="uk-UA" sz="3200">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rgbClr val="FF0000"/>
                </a:solidFill>
                <a:latin typeface="Times New Roman" panose="02020603050405020304" pitchFamily="18" charset="0"/>
                <a:cs typeface="Times New Roman" panose="02020603050405020304" pitchFamily="18" charset="0"/>
              </a:rPr>
              <a:t>Г		192,5</a:t>
            </a:r>
            <a:endParaRPr lang="ru-RU" altLang="uk-UA" sz="3200">
              <a:solidFill>
                <a:srgbClr val="FF0000"/>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200" i="1">
                <a:solidFill>
                  <a:schemeClr val="tx1"/>
                </a:solidFill>
                <a:latin typeface="Times New Roman" panose="02020603050405020304" pitchFamily="18" charset="0"/>
                <a:cs typeface="Times New Roman" panose="02020603050405020304" pitchFamily="18" charset="0"/>
              </a:rPr>
              <a:t>Д		-192,5</a:t>
            </a:r>
            <a:br>
              <a:rPr lang="uk-UA" altLang="uk-UA" sz="3200" b="1">
                <a:solidFill>
                  <a:schemeClr val="tx1"/>
                </a:solidFill>
                <a:latin typeface="Times New Roman" panose="02020603050405020304" pitchFamily="18" charset="0"/>
                <a:cs typeface="Times New Roman" panose="02020603050405020304" pitchFamily="18" charset="0"/>
              </a:rPr>
            </a:br>
            <a:endParaRPr lang="ru-RU" altLang="uk-UA" sz="320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884A17-21AE-4EED-A770-A354ECAEB129}"/>
              </a:ext>
            </a:extLst>
          </p:cNvPr>
          <p:cNvSpPr>
            <a:spLocks noGrp="1"/>
          </p:cNvSpPr>
          <p:nvPr>
            <p:ph type="title"/>
          </p:nvPr>
        </p:nvSpPr>
        <p:spPr>
          <a:xfrm>
            <a:off x="23192" y="195516"/>
            <a:ext cx="9120808" cy="1577300"/>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ru-RU" sz="4800" i="1" dirty="0" err="1">
                <a:solidFill>
                  <a:schemeClr val="tx1"/>
                </a:solidFill>
                <a:latin typeface="Times New Roman" pitchFamily="18" charset="0"/>
                <a:cs typeface="Times New Roman" pitchFamily="18" charset="0"/>
              </a:rPr>
              <a:t>Що</a:t>
            </a:r>
            <a:r>
              <a:rPr lang="ru-RU" sz="4800" i="1" dirty="0">
                <a:solidFill>
                  <a:schemeClr val="tx1"/>
                </a:solidFill>
                <a:latin typeface="Times New Roman" pitchFamily="18" charset="0"/>
                <a:cs typeface="Times New Roman" pitchFamily="18" charset="0"/>
              </a:rPr>
              <a:t> </a:t>
            </a:r>
            <a:r>
              <a:rPr lang="uk-UA" sz="4800" i="1" dirty="0">
                <a:solidFill>
                  <a:schemeClr val="tx1"/>
                </a:solidFill>
                <a:latin typeface="Times New Roman" pitchFamily="18" charset="0"/>
                <a:cs typeface="Times New Roman" pitchFamily="18" charset="0"/>
              </a:rPr>
              <a:t>спільного у </a:t>
            </a:r>
            <a:r>
              <a:rPr lang="ru-RU" sz="4800" i="1" dirty="0" err="1">
                <a:solidFill>
                  <a:schemeClr val="tx1"/>
                </a:solidFill>
                <a:latin typeface="Times New Roman" pitchFamily="18" charset="0"/>
                <a:cs typeface="Times New Roman" pitchFamily="18" charset="0"/>
              </a:rPr>
              <a:t>послідовностях</a:t>
            </a:r>
            <a:r>
              <a:rPr lang="ru-RU" sz="4800" i="1" dirty="0">
                <a:solidFill>
                  <a:schemeClr val="tx1"/>
                </a:solidFill>
                <a:latin typeface="Times New Roman" pitchFamily="18" charset="0"/>
                <a:cs typeface="Times New Roman" pitchFamily="18" charset="0"/>
              </a:rPr>
              <a:t>?</a:t>
            </a:r>
          </a:p>
        </p:txBody>
      </p:sp>
      <p:sp>
        <p:nvSpPr>
          <p:cNvPr id="3" name="Содержимое 2">
            <a:extLst>
              <a:ext uri="{FF2B5EF4-FFF2-40B4-BE49-F238E27FC236}">
                <a16:creationId xmlns:a16="http://schemas.microsoft.com/office/drawing/2014/main" id="{7B1C667B-7F3E-478D-8306-92C04370C9B4}"/>
              </a:ext>
            </a:extLst>
          </p:cNvPr>
          <p:cNvSpPr>
            <a:spLocks noGrp="1"/>
          </p:cNvSpPr>
          <p:nvPr>
            <p:ph sz="quarter" idx="13"/>
          </p:nvPr>
        </p:nvSpPr>
        <p:spPr>
          <a:xfrm>
            <a:off x="539750" y="2220913"/>
            <a:ext cx="8229600" cy="4264025"/>
          </a:xfrm>
        </p:spPr>
        <p:txBody>
          <a:bodyPr rtlCol="0">
            <a:normAutofit fontScale="92500" lnSpcReduction="20000"/>
          </a:bodyPr>
          <a:lstStyle/>
          <a:p>
            <a:pPr marL="0" indent="0" eaLnBrk="1" fontAlgn="auto" hangingPunct="1">
              <a:spcAft>
                <a:spcPts val="0"/>
              </a:spcAft>
              <a:buClr>
                <a:schemeClr val="accent3"/>
              </a:buClr>
              <a:buFont typeface="Georgia" panose="02040502050405020303" pitchFamily="18" charset="0"/>
              <a:buNone/>
              <a:defRPr/>
            </a:pPr>
            <a:r>
              <a:rPr lang="ru-RU" sz="4400" dirty="0">
                <a:solidFill>
                  <a:schemeClr val="tx1"/>
                </a:solidFill>
                <a:latin typeface="Times New Roman" pitchFamily="18" charset="0"/>
                <a:cs typeface="Times New Roman" pitchFamily="18" charset="0"/>
              </a:rPr>
              <a:t>2; 6; 10; 14; 18; ….</a:t>
            </a:r>
          </a:p>
          <a:p>
            <a:pPr marL="274320" indent="-274320" eaLnBrk="1" fontAlgn="auto" hangingPunct="1">
              <a:spcAft>
                <a:spcPts val="0"/>
              </a:spcAft>
              <a:buClr>
                <a:schemeClr val="accent3"/>
              </a:buClr>
              <a:buFont typeface="Wingdings 2"/>
              <a:buChar char=""/>
              <a:defRPr/>
            </a:pPr>
            <a:endParaRPr lang="ru-RU" sz="2400" dirty="0">
              <a:solidFill>
                <a:schemeClr val="tx1"/>
              </a:solidFill>
              <a:latin typeface="Times New Roman" pitchFamily="18" charset="0"/>
              <a:cs typeface="Times New Roman" pitchFamily="18" charset="0"/>
            </a:endParaRPr>
          </a:p>
          <a:p>
            <a:pPr marL="0" indent="0" eaLnBrk="1" fontAlgn="auto" hangingPunct="1">
              <a:spcAft>
                <a:spcPts val="0"/>
              </a:spcAft>
              <a:buClr>
                <a:schemeClr val="accent3"/>
              </a:buClr>
              <a:buFont typeface="Georgia" panose="02040502050405020303" pitchFamily="18" charset="0"/>
              <a:buNone/>
              <a:defRPr/>
            </a:pPr>
            <a:r>
              <a:rPr lang="ru-RU" sz="4400" dirty="0">
                <a:solidFill>
                  <a:schemeClr val="tx1"/>
                </a:solidFill>
                <a:latin typeface="Times New Roman" pitchFamily="18" charset="0"/>
                <a:cs typeface="Times New Roman" pitchFamily="18" charset="0"/>
              </a:rPr>
              <a:t>11; 8; 5; 2; -1; ….</a:t>
            </a:r>
          </a:p>
          <a:p>
            <a:pPr marL="274320" indent="-274320" eaLnBrk="1" fontAlgn="auto" hangingPunct="1">
              <a:spcAft>
                <a:spcPts val="0"/>
              </a:spcAft>
              <a:buClr>
                <a:schemeClr val="accent3"/>
              </a:buClr>
              <a:buFont typeface="Wingdings 2"/>
              <a:buChar char=""/>
              <a:defRPr/>
            </a:pPr>
            <a:endParaRPr lang="ru-RU" sz="2400" dirty="0">
              <a:solidFill>
                <a:schemeClr val="tx1"/>
              </a:solidFill>
              <a:latin typeface="Times New Roman" pitchFamily="18" charset="0"/>
              <a:cs typeface="Times New Roman" pitchFamily="18" charset="0"/>
            </a:endParaRPr>
          </a:p>
          <a:p>
            <a:pPr marL="0" indent="0" eaLnBrk="1" fontAlgn="auto" hangingPunct="1">
              <a:spcAft>
                <a:spcPts val="0"/>
              </a:spcAft>
              <a:buClr>
                <a:schemeClr val="accent3"/>
              </a:buClr>
              <a:buFont typeface="Georgia" panose="02040502050405020303" pitchFamily="18" charset="0"/>
              <a:buNone/>
              <a:defRPr/>
            </a:pPr>
            <a:r>
              <a:rPr lang="ru-RU" sz="4400" dirty="0">
                <a:solidFill>
                  <a:schemeClr val="tx1"/>
                </a:solidFill>
                <a:latin typeface="Times New Roman" pitchFamily="18" charset="0"/>
                <a:cs typeface="Times New Roman" pitchFamily="18" charset="0"/>
              </a:rPr>
              <a:t>5; 5; 5; 5; 5; ….</a:t>
            </a:r>
          </a:p>
          <a:p>
            <a:pPr marL="274320" indent="-274320" eaLnBrk="1" fontAlgn="auto" hangingPunct="1">
              <a:spcAft>
                <a:spcPts val="0"/>
              </a:spcAft>
              <a:buClr>
                <a:schemeClr val="accent3"/>
              </a:buClr>
              <a:buFont typeface="Wingdings 2"/>
              <a:buChar char=""/>
              <a:defRPr/>
            </a:pPr>
            <a:endParaRPr lang="ru-RU" sz="4400" dirty="0">
              <a:solidFill>
                <a:schemeClr val="tx1"/>
              </a:solidFill>
            </a:endParaRPr>
          </a:p>
          <a:p>
            <a:pPr marL="0" indent="0" eaLnBrk="1" fontAlgn="auto" hangingPunct="1">
              <a:spcAft>
                <a:spcPts val="0"/>
              </a:spcAft>
              <a:buClr>
                <a:schemeClr val="accent3"/>
              </a:buClr>
              <a:buFont typeface="Georgia" panose="02040502050405020303" pitchFamily="18" charset="0"/>
              <a:buNone/>
              <a:defRPr/>
            </a:pPr>
            <a:r>
              <a:rPr lang="ru-RU" sz="4300" i="1" dirty="0" err="1">
                <a:solidFill>
                  <a:schemeClr val="tx1"/>
                </a:solidFill>
                <a:latin typeface="Times New Roman" pitchFamily="18" charset="0"/>
                <a:cs typeface="Times New Roman" pitchFamily="18" charset="0"/>
              </a:rPr>
              <a:t>Знайдіть</a:t>
            </a:r>
            <a:r>
              <a:rPr lang="ru-RU" sz="4300" i="1" dirty="0">
                <a:solidFill>
                  <a:schemeClr val="tx1"/>
                </a:solidFill>
                <a:latin typeface="Times New Roman" pitchFamily="18" charset="0"/>
                <a:cs typeface="Times New Roman" pitchFamily="18" charset="0"/>
              </a:rPr>
              <a:t> для </a:t>
            </a:r>
            <a:r>
              <a:rPr lang="ru-RU" sz="4300" i="1" dirty="0" err="1">
                <a:solidFill>
                  <a:schemeClr val="tx1"/>
                </a:solidFill>
                <a:latin typeface="Times New Roman" pitchFamily="18" charset="0"/>
                <a:cs typeface="Times New Roman" pitchFamily="18" charset="0"/>
              </a:rPr>
              <a:t>кожної</a:t>
            </a:r>
            <a:r>
              <a:rPr lang="ru-RU" sz="4300" i="1" dirty="0">
                <a:solidFill>
                  <a:schemeClr val="tx1"/>
                </a:solidFill>
                <a:latin typeface="Times New Roman" pitchFamily="18" charset="0"/>
                <a:cs typeface="Times New Roman" pitchFamily="18" charset="0"/>
              </a:rPr>
              <a:t> </a:t>
            </a:r>
            <a:r>
              <a:rPr lang="ru-RU" sz="4300" i="1" dirty="0" err="1">
                <a:solidFill>
                  <a:schemeClr val="tx1"/>
                </a:solidFill>
                <a:latin typeface="Times New Roman" pitchFamily="18" charset="0"/>
                <a:cs typeface="Times New Roman" pitchFamily="18" charset="0"/>
              </a:rPr>
              <a:t>послідовності</a:t>
            </a:r>
            <a:r>
              <a:rPr lang="ru-RU" sz="4300" i="1" dirty="0">
                <a:solidFill>
                  <a:schemeClr val="tx1"/>
                </a:solidFill>
                <a:latin typeface="Times New Roman" pitchFamily="18" charset="0"/>
                <a:cs typeface="Times New Roman" pitchFamily="18" charset="0"/>
              </a:rPr>
              <a:t> </a:t>
            </a:r>
            <a:r>
              <a:rPr lang="ru-RU" sz="4300" i="1" dirty="0" err="1">
                <a:solidFill>
                  <a:schemeClr val="tx1"/>
                </a:solidFill>
                <a:latin typeface="Times New Roman" pitchFamily="18" charset="0"/>
                <a:cs typeface="Times New Roman" pitchFamily="18" charset="0"/>
              </a:rPr>
              <a:t>наступні</a:t>
            </a:r>
            <a:r>
              <a:rPr lang="ru-RU" sz="4300" i="1" dirty="0">
                <a:solidFill>
                  <a:schemeClr val="tx1"/>
                </a:solidFill>
                <a:latin typeface="Times New Roman" pitchFamily="18" charset="0"/>
                <a:cs typeface="Times New Roman" pitchFamily="18" charset="0"/>
              </a:rPr>
              <a:t> два члени.</a:t>
            </a:r>
          </a:p>
          <a:p>
            <a:pPr marL="274320" indent="-274320" eaLnBrk="1" fontAlgn="auto" hangingPunct="1">
              <a:spcAft>
                <a:spcPts val="0"/>
              </a:spcAft>
              <a:buClr>
                <a:schemeClr val="accent3"/>
              </a:buClr>
              <a:buFont typeface="Wingdings 2"/>
              <a:buChar char=""/>
              <a:defRPr/>
            </a:pPr>
            <a:endParaRPr lang="ru-RU" dirty="0">
              <a:solidFill>
                <a:schemeClr val="tx1">
                  <a:lumMod val="75000"/>
                  <a:lumOff val="25000"/>
                </a:schemeClr>
              </a:solidFill>
            </a:endParaRPr>
          </a:p>
        </p:txBody>
      </p:sp>
      <p:sp>
        <p:nvSpPr>
          <p:cNvPr id="4" name="TextBox 3">
            <a:extLst>
              <a:ext uri="{FF2B5EF4-FFF2-40B4-BE49-F238E27FC236}">
                <a16:creationId xmlns:a16="http://schemas.microsoft.com/office/drawing/2014/main" id="{ABBD3891-C7D1-4D87-990E-6BF623D3987F}"/>
              </a:ext>
            </a:extLst>
          </p:cNvPr>
          <p:cNvSpPr txBox="1">
            <a:spLocks noChangeArrowheads="1"/>
          </p:cNvSpPr>
          <p:nvPr/>
        </p:nvSpPr>
        <p:spPr bwMode="auto">
          <a:xfrm>
            <a:off x="5521325" y="2085975"/>
            <a:ext cx="2159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uk-UA" sz="4000">
                <a:latin typeface="Times New Roman" panose="02020603050405020304" pitchFamily="18" charset="0"/>
                <a:cs typeface="Times New Roman" panose="02020603050405020304" pitchFamily="18" charset="0"/>
              </a:rPr>
              <a:t>22; 26</a:t>
            </a:r>
            <a:r>
              <a:rPr lang="ru-RU" altLang="uk-UA" sz="4000" b="1">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28847F65-6AC8-47B9-B12D-7C0844165318}"/>
              </a:ext>
            </a:extLst>
          </p:cNvPr>
          <p:cNvSpPr txBox="1">
            <a:spLocks noChangeArrowheads="1"/>
          </p:cNvSpPr>
          <p:nvPr/>
        </p:nvSpPr>
        <p:spPr bwMode="auto">
          <a:xfrm>
            <a:off x="5503863" y="3135313"/>
            <a:ext cx="15001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uk-UA" sz="4000">
                <a:latin typeface="Times New Roman" panose="02020603050405020304" pitchFamily="18" charset="0"/>
                <a:cs typeface="Times New Roman" panose="02020603050405020304" pitchFamily="18" charset="0"/>
              </a:rPr>
              <a:t>-4; -7.</a:t>
            </a:r>
          </a:p>
        </p:txBody>
      </p:sp>
      <p:sp>
        <p:nvSpPr>
          <p:cNvPr id="6" name="TextBox 5">
            <a:extLst>
              <a:ext uri="{FF2B5EF4-FFF2-40B4-BE49-F238E27FC236}">
                <a16:creationId xmlns:a16="http://schemas.microsoft.com/office/drawing/2014/main" id="{4EEF72C1-17B7-47BF-A79E-CEEA80B38E4F}"/>
              </a:ext>
            </a:extLst>
          </p:cNvPr>
          <p:cNvSpPr txBox="1">
            <a:spLocks noChangeArrowheads="1"/>
          </p:cNvSpPr>
          <p:nvPr/>
        </p:nvSpPr>
        <p:spPr bwMode="auto">
          <a:xfrm>
            <a:off x="5670550" y="4076700"/>
            <a:ext cx="15001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ru-RU" altLang="uk-UA" sz="4000">
                <a:latin typeface="Times New Roman" panose="02020603050405020304" pitchFamily="18" charset="0"/>
                <a:cs typeface="Times New Roman" panose="02020603050405020304" pitchFamily="18" charset="0"/>
              </a:rPr>
              <a:t>5; 5.</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1480CFC6-428F-43BD-9152-61E142CD7857}"/>
              </a:ext>
            </a:extLst>
          </p:cNvPr>
          <p:cNvSpPr>
            <a:spLocks noGrp="1"/>
          </p:cNvSpPr>
          <p:nvPr>
            <p:ph sz="quarter" idx="13"/>
          </p:nvPr>
        </p:nvSpPr>
        <p:spPr>
          <a:xfrm>
            <a:off x="250825" y="0"/>
            <a:ext cx="8785225" cy="6742113"/>
          </a:xfrm>
        </p:spPr>
        <p:txBody>
          <a:bodyPr/>
          <a:lstStyle/>
          <a:p>
            <a:pPr eaLnBrk="1" hangingPunct="1">
              <a:buFont typeface="Wingdings 2" panose="05020102010507070707" pitchFamily="18" charset="2"/>
              <a:buNone/>
            </a:pPr>
            <a:r>
              <a:rPr lang="uk-UA" altLang="uk-UA" sz="3600">
                <a:solidFill>
                  <a:schemeClr val="tx1"/>
                </a:solidFill>
                <a:latin typeface="Times New Roman" panose="02020603050405020304" pitchFamily="18" charset="0"/>
                <a:cs typeface="Times New Roman" panose="02020603050405020304" pitchFamily="18" charset="0"/>
              </a:rPr>
              <a:t>		</a:t>
            </a:r>
            <a:r>
              <a:rPr lang="uk-UA" altLang="uk-UA" sz="4800" i="1">
                <a:solidFill>
                  <a:schemeClr val="tx1"/>
                </a:solidFill>
                <a:latin typeface="Times New Roman" panose="02020603050405020304" pitchFamily="18" charset="0"/>
                <a:cs typeface="Times New Roman" panose="02020603050405020304" pitchFamily="18" charset="0"/>
              </a:rPr>
              <a:t>Арифметична прогресія - числова послідовність, кожен член якої, починаючи з другого, дорівнює попередньому, до якого додають одне і те саме число.</a:t>
            </a:r>
          </a:p>
          <a:p>
            <a:pPr eaLnBrk="1" hangingPunct="1">
              <a:buFont typeface="Wingdings 2" panose="05020102010507070707" pitchFamily="18" charset="2"/>
              <a:buNone/>
            </a:pPr>
            <a:r>
              <a:rPr lang="uk-UA" altLang="uk-UA" sz="3600" b="1" i="1">
                <a:latin typeface="Times New Roman" panose="02020603050405020304" pitchFamily="18" charset="0"/>
                <a:cs typeface="Times New Roman" panose="02020603050405020304" pitchFamily="18" charset="0"/>
              </a:rPr>
              <a:t>	</a:t>
            </a:r>
            <a:r>
              <a:rPr lang="en-US" altLang="uk-UA" sz="3600" b="1" i="1">
                <a:latin typeface="Times New Roman" panose="02020603050405020304" pitchFamily="18" charset="0"/>
                <a:cs typeface="Times New Roman" panose="02020603050405020304" pitchFamily="18" charset="0"/>
              </a:rPr>
              <a:t>		</a:t>
            </a:r>
            <a:r>
              <a:rPr lang="en-US" altLang="uk-UA" sz="7200" b="1" i="1">
                <a:solidFill>
                  <a:schemeClr val="tx1"/>
                </a:solidFill>
                <a:latin typeface="Times New Roman" panose="02020603050405020304" pitchFamily="18" charset="0"/>
                <a:cs typeface="Times New Roman" panose="02020603050405020304" pitchFamily="18" charset="0"/>
              </a:rPr>
              <a:t>a</a:t>
            </a:r>
            <a:r>
              <a:rPr lang="en-US" altLang="uk-UA" sz="7200" b="1" i="1" baseline="-25000">
                <a:solidFill>
                  <a:schemeClr val="tx1"/>
                </a:solidFill>
                <a:latin typeface="Times New Roman" panose="02020603050405020304" pitchFamily="18" charset="0"/>
                <a:cs typeface="Times New Roman" panose="02020603050405020304" pitchFamily="18" charset="0"/>
              </a:rPr>
              <a:t>n+1 </a:t>
            </a:r>
            <a:r>
              <a:rPr lang="en-US" altLang="uk-UA" sz="7200" b="1">
                <a:solidFill>
                  <a:schemeClr val="tx1"/>
                </a:solidFill>
                <a:latin typeface="Times New Roman" panose="02020603050405020304" pitchFamily="18" charset="0"/>
                <a:cs typeface="Times New Roman" panose="02020603050405020304" pitchFamily="18" charset="0"/>
              </a:rPr>
              <a:t>=</a:t>
            </a:r>
            <a:r>
              <a:rPr lang="en-US" altLang="uk-UA" sz="7200" b="1" i="1">
                <a:solidFill>
                  <a:schemeClr val="tx1"/>
                </a:solidFill>
                <a:latin typeface="Times New Roman" panose="02020603050405020304" pitchFamily="18" charset="0"/>
                <a:cs typeface="Times New Roman" panose="02020603050405020304" pitchFamily="18" charset="0"/>
              </a:rPr>
              <a:t> a</a:t>
            </a:r>
            <a:r>
              <a:rPr lang="en-US" altLang="uk-UA" sz="7200" b="1" i="1" baseline="-25000">
                <a:solidFill>
                  <a:schemeClr val="tx1"/>
                </a:solidFill>
                <a:latin typeface="Times New Roman" panose="02020603050405020304" pitchFamily="18" charset="0"/>
                <a:cs typeface="Times New Roman" panose="02020603050405020304" pitchFamily="18" charset="0"/>
              </a:rPr>
              <a:t>n</a:t>
            </a:r>
            <a:r>
              <a:rPr lang="en-US" altLang="uk-UA" sz="7200" b="1" i="1">
                <a:solidFill>
                  <a:schemeClr val="tx1"/>
                </a:solidFill>
                <a:latin typeface="Times New Roman" panose="02020603050405020304" pitchFamily="18" charset="0"/>
                <a:cs typeface="Times New Roman" panose="02020603050405020304" pitchFamily="18" charset="0"/>
              </a:rPr>
              <a:t>+d</a:t>
            </a:r>
            <a:endParaRPr lang="ru-RU" altLang="uk-UA" sz="7200" b="1">
              <a:solidFill>
                <a:schemeClr val="tx1"/>
              </a:solidFill>
              <a:latin typeface="Times New Roman" panose="02020603050405020304" pitchFamily="18" charset="0"/>
              <a:cs typeface="Times New Roman" panose="02020603050405020304" pitchFamily="18" charset="0"/>
            </a:endParaRPr>
          </a:p>
          <a:p>
            <a:pPr eaLnBrk="1" hangingPunct="1">
              <a:buFont typeface="Wingdings 2" panose="05020102010507070707" pitchFamily="18" charset="2"/>
              <a:buNone/>
            </a:pPr>
            <a:endParaRPr lang="ru-RU" altLang="uk-UA"/>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F89361-71A9-4E0F-BF54-C2AF6B1DF564}"/>
              </a:ext>
            </a:extLst>
          </p:cNvPr>
          <p:cNvSpPr>
            <a:spLocks noGrp="1"/>
          </p:cNvSpPr>
          <p:nvPr>
            <p:ph type="title"/>
          </p:nvPr>
        </p:nvSpPr>
        <p:spPr>
          <a:xfrm>
            <a:off x="384175" y="260648"/>
            <a:ext cx="8580312" cy="1595016"/>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ru-RU" sz="4800" i="1" dirty="0">
                <a:solidFill>
                  <a:schemeClr val="tx1"/>
                </a:solidFill>
                <a:latin typeface="Times New Roman" pitchFamily="18" charset="0"/>
                <a:cs typeface="Times New Roman" pitchFamily="18" charset="0"/>
              </a:rPr>
              <a:t>Число </a:t>
            </a:r>
            <a:r>
              <a:rPr lang="en-US" sz="4800" i="1" dirty="0">
                <a:solidFill>
                  <a:schemeClr val="tx1"/>
                </a:solidFill>
                <a:latin typeface="Times New Roman" pitchFamily="18" charset="0"/>
                <a:cs typeface="Times New Roman" pitchFamily="18" charset="0"/>
              </a:rPr>
              <a:t>d - </a:t>
            </a:r>
            <a:r>
              <a:rPr lang="ru-RU" sz="4800" i="1" dirty="0" err="1">
                <a:solidFill>
                  <a:schemeClr val="tx1"/>
                </a:solidFill>
                <a:latin typeface="Times New Roman" pitchFamily="18" charset="0"/>
                <a:cs typeface="Times New Roman" pitchFamily="18" charset="0"/>
              </a:rPr>
              <a:t>різниця</a:t>
            </a:r>
            <a:r>
              <a:rPr lang="ru-RU" sz="4800" i="1" dirty="0">
                <a:solidFill>
                  <a:schemeClr val="tx1"/>
                </a:solidFill>
                <a:latin typeface="Times New Roman" pitchFamily="18" charset="0"/>
                <a:cs typeface="Times New Roman" pitchFamily="18" charset="0"/>
              </a:rPr>
              <a:t>                       </a:t>
            </a:r>
            <a:r>
              <a:rPr lang="ru-RU" sz="4800" i="1" dirty="0" err="1">
                <a:solidFill>
                  <a:schemeClr val="tx1"/>
                </a:solidFill>
                <a:latin typeface="Times New Roman" pitchFamily="18" charset="0"/>
                <a:cs typeface="Times New Roman" pitchFamily="18" charset="0"/>
              </a:rPr>
              <a:t>арифметичної</a:t>
            </a:r>
            <a:r>
              <a:rPr lang="ru-RU" sz="4800" i="1" dirty="0">
                <a:solidFill>
                  <a:schemeClr val="tx1"/>
                </a:solidFill>
                <a:latin typeface="Times New Roman" pitchFamily="18" charset="0"/>
                <a:cs typeface="Times New Roman" pitchFamily="18" charset="0"/>
              </a:rPr>
              <a:t>   </a:t>
            </a:r>
            <a:r>
              <a:rPr lang="ru-RU" sz="4800" i="1" dirty="0" err="1">
                <a:solidFill>
                  <a:schemeClr val="tx1"/>
                </a:solidFill>
                <a:latin typeface="Times New Roman" pitchFamily="18" charset="0"/>
                <a:cs typeface="Times New Roman" pitchFamily="18" charset="0"/>
              </a:rPr>
              <a:t>прогресії</a:t>
            </a:r>
            <a:endParaRPr lang="ru-RU" sz="4800" i="1" dirty="0">
              <a:solidFill>
                <a:schemeClr val="tx1"/>
              </a:solidFill>
              <a:latin typeface="Times New Roman" pitchFamily="18" charset="0"/>
              <a:cs typeface="Times New Roman" pitchFamily="18" charset="0"/>
            </a:endParaRPr>
          </a:p>
        </p:txBody>
      </p:sp>
      <p:sp>
        <p:nvSpPr>
          <p:cNvPr id="12291" name="Содержимое 2">
            <a:extLst>
              <a:ext uri="{FF2B5EF4-FFF2-40B4-BE49-F238E27FC236}">
                <a16:creationId xmlns:a16="http://schemas.microsoft.com/office/drawing/2014/main" id="{97DFC40F-3660-4CCE-8F24-DE683A07C60B}"/>
              </a:ext>
            </a:extLst>
          </p:cNvPr>
          <p:cNvSpPr>
            <a:spLocks noGrp="1"/>
          </p:cNvSpPr>
          <p:nvPr>
            <p:ph sz="quarter" idx="13"/>
          </p:nvPr>
        </p:nvSpPr>
        <p:spPr>
          <a:xfrm>
            <a:off x="1897063" y="1992313"/>
            <a:ext cx="6161087" cy="1652587"/>
          </a:xfrm>
        </p:spPr>
        <p:txBody>
          <a:bodyPr/>
          <a:lstStyle/>
          <a:p>
            <a:pPr eaLnBrk="1" hangingPunct="1">
              <a:buFont typeface="Wingdings 2" panose="05020102010507070707" pitchFamily="18" charset="2"/>
              <a:buNone/>
            </a:pPr>
            <a:r>
              <a:rPr lang="ru-RU" altLang="uk-UA" sz="4000">
                <a:latin typeface="Times New Roman" panose="02020603050405020304" pitchFamily="18" charset="0"/>
                <a:cs typeface="Times New Roman" panose="02020603050405020304" pitchFamily="18" charset="0"/>
              </a:rPr>
              <a:t>   </a:t>
            </a:r>
            <a:r>
              <a:rPr lang="en-US" altLang="uk-UA" sz="4000" i="1">
                <a:latin typeface="Times New Roman" panose="02020603050405020304" pitchFamily="18" charset="0"/>
                <a:cs typeface="Times New Roman" panose="02020603050405020304" pitchFamily="18" charset="0"/>
              </a:rPr>
              <a:t>	</a:t>
            </a:r>
            <a:r>
              <a:rPr lang="en-US" altLang="uk-UA" sz="6600" b="1" i="1">
                <a:solidFill>
                  <a:schemeClr val="tx1"/>
                </a:solidFill>
                <a:latin typeface="Times New Roman" panose="02020603050405020304" pitchFamily="18" charset="0"/>
                <a:cs typeface="Times New Roman" panose="02020603050405020304" pitchFamily="18" charset="0"/>
              </a:rPr>
              <a:t>d = a</a:t>
            </a:r>
            <a:r>
              <a:rPr lang="en-US" altLang="uk-UA" sz="6600" b="1" i="1" baseline="-25000">
                <a:solidFill>
                  <a:schemeClr val="tx1"/>
                </a:solidFill>
                <a:latin typeface="Times New Roman" panose="02020603050405020304" pitchFamily="18" charset="0"/>
                <a:cs typeface="Times New Roman" panose="02020603050405020304" pitchFamily="18" charset="0"/>
              </a:rPr>
              <a:t>n+1 </a:t>
            </a:r>
            <a:r>
              <a:rPr lang="en-US" altLang="uk-UA" sz="6600" b="1" i="1">
                <a:solidFill>
                  <a:schemeClr val="tx1"/>
                </a:solidFill>
                <a:latin typeface="Times New Roman" panose="02020603050405020304" pitchFamily="18" charset="0"/>
                <a:cs typeface="Times New Roman" panose="02020603050405020304" pitchFamily="18" charset="0"/>
              </a:rPr>
              <a:t>- a</a:t>
            </a:r>
            <a:r>
              <a:rPr lang="en-US" altLang="uk-UA" sz="6600" b="1" i="1" baseline="-25000">
                <a:solidFill>
                  <a:schemeClr val="tx1"/>
                </a:solidFill>
                <a:latin typeface="Times New Roman" panose="02020603050405020304" pitchFamily="18" charset="0"/>
                <a:cs typeface="Times New Roman" panose="02020603050405020304" pitchFamily="18" charset="0"/>
              </a:rPr>
              <a:t>n</a:t>
            </a:r>
            <a:endParaRPr lang="ru-RU" altLang="uk-UA" sz="6600" b="1" i="1" baseline="-25000">
              <a:solidFill>
                <a:schemeClr val="tx1"/>
              </a:solidFill>
              <a:latin typeface="Times New Roman" panose="02020603050405020304" pitchFamily="18" charset="0"/>
              <a:cs typeface="Times New Roman" panose="02020603050405020304" pitchFamily="18" charset="0"/>
            </a:endParaRPr>
          </a:p>
          <a:p>
            <a:pPr eaLnBrk="1" hangingPunct="1"/>
            <a:endParaRPr lang="ru-RU" altLang="uk-UA" sz="6600"/>
          </a:p>
        </p:txBody>
      </p:sp>
      <p:grpSp>
        <p:nvGrpSpPr>
          <p:cNvPr id="12292" name="Группа 32">
            <a:extLst>
              <a:ext uri="{FF2B5EF4-FFF2-40B4-BE49-F238E27FC236}">
                <a16:creationId xmlns:a16="http://schemas.microsoft.com/office/drawing/2014/main" id="{C4151504-FFB1-44D1-A5C7-0A5B39CB1BF3}"/>
              </a:ext>
            </a:extLst>
          </p:cNvPr>
          <p:cNvGrpSpPr>
            <a:grpSpLocks/>
          </p:cNvGrpSpPr>
          <p:nvPr/>
        </p:nvGrpSpPr>
        <p:grpSpPr bwMode="auto">
          <a:xfrm>
            <a:off x="179388" y="3644900"/>
            <a:ext cx="8785225" cy="2447925"/>
            <a:chOff x="713787" y="4714886"/>
            <a:chExt cx="5894195" cy="945059"/>
          </a:xfrm>
        </p:grpSpPr>
        <p:sp>
          <p:nvSpPr>
            <p:cNvPr id="20485" name="TextBox 20">
              <a:extLst>
                <a:ext uri="{FF2B5EF4-FFF2-40B4-BE49-F238E27FC236}">
                  <a16:creationId xmlns:a16="http://schemas.microsoft.com/office/drawing/2014/main" id="{A642F01A-985F-49CD-9B0C-540C156D92D0}"/>
                </a:ext>
              </a:extLst>
            </p:cNvPr>
            <p:cNvSpPr txBox="1">
              <a:spLocks noChangeArrowheads="1"/>
            </p:cNvSpPr>
            <p:nvPr/>
          </p:nvSpPr>
          <p:spPr bwMode="auto">
            <a:xfrm>
              <a:off x="1571604"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86" name="TextBox 21">
              <a:extLst>
                <a:ext uri="{FF2B5EF4-FFF2-40B4-BE49-F238E27FC236}">
                  <a16:creationId xmlns:a16="http://schemas.microsoft.com/office/drawing/2014/main" id="{071F42E3-6E05-4AFF-B877-CFDDE3F8FB0C}"/>
                </a:ext>
              </a:extLst>
            </p:cNvPr>
            <p:cNvSpPr txBox="1">
              <a:spLocks noChangeArrowheads="1"/>
            </p:cNvSpPr>
            <p:nvPr/>
          </p:nvSpPr>
          <p:spPr bwMode="auto">
            <a:xfrm>
              <a:off x="2285984"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87" name="TextBox 22">
              <a:extLst>
                <a:ext uri="{FF2B5EF4-FFF2-40B4-BE49-F238E27FC236}">
                  <a16:creationId xmlns:a16="http://schemas.microsoft.com/office/drawing/2014/main" id="{9CE891D5-D9C6-4DB9-91EA-088D169C6DA9}"/>
                </a:ext>
              </a:extLst>
            </p:cNvPr>
            <p:cNvSpPr txBox="1">
              <a:spLocks noChangeArrowheads="1"/>
            </p:cNvSpPr>
            <p:nvPr/>
          </p:nvSpPr>
          <p:spPr bwMode="auto">
            <a:xfrm>
              <a:off x="3857620"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88" name="TextBox 23">
              <a:extLst>
                <a:ext uri="{FF2B5EF4-FFF2-40B4-BE49-F238E27FC236}">
                  <a16:creationId xmlns:a16="http://schemas.microsoft.com/office/drawing/2014/main" id="{89536E16-5CAB-4ED1-A471-432107B5BF7A}"/>
                </a:ext>
              </a:extLst>
            </p:cNvPr>
            <p:cNvSpPr txBox="1">
              <a:spLocks noChangeArrowheads="1"/>
            </p:cNvSpPr>
            <p:nvPr/>
          </p:nvSpPr>
          <p:spPr bwMode="auto">
            <a:xfrm>
              <a:off x="4529718" y="5290613"/>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89" name="TextBox 24">
              <a:extLst>
                <a:ext uri="{FF2B5EF4-FFF2-40B4-BE49-F238E27FC236}">
                  <a16:creationId xmlns:a16="http://schemas.microsoft.com/office/drawing/2014/main" id="{6564B431-BFE3-4C10-9BC1-06A80CB5D223}"/>
                </a:ext>
              </a:extLst>
            </p:cNvPr>
            <p:cNvSpPr txBox="1">
              <a:spLocks noChangeArrowheads="1"/>
            </p:cNvSpPr>
            <p:nvPr/>
          </p:nvSpPr>
          <p:spPr bwMode="auto">
            <a:xfrm>
              <a:off x="5214942"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90" name="TextBox 25">
              <a:extLst>
                <a:ext uri="{FF2B5EF4-FFF2-40B4-BE49-F238E27FC236}">
                  <a16:creationId xmlns:a16="http://schemas.microsoft.com/office/drawing/2014/main" id="{B7CCF830-0DBA-4E0C-A349-733386D1068D}"/>
                </a:ext>
              </a:extLst>
            </p:cNvPr>
            <p:cNvSpPr txBox="1">
              <a:spLocks noChangeArrowheads="1"/>
            </p:cNvSpPr>
            <p:nvPr/>
          </p:nvSpPr>
          <p:spPr bwMode="auto">
            <a:xfrm>
              <a:off x="6072198"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20491" name="TextBox 19">
              <a:extLst>
                <a:ext uri="{FF2B5EF4-FFF2-40B4-BE49-F238E27FC236}">
                  <a16:creationId xmlns:a16="http://schemas.microsoft.com/office/drawing/2014/main" id="{15FDA048-EC7F-4FEF-84D1-07A8EF655BAF}"/>
                </a:ext>
              </a:extLst>
            </p:cNvPr>
            <p:cNvSpPr txBox="1">
              <a:spLocks noChangeArrowheads="1"/>
            </p:cNvSpPr>
            <p:nvPr/>
          </p:nvSpPr>
          <p:spPr bwMode="auto">
            <a:xfrm>
              <a:off x="928662" y="5286388"/>
              <a:ext cx="500066"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uk-UA">
                  <a:latin typeface="Constantia" panose="02030602050306030303" pitchFamily="18" charset="0"/>
                </a:rPr>
                <a:t>+</a:t>
              </a:r>
              <a:r>
                <a:rPr lang="en-US" altLang="uk-UA" i="1">
                  <a:latin typeface="Constantia" panose="02030602050306030303" pitchFamily="18" charset="0"/>
                </a:rPr>
                <a:t>d</a:t>
              </a:r>
              <a:endParaRPr lang="ru-RU" altLang="uk-UA" i="1">
                <a:latin typeface="Constantia" panose="02030602050306030303" pitchFamily="18" charset="0"/>
              </a:endParaRPr>
            </a:p>
          </p:txBody>
        </p:sp>
        <p:sp>
          <p:nvSpPr>
            <p:cNvPr id="5" name="TextBox 4">
              <a:extLst>
                <a:ext uri="{FF2B5EF4-FFF2-40B4-BE49-F238E27FC236}">
                  <a16:creationId xmlns:a16="http://schemas.microsoft.com/office/drawing/2014/main" id="{EAB5FDDD-6721-4F89-99C2-003862B1E711}"/>
                </a:ext>
              </a:extLst>
            </p:cNvPr>
            <p:cNvSpPr txBox="1"/>
            <p:nvPr/>
          </p:nvSpPr>
          <p:spPr>
            <a:xfrm>
              <a:off x="1357290" y="4714886"/>
              <a:ext cx="508476"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2</a:t>
              </a:r>
              <a:endParaRPr lang="ru-RU" i="1" baseline="-25000" dirty="0">
                <a:latin typeface="+mn-lt"/>
                <a:cs typeface="+mn-cs"/>
              </a:endParaRPr>
            </a:p>
          </p:txBody>
        </p:sp>
        <p:sp>
          <p:nvSpPr>
            <p:cNvPr id="6" name="TextBox 5">
              <a:extLst>
                <a:ext uri="{FF2B5EF4-FFF2-40B4-BE49-F238E27FC236}">
                  <a16:creationId xmlns:a16="http://schemas.microsoft.com/office/drawing/2014/main" id="{38A4187B-88F1-4998-9B86-D6D1F6CBBCEC}"/>
                </a:ext>
              </a:extLst>
            </p:cNvPr>
            <p:cNvSpPr txBox="1"/>
            <p:nvPr/>
          </p:nvSpPr>
          <p:spPr>
            <a:xfrm>
              <a:off x="713787" y="4714886"/>
              <a:ext cx="500626"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1</a:t>
              </a:r>
              <a:endParaRPr lang="ru-RU" i="1" baseline="-25000" dirty="0">
                <a:latin typeface="+mn-lt"/>
                <a:cs typeface="+mn-cs"/>
              </a:endParaRPr>
            </a:p>
          </p:txBody>
        </p:sp>
        <p:sp>
          <p:nvSpPr>
            <p:cNvPr id="7" name="TextBox 6">
              <a:extLst>
                <a:ext uri="{FF2B5EF4-FFF2-40B4-BE49-F238E27FC236}">
                  <a16:creationId xmlns:a16="http://schemas.microsoft.com/office/drawing/2014/main" id="{BF28AF53-4360-422C-8BAC-650D764467CC}"/>
                </a:ext>
              </a:extLst>
            </p:cNvPr>
            <p:cNvSpPr txBox="1"/>
            <p:nvPr/>
          </p:nvSpPr>
          <p:spPr>
            <a:xfrm>
              <a:off x="2009764" y="4714886"/>
              <a:ext cx="512962"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3</a:t>
              </a:r>
              <a:endParaRPr lang="ru-RU" i="1" baseline="-25000" dirty="0">
                <a:latin typeface="+mn-lt"/>
                <a:cs typeface="+mn-cs"/>
              </a:endParaRPr>
            </a:p>
          </p:txBody>
        </p:sp>
        <p:cxnSp>
          <p:nvCxnSpPr>
            <p:cNvPr id="9" name="Shape 8">
              <a:extLst>
                <a:ext uri="{FF2B5EF4-FFF2-40B4-BE49-F238E27FC236}">
                  <a16:creationId xmlns:a16="http://schemas.microsoft.com/office/drawing/2014/main" id="{800EFDA6-CF92-4E5E-8734-9C0A927E22E6}"/>
                </a:ext>
              </a:extLst>
            </p:cNvPr>
            <p:cNvCxnSpPr/>
            <p:nvPr/>
          </p:nvCxnSpPr>
          <p:spPr>
            <a:xfrm rot="16200000" flipH="1">
              <a:off x="1231033" y="4768418"/>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hape 8">
              <a:extLst>
                <a:ext uri="{FF2B5EF4-FFF2-40B4-BE49-F238E27FC236}">
                  <a16:creationId xmlns:a16="http://schemas.microsoft.com/office/drawing/2014/main" id="{B253AE5D-B5ED-4C99-B4D9-BDBEAC9A1DF8}"/>
                </a:ext>
              </a:extLst>
            </p:cNvPr>
            <p:cNvCxnSpPr/>
            <p:nvPr/>
          </p:nvCxnSpPr>
          <p:spPr>
            <a:xfrm rot="16200000" flipH="1">
              <a:off x="1874345" y="4768418"/>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C6F73F6-6A7C-47AD-9981-78CC8F827BD3}"/>
                </a:ext>
              </a:extLst>
            </p:cNvPr>
            <p:cNvSpPr txBox="1"/>
            <p:nvPr/>
          </p:nvSpPr>
          <p:spPr>
            <a:xfrm>
              <a:off x="5000628" y="4714886"/>
              <a:ext cx="609070"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n</a:t>
              </a:r>
              <a:endParaRPr lang="ru-RU" i="1" baseline="-25000" dirty="0">
                <a:latin typeface="+mn-lt"/>
                <a:cs typeface="+mn-cs"/>
              </a:endParaRPr>
            </a:p>
          </p:txBody>
        </p:sp>
        <p:sp>
          <p:nvSpPr>
            <p:cNvPr id="13" name="TextBox 12">
              <a:extLst>
                <a:ext uri="{FF2B5EF4-FFF2-40B4-BE49-F238E27FC236}">
                  <a16:creationId xmlns:a16="http://schemas.microsoft.com/office/drawing/2014/main" id="{E1CFB15B-2D5A-4771-A0B3-F9D9FC09FE9E}"/>
                </a:ext>
              </a:extLst>
            </p:cNvPr>
            <p:cNvSpPr txBox="1"/>
            <p:nvPr/>
          </p:nvSpPr>
          <p:spPr>
            <a:xfrm>
              <a:off x="4169725" y="4714886"/>
              <a:ext cx="616590"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n-1</a:t>
              </a:r>
              <a:endParaRPr lang="ru-RU" i="1" baseline="-25000" dirty="0">
                <a:latin typeface="+mn-lt"/>
                <a:cs typeface="+mn-cs"/>
              </a:endParaRPr>
            </a:p>
          </p:txBody>
        </p:sp>
        <p:sp>
          <p:nvSpPr>
            <p:cNvPr id="14" name="TextBox 13">
              <a:extLst>
                <a:ext uri="{FF2B5EF4-FFF2-40B4-BE49-F238E27FC236}">
                  <a16:creationId xmlns:a16="http://schemas.microsoft.com/office/drawing/2014/main" id="{BBCB65C2-2E35-422D-A41B-FD4BD6C790BD}"/>
                </a:ext>
              </a:extLst>
            </p:cNvPr>
            <p:cNvSpPr txBox="1"/>
            <p:nvPr/>
          </p:nvSpPr>
          <p:spPr>
            <a:xfrm>
              <a:off x="5715008" y="4714886"/>
              <a:ext cx="614677" cy="369332"/>
            </a:xfrm>
            <a:prstGeom prst="rect">
              <a:avLst/>
            </a:prstGeom>
            <a:noFill/>
            <a:ln w="19050">
              <a:solidFill>
                <a:schemeClr val="tx1"/>
              </a:solidFill>
            </a:ln>
            <a:scene3d>
              <a:camera prst="orthographicFront"/>
              <a:lightRig rig="threePt" dir="t"/>
            </a:scene3d>
            <a:sp3d>
              <a:bevelT prst="angle"/>
            </a:sp3d>
          </p:spPr>
          <p:txBody>
            <a:bodyPr>
              <a:spAutoFit/>
            </a:bodyPr>
            <a:lstStyle/>
            <a:p>
              <a:pPr eaLnBrk="1" fontAlgn="auto" hangingPunct="1">
                <a:spcBef>
                  <a:spcPts val="0"/>
                </a:spcBef>
                <a:spcAft>
                  <a:spcPts val="0"/>
                </a:spcAft>
                <a:defRPr/>
              </a:pPr>
              <a:r>
                <a:rPr lang="en-US" i="1" dirty="0">
                  <a:latin typeface="+mn-lt"/>
                  <a:cs typeface="+mn-cs"/>
                </a:rPr>
                <a:t>a</a:t>
              </a:r>
              <a:r>
                <a:rPr lang="en-US" i="1" baseline="-25000" dirty="0">
                  <a:latin typeface="+mn-lt"/>
                  <a:cs typeface="+mn-cs"/>
                </a:rPr>
                <a:t>n+1</a:t>
              </a:r>
              <a:endParaRPr lang="ru-RU" i="1" baseline="-25000" dirty="0">
                <a:latin typeface="+mn-lt"/>
                <a:cs typeface="+mn-cs"/>
              </a:endParaRPr>
            </a:p>
          </p:txBody>
        </p:sp>
        <p:cxnSp>
          <p:nvCxnSpPr>
            <p:cNvPr id="15" name="Shape 8">
              <a:extLst>
                <a:ext uri="{FF2B5EF4-FFF2-40B4-BE49-F238E27FC236}">
                  <a16:creationId xmlns:a16="http://schemas.microsoft.com/office/drawing/2014/main" id="{58A05C39-CB08-469A-A0E0-A73E31896A2B}"/>
                </a:ext>
              </a:extLst>
            </p:cNvPr>
            <p:cNvCxnSpPr/>
            <p:nvPr/>
          </p:nvCxnSpPr>
          <p:spPr>
            <a:xfrm rot="16200000" flipH="1">
              <a:off x="2517126" y="4768951"/>
              <a:ext cx="1839" cy="607100"/>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hape 8">
              <a:extLst>
                <a:ext uri="{FF2B5EF4-FFF2-40B4-BE49-F238E27FC236}">
                  <a16:creationId xmlns:a16="http://schemas.microsoft.com/office/drawing/2014/main" id="{A9FFAB67-B778-47FA-A5AF-9CB2FB4A2ED2}"/>
                </a:ext>
              </a:extLst>
            </p:cNvPr>
            <p:cNvCxnSpPr/>
            <p:nvPr/>
          </p:nvCxnSpPr>
          <p:spPr>
            <a:xfrm rot="16200000" flipH="1">
              <a:off x="4730911" y="4768418"/>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hape 8">
              <a:extLst>
                <a:ext uri="{FF2B5EF4-FFF2-40B4-BE49-F238E27FC236}">
                  <a16:creationId xmlns:a16="http://schemas.microsoft.com/office/drawing/2014/main" id="{3BAEDCCD-4783-4F4C-9A1C-F3CFFD023833}"/>
                </a:ext>
              </a:extLst>
            </p:cNvPr>
            <p:cNvCxnSpPr/>
            <p:nvPr/>
          </p:nvCxnSpPr>
          <p:spPr>
            <a:xfrm rot="16200000" flipH="1">
              <a:off x="5518010" y="4768419"/>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hape 8">
              <a:extLst>
                <a:ext uri="{FF2B5EF4-FFF2-40B4-BE49-F238E27FC236}">
                  <a16:creationId xmlns:a16="http://schemas.microsoft.com/office/drawing/2014/main" id="{ABDF654A-1940-4F35-B813-244EB22B7C24}"/>
                </a:ext>
              </a:extLst>
            </p:cNvPr>
            <p:cNvCxnSpPr/>
            <p:nvPr/>
          </p:nvCxnSpPr>
          <p:spPr>
            <a:xfrm rot="16200000" flipH="1">
              <a:off x="6302980" y="4768418"/>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hape 8">
              <a:extLst>
                <a:ext uri="{FF2B5EF4-FFF2-40B4-BE49-F238E27FC236}">
                  <a16:creationId xmlns:a16="http://schemas.microsoft.com/office/drawing/2014/main" id="{EDB47FE4-B65D-4F68-B177-1B7969AB0F99}"/>
                </a:ext>
              </a:extLst>
            </p:cNvPr>
            <p:cNvCxnSpPr/>
            <p:nvPr/>
          </p:nvCxnSpPr>
          <p:spPr>
            <a:xfrm rot="16200000" flipH="1">
              <a:off x="4088662" y="4768419"/>
              <a:ext cx="1839" cy="608165"/>
            </a:xfrm>
            <a:prstGeom prst="curvedConnector3">
              <a:avLst>
                <a:gd name="adj1" fmla="val 14395466"/>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7" name="Овал 26">
              <a:extLst>
                <a:ext uri="{FF2B5EF4-FFF2-40B4-BE49-F238E27FC236}">
                  <a16:creationId xmlns:a16="http://schemas.microsoft.com/office/drawing/2014/main" id="{3ADB9C2F-9CE1-441A-8092-492021451305}"/>
                </a:ext>
              </a:extLst>
            </p:cNvPr>
            <p:cNvSpPr/>
            <p:nvPr/>
          </p:nvSpPr>
          <p:spPr>
            <a:xfrm>
              <a:off x="2928104" y="5071581"/>
              <a:ext cx="46864" cy="45966"/>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28" name="Овал 27">
              <a:extLst>
                <a:ext uri="{FF2B5EF4-FFF2-40B4-BE49-F238E27FC236}">
                  <a16:creationId xmlns:a16="http://schemas.microsoft.com/office/drawing/2014/main" id="{B7283DF7-8455-4356-B9CE-EBF3E83EE8A4}"/>
                </a:ext>
              </a:extLst>
            </p:cNvPr>
            <p:cNvSpPr/>
            <p:nvPr/>
          </p:nvSpPr>
          <p:spPr>
            <a:xfrm>
              <a:off x="3142187" y="5071581"/>
              <a:ext cx="46864" cy="45966"/>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31" name="Овал 30">
              <a:extLst>
                <a:ext uri="{FF2B5EF4-FFF2-40B4-BE49-F238E27FC236}">
                  <a16:creationId xmlns:a16="http://schemas.microsoft.com/office/drawing/2014/main" id="{6C7BD905-9B35-455B-B1BB-2A732010753F}"/>
                </a:ext>
              </a:extLst>
            </p:cNvPr>
            <p:cNvSpPr/>
            <p:nvPr/>
          </p:nvSpPr>
          <p:spPr>
            <a:xfrm>
              <a:off x="3356269" y="5071581"/>
              <a:ext cx="47929" cy="45966"/>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32" name="Овал 31">
              <a:extLst>
                <a:ext uri="{FF2B5EF4-FFF2-40B4-BE49-F238E27FC236}">
                  <a16:creationId xmlns:a16="http://schemas.microsoft.com/office/drawing/2014/main" id="{1AED5636-8C9F-44ED-960E-2019EA331739}"/>
                </a:ext>
              </a:extLst>
            </p:cNvPr>
            <p:cNvSpPr/>
            <p:nvPr/>
          </p:nvSpPr>
          <p:spPr>
            <a:xfrm>
              <a:off x="3571417" y="5071581"/>
              <a:ext cx="46864" cy="45966"/>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Effect transition="in" filter="fade">
                                      <p:cBhvr>
                                        <p:cTn id="12" dur="500"/>
                                        <p:tgtEl>
                                          <p:spTgt spid="1229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fade">
                                      <p:cBhvr>
                                        <p:cTn id="1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Содержимое 2">
            <a:extLst>
              <a:ext uri="{FF2B5EF4-FFF2-40B4-BE49-F238E27FC236}">
                <a16:creationId xmlns:a16="http://schemas.microsoft.com/office/drawing/2014/main" id="{C0122B68-98D4-4BD2-B6C1-C152F74E64C2}"/>
              </a:ext>
            </a:extLst>
          </p:cNvPr>
          <p:cNvSpPr>
            <a:spLocks noGrp="1"/>
          </p:cNvSpPr>
          <p:nvPr>
            <p:ph sz="quarter" idx="13"/>
          </p:nvPr>
        </p:nvSpPr>
        <p:spPr>
          <a:xfrm>
            <a:off x="395288" y="1125538"/>
            <a:ext cx="8435975" cy="4572000"/>
          </a:xfrm>
        </p:spPr>
        <p:txBody>
          <a:bodyPr/>
          <a:lstStyle/>
          <a:p>
            <a:pPr algn="ctr" eaLnBrk="1" hangingPunct="1">
              <a:buFont typeface="Wingdings 2" panose="05020102010507070707" pitchFamily="18" charset="2"/>
              <a:buNone/>
            </a:pPr>
            <a:r>
              <a:rPr lang="uk-UA" altLang="uk-UA" sz="4800" b="1" i="1">
                <a:solidFill>
                  <a:schemeClr val="tx1"/>
                </a:solidFill>
                <a:latin typeface="Times New Roman" panose="02020603050405020304" pitchFamily="18" charset="0"/>
                <a:cs typeface="Times New Roman" panose="02020603050405020304" pitchFamily="18" charset="0"/>
              </a:rPr>
              <a:t>Формула </a:t>
            </a:r>
            <a:r>
              <a:rPr lang="en-US" altLang="uk-UA" sz="4800" b="1" i="1">
                <a:solidFill>
                  <a:schemeClr val="tx1"/>
                </a:solidFill>
                <a:latin typeface="Times New Roman" panose="02020603050405020304" pitchFamily="18" charset="0"/>
                <a:cs typeface="Times New Roman" panose="02020603050405020304" pitchFamily="18" charset="0"/>
              </a:rPr>
              <a:t>n-</a:t>
            </a:r>
            <a:r>
              <a:rPr lang="uk-UA" altLang="uk-UA" sz="4800" b="1" i="1">
                <a:solidFill>
                  <a:schemeClr val="tx1"/>
                </a:solidFill>
                <a:latin typeface="Times New Roman" panose="02020603050405020304" pitchFamily="18" charset="0"/>
                <a:cs typeface="Times New Roman" panose="02020603050405020304" pitchFamily="18" charset="0"/>
              </a:rPr>
              <a:t>го члена арифметичної прогресії</a:t>
            </a:r>
          </a:p>
          <a:p>
            <a:pPr algn="ctr" eaLnBrk="1" hangingPunct="1">
              <a:buFont typeface="Wingdings 2" panose="05020102010507070707" pitchFamily="18" charset="2"/>
              <a:buNone/>
            </a:pPr>
            <a:r>
              <a:rPr lang="uk-UA" altLang="uk-UA" sz="5400" i="1">
                <a:latin typeface="Times New Roman" panose="02020603050405020304" pitchFamily="18" charset="0"/>
                <a:cs typeface="Times New Roman" panose="02020603050405020304" pitchFamily="18" charset="0"/>
              </a:rPr>
              <a:t> </a:t>
            </a:r>
            <a:endParaRPr lang="en-US" altLang="uk-UA" sz="5400" i="1">
              <a:latin typeface="Times New Roman" panose="02020603050405020304" pitchFamily="18" charset="0"/>
              <a:cs typeface="Times New Roman" panose="02020603050405020304" pitchFamily="18" charset="0"/>
            </a:endParaRPr>
          </a:p>
          <a:p>
            <a:pPr algn="ctr" eaLnBrk="1" hangingPunct="1">
              <a:buFont typeface="Wingdings 2" panose="05020102010507070707" pitchFamily="18" charset="2"/>
              <a:buNone/>
            </a:pPr>
            <a:r>
              <a:rPr lang="en-US" altLang="uk-UA" sz="4800" i="1">
                <a:solidFill>
                  <a:schemeClr val="tx1"/>
                </a:solidFill>
                <a:latin typeface="Times New Roman" panose="02020603050405020304" pitchFamily="18" charset="0"/>
                <a:cs typeface="Times New Roman" panose="02020603050405020304" pitchFamily="18" charset="0"/>
              </a:rPr>
              <a:t>  </a:t>
            </a:r>
            <a:r>
              <a:rPr lang="en-US" altLang="uk-UA" sz="7200" b="1" i="1">
                <a:solidFill>
                  <a:schemeClr val="tx1"/>
                </a:solidFill>
                <a:latin typeface="Times New Roman" panose="02020603050405020304" pitchFamily="18" charset="0"/>
                <a:cs typeface="Times New Roman" panose="02020603050405020304" pitchFamily="18" charset="0"/>
              </a:rPr>
              <a:t>a</a:t>
            </a:r>
            <a:r>
              <a:rPr lang="en-US" altLang="uk-UA" sz="7200" b="1" i="1" baseline="-25000">
                <a:solidFill>
                  <a:schemeClr val="tx1"/>
                </a:solidFill>
                <a:latin typeface="Times New Roman" panose="02020603050405020304" pitchFamily="18" charset="0"/>
                <a:cs typeface="Times New Roman" panose="02020603050405020304" pitchFamily="18" charset="0"/>
              </a:rPr>
              <a:t>n</a:t>
            </a:r>
            <a:r>
              <a:rPr lang="en-US" altLang="uk-UA" sz="7200" b="1" i="1">
                <a:solidFill>
                  <a:schemeClr val="tx1"/>
                </a:solidFill>
                <a:latin typeface="Times New Roman" panose="02020603050405020304" pitchFamily="18" charset="0"/>
                <a:cs typeface="Times New Roman" panose="02020603050405020304" pitchFamily="18" charset="0"/>
              </a:rPr>
              <a:t>= </a:t>
            </a:r>
            <a:r>
              <a:rPr lang="en-US" altLang="uk-UA" sz="7200" b="1" i="1">
                <a:solidFill>
                  <a:srgbClr val="FF0000"/>
                </a:solidFill>
                <a:latin typeface="Times New Roman" panose="02020603050405020304" pitchFamily="18" charset="0"/>
                <a:cs typeface="Times New Roman" panose="02020603050405020304" pitchFamily="18" charset="0"/>
              </a:rPr>
              <a:t>* </a:t>
            </a:r>
            <a:r>
              <a:rPr lang="en-US" altLang="uk-UA" sz="7200" b="1" i="1">
                <a:solidFill>
                  <a:schemeClr val="tx1"/>
                </a:solidFill>
                <a:latin typeface="Times New Roman" panose="02020603050405020304" pitchFamily="18" charset="0"/>
                <a:cs typeface="Times New Roman" panose="02020603050405020304" pitchFamily="18" charset="0"/>
              </a:rPr>
              <a:t>+ d∙( </a:t>
            </a:r>
            <a:r>
              <a:rPr lang="en-US" altLang="uk-UA" sz="7200" b="1" i="1">
                <a:solidFill>
                  <a:srgbClr val="FF0000"/>
                </a:solidFill>
                <a:latin typeface="Times New Roman" panose="02020603050405020304" pitchFamily="18" charset="0"/>
                <a:cs typeface="Times New Roman" panose="02020603050405020304" pitchFamily="18" charset="0"/>
              </a:rPr>
              <a:t>*</a:t>
            </a:r>
            <a:r>
              <a:rPr lang="en-US" altLang="uk-UA" sz="7200" b="1" i="1">
                <a:solidFill>
                  <a:schemeClr val="tx1"/>
                </a:solidFill>
                <a:latin typeface="Times New Roman" panose="02020603050405020304" pitchFamily="18" charset="0"/>
                <a:cs typeface="Times New Roman" panose="02020603050405020304" pitchFamily="18" charset="0"/>
              </a:rPr>
              <a:t>  - 1)</a:t>
            </a:r>
            <a:endParaRPr lang="ru-RU" altLang="uk-UA" sz="7200" b="1">
              <a:solidFill>
                <a:schemeClr val="tx1"/>
              </a:solidFill>
              <a:latin typeface="Times New Roman" panose="02020603050405020304" pitchFamily="18" charset="0"/>
              <a:cs typeface="Times New Roman" panose="02020603050405020304" pitchFamily="18" charset="0"/>
            </a:endParaRPr>
          </a:p>
          <a:p>
            <a:pPr eaLnBrk="1" hangingPunct="1"/>
            <a:endParaRPr lang="ru-RU" altLang="uk-UA" sz="4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7EDF6E22-B71E-4596-AB57-98D209972D69}"/>
              </a:ext>
            </a:extLst>
          </p:cNvPr>
          <p:cNvSpPr>
            <a:spLocks noGrp="1" noRot="1" noChangeAspect="1" noMove="1" noResize="1" noEditPoints="1" noAdjustHandles="1" noChangeArrowheads="1" noChangeShapeType="1" noTextEdit="1"/>
          </p:cNvSpPr>
          <p:nvPr>
            <p:ph sz="quarter" idx="13"/>
          </p:nvPr>
        </p:nvSpPr>
        <p:spPr>
          <a:xfrm>
            <a:off x="395536" y="1124744"/>
            <a:ext cx="8435975" cy="4572000"/>
          </a:xfrm>
          <a:blipFill rotWithShape="1">
            <a:blip r:embed="rId2"/>
            <a:stretch>
              <a:fillRect t="-2933"/>
            </a:stretch>
          </a:blipFill>
          <a:extLst/>
        </p:spPr>
        <p:txBody>
          <a:bodyPr/>
          <a:lstStyle/>
          <a:p>
            <a:pPr eaLnBrk="1" hangingPunct="1">
              <a:defRPr/>
            </a:pPr>
            <a:r>
              <a:rPr lang="ru-RU">
                <a:noFill/>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7C72B8AC-D81B-4480-B561-71CBBD499555}"/>
              </a:ext>
            </a:extLst>
          </p:cNvPr>
          <p:cNvSpPr>
            <a:spLocks noGrp="1" noRot="1" noChangeAspect="1" noMove="1" noResize="1" noEditPoints="1" noAdjustHandles="1" noChangeArrowheads="1" noChangeShapeType="1" noTextEdit="1"/>
          </p:cNvSpPr>
          <p:nvPr>
            <p:ph sz="quarter" idx="13"/>
          </p:nvPr>
        </p:nvSpPr>
        <p:spPr>
          <a:xfrm>
            <a:off x="251520" y="228600"/>
            <a:ext cx="8712968" cy="6512768"/>
          </a:xfrm>
          <a:blipFill rotWithShape="1">
            <a:blip r:embed="rId3"/>
            <a:stretch>
              <a:fillRect t="-5150" r="-350"/>
            </a:stretch>
          </a:blipFill>
          <a:extLst/>
        </p:spPr>
        <p:txBody>
          <a:bodyPr/>
          <a:lstStyle/>
          <a:p>
            <a:pPr eaLnBrk="1" hangingPunct="1">
              <a:defRPr/>
            </a:pPr>
            <a:r>
              <a:rPr lang="ru-RU">
                <a:noFill/>
              </a:rPr>
              <a:t> </a:t>
            </a:r>
          </a:p>
        </p:txBody>
      </p:sp>
      <p:sp>
        <p:nvSpPr>
          <p:cNvPr id="23555" name="Rectangle 2">
            <a:extLst>
              <a:ext uri="{FF2B5EF4-FFF2-40B4-BE49-F238E27FC236}">
                <a16:creationId xmlns:a16="http://schemas.microsoft.com/office/drawing/2014/main" id="{7F626478-63D1-4689-8B56-29F7A2B07DA4}"/>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3556" name="Rectangle 3">
            <a:extLst>
              <a:ext uri="{FF2B5EF4-FFF2-40B4-BE49-F238E27FC236}">
                <a16:creationId xmlns:a16="http://schemas.microsoft.com/office/drawing/2014/main" id="{177586AE-9287-4B2A-AF49-C7703E53AA15}"/>
              </a:ext>
            </a:extLst>
          </p:cNvPr>
          <p:cNvSpPr>
            <a:spLocks noChangeArrowheads="1"/>
          </p:cNvSpPr>
          <p:nvPr/>
        </p:nvSpPr>
        <p:spPr bwMode="auto">
          <a:xfrm>
            <a:off x="0" y="188595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3557" name="Rectangle 5">
            <a:extLst>
              <a:ext uri="{FF2B5EF4-FFF2-40B4-BE49-F238E27FC236}">
                <a16:creationId xmlns:a16="http://schemas.microsoft.com/office/drawing/2014/main" id="{3A4F3025-703D-47DE-A0A6-663E9DAB0BB7}"/>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3558" name="Rectangle 6">
            <a:extLst>
              <a:ext uri="{FF2B5EF4-FFF2-40B4-BE49-F238E27FC236}">
                <a16:creationId xmlns:a16="http://schemas.microsoft.com/office/drawing/2014/main" id="{3D37268C-C6AA-420D-90F5-7EF853E3D9B4}"/>
              </a:ext>
            </a:extLst>
          </p:cNvPr>
          <p:cNvSpPr>
            <a:spLocks noChangeArrowheads="1"/>
          </p:cNvSpPr>
          <p:nvPr/>
        </p:nvSpPr>
        <p:spPr bwMode="auto">
          <a:xfrm>
            <a:off x="0" y="158115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3559" name="Rectangle 5">
            <a:extLst>
              <a:ext uri="{FF2B5EF4-FFF2-40B4-BE49-F238E27FC236}">
                <a16:creationId xmlns:a16="http://schemas.microsoft.com/office/drawing/2014/main" id="{7C263938-2166-4ADA-9378-560CF8C7B755}"/>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3560" name="Rectangle 6">
            <a:extLst>
              <a:ext uri="{FF2B5EF4-FFF2-40B4-BE49-F238E27FC236}">
                <a16:creationId xmlns:a16="http://schemas.microsoft.com/office/drawing/2014/main" id="{B052F2E9-F518-469A-BCD9-2901BC05D219}"/>
              </a:ext>
            </a:extLst>
          </p:cNvPr>
          <p:cNvSpPr>
            <a:spLocks noChangeArrowheads="1"/>
          </p:cNvSpPr>
          <p:nvPr/>
        </p:nvSpPr>
        <p:spPr bwMode="auto">
          <a:xfrm>
            <a:off x="0" y="18859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3561" name="Rectangle 8">
            <a:extLst>
              <a:ext uri="{FF2B5EF4-FFF2-40B4-BE49-F238E27FC236}">
                <a16:creationId xmlns:a16="http://schemas.microsoft.com/office/drawing/2014/main" id="{A28880E5-22D9-453F-BC25-46E88B7CE0E1}"/>
              </a:ext>
            </a:extLst>
          </p:cNvPr>
          <p:cNvSpPr>
            <a:spLocks noChangeArrowheads="1"/>
          </p:cNvSpPr>
          <p:nvPr/>
        </p:nvSpPr>
        <p:spPr bwMode="auto">
          <a:xfrm>
            <a:off x="3175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3562" name="Rectangle 9">
            <a:extLst>
              <a:ext uri="{FF2B5EF4-FFF2-40B4-BE49-F238E27FC236}">
                <a16:creationId xmlns:a16="http://schemas.microsoft.com/office/drawing/2014/main" id="{B771242A-E50F-4571-8CC8-976BCA7AA461}"/>
              </a:ext>
            </a:extLst>
          </p:cNvPr>
          <p:cNvSpPr>
            <a:spLocks noChangeArrowheads="1"/>
          </p:cNvSpPr>
          <p:nvPr/>
        </p:nvSpPr>
        <p:spPr bwMode="auto">
          <a:xfrm>
            <a:off x="0" y="15811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B12EB748-DC98-455D-8021-E3FC662178BE}"/>
              </a:ext>
            </a:extLst>
          </p:cNvPr>
          <p:cNvSpPr>
            <a:spLocks noGrp="1" noRot="1" noChangeAspect="1" noMove="1" noResize="1" noEditPoints="1" noAdjustHandles="1" noChangeArrowheads="1" noChangeShapeType="1" noTextEdit="1"/>
          </p:cNvSpPr>
          <p:nvPr>
            <p:ph sz="quarter" idx="13"/>
          </p:nvPr>
        </p:nvSpPr>
        <p:spPr>
          <a:xfrm>
            <a:off x="251520" y="228600"/>
            <a:ext cx="8712968" cy="6512768"/>
          </a:xfrm>
          <a:blipFill rotWithShape="1">
            <a:blip r:embed="rId3"/>
            <a:stretch>
              <a:fillRect t="-5150" r="-490"/>
            </a:stretch>
          </a:blipFill>
          <a:extLst/>
        </p:spPr>
        <p:txBody>
          <a:bodyPr/>
          <a:lstStyle/>
          <a:p>
            <a:pPr eaLnBrk="1" hangingPunct="1">
              <a:defRPr/>
            </a:pPr>
            <a:r>
              <a:rPr lang="ru-RU">
                <a:noFill/>
              </a:rPr>
              <a:t> </a:t>
            </a:r>
          </a:p>
        </p:txBody>
      </p:sp>
      <p:sp>
        <p:nvSpPr>
          <p:cNvPr id="25603" name="Rectangle 2">
            <a:extLst>
              <a:ext uri="{FF2B5EF4-FFF2-40B4-BE49-F238E27FC236}">
                <a16:creationId xmlns:a16="http://schemas.microsoft.com/office/drawing/2014/main" id="{FC1D398C-98EF-4BE7-B0B6-912D70B6D519}"/>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5604" name="Rectangle 3">
            <a:extLst>
              <a:ext uri="{FF2B5EF4-FFF2-40B4-BE49-F238E27FC236}">
                <a16:creationId xmlns:a16="http://schemas.microsoft.com/office/drawing/2014/main" id="{A9CD8440-88ED-4100-BED5-D385B8439065}"/>
              </a:ext>
            </a:extLst>
          </p:cNvPr>
          <p:cNvSpPr>
            <a:spLocks noChangeArrowheads="1"/>
          </p:cNvSpPr>
          <p:nvPr/>
        </p:nvSpPr>
        <p:spPr bwMode="auto">
          <a:xfrm>
            <a:off x="0" y="188595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5605" name="Rectangle 5">
            <a:extLst>
              <a:ext uri="{FF2B5EF4-FFF2-40B4-BE49-F238E27FC236}">
                <a16:creationId xmlns:a16="http://schemas.microsoft.com/office/drawing/2014/main" id="{62AE9326-FCBC-4D27-8FBC-D9BEB3EC14E4}"/>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5606" name="Rectangle 6">
            <a:extLst>
              <a:ext uri="{FF2B5EF4-FFF2-40B4-BE49-F238E27FC236}">
                <a16:creationId xmlns:a16="http://schemas.microsoft.com/office/drawing/2014/main" id="{78E9C0D4-241F-48E1-8B24-8C6C2B2F3211}"/>
              </a:ext>
            </a:extLst>
          </p:cNvPr>
          <p:cNvSpPr>
            <a:spLocks noChangeArrowheads="1"/>
          </p:cNvSpPr>
          <p:nvPr/>
        </p:nvSpPr>
        <p:spPr bwMode="auto">
          <a:xfrm>
            <a:off x="0" y="158115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5607" name="Rectangle 5">
            <a:extLst>
              <a:ext uri="{FF2B5EF4-FFF2-40B4-BE49-F238E27FC236}">
                <a16:creationId xmlns:a16="http://schemas.microsoft.com/office/drawing/2014/main" id="{39CDB46C-9F50-4DF1-8887-15CE5FAE9CA4}"/>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5608" name="Rectangle 6">
            <a:extLst>
              <a:ext uri="{FF2B5EF4-FFF2-40B4-BE49-F238E27FC236}">
                <a16:creationId xmlns:a16="http://schemas.microsoft.com/office/drawing/2014/main" id="{8B372F3C-9144-465E-85E7-4DCCD6940917}"/>
              </a:ext>
            </a:extLst>
          </p:cNvPr>
          <p:cNvSpPr>
            <a:spLocks noChangeArrowheads="1"/>
          </p:cNvSpPr>
          <p:nvPr/>
        </p:nvSpPr>
        <p:spPr bwMode="auto">
          <a:xfrm>
            <a:off x="0" y="18859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
        <p:nvSpPr>
          <p:cNvPr id="25609" name="Rectangle 8">
            <a:extLst>
              <a:ext uri="{FF2B5EF4-FFF2-40B4-BE49-F238E27FC236}">
                <a16:creationId xmlns:a16="http://schemas.microsoft.com/office/drawing/2014/main" id="{283FE516-9C88-42DB-AD95-2EA4D93DA169}"/>
              </a:ext>
            </a:extLst>
          </p:cNvPr>
          <p:cNvSpPr>
            <a:spLocks noChangeArrowheads="1"/>
          </p:cNvSpPr>
          <p:nvPr/>
        </p:nvSpPr>
        <p:spPr bwMode="auto">
          <a:xfrm>
            <a:off x="3175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latin typeface="Century Gothic" panose="020B0502020202020204" pitchFamily="34" charset="0"/>
            </a:endParaRPr>
          </a:p>
        </p:txBody>
      </p:sp>
      <p:sp>
        <p:nvSpPr>
          <p:cNvPr id="25610" name="Rectangle 9">
            <a:extLst>
              <a:ext uri="{FF2B5EF4-FFF2-40B4-BE49-F238E27FC236}">
                <a16:creationId xmlns:a16="http://schemas.microsoft.com/office/drawing/2014/main" id="{61A5833B-D223-4393-BBDE-16EA1F03D423}"/>
              </a:ext>
            </a:extLst>
          </p:cNvPr>
          <p:cNvSpPr>
            <a:spLocks noChangeArrowheads="1"/>
          </p:cNvSpPr>
          <p:nvPr/>
        </p:nvSpPr>
        <p:spPr bwMode="auto">
          <a:xfrm>
            <a:off x="0" y="158115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uk-UA" altLang="uk-UA"/>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9AA8717-E3D1-434F-87D8-B0991EC7E910}"/>
              </a:ext>
            </a:extLst>
          </p:cNvPr>
          <p:cNvSpPr>
            <a:spLocks noGrp="1"/>
          </p:cNvSpPr>
          <p:nvPr>
            <p:ph type="title"/>
          </p:nvPr>
        </p:nvSpPr>
        <p:spPr>
          <a:xfrm>
            <a:off x="467544" y="0"/>
            <a:ext cx="8229600" cy="869293"/>
          </a:xfrm>
        </p:spPr>
        <p:txBody>
          <a:bodyPr>
            <a:normAutofit/>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sz="4400" dirty="0">
                <a:solidFill>
                  <a:schemeClr val="tx1"/>
                </a:solidFill>
                <a:latin typeface="Times New Roman" pitchFamily="18" charset="0"/>
                <a:cs typeface="Times New Roman" pitchFamily="18" charset="0"/>
              </a:rPr>
              <a:t>ЗНО 2009 р.</a:t>
            </a:r>
            <a:endParaRPr lang="ru-RU" sz="4400" dirty="0">
              <a:solidFill>
                <a:schemeClr val="tx1"/>
              </a:solidFill>
              <a:latin typeface="Times New Roman" pitchFamily="18" charset="0"/>
              <a:cs typeface="Times New Roman" pitchFamily="18" charset="0"/>
            </a:endParaRPr>
          </a:p>
        </p:txBody>
      </p:sp>
      <p:sp>
        <p:nvSpPr>
          <p:cNvPr id="27651" name="Объект 2">
            <a:extLst>
              <a:ext uri="{FF2B5EF4-FFF2-40B4-BE49-F238E27FC236}">
                <a16:creationId xmlns:a16="http://schemas.microsoft.com/office/drawing/2014/main" id="{D10B059F-B6E9-4437-A31E-BCCAC527C7F3}"/>
              </a:ext>
            </a:extLst>
          </p:cNvPr>
          <p:cNvSpPr>
            <a:spLocks noGrp="1"/>
          </p:cNvSpPr>
          <p:nvPr>
            <p:ph sz="quarter" idx="13"/>
          </p:nvPr>
        </p:nvSpPr>
        <p:spPr>
          <a:xfrm>
            <a:off x="755650" y="765175"/>
            <a:ext cx="7704138" cy="5976938"/>
          </a:xfrm>
        </p:spPr>
        <p:txBody>
          <a:bodyPr/>
          <a:lstStyle/>
          <a:p>
            <a:pPr marL="273050" indent="0" eaLnBrk="1" hangingPunct="1">
              <a:lnSpc>
                <a:spcPct val="9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a:t>
            </a:r>
            <a:r>
              <a:rPr lang="uk-UA" altLang="uk-UA" sz="4400" b="1" i="1">
                <a:solidFill>
                  <a:schemeClr val="tx1"/>
                </a:solidFill>
                <a:latin typeface="Times New Roman" panose="02020603050405020304" pitchFamily="18" charset="0"/>
                <a:cs typeface="Times New Roman" panose="02020603050405020304" pitchFamily="18" charset="0"/>
              </a:rPr>
              <a:t>Яка з послідовностей є арифметичною прогресією? </a:t>
            </a:r>
            <a:endParaRPr lang="ru-RU" altLang="uk-UA" sz="4400" b="1" i="1">
              <a:solidFill>
                <a:schemeClr val="tx1"/>
              </a:solidFill>
              <a:latin typeface="Times New Roman" panose="02020603050405020304" pitchFamily="18" charset="0"/>
              <a:cs typeface="Times New Roman" panose="02020603050405020304" pitchFamily="18" charset="0"/>
            </a:endParaRP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А)  9; 7; 4; 1;</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Б)  -4; -2; 0; 1;</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В)  3; 6; 12; 24;</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Г)  1; 3; 6;  9;</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Д)  3; 7; 11; 15.</a:t>
            </a:r>
            <a:endParaRPr lang="ru-RU" altLang="uk-UA" sz="4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68306D3-0175-490A-A54C-A32A1AFA17A6}"/>
              </a:ext>
            </a:extLst>
          </p:cNvPr>
          <p:cNvSpPr>
            <a:spLocks noGrp="1"/>
          </p:cNvSpPr>
          <p:nvPr>
            <p:ph type="title"/>
          </p:nvPr>
        </p:nvSpPr>
        <p:spPr>
          <a:xfrm>
            <a:off x="467544" y="0"/>
            <a:ext cx="8229600" cy="869293"/>
          </a:xfrm>
        </p:spPr>
        <p:txBody>
          <a:bodyPr>
            <a:normAutofit/>
          </a:bodyPr>
          <a:lstStyle/>
          <a:p>
            <a:pPr marL="0" indent="0" algn="ctr" eaLnBrk="1" fontAlgn="auto" hangingPunct="1">
              <a:spcAft>
                <a:spcPts val="0"/>
              </a:spcAft>
              <a:buClr>
                <a:schemeClr val="accent6">
                  <a:lumMod val="75000"/>
                </a:schemeClr>
              </a:buClr>
              <a:buFont typeface="Georgia" panose="02040502050405020303" pitchFamily="18" charset="0"/>
              <a:buNone/>
              <a:defRPr/>
            </a:pPr>
            <a:r>
              <a:rPr lang="uk-UA" sz="4400" dirty="0">
                <a:solidFill>
                  <a:schemeClr val="tx1"/>
                </a:solidFill>
                <a:latin typeface="Times New Roman" pitchFamily="18" charset="0"/>
                <a:cs typeface="Times New Roman" pitchFamily="18" charset="0"/>
              </a:rPr>
              <a:t>ЗНО 2009 р.</a:t>
            </a:r>
            <a:endParaRPr lang="ru-RU" sz="4400" dirty="0">
              <a:solidFill>
                <a:schemeClr val="tx1"/>
              </a:solidFill>
              <a:latin typeface="Times New Roman" pitchFamily="18" charset="0"/>
              <a:cs typeface="Times New Roman" pitchFamily="18" charset="0"/>
            </a:endParaRPr>
          </a:p>
        </p:txBody>
      </p:sp>
      <p:sp>
        <p:nvSpPr>
          <p:cNvPr id="28675" name="Объект 2">
            <a:extLst>
              <a:ext uri="{FF2B5EF4-FFF2-40B4-BE49-F238E27FC236}">
                <a16:creationId xmlns:a16="http://schemas.microsoft.com/office/drawing/2014/main" id="{E7382FAB-061E-4B7D-8A10-49EBFC4381B1}"/>
              </a:ext>
            </a:extLst>
          </p:cNvPr>
          <p:cNvSpPr>
            <a:spLocks noGrp="1"/>
          </p:cNvSpPr>
          <p:nvPr>
            <p:ph sz="quarter" idx="13"/>
          </p:nvPr>
        </p:nvSpPr>
        <p:spPr>
          <a:xfrm>
            <a:off x="755650" y="765175"/>
            <a:ext cx="7704138" cy="5976938"/>
          </a:xfrm>
        </p:spPr>
        <p:txBody>
          <a:bodyPr/>
          <a:lstStyle/>
          <a:p>
            <a:pPr marL="273050" indent="0" eaLnBrk="1" hangingPunct="1">
              <a:lnSpc>
                <a:spcPct val="9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a:t>
            </a:r>
            <a:r>
              <a:rPr lang="uk-UA" altLang="uk-UA" sz="4400" b="1" i="1">
                <a:solidFill>
                  <a:schemeClr val="tx1"/>
                </a:solidFill>
                <a:latin typeface="Times New Roman" panose="02020603050405020304" pitchFamily="18" charset="0"/>
                <a:cs typeface="Times New Roman" panose="02020603050405020304" pitchFamily="18" charset="0"/>
              </a:rPr>
              <a:t>Яка з послідовностей є арифметичною прогресією? </a:t>
            </a:r>
            <a:endParaRPr lang="ru-RU" altLang="uk-UA" sz="4400" b="1" i="1">
              <a:solidFill>
                <a:schemeClr val="tx1"/>
              </a:solidFill>
              <a:latin typeface="Times New Roman" panose="02020603050405020304" pitchFamily="18" charset="0"/>
              <a:cs typeface="Times New Roman" panose="02020603050405020304" pitchFamily="18" charset="0"/>
            </a:endParaRP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А)  9; 7; 4; 1;</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Б)  -4; -2; 0; 1;</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В)  3; 6; 12; 24;</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Г)  1; 3; 6;  9;</a:t>
            </a:r>
          </a:p>
          <a:p>
            <a:pPr marL="273050" indent="0" eaLnBrk="1" hangingPunct="1">
              <a:lnSpc>
                <a:spcPct val="140000"/>
              </a:lnSpc>
              <a:spcAft>
                <a:spcPct val="0"/>
              </a:spcAft>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a:t>
            </a:r>
            <a:r>
              <a:rPr lang="uk-UA" altLang="uk-UA" sz="3600" b="1" i="1">
                <a:solidFill>
                  <a:srgbClr val="FF0000"/>
                </a:solidFill>
                <a:latin typeface="Times New Roman" panose="02020603050405020304" pitchFamily="18" charset="0"/>
                <a:cs typeface="Times New Roman" panose="02020603050405020304" pitchFamily="18" charset="0"/>
              </a:rPr>
              <a:t>Д)  3; 7; 11; 15</a:t>
            </a:r>
            <a:r>
              <a:rPr lang="uk-UA" altLang="uk-UA" sz="3600" b="1" i="1">
                <a:solidFill>
                  <a:schemeClr val="tx1"/>
                </a:solidFill>
                <a:latin typeface="Times New Roman" panose="02020603050405020304" pitchFamily="18" charset="0"/>
                <a:cs typeface="Times New Roman" panose="02020603050405020304" pitchFamily="18" charset="0"/>
              </a:rPr>
              <a:t>.</a:t>
            </a:r>
            <a:endParaRPr lang="ru-RU" altLang="uk-UA" sz="3600" b="1" i="1">
              <a:solidFill>
                <a:schemeClr val="tx1"/>
              </a:solidFill>
              <a:latin typeface="Calibri" panose="020F0502020204030204" pitchFamily="34" charset="0"/>
              <a:cs typeface="Calibri" panose="020F0502020204030204" pitchFamily="34" charset="0"/>
            </a:endParaRPr>
          </a:p>
          <a:p>
            <a:pPr marL="273050" indent="0" eaLnBrk="1" hangingPunct="1">
              <a:lnSpc>
                <a:spcPct val="90000"/>
              </a:lnSpc>
            </a:pPr>
            <a:endParaRPr lang="ru-RU" altLang="uk-UA" sz="4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1162470C-27CE-4205-A357-BCE58BF306AF}"/>
              </a:ext>
            </a:extLst>
          </p:cNvPr>
          <p:cNvSpPr>
            <a:spLocks noGrp="1" noRot="1" noChangeAspect="1" noMove="1" noResize="1" noEditPoints="1" noAdjustHandles="1" noChangeArrowheads="1" noChangeShapeType="1" noTextEdit="1"/>
          </p:cNvSpPr>
          <p:nvPr>
            <p:ph sz="quarter" idx="13"/>
          </p:nvPr>
        </p:nvSpPr>
        <p:spPr>
          <a:xfrm>
            <a:off x="179512" y="188640"/>
            <a:ext cx="8964488" cy="6669360"/>
          </a:xfrm>
          <a:blipFill rotWithShape="1">
            <a:blip r:embed="rId2"/>
            <a:stretch>
              <a:fillRect l="-2515" t="-2102" r="-748" b="-640"/>
            </a:stretch>
          </a:blipFill>
          <a:extLst/>
        </p:spPr>
        <p:txBody>
          <a:bodyPr/>
          <a:lstStyle/>
          <a:p>
            <a:pPr eaLnBrk="1" hangingPunct="1">
              <a:defRPr/>
            </a:pPr>
            <a:r>
              <a:rPr lang="ru-RU">
                <a:noFill/>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893E435-404B-4216-A3A4-CDAFD32641C5}"/>
              </a:ext>
            </a:extLst>
          </p:cNvPr>
          <p:cNvSpPr>
            <a:spLocks noGrp="1" noRot="1" noChangeAspect="1" noMove="1" noResize="1" noEditPoints="1" noAdjustHandles="1" noChangeArrowheads="1" noChangeShapeType="1" noTextEdit="1"/>
          </p:cNvSpPr>
          <p:nvPr>
            <p:ph sz="quarter" idx="13"/>
          </p:nvPr>
        </p:nvSpPr>
        <p:spPr>
          <a:xfrm>
            <a:off x="179512" y="188640"/>
            <a:ext cx="8964488" cy="6669360"/>
          </a:xfrm>
          <a:blipFill rotWithShape="1">
            <a:blip r:embed="rId2"/>
            <a:stretch>
              <a:fillRect l="-2515" t="-2102" r="-748" b="-640"/>
            </a:stretch>
          </a:blipFill>
          <a:extLst/>
        </p:spPr>
        <p:txBody>
          <a:bodyPr/>
          <a:lstStyle/>
          <a:p>
            <a:pPr eaLnBrk="1" hangingPunct="1">
              <a:defRPr/>
            </a:pPr>
            <a:r>
              <a:rPr lang="ru-RU">
                <a:noFill/>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ъект 2">
            <a:extLst>
              <a:ext uri="{FF2B5EF4-FFF2-40B4-BE49-F238E27FC236}">
                <a16:creationId xmlns:a16="http://schemas.microsoft.com/office/drawing/2014/main" id="{A7FB9355-6DD7-4391-BAD5-B51E1D5CD74C}"/>
              </a:ext>
            </a:extLst>
          </p:cNvPr>
          <p:cNvSpPr>
            <a:spLocks noGrp="1"/>
          </p:cNvSpPr>
          <p:nvPr>
            <p:ph sz="quarter" idx="13"/>
          </p:nvPr>
        </p:nvSpPr>
        <p:spPr>
          <a:xfrm>
            <a:off x="323850" y="0"/>
            <a:ext cx="8569325" cy="6742113"/>
          </a:xfrm>
        </p:spPr>
        <p:txBody>
          <a:bodyPr/>
          <a:lstStyle/>
          <a:p>
            <a:pPr marL="44450" indent="0" algn="ctr" eaLnBrk="1" hangingPunct="1">
              <a:buFont typeface="Georgia" panose="02040502050405020303" pitchFamily="18" charset="0"/>
              <a:buNone/>
            </a:pPr>
            <a:r>
              <a:rPr lang="uk-UA" altLang="uk-UA" sz="4400" b="1" i="1">
                <a:solidFill>
                  <a:schemeClr val="tx1"/>
                </a:solidFill>
                <a:latin typeface="Times New Roman" panose="02020603050405020304" pitchFamily="18" charset="0"/>
                <a:cs typeface="Times New Roman" panose="02020603050405020304" pitchFamily="18" charset="0"/>
              </a:rPr>
              <a:t>ЗНО 2014</a:t>
            </a:r>
            <a:r>
              <a:rPr lang="en-US" altLang="uk-UA" sz="4400" b="1" i="1">
                <a:solidFill>
                  <a:schemeClr val="tx1"/>
                </a:solidFill>
                <a:latin typeface="Times New Roman" panose="02020603050405020304" pitchFamily="18" charset="0"/>
                <a:cs typeface="Times New Roman" panose="02020603050405020304" pitchFamily="18" charset="0"/>
              </a:rPr>
              <a:t> </a:t>
            </a:r>
            <a:r>
              <a:rPr lang="uk-UA" altLang="uk-UA" sz="4400" b="1" i="1">
                <a:solidFill>
                  <a:schemeClr val="tx1"/>
                </a:solidFill>
                <a:latin typeface="Times New Roman" panose="02020603050405020304" pitchFamily="18" charset="0"/>
                <a:cs typeface="Times New Roman" panose="02020603050405020304" pitchFamily="18" charset="0"/>
              </a:rPr>
              <a:t>р.</a:t>
            </a:r>
            <a:endParaRPr lang="en-US" altLang="uk-UA" sz="4400" b="1" i="1">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Арифметичну прогресію (a</a:t>
            </a:r>
            <a:r>
              <a:rPr lang="en-US" altLang="uk-UA" sz="3600" b="1" i="1" baseline="-25000">
                <a:solidFill>
                  <a:schemeClr val="tx1"/>
                </a:solidFill>
                <a:latin typeface="Times New Roman" panose="02020603050405020304" pitchFamily="18" charset="0"/>
                <a:cs typeface="Times New Roman" panose="02020603050405020304" pitchFamily="18" charset="0"/>
              </a:rPr>
              <a:t>n</a:t>
            </a:r>
            <a:r>
              <a:rPr lang="uk-UA" altLang="uk-UA" sz="3600" b="1" i="1">
                <a:solidFill>
                  <a:schemeClr val="tx1"/>
                </a:solidFill>
                <a:latin typeface="Times New Roman" panose="02020603050405020304" pitchFamily="18" charset="0"/>
                <a:cs typeface="Times New Roman" panose="02020603050405020304" pitchFamily="18" charset="0"/>
              </a:rPr>
              <a:t>) задано формулою n−го члена a</a:t>
            </a:r>
            <a:r>
              <a:rPr lang="en-US" altLang="uk-UA" sz="3600" b="1" i="1" baseline="-25000">
                <a:solidFill>
                  <a:schemeClr val="tx1"/>
                </a:solidFill>
                <a:latin typeface="Times New Roman" panose="02020603050405020304" pitchFamily="18" charset="0"/>
                <a:cs typeface="Times New Roman" panose="02020603050405020304" pitchFamily="18" charset="0"/>
              </a:rPr>
              <a:t>n</a:t>
            </a:r>
            <a:r>
              <a:rPr lang="uk-UA" altLang="uk-UA" sz="3600" b="1" i="1">
                <a:solidFill>
                  <a:schemeClr val="tx1"/>
                </a:solidFill>
                <a:latin typeface="Times New Roman" panose="02020603050405020304" pitchFamily="18" charset="0"/>
                <a:cs typeface="Times New Roman" panose="02020603050405020304" pitchFamily="18" charset="0"/>
              </a:rPr>
              <a:t>=4−8n. 		    	Знайдіть різницю цієї прогресії.</a:t>
            </a:r>
            <a:endParaRPr lang="ru-RU" altLang="uk-UA" sz="3600" b="1" i="1">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А)  8;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Б)   4;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В) −2;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Г) −4;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Д) −8.	</a:t>
            </a:r>
            <a:endParaRPr lang="ru-RU" altLang="uk-UA" sz="3600" b="1" i="1">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Объект 2">
            <a:extLst>
              <a:ext uri="{FF2B5EF4-FFF2-40B4-BE49-F238E27FC236}">
                <a16:creationId xmlns:a16="http://schemas.microsoft.com/office/drawing/2014/main" id="{644EF0A8-2DEB-4B6B-97EB-879F2F6BEDDC}"/>
              </a:ext>
            </a:extLst>
          </p:cNvPr>
          <p:cNvSpPr>
            <a:spLocks noGrp="1"/>
          </p:cNvSpPr>
          <p:nvPr>
            <p:ph sz="quarter" idx="13"/>
          </p:nvPr>
        </p:nvSpPr>
        <p:spPr>
          <a:xfrm>
            <a:off x="323850" y="0"/>
            <a:ext cx="8569325" cy="6742113"/>
          </a:xfrm>
        </p:spPr>
        <p:txBody>
          <a:bodyPr/>
          <a:lstStyle/>
          <a:p>
            <a:pPr marL="44450" indent="0" algn="ctr" eaLnBrk="1" hangingPunct="1">
              <a:buFont typeface="Georgia" panose="02040502050405020303" pitchFamily="18" charset="0"/>
              <a:buNone/>
            </a:pPr>
            <a:r>
              <a:rPr lang="uk-UA" altLang="uk-UA" sz="4400" b="1" i="1">
                <a:solidFill>
                  <a:schemeClr val="tx1"/>
                </a:solidFill>
                <a:latin typeface="Times New Roman" panose="02020603050405020304" pitchFamily="18" charset="0"/>
                <a:cs typeface="Times New Roman" panose="02020603050405020304" pitchFamily="18" charset="0"/>
              </a:rPr>
              <a:t>ЗНО 2014</a:t>
            </a:r>
            <a:r>
              <a:rPr lang="en-US" altLang="uk-UA" sz="4400" b="1" i="1">
                <a:solidFill>
                  <a:schemeClr val="tx1"/>
                </a:solidFill>
                <a:latin typeface="Times New Roman" panose="02020603050405020304" pitchFamily="18" charset="0"/>
                <a:cs typeface="Times New Roman" panose="02020603050405020304" pitchFamily="18" charset="0"/>
              </a:rPr>
              <a:t> </a:t>
            </a:r>
            <a:r>
              <a:rPr lang="uk-UA" altLang="uk-UA" sz="4400" b="1" i="1">
                <a:solidFill>
                  <a:schemeClr val="tx1"/>
                </a:solidFill>
                <a:latin typeface="Times New Roman" panose="02020603050405020304" pitchFamily="18" charset="0"/>
                <a:cs typeface="Times New Roman" panose="02020603050405020304" pitchFamily="18" charset="0"/>
              </a:rPr>
              <a:t>р.</a:t>
            </a:r>
            <a:endParaRPr lang="en-US" altLang="uk-UA" sz="4400" b="1" i="1">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	Арифметичну прогресію (a</a:t>
            </a:r>
            <a:r>
              <a:rPr lang="en-US" altLang="uk-UA" sz="3600" b="1" i="1" baseline="-25000">
                <a:solidFill>
                  <a:schemeClr val="tx1"/>
                </a:solidFill>
                <a:latin typeface="Times New Roman" panose="02020603050405020304" pitchFamily="18" charset="0"/>
                <a:cs typeface="Times New Roman" panose="02020603050405020304" pitchFamily="18" charset="0"/>
              </a:rPr>
              <a:t>n</a:t>
            </a:r>
            <a:r>
              <a:rPr lang="uk-UA" altLang="uk-UA" sz="3600" b="1" i="1">
                <a:solidFill>
                  <a:schemeClr val="tx1"/>
                </a:solidFill>
                <a:latin typeface="Times New Roman" panose="02020603050405020304" pitchFamily="18" charset="0"/>
                <a:cs typeface="Times New Roman" panose="02020603050405020304" pitchFamily="18" charset="0"/>
              </a:rPr>
              <a:t>) задано формулою n−го члена a</a:t>
            </a:r>
            <a:r>
              <a:rPr lang="en-US" altLang="uk-UA" sz="3600" b="1" i="1" baseline="-25000">
                <a:solidFill>
                  <a:schemeClr val="tx1"/>
                </a:solidFill>
                <a:latin typeface="Times New Roman" panose="02020603050405020304" pitchFamily="18" charset="0"/>
                <a:cs typeface="Times New Roman" panose="02020603050405020304" pitchFamily="18" charset="0"/>
              </a:rPr>
              <a:t>n</a:t>
            </a:r>
            <a:r>
              <a:rPr lang="uk-UA" altLang="uk-UA" sz="3600" b="1" i="1">
                <a:solidFill>
                  <a:schemeClr val="tx1"/>
                </a:solidFill>
                <a:latin typeface="Times New Roman" panose="02020603050405020304" pitchFamily="18" charset="0"/>
                <a:cs typeface="Times New Roman" panose="02020603050405020304" pitchFamily="18" charset="0"/>
              </a:rPr>
              <a:t>=4−8n. 		    	Знайдіть різницю цієї прогресії.</a:t>
            </a:r>
            <a:endParaRPr lang="ru-RU" altLang="uk-UA" sz="3600" b="1" i="1">
              <a:solidFill>
                <a:schemeClr val="tx1"/>
              </a:solidFill>
              <a:latin typeface="Times New Roman" panose="02020603050405020304" pitchFamily="18" charset="0"/>
              <a:cs typeface="Times New Roman" panose="02020603050405020304" pitchFamily="18" charset="0"/>
            </a:endParaRP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А)  8;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Б)   4;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В) −2;   	</a:t>
            </a:r>
          </a:p>
          <a:p>
            <a:pPr marL="44450" indent="0" eaLnBrk="1" hangingPunct="1">
              <a:buFont typeface="Georgia" panose="02040502050405020303" pitchFamily="18" charset="0"/>
              <a:buNone/>
            </a:pPr>
            <a:r>
              <a:rPr lang="uk-UA" altLang="uk-UA" sz="3600" b="1" i="1">
                <a:solidFill>
                  <a:schemeClr val="tx1"/>
                </a:solidFill>
                <a:latin typeface="Times New Roman" panose="02020603050405020304" pitchFamily="18" charset="0"/>
                <a:cs typeface="Times New Roman" panose="02020603050405020304" pitchFamily="18" charset="0"/>
              </a:rPr>
              <a:t>Г) −4;      </a:t>
            </a:r>
          </a:p>
          <a:p>
            <a:pPr marL="44450" indent="0" eaLnBrk="1" hangingPunct="1">
              <a:buFont typeface="Georgia" panose="02040502050405020303" pitchFamily="18" charset="0"/>
              <a:buNone/>
            </a:pPr>
            <a:r>
              <a:rPr lang="uk-UA" altLang="uk-UA" sz="3600" b="1" i="1">
                <a:solidFill>
                  <a:srgbClr val="FF0000"/>
                </a:solidFill>
                <a:latin typeface="Times New Roman" panose="02020603050405020304" pitchFamily="18" charset="0"/>
                <a:cs typeface="Times New Roman" panose="02020603050405020304" pitchFamily="18" charset="0"/>
              </a:rPr>
              <a:t>Д) −8.	</a:t>
            </a:r>
            <a:endParaRPr lang="ru-RU" altLang="uk-UA" sz="3600" b="1" i="1">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ADCF24-41F3-4634-98E8-348CBC85FBD8}"/>
              </a:ext>
            </a:extLst>
          </p:cNvPr>
          <p:cNvSpPr>
            <a:spLocks noGrp="1"/>
          </p:cNvSpPr>
          <p:nvPr>
            <p:ph type="title"/>
          </p:nvPr>
        </p:nvSpPr>
        <p:spPr>
          <a:xfrm>
            <a:off x="468313" y="0"/>
            <a:ext cx="8229600" cy="1398588"/>
          </a:xfrm>
        </p:spPr>
        <p:txBody>
          <a:bodyPr/>
          <a:lstStyle/>
          <a:p>
            <a:pPr marL="0" indent="0" eaLnBrk="1" fontAlgn="auto" hangingPunct="1">
              <a:spcAft>
                <a:spcPts val="0"/>
              </a:spcAft>
              <a:buClr>
                <a:schemeClr val="accent6">
                  <a:lumMod val="75000"/>
                </a:schemeClr>
              </a:buClr>
              <a:buFont typeface="Georgia" panose="02040502050405020303" pitchFamily="18" charset="0"/>
              <a:buNone/>
              <a:defRPr/>
            </a:pPr>
            <a:endParaRPr lang="ru-RU" dirty="0"/>
          </a:p>
        </p:txBody>
      </p:sp>
      <p:pic>
        <p:nvPicPr>
          <p:cNvPr id="33795" name="Pryzhki s parashyutom!.2401.3gp">
            <a:hlinkClick r:id="" action="ppaction://media"/>
            <a:extLst>
              <a:ext uri="{FF2B5EF4-FFF2-40B4-BE49-F238E27FC236}">
                <a16:creationId xmlns:a16="http://schemas.microsoft.com/office/drawing/2014/main" id="{5CC2C88B-EC68-4FA0-B249-C28F846049F0}"/>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a:xfrm>
            <a:off x="6350" y="1196975"/>
            <a:ext cx="9148763" cy="5145088"/>
          </a:xfr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A9646C24-94B5-4578-908E-5412053204B1}"/>
              </a:ext>
            </a:extLst>
          </p:cNvPr>
          <p:cNvSpPr>
            <a:spLocks noGrp="1"/>
          </p:cNvSpPr>
          <p:nvPr>
            <p:ph sz="quarter" idx="13"/>
          </p:nvPr>
        </p:nvSpPr>
        <p:spPr>
          <a:xfrm>
            <a:off x="179388" y="260350"/>
            <a:ext cx="8785225" cy="6481763"/>
          </a:xfrm>
        </p:spPr>
        <p:txBody>
          <a:bodyPr rtlCol="0">
            <a:normAutofit fontScale="92500"/>
          </a:bodyPr>
          <a:lstStyle/>
          <a:p>
            <a:pPr indent="0" algn="ctr" eaLnBrk="1" fontAlgn="auto" hangingPunct="1">
              <a:lnSpc>
                <a:spcPct val="115000"/>
              </a:lnSpc>
              <a:spcAft>
                <a:spcPts val="1000"/>
              </a:spcAft>
              <a:buClr>
                <a:schemeClr val="accent6">
                  <a:lumMod val="75000"/>
                </a:schemeClr>
              </a:buClr>
              <a:buFont typeface="Georgia" panose="02040502050405020303" pitchFamily="18" charset="0"/>
              <a:buNone/>
              <a:defRPr/>
            </a:pPr>
            <a:r>
              <a:rPr lang="uk-UA" sz="4300" b="1" u="sng" dirty="0">
                <a:solidFill>
                  <a:schemeClr val="tx1"/>
                </a:solidFill>
                <a:latin typeface="Times New Roman"/>
                <a:ea typeface="Calibri"/>
                <a:cs typeface="Times New Roman"/>
              </a:rPr>
              <a:t>Задача</a:t>
            </a:r>
          </a:p>
          <a:p>
            <a:pPr indent="0" eaLnBrk="1" fontAlgn="auto" hangingPunct="1">
              <a:lnSpc>
                <a:spcPct val="115000"/>
              </a:lnSpc>
              <a:spcAft>
                <a:spcPts val="1000"/>
              </a:spcAft>
              <a:buClr>
                <a:schemeClr val="accent6">
                  <a:lumMod val="75000"/>
                </a:schemeClr>
              </a:buClr>
              <a:buFont typeface="Georgia" panose="02040502050405020303" pitchFamily="18" charset="0"/>
              <a:buNone/>
              <a:defRPr/>
            </a:pPr>
            <a:r>
              <a:rPr lang="uk-UA" sz="4800" dirty="0">
                <a:solidFill>
                  <a:schemeClr val="tx1">
                    <a:lumMod val="75000"/>
                    <a:lumOff val="25000"/>
                  </a:schemeClr>
                </a:solidFill>
                <a:latin typeface="Times New Roman"/>
                <a:ea typeface="Calibri"/>
                <a:cs typeface="Times New Roman"/>
              </a:rPr>
              <a:t> 	</a:t>
            </a:r>
            <a:r>
              <a:rPr lang="uk-UA" sz="3900" i="1" dirty="0">
                <a:solidFill>
                  <a:schemeClr val="tx1"/>
                </a:solidFill>
                <a:latin typeface="Times New Roman" pitchFamily="18" charset="0"/>
                <a:ea typeface="Calibri"/>
                <a:cs typeface="Times New Roman" pitchFamily="18" charset="0"/>
              </a:rPr>
              <a:t>Тіло у вільному падінні проходить в </a:t>
            </a:r>
            <a:r>
              <a:rPr lang="uk-UA" sz="3900" b="1" i="1" dirty="0">
                <a:solidFill>
                  <a:schemeClr val="tx1"/>
                </a:solidFill>
                <a:latin typeface="Times New Roman" pitchFamily="18" charset="0"/>
                <a:ea typeface="Calibri"/>
                <a:cs typeface="Times New Roman" pitchFamily="18" charset="0"/>
              </a:rPr>
              <a:t>першу секунду 4,9 м</a:t>
            </a:r>
            <a:r>
              <a:rPr lang="uk-UA" sz="3900" i="1" dirty="0">
                <a:solidFill>
                  <a:schemeClr val="tx1"/>
                </a:solidFill>
                <a:latin typeface="Times New Roman" pitchFamily="18" charset="0"/>
                <a:ea typeface="Calibri"/>
                <a:cs typeface="Times New Roman" pitchFamily="18" charset="0"/>
              </a:rPr>
              <a:t>, а в кожну наступну секунду на  </a:t>
            </a:r>
            <a:r>
              <a:rPr lang="uk-UA" sz="3900" b="1" i="1" dirty="0">
                <a:solidFill>
                  <a:schemeClr val="tx1"/>
                </a:solidFill>
                <a:latin typeface="Times New Roman" pitchFamily="18" charset="0"/>
                <a:ea typeface="Calibri"/>
                <a:cs typeface="Times New Roman" pitchFamily="18" charset="0"/>
              </a:rPr>
              <a:t>9,8 м більше</a:t>
            </a:r>
            <a:r>
              <a:rPr lang="uk-UA" sz="3900" i="1" dirty="0">
                <a:solidFill>
                  <a:schemeClr val="tx1"/>
                </a:solidFill>
                <a:latin typeface="Times New Roman" pitchFamily="18" charset="0"/>
                <a:ea typeface="Calibri"/>
                <a:cs typeface="Times New Roman" pitchFamily="18" charset="0"/>
              </a:rPr>
              <a:t>, ніж у попередню. Яку відстань буде пройдено тілом, що падає, за </a:t>
            </a:r>
            <a:r>
              <a:rPr lang="uk-UA" sz="3900" b="1" i="1" dirty="0">
                <a:solidFill>
                  <a:schemeClr val="tx1"/>
                </a:solidFill>
                <a:latin typeface="Times New Roman" pitchFamily="18" charset="0"/>
                <a:ea typeface="Calibri"/>
                <a:cs typeface="Times New Roman" pitchFamily="18" charset="0"/>
              </a:rPr>
              <a:t>п'яту секунду</a:t>
            </a:r>
            <a:r>
              <a:rPr lang="uk-UA" sz="3900" i="1" dirty="0">
                <a:solidFill>
                  <a:schemeClr val="tx1"/>
                </a:solidFill>
                <a:latin typeface="Times New Roman" pitchFamily="18" charset="0"/>
                <a:ea typeface="Calibri"/>
                <a:cs typeface="Times New Roman" pitchFamily="18" charset="0"/>
              </a:rPr>
              <a:t>? </a:t>
            </a:r>
            <a:endParaRPr lang="ru-RU" sz="3900" i="1" dirty="0">
              <a:solidFill>
                <a:schemeClr val="tx1"/>
              </a:solidFill>
              <a:latin typeface="Times New Roman" pitchFamily="18" charset="0"/>
              <a:ea typeface="Calibri"/>
              <a:cs typeface="Times New Roman" pitchFamily="18" charset="0"/>
            </a:endParaRPr>
          </a:p>
          <a:p>
            <a:pPr marL="45720" indent="0" eaLnBrk="1" fontAlgn="auto" hangingPunct="1">
              <a:lnSpc>
                <a:spcPct val="115000"/>
              </a:lnSpc>
              <a:spcAft>
                <a:spcPts val="1000"/>
              </a:spcAft>
              <a:buClr>
                <a:schemeClr val="accent6">
                  <a:lumMod val="75000"/>
                </a:schemeClr>
              </a:buClr>
              <a:buFont typeface="Georgia" panose="02040502050405020303" pitchFamily="18" charset="0"/>
              <a:buNone/>
              <a:defRPr/>
            </a:pPr>
            <a:r>
              <a:rPr lang="uk-UA" sz="3900" i="1" dirty="0">
                <a:solidFill>
                  <a:schemeClr val="tx1"/>
                </a:solidFill>
                <a:latin typeface="Times New Roman" pitchFamily="18" charset="0"/>
                <a:ea typeface="Calibri"/>
                <a:cs typeface="Times New Roman" pitchFamily="18" charset="0"/>
              </a:rPr>
              <a:t> 	</a:t>
            </a:r>
            <a:r>
              <a:rPr lang="ru-RU" sz="3900" i="1" dirty="0">
                <a:solidFill>
                  <a:schemeClr val="tx1"/>
                </a:solidFill>
                <a:latin typeface="Times New Roman" pitchFamily="18" charset="0"/>
                <a:ea typeface="Calibri"/>
                <a:cs typeface="Times New Roman" pitchFamily="18" charset="0"/>
              </a:rPr>
              <a:t>а</a:t>
            </a:r>
            <a:r>
              <a:rPr lang="ru-RU" sz="3900" i="1" baseline="-25000" dirty="0">
                <a:solidFill>
                  <a:schemeClr val="tx1"/>
                </a:solidFill>
                <a:latin typeface="Times New Roman" pitchFamily="18" charset="0"/>
                <a:ea typeface="Calibri"/>
                <a:cs typeface="Times New Roman" pitchFamily="18" charset="0"/>
              </a:rPr>
              <a:t>1 </a:t>
            </a:r>
            <a:r>
              <a:rPr lang="ru-RU" sz="3900" i="1" dirty="0">
                <a:solidFill>
                  <a:schemeClr val="tx1"/>
                </a:solidFill>
                <a:latin typeface="Times New Roman" pitchFamily="18" charset="0"/>
                <a:ea typeface="Calibri"/>
                <a:cs typeface="Times New Roman" pitchFamily="18" charset="0"/>
              </a:rPr>
              <a:t>= </a:t>
            </a:r>
            <a:r>
              <a:rPr lang="uk-UA" sz="3900" i="1" dirty="0">
                <a:solidFill>
                  <a:schemeClr val="tx1"/>
                </a:solidFill>
                <a:latin typeface="Times New Roman" pitchFamily="18" charset="0"/>
                <a:ea typeface="Calibri"/>
                <a:cs typeface="Times New Roman" pitchFamily="18" charset="0"/>
              </a:rPr>
              <a:t>4,9,  </a:t>
            </a:r>
            <a:r>
              <a:rPr lang="en-GB" sz="3900" i="1" dirty="0">
                <a:solidFill>
                  <a:schemeClr val="tx1"/>
                </a:solidFill>
                <a:latin typeface="Times New Roman" pitchFamily="18" charset="0"/>
                <a:ea typeface="Calibri"/>
                <a:cs typeface="Times New Roman" pitchFamily="18" charset="0"/>
              </a:rPr>
              <a:t>d</a:t>
            </a:r>
            <a:r>
              <a:rPr lang="uk-UA" sz="3900" i="1" dirty="0">
                <a:solidFill>
                  <a:schemeClr val="tx1"/>
                </a:solidFill>
                <a:latin typeface="Times New Roman" pitchFamily="18" charset="0"/>
                <a:ea typeface="Calibri"/>
                <a:cs typeface="Times New Roman" pitchFamily="18" charset="0"/>
              </a:rPr>
              <a:t> </a:t>
            </a:r>
            <a:r>
              <a:rPr lang="ru-RU" sz="3900" i="1" dirty="0">
                <a:solidFill>
                  <a:schemeClr val="tx1"/>
                </a:solidFill>
                <a:latin typeface="Times New Roman" pitchFamily="18" charset="0"/>
                <a:ea typeface="Calibri"/>
                <a:cs typeface="Times New Roman" pitchFamily="18" charset="0"/>
              </a:rPr>
              <a:t>= </a:t>
            </a:r>
            <a:r>
              <a:rPr lang="uk-UA" sz="3900" i="1" dirty="0">
                <a:solidFill>
                  <a:schemeClr val="tx1"/>
                </a:solidFill>
                <a:latin typeface="Times New Roman" pitchFamily="18" charset="0"/>
                <a:ea typeface="Calibri"/>
                <a:cs typeface="Times New Roman" pitchFamily="18" charset="0"/>
              </a:rPr>
              <a:t>9,8</a:t>
            </a:r>
            <a:r>
              <a:rPr lang="ru-RU" sz="3900" i="1" dirty="0">
                <a:solidFill>
                  <a:schemeClr val="tx1"/>
                </a:solidFill>
                <a:latin typeface="Times New Roman" pitchFamily="18" charset="0"/>
                <a:ea typeface="Calibri"/>
                <a:cs typeface="Times New Roman" pitchFamily="18" charset="0"/>
              </a:rPr>
              <a:t>,  </a:t>
            </a:r>
            <a:r>
              <a:rPr lang="en-US" sz="3900" i="1" dirty="0">
                <a:solidFill>
                  <a:schemeClr val="tx1"/>
                </a:solidFill>
                <a:latin typeface="Times New Roman" pitchFamily="18" charset="0"/>
                <a:ea typeface="Calibri"/>
                <a:cs typeface="Times New Roman" pitchFamily="18" charset="0"/>
              </a:rPr>
              <a:t>n</a:t>
            </a:r>
            <a:r>
              <a:rPr lang="uk-UA" sz="3900" i="1" dirty="0">
                <a:solidFill>
                  <a:schemeClr val="tx1"/>
                </a:solidFill>
                <a:latin typeface="Times New Roman" pitchFamily="18" charset="0"/>
                <a:ea typeface="Calibri"/>
                <a:cs typeface="Times New Roman" pitchFamily="18" charset="0"/>
              </a:rPr>
              <a:t> </a:t>
            </a:r>
            <a:r>
              <a:rPr lang="ru-RU" sz="3900" i="1" dirty="0">
                <a:solidFill>
                  <a:schemeClr val="tx1"/>
                </a:solidFill>
                <a:latin typeface="Times New Roman" pitchFamily="18" charset="0"/>
                <a:ea typeface="Calibri"/>
                <a:cs typeface="Times New Roman" pitchFamily="18" charset="0"/>
              </a:rPr>
              <a:t>= 5</a:t>
            </a:r>
            <a:r>
              <a:rPr lang="uk-UA" sz="3900" i="1" dirty="0">
                <a:solidFill>
                  <a:schemeClr val="tx1"/>
                </a:solidFill>
                <a:latin typeface="Times New Roman" pitchFamily="18" charset="0"/>
                <a:ea typeface="Calibri"/>
                <a:cs typeface="Times New Roman" pitchFamily="18" charset="0"/>
              </a:rPr>
              <a:t>.   </a:t>
            </a:r>
          </a:p>
          <a:p>
            <a:pPr marL="45720" indent="0" eaLnBrk="1" fontAlgn="auto" hangingPunct="1">
              <a:lnSpc>
                <a:spcPct val="115000"/>
              </a:lnSpc>
              <a:spcAft>
                <a:spcPts val="1000"/>
              </a:spcAft>
              <a:buClr>
                <a:schemeClr val="accent6">
                  <a:lumMod val="75000"/>
                </a:schemeClr>
              </a:buClr>
              <a:buFont typeface="Georgia" panose="02040502050405020303" pitchFamily="18" charset="0"/>
              <a:buNone/>
              <a:defRPr/>
            </a:pPr>
            <a:r>
              <a:rPr lang="uk-UA" sz="3900" i="1" dirty="0">
                <a:solidFill>
                  <a:schemeClr val="tx1"/>
                </a:solidFill>
                <a:latin typeface="Times New Roman" pitchFamily="18" charset="0"/>
                <a:ea typeface="Calibri"/>
                <a:cs typeface="Times New Roman" pitchFamily="18" charset="0"/>
              </a:rPr>
              <a:t> 	Знайти: </a:t>
            </a:r>
            <a:r>
              <a:rPr lang="en-US" sz="3900" i="1" dirty="0">
                <a:solidFill>
                  <a:prstClr val="black"/>
                </a:solidFill>
                <a:latin typeface="Times New Roman" pitchFamily="18" charset="0"/>
                <a:ea typeface="Calibri"/>
                <a:cs typeface="Times New Roman" pitchFamily="18" charset="0"/>
              </a:rPr>
              <a:t>a</a:t>
            </a:r>
            <a:r>
              <a:rPr lang="ru-RU" sz="3900" i="1" baseline="-25000" dirty="0">
                <a:solidFill>
                  <a:prstClr val="black"/>
                </a:solidFill>
                <a:latin typeface="Times New Roman" pitchFamily="18" charset="0"/>
                <a:ea typeface="Calibri"/>
                <a:cs typeface="Times New Roman" pitchFamily="18" charset="0"/>
              </a:rPr>
              <a:t>5</a:t>
            </a:r>
            <a:r>
              <a:rPr lang="uk-UA" sz="3900" i="1" baseline="-25000" dirty="0">
                <a:solidFill>
                  <a:prstClr val="black"/>
                </a:solidFill>
                <a:latin typeface="Times New Roman" pitchFamily="18" charset="0"/>
                <a:ea typeface="Calibri"/>
                <a:cs typeface="Times New Roman" pitchFamily="18" charset="0"/>
              </a:rPr>
              <a:t> .</a:t>
            </a:r>
            <a:endParaRPr lang="ru-RU" sz="3900" i="1" dirty="0">
              <a:solidFill>
                <a:schemeClr val="tx1"/>
              </a:solidFill>
              <a:latin typeface="Times New Roman" pitchFamily="18" charset="0"/>
              <a:ea typeface="Calibri"/>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C20A0B7-A699-4E38-9456-B162454170AD}"/>
              </a:ext>
            </a:extLst>
          </p:cNvPr>
          <p:cNvSpPr>
            <a:spLocks noGrp="1"/>
          </p:cNvSpPr>
          <p:nvPr>
            <p:ph sz="quarter" idx="13"/>
          </p:nvPr>
        </p:nvSpPr>
        <p:spPr>
          <a:xfrm>
            <a:off x="179388" y="260350"/>
            <a:ext cx="8785225" cy="6597650"/>
          </a:xfrm>
        </p:spPr>
        <p:txBody>
          <a:bodyPr/>
          <a:lstStyle/>
          <a:p>
            <a:pPr indent="0" algn="ctr" eaLnBrk="1" hangingPunct="1">
              <a:lnSpc>
                <a:spcPct val="95000"/>
              </a:lnSpc>
              <a:spcAft>
                <a:spcPts val="1000"/>
              </a:spcAft>
              <a:buFont typeface="Georgia" panose="02040502050405020303" pitchFamily="18" charset="0"/>
              <a:buNone/>
            </a:pPr>
            <a:r>
              <a:rPr lang="uk-UA" altLang="uk-UA" sz="4000" b="1" u="sng">
                <a:solidFill>
                  <a:schemeClr val="tx1"/>
                </a:solidFill>
                <a:latin typeface="Times New Roman" panose="02020603050405020304" pitchFamily="18" charset="0"/>
                <a:ea typeface="Calibri" panose="020F0502020204030204" pitchFamily="34" charset="0"/>
                <a:cs typeface="Times New Roman" panose="02020603050405020304" pitchFamily="18" charset="0"/>
              </a:rPr>
              <a:t>Задача </a:t>
            </a:r>
            <a:r>
              <a:rPr lang="uk-UA" altLang="uk-UA" sz="4000" b="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(ЗНО 2010)</a:t>
            </a:r>
          </a:p>
          <a:p>
            <a:pPr indent="0" eaLnBrk="1" hangingPunct="1">
              <a:lnSpc>
                <a:spcPct val="130000"/>
              </a:lnSpc>
              <a:spcAft>
                <a:spcPct val="0"/>
              </a:spcAft>
              <a:buFont typeface="Georgia" panose="02040502050405020303" pitchFamily="18" charset="0"/>
              <a:buNone/>
            </a:pPr>
            <a:r>
              <a:rPr lang="uk-UA" altLang="uk-UA" sz="40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У залі кінотеатру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18 рядів</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У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першому</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ряду знаходиться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7 місць</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а у кожному наступному ряду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на 2 місця більше</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ніж у попередньому. Скільки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всього</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3600" b="1"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місць</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у цьому залі?</a:t>
            </a:r>
            <a:endParaRPr lang="ru-RU" altLang="uk-UA" sz="3600" i="1">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indent="0" eaLnBrk="1" hangingPunct="1">
              <a:lnSpc>
                <a:spcPct val="95000"/>
              </a:lnSpc>
              <a:spcAft>
                <a:spcPts val="1000"/>
              </a:spcAft>
              <a:buFont typeface="Georgia" panose="02040502050405020303" pitchFamily="18" charset="0"/>
              <a:buNone/>
            </a:pPr>
            <a:r>
              <a:rPr lang="ru-RU"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а</a:t>
            </a:r>
            <a:r>
              <a:rPr lang="ru-RU" altLang="uk-UA" sz="3600" i="1" baseline="-25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ru-RU"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7, </a:t>
            </a:r>
            <a:r>
              <a:rPr lang="en-GB"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d</a:t>
            </a:r>
            <a:r>
              <a:rPr lang="ru-RU"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 </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2</a:t>
            </a:r>
            <a:r>
              <a:rPr lang="ru-RU"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n</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18.</a:t>
            </a:r>
            <a:endPar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indent="0" eaLnBrk="1" hangingPunct="1">
              <a:lnSpc>
                <a:spcPct val="95000"/>
              </a:lnSpc>
              <a:spcAft>
                <a:spcPts val="1000"/>
              </a:spcAft>
              <a:buFont typeface="Georgia" panose="02040502050405020303" pitchFamily="18" charset="0"/>
              <a:buNone/>
            </a:pP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Знайти:</a:t>
            </a:r>
            <a:r>
              <a:rPr lang="en-US"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S</a:t>
            </a:r>
            <a:r>
              <a:rPr lang="ru-RU" altLang="uk-UA" sz="3600" i="1" baseline="-25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18</a:t>
            </a:r>
            <a:r>
              <a:rPr lang="uk-UA" altLang="uk-UA" sz="3600" i="1" baseline="-25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36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altLang="uk-UA" sz="3600" i="1">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indent="0" eaLnBrk="1" hangingPunct="1">
              <a:lnSpc>
                <a:spcPct val="95000"/>
              </a:lnSpc>
              <a:spcAft>
                <a:spcPts val="1000"/>
              </a:spcAft>
              <a:buFont typeface="Georgia" panose="02040502050405020303" pitchFamily="18" charset="0"/>
              <a:buNone/>
            </a:pPr>
            <a:endParaRPr lang="ru-RU" altLang="uk-UA" sz="2700" b="1" i="1">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4FA9EBD7-DD4F-4E3C-82D5-842241F8483F}"/>
              </a:ext>
            </a:extLst>
          </p:cNvPr>
          <p:cNvSpPr>
            <a:spLocks noGrp="1"/>
          </p:cNvSpPr>
          <p:nvPr>
            <p:ph sz="quarter" idx="13"/>
          </p:nvPr>
        </p:nvSpPr>
        <p:spPr>
          <a:xfrm>
            <a:off x="0" y="0"/>
            <a:ext cx="8964613" cy="6858000"/>
          </a:xfrm>
        </p:spPr>
        <p:txBody>
          <a:bodyPr/>
          <a:lstStyle/>
          <a:p>
            <a:pPr indent="0" algn="ctr" eaLnBrk="1" hangingPunct="1">
              <a:lnSpc>
                <a:spcPct val="95000"/>
              </a:lnSpc>
              <a:spcAft>
                <a:spcPts val="1000"/>
              </a:spcAft>
              <a:buFont typeface="Georgia" panose="02040502050405020303" pitchFamily="18" charset="0"/>
              <a:buNone/>
            </a:pPr>
            <a:r>
              <a:rPr lang="uk-UA" altLang="uk-UA" sz="4000" b="1" u="sng">
                <a:solidFill>
                  <a:schemeClr val="tx1"/>
                </a:solidFill>
                <a:latin typeface="Times New Roman" panose="02020603050405020304" pitchFamily="18" charset="0"/>
                <a:ea typeface="Calibri" panose="020F0502020204030204" pitchFamily="34" charset="0"/>
                <a:cs typeface="Times New Roman" panose="02020603050405020304" pitchFamily="18" charset="0"/>
              </a:rPr>
              <a:t>Задача</a:t>
            </a:r>
            <a:r>
              <a:rPr lang="uk-UA" altLang="uk-UA" sz="4000" b="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(ЗНО 2012)</a:t>
            </a:r>
          </a:p>
          <a:p>
            <a:pPr indent="0" eaLnBrk="1" hangingPunct="1">
              <a:lnSpc>
                <a:spcPct val="130000"/>
              </a:lnSpc>
              <a:spcAft>
                <a:spcPts val="1000"/>
              </a:spcAft>
              <a:buFont typeface="Georgia" panose="02040502050405020303" pitchFamily="18" charset="0"/>
              <a:buNone/>
            </a:pPr>
            <a:r>
              <a:rPr lang="uk-UA" altLang="uk-UA" sz="24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Одним із мобільних операторів було запроваджено акцію  «Довше розмовляєш – менше платиш» з такими умовами: плата за з’єднання відсутня; за першу хвилину розмови абонент сплачує 33 копійки, а за кожну наступну хвилину розмови – на 3 копійки менше, ніж за попередню. Плата за дванадцяту та всі наступні хвилини розмови не нараховується. Умови дійсні для дзвінків абонентам усіх мобільних операторів країни. Скільки за умовами акції коштуватиме абоненту цього мобільного оператора розмова тривалістю 7 хвилин? </a:t>
            </a:r>
            <a:endParaRPr lang="uk-UA" altLang="uk-UA" sz="1600" i="1">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indent="0" eaLnBrk="1" hangingPunct="1">
              <a:lnSpc>
                <a:spcPct val="95000"/>
              </a:lnSpc>
              <a:spcAft>
                <a:spcPts val="1000"/>
              </a:spcAft>
              <a:buFont typeface="Georgia" panose="02040502050405020303" pitchFamily="18" charset="0"/>
              <a:buNone/>
            </a:pPr>
            <a:r>
              <a:rPr lang="ru-RU"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а</a:t>
            </a:r>
            <a:r>
              <a:rPr lang="ru-RU" altLang="uk-UA" sz="3200" i="1" baseline="-25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1 </a:t>
            </a:r>
            <a:r>
              <a:rPr lang="ru-RU"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33, </a:t>
            </a:r>
            <a:r>
              <a:rPr lang="en-GB"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d</a:t>
            </a:r>
            <a:r>
              <a:rPr lang="ru-RU"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 </a:t>
            </a:r>
            <a:r>
              <a:rPr lang="uk-UA"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- 3</a:t>
            </a:r>
            <a:r>
              <a:rPr lang="ru-RU"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n </a:t>
            </a:r>
            <a:r>
              <a:rPr lang="ru-RU"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=7.</a:t>
            </a:r>
            <a:endParaRPr lang="uk-UA" altLang="uk-UA" sz="3200" i="1">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indent="0" eaLnBrk="1" hangingPunct="1">
              <a:lnSpc>
                <a:spcPct val="95000"/>
              </a:lnSpc>
              <a:spcAft>
                <a:spcPts val="1000"/>
              </a:spcAft>
              <a:buFont typeface="Georgia" panose="02040502050405020303" pitchFamily="18" charset="0"/>
              <a:buNone/>
            </a:pPr>
            <a:r>
              <a:rPr lang="uk-UA" altLang="uk-UA" sz="24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uk-UA" altLang="uk-UA" sz="28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Знайти:</a:t>
            </a:r>
            <a:r>
              <a:rPr lang="en-US" altLang="uk-UA" sz="28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 S</a:t>
            </a:r>
            <a:r>
              <a:rPr lang="uk-UA" altLang="uk-UA" sz="2800" i="1" baseline="-25000">
                <a:solidFill>
                  <a:schemeClr val="tx1"/>
                </a:solidFill>
                <a:latin typeface="Times New Roman" panose="02020603050405020304" pitchFamily="18" charset="0"/>
                <a:ea typeface="Calibri" panose="020F0502020204030204" pitchFamily="34" charset="0"/>
                <a:cs typeface="Times New Roman" panose="02020603050405020304" pitchFamily="18" charset="0"/>
              </a:rPr>
              <a:t>7 </a:t>
            </a:r>
            <a:r>
              <a:rPr lang="uk-UA" altLang="uk-UA" sz="2800" i="1">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altLang="uk-UA" sz="280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0B7D4EF-5765-4543-BEFE-99D23E4B657C}"/>
              </a:ext>
            </a:extLst>
          </p:cNvPr>
          <p:cNvSpPr>
            <a:spLocks noGrp="1"/>
          </p:cNvSpPr>
          <p:nvPr>
            <p:ph type="title"/>
          </p:nvPr>
        </p:nvSpPr>
        <p:spPr>
          <a:xfrm>
            <a:off x="3131840" y="260649"/>
            <a:ext cx="6012160" cy="3096914"/>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uk-UA" sz="9600" dirty="0">
                <a:solidFill>
                  <a:schemeClr val="accent1">
                    <a:lumMod val="50000"/>
                  </a:schemeClr>
                </a:solidFill>
                <a:latin typeface="Mistral" pitchFamily="66" charset="0"/>
              </a:rPr>
              <a:t>Сторінками історії</a:t>
            </a:r>
            <a:endParaRPr lang="ru-RU" sz="9600" dirty="0">
              <a:solidFill>
                <a:schemeClr val="accent1">
                  <a:lumMod val="50000"/>
                </a:schemeClr>
              </a:solidFill>
              <a:latin typeface="Mistral" pitchFamily="66" charset="0"/>
            </a:endParaRPr>
          </a:p>
        </p:txBody>
      </p:sp>
      <p:pic>
        <p:nvPicPr>
          <p:cNvPr id="1026" name="Picture 2">
            <a:extLst>
              <a:ext uri="{FF2B5EF4-FFF2-40B4-BE49-F238E27FC236}">
                <a16:creationId xmlns:a16="http://schemas.microsoft.com/office/drawing/2014/main" id="{CE7105C4-CAF9-4AB5-A58F-83EA38117A44}"/>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a:xfrm>
            <a:off x="0" y="0"/>
            <a:ext cx="3708400" cy="6046788"/>
          </a:xfrm>
        </p:spPr>
      </p:pic>
      <p:pic>
        <p:nvPicPr>
          <p:cNvPr id="7170" name="Picture 2">
            <a:extLst>
              <a:ext uri="{FF2B5EF4-FFF2-40B4-BE49-F238E27FC236}">
                <a16:creationId xmlns:a16="http://schemas.microsoft.com/office/drawing/2014/main" id="{415B2E5E-756F-4680-8F24-101875E20F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0" y="3357563"/>
            <a:ext cx="5905500"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
                                        <p:tgtEl>
                                          <p:spTgt spid="10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7170"/>
                                        </p:tgtEl>
                                        <p:attrNameLst>
                                          <p:attrName>style.visibility</p:attrName>
                                        </p:attrNameLst>
                                      </p:cBhvr>
                                      <p:to>
                                        <p:strVal val="visible"/>
                                      </p:to>
                                    </p:set>
                                    <p:animEffect transition="in" filter="checkerboard(across)">
                                      <p:cBhvr>
                                        <p:cTn id="12"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43C59F-EC30-42EF-980B-BBBAFB09F088}"/>
              </a:ext>
            </a:extLst>
          </p:cNvPr>
          <p:cNvSpPr>
            <a:spLocks noGrp="1"/>
          </p:cNvSpPr>
          <p:nvPr>
            <p:ph type="title"/>
          </p:nvPr>
        </p:nvSpPr>
        <p:spPr>
          <a:xfrm>
            <a:off x="395536" y="692696"/>
            <a:ext cx="8435280" cy="1460698"/>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uk-UA" sz="4800" i="1" dirty="0">
                <a:solidFill>
                  <a:schemeClr val="tx1"/>
                </a:solidFill>
                <a:latin typeface="Times New Roman" pitchFamily="18" charset="0"/>
                <a:cs typeface="Times New Roman" pitchFamily="18" charset="0"/>
              </a:rPr>
              <a:t>Задача з папірусу </a:t>
            </a:r>
            <a:r>
              <a:rPr lang="uk-UA" sz="4800" i="1" dirty="0" err="1">
                <a:solidFill>
                  <a:schemeClr val="tx1"/>
                </a:solidFill>
                <a:latin typeface="Times New Roman" pitchFamily="18" charset="0"/>
                <a:cs typeface="Times New Roman" pitchFamily="18" charset="0"/>
              </a:rPr>
              <a:t>Ахмеса</a:t>
            </a:r>
            <a:endParaRPr lang="ru-RU" sz="4800" i="1" dirty="0">
              <a:solidFill>
                <a:schemeClr val="tx1"/>
              </a:solidFill>
              <a:latin typeface="Times New Roman" pitchFamily="18" charset="0"/>
              <a:cs typeface="Times New Roman" pitchFamily="18" charset="0"/>
            </a:endParaRPr>
          </a:p>
        </p:txBody>
      </p:sp>
      <p:sp>
        <p:nvSpPr>
          <p:cNvPr id="3" name="Содержимое 2">
            <a:extLst>
              <a:ext uri="{FF2B5EF4-FFF2-40B4-BE49-F238E27FC236}">
                <a16:creationId xmlns:a16="http://schemas.microsoft.com/office/drawing/2014/main" id="{9D7B894D-219E-4B79-A1C7-FAE38BE26B4A}"/>
              </a:ext>
            </a:extLst>
          </p:cNvPr>
          <p:cNvSpPr>
            <a:spLocks noGrp="1"/>
          </p:cNvSpPr>
          <p:nvPr>
            <p:ph sz="quarter" idx="13"/>
          </p:nvPr>
        </p:nvSpPr>
        <p:spPr>
          <a:xfrm>
            <a:off x="323850" y="2060575"/>
            <a:ext cx="8569325" cy="4267200"/>
          </a:xfrm>
        </p:spPr>
        <p:txBody>
          <a:bodyPr rtlCol="0">
            <a:normAutofit/>
          </a:bodyPr>
          <a:lstStyle/>
          <a:p>
            <a:pPr indent="-182880" eaLnBrk="1" fontAlgn="auto" hangingPunct="1">
              <a:buClr>
                <a:schemeClr val="accent6">
                  <a:lumMod val="75000"/>
                </a:schemeClr>
              </a:buClr>
              <a:buFont typeface="Wingdings 2" pitchFamily="18" charset="2"/>
              <a:buNone/>
              <a:defRPr/>
            </a:pPr>
            <a:r>
              <a:rPr lang="uk-UA" sz="3600" dirty="0">
                <a:solidFill>
                  <a:schemeClr val="tx1"/>
                </a:solidFill>
              </a:rPr>
              <a:t>		</a:t>
            </a:r>
            <a:r>
              <a:rPr lang="uk-UA" sz="4000" i="1" dirty="0">
                <a:solidFill>
                  <a:schemeClr val="tx1"/>
                </a:solidFill>
                <a:latin typeface="Times New Roman" pitchFamily="18" charset="0"/>
                <a:cs typeface="Times New Roman" pitchFamily="18" charset="0"/>
              </a:rPr>
              <a:t>Розділи </a:t>
            </a:r>
            <a:r>
              <a:rPr lang="uk-UA" sz="4000" b="1" i="1" dirty="0">
                <a:solidFill>
                  <a:schemeClr val="tx1"/>
                </a:solidFill>
                <a:latin typeface="Times New Roman" pitchFamily="18" charset="0"/>
                <a:cs typeface="Times New Roman" pitchFamily="18" charset="0"/>
              </a:rPr>
              <a:t>100 мір</a:t>
            </a:r>
            <a:r>
              <a:rPr lang="uk-UA" sz="4000" i="1" dirty="0">
                <a:solidFill>
                  <a:schemeClr val="tx1"/>
                </a:solidFill>
                <a:latin typeface="Times New Roman" pitchFamily="18" charset="0"/>
                <a:cs typeface="Times New Roman" pitchFamily="18" charset="0"/>
              </a:rPr>
              <a:t> ячменю між </a:t>
            </a:r>
            <a:r>
              <a:rPr lang="uk-UA" sz="4000" b="1" i="1" dirty="0">
                <a:solidFill>
                  <a:schemeClr val="tx1"/>
                </a:solidFill>
                <a:latin typeface="Times New Roman" pitchFamily="18" charset="0"/>
                <a:cs typeface="Times New Roman" pitchFamily="18" charset="0"/>
              </a:rPr>
              <a:t>10 людьми</a:t>
            </a:r>
            <a:r>
              <a:rPr lang="uk-UA" sz="4000" i="1" dirty="0">
                <a:solidFill>
                  <a:schemeClr val="tx1"/>
                </a:solidFill>
                <a:latin typeface="Times New Roman" pitchFamily="18" charset="0"/>
                <a:cs typeface="Times New Roman" pitchFamily="18" charset="0"/>
              </a:rPr>
              <a:t> так, щоб різниця між кожною людиною і її сусідом була рівна </a:t>
            </a:r>
            <a:r>
              <a:rPr lang="uk-UA" sz="4000" b="1" i="1" dirty="0">
                <a:solidFill>
                  <a:schemeClr val="tx1"/>
                </a:solidFill>
                <a:latin typeface="Times New Roman" pitchFamily="18" charset="0"/>
                <a:cs typeface="Times New Roman" pitchFamily="18" charset="0"/>
              </a:rPr>
              <a:t>одній</a:t>
            </a:r>
            <a:r>
              <a:rPr lang="uk-UA" sz="4000" i="1" dirty="0">
                <a:solidFill>
                  <a:schemeClr val="tx1"/>
                </a:solidFill>
                <a:latin typeface="Times New Roman" pitchFamily="18" charset="0"/>
                <a:cs typeface="Times New Roman" pitchFamily="18" charset="0"/>
              </a:rPr>
              <a:t> </a:t>
            </a:r>
            <a:r>
              <a:rPr lang="uk-UA" sz="4000" b="1" i="1" dirty="0">
                <a:solidFill>
                  <a:schemeClr val="tx1"/>
                </a:solidFill>
                <a:latin typeface="Times New Roman" pitchFamily="18" charset="0"/>
                <a:cs typeface="Times New Roman" pitchFamily="18" charset="0"/>
              </a:rPr>
              <a:t>мірі</a:t>
            </a:r>
            <a:r>
              <a:rPr lang="uk-UA" sz="4000" i="1" dirty="0">
                <a:solidFill>
                  <a:schemeClr val="tx1"/>
                </a:solidFill>
                <a:latin typeface="Times New Roman" pitchFamily="18" charset="0"/>
                <a:cs typeface="Times New Roman" pitchFamily="18" charset="0"/>
              </a:rPr>
              <a:t>.</a:t>
            </a:r>
            <a:endParaRPr lang="uk-UA" sz="4000"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buFont typeface="Wingdings 2" pitchFamily="18" charset="2"/>
              <a:buNone/>
              <a:defRPr/>
            </a:pPr>
            <a:r>
              <a:rPr lang="uk-UA" sz="4000"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n</a:t>
            </a:r>
            <a:r>
              <a:rPr lang="uk-UA" sz="4000" i="1" dirty="0">
                <a:solidFill>
                  <a:schemeClr val="tx1"/>
                </a:solidFill>
                <a:latin typeface="Times New Roman" pitchFamily="18" charset="0"/>
                <a:cs typeface="Times New Roman" pitchFamily="18" charset="0"/>
              </a:rPr>
              <a:t>=10,  </a:t>
            </a:r>
            <a:r>
              <a:rPr lang="en-US" sz="4000" i="1" dirty="0">
                <a:solidFill>
                  <a:schemeClr val="tx1"/>
                </a:solidFill>
                <a:latin typeface="Times New Roman" pitchFamily="18" charset="0"/>
                <a:cs typeface="Times New Roman" pitchFamily="18" charset="0"/>
              </a:rPr>
              <a:t>d</a:t>
            </a:r>
            <a:r>
              <a:rPr lang="uk-UA" sz="4000" i="1" dirty="0">
                <a:solidFill>
                  <a:schemeClr val="tx1"/>
                </a:solidFill>
                <a:latin typeface="Times New Roman" pitchFamily="18" charset="0"/>
                <a:cs typeface="Times New Roman" pitchFamily="18" charset="0"/>
              </a:rPr>
              <a:t>=1,  </a:t>
            </a:r>
            <a:r>
              <a:rPr lang="en-US" sz="4000" i="1" dirty="0">
                <a:solidFill>
                  <a:schemeClr val="tx1"/>
                </a:solidFill>
                <a:latin typeface="Times New Roman" pitchFamily="18" charset="0"/>
                <a:cs typeface="Times New Roman" pitchFamily="18" charset="0"/>
              </a:rPr>
              <a:t>S</a:t>
            </a:r>
            <a:r>
              <a:rPr lang="uk-UA" sz="4000" i="1" baseline="-25000" dirty="0">
                <a:solidFill>
                  <a:schemeClr val="tx1"/>
                </a:solidFill>
                <a:latin typeface="Times New Roman" pitchFamily="18" charset="0"/>
                <a:cs typeface="Times New Roman" pitchFamily="18" charset="0"/>
              </a:rPr>
              <a:t>10 </a:t>
            </a:r>
            <a:r>
              <a:rPr lang="uk-UA" sz="4000" i="1" dirty="0">
                <a:solidFill>
                  <a:schemeClr val="tx1"/>
                </a:solidFill>
                <a:latin typeface="Times New Roman" pitchFamily="18" charset="0"/>
                <a:cs typeface="Times New Roman" pitchFamily="18" charset="0"/>
              </a:rPr>
              <a:t>=100.</a:t>
            </a:r>
          </a:p>
          <a:p>
            <a:pPr indent="-182880" eaLnBrk="1" fontAlgn="auto" hangingPunct="1">
              <a:buClr>
                <a:schemeClr val="accent6">
                  <a:lumMod val="75000"/>
                </a:schemeClr>
              </a:buClr>
              <a:buFont typeface="Wingdings 2" pitchFamily="18" charset="2"/>
              <a:buNone/>
              <a:defRPr/>
            </a:pPr>
            <a:r>
              <a:rPr lang="uk-UA" sz="4000" dirty="0">
                <a:solidFill>
                  <a:schemeClr val="tx1"/>
                </a:solidFill>
                <a:latin typeface="Times New Roman" pitchFamily="18" charset="0"/>
                <a:cs typeface="Times New Roman" pitchFamily="18" charset="0"/>
              </a:rPr>
              <a:t>  	</a:t>
            </a:r>
            <a:r>
              <a:rPr lang="uk-UA" sz="4000" i="1" dirty="0">
                <a:solidFill>
                  <a:schemeClr val="tx1"/>
                </a:solidFill>
                <a:latin typeface="Times New Roman" pitchFamily="18" charset="0"/>
                <a:cs typeface="Times New Roman" pitchFamily="18" charset="0"/>
              </a:rPr>
              <a:t>Знайти:</a:t>
            </a:r>
            <a:r>
              <a:rPr lang="uk-UA" sz="4000"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a</a:t>
            </a:r>
            <a:r>
              <a:rPr lang="uk-UA" sz="4000" i="1" baseline="-25000" dirty="0">
                <a:solidFill>
                  <a:schemeClr val="tx1"/>
                </a:solidFill>
                <a:latin typeface="Times New Roman" pitchFamily="18" charset="0"/>
                <a:cs typeface="Times New Roman" pitchFamily="18" charset="0"/>
              </a:rPr>
              <a:t>1</a:t>
            </a:r>
            <a:r>
              <a:rPr lang="uk-UA" sz="4000" i="1"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a</a:t>
            </a:r>
            <a:r>
              <a:rPr lang="uk-UA" sz="4000" i="1" baseline="-25000" dirty="0">
                <a:solidFill>
                  <a:schemeClr val="tx1"/>
                </a:solidFill>
                <a:latin typeface="Times New Roman" pitchFamily="18" charset="0"/>
                <a:cs typeface="Times New Roman" pitchFamily="18" charset="0"/>
              </a:rPr>
              <a:t>2</a:t>
            </a:r>
            <a:r>
              <a:rPr lang="uk-UA" sz="4000" i="1"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a</a:t>
            </a:r>
            <a:r>
              <a:rPr lang="uk-UA" sz="4000" i="1" baseline="-25000" dirty="0">
                <a:solidFill>
                  <a:schemeClr val="tx1"/>
                </a:solidFill>
                <a:latin typeface="Times New Roman" pitchFamily="18" charset="0"/>
                <a:cs typeface="Times New Roman" pitchFamily="18" charset="0"/>
              </a:rPr>
              <a:t>3, …,</a:t>
            </a:r>
            <a:r>
              <a:rPr lang="uk-UA" sz="4000" i="1"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a</a:t>
            </a:r>
            <a:r>
              <a:rPr lang="uk-UA" sz="4000" i="1" baseline="-25000" dirty="0">
                <a:solidFill>
                  <a:schemeClr val="tx1"/>
                </a:solidFill>
                <a:latin typeface="Times New Roman" pitchFamily="18" charset="0"/>
                <a:cs typeface="Times New Roman" pitchFamily="18" charset="0"/>
              </a:rPr>
              <a:t>10</a:t>
            </a:r>
            <a:r>
              <a:rPr lang="uk-UA" sz="4000" i="1" dirty="0">
                <a:solidFill>
                  <a:schemeClr val="tx1"/>
                </a:solidFill>
                <a:latin typeface="Times New Roman" pitchFamily="18" charset="0"/>
                <a:cs typeface="Times New Roman" pitchFamily="18" charset="0"/>
              </a:rPr>
              <a:t> .</a:t>
            </a:r>
            <a:endParaRPr lang="ru-RU" sz="4000" i="1" dirty="0">
              <a:solidFill>
                <a:schemeClr val="tx1"/>
              </a:solidFill>
              <a:latin typeface="Times New Roman" pitchFamily="18" charset="0"/>
              <a:cs typeface="Times New Roman" pitchFamily="18" charset="0"/>
            </a:endParaRPr>
          </a:p>
          <a:p>
            <a:pPr marL="65087" indent="0" eaLnBrk="1" fontAlgn="auto" hangingPunct="1">
              <a:buClr>
                <a:schemeClr val="accent6">
                  <a:lumMod val="75000"/>
                </a:schemeClr>
              </a:buClr>
              <a:buFont typeface="Georgia" panose="02040502050405020303" pitchFamily="18" charset="0"/>
              <a:buNone/>
              <a:defRPr/>
            </a:pPr>
            <a:endParaRPr lang="ru-RU" sz="4400" i="1" dirty="0">
              <a:solidFill>
                <a:schemeClr val="tx1">
                  <a:lumMod val="75000"/>
                  <a:lumOff val="2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Содержимое 2">
            <a:extLst>
              <a:ext uri="{FF2B5EF4-FFF2-40B4-BE49-F238E27FC236}">
                <a16:creationId xmlns:a16="http://schemas.microsoft.com/office/drawing/2014/main" id="{87176008-555E-4B78-8D03-9A28465594BA}"/>
              </a:ext>
            </a:extLst>
          </p:cNvPr>
          <p:cNvSpPr>
            <a:spLocks noGrp="1"/>
          </p:cNvSpPr>
          <p:nvPr>
            <p:ph sz="quarter" idx="13"/>
          </p:nvPr>
        </p:nvSpPr>
        <p:spPr>
          <a:xfrm>
            <a:off x="323850" y="731838"/>
            <a:ext cx="8496300" cy="3475037"/>
          </a:xfrm>
        </p:spPr>
        <p:txBody>
          <a:bodyPr/>
          <a:lstStyle/>
          <a:p>
            <a:pPr eaLnBrk="1" hangingPunct="1">
              <a:buFont typeface="Wingdings 2" panose="05020102010507070707" pitchFamily="18" charset="2"/>
              <a:buNone/>
            </a:pPr>
            <a:r>
              <a:rPr lang="uk-UA" altLang="uk-UA" sz="3600"/>
              <a:t>	</a:t>
            </a:r>
            <a:r>
              <a:rPr lang="uk-UA" altLang="uk-UA" sz="4000" i="1">
                <a:solidFill>
                  <a:schemeClr val="tx1"/>
                </a:solidFill>
                <a:latin typeface="Times New Roman" panose="02020603050405020304" pitchFamily="18" charset="0"/>
                <a:cs typeface="Times New Roman" panose="02020603050405020304" pitchFamily="18" charset="0"/>
              </a:rPr>
              <a:t>Відповідь: </a:t>
            </a:r>
          </a:p>
          <a:p>
            <a:pPr eaLnBrk="1" hangingPunct="1">
              <a:buFont typeface="Wingdings 2" panose="05020102010507070707" pitchFamily="18" charset="2"/>
              <a:buNone/>
            </a:pPr>
            <a:r>
              <a:rPr lang="uk-UA" altLang="uk-UA" sz="4000" i="1">
                <a:solidFill>
                  <a:schemeClr val="tx1"/>
                </a:solidFill>
                <a:latin typeface="Times New Roman" panose="02020603050405020304" pitchFamily="18" charset="0"/>
                <a:cs typeface="Times New Roman" panose="02020603050405020304" pitchFamily="18" charset="0"/>
              </a:rPr>
              <a:t>	5,5;    6,5;    7,5;    8,5;   9,5;  10,5; </a:t>
            </a:r>
          </a:p>
          <a:p>
            <a:pPr eaLnBrk="1" hangingPunct="1">
              <a:buFont typeface="Wingdings 2" panose="05020102010507070707" pitchFamily="18" charset="2"/>
              <a:buNone/>
            </a:pPr>
            <a:r>
              <a:rPr lang="uk-UA" altLang="uk-UA" sz="4000" i="1">
                <a:solidFill>
                  <a:schemeClr val="tx1"/>
                </a:solidFill>
                <a:latin typeface="Times New Roman" panose="02020603050405020304" pitchFamily="18" charset="0"/>
                <a:cs typeface="Times New Roman" panose="02020603050405020304" pitchFamily="18" charset="0"/>
              </a:rPr>
              <a:t> 11,5;  12,5; 13,5; </a:t>
            </a:r>
            <a:r>
              <a:rPr lang="en-US" altLang="uk-UA" sz="4000" i="1">
                <a:solidFill>
                  <a:schemeClr val="tx1"/>
                </a:solidFill>
                <a:latin typeface="Times New Roman" panose="02020603050405020304" pitchFamily="18" charset="0"/>
                <a:cs typeface="Times New Roman" panose="02020603050405020304" pitchFamily="18" charset="0"/>
              </a:rPr>
              <a:t>1</a:t>
            </a:r>
            <a:r>
              <a:rPr lang="uk-UA" altLang="uk-UA" sz="4000" i="1">
                <a:solidFill>
                  <a:schemeClr val="tx1"/>
                </a:solidFill>
                <a:latin typeface="Times New Roman" panose="02020603050405020304" pitchFamily="18" charset="0"/>
                <a:cs typeface="Times New Roman" panose="02020603050405020304" pitchFamily="18" charset="0"/>
              </a:rPr>
              <a:t>4,5  мір ячменю. </a:t>
            </a:r>
            <a:endParaRPr lang="ru-RU" altLang="uk-UA" sz="4000" i="1">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F4F5DC5-3D83-4207-B8DE-D816FFFB369C}"/>
              </a:ext>
            </a:extLst>
          </p:cNvPr>
          <p:cNvSpPr>
            <a:spLocks noGrp="1"/>
          </p:cNvSpPr>
          <p:nvPr>
            <p:ph type="title"/>
          </p:nvPr>
        </p:nvSpPr>
        <p:spPr>
          <a:xfrm>
            <a:off x="534" y="0"/>
            <a:ext cx="9143465" cy="1399032"/>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uk-UA" sz="4000" i="1" dirty="0">
                <a:solidFill>
                  <a:schemeClr val="tx1"/>
                </a:solidFill>
                <a:latin typeface="Times New Roman" pitchFamily="18" charset="0"/>
                <a:cs typeface="Times New Roman" pitchFamily="18" charset="0"/>
              </a:rPr>
              <a:t>Давній </a:t>
            </a:r>
            <a:r>
              <a:rPr lang="uk-UA" sz="4000" i="1" dirty="0" err="1">
                <a:solidFill>
                  <a:schemeClr val="tx1"/>
                </a:solidFill>
                <a:latin typeface="Times New Roman" pitchFamily="18" charset="0"/>
                <a:cs typeface="Times New Roman" pitchFamily="18" charset="0"/>
              </a:rPr>
              <a:t>Вавілон</a:t>
            </a:r>
            <a:r>
              <a:rPr lang="uk-UA" sz="4000" i="1" dirty="0">
                <a:solidFill>
                  <a:schemeClr val="tx1"/>
                </a:solidFill>
                <a:latin typeface="Times New Roman" pitchFamily="18" charset="0"/>
                <a:cs typeface="Times New Roman" pitchFamily="18" charset="0"/>
              </a:rPr>
              <a:t>, Епоха </a:t>
            </a:r>
            <a:r>
              <a:rPr lang="uk-UA" sz="4000" i="1" dirty="0" err="1">
                <a:solidFill>
                  <a:schemeClr val="tx1"/>
                </a:solidFill>
                <a:latin typeface="Times New Roman" pitchFamily="18" charset="0"/>
                <a:cs typeface="Times New Roman" pitchFamily="18" charset="0"/>
              </a:rPr>
              <a:t>Хамурапі</a:t>
            </a:r>
            <a:r>
              <a:rPr lang="uk-UA" sz="4000" i="1" dirty="0">
                <a:solidFill>
                  <a:schemeClr val="tx1"/>
                </a:solidFill>
                <a:latin typeface="Times New Roman" pitchFamily="18" charset="0"/>
                <a:cs typeface="Times New Roman" pitchFamily="18" charset="0"/>
              </a:rPr>
              <a:t> (</a:t>
            </a:r>
            <a:r>
              <a:rPr lang="en-US" sz="4000" i="1" dirty="0">
                <a:solidFill>
                  <a:schemeClr val="tx1"/>
                </a:solidFill>
                <a:latin typeface="Times New Roman" pitchFamily="18" charset="0"/>
                <a:cs typeface="Times New Roman" pitchFamily="18" charset="0"/>
              </a:rPr>
              <a:t>XV</a:t>
            </a:r>
            <a:r>
              <a:rPr lang="uk-UA" sz="4000" i="1" dirty="0">
                <a:solidFill>
                  <a:schemeClr val="tx1"/>
                </a:solidFill>
                <a:latin typeface="Times New Roman" pitchFamily="18" charset="0"/>
                <a:cs typeface="Times New Roman" pitchFamily="18" charset="0"/>
              </a:rPr>
              <a:t>ІІІ ст. до н. е.)</a:t>
            </a:r>
            <a:endParaRPr lang="ru-RU" sz="4000" i="1" dirty="0">
              <a:solidFill>
                <a:schemeClr val="tx1"/>
              </a:solidFill>
              <a:latin typeface="Times New Roman" pitchFamily="18" charset="0"/>
              <a:cs typeface="Times New Roman" pitchFamily="18" charset="0"/>
            </a:endParaRPr>
          </a:p>
        </p:txBody>
      </p:sp>
      <p:sp>
        <p:nvSpPr>
          <p:cNvPr id="3" name="Содержимое 2">
            <a:extLst>
              <a:ext uri="{FF2B5EF4-FFF2-40B4-BE49-F238E27FC236}">
                <a16:creationId xmlns:a16="http://schemas.microsoft.com/office/drawing/2014/main" id="{517CD1D3-64C1-4228-989C-841222A623F8}"/>
              </a:ext>
            </a:extLst>
          </p:cNvPr>
          <p:cNvSpPr>
            <a:spLocks noGrp="1"/>
          </p:cNvSpPr>
          <p:nvPr>
            <p:ph sz="quarter" idx="13"/>
          </p:nvPr>
        </p:nvSpPr>
        <p:spPr>
          <a:xfrm>
            <a:off x="323850" y="1557338"/>
            <a:ext cx="8640763" cy="5184775"/>
          </a:xfrm>
        </p:spPr>
        <p:txBody>
          <a:bodyPr rtlCol="0">
            <a:normAutofit fontScale="85000" lnSpcReduction="10000"/>
          </a:bodyPr>
          <a:lstStyle/>
          <a:p>
            <a:pPr indent="-182880" eaLnBrk="1" fontAlgn="auto" hangingPunct="1">
              <a:buClr>
                <a:schemeClr val="accent6">
                  <a:lumMod val="75000"/>
                </a:schemeClr>
              </a:buClr>
              <a:buFont typeface="Wingdings 2" pitchFamily="18" charset="2"/>
              <a:buNone/>
              <a:defRPr/>
            </a:pPr>
            <a:r>
              <a:rPr lang="ru-RU" dirty="0">
                <a:solidFill>
                  <a:schemeClr val="tx1">
                    <a:lumMod val="75000"/>
                    <a:lumOff val="25000"/>
                  </a:schemeClr>
                </a:solidFill>
              </a:rPr>
              <a:t>		</a:t>
            </a:r>
            <a:r>
              <a:rPr lang="uk-UA" sz="4300" b="1" i="1" dirty="0">
                <a:solidFill>
                  <a:schemeClr val="tx1"/>
                </a:solidFill>
                <a:latin typeface="Times New Roman" pitchFamily="18" charset="0"/>
                <a:cs typeface="Times New Roman" pitchFamily="18" charset="0"/>
              </a:rPr>
              <a:t>10 братів</a:t>
            </a:r>
            <a:r>
              <a:rPr lang="uk-UA" sz="4300" i="1" dirty="0">
                <a:solidFill>
                  <a:schemeClr val="tx1"/>
                </a:solidFill>
                <a:latin typeface="Times New Roman" pitchFamily="18" charset="0"/>
                <a:cs typeface="Times New Roman" pitchFamily="18" charset="0"/>
              </a:rPr>
              <a:t> ділять </a:t>
            </a:r>
            <a:r>
              <a:rPr lang="uk-UA" sz="4300" b="1" i="1" dirty="0">
                <a:solidFill>
                  <a:schemeClr val="tx1"/>
                </a:solidFill>
                <a:latin typeface="Times New Roman" pitchFamily="18" charset="0"/>
                <a:cs typeface="Times New Roman" pitchFamily="18" charset="0"/>
              </a:rPr>
              <a:t>100</a:t>
            </a:r>
            <a:r>
              <a:rPr lang="uk-UA" sz="4300" i="1" dirty="0">
                <a:solidFill>
                  <a:schemeClr val="tx1"/>
                </a:solidFill>
                <a:latin typeface="Times New Roman" pitchFamily="18" charset="0"/>
                <a:cs typeface="Times New Roman" pitchFamily="18" charset="0"/>
              </a:rPr>
              <a:t> </a:t>
            </a:r>
            <a:r>
              <a:rPr lang="uk-UA" sz="4300" b="1" i="1" dirty="0" err="1">
                <a:solidFill>
                  <a:schemeClr val="tx1"/>
                </a:solidFill>
                <a:latin typeface="Times New Roman" pitchFamily="18" charset="0"/>
                <a:cs typeface="Times New Roman" pitchFamily="18" charset="0"/>
              </a:rPr>
              <a:t>шекелів</a:t>
            </a:r>
            <a:r>
              <a:rPr lang="uk-UA" sz="4300" i="1" dirty="0">
                <a:solidFill>
                  <a:schemeClr val="tx1"/>
                </a:solidFill>
                <a:latin typeface="Times New Roman" pitchFamily="18" charset="0"/>
                <a:cs typeface="Times New Roman" pitchFamily="18" charset="0"/>
              </a:rPr>
              <a:t> срібла, брат над братом </a:t>
            </a:r>
            <a:r>
              <a:rPr lang="uk-UA" sz="4300" b="1" i="1" dirty="0">
                <a:solidFill>
                  <a:schemeClr val="tx1"/>
                </a:solidFill>
                <a:latin typeface="Times New Roman" pitchFamily="18" charset="0"/>
                <a:cs typeface="Times New Roman" pitchFamily="18" charset="0"/>
              </a:rPr>
              <a:t>піднімається</a:t>
            </a:r>
            <a:r>
              <a:rPr lang="uk-UA" sz="4300" i="1" dirty="0">
                <a:solidFill>
                  <a:schemeClr val="tx1"/>
                </a:solidFill>
                <a:latin typeface="Times New Roman" pitchFamily="18" charset="0"/>
                <a:cs typeface="Times New Roman" pitchFamily="18" charset="0"/>
              </a:rPr>
              <a:t>, на скільки піднімається - я не знаю.</a:t>
            </a:r>
            <a:br>
              <a:rPr lang="uk-UA" sz="4300" i="1" dirty="0">
                <a:solidFill>
                  <a:schemeClr val="tx1"/>
                </a:solidFill>
                <a:latin typeface="Times New Roman" pitchFamily="18" charset="0"/>
                <a:cs typeface="Times New Roman" pitchFamily="18" charset="0"/>
              </a:rPr>
            </a:br>
            <a:r>
              <a:rPr lang="uk-UA" sz="4300" i="1" dirty="0">
                <a:solidFill>
                  <a:schemeClr val="tx1"/>
                </a:solidFill>
                <a:latin typeface="Times New Roman" pitchFamily="18" charset="0"/>
                <a:cs typeface="Times New Roman" pitchFamily="18" charset="0"/>
              </a:rPr>
              <a:t>Частина </a:t>
            </a:r>
            <a:r>
              <a:rPr lang="uk-UA" sz="4300" b="1" i="1" dirty="0">
                <a:solidFill>
                  <a:schemeClr val="tx1"/>
                </a:solidFill>
                <a:latin typeface="Times New Roman" pitchFamily="18" charset="0"/>
                <a:cs typeface="Times New Roman" pitchFamily="18" charset="0"/>
              </a:rPr>
              <a:t>восьмого - шість </a:t>
            </a:r>
            <a:r>
              <a:rPr lang="uk-UA" sz="4300" b="1" i="1" dirty="0" err="1">
                <a:solidFill>
                  <a:schemeClr val="tx1"/>
                </a:solidFill>
                <a:latin typeface="Times New Roman" pitchFamily="18" charset="0"/>
                <a:cs typeface="Times New Roman" pitchFamily="18" charset="0"/>
              </a:rPr>
              <a:t>шекелів</a:t>
            </a:r>
            <a:r>
              <a:rPr lang="uk-UA" sz="4300" i="1" dirty="0">
                <a:solidFill>
                  <a:schemeClr val="tx1"/>
                </a:solidFill>
                <a:latin typeface="Times New Roman" pitchFamily="18" charset="0"/>
                <a:cs typeface="Times New Roman" pitchFamily="18" charset="0"/>
              </a:rPr>
              <a:t>.</a:t>
            </a:r>
            <a:br>
              <a:rPr lang="uk-UA" sz="4300" i="1" dirty="0">
                <a:solidFill>
                  <a:schemeClr val="tx1"/>
                </a:solidFill>
                <a:latin typeface="Times New Roman" pitchFamily="18" charset="0"/>
                <a:cs typeface="Times New Roman" pitchFamily="18" charset="0"/>
              </a:rPr>
            </a:br>
            <a:r>
              <a:rPr lang="uk-UA" sz="4300" i="1" dirty="0">
                <a:solidFill>
                  <a:schemeClr val="tx1"/>
                </a:solidFill>
                <a:latin typeface="Times New Roman" pitchFamily="18" charset="0"/>
                <a:cs typeface="Times New Roman" pitchFamily="18" charset="0"/>
              </a:rPr>
              <a:t>Брат над братом </a:t>
            </a:r>
            <a:r>
              <a:rPr lang="uk-UA" sz="4300" b="1" i="1" dirty="0">
                <a:solidFill>
                  <a:schemeClr val="tx1"/>
                </a:solidFill>
                <a:latin typeface="Times New Roman" pitchFamily="18" charset="0"/>
                <a:cs typeface="Times New Roman" pitchFamily="18" charset="0"/>
              </a:rPr>
              <a:t>на скільки </a:t>
            </a:r>
            <a:r>
              <a:rPr lang="uk-UA" sz="4300" i="1" dirty="0">
                <a:solidFill>
                  <a:schemeClr val="tx1"/>
                </a:solidFill>
                <a:latin typeface="Times New Roman" pitchFamily="18" charset="0"/>
                <a:cs typeface="Times New Roman" pitchFamily="18" charset="0"/>
              </a:rPr>
              <a:t>піднімається?</a:t>
            </a:r>
            <a:endParaRPr lang="ru-RU" sz="4300"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buFont typeface="Wingdings 2" pitchFamily="18" charset="2"/>
              <a:buNone/>
              <a:defRPr/>
            </a:pPr>
            <a:r>
              <a:rPr lang="uk-UA" sz="4300" i="1" dirty="0">
                <a:solidFill>
                  <a:schemeClr val="tx1"/>
                </a:solidFill>
                <a:latin typeface="Times New Roman" pitchFamily="18" charset="0"/>
                <a:cs typeface="Times New Roman" pitchFamily="18" charset="0"/>
              </a:rPr>
              <a:t> 		</a:t>
            </a:r>
            <a:r>
              <a:rPr lang="en-US" sz="4300" i="1" dirty="0">
                <a:solidFill>
                  <a:schemeClr val="tx1"/>
                </a:solidFill>
                <a:latin typeface="Times New Roman" pitchFamily="18" charset="0"/>
                <a:cs typeface="Times New Roman" pitchFamily="18" charset="0"/>
              </a:rPr>
              <a:t>n</a:t>
            </a:r>
            <a:r>
              <a:rPr lang="uk-UA" sz="4300" i="1" dirty="0">
                <a:solidFill>
                  <a:schemeClr val="tx1"/>
                </a:solidFill>
                <a:latin typeface="Times New Roman" pitchFamily="18" charset="0"/>
                <a:cs typeface="Times New Roman" pitchFamily="18" charset="0"/>
              </a:rPr>
              <a:t> = 10, </a:t>
            </a:r>
            <a:r>
              <a:rPr lang="en-US" sz="4300" i="1" dirty="0">
                <a:solidFill>
                  <a:schemeClr val="tx1"/>
                </a:solidFill>
                <a:latin typeface="Times New Roman" pitchFamily="18" charset="0"/>
                <a:cs typeface="Times New Roman" pitchFamily="18" charset="0"/>
              </a:rPr>
              <a:t>a</a:t>
            </a:r>
            <a:r>
              <a:rPr lang="uk-UA" sz="4300" i="1" baseline="-25000" dirty="0">
                <a:solidFill>
                  <a:schemeClr val="tx1"/>
                </a:solidFill>
                <a:latin typeface="Times New Roman" pitchFamily="18" charset="0"/>
                <a:cs typeface="Times New Roman" pitchFamily="18" charset="0"/>
              </a:rPr>
              <a:t>8</a:t>
            </a:r>
            <a:r>
              <a:rPr lang="uk-UA" sz="4300" i="1" dirty="0">
                <a:solidFill>
                  <a:schemeClr val="tx1"/>
                </a:solidFill>
                <a:latin typeface="Times New Roman" pitchFamily="18" charset="0"/>
                <a:cs typeface="Times New Roman" pitchFamily="18" charset="0"/>
              </a:rPr>
              <a:t> = 6, </a:t>
            </a:r>
            <a:r>
              <a:rPr lang="en-US" sz="4300" i="1" dirty="0">
                <a:solidFill>
                  <a:schemeClr val="tx1"/>
                </a:solidFill>
                <a:latin typeface="Times New Roman" pitchFamily="18" charset="0"/>
                <a:cs typeface="Times New Roman" pitchFamily="18" charset="0"/>
              </a:rPr>
              <a:t>S</a:t>
            </a:r>
            <a:r>
              <a:rPr lang="uk-UA" sz="4300" i="1" baseline="-25000" dirty="0">
                <a:solidFill>
                  <a:schemeClr val="tx1"/>
                </a:solidFill>
                <a:latin typeface="Times New Roman" pitchFamily="18" charset="0"/>
                <a:cs typeface="Times New Roman" pitchFamily="18" charset="0"/>
              </a:rPr>
              <a:t>10</a:t>
            </a:r>
            <a:r>
              <a:rPr lang="uk-UA" sz="4300" i="1" dirty="0">
                <a:solidFill>
                  <a:schemeClr val="tx1"/>
                </a:solidFill>
                <a:latin typeface="Times New Roman" pitchFamily="18" charset="0"/>
                <a:cs typeface="Times New Roman" pitchFamily="18" charset="0"/>
              </a:rPr>
              <a:t> = 100.</a:t>
            </a:r>
          </a:p>
          <a:p>
            <a:pPr indent="-182880" eaLnBrk="1" fontAlgn="auto" hangingPunct="1">
              <a:buClr>
                <a:schemeClr val="accent6">
                  <a:lumMod val="75000"/>
                </a:schemeClr>
              </a:buClr>
              <a:buFont typeface="Wingdings 2" pitchFamily="18" charset="2"/>
              <a:buNone/>
              <a:defRPr/>
            </a:pPr>
            <a:r>
              <a:rPr lang="uk-UA" sz="4300" i="1" dirty="0">
                <a:solidFill>
                  <a:schemeClr val="tx1"/>
                </a:solidFill>
                <a:latin typeface="Times New Roman" pitchFamily="18" charset="0"/>
                <a:cs typeface="Times New Roman" pitchFamily="18" charset="0"/>
              </a:rPr>
              <a:t> 		Знайти: </a:t>
            </a:r>
            <a:r>
              <a:rPr lang="en-US" sz="4300" i="1" dirty="0">
                <a:solidFill>
                  <a:schemeClr val="tx1"/>
                </a:solidFill>
                <a:latin typeface="Times New Roman" pitchFamily="18" charset="0"/>
                <a:cs typeface="Times New Roman" pitchFamily="18" charset="0"/>
              </a:rPr>
              <a:t>d</a:t>
            </a:r>
            <a:r>
              <a:rPr lang="uk-UA" sz="43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buFont typeface="Wingdings 2" pitchFamily="18" charset="2"/>
              <a:buNone/>
              <a:defRPr/>
            </a:pPr>
            <a:r>
              <a:rPr lang="uk-UA" sz="4300" i="1" dirty="0">
                <a:solidFill>
                  <a:schemeClr val="tx1"/>
                </a:solidFill>
                <a:latin typeface="Times New Roman" pitchFamily="18" charset="0"/>
                <a:cs typeface="Times New Roman" pitchFamily="18" charset="0"/>
              </a:rPr>
              <a:t> 		Відповідь: на -1,6 </a:t>
            </a:r>
            <a:r>
              <a:rPr lang="uk-UA" sz="4300" i="1" dirty="0" err="1">
                <a:solidFill>
                  <a:schemeClr val="tx1"/>
                </a:solidFill>
                <a:latin typeface="Times New Roman" pitchFamily="18" charset="0"/>
                <a:cs typeface="Times New Roman" pitchFamily="18" charset="0"/>
              </a:rPr>
              <a:t>шекеля</a:t>
            </a:r>
            <a:r>
              <a:rPr lang="uk-UA" sz="4300" i="1" dirty="0">
                <a:solidFill>
                  <a:schemeClr val="tx1"/>
                </a:solidFill>
                <a:latin typeface="Times New Roman" pitchFamily="18" charset="0"/>
                <a:cs typeface="Times New Roman" pitchFamily="18" charset="0"/>
              </a:rPr>
              <a:t>.</a:t>
            </a:r>
            <a:endParaRPr lang="ru-RU" sz="4300"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32F505-45F6-4571-A4F1-BD9A0FD42DDD}"/>
              </a:ext>
            </a:extLst>
          </p:cNvPr>
          <p:cNvSpPr>
            <a:spLocks noGrp="1"/>
          </p:cNvSpPr>
          <p:nvPr>
            <p:ph type="title"/>
          </p:nvPr>
        </p:nvSpPr>
        <p:spPr>
          <a:xfrm>
            <a:off x="-32645" y="25121"/>
            <a:ext cx="9144000" cy="1073274"/>
          </a:xfrm>
        </p:spPr>
        <p:txBody>
          <a:bodyPr/>
          <a:lstStyle/>
          <a:p>
            <a:pPr marL="484632" indent="0" algn="ctr" eaLnBrk="1" fontAlgn="auto" hangingPunct="1">
              <a:spcAft>
                <a:spcPts val="0"/>
              </a:spcAft>
              <a:buClr>
                <a:schemeClr val="accent6">
                  <a:lumMod val="75000"/>
                </a:schemeClr>
              </a:buClr>
              <a:buFont typeface="Georgia" panose="02040502050405020303" pitchFamily="18" charset="0"/>
              <a:buNone/>
              <a:defRPr/>
            </a:pPr>
            <a:r>
              <a:rPr lang="uk-UA" sz="4000" i="1" dirty="0">
                <a:solidFill>
                  <a:schemeClr val="tx1"/>
                </a:solidFill>
                <a:latin typeface="Times New Roman" pitchFamily="18" charset="0"/>
                <a:cs typeface="Times New Roman" pitchFamily="18" charset="0"/>
              </a:rPr>
              <a:t>“Арифметика” Л. </a:t>
            </a:r>
            <a:r>
              <a:rPr lang="ru-RU" sz="4000" i="1" dirty="0">
                <a:solidFill>
                  <a:schemeClr val="tx1"/>
                </a:solidFill>
                <a:latin typeface="Times New Roman" pitchFamily="18" charset="0"/>
                <a:cs typeface="Times New Roman" pitchFamily="18" charset="0"/>
              </a:rPr>
              <a:t>П</a:t>
            </a:r>
            <a:r>
              <a:rPr lang="uk-UA" sz="4000" i="1" dirty="0">
                <a:solidFill>
                  <a:schemeClr val="tx1"/>
                </a:solidFill>
                <a:latin typeface="Times New Roman" pitchFamily="18" charset="0"/>
                <a:cs typeface="Times New Roman" pitchFamily="18" charset="0"/>
              </a:rPr>
              <a:t>. Магницького</a:t>
            </a:r>
            <a:endParaRPr lang="ru-RU" sz="4000" i="1" dirty="0">
              <a:solidFill>
                <a:schemeClr val="tx1"/>
              </a:solidFill>
              <a:latin typeface="Times New Roman" pitchFamily="18" charset="0"/>
              <a:cs typeface="Times New Roman" pitchFamily="18" charset="0"/>
            </a:endParaRPr>
          </a:p>
        </p:txBody>
      </p:sp>
      <p:sp>
        <p:nvSpPr>
          <p:cNvPr id="3" name="Содержимое 2">
            <a:extLst>
              <a:ext uri="{FF2B5EF4-FFF2-40B4-BE49-F238E27FC236}">
                <a16:creationId xmlns:a16="http://schemas.microsoft.com/office/drawing/2014/main" id="{DAE1459A-D39A-4D4B-B9AA-7250EBB33BB8}"/>
              </a:ext>
            </a:extLst>
          </p:cNvPr>
          <p:cNvSpPr>
            <a:spLocks noGrp="1"/>
          </p:cNvSpPr>
          <p:nvPr>
            <p:ph sz="quarter" idx="13"/>
          </p:nvPr>
        </p:nvSpPr>
        <p:spPr>
          <a:xfrm>
            <a:off x="0" y="1268413"/>
            <a:ext cx="9036050" cy="5589587"/>
          </a:xfrm>
        </p:spPr>
        <p:txBody>
          <a:bodyPr rtlCol="0">
            <a:normAutofit fontScale="92500" lnSpcReduction="20000"/>
          </a:bodyPr>
          <a:lstStyle/>
          <a:p>
            <a:pPr indent="-182880" eaLnBrk="1" fontAlgn="auto" hangingPunct="1">
              <a:buClr>
                <a:schemeClr val="accent6">
                  <a:lumMod val="75000"/>
                </a:schemeClr>
              </a:buClr>
              <a:buFont typeface="Wingdings 2" pitchFamily="18" charset="2"/>
              <a:buNone/>
              <a:defRPr/>
            </a:pPr>
            <a:r>
              <a:rPr lang="uk-UA" dirty="0">
                <a:solidFill>
                  <a:schemeClr val="tx1">
                    <a:lumMod val="75000"/>
                    <a:lumOff val="25000"/>
                  </a:schemeClr>
                </a:solidFill>
              </a:rPr>
              <a:t>		</a:t>
            </a:r>
            <a:r>
              <a:rPr lang="uk-UA" sz="4800" i="1" dirty="0">
                <a:solidFill>
                  <a:schemeClr val="tx1"/>
                </a:solidFill>
                <a:latin typeface="Times New Roman" pitchFamily="18" charset="0"/>
                <a:cs typeface="Times New Roman" pitchFamily="18" charset="0"/>
              </a:rPr>
              <a:t>Купець мав </a:t>
            </a:r>
            <a:r>
              <a:rPr lang="uk-UA" sz="4800" b="1" i="1" dirty="0">
                <a:solidFill>
                  <a:schemeClr val="tx1"/>
                </a:solidFill>
                <a:latin typeface="Times New Roman" pitchFamily="18" charset="0"/>
                <a:cs typeface="Times New Roman" pitchFamily="18" charset="0"/>
              </a:rPr>
              <a:t>14 чарок </a:t>
            </a:r>
            <a:r>
              <a:rPr lang="uk-UA" sz="4800" i="1" dirty="0">
                <a:solidFill>
                  <a:schemeClr val="tx1"/>
                </a:solidFill>
                <a:latin typeface="Times New Roman" pitchFamily="18" charset="0"/>
                <a:cs typeface="Times New Roman" pitchFamily="18" charset="0"/>
              </a:rPr>
              <a:t>срібних, причому ваги чарок ростуть у арифметичній прогресії з </a:t>
            </a:r>
            <a:r>
              <a:rPr lang="uk-UA" sz="4800" b="1" i="1" dirty="0">
                <a:solidFill>
                  <a:schemeClr val="tx1"/>
                </a:solidFill>
                <a:latin typeface="Times New Roman" pitchFamily="18" charset="0"/>
                <a:cs typeface="Times New Roman" pitchFamily="18" charset="0"/>
              </a:rPr>
              <a:t>різницею 4</a:t>
            </a:r>
            <a:r>
              <a:rPr lang="uk-UA" sz="4800" i="1" dirty="0">
                <a:solidFill>
                  <a:schemeClr val="tx1"/>
                </a:solidFill>
                <a:latin typeface="Times New Roman" pitchFamily="18" charset="0"/>
                <a:cs typeface="Times New Roman" pitchFamily="18" charset="0"/>
              </a:rPr>
              <a:t>. Остання чарка важить </a:t>
            </a:r>
            <a:r>
              <a:rPr lang="uk-UA" sz="4800" b="1" i="1" dirty="0">
                <a:solidFill>
                  <a:schemeClr val="tx1"/>
                </a:solidFill>
                <a:latin typeface="Times New Roman" pitchFamily="18" charset="0"/>
                <a:cs typeface="Times New Roman" pitchFamily="18" charset="0"/>
              </a:rPr>
              <a:t>59 латів</a:t>
            </a:r>
            <a:r>
              <a:rPr lang="uk-UA" sz="4800" i="1" dirty="0">
                <a:solidFill>
                  <a:schemeClr val="tx1"/>
                </a:solidFill>
                <a:latin typeface="Times New Roman" pitchFamily="18" charset="0"/>
                <a:cs typeface="Times New Roman" pitchFamily="18" charset="0"/>
              </a:rPr>
              <a:t>. Визначити, скільки важать </a:t>
            </a:r>
            <a:r>
              <a:rPr lang="uk-UA" sz="4800" b="1" i="1" dirty="0">
                <a:solidFill>
                  <a:schemeClr val="tx1"/>
                </a:solidFill>
                <a:latin typeface="Times New Roman" pitchFamily="18" charset="0"/>
                <a:cs typeface="Times New Roman" pitchFamily="18" charset="0"/>
              </a:rPr>
              <a:t>всі чарки</a:t>
            </a:r>
            <a:r>
              <a:rPr lang="uk-UA" sz="48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buFont typeface="Wingdings 2" pitchFamily="18" charset="2"/>
              <a:buNone/>
              <a:defRPr/>
            </a:pPr>
            <a:r>
              <a:rPr lang="uk-UA" sz="4800" i="1" dirty="0">
                <a:solidFill>
                  <a:schemeClr val="tx1"/>
                </a:solidFill>
                <a:latin typeface="Times New Roman" pitchFamily="18" charset="0"/>
                <a:cs typeface="Times New Roman" pitchFamily="18" charset="0"/>
              </a:rPr>
              <a:t>		</a:t>
            </a:r>
            <a:r>
              <a:rPr lang="en-US" sz="4800" i="1" dirty="0">
                <a:solidFill>
                  <a:schemeClr val="tx1"/>
                </a:solidFill>
                <a:latin typeface="Times New Roman" pitchFamily="18" charset="0"/>
                <a:cs typeface="Times New Roman" pitchFamily="18" charset="0"/>
              </a:rPr>
              <a:t>n </a:t>
            </a:r>
            <a:r>
              <a:rPr lang="uk-UA" sz="4800" i="1" dirty="0">
                <a:solidFill>
                  <a:schemeClr val="tx1"/>
                </a:solidFill>
                <a:latin typeface="Times New Roman" pitchFamily="18" charset="0"/>
                <a:cs typeface="Times New Roman" pitchFamily="18" charset="0"/>
              </a:rPr>
              <a:t>=</a:t>
            </a:r>
            <a:r>
              <a:rPr lang="en-US" sz="4800" i="1" dirty="0">
                <a:solidFill>
                  <a:schemeClr val="tx1"/>
                </a:solidFill>
                <a:latin typeface="Times New Roman" pitchFamily="18" charset="0"/>
                <a:cs typeface="Times New Roman" pitchFamily="18" charset="0"/>
              </a:rPr>
              <a:t> 14</a:t>
            </a:r>
            <a:r>
              <a:rPr lang="uk-UA" sz="4800" i="1" dirty="0">
                <a:solidFill>
                  <a:schemeClr val="tx1"/>
                </a:solidFill>
                <a:latin typeface="Times New Roman" pitchFamily="18" charset="0"/>
                <a:cs typeface="Times New Roman" pitchFamily="18" charset="0"/>
              </a:rPr>
              <a:t>,  </a:t>
            </a:r>
            <a:r>
              <a:rPr lang="en-US" sz="4800" i="1" dirty="0">
                <a:solidFill>
                  <a:schemeClr val="tx1"/>
                </a:solidFill>
                <a:latin typeface="Times New Roman" pitchFamily="18" charset="0"/>
                <a:cs typeface="Times New Roman" pitchFamily="18" charset="0"/>
              </a:rPr>
              <a:t>d = 4</a:t>
            </a:r>
            <a:r>
              <a:rPr lang="uk-UA" sz="4800" i="1" dirty="0">
                <a:solidFill>
                  <a:schemeClr val="tx1"/>
                </a:solidFill>
                <a:latin typeface="Times New Roman" pitchFamily="18" charset="0"/>
                <a:cs typeface="Times New Roman" pitchFamily="18" charset="0"/>
              </a:rPr>
              <a:t>,  </a:t>
            </a:r>
            <a:r>
              <a:rPr lang="en-US" sz="4800" i="1" dirty="0">
                <a:solidFill>
                  <a:schemeClr val="tx1"/>
                </a:solidFill>
                <a:latin typeface="Times New Roman" pitchFamily="18" charset="0"/>
                <a:cs typeface="Times New Roman" pitchFamily="18" charset="0"/>
              </a:rPr>
              <a:t>a</a:t>
            </a:r>
            <a:r>
              <a:rPr lang="uk-UA" sz="4800" i="1" baseline="-25000" dirty="0">
                <a:solidFill>
                  <a:schemeClr val="tx1"/>
                </a:solidFill>
                <a:latin typeface="Times New Roman" pitchFamily="18" charset="0"/>
                <a:cs typeface="Times New Roman" pitchFamily="18" charset="0"/>
              </a:rPr>
              <a:t>14</a:t>
            </a:r>
            <a:r>
              <a:rPr lang="en-US" sz="4800" i="1" dirty="0">
                <a:solidFill>
                  <a:schemeClr val="tx1"/>
                </a:solidFill>
                <a:latin typeface="Times New Roman" pitchFamily="18" charset="0"/>
                <a:cs typeface="Times New Roman" pitchFamily="18" charset="0"/>
              </a:rPr>
              <a:t> = 59</a:t>
            </a:r>
            <a:r>
              <a:rPr lang="uk-UA" sz="48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buFont typeface="Wingdings 2" pitchFamily="18" charset="2"/>
              <a:buNone/>
              <a:defRPr/>
            </a:pPr>
            <a:r>
              <a:rPr lang="uk-UA" sz="4800" i="1" dirty="0">
                <a:solidFill>
                  <a:schemeClr val="tx1"/>
                </a:solidFill>
                <a:latin typeface="Times New Roman" pitchFamily="18" charset="0"/>
                <a:cs typeface="Times New Roman" pitchFamily="18" charset="0"/>
              </a:rPr>
              <a:t>		Знайти </a:t>
            </a:r>
            <a:r>
              <a:rPr lang="en-US" sz="4800" i="1" dirty="0">
                <a:solidFill>
                  <a:schemeClr val="tx1"/>
                </a:solidFill>
                <a:latin typeface="Times New Roman" pitchFamily="18" charset="0"/>
                <a:cs typeface="Times New Roman" pitchFamily="18" charset="0"/>
              </a:rPr>
              <a:t>S</a:t>
            </a:r>
            <a:r>
              <a:rPr lang="uk-UA" sz="4800" i="1" baseline="-25000" dirty="0">
                <a:solidFill>
                  <a:schemeClr val="tx1"/>
                </a:solidFill>
                <a:latin typeface="Times New Roman" pitchFamily="18" charset="0"/>
                <a:cs typeface="Times New Roman" pitchFamily="18" charset="0"/>
              </a:rPr>
              <a:t>14</a:t>
            </a:r>
            <a:r>
              <a:rPr lang="uk-UA" sz="4800" i="1" dirty="0">
                <a:solidFill>
                  <a:schemeClr val="tx1"/>
                </a:solidFill>
                <a:latin typeface="Times New Roman" pitchFamily="18" charset="0"/>
                <a:cs typeface="Times New Roman" pitchFamily="18" charset="0"/>
              </a:rPr>
              <a:t> .</a:t>
            </a:r>
          </a:p>
          <a:p>
            <a:pPr indent="-182880" eaLnBrk="1" fontAlgn="auto" hangingPunct="1">
              <a:buClr>
                <a:schemeClr val="accent6">
                  <a:lumMod val="75000"/>
                </a:schemeClr>
              </a:buClr>
              <a:buFont typeface="Wingdings 2" pitchFamily="18" charset="2"/>
              <a:buNone/>
              <a:defRPr/>
            </a:pPr>
            <a:r>
              <a:rPr lang="uk-UA" sz="4800" i="1" dirty="0">
                <a:solidFill>
                  <a:schemeClr val="tx1"/>
                </a:solidFill>
                <a:latin typeface="Times New Roman" pitchFamily="18" charset="0"/>
                <a:cs typeface="Times New Roman" pitchFamily="18" charset="0"/>
              </a:rPr>
              <a:t>		Відповідь: 462 лата.</a:t>
            </a:r>
            <a:endParaRPr lang="ru-RU" sz="4800"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C96113-F69A-4A60-97F6-08F829F28BE7}"/>
              </a:ext>
            </a:extLst>
          </p:cNvPr>
          <p:cNvSpPr>
            <a:spLocks noGrp="1"/>
          </p:cNvSpPr>
          <p:nvPr>
            <p:ph type="title"/>
          </p:nvPr>
        </p:nvSpPr>
        <p:spPr>
          <a:xfrm>
            <a:off x="0" y="116632"/>
            <a:ext cx="8748464" cy="1073274"/>
          </a:xfrm>
        </p:spPr>
        <p:txBody>
          <a:bodyPr/>
          <a:lstStyle/>
          <a:p>
            <a:pPr marL="484632" indent="0" eaLnBrk="1" fontAlgn="auto" hangingPunct="1">
              <a:spcAft>
                <a:spcPts val="0"/>
              </a:spcAft>
              <a:buClr>
                <a:schemeClr val="accent6">
                  <a:lumMod val="75000"/>
                </a:schemeClr>
              </a:buClr>
              <a:buFont typeface="Georgia" panose="02040502050405020303" pitchFamily="18" charset="0"/>
              <a:buNone/>
              <a:defRPr/>
            </a:pPr>
            <a:r>
              <a:rPr lang="uk-UA" sz="4000" i="1" dirty="0">
                <a:solidFill>
                  <a:schemeClr val="tx1"/>
                </a:solidFill>
                <a:latin typeface="Times New Roman" pitchFamily="18" charset="0"/>
                <a:cs typeface="Times New Roman" pitchFamily="18" charset="0"/>
              </a:rPr>
              <a:t>“Арифметика” Л. П. Магницького</a:t>
            </a:r>
            <a:endParaRPr lang="ru-RU" sz="4000" i="1" dirty="0">
              <a:solidFill>
                <a:schemeClr val="tx1"/>
              </a:solidFill>
              <a:latin typeface="Times New Roman" pitchFamily="18" charset="0"/>
              <a:cs typeface="Times New Roman" pitchFamily="18" charset="0"/>
            </a:endParaRPr>
          </a:p>
        </p:txBody>
      </p:sp>
      <p:sp>
        <p:nvSpPr>
          <p:cNvPr id="3" name="Содержимое 2">
            <a:extLst>
              <a:ext uri="{FF2B5EF4-FFF2-40B4-BE49-F238E27FC236}">
                <a16:creationId xmlns:a16="http://schemas.microsoft.com/office/drawing/2014/main" id="{B01FB55A-2F39-44CB-AAFB-FBA2E9B887DA}"/>
              </a:ext>
            </a:extLst>
          </p:cNvPr>
          <p:cNvSpPr>
            <a:spLocks noGrp="1"/>
          </p:cNvSpPr>
          <p:nvPr>
            <p:ph sz="quarter" idx="13"/>
          </p:nvPr>
        </p:nvSpPr>
        <p:spPr>
          <a:xfrm>
            <a:off x="107950" y="908050"/>
            <a:ext cx="8928100" cy="5616575"/>
          </a:xfrm>
        </p:spPr>
        <p:txBody>
          <a:bodyPr rtlCol="0">
            <a:normAutofit lnSpcReduction="10000"/>
          </a:bodyPr>
          <a:lstStyle/>
          <a:p>
            <a:pPr indent="-182880" eaLnBrk="1" fontAlgn="auto" hangingPunct="1">
              <a:buClr>
                <a:schemeClr val="accent6">
                  <a:lumMod val="75000"/>
                </a:schemeClr>
              </a:buClr>
              <a:buFont typeface="Wingdings 2" pitchFamily="18" charset="2"/>
              <a:buNone/>
              <a:defRPr/>
            </a:pPr>
            <a:r>
              <a:rPr lang="uk-UA" i="1" dirty="0">
                <a:solidFill>
                  <a:schemeClr val="tx1">
                    <a:lumMod val="75000"/>
                    <a:lumOff val="25000"/>
                  </a:schemeClr>
                </a:solidFill>
              </a:rPr>
              <a:t>		</a:t>
            </a:r>
            <a:r>
              <a:rPr lang="uk-UA" sz="3600" i="1" dirty="0">
                <a:solidFill>
                  <a:schemeClr val="tx1"/>
                </a:solidFill>
                <a:latin typeface="Times New Roman" pitchFamily="18" charset="0"/>
                <a:cs typeface="Times New Roman" pitchFamily="18" charset="0"/>
              </a:rPr>
              <a:t>Робітники найнялися викопати колодязь з такою умовою, щоб за </a:t>
            </a:r>
            <a:r>
              <a:rPr lang="uk-UA" sz="3600" b="1" i="1" dirty="0">
                <a:solidFill>
                  <a:schemeClr val="tx1"/>
                </a:solidFill>
                <a:latin typeface="Times New Roman" pitchFamily="18" charset="0"/>
                <a:cs typeface="Times New Roman" pitchFamily="18" charset="0"/>
              </a:rPr>
              <a:t>перший аршин</a:t>
            </a:r>
            <a:r>
              <a:rPr lang="uk-UA" sz="3600" i="1" dirty="0">
                <a:solidFill>
                  <a:schemeClr val="tx1"/>
                </a:solidFill>
                <a:latin typeface="Times New Roman" pitchFamily="18" charset="0"/>
                <a:cs typeface="Times New Roman" pitchFamily="18" charset="0"/>
              </a:rPr>
              <a:t> глибини їм заплатили </a:t>
            </a:r>
            <a:r>
              <a:rPr lang="uk-UA" sz="3600" b="1" i="1" dirty="0">
                <a:solidFill>
                  <a:schemeClr val="tx1"/>
                </a:solidFill>
                <a:latin typeface="Times New Roman" pitchFamily="18" charset="0"/>
                <a:cs typeface="Times New Roman" pitchFamily="18" charset="0"/>
              </a:rPr>
              <a:t>40 </a:t>
            </a:r>
            <a:r>
              <a:rPr lang="uk-UA" sz="3600" i="1" dirty="0">
                <a:solidFill>
                  <a:schemeClr val="tx1"/>
                </a:solidFill>
                <a:latin typeface="Times New Roman" pitchFamily="18" charset="0"/>
                <a:cs typeface="Times New Roman" pitchFamily="18" charset="0"/>
              </a:rPr>
              <a:t>копійок, а за кожен наступний </a:t>
            </a:r>
            <a:r>
              <a:rPr lang="uk-UA" sz="3600" b="1" i="1" dirty="0">
                <a:solidFill>
                  <a:schemeClr val="tx1"/>
                </a:solidFill>
                <a:latin typeface="Times New Roman" pitchFamily="18" charset="0"/>
                <a:cs typeface="Times New Roman" pitchFamily="18" charset="0"/>
              </a:rPr>
              <a:t>15-ю копійками більше</a:t>
            </a:r>
            <a:r>
              <a:rPr lang="uk-UA" sz="3600" i="1" dirty="0">
                <a:solidFill>
                  <a:schemeClr val="tx1"/>
                </a:solidFill>
                <a:latin typeface="Times New Roman" pitchFamily="18" charset="0"/>
                <a:cs typeface="Times New Roman" pitchFamily="18" charset="0"/>
              </a:rPr>
              <a:t>, ніж за попередній. Скільки аршин викопали вони, якщо за всю роботу отримали </a:t>
            </a:r>
            <a:r>
              <a:rPr lang="uk-UA" sz="3600" b="1" i="1" dirty="0">
                <a:solidFill>
                  <a:schemeClr val="tx1"/>
                </a:solidFill>
                <a:latin typeface="Times New Roman" pitchFamily="18" charset="0"/>
                <a:cs typeface="Times New Roman" pitchFamily="18" charset="0"/>
              </a:rPr>
              <a:t>16 р. 90 к</a:t>
            </a:r>
            <a:r>
              <a:rPr lang="uk-UA" sz="36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buFont typeface="Wingdings 2" pitchFamily="18" charset="2"/>
              <a:buNone/>
              <a:defRPr/>
            </a:pPr>
            <a:r>
              <a:rPr lang="uk-UA" sz="3600" i="1" dirty="0">
                <a:solidFill>
                  <a:schemeClr val="tx1"/>
                </a:solidFill>
                <a:latin typeface="Times New Roman" pitchFamily="18" charset="0"/>
                <a:cs typeface="Times New Roman" pitchFamily="18" charset="0"/>
              </a:rPr>
              <a:t>		а</a:t>
            </a:r>
            <a:r>
              <a:rPr lang="en-US" sz="3600" i="1" baseline="-25000" dirty="0">
                <a:solidFill>
                  <a:schemeClr val="tx1"/>
                </a:solidFill>
                <a:latin typeface="Times New Roman" pitchFamily="18" charset="0"/>
                <a:cs typeface="Times New Roman" pitchFamily="18" charset="0"/>
              </a:rPr>
              <a:t>1</a:t>
            </a:r>
            <a:r>
              <a:rPr lang="uk-UA" sz="3600" i="1" baseline="-25000"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a:t>
            </a:r>
            <a:r>
              <a:rPr lang="uk-UA" sz="3600" i="1"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40, </a:t>
            </a:r>
            <a:r>
              <a:rPr lang="en-GB" sz="3600" i="1" dirty="0">
                <a:solidFill>
                  <a:schemeClr val="tx1"/>
                </a:solidFill>
                <a:latin typeface="Times New Roman" pitchFamily="18" charset="0"/>
                <a:cs typeface="Times New Roman" pitchFamily="18" charset="0"/>
              </a:rPr>
              <a:t>d</a:t>
            </a:r>
            <a:r>
              <a:rPr lang="uk-UA" sz="3600" i="1"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a:t>
            </a:r>
            <a:r>
              <a:rPr lang="uk-UA" sz="3600" i="1"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15, </a:t>
            </a:r>
            <a:r>
              <a:rPr lang="en-GB" sz="3600" i="1" dirty="0" err="1">
                <a:solidFill>
                  <a:schemeClr val="tx1"/>
                </a:solidFill>
                <a:latin typeface="Times New Roman" pitchFamily="18" charset="0"/>
                <a:cs typeface="Times New Roman" pitchFamily="18" charset="0"/>
              </a:rPr>
              <a:t>S</a:t>
            </a:r>
            <a:r>
              <a:rPr lang="en-GB" sz="3600" i="1" baseline="-25000" dirty="0" err="1">
                <a:solidFill>
                  <a:schemeClr val="tx1"/>
                </a:solidFill>
                <a:latin typeface="Times New Roman" pitchFamily="18" charset="0"/>
                <a:cs typeface="Times New Roman" pitchFamily="18" charset="0"/>
              </a:rPr>
              <a:t>n</a:t>
            </a:r>
            <a:r>
              <a:rPr lang="uk-UA" sz="3600" i="1" baseline="-25000"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a:t>
            </a:r>
            <a:r>
              <a:rPr lang="uk-UA" sz="3600" i="1" dirty="0">
                <a:solidFill>
                  <a:schemeClr val="tx1"/>
                </a:solidFill>
                <a:latin typeface="Times New Roman" pitchFamily="18" charset="0"/>
                <a:cs typeface="Times New Roman" pitchFamily="18" charset="0"/>
              </a:rPr>
              <a:t> </a:t>
            </a:r>
            <a:r>
              <a:rPr lang="en-US" sz="3600" i="1" dirty="0">
                <a:solidFill>
                  <a:schemeClr val="tx1"/>
                </a:solidFill>
                <a:latin typeface="Times New Roman" pitchFamily="18" charset="0"/>
                <a:cs typeface="Times New Roman" pitchFamily="18" charset="0"/>
              </a:rPr>
              <a:t>1690</a:t>
            </a:r>
            <a:r>
              <a:rPr lang="uk-UA" sz="36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buFont typeface="Wingdings 2" pitchFamily="18" charset="2"/>
              <a:buNone/>
              <a:defRPr/>
            </a:pPr>
            <a:r>
              <a:rPr lang="uk-UA" sz="3600" i="1" dirty="0">
                <a:solidFill>
                  <a:schemeClr val="tx1"/>
                </a:solidFill>
                <a:latin typeface="Times New Roman" pitchFamily="18" charset="0"/>
                <a:cs typeface="Times New Roman" pitchFamily="18" charset="0"/>
              </a:rPr>
              <a:t>		Знайти </a:t>
            </a:r>
            <a:r>
              <a:rPr lang="en-GB" sz="3600" i="1" dirty="0">
                <a:solidFill>
                  <a:schemeClr val="tx1"/>
                </a:solidFill>
                <a:latin typeface="Times New Roman" pitchFamily="18" charset="0"/>
                <a:cs typeface="Times New Roman" pitchFamily="18" charset="0"/>
              </a:rPr>
              <a:t>n</a:t>
            </a:r>
            <a:r>
              <a:rPr lang="uk-UA" sz="3600" i="1" dirty="0">
                <a:solidFill>
                  <a:schemeClr val="tx1"/>
                </a:solidFill>
                <a:latin typeface="Times New Roman" pitchFamily="18" charset="0"/>
                <a:cs typeface="Times New Roman" pitchFamily="18" charset="0"/>
              </a:rPr>
              <a:t>.</a:t>
            </a:r>
            <a:r>
              <a:rPr lang="en-US" sz="3600" b="1" i="1" dirty="0">
                <a:solidFill>
                  <a:schemeClr val="tx1"/>
                </a:solidFill>
                <a:latin typeface="Times New Roman" pitchFamily="18" charset="0"/>
                <a:cs typeface="Times New Roman" pitchFamily="18" charset="0"/>
              </a:rPr>
              <a:t> </a:t>
            </a:r>
            <a:endParaRPr lang="uk-UA" sz="3600" b="1"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buFont typeface="Wingdings 2" pitchFamily="18" charset="2"/>
              <a:buNone/>
              <a:defRPr/>
            </a:pPr>
            <a:r>
              <a:rPr lang="uk-UA" sz="3600" i="1" dirty="0">
                <a:solidFill>
                  <a:schemeClr val="tx1"/>
                </a:solidFill>
                <a:latin typeface="Times New Roman" pitchFamily="18" charset="0"/>
                <a:cs typeface="Times New Roman" pitchFamily="18" charset="0"/>
              </a:rPr>
              <a:t>		Відповідь: 13 аршин.</a:t>
            </a:r>
            <a:endParaRPr lang="ru-RU" sz="3600"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defRPr/>
            </a:pPr>
            <a:endParaRPr lang="ru-RU" b="1" dirty="0">
              <a:solidFill>
                <a:schemeClr val="tx1">
                  <a:lumMod val="75000"/>
                  <a:lumOff val="25000"/>
                </a:schemeClr>
              </a:solidFill>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pic>
        <p:nvPicPr>
          <p:cNvPr id="43012" name="Picture 2">
            <a:extLst>
              <a:ext uri="{FF2B5EF4-FFF2-40B4-BE49-F238E27FC236}">
                <a16:creationId xmlns:a16="http://schemas.microsoft.com/office/drawing/2014/main" id="{BD4CBDAF-4D24-45DA-9977-9E66817A3A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9925" y="5157788"/>
            <a:ext cx="2124075" cy="1700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9FD7AD8-6EE1-49FB-9EDE-C15AD00A1047}"/>
              </a:ext>
            </a:extLst>
          </p:cNvPr>
          <p:cNvSpPr>
            <a:spLocks noGrp="1"/>
          </p:cNvSpPr>
          <p:nvPr>
            <p:ph type="title"/>
          </p:nvPr>
        </p:nvSpPr>
        <p:spPr>
          <a:xfrm>
            <a:off x="5292080" y="116632"/>
            <a:ext cx="3851920" cy="3521546"/>
          </a:xfrm>
        </p:spPr>
        <p:txBody>
          <a:bodyPr/>
          <a:lstStyle/>
          <a:p>
            <a:pPr marL="0" indent="0" eaLnBrk="1" fontAlgn="auto" hangingPunct="1">
              <a:spcAft>
                <a:spcPts val="0"/>
              </a:spcAft>
              <a:buClr>
                <a:schemeClr val="accent6">
                  <a:lumMod val="75000"/>
                </a:schemeClr>
              </a:buClr>
              <a:buFont typeface="Georgia" panose="02040502050405020303" pitchFamily="18" charset="0"/>
              <a:buNone/>
              <a:defRPr/>
            </a:pPr>
            <a:r>
              <a:rPr lang="uk-UA" dirty="0"/>
              <a:t>      </a:t>
            </a:r>
            <a:r>
              <a:rPr lang="uk-UA" sz="4400" i="1" dirty="0">
                <a:solidFill>
                  <a:schemeClr val="accent1">
                    <a:lumMod val="50000"/>
                  </a:schemeClr>
                </a:solidFill>
                <a:latin typeface="Times New Roman" pitchFamily="18" charset="0"/>
                <a:cs typeface="Times New Roman" pitchFamily="18" charset="0"/>
              </a:rPr>
              <a:t>Альфред</a:t>
            </a:r>
            <a:br>
              <a:rPr lang="uk-UA" sz="4400" i="1" dirty="0">
                <a:solidFill>
                  <a:schemeClr val="accent1">
                    <a:lumMod val="50000"/>
                  </a:schemeClr>
                </a:solidFill>
                <a:latin typeface="Times New Roman" pitchFamily="18" charset="0"/>
                <a:cs typeface="Times New Roman" pitchFamily="18" charset="0"/>
              </a:rPr>
            </a:br>
            <a:r>
              <a:rPr lang="uk-UA" sz="4400" i="1" dirty="0">
                <a:solidFill>
                  <a:schemeClr val="accent1">
                    <a:lumMod val="50000"/>
                  </a:schemeClr>
                </a:solidFill>
                <a:latin typeface="Times New Roman" pitchFamily="18" charset="0"/>
                <a:cs typeface="Times New Roman" pitchFamily="18" charset="0"/>
              </a:rPr>
              <a:t>	  </a:t>
            </a:r>
            <a:r>
              <a:rPr lang="uk-UA" sz="4400" i="1" dirty="0" err="1">
                <a:solidFill>
                  <a:schemeClr val="accent1">
                    <a:lumMod val="50000"/>
                  </a:schemeClr>
                </a:solidFill>
                <a:latin typeface="Times New Roman" pitchFamily="18" charset="0"/>
                <a:cs typeface="Times New Roman" pitchFamily="18" charset="0"/>
              </a:rPr>
              <a:t>Дюрер</a:t>
            </a:r>
            <a:br>
              <a:rPr lang="uk-UA" sz="4400" i="1" dirty="0">
                <a:solidFill>
                  <a:schemeClr val="accent1">
                    <a:lumMod val="50000"/>
                  </a:schemeClr>
                </a:solidFill>
                <a:latin typeface="Times New Roman" pitchFamily="18" charset="0"/>
                <a:cs typeface="Times New Roman" pitchFamily="18" charset="0"/>
              </a:rPr>
            </a:br>
            <a:r>
              <a:rPr lang="uk-UA" sz="4400" i="1" dirty="0">
                <a:solidFill>
                  <a:schemeClr val="accent1">
                    <a:lumMod val="50000"/>
                  </a:schemeClr>
                </a:solidFill>
                <a:latin typeface="Times New Roman" pitchFamily="18" charset="0"/>
                <a:cs typeface="Times New Roman" pitchFamily="18" charset="0"/>
              </a:rPr>
              <a:t>«Меланхолія»</a:t>
            </a:r>
            <a:endParaRPr lang="ru-RU" sz="4400" i="1" dirty="0">
              <a:solidFill>
                <a:schemeClr val="accent1">
                  <a:lumMod val="50000"/>
                </a:schemeClr>
              </a:solidFill>
              <a:latin typeface="Times New Roman" pitchFamily="18" charset="0"/>
              <a:cs typeface="Times New Roman" pitchFamily="18" charset="0"/>
            </a:endParaRPr>
          </a:p>
        </p:txBody>
      </p:sp>
      <p:sp>
        <p:nvSpPr>
          <p:cNvPr id="44035" name="Объект 2">
            <a:extLst>
              <a:ext uri="{FF2B5EF4-FFF2-40B4-BE49-F238E27FC236}">
                <a16:creationId xmlns:a16="http://schemas.microsoft.com/office/drawing/2014/main" id="{53B32B10-D29D-4E36-B7B0-A0DA8B5D101B}"/>
              </a:ext>
            </a:extLst>
          </p:cNvPr>
          <p:cNvSpPr>
            <a:spLocks noGrp="1"/>
          </p:cNvSpPr>
          <p:nvPr>
            <p:ph sz="quarter" idx="13"/>
          </p:nvPr>
        </p:nvSpPr>
        <p:spPr>
          <a:xfrm>
            <a:off x="1143000" y="731838"/>
            <a:ext cx="6400800" cy="3475037"/>
          </a:xfrm>
        </p:spPr>
        <p:txBody>
          <a:bodyPr/>
          <a:lstStyle/>
          <a:p>
            <a:pPr lvl="2" eaLnBrk="1" hangingPunct="1"/>
            <a:endParaRPr lang="uk-UA" altLang="uk-UA"/>
          </a:p>
        </p:txBody>
      </p:sp>
      <p:pic>
        <p:nvPicPr>
          <p:cNvPr id="1027" name="Picture 3">
            <a:extLst>
              <a:ext uri="{FF2B5EF4-FFF2-40B4-BE49-F238E27FC236}">
                <a16:creationId xmlns:a16="http://schemas.microsoft.com/office/drawing/2014/main" id="{94B27825-FA19-402F-8C7E-3D28D5C357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175" y="0"/>
            <a:ext cx="5278438"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a:extLst>
              <a:ext uri="{FF2B5EF4-FFF2-40B4-BE49-F238E27FC236}">
                <a16:creationId xmlns:a16="http://schemas.microsoft.com/office/drawing/2014/main" id="{EF7AA8DA-F921-44A5-A882-4708F6EB7E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9275" y="14288"/>
            <a:ext cx="7324725" cy="678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circle(in)">
                                      <p:cBhvr>
                                        <p:cTn id="7" dur="2000"/>
                                        <p:tgtEl>
                                          <p:spTgt spid="10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circle(in)">
                                      <p:cBhvr>
                                        <p:cTn id="12"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Содержимое 2">
            <a:extLst>
              <a:ext uri="{FF2B5EF4-FFF2-40B4-BE49-F238E27FC236}">
                <a16:creationId xmlns:a16="http://schemas.microsoft.com/office/drawing/2014/main" id="{0FFAB769-913E-44E2-898C-652FEE388DE9}"/>
              </a:ext>
            </a:extLst>
          </p:cNvPr>
          <p:cNvSpPr>
            <a:spLocks noGrp="1"/>
          </p:cNvSpPr>
          <p:nvPr>
            <p:ph sz="quarter" idx="13"/>
          </p:nvPr>
        </p:nvSpPr>
        <p:spPr>
          <a:xfrm>
            <a:off x="468313" y="836613"/>
            <a:ext cx="8229600" cy="4572000"/>
          </a:xfrm>
        </p:spPr>
        <p:txBody>
          <a:bodyPr rtlCol="0">
            <a:normAutofit fontScale="92500" lnSpcReduction="10000"/>
          </a:bodyPr>
          <a:lstStyle/>
          <a:p>
            <a:pPr indent="-182880" eaLnBrk="1" fontAlgn="auto" hangingPunct="1">
              <a:buClr>
                <a:schemeClr val="accent6">
                  <a:lumMod val="75000"/>
                </a:schemeClr>
              </a:buClr>
              <a:buFont typeface="Wingdings 2" pitchFamily="18" charset="2"/>
              <a:buNone/>
              <a:defRPr/>
            </a:pPr>
            <a:r>
              <a:rPr lang="uk-UA" sz="4400" b="1" i="1" dirty="0">
                <a:solidFill>
                  <a:schemeClr val="tx1">
                    <a:lumMod val="75000"/>
                    <a:lumOff val="25000"/>
                  </a:schemeClr>
                </a:solidFill>
              </a:rPr>
              <a:t>	</a:t>
            </a:r>
            <a:r>
              <a:rPr lang="uk-UA" sz="6000" b="1" i="1" dirty="0">
                <a:solidFill>
                  <a:schemeClr val="tx2">
                    <a:lumMod val="75000"/>
                  </a:schemeClr>
                </a:solidFill>
                <a:latin typeface="Times New Roman" pitchFamily="18" charset="0"/>
                <a:cs typeface="Times New Roman" pitchFamily="18" charset="0"/>
              </a:rPr>
              <a:t>Домашнє завдання:</a:t>
            </a:r>
          </a:p>
          <a:p>
            <a:pPr indent="-182880" eaLnBrk="1" fontAlgn="auto" hangingPunct="1">
              <a:buClr>
                <a:schemeClr val="accent6">
                  <a:lumMod val="75000"/>
                </a:schemeClr>
              </a:buClr>
              <a:defRPr/>
            </a:pPr>
            <a:endParaRPr lang="uk-UA" b="1"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buFont typeface="Wingdings 2" pitchFamily="18" charset="2"/>
              <a:buNone/>
              <a:defRPr/>
            </a:pPr>
            <a:endParaRPr lang="uk-UA" sz="3500" i="1" dirty="0">
              <a:solidFill>
                <a:schemeClr val="tx1"/>
              </a:solidFill>
              <a:latin typeface="Times New Roman" pitchFamily="18" charset="0"/>
              <a:cs typeface="Times New Roman" pitchFamily="18" charset="0"/>
            </a:endParaRPr>
          </a:p>
          <a:p>
            <a:pPr indent="-182880" eaLnBrk="1" fontAlgn="auto" hangingPunct="1">
              <a:buClr>
                <a:schemeClr val="accent6">
                  <a:lumMod val="75000"/>
                </a:schemeClr>
              </a:buClr>
              <a:buFont typeface="Wingdings 2" pitchFamily="18" charset="2"/>
              <a:buNone/>
              <a:defRPr/>
            </a:pPr>
            <a:r>
              <a:rPr lang="ru-RU" sz="3500" i="1" dirty="0">
                <a:solidFill>
                  <a:schemeClr val="tx1"/>
                </a:solidFill>
                <a:latin typeface="Times New Roman" pitchFamily="18" charset="0"/>
                <a:cs typeface="Times New Roman" pitchFamily="18" charset="0"/>
              </a:rPr>
              <a:t>1.	§ 16, 17, № 738, 745. (</a:t>
            </a:r>
            <a:r>
              <a:rPr lang="ru-RU" sz="3500" i="1" dirty="0" err="1">
                <a:solidFill>
                  <a:schemeClr val="tx1"/>
                </a:solidFill>
                <a:latin typeface="Times New Roman" pitchFamily="18" charset="0"/>
                <a:cs typeface="Times New Roman" pitchFamily="18" charset="0"/>
              </a:rPr>
              <a:t>Підручник</a:t>
            </a:r>
            <a:r>
              <a:rPr lang="ru-RU" sz="3500" i="1" dirty="0">
                <a:solidFill>
                  <a:schemeClr val="tx1"/>
                </a:solidFill>
                <a:latin typeface="Times New Roman" pitchFamily="18" charset="0"/>
                <a:cs typeface="Times New Roman" pitchFamily="18" charset="0"/>
              </a:rPr>
              <a:t> О. С. </a:t>
            </a:r>
            <a:r>
              <a:rPr lang="ru-RU" sz="3500" i="1" dirty="0" err="1">
                <a:solidFill>
                  <a:schemeClr val="tx1"/>
                </a:solidFill>
                <a:latin typeface="Times New Roman" pitchFamily="18" charset="0"/>
                <a:cs typeface="Times New Roman" pitchFamily="18" charset="0"/>
              </a:rPr>
              <a:t>Істер</a:t>
            </a:r>
            <a:r>
              <a:rPr lang="ru-RU" sz="3500" i="1" dirty="0">
                <a:solidFill>
                  <a:schemeClr val="tx1"/>
                </a:solidFill>
                <a:latin typeface="Times New Roman" pitchFamily="18" charset="0"/>
                <a:cs typeface="Times New Roman" pitchFamily="18" charset="0"/>
              </a:rPr>
              <a:t> «Алгебра 9») </a:t>
            </a:r>
          </a:p>
          <a:p>
            <a:pPr indent="-182880" eaLnBrk="1" fontAlgn="auto" hangingPunct="1">
              <a:buClr>
                <a:schemeClr val="accent6">
                  <a:lumMod val="75000"/>
                </a:schemeClr>
              </a:buClr>
              <a:buFont typeface="Wingdings 2" pitchFamily="18" charset="2"/>
              <a:buNone/>
              <a:defRPr/>
            </a:pPr>
            <a:r>
              <a:rPr lang="ru-RU" sz="3500" i="1" dirty="0">
                <a:solidFill>
                  <a:schemeClr val="tx1"/>
                </a:solidFill>
                <a:latin typeface="Times New Roman" pitchFamily="18" charset="0"/>
                <a:cs typeface="Times New Roman" pitchFamily="18" charset="0"/>
              </a:rPr>
              <a:t>2.	</a:t>
            </a:r>
            <a:r>
              <a:rPr lang="ru-RU" sz="3500" i="1" dirty="0" err="1">
                <a:solidFill>
                  <a:schemeClr val="tx1"/>
                </a:solidFill>
                <a:latin typeface="Times New Roman" pitchFamily="18" charset="0"/>
                <a:cs typeface="Times New Roman" pitchFamily="18" charset="0"/>
              </a:rPr>
              <a:t>Скласти</a:t>
            </a:r>
            <a:r>
              <a:rPr lang="ru-RU" sz="3500" i="1" dirty="0">
                <a:solidFill>
                  <a:schemeClr val="tx1"/>
                </a:solidFill>
                <a:latin typeface="Times New Roman" pitchFamily="18" charset="0"/>
                <a:cs typeface="Times New Roman" pitchFamily="18" charset="0"/>
              </a:rPr>
              <a:t>  задачу за темою «</a:t>
            </a:r>
            <a:r>
              <a:rPr lang="ru-RU" sz="3500" i="1" dirty="0" err="1">
                <a:solidFill>
                  <a:schemeClr val="tx1"/>
                </a:solidFill>
                <a:latin typeface="Times New Roman" pitchFamily="18" charset="0"/>
                <a:cs typeface="Times New Roman" pitchFamily="18" charset="0"/>
              </a:rPr>
              <a:t>Арифметична</a:t>
            </a:r>
            <a:r>
              <a:rPr lang="ru-RU" sz="3500" i="1" dirty="0">
                <a:solidFill>
                  <a:schemeClr val="tx1"/>
                </a:solidFill>
                <a:latin typeface="Times New Roman" pitchFamily="18" charset="0"/>
                <a:cs typeface="Times New Roman" pitchFamily="18" charset="0"/>
              </a:rPr>
              <a:t> </a:t>
            </a:r>
            <a:r>
              <a:rPr lang="ru-RU" sz="3500" i="1" dirty="0" err="1">
                <a:solidFill>
                  <a:schemeClr val="tx1"/>
                </a:solidFill>
                <a:latin typeface="Times New Roman" pitchFamily="18" charset="0"/>
                <a:cs typeface="Times New Roman" pitchFamily="18" charset="0"/>
              </a:rPr>
              <a:t>прогресія</a:t>
            </a:r>
            <a:r>
              <a:rPr lang="ru-RU" sz="3500" i="1" dirty="0">
                <a:solidFill>
                  <a:schemeClr val="tx1"/>
                </a:solidFill>
                <a:latin typeface="Times New Roman" pitchFamily="18" charset="0"/>
                <a:cs typeface="Times New Roman" pitchFamily="18" charset="0"/>
              </a:rPr>
              <a:t> в </a:t>
            </a:r>
            <a:r>
              <a:rPr lang="ru-RU" sz="3500" i="1" dirty="0" err="1">
                <a:solidFill>
                  <a:schemeClr val="tx1"/>
                </a:solidFill>
                <a:latin typeface="Times New Roman" pitchFamily="18" charset="0"/>
                <a:cs typeface="Times New Roman" pitchFamily="18" charset="0"/>
              </a:rPr>
              <a:t>житті</a:t>
            </a:r>
            <a:r>
              <a:rPr lang="ru-RU" sz="3500" i="1" dirty="0">
                <a:solidFill>
                  <a:schemeClr val="tx1"/>
                </a:solidFill>
                <a:latin typeface="Times New Roman" pitchFamily="18" charset="0"/>
                <a:cs typeface="Times New Roman" pitchFamily="18" charset="0"/>
              </a:rPr>
              <a:t> й </a:t>
            </a:r>
            <a:r>
              <a:rPr lang="ru-RU" sz="3500" i="1" dirty="0" err="1">
                <a:solidFill>
                  <a:schemeClr val="tx1"/>
                </a:solidFill>
                <a:latin typeface="Times New Roman" pitchFamily="18" charset="0"/>
                <a:cs typeface="Times New Roman" pitchFamily="18" charset="0"/>
              </a:rPr>
              <a:t>побуті</a:t>
            </a:r>
            <a:r>
              <a:rPr lang="ru-RU" sz="3500" i="1" dirty="0">
                <a:solidFill>
                  <a:schemeClr val="tx1"/>
                </a:solidFill>
                <a:latin typeface="Times New Roman" pitchFamily="18" charset="0"/>
                <a:cs typeface="Times New Roman" pitchFamily="18" charset="0"/>
              </a:rPr>
              <a:t>» і </a:t>
            </a:r>
            <a:r>
              <a:rPr lang="ru-RU" sz="3500" i="1" dirty="0" err="1">
                <a:solidFill>
                  <a:schemeClr val="tx1"/>
                </a:solidFill>
                <a:latin typeface="Times New Roman" pitchFamily="18" charset="0"/>
                <a:cs typeface="Times New Roman" pitchFamily="18" charset="0"/>
              </a:rPr>
              <a:t>розв'язати</a:t>
            </a:r>
            <a:r>
              <a:rPr lang="ru-RU" sz="3500" i="1" dirty="0">
                <a:solidFill>
                  <a:schemeClr val="tx1"/>
                </a:solidFill>
                <a:latin typeface="Times New Roman" pitchFamily="18" charset="0"/>
                <a:cs typeface="Times New Roman" pitchFamily="18" charset="0"/>
              </a:rPr>
              <a:t> </a:t>
            </a:r>
            <a:r>
              <a:rPr lang="ru-RU" sz="3500" i="1" dirty="0" err="1">
                <a:solidFill>
                  <a:schemeClr val="tx1"/>
                </a:solidFill>
                <a:latin typeface="Times New Roman" pitchFamily="18" charset="0"/>
                <a:cs typeface="Times New Roman" pitchFamily="18" charset="0"/>
              </a:rPr>
              <a:t>її</a:t>
            </a:r>
            <a:r>
              <a:rPr lang="ru-RU" sz="3500" i="1" dirty="0">
                <a:solidFill>
                  <a:schemeClr val="tx1"/>
                </a:solidFill>
                <a:latin typeface="Times New Roman" pitchFamily="18" charset="0"/>
                <a:cs typeface="Times New Roman" pitchFamily="18" charset="0"/>
              </a:rPr>
              <a:t>.</a:t>
            </a:r>
          </a:p>
          <a:p>
            <a:pPr indent="-182880" eaLnBrk="1" fontAlgn="auto" hangingPunct="1">
              <a:buClr>
                <a:schemeClr val="accent6">
                  <a:lumMod val="75000"/>
                </a:schemeClr>
              </a:buClr>
              <a:defRPr/>
            </a:pPr>
            <a:endParaRPr lang="ru-RU" dirty="0">
              <a:solidFill>
                <a:schemeClr val="tx1"/>
              </a:solidFill>
            </a:endParaRPr>
          </a:p>
          <a:p>
            <a:pPr indent="-182880" eaLnBrk="1" fontAlgn="auto" hangingPunct="1">
              <a:buClr>
                <a:schemeClr val="accent6">
                  <a:lumMod val="75000"/>
                </a:schemeClr>
              </a:buClr>
              <a:defRPr/>
            </a:pPr>
            <a:endParaRPr lang="ru-RU" dirty="0">
              <a:solidFill>
                <a:schemeClr val="tx1">
                  <a:lumMod val="75000"/>
                  <a:lumOff val="25000"/>
                </a:schemeClr>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Содержимое 2">
            <a:extLst>
              <a:ext uri="{FF2B5EF4-FFF2-40B4-BE49-F238E27FC236}">
                <a16:creationId xmlns:a16="http://schemas.microsoft.com/office/drawing/2014/main" id="{36267079-42F0-4739-B784-65F279ED218B}"/>
              </a:ext>
            </a:extLst>
          </p:cNvPr>
          <p:cNvSpPr>
            <a:spLocks noGrp="1"/>
          </p:cNvSpPr>
          <p:nvPr>
            <p:ph sz="quarter" idx="13"/>
          </p:nvPr>
        </p:nvSpPr>
        <p:spPr>
          <a:xfrm>
            <a:off x="1143000" y="731838"/>
            <a:ext cx="6400800" cy="3475037"/>
          </a:xfrm>
        </p:spPr>
        <p:txBody>
          <a:bodyPr rtlCol="0">
            <a:normAutofit lnSpcReduction="10000"/>
          </a:bodyPr>
          <a:lstStyle/>
          <a:p>
            <a:pPr indent="-182880" algn="ctr" eaLnBrk="1" fontAlgn="auto" hangingPunct="1">
              <a:buClr>
                <a:schemeClr val="accent6">
                  <a:lumMod val="75000"/>
                </a:schemeClr>
              </a:buClr>
              <a:buFont typeface="Wingdings 2" pitchFamily="18" charset="2"/>
              <a:buNone/>
              <a:defRPr/>
            </a:pPr>
            <a:endParaRPr lang="uk-UA" sz="7200" i="1" dirty="0">
              <a:solidFill>
                <a:schemeClr val="tx1">
                  <a:lumMod val="75000"/>
                  <a:lumOff val="25000"/>
                </a:schemeClr>
              </a:solidFill>
              <a:latin typeface="Arial Black" pitchFamily="34" charset="0"/>
            </a:endParaRPr>
          </a:p>
          <a:p>
            <a:pPr indent="-182880" algn="ctr" eaLnBrk="1" fontAlgn="auto" hangingPunct="1">
              <a:buClr>
                <a:schemeClr val="accent6">
                  <a:lumMod val="75000"/>
                </a:schemeClr>
              </a:buClr>
              <a:buFont typeface="Wingdings 2" pitchFamily="18" charset="2"/>
              <a:buNone/>
              <a:defRPr/>
            </a:pPr>
            <a:r>
              <a:rPr lang="uk-UA" sz="7200" i="1" dirty="0">
                <a:solidFill>
                  <a:schemeClr val="tx2">
                    <a:lumMod val="75000"/>
                  </a:schemeClr>
                </a:solidFill>
                <a:latin typeface="Arial Black" pitchFamily="34" charset="0"/>
              </a:rPr>
              <a:t>Дякую за урок!</a:t>
            </a:r>
            <a:endParaRPr lang="ru-RU" sz="7200" i="1" dirty="0">
              <a:solidFill>
                <a:schemeClr val="tx2">
                  <a:lumMod val="75000"/>
                </a:schemeClr>
              </a:solidFill>
              <a:latin typeface="Arial Black" pitchFamily="34" charset="0"/>
            </a:endParaRPr>
          </a:p>
        </p:txBody>
      </p:sp>
    </p:spTree>
  </p:cSld>
  <p:clrMapOvr>
    <a:masterClrMapping/>
  </p:clrMapOvr>
</p:sld>
</file>

<file path=ppt/theme/theme1.xml><?xml version="1.0" encoding="utf-8"?>
<a:theme xmlns:a="http://schemas.openxmlformats.org/drawingml/2006/main" name="Stack of books design template">
  <a:themeElements>
    <a:clrScheme name="Тема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Тема Office">
      <a:majorFont>
        <a:latin typeface="Century Gothic"/>
        <a:ea typeface=""/>
        <a:cs typeface=""/>
      </a:majorFont>
      <a:minorFont>
        <a:latin typeface="Century Gothic"/>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Тема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Тема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Тема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Тема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Тема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Тема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Тема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Тема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Тема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Тема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Тема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Тема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Stack of books design template</Template>
  <TotalTime>1201</TotalTime>
  <Words>311</Words>
  <Application>Microsoft Office PowerPoint</Application>
  <PresentationFormat>Екран (4:3)</PresentationFormat>
  <Paragraphs>169</Paragraphs>
  <Slides>36</Slides>
  <Notes>3</Notes>
  <HiddenSlides>0</HiddenSlides>
  <MMClips>0</MMClips>
  <ScaleCrop>false</ScaleCrop>
  <HeadingPairs>
    <vt:vector size="6" baseType="variant">
      <vt:variant>
        <vt:lpstr>Використані шрифти</vt:lpstr>
      </vt:variant>
      <vt:variant>
        <vt:i4>11</vt:i4>
      </vt:variant>
      <vt:variant>
        <vt:lpstr>Тема</vt:lpstr>
      </vt:variant>
      <vt:variant>
        <vt:i4>2</vt:i4>
      </vt:variant>
      <vt:variant>
        <vt:lpstr>Заголовки слайдів</vt:lpstr>
      </vt:variant>
      <vt:variant>
        <vt:i4>36</vt:i4>
      </vt:variant>
    </vt:vector>
  </HeadingPairs>
  <TitlesOfParts>
    <vt:vector size="49" baseType="lpstr">
      <vt:lpstr>Arial</vt:lpstr>
      <vt:lpstr>Century Gothic</vt:lpstr>
      <vt:lpstr>Calibri</vt:lpstr>
      <vt:lpstr>Trebuchet MS</vt:lpstr>
      <vt:lpstr>Georgia</vt:lpstr>
      <vt:lpstr>Cambria</vt:lpstr>
      <vt:lpstr>Wingdings 2</vt:lpstr>
      <vt:lpstr>Monotype Corsiva</vt:lpstr>
      <vt:lpstr>Times New Roman</vt:lpstr>
      <vt:lpstr>Constantia</vt:lpstr>
      <vt:lpstr>Arial Black</vt:lpstr>
      <vt:lpstr>Stack of books design template</vt:lpstr>
      <vt:lpstr>Воздушный поток</vt:lpstr>
      <vt:lpstr>Презентація PowerPoint</vt:lpstr>
      <vt:lpstr>Презентація PowerPoint</vt:lpstr>
      <vt:lpstr>Перевірка домашнього завдання</vt:lpstr>
      <vt:lpstr>Перевірка домашнього завдання</vt:lpstr>
      <vt:lpstr>Перевірка домашнього завдання</vt:lpstr>
      <vt:lpstr>Перевірка домашнього завдання</vt:lpstr>
      <vt:lpstr>Перевірка домашнього завдання</vt:lpstr>
      <vt:lpstr>Перевірка домашнього завдання</vt:lpstr>
      <vt:lpstr>Перевірка домашнього завдання</vt:lpstr>
      <vt:lpstr>Перевірка домашнього завдання</vt:lpstr>
      <vt:lpstr>Що спільного у послідовностях?</vt:lpstr>
      <vt:lpstr>Презентація PowerPoint</vt:lpstr>
      <vt:lpstr>Число d - різниця                       арифметичної   прогресії</vt:lpstr>
      <vt:lpstr>Презентація PowerPoint</vt:lpstr>
      <vt:lpstr>Презентація PowerPoint</vt:lpstr>
      <vt:lpstr>Презентація PowerPoint</vt:lpstr>
      <vt:lpstr>Презентація PowerPoint</vt:lpstr>
      <vt:lpstr>ЗНО 2009 р.</vt:lpstr>
      <vt:lpstr>ЗНО 2009 р.</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Сторінками історії</vt:lpstr>
      <vt:lpstr>Задача з папірусу Ахмеса</vt:lpstr>
      <vt:lpstr>Презентація PowerPoint</vt:lpstr>
      <vt:lpstr>Давній Вавілон, Епоха Хамурапі (XVІІІ ст. до н. е.)</vt:lpstr>
      <vt:lpstr>“Арифметика” Л. П. Магницького</vt:lpstr>
      <vt:lpstr>“Арифметика” Л. П. Магницького</vt:lpstr>
      <vt:lpstr>      Альфред    Дюрер «Меланхолія»</vt:lpstr>
      <vt:lpstr>Презентація PowerPoint</vt:lpstr>
      <vt:lpstr>Презентація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Розв’язування задач з використанням арифметичної прогресії</dc:title>
  <dc:creator>OLY</dc:creator>
  <cp:lastModifiedBy> </cp:lastModifiedBy>
  <cp:revision>344</cp:revision>
  <dcterms:created xsi:type="dcterms:W3CDTF">2012-04-07T17:37:01Z</dcterms:created>
  <dcterms:modified xsi:type="dcterms:W3CDTF">2024-08-27T12:17:08Z</dcterms:modified>
</cp:coreProperties>
</file>