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2" r:id="rId3"/>
    <p:sldId id="303" r:id="rId4"/>
    <p:sldId id="304" r:id="rId5"/>
    <p:sldId id="259" r:id="rId6"/>
    <p:sldId id="305" r:id="rId7"/>
    <p:sldId id="306" r:id="rId8"/>
    <p:sldId id="307" r:id="rId9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7-12T09:56:57.762"/>
    </inkml:context>
    <inkml:brush xml:id="br0">
      <inkml:brushProperty name="width" value="0.05" units="cm"/>
      <inkml:brushProperty name="height" value="0.05" units="cm"/>
      <inkml:brushProperty name="color" value="#FFC114"/>
      <inkml:brushProperty name="ignorePressure" value="1"/>
    </inkml:brush>
  </inkml:definitions>
  <inkml:trace contextRef="#ctx0" brushRef="#br0">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7-12T09:57:02.739"/>
    </inkml:context>
    <inkml:brush xml:id="br0">
      <inkml:brushProperty name="width" value="0.05" units="cm"/>
      <inkml:brushProperty name="height" value="0.05" units="cm"/>
      <inkml:brushProperty name="color" value="#FFC114"/>
      <inkml:brushProperty name="ignorePressure" value="1"/>
    </inkml:brush>
  </inkml:definitions>
  <inkml:trace contextRef="#ctx0" brushRef="#br0">0 0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7-12T09:57:03.095"/>
    </inkml:context>
    <inkml:brush xml:id="br0">
      <inkml:brushProperty name="width" value="0.05" units="cm"/>
      <inkml:brushProperty name="height" value="0.05" units="cm"/>
      <inkml:brushProperty name="color" value="#FFC114"/>
      <inkml:brushProperty name="ignorePressure" value="1"/>
    </inkml:brush>
  </inkml:definitions>
  <inkml:trace contextRef="#ctx0" brushRef="#br0">0 0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7-12T09:57:03.482"/>
    </inkml:context>
    <inkml:brush xml:id="br0">
      <inkml:brushProperty name="width" value="0.05" units="cm"/>
      <inkml:brushProperty name="height" value="0.05" units="cm"/>
      <inkml:brushProperty name="color" value="#FFC114"/>
      <inkml:brushProperty name="ignorePressure" value="1"/>
    </inkml:brush>
  </inkml:definitions>
  <inkml:trace contextRef="#ctx0" brushRef="#br0">0 0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7-12T09:57:03.882"/>
    </inkml:context>
    <inkml:brush xml:id="br0">
      <inkml:brushProperty name="width" value="0.05" units="cm"/>
      <inkml:brushProperty name="height" value="0.05" units="cm"/>
      <inkml:brushProperty name="color" value="#FFC114"/>
      <inkml:brushProperty name="ignorePressure" value="1"/>
    </inkml:brush>
  </inkml:definitions>
  <inkml:trace contextRef="#ctx0" brushRef="#br0">0 0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8-23T15:42:04.285"/>
    </inkml:context>
    <inkml:brush xml:id="br0">
      <inkml:brushProperty name="width" value="0.05" units="cm"/>
      <inkml:brushProperty name="height" value="0.05" units="cm"/>
      <inkml:brushProperty name="color" value="#004F8B"/>
      <inkml:brushProperty name="ignorePressure" value="1"/>
    </inkml:brush>
  </inkml:definitions>
  <inkml:trace contextRef="#ctx0" brushRef="#br0">0 0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7-12T09:56:57.762"/>
    </inkml:context>
    <inkml:brush xml:id="br0">
      <inkml:brushProperty name="width" value="0.05" units="cm"/>
      <inkml:brushProperty name="height" value="0.05" units="cm"/>
      <inkml:brushProperty name="color" value="#FFC114"/>
      <inkml:brushProperty name="ignorePressure" value="1"/>
    </inkml:brush>
  </inkml:definitions>
  <inkml:trace contextRef="#ctx0" brushRef="#br0">0 0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7-12T09:57:02.739"/>
    </inkml:context>
    <inkml:brush xml:id="br0">
      <inkml:brushProperty name="width" value="0.05" units="cm"/>
      <inkml:brushProperty name="height" value="0.05" units="cm"/>
      <inkml:brushProperty name="color" value="#FFC114"/>
      <inkml:brushProperty name="ignorePressure" value="1"/>
    </inkml:brush>
  </inkml:definitions>
  <inkml:trace contextRef="#ctx0" brushRef="#br0">0 0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7-12T09:57:03.095"/>
    </inkml:context>
    <inkml:brush xml:id="br0">
      <inkml:brushProperty name="width" value="0.05" units="cm"/>
      <inkml:brushProperty name="height" value="0.05" units="cm"/>
      <inkml:brushProperty name="color" value="#FFC114"/>
      <inkml:brushProperty name="ignorePressure" value="1"/>
    </inkml:brush>
  </inkml:definitions>
  <inkml:trace contextRef="#ctx0" brushRef="#br0">0 0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7-12T09:57:03.482"/>
    </inkml:context>
    <inkml:brush xml:id="br0">
      <inkml:brushProperty name="width" value="0.05" units="cm"/>
      <inkml:brushProperty name="height" value="0.05" units="cm"/>
      <inkml:brushProperty name="color" value="#FFC114"/>
      <inkml:brushProperty name="ignorePressure" value="1"/>
    </inkml:brush>
  </inkml:definitions>
  <inkml:trace contextRef="#ctx0" brushRef="#br0">0 0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7-12T09:57:03.882"/>
    </inkml:context>
    <inkml:brush xml:id="br0">
      <inkml:brushProperty name="width" value="0.05" units="cm"/>
      <inkml:brushProperty name="height" value="0.05" units="cm"/>
      <inkml:brushProperty name="color" value="#FFC114"/>
      <inkml:brushProperty name="ignorePressure" value="1"/>
    </inkml:brush>
  </inkml:definitions>
  <inkml:trace contextRef="#ctx0" brushRef="#br0">0 0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8-23T15:42:04.285"/>
    </inkml:context>
    <inkml:brush xml:id="br0">
      <inkml:brushProperty name="width" value="0.05" units="cm"/>
      <inkml:brushProperty name="height" value="0.05" units="cm"/>
      <inkml:brushProperty name="color" value="#004F8B"/>
      <inkml:brushProperty name="ignorePressure" value="1"/>
    </inkml:brush>
  </inkml:definitions>
  <inkml:trace contextRef="#ctx0" brushRef="#br0">0 0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7-12T09:56:57.762"/>
    </inkml:context>
    <inkml:brush xml:id="br0">
      <inkml:brushProperty name="width" value="0.05" units="cm"/>
      <inkml:brushProperty name="height" value="0.05" units="cm"/>
      <inkml:brushProperty name="color" value="#FFC114"/>
      <inkml:brushProperty name="ignorePressure" value="1"/>
    </inkml:brush>
  </inkml:definitions>
  <inkml:trace contextRef="#ctx0" brushRef="#br0">0 0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7-12T09:57:02.739"/>
    </inkml:context>
    <inkml:brush xml:id="br0">
      <inkml:brushProperty name="width" value="0.05" units="cm"/>
      <inkml:brushProperty name="height" value="0.05" units="cm"/>
      <inkml:brushProperty name="color" value="#FFC114"/>
      <inkml:brushProperty name="ignorePressure" value="1"/>
    </inkml:brush>
  </inkml:definitions>
  <inkml:trace contextRef="#ctx0" brushRef="#br0">0 0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7-12T09:57:03.095"/>
    </inkml:context>
    <inkml:brush xml:id="br0">
      <inkml:brushProperty name="width" value="0.05" units="cm"/>
      <inkml:brushProperty name="height" value="0.05" units="cm"/>
      <inkml:brushProperty name="color" value="#FFC114"/>
      <inkml:brushProperty name="ignorePressure" value="1"/>
    </inkml:brush>
  </inkml:definitions>
  <inkml:trace contextRef="#ctx0" brushRef="#br0">0 0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7-12T09:57:03.482"/>
    </inkml:context>
    <inkml:brush xml:id="br0">
      <inkml:brushProperty name="width" value="0.05" units="cm"/>
      <inkml:brushProperty name="height" value="0.05" units="cm"/>
      <inkml:brushProperty name="color" value="#FFC114"/>
      <inkml:brushProperty name="ignorePressure" value="1"/>
    </inkml:brush>
  </inkml:definitions>
  <inkml:trace contextRef="#ctx0" brushRef="#br0">0 0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7-12T09:57:03.882"/>
    </inkml:context>
    <inkml:brush xml:id="br0">
      <inkml:brushProperty name="width" value="0.05" units="cm"/>
      <inkml:brushProperty name="height" value="0.05" units="cm"/>
      <inkml:brushProperty name="color" value="#FFC114"/>
      <inkml:brushProperty name="ignorePressure" value="1"/>
    </inkml:brush>
  </inkml:definitions>
  <inkml:trace contextRef="#ctx0" brushRef="#br0">0 0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8-23T15:42:04.285"/>
    </inkml:context>
    <inkml:brush xml:id="br0">
      <inkml:brushProperty name="width" value="0.05" units="cm"/>
      <inkml:brushProperty name="height" value="0.05" units="cm"/>
      <inkml:brushProperty name="color" value="#004F8B"/>
      <inkml:brushProperty name="ignorePressure" value="1"/>
    </inkml:brush>
  </inkml:definitions>
  <inkml:trace contextRef="#ctx0" brushRef="#br0">0 0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7-12T09:56:57.762"/>
    </inkml:context>
    <inkml:brush xml:id="br0">
      <inkml:brushProperty name="width" value="0.05" units="cm"/>
      <inkml:brushProperty name="height" value="0.05" units="cm"/>
      <inkml:brushProperty name="color" value="#FFC114"/>
      <inkml:brushProperty name="ignorePressure" value="1"/>
    </inkml:brush>
  </inkml:definitions>
  <inkml:trace contextRef="#ctx0" brushRef="#br0">0 0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7-12T09:57:02.739"/>
    </inkml:context>
    <inkml:brush xml:id="br0">
      <inkml:brushProperty name="width" value="0.05" units="cm"/>
      <inkml:brushProperty name="height" value="0.05" units="cm"/>
      <inkml:brushProperty name="color" value="#FFC114"/>
      <inkml:brushProperty name="ignorePressure" value="1"/>
    </inkml:brush>
  </inkml:definitions>
  <inkml:trace contextRef="#ctx0" brushRef="#br0">0 0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7-12T09:57:03.095"/>
    </inkml:context>
    <inkml:brush xml:id="br0">
      <inkml:brushProperty name="width" value="0.05" units="cm"/>
      <inkml:brushProperty name="height" value="0.05" units="cm"/>
      <inkml:brushProperty name="color" value="#FFC114"/>
      <inkml:brushProperty name="ignorePressure" value="1"/>
    </inkml:brush>
  </inkml:definitions>
  <inkml:trace contextRef="#ctx0" brushRef="#br0">0 0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7-12T09:57:03.482"/>
    </inkml:context>
    <inkml:brush xml:id="br0">
      <inkml:brushProperty name="width" value="0.05" units="cm"/>
      <inkml:brushProperty name="height" value="0.05" units="cm"/>
      <inkml:brushProperty name="color" value="#FFC114"/>
      <inkml:brushProperty name="ignorePressure" value="1"/>
    </inkml:brush>
  </inkml:definitions>
  <inkml:trace contextRef="#ctx0" brushRef="#br0">0 0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7-12T09:57:03.882"/>
    </inkml:context>
    <inkml:brush xml:id="br0">
      <inkml:brushProperty name="width" value="0.05" units="cm"/>
      <inkml:brushProperty name="height" value="0.05" units="cm"/>
      <inkml:brushProperty name="color" value="#FFC114"/>
      <inkml:brushProperty name="ignorePressure" value="1"/>
    </inkml:brush>
  </inkml:definitions>
  <inkml:trace contextRef="#ctx0" brushRef="#br0">0 0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8-23T15:42:04.285"/>
    </inkml:context>
    <inkml:brush xml:id="br0">
      <inkml:brushProperty name="width" value="0.05" units="cm"/>
      <inkml:brushProperty name="height" value="0.05" units="cm"/>
      <inkml:brushProperty name="color" value="#004F8B"/>
      <inkml:brushProperty name="ignorePressure" value="1"/>
    </inkml:brush>
  </inkml:definitions>
  <inkml:trace contextRef="#ctx0" brushRef="#br0">0 0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7-12T09:56:57.762"/>
    </inkml:context>
    <inkml:brush xml:id="br0">
      <inkml:brushProperty name="width" value="0.05" units="cm"/>
      <inkml:brushProperty name="height" value="0.05" units="cm"/>
      <inkml:brushProperty name="color" value="#FFC114"/>
      <inkml:brushProperty name="ignorePressure" value="1"/>
    </inkml:brush>
  </inkml:definitions>
  <inkml:trace contextRef="#ctx0" brushRef="#br0">0 0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7-12T09:57:02.739"/>
    </inkml:context>
    <inkml:brush xml:id="br0">
      <inkml:brushProperty name="width" value="0.05" units="cm"/>
      <inkml:brushProperty name="height" value="0.05" units="cm"/>
      <inkml:brushProperty name="color" value="#FFC114"/>
      <inkml:brushProperty name="ignorePressure" value="1"/>
    </inkml:brush>
  </inkml:definitions>
  <inkml:trace contextRef="#ctx0" brushRef="#br0">0 0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7-12T09:57:03.095"/>
    </inkml:context>
    <inkml:brush xml:id="br0">
      <inkml:brushProperty name="width" value="0.05" units="cm"/>
      <inkml:brushProperty name="height" value="0.05" units="cm"/>
      <inkml:brushProperty name="color" value="#FFC114"/>
      <inkml:brushProperty name="ignorePressure" value="1"/>
    </inkml:brush>
  </inkml:definitions>
  <inkml:trace contextRef="#ctx0" brushRef="#br0">0 0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7-12T09:57:03.482"/>
    </inkml:context>
    <inkml:brush xml:id="br0">
      <inkml:brushProperty name="width" value="0.05" units="cm"/>
      <inkml:brushProperty name="height" value="0.05" units="cm"/>
      <inkml:brushProperty name="color" value="#FFC114"/>
      <inkml:brushProperty name="ignorePressure" value="1"/>
    </inkml:brush>
  </inkml:definitions>
  <inkml:trace contextRef="#ctx0" brushRef="#br0">0 0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7-12T09:57:03.882"/>
    </inkml:context>
    <inkml:brush xml:id="br0">
      <inkml:brushProperty name="width" value="0.05" units="cm"/>
      <inkml:brushProperty name="height" value="0.05" units="cm"/>
      <inkml:brushProperty name="color" value="#FFC114"/>
      <inkml:brushProperty name="ignorePressure" value="1"/>
    </inkml:brush>
  </inkml:definitions>
  <inkml:trace contextRef="#ctx0" brushRef="#br0">0 0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8-23T15:42:04.285"/>
    </inkml:context>
    <inkml:brush xml:id="br0">
      <inkml:brushProperty name="width" value="0.05" units="cm"/>
      <inkml:brushProperty name="height" value="0.05" units="cm"/>
      <inkml:brushProperty name="color" value="#004F8B"/>
      <inkml:brushProperty name="ignorePressure" value="1"/>
    </inkml:brush>
  </inkml:definitions>
  <inkml:trace contextRef="#ctx0" brushRef="#br0">0 0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2412DF-3045-2A21-06EA-1407407B5C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A1677E02-FD03-71B0-B903-4650FFECDD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DEDC6C66-E665-A789-F806-A72231D0DF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49D34-46F4-4FFB-97DA-264C6A0633B3}" type="datetimeFigureOut">
              <a:rPr lang="uk-UA" smtClean="0"/>
              <a:t>27.09.2023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FCD476D-7A77-C85F-E910-94A0128C67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584D074A-5B69-5599-7218-9D0E946E7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1E021-7290-4595-9C2B-EF77F55219E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07548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7562BA-3ACA-D8A1-8B7B-991677D7B6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57BC87-696F-5F28-8FAB-BAE420012F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310EA47-1001-A054-E01D-D1E667C0C7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49D34-46F4-4FFB-97DA-264C6A0633B3}" type="datetimeFigureOut">
              <a:rPr lang="uk-UA" smtClean="0"/>
              <a:t>27.09.2023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D6035FD-CF33-AB6D-449C-83A3BBAB69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F3E568F-F6C1-DC55-D36B-508FEBCC7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1E021-7290-4595-9C2B-EF77F55219E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76628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C8B03AA-8B69-2653-4072-44B59DD7A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D40BF6EC-BB7D-813B-646F-F8CD23872C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17BCE8A-8FE2-C507-213C-A76AE93208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49D34-46F4-4FFB-97DA-264C6A0633B3}" type="datetimeFigureOut">
              <a:rPr lang="uk-UA" smtClean="0"/>
              <a:t>27.09.2023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855A4D7-24DC-6E19-88C2-AEFEB6CAFF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AD23EC71-3E25-8A8A-5361-368302018D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1E021-7290-4595-9C2B-EF77F55219E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01754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FF4704-A3FD-8DFF-82D3-7D62AECE28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C5451144-1577-24DD-35A2-E02B7529E4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C2503D93-606C-B8A2-5BE6-53C83698CB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BA865A7-69FA-BF7D-281F-00A469EB9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49D34-46F4-4FFB-97DA-264C6A0633B3}" type="datetimeFigureOut">
              <a:rPr lang="uk-UA" smtClean="0"/>
              <a:t>27.09.2023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5B7596B3-94E3-A8C4-3366-D2F0205B70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EB18CE2-9148-C166-2A87-4AC37855B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1E021-7290-4595-9C2B-EF77F55219E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80846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5D2D82D-C1B4-BA58-3A65-6B34D99344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C13E8B97-AB85-17D8-1BB2-DE7A839E21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915FBFA-77BD-5EE7-D9AE-1A7999E732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43B5424F-0F16-657A-1AB8-75DDD2190FB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1ECF1B63-344B-D9CE-32AC-9380FF698C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4789999F-B8BB-E0B0-02BC-680B6FC47F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49D34-46F4-4FFB-97DA-264C6A0633B3}" type="datetimeFigureOut">
              <a:rPr lang="uk-UA" smtClean="0"/>
              <a:t>27.09.2023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C02D337C-4F29-F3CE-5BC3-BB33DFE9C9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687B3A54-F4D5-217A-CB24-D64DBE10E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1E021-7290-4595-9C2B-EF77F55219E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490415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7D8C0C-F2C4-844C-4245-5E2398469C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26C3EC75-D0CF-B741-FD1E-EBCA1B0CC0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49D34-46F4-4FFB-97DA-264C6A0633B3}" type="datetimeFigureOut">
              <a:rPr lang="uk-UA" smtClean="0"/>
              <a:t>27.09.2023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F394EE53-69BE-7CC2-08A1-9976CC0D3D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4C5FB708-A22E-FE6D-D97D-DED09AC9C9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1E021-7290-4595-9C2B-EF77F55219E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648995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D283301E-34AB-D256-18D9-C6B3928DC8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49D34-46F4-4FFB-97DA-264C6A0633B3}" type="datetimeFigureOut">
              <a:rPr lang="uk-UA" smtClean="0"/>
              <a:t>27.09.2023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6B49411C-12E7-2220-A8CA-F30216CA2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5B1937C2-A031-563C-03D9-6C76AFFC0F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1E021-7290-4595-9C2B-EF77F55219E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414628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0CB011-2453-C65E-E018-494C8928F5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3E373FF0-C578-6DE5-11D7-4B4453C3C7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A501684-628D-A75E-89AC-E00E5EF78E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2B82C783-7275-A241-89CF-4B7EAE63C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49D34-46F4-4FFB-97DA-264C6A0633B3}" type="datetimeFigureOut">
              <a:rPr lang="uk-UA" smtClean="0"/>
              <a:t>27.09.2023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EB1245A3-47D3-755C-AD74-898AFD4A82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2EACF682-B55E-B500-29FA-543049440E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1E021-7290-4595-9C2B-EF77F55219E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831555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17608A6-BB99-C03C-9536-F6A0AD8D13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DB666D7D-37BB-50B4-1170-26EF4ABDFC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AD39F58B-3802-278D-6784-D890161886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F2C03D0-621D-037C-EB2C-0672A1673A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49D34-46F4-4FFB-97DA-264C6A0633B3}" type="datetimeFigureOut">
              <a:rPr lang="uk-UA" smtClean="0"/>
              <a:t>27.09.2023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9370F604-DCED-97F3-5D66-8566BA3ECB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935E76DF-EE1B-BC9F-79FA-E9DE8C1B0A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1E021-7290-4595-9C2B-EF77F55219E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597783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727ACC-9466-225D-8B3E-84B3345D59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46033DD-F040-D750-2485-69677A53F8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B74E4C6A-6EAC-EF53-9396-6FFD43F257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49D34-46F4-4FFB-97DA-264C6A0633B3}" type="datetimeFigureOut">
              <a:rPr lang="uk-UA" smtClean="0"/>
              <a:t>27.09.2023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C8BF95D-264E-C80B-AD0F-755B56DAA3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A44909B2-07F0-AC2C-7E06-728B0DC65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1E021-7290-4595-9C2B-EF77F55219E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069094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E62B7F65-0391-573C-CC28-A70ED21A68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CFE8FFAA-C72A-72DD-F804-E49B00918A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F195A27-5A3A-FB7B-8E8C-D66FD3B1BC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49D34-46F4-4FFB-97DA-264C6A0633B3}" type="datetimeFigureOut">
              <a:rPr lang="uk-UA" smtClean="0"/>
              <a:t>27.09.2023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6031840-BD95-0802-CD41-3C9F85EFF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F44DB10-0119-E551-636E-F40254FE55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1E021-7290-4595-9C2B-EF77F55219E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70486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D1AADDBB-DEA8-2429-2F6F-69F17D5D97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49A4BC03-929E-32F2-191B-04F9DF11F1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8F9E4EC-F5F1-772D-5578-CBCE62A9CF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F49D34-46F4-4FFB-97DA-264C6A0633B3}" type="datetimeFigureOut">
              <a:rPr lang="uk-UA" smtClean="0"/>
              <a:t>27.09.2023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737458B-1148-968C-B6CD-B34B972231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F2E3421-CA3D-E9D8-E8B4-BBDCDAB9AF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01E021-7290-4595-9C2B-EF77F55219E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54874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customXml" Target="../ink/ink5.xml"/><Relationship Id="rId7" Type="http://schemas.openxmlformats.org/officeDocument/2006/relationships/customXml" Target="../ink/ink4.xml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3.xml"/><Relationship Id="rId11" Type="http://schemas.openxmlformats.org/officeDocument/2006/relationships/image" Target="../media/image1.png"/><Relationship Id="rId5" Type="http://schemas.openxmlformats.org/officeDocument/2006/relationships/customXml" Target="../ink/ink2.xml"/><Relationship Id="rId10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customXml" Target="../ink/ink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customXml" Target="../ink/ink11.xml"/><Relationship Id="rId13" Type="http://schemas.openxmlformats.org/officeDocument/2006/relationships/image" Target="../media/image1.png"/><Relationship Id="rId7" Type="http://schemas.openxmlformats.org/officeDocument/2006/relationships/customXml" Target="../ink/ink10.xml"/><Relationship Id="rId12" Type="http://schemas.openxmlformats.org/officeDocument/2006/relationships/image" Target="../media/image5.png"/><Relationship Id="rId2" Type="http://schemas.openxmlformats.org/officeDocument/2006/relationships/customXml" Target="../ink/ink7.xml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9.xml"/><Relationship Id="rId11" Type="http://schemas.openxmlformats.org/officeDocument/2006/relationships/image" Target="../media/image2.png"/><Relationship Id="rId5" Type="http://schemas.openxmlformats.org/officeDocument/2006/relationships/customXml" Target="../ink/ink8.xml"/><Relationship Id="rId10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customXml" Target="../ink/ink1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customXml" Target="../ink/ink17.xml"/><Relationship Id="rId7" Type="http://schemas.openxmlformats.org/officeDocument/2006/relationships/customXml" Target="../ink/ink16.xml"/><Relationship Id="rId12" Type="http://schemas.openxmlformats.org/officeDocument/2006/relationships/image" Target="../media/image1.png"/><Relationship Id="rId2" Type="http://schemas.openxmlformats.org/officeDocument/2006/relationships/customXml" Target="../ink/ink13.xml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15.xml"/><Relationship Id="rId11" Type="http://schemas.openxmlformats.org/officeDocument/2006/relationships/image" Target="../media/image6.png"/><Relationship Id="rId5" Type="http://schemas.openxmlformats.org/officeDocument/2006/relationships/customXml" Target="../ink/ink14.xml"/><Relationship Id="rId10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customXml" Target="../ink/ink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customXml" Target="../ink/ink24.xml"/><Relationship Id="rId3" Type="http://schemas.openxmlformats.org/officeDocument/2006/relationships/image" Target="../media/image8.png"/><Relationship Id="rId7" Type="http://schemas.openxmlformats.org/officeDocument/2006/relationships/customXml" Target="../ink/ink23.xml"/><Relationship Id="rId12" Type="http://schemas.openxmlformats.org/officeDocument/2006/relationships/image" Target="../media/image1.png"/><Relationship Id="rId2" Type="http://schemas.openxmlformats.org/officeDocument/2006/relationships/customXml" Target="../ink/ink19.xml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22.xml"/><Relationship Id="rId11" Type="http://schemas.openxmlformats.org/officeDocument/2006/relationships/image" Target="../media/image5.png"/><Relationship Id="rId5" Type="http://schemas.openxmlformats.org/officeDocument/2006/relationships/customXml" Target="../ink/ink21.xml"/><Relationship Id="rId10" Type="http://schemas.openxmlformats.org/officeDocument/2006/relationships/image" Target="../media/image2.png"/><Relationship Id="rId4" Type="http://schemas.openxmlformats.org/officeDocument/2006/relationships/customXml" Target="../ink/ink20.xml"/><Relationship Id="rId9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customXml" Target="../ink/ink30.xml"/><Relationship Id="rId3" Type="http://schemas.openxmlformats.org/officeDocument/2006/relationships/image" Target="../media/image10.emf"/><Relationship Id="rId7" Type="http://schemas.openxmlformats.org/officeDocument/2006/relationships/customXml" Target="../ink/ink29.xml"/><Relationship Id="rId2" Type="http://schemas.openxmlformats.org/officeDocument/2006/relationships/customXml" Target="../ink/ink25.xml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28.xml"/><Relationship Id="rId11" Type="http://schemas.openxmlformats.org/officeDocument/2006/relationships/image" Target="../media/image1.png"/><Relationship Id="rId5" Type="http://schemas.openxmlformats.org/officeDocument/2006/relationships/customXml" Target="../ink/ink27.xml"/><Relationship Id="rId10" Type="http://schemas.openxmlformats.org/officeDocument/2006/relationships/image" Target="../media/image6.png"/><Relationship Id="rId4" Type="http://schemas.openxmlformats.org/officeDocument/2006/relationships/customXml" Target="../ink/ink26.xml"/><Relationship Id="rId9" Type="http://schemas.openxmlformats.org/officeDocument/2006/relationships/image" Target="../media/image1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Фон математический детский (41 фото) » Фоны и обои для рабочего стола.  Картинки для заставки на телефон">
            <a:extLst>
              <a:ext uri="{FF2B5EF4-FFF2-40B4-BE49-F238E27FC236}">
                <a16:creationId xmlns:a16="http://schemas.microsoft.com/office/drawing/2014/main" id="{2D4209FB-EE29-8137-FDD9-7FDC47AD1B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CBE1C601-72F7-D752-8046-A18B98031DF5}"/>
              </a:ext>
            </a:extLst>
          </p:cNvPr>
          <p:cNvSpPr/>
          <p:nvPr/>
        </p:nvSpPr>
        <p:spPr>
          <a:xfrm>
            <a:off x="1277042" y="633568"/>
            <a:ext cx="8999722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Діагностувальна робота № 1 </a:t>
            </a:r>
          </a:p>
          <a:p>
            <a:pPr algn="ctr"/>
            <a:r>
              <a:rPr lang="uk-UA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«Повторення за 3 клас. </a:t>
            </a:r>
            <a:endParaRPr lang="uk-UA" sz="5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r>
              <a:rPr lang="uk-UA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Числа. Дії з числами»</a:t>
            </a:r>
          </a:p>
        </p:txBody>
      </p:sp>
    </p:spTree>
    <p:extLst>
      <p:ext uri="{BB962C8B-B14F-4D97-AF65-F5344CB8AC3E}">
        <p14:creationId xmlns:p14="http://schemas.microsoft.com/office/powerpoint/2010/main" val="4471881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>
            <a:extLst>
              <a:ext uri="{FF2B5EF4-FFF2-40B4-BE49-F238E27FC236}">
                <a16:creationId xmlns:a16="http://schemas.microsoft.com/office/drawing/2014/main" id="{BD2F73E5-8EC5-A732-4F28-CE462EAE8E26}"/>
              </a:ext>
            </a:extLst>
          </p:cNvPr>
          <p:cNvSpPr/>
          <p:nvPr/>
        </p:nvSpPr>
        <p:spPr>
          <a:xfrm>
            <a:off x="3666969" y="639191"/>
            <a:ext cx="106532" cy="106532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25B8CFA-47BC-4A95-BD87-BF150A8D2C3D}"/>
              </a:ext>
            </a:extLst>
          </p:cNvPr>
          <p:cNvSpPr txBox="1"/>
          <p:nvPr/>
        </p:nvSpPr>
        <p:spPr>
          <a:xfrm>
            <a:off x="-194095" y="18366"/>
            <a:ext cx="10400905" cy="6858000"/>
          </a:xfrm>
          <a:prstGeom prst="rect">
            <a:avLst/>
          </a:prstGeom>
          <a:noFill/>
        </p:spPr>
        <p:txBody>
          <a:bodyPr wrap="square" numCol="1" rtlCol="0" anchor="t" anchorCtr="0">
            <a:noAutofit/>
          </a:bodyPr>
          <a:lstStyle/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uk-UA" sz="8000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                </a:t>
            </a: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2 6  вересня</a:t>
            </a:r>
            <a:endParaRPr lang="uk-UA" sz="6000" kern="0" dirty="0">
              <a:solidFill>
                <a:srgbClr val="002060"/>
              </a:solidFill>
              <a:latin typeface="Propisi" panose="03050302030207080D03" pitchFamily="66" charset="0"/>
              <a:cs typeface="ScriptS" panose="00000400000000000000" pitchFamily="2" charset="0"/>
            </a:endParaRPr>
          </a:p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uk-UA" sz="8000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            </a:t>
            </a: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Діагностувальна робота № 1</a:t>
            </a:r>
          </a:p>
          <a:p>
            <a:pPr algn="ctr">
              <a:lnSpc>
                <a:spcPts val="5200"/>
              </a:lnSpc>
              <a:spcBef>
                <a:spcPts val="100"/>
              </a:spcBef>
            </a:pP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 Повторення за 3 клас</a:t>
            </a:r>
          </a:p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  1. Обчисли</a:t>
            </a:r>
          </a:p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  1 3 0 + 1 6 0 =                     9 6 : 6 =          </a:t>
            </a:r>
          </a:p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  3  0 0 – 7 0 =                     1 5    1 0 =</a:t>
            </a:r>
          </a:p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  6 3 0 : 3 0 =                       5 0    5 =</a:t>
            </a:r>
          </a:p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 2. Порівняй</a:t>
            </a:r>
          </a:p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 7 6 5    5 6 8    8 5 6</a:t>
            </a:r>
          </a:p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 3 0 5 + 8 0    3 8 5</a:t>
            </a:r>
          </a:p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   </a:t>
            </a:r>
          </a:p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                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5" name="Рукописный ввод 4">
                <a:extLst>
                  <a:ext uri="{FF2B5EF4-FFF2-40B4-BE49-F238E27FC236}">
                    <a16:creationId xmlns:a16="http://schemas.microsoft.com/office/drawing/2014/main" id="{B375A0AA-5DB8-4D5C-BD11-94EDFD941965}"/>
                  </a:ext>
                </a:extLst>
              </p14:cNvPr>
              <p14:cNvContentPartPr/>
              <p14:nvPr/>
            </p14:nvContentPartPr>
            <p14:xfrm>
              <a:off x="3072704" y="2347430"/>
              <a:ext cx="360" cy="360"/>
            </p14:xfrm>
          </p:contentPart>
        </mc:Choice>
        <mc:Fallback xmlns="">
          <p:pic>
            <p:nvPicPr>
              <p:cNvPr id="5" name="Рукописный ввод 4">
                <a:extLst>
                  <a:ext uri="{FF2B5EF4-FFF2-40B4-BE49-F238E27FC236}">
                    <a16:creationId xmlns:a16="http://schemas.microsoft.com/office/drawing/2014/main" id="{B375A0AA-5DB8-4D5C-BD11-94EDFD941965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063704" y="2338430"/>
                <a:ext cx="18000" cy="18000"/>
              </a:xfrm>
              <a:prstGeom prst="rect">
                <a:avLst/>
              </a:prstGeom>
            </p:spPr>
          </p:pic>
        </mc:Fallback>
      </mc:AlternateContent>
      <p:grpSp>
        <p:nvGrpSpPr>
          <p:cNvPr id="12" name="Группа 11">
            <a:extLst>
              <a:ext uri="{FF2B5EF4-FFF2-40B4-BE49-F238E27FC236}">
                <a16:creationId xmlns:a16="http://schemas.microsoft.com/office/drawing/2014/main" id="{37734A5F-7704-46E2-894D-3A8B1EFDCD3F}"/>
              </a:ext>
            </a:extLst>
          </p:cNvPr>
          <p:cNvGrpSpPr/>
          <p:nvPr/>
        </p:nvGrpSpPr>
        <p:grpSpPr>
          <a:xfrm>
            <a:off x="3344144" y="1358870"/>
            <a:ext cx="360" cy="360"/>
            <a:chOff x="3344144" y="1358870"/>
            <a:chExt cx="360" cy="3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5">
              <p14:nvContentPartPr>
                <p14:cNvPr id="6" name="Рукописный ввод 5">
                  <a:extLst>
                    <a:ext uri="{FF2B5EF4-FFF2-40B4-BE49-F238E27FC236}">
                      <a16:creationId xmlns:a16="http://schemas.microsoft.com/office/drawing/2014/main" id="{5403C99E-A805-455F-9EDA-5B8EAE48985D}"/>
                    </a:ext>
                  </a:extLst>
                </p14:cNvPr>
                <p14:cNvContentPartPr/>
                <p14:nvPr/>
              </p14:nvContentPartPr>
              <p14:xfrm>
                <a:off x="3344144" y="1358870"/>
                <a:ext cx="360" cy="360"/>
              </p14:xfrm>
            </p:contentPart>
          </mc:Choice>
          <mc:Fallback xmlns="">
            <p:pic>
              <p:nvPicPr>
                <p:cNvPr id="6" name="Рукописный ввод 5">
                  <a:extLst>
                    <a:ext uri="{FF2B5EF4-FFF2-40B4-BE49-F238E27FC236}">
                      <a16:creationId xmlns:a16="http://schemas.microsoft.com/office/drawing/2014/main" id="{5403C99E-A805-455F-9EDA-5B8EAE48985D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3335144" y="1349870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">
              <p14:nvContentPartPr>
                <p14:cNvPr id="8" name="Рукописный ввод 7">
                  <a:extLst>
                    <a:ext uri="{FF2B5EF4-FFF2-40B4-BE49-F238E27FC236}">
                      <a16:creationId xmlns:a16="http://schemas.microsoft.com/office/drawing/2014/main" id="{BE9C3CCC-3DC2-41FF-9D6F-B6EEFE199BB1}"/>
                    </a:ext>
                  </a:extLst>
                </p14:cNvPr>
                <p14:cNvContentPartPr/>
                <p14:nvPr/>
              </p14:nvContentPartPr>
              <p14:xfrm>
                <a:off x="3344144" y="1358870"/>
                <a:ext cx="360" cy="360"/>
              </p14:xfrm>
            </p:contentPart>
          </mc:Choice>
          <mc:Fallback xmlns="">
            <p:pic>
              <p:nvPicPr>
                <p:cNvPr id="8" name="Рукописный ввод 7">
                  <a:extLst>
                    <a:ext uri="{FF2B5EF4-FFF2-40B4-BE49-F238E27FC236}">
                      <a16:creationId xmlns:a16="http://schemas.microsoft.com/office/drawing/2014/main" id="{BE9C3CCC-3DC2-41FF-9D6F-B6EEFE199BB1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3335144" y="1349870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DFFED608-7F5F-42D6-8953-DDC86672E859}"/>
              </a:ext>
            </a:extLst>
          </p:cNvPr>
          <p:cNvGrpSpPr/>
          <p:nvPr/>
        </p:nvGrpSpPr>
        <p:grpSpPr>
          <a:xfrm>
            <a:off x="3764624" y="1647230"/>
            <a:ext cx="360" cy="360"/>
            <a:chOff x="3764624" y="1647230"/>
            <a:chExt cx="360" cy="3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7">
              <p14:nvContentPartPr>
                <p14:cNvPr id="9" name="Рукописный ввод 8">
                  <a:extLst>
                    <a:ext uri="{FF2B5EF4-FFF2-40B4-BE49-F238E27FC236}">
                      <a16:creationId xmlns:a16="http://schemas.microsoft.com/office/drawing/2014/main" id="{20DEE998-49EA-42CA-880B-C4182BF9B9DC}"/>
                    </a:ext>
                  </a:extLst>
                </p14:cNvPr>
                <p14:cNvContentPartPr/>
                <p14:nvPr/>
              </p14:nvContentPartPr>
              <p14:xfrm>
                <a:off x="3764624" y="1647230"/>
                <a:ext cx="360" cy="360"/>
              </p14:xfrm>
            </p:contentPart>
          </mc:Choice>
          <mc:Fallback xmlns="">
            <p:pic>
              <p:nvPicPr>
                <p:cNvPr id="9" name="Рукописный ввод 8">
                  <a:extLst>
                    <a:ext uri="{FF2B5EF4-FFF2-40B4-BE49-F238E27FC236}">
                      <a16:creationId xmlns:a16="http://schemas.microsoft.com/office/drawing/2014/main" id="{20DEE998-49EA-42CA-880B-C4182BF9B9DC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3755624" y="1638230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">
              <p14:nvContentPartPr>
                <p14:cNvPr id="10" name="Рукописный ввод 9">
                  <a:extLst>
                    <a:ext uri="{FF2B5EF4-FFF2-40B4-BE49-F238E27FC236}">
                      <a16:creationId xmlns:a16="http://schemas.microsoft.com/office/drawing/2014/main" id="{602FCFAC-3A78-4471-85AD-944FBED7F295}"/>
                    </a:ext>
                  </a:extLst>
                </p14:cNvPr>
                <p14:cNvContentPartPr/>
                <p14:nvPr/>
              </p14:nvContentPartPr>
              <p14:xfrm>
                <a:off x="3764624" y="1647230"/>
                <a:ext cx="360" cy="360"/>
              </p14:xfrm>
            </p:contentPart>
          </mc:Choice>
          <mc:Fallback xmlns="">
            <p:pic>
              <p:nvPicPr>
                <p:cNvPr id="10" name="Рукописный ввод 9">
                  <a:extLst>
                    <a:ext uri="{FF2B5EF4-FFF2-40B4-BE49-F238E27FC236}">
                      <a16:creationId xmlns:a16="http://schemas.microsoft.com/office/drawing/2014/main" id="{602FCFAC-3A78-4471-85AD-944FBED7F295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3755624" y="1638230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8" name="Рукописный ввод 17">
                <a:extLst>
                  <a:ext uri="{FF2B5EF4-FFF2-40B4-BE49-F238E27FC236}">
                    <a16:creationId xmlns:a16="http://schemas.microsoft.com/office/drawing/2014/main" id="{F24C4499-FBF6-52E3-1ED7-855E5536AA6C}"/>
                  </a:ext>
                </a:extLst>
              </p14:cNvPr>
              <p14:cNvContentPartPr/>
              <p14:nvPr/>
            </p14:nvContentPartPr>
            <p14:xfrm>
              <a:off x="7004310" y="4101400"/>
              <a:ext cx="360" cy="360"/>
            </p14:xfrm>
          </p:contentPart>
        </mc:Choice>
        <mc:Fallback xmlns="">
          <p:pic>
            <p:nvPicPr>
              <p:cNvPr id="18" name="Рукописный ввод 17">
                <a:extLst>
                  <a:ext uri="{FF2B5EF4-FFF2-40B4-BE49-F238E27FC236}">
                    <a16:creationId xmlns:a16="http://schemas.microsoft.com/office/drawing/2014/main" id="{F24C4499-FBF6-52E3-1ED7-855E5536AA6C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6995310" y="409240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21" name="TextBox 20">
            <a:extLst>
              <a:ext uri="{FF2B5EF4-FFF2-40B4-BE49-F238E27FC236}">
                <a16:creationId xmlns:a16="http://schemas.microsoft.com/office/drawing/2014/main" id="{19500BFD-065B-9C77-AB45-0C96B3FE45F8}"/>
              </a:ext>
            </a:extLst>
          </p:cNvPr>
          <p:cNvSpPr txBox="1"/>
          <p:nvPr/>
        </p:nvSpPr>
        <p:spPr>
          <a:xfrm>
            <a:off x="6372323" y="4070472"/>
            <a:ext cx="39720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4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·</a:t>
            </a:r>
            <a:endParaRPr lang="uk-UA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AEF96BA-5C31-891B-21A8-4B866A25ECD6}"/>
              </a:ext>
            </a:extLst>
          </p:cNvPr>
          <p:cNvSpPr txBox="1"/>
          <p:nvPr/>
        </p:nvSpPr>
        <p:spPr>
          <a:xfrm>
            <a:off x="6346942" y="3371814"/>
            <a:ext cx="39720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4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·</a:t>
            </a:r>
            <a:endParaRPr lang="uk-UA" dirty="0"/>
          </a:p>
        </p:txBody>
      </p:sp>
      <p:pic>
        <p:nvPicPr>
          <p:cNvPr id="2052" name="Picture 4" descr="Фон математический детский (41 фото) » Фоны и обои для рабочего стола.  Картинки для заставки на телефон">
            <a:extLst>
              <a:ext uri="{FF2B5EF4-FFF2-40B4-BE49-F238E27FC236}">
                <a16:creationId xmlns:a16="http://schemas.microsoft.com/office/drawing/2014/main" id="{FA172CC6-6C4C-CAB8-D8C6-7DD7F5124E4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78" t="31453"/>
          <a:stretch/>
        </p:blipFill>
        <p:spPr bwMode="auto">
          <a:xfrm>
            <a:off x="8054170" y="3428999"/>
            <a:ext cx="4137830" cy="3407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379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2980"/>
    </mc:Choice>
    <mc:Fallback xmlns="">
      <p:transition spd="slow" advTm="17298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>
            <a:extLst>
              <a:ext uri="{FF2B5EF4-FFF2-40B4-BE49-F238E27FC236}">
                <a16:creationId xmlns:a16="http://schemas.microsoft.com/office/drawing/2014/main" id="{BD2F73E5-8EC5-A732-4F28-CE462EAE8E26}"/>
              </a:ext>
            </a:extLst>
          </p:cNvPr>
          <p:cNvSpPr/>
          <p:nvPr/>
        </p:nvSpPr>
        <p:spPr>
          <a:xfrm>
            <a:off x="3666969" y="639191"/>
            <a:ext cx="106532" cy="106532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25B8CFA-47BC-4A95-BD87-BF150A8D2C3D}"/>
              </a:ext>
            </a:extLst>
          </p:cNvPr>
          <p:cNvSpPr txBox="1"/>
          <p:nvPr/>
        </p:nvSpPr>
        <p:spPr>
          <a:xfrm>
            <a:off x="-194095" y="18366"/>
            <a:ext cx="10400905" cy="6858000"/>
          </a:xfrm>
          <a:prstGeom prst="rect">
            <a:avLst/>
          </a:prstGeom>
          <a:noFill/>
        </p:spPr>
        <p:txBody>
          <a:bodyPr wrap="square" numCol="1" rtlCol="0" anchor="t" anchorCtr="0">
            <a:noAutofit/>
          </a:bodyPr>
          <a:lstStyle/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uk-UA" sz="8000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</a:t>
            </a: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3. Рівняння</a:t>
            </a:r>
          </a:p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 х    2 = 8 0            а – 4 9 = 5 1</a:t>
            </a:r>
          </a:p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 4. Перетвори</a:t>
            </a:r>
          </a:p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 6 год  40 хв=</a:t>
            </a:r>
          </a:p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 4 м 8 см =</a:t>
            </a:r>
          </a:p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 5. Запиши у стовпчик і розв’яжи</a:t>
            </a:r>
          </a:p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  </a:t>
            </a:r>
          </a:p>
          <a:p>
            <a:pPr>
              <a:lnSpc>
                <a:spcPts val="5200"/>
              </a:lnSpc>
              <a:spcBef>
                <a:spcPts val="100"/>
              </a:spcBef>
            </a:pPr>
            <a:endParaRPr lang="uk-UA" sz="4000" b="1" kern="0" dirty="0">
              <a:solidFill>
                <a:srgbClr val="002060"/>
              </a:solidFill>
              <a:latin typeface="Propisi" panose="03050302030207080D03" pitchFamily="66" charset="0"/>
              <a:cs typeface="ScriptS" panose="00000400000000000000" pitchFamily="2" charset="0"/>
            </a:endParaRPr>
          </a:p>
          <a:p>
            <a:pPr>
              <a:lnSpc>
                <a:spcPts val="5200"/>
              </a:lnSpc>
              <a:spcBef>
                <a:spcPts val="100"/>
              </a:spcBef>
            </a:pPr>
            <a:endParaRPr lang="uk-UA" sz="4000" b="1" kern="0" dirty="0">
              <a:solidFill>
                <a:srgbClr val="002060"/>
              </a:solidFill>
              <a:latin typeface="Propisi" panose="03050302030207080D03" pitchFamily="66" charset="0"/>
              <a:cs typeface="ScriptS" panose="00000400000000000000" pitchFamily="2" charset="0"/>
            </a:endParaRPr>
          </a:p>
          <a:p>
            <a:pPr>
              <a:lnSpc>
                <a:spcPts val="5200"/>
              </a:lnSpc>
              <a:spcBef>
                <a:spcPts val="100"/>
              </a:spcBef>
            </a:pPr>
            <a:endParaRPr lang="uk-UA" sz="4000" b="1" kern="0" dirty="0">
              <a:solidFill>
                <a:srgbClr val="002060"/>
              </a:solidFill>
              <a:latin typeface="Propisi" panose="03050302030207080D03" pitchFamily="66" charset="0"/>
              <a:cs typeface="ScriptS" panose="00000400000000000000" pitchFamily="2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5" name="Рукописный ввод 4">
                <a:extLst>
                  <a:ext uri="{FF2B5EF4-FFF2-40B4-BE49-F238E27FC236}">
                    <a16:creationId xmlns:a16="http://schemas.microsoft.com/office/drawing/2014/main" id="{B375A0AA-5DB8-4D5C-BD11-94EDFD941965}"/>
                  </a:ext>
                </a:extLst>
              </p14:cNvPr>
              <p14:cNvContentPartPr/>
              <p14:nvPr/>
            </p14:nvContentPartPr>
            <p14:xfrm>
              <a:off x="3072704" y="2347430"/>
              <a:ext cx="360" cy="360"/>
            </p14:xfrm>
          </p:contentPart>
        </mc:Choice>
        <mc:Fallback xmlns="">
          <p:pic>
            <p:nvPicPr>
              <p:cNvPr id="5" name="Рукописный ввод 4">
                <a:extLst>
                  <a:ext uri="{FF2B5EF4-FFF2-40B4-BE49-F238E27FC236}">
                    <a16:creationId xmlns:a16="http://schemas.microsoft.com/office/drawing/2014/main" id="{B375A0AA-5DB8-4D5C-BD11-94EDFD941965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063704" y="2338430"/>
                <a:ext cx="18000" cy="18000"/>
              </a:xfrm>
              <a:prstGeom prst="rect">
                <a:avLst/>
              </a:prstGeom>
            </p:spPr>
          </p:pic>
        </mc:Fallback>
      </mc:AlternateContent>
      <p:grpSp>
        <p:nvGrpSpPr>
          <p:cNvPr id="12" name="Группа 11">
            <a:extLst>
              <a:ext uri="{FF2B5EF4-FFF2-40B4-BE49-F238E27FC236}">
                <a16:creationId xmlns:a16="http://schemas.microsoft.com/office/drawing/2014/main" id="{37734A5F-7704-46E2-894D-3A8B1EFDCD3F}"/>
              </a:ext>
            </a:extLst>
          </p:cNvPr>
          <p:cNvGrpSpPr/>
          <p:nvPr/>
        </p:nvGrpSpPr>
        <p:grpSpPr>
          <a:xfrm>
            <a:off x="3344144" y="1358870"/>
            <a:ext cx="360" cy="360"/>
            <a:chOff x="3344144" y="1358870"/>
            <a:chExt cx="360" cy="3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5">
              <p14:nvContentPartPr>
                <p14:cNvPr id="6" name="Рукописный ввод 5">
                  <a:extLst>
                    <a:ext uri="{FF2B5EF4-FFF2-40B4-BE49-F238E27FC236}">
                      <a16:creationId xmlns:a16="http://schemas.microsoft.com/office/drawing/2014/main" id="{5403C99E-A805-455F-9EDA-5B8EAE48985D}"/>
                    </a:ext>
                  </a:extLst>
                </p14:cNvPr>
                <p14:cNvContentPartPr/>
                <p14:nvPr/>
              </p14:nvContentPartPr>
              <p14:xfrm>
                <a:off x="3344144" y="1358870"/>
                <a:ext cx="360" cy="360"/>
              </p14:xfrm>
            </p:contentPart>
          </mc:Choice>
          <mc:Fallback xmlns="">
            <p:pic>
              <p:nvPicPr>
                <p:cNvPr id="6" name="Рукописный ввод 5">
                  <a:extLst>
                    <a:ext uri="{FF2B5EF4-FFF2-40B4-BE49-F238E27FC236}">
                      <a16:creationId xmlns:a16="http://schemas.microsoft.com/office/drawing/2014/main" id="{5403C99E-A805-455F-9EDA-5B8EAE48985D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3335144" y="1349870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">
              <p14:nvContentPartPr>
                <p14:cNvPr id="8" name="Рукописный ввод 7">
                  <a:extLst>
                    <a:ext uri="{FF2B5EF4-FFF2-40B4-BE49-F238E27FC236}">
                      <a16:creationId xmlns:a16="http://schemas.microsoft.com/office/drawing/2014/main" id="{BE9C3CCC-3DC2-41FF-9D6F-B6EEFE199BB1}"/>
                    </a:ext>
                  </a:extLst>
                </p14:cNvPr>
                <p14:cNvContentPartPr/>
                <p14:nvPr/>
              </p14:nvContentPartPr>
              <p14:xfrm>
                <a:off x="3344144" y="1358870"/>
                <a:ext cx="360" cy="360"/>
              </p14:xfrm>
            </p:contentPart>
          </mc:Choice>
          <mc:Fallback xmlns="">
            <p:pic>
              <p:nvPicPr>
                <p:cNvPr id="8" name="Рукописный ввод 7">
                  <a:extLst>
                    <a:ext uri="{FF2B5EF4-FFF2-40B4-BE49-F238E27FC236}">
                      <a16:creationId xmlns:a16="http://schemas.microsoft.com/office/drawing/2014/main" id="{BE9C3CCC-3DC2-41FF-9D6F-B6EEFE199BB1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3335144" y="1349870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DFFED608-7F5F-42D6-8953-DDC86672E859}"/>
              </a:ext>
            </a:extLst>
          </p:cNvPr>
          <p:cNvGrpSpPr/>
          <p:nvPr/>
        </p:nvGrpSpPr>
        <p:grpSpPr>
          <a:xfrm>
            <a:off x="3764624" y="1647230"/>
            <a:ext cx="360" cy="360"/>
            <a:chOff x="3764624" y="1647230"/>
            <a:chExt cx="360" cy="3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7">
              <p14:nvContentPartPr>
                <p14:cNvPr id="9" name="Рукописный ввод 8">
                  <a:extLst>
                    <a:ext uri="{FF2B5EF4-FFF2-40B4-BE49-F238E27FC236}">
                      <a16:creationId xmlns:a16="http://schemas.microsoft.com/office/drawing/2014/main" id="{20DEE998-49EA-42CA-880B-C4182BF9B9DC}"/>
                    </a:ext>
                  </a:extLst>
                </p14:cNvPr>
                <p14:cNvContentPartPr/>
                <p14:nvPr/>
              </p14:nvContentPartPr>
              <p14:xfrm>
                <a:off x="3764624" y="1647230"/>
                <a:ext cx="360" cy="360"/>
              </p14:xfrm>
            </p:contentPart>
          </mc:Choice>
          <mc:Fallback xmlns="">
            <p:pic>
              <p:nvPicPr>
                <p:cNvPr id="9" name="Рукописный ввод 8">
                  <a:extLst>
                    <a:ext uri="{FF2B5EF4-FFF2-40B4-BE49-F238E27FC236}">
                      <a16:creationId xmlns:a16="http://schemas.microsoft.com/office/drawing/2014/main" id="{20DEE998-49EA-42CA-880B-C4182BF9B9DC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3755624" y="1638230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">
              <p14:nvContentPartPr>
                <p14:cNvPr id="10" name="Рукописный ввод 9">
                  <a:extLst>
                    <a:ext uri="{FF2B5EF4-FFF2-40B4-BE49-F238E27FC236}">
                      <a16:creationId xmlns:a16="http://schemas.microsoft.com/office/drawing/2014/main" id="{602FCFAC-3A78-4471-85AD-944FBED7F295}"/>
                    </a:ext>
                  </a:extLst>
                </p14:cNvPr>
                <p14:cNvContentPartPr/>
                <p14:nvPr/>
              </p14:nvContentPartPr>
              <p14:xfrm>
                <a:off x="3764624" y="1647230"/>
                <a:ext cx="360" cy="360"/>
              </p14:xfrm>
            </p:contentPart>
          </mc:Choice>
          <mc:Fallback xmlns="">
            <p:pic>
              <p:nvPicPr>
                <p:cNvPr id="10" name="Рукописный ввод 9">
                  <a:extLst>
                    <a:ext uri="{FF2B5EF4-FFF2-40B4-BE49-F238E27FC236}">
                      <a16:creationId xmlns:a16="http://schemas.microsoft.com/office/drawing/2014/main" id="{602FCFAC-3A78-4471-85AD-944FBED7F295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3755624" y="1638230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8" name="Рукописный ввод 17">
                <a:extLst>
                  <a:ext uri="{FF2B5EF4-FFF2-40B4-BE49-F238E27FC236}">
                    <a16:creationId xmlns:a16="http://schemas.microsoft.com/office/drawing/2014/main" id="{F24C4499-FBF6-52E3-1ED7-855E5536AA6C}"/>
                  </a:ext>
                </a:extLst>
              </p14:cNvPr>
              <p14:cNvContentPartPr/>
              <p14:nvPr/>
            </p14:nvContentPartPr>
            <p14:xfrm>
              <a:off x="7004310" y="4101400"/>
              <a:ext cx="360" cy="360"/>
            </p14:xfrm>
          </p:contentPart>
        </mc:Choice>
        <mc:Fallback xmlns="">
          <p:pic>
            <p:nvPicPr>
              <p:cNvPr id="18" name="Рукописный ввод 17">
                <a:extLst>
                  <a:ext uri="{FF2B5EF4-FFF2-40B4-BE49-F238E27FC236}">
                    <a16:creationId xmlns:a16="http://schemas.microsoft.com/office/drawing/2014/main" id="{F24C4499-FBF6-52E3-1ED7-855E5536AA6C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6995310" y="409240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21" name="TextBox 20">
            <a:extLst>
              <a:ext uri="{FF2B5EF4-FFF2-40B4-BE49-F238E27FC236}">
                <a16:creationId xmlns:a16="http://schemas.microsoft.com/office/drawing/2014/main" id="{19500BFD-065B-9C77-AB45-0C96B3FE45F8}"/>
              </a:ext>
            </a:extLst>
          </p:cNvPr>
          <p:cNvSpPr txBox="1"/>
          <p:nvPr/>
        </p:nvSpPr>
        <p:spPr>
          <a:xfrm>
            <a:off x="637672" y="639191"/>
            <a:ext cx="39720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4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·</a:t>
            </a:r>
            <a:endParaRPr lang="uk-UA" dirty="0"/>
          </a:p>
        </p:txBody>
      </p:sp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747105BC-9A78-7EF6-22A8-D59D2098AFC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80046" y="4177719"/>
            <a:ext cx="3164098" cy="1237595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3211619D-0B62-CC50-694E-100DE262D36F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09" t="4286" r="33143" b="78999"/>
          <a:stretch/>
        </p:blipFill>
        <p:spPr bwMode="auto">
          <a:xfrm>
            <a:off x="3773501" y="4175292"/>
            <a:ext cx="3251270" cy="123759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" name="Picture 4" descr="Фон математический детский (41 фото) » Фоны и обои для рабочего стола.  Картинки для заставки на телефон">
            <a:extLst>
              <a:ext uri="{FF2B5EF4-FFF2-40B4-BE49-F238E27FC236}">
                <a16:creationId xmlns:a16="http://schemas.microsoft.com/office/drawing/2014/main" id="{956362DB-96EF-756F-0B98-B00DBBAC3C3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78" t="31453"/>
          <a:stretch/>
        </p:blipFill>
        <p:spPr bwMode="auto">
          <a:xfrm>
            <a:off x="8054170" y="3428999"/>
            <a:ext cx="4137830" cy="3407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4047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2980"/>
    </mc:Choice>
    <mc:Fallback xmlns="">
      <p:transition spd="slow" advTm="17298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>
            <a:extLst>
              <a:ext uri="{FF2B5EF4-FFF2-40B4-BE49-F238E27FC236}">
                <a16:creationId xmlns:a16="http://schemas.microsoft.com/office/drawing/2014/main" id="{BD2F73E5-8EC5-A732-4F28-CE462EAE8E26}"/>
              </a:ext>
            </a:extLst>
          </p:cNvPr>
          <p:cNvSpPr/>
          <p:nvPr/>
        </p:nvSpPr>
        <p:spPr>
          <a:xfrm>
            <a:off x="3666969" y="639191"/>
            <a:ext cx="106532" cy="106532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25B8CFA-47BC-4A95-BD87-BF150A8D2C3D}"/>
              </a:ext>
            </a:extLst>
          </p:cNvPr>
          <p:cNvSpPr txBox="1"/>
          <p:nvPr/>
        </p:nvSpPr>
        <p:spPr>
          <a:xfrm>
            <a:off x="-194095" y="0"/>
            <a:ext cx="10400905" cy="6858000"/>
          </a:xfrm>
          <a:prstGeom prst="rect">
            <a:avLst/>
          </a:prstGeom>
          <a:noFill/>
        </p:spPr>
        <p:txBody>
          <a:bodyPr wrap="square" numCol="1" rtlCol="0" anchor="t" anchorCtr="0">
            <a:noAutofit/>
          </a:bodyPr>
          <a:lstStyle/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uk-UA" sz="8000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</a:t>
            </a: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6. Задача</a:t>
            </a:r>
          </a:p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 Яблунь – 2 7 0 д.</a:t>
            </a:r>
          </a:p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 Груш - ?, у 3 р. </a:t>
            </a:r>
            <a:r>
              <a:rPr lang="en-US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&lt;</a:t>
            </a: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  ? д.</a:t>
            </a:r>
            <a:endParaRPr lang="en-US" sz="4000" b="1" kern="0" dirty="0">
              <a:solidFill>
                <a:srgbClr val="002060"/>
              </a:solidFill>
              <a:latin typeface="Propisi" panose="03050302030207080D03" pitchFamily="66" charset="0"/>
              <a:cs typeface="ScriptS" panose="00000400000000000000" pitchFamily="2" charset="0"/>
            </a:endParaRPr>
          </a:p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en-US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 </a:t>
            </a: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Вишень - ?, ¼ від </a:t>
            </a:r>
          </a:p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 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5" name="Рукописный ввод 4">
                <a:extLst>
                  <a:ext uri="{FF2B5EF4-FFF2-40B4-BE49-F238E27FC236}">
                    <a16:creationId xmlns:a16="http://schemas.microsoft.com/office/drawing/2014/main" id="{B375A0AA-5DB8-4D5C-BD11-94EDFD941965}"/>
                  </a:ext>
                </a:extLst>
              </p14:cNvPr>
              <p14:cNvContentPartPr/>
              <p14:nvPr/>
            </p14:nvContentPartPr>
            <p14:xfrm>
              <a:off x="3072704" y="2347430"/>
              <a:ext cx="360" cy="360"/>
            </p14:xfrm>
          </p:contentPart>
        </mc:Choice>
        <mc:Fallback xmlns="">
          <p:pic>
            <p:nvPicPr>
              <p:cNvPr id="5" name="Рукописный ввод 4">
                <a:extLst>
                  <a:ext uri="{FF2B5EF4-FFF2-40B4-BE49-F238E27FC236}">
                    <a16:creationId xmlns:a16="http://schemas.microsoft.com/office/drawing/2014/main" id="{B375A0AA-5DB8-4D5C-BD11-94EDFD941965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063704" y="2338430"/>
                <a:ext cx="18000" cy="18000"/>
              </a:xfrm>
              <a:prstGeom prst="rect">
                <a:avLst/>
              </a:prstGeom>
            </p:spPr>
          </p:pic>
        </mc:Fallback>
      </mc:AlternateContent>
      <p:grpSp>
        <p:nvGrpSpPr>
          <p:cNvPr id="12" name="Группа 11">
            <a:extLst>
              <a:ext uri="{FF2B5EF4-FFF2-40B4-BE49-F238E27FC236}">
                <a16:creationId xmlns:a16="http://schemas.microsoft.com/office/drawing/2014/main" id="{37734A5F-7704-46E2-894D-3A8B1EFDCD3F}"/>
              </a:ext>
            </a:extLst>
          </p:cNvPr>
          <p:cNvGrpSpPr/>
          <p:nvPr/>
        </p:nvGrpSpPr>
        <p:grpSpPr>
          <a:xfrm>
            <a:off x="3344144" y="1358870"/>
            <a:ext cx="360" cy="360"/>
            <a:chOff x="3344144" y="1358870"/>
            <a:chExt cx="360" cy="3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5">
              <p14:nvContentPartPr>
                <p14:cNvPr id="6" name="Рукописный ввод 5">
                  <a:extLst>
                    <a:ext uri="{FF2B5EF4-FFF2-40B4-BE49-F238E27FC236}">
                      <a16:creationId xmlns:a16="http://schemas.microsoft.com/office/drawing/2014/main" id="{5403C99E-A805-455F-9EDA-5B8EAE48985D}"/>
                    </a:ext>
                  </a:extLst>
                </p14:cNvPr>
                <p14:cNvContentPartPr/>
                <p14:nvPr/>
              </p14:nvContentPartPr>
              <p14:xfrm>
                <a:off x="3344144" y="1358870"/>
                <a:ext cx="360" cy="360"/>
              </p14:xfrm>
            </p:contentPart>
          </mc:Choice>
          <mc:Fallback xmlns="">
            <p:pic>
              <p:nvPicPr>
                <p:cNvPr id="6" name="Рукописный ввод 5">
                  <a:extLst>
                    <a:ext uri="{FF2B5EF4-FFF2-40B4-BE49-F238E27FC236}">
                      <a16:creationId xmlns:a16="http://schemas.microsoft.com/office/drawing/2014/main" id="{5403C99E-A805-455F-9EDA-5B8EAE48985D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3335144" y="1349870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">
              <p14:nvContentPartPr>
                <p14:cNvPr id="8" name="Рукописный ввод 7">
                  <a:extLst>
                    <a:ext uri="{FF2B5EF4-FFF2-40B4-BE49-F238E27FC236}">
                      <a16:creationId xmlns:a16="http://schemas.microsoft.com/office/drawing/2014/main" id="{BE9C3CCC-3DC2-41FF-9D6F-B6EEFE199BB1}"/>
                    </a:ext>
                  </a:extLst>
                </p14:cNvPr>
                <p14:cNvContentPartPr/>
                <p14:nvPr/>
              </p14:nvContentPartPr>
              <p14:xfrm>
                <a:off x="3344144" y="1358870"/>
                <a:ext cx="360" cy="360"/>
              </p14:xfrm>
            </p:contentPart>
          </mc:Choice>
          <mc:Fallback xmlns="">
            <p:pic>
              <p:nvPicPr>
                <p:cNvPr id="8" name="Рукописный ввод 7">
                  <a:extLst>
                    <a:ext uri="{FF2B5EF4-FFF2-40B4-BE49-F238E27FC236}">
                      <a16:creationId xmlns:a16="http://schemas.microsoft.com/office/drawing/2014/main" id="{BE9C3CCC-3DC2-41FF-9D6F-B6EEFE199BB1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3335144" y="1349870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DFFED608-7F5F-42D6-8953-DDC86672E859}"/>
              </a:ext>
            </a:extLst>
          </p:cNvPr>
          <p:cNvGrpSpPr/>
          <p:nvPr/>
        </p:nvGrpSpPr>
        <p:grpSpPr>
          <a:xfrm>
            <a:off x="3764624" y="1647230"/>
            <a:ext cx="360" cy="360"/>
            <a:chOff x="3764624" y="1647230"/>
            <a:chExt cx="360" cy="3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7">
              <p14:nvContentPartPr>
                <p14:cNvPr id="9" name="Рукописный ввод 8">
                  <a:extLst>
                    <a:ext uri="{FF2B5EF4-FFF2-40B4-BE49-F238E27FC236}">
                      <a16:creationId xmlns:a16="http://schemas.microsoft.com/office/drawing/2014/main" id="{20DEE998-49EA-42CA-880B-C4182BF9B9DC}"/>
                    </a:ext>
                  </a:extLst>
                </p14:cNvPr>
                <p14:cNvContentPartPr/>
                <p14:nvPr/>
              </p14:nvContentPartPr>
              <p14:xfrm>
                <a:off x="3764624" y="1647230"/>
                <a:ext cx="360" cy="360"/>
              </p14:xfrm>
            </p:contentPart>
          </mc:Choice>
          <mc:Fallback xmlns="">
            <p:pic>
              <p:nvPicPr>
                <p:cNvPr id="9" name="Рукописный ввод 8">
                  <a:extLst>
                    <a:ext uri="{FF2B5EF4-FFF2-40B4-BE49-F238E27FC236}">
                      <a16:creationId xmlns:a16="http://schemas.microsoft.com/office/drawing/2014/main" id="{20DEE998-49EA-42CA-880B-C4182BF9B9DC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3755624" y="1638230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">
              <p14:nvContentPartPr>
                <p14:cNvPr id="10" name="Рукописный ввод 9">
                  <a:extLst>
                    <a:ext uri="{FF2B5EF4-FFF2-40B4-BE49-F238E27FC236}">
                      <a16:creationId xmlns:a16="http://schemas.microsoft.com/office/drawing/2014/main" id="{602FCFAC-3A78-4471-85AD-944FBED7F295}"/>
                    </a:ext>
                  </a:extLst>
                </p14:cNvPr>
                <p14:cNvContentPartPr/>
                <p14:nvPr/>
              </p14:nvContentPartPr>
              <p14:xfrm>
                <a:off x="3764624" y="1647230"/>
                <a:ext cx="360" cy="360"/>
              </p14:xfrm>
            </p:contentPart>
          </mc:Choice>
          <mc:Fallback xmlns="">
            <p:pic>
              <p:nvPicPr>
                <p:cNvPr id="10" name="Рукописный ввод 9">
                  <a:extLst>
                    <a:ext uri="{FF2B5EF4-FFF2-40B4-BE49-F238E27FC236}">
                      <a16:creationId xmlns:a16="http://schemas.microsoft.com/office/drawing/2014/main" id="{602FCFAC-3A78-4471-85AD-944FBED7F295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3755624" y="1638230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8" name="Рукописный ввод 17">
                <a:extLst>
                  <a:ext uri="{FF2B5EF4-FFF2-40B4-BE49-F238E27FC236}">
                    <a16:creationId xmlns:a16="http://schemas.microsoft.com/office/drawing/2014/main" id="{F24C4499-FBF6-52E3-1ED7-855E5536AA6C}"/>
                  </a:ext>
                </a:extLst>
              </p14:cNvPr>
              <p14:cNvContentPartPr/>
              <p14:nvPr/>
            </p14:nvContentPartPr>
            <p14:xfrm>
              <a:off x="7004310" y="4101400"/>
              <a:ext cx="360" cy="360"/>
            </p14:xfrm>
          </p:contentPart>
        </mc:Choice>
        <mc:Fallback xmlns="">
          <p:pic>
            <p:nvPicPr>
              <p:cNvPr id="18" name="Рукописный ввод 17">
                <a:extLst>
                  <a:ext uri="{FF2B5EF4-FFF2-40B4-BE49-F238E27FC236}">
                    <a16:creationId xmlns:a16="http://schemas.microsoft.com/office/drawing/2014/main" id="{F24C4499-FBF6-52E3-1ED7-855E5536AA6C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6995310" y="4092400"/>
                <a:ext cx="18000" cy="18000"/>
              </a:xfrm>
              <a:prstGeom prst="rect">
                <a:avLst/>
              </a:prstGeom>
            </p:spPr>
          </p:pic>
        </mc:Fallback>
      </mc:AlternateContent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AED450C-3781-544A-2577-A32722B9AFF5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32604" t="51066" b="7426"/>
          <a:stretch/>
        </p:blipFill>
        <p:spPr>
          <a:xfrm>
            <a:off x="5453967" y="425935"/>
            <a:ext cx="6189915" cy="1881226"/>
          </a:xfrm>
          <a:prstGeom prst="rect">
            <a:avLst/>
          </a:prstGeom>
        </p:spPr>
      </p:pic>
      <p:sp>
        <p:nvSpPr>
          <p:cNvPr id="7" name="Права фігурна дужка 6">
            <a:extLst>
              <a:ext uri="{FF2B5EF4-FFF2-40B4-BE49-F238E27FC236}">
                <a16:creationId xmlns:a16="http://schemas.microsoft.com/office/drawing/2014/main" id="{331A7471-5B04-E4AF-798E-CF29701071DB}"/>
              </a:ext>
            </a:extLst>
          </p:cNvPr>
          <p:cNvSpPr/>
          <p:nvPr/>
        </p:nvSpPr>
        <p:spPr>
          <a:xfrm>
            <a:off x="3663377" y="909348"/>
            <a:ext cx="453582" cy="914400"/>
          </a:xfrm>
          <a:prstGeom prst="rightBrac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 b="1" dirty="0"/>
          </a:p>
        </p:txBody>
      </p:sp>
      <p:cxnSp>
        <p:nvCxnSpPr>
          <p:cNvPr id="30" name="Пряма сполучна лінія 29">
            <a:extLst>
              <a:ext uri="{FF2B5EF4-FFF2-40B4-BE49-F238E27FC236}">
                <a16:creationId xmlns:a16="http://schemas.microsoft.com/office/drawing/2014/main" id="{9CC9886F-7330-4BCB-89ED-259E41DAEA91}"/>
              </a:ext>
            </a:extLst>
          </p:cNvPr>
          <p:cNvCxnSpPr>
            <a:cxnSpLocks/>
          </p:cNvCxnSpPr>
          <p:nvPr/>
        </p:nvCxnSpPr>
        <p:spPr>
          <a:xfrm>
            <a:off x="4097735" y="2458937"/>
            <a:ext cx="921875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Пряма сполучна лінія 32">
            <a:extLst>
              <a:ext uri="{FF2B5EF4-FFF2-40B4-BE49-F238E27FC236}">
                <a16:creationId xmlns:a16="http://schemas.microsoft.com/office/drawing/2014/main" id="{0B89A944-97F2-4A66-8762-BF784022842B}"/>
              </a:ext>
            </a:extLst>
          </p:cNvPr>
          <p:cNvCxnSpPr>
            <a:cxnSpLocks/>
          </p:cNvCxnSpPr>
          <p:nvPr/>
        </p:nvCxnSpPr>
        <p:spPr>
          <a:xfrm flipV="1">
            <a:off x="4993030" y="1454561"/>
            <a:ext cx="0" cy="98923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Пряма сполучна лінія 34">
            <a:extLst>
              <a:ext uri="{FF2B5EF4-FFF2-40B4-BE49-F238E27FC236}">
                <a16:creationId xmlns:a16="http://schemas.microsoft.com/office/drawing/2014/main" id="{65B28277-1BA7-F9F4-D901-5220F19AAC7D}"/>
              </a:ext>
            </a:extLst>
          </p:cNvPr>
          <p:cNvCxnSpPr>
            <a:cxnSpLocks/>
          </p:cNvCxnSpPr>
          <p:nvPr/>
        </p:nvCxnSpPr>
        <p:spPr>
          <a:xfrm>
            <a:off x="4630754" y="1454561"/>
            <a:ext cx="460937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Пряма сполучна лінія 38">
            <a:extLst>
              <a:ext uri="{FF2B5EF4-FFF2-40B4-BE49-F238E27FC236}">
                <a16:creationId xmlns:a16="http://schemas.microsoft.com/office/drawing/2014/main" id="{0ADBA77A-07DD-FF4B-E232-8939CCC5DC93}"/>
              </a:ext>
            </a:extLst>
          </p:cNvPr>
          <p:cNvCxnSpPr>
            <a:cxnSpLocks/>
          </p:cNvCxnSpPr>
          <p:nvPr/>
        </p:nvCxnSpPr>
        <p:spPr>
          <a:xfrm flipV="1">
            <a:off x="4635647" y="1313500"/>
            <a:ext cx="102558" cy="106096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Пряма сполучна лінія 43">
            <a:extLst>
              <a:ext uri="{FF2B5EF4-FFF2-40B4-BE49-F238E27FC236}">
                <a16:creationId xmlns:a16="http://schemas.microsoft.com/office/drawing/2014/main" id="{7C0D8451-63B4-43E2-3D51-06380059C6BD}"/>
              </a:ext>
            </a:extLst>
          </p:cNvPr>
          <p:cNvCxnSpPr>
            <a:cxnSpLocks/>
          </p:cNvCxnSpPr>
          <p:nvPr/>
        </p:nvCxnSpPr>
        <p:spPr>
          <a:xfrm flipH="1" flipV="1">
            <a:off x="4638319" y="1469700"/>
            <a:ext cx="99886" cy="15824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4" descr="Фон математический детский (41 фото) » Фоны и обои для рабочего стола.  Картинки для заставки на телефон">
            <a:extLst>
              <a:ext uri="{FF2B5EF4-FFF2-40B4-BE49-F238E27FC236}">
                <a16:creationId xmlns:a16="http://schemas.microsoft.com/office/drawing/2014/main" id="{5677CDA8-0323-E0FF-AD6C-FDB14648907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78" t="31453"/>
          <a:stretch/>
        </p:blipFill>
        <p:spPr bwMode="auto">
          <a:xfrm>
            <a:off x="8054170" y="3428999"/>
            <a:ext cx="4137830" cy="3407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2731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2980"/>
    </mc:Choice>
    <mc:Fallback xmlns="">
      <p:transition spd="slow" advTm="17298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ED75CF7-C487-C40C-5072-179F4B5F64F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203" t="45100" r="26087" b="31533"/>
          <a:stretch/>
        </p:blipFill>
        <p:spPr>
          <a:xfrm>
            <a:off x="907637" y="1106976"/>
            <a:ext cx="10635250" cy="286836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D920074-8F8D-4E35-EBEA-7C0F0EB84F53}"/>
              </a:ext>
            </a:extLst>
          </p:cNvPr>
          <p:cNvSpPr txBox="1"/>
          <p:nvPr/>
        </p:nvSpPr>
        <p:spPr>
          <a:xfrm>
            <a:off x="3048000" y="227283"/>
            <a:ext cx="6096000" cy="14260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200"/>
              </a:lnSpc>
              <a:spcBef>
                <a:spcPts val="100"/>
              </a:spcBef>
            </a:pPr>
            <a:r>
              <a:rPr lang="uk-UA" sz="3200" b="1" i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Самооцінювання</a:t>
            </a:r>
            <a:endParaRPr lang="uk-UA" sz="32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</a:t>
            </a:r>
            <a:endParaRPr lang="uk-UA" dirty="0"/>
          </a:p>
        </p:txBody>
      </p:sp>
      <p:pic>
        <p:nvPicPr>
          <p:cNvPr id="5" name="Picture 4" descr="Фон математический детский (41 фото) » Фоны и обои для рабочего стола.  Картинки для заставки на телефон">
            <a:extLst>
              <a:ext uri="{FF2B5EF4-FFF2-40B4-BE49-F238E27FC236}">
                <a16:creationId xmlns:a16="http://schemas.microsoft.com/office/drawing/2014/main" id="{E18DD11E-016B-9B60-4167-FB492801EE7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78" t="31453"/>
          <a:stretch/>
        </p:blipFill>
        <p:spPr bwMode="auto">
          <a:xfrm>
            <a:off x="8054170" y="3428999"/>
            <a:ext cx="4137830" cy="3407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67703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D920074-8F8D-4E35-EBEA-7C0F0EB84F53}"/>
              </a:ext>
            </a:extLst>
          </p:cNvPr>
          <p:cNvSpPr txBox="1"/>
          <p:nvPr/>
        </p:nvSpPr>
        <p:spPr>
          <a:xfrm>
            <a:off x="-755375" y="0"/>
            <a:ext cx="14497879" cy="1410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200"/>
              </a:lnSpc>
              <a:spcBef>
                <a:spcPts val="100"/>
              </a:spcBef>
            </a:pPr>
            <a:r>
              <a:rPr lang="uk-UA" sz="2800" b="1" i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Відповіді до діагностувальної роботи</a:t>
            </a:r>
            <a:endParaRPr lang="uk-UA" sz="28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uk-UA" sz="36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</a:t>
            </a:r>
            <a:endParaRPr lang="uk-UA" sz="1600" dirty="0"/>
          </a:p>
        </p:txBody>
      </p:sp>
      <p:pic>
        <p:nvPicPr>
          <p:cNvPr id="5" name="Picture 4" descr="Фон математический детский (41 фото) » Фоны и обои для рабочего стола.  Картинки для заставки на телефон">
            <a:extLst>
              <a:ext uri="{FF2B5EF4-FFF2-40B4-BE49-F238E27FC236}">
                <a16:creationId xmlns:a16="http://schemas.microsoft.com/office/drawing/2014/main" id="{E18DD11E-016B-9B60-4167-FB492801EE7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78" t="31453"/>
          <a:stretch/>
        </p:blipFill>
        <p:spPr bwMode="auto">
          <a:xfrm>
            <a:off x="8054170" y="3428999"/>
            <a:ext cx="4137830" cy="3407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FDA70E3-A52B-F085-4B46-9BDAE5661FB2}"/>
              </a:ext>
            </a:extLst>
          </p:cNvPr>
          <p:cNvSpPr txBox="1"/>
          <p:nvPr/>
        </p:nvSpPr>
        <p:spPr>
          <a:xfrm>
            <a:off x="445847" y="1016800"/>
            <a:ext cx="9677238" cy="48243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1. Обчисли</a:t>
            </a:r>
          </a:p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  1 3 0 + 1 6 0 = 290                     9 6 : 6 =16          </a:t>
            </a:r>
          </a:p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  3  0 0 – 7 0 =230                      1 5    1 0 = 150</a:t>
            </a:r>
          </a:p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  6 3 0 : 3 0 = 21                         5 0    5 = 250</a:t>
            </a:r>
          </a:p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 2. Порівняй</a:t>
            </a:r>
          </a:p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 7 6 5 </a:t>
            </a:r>
            <a:r>
              <a:rPr lang="en-US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&gt;</a:t>
            </a: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 5 6 8 </a:t>
            </a:r>
            <a:r>
              <a:rPr lang="en-US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&lt;</a:t>
            </a: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 8 5 6</a:t>
            </a:r>
          </a:p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 3 0 5 + 8 0  </a:t>
            </a:r>
            <a:r>
              <a:rPr lang="en-US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=</a:t>
            </a: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3 8 5</a:t>
            </a:r>
            <a:endParaRPr lang="uk-UA" sz="1800" b="1" kern="0" dirty="0">
              <a:solidFill>
                <a:srgbClr val="002060"/>
              </a:solidFill>
              <a:latin typeface="Propisi" panose="03050302030207080D03" pitchFamily="66" charset="0"/>
              <a:cs typeface="ScriptS" panose="000004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0B17A4C-0B32-262E-E338-2AD6BB21E0E7}"/>
              </a:ext>
            </a:extLst>
          </p:cNvPr>
          <p:cNvSpPr txBox="1"/>
          <p:nvPr/>
        </p:nvSpPr>
        <p:spPr>
          <a:xfrm>
            <a:off x="7855566" y="2379425"/>
            <a:ext cx="39720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4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·</a:t>
            </a:r>
            <a:endParaRPr lang="uk-UA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3682A3D-865A-6128-7389-8128B3E3A731}"/>
              </a:ext>
            </a:extLst>
          </p:cNvPr>
          <p:cNvSpPr txBox="1"/>
          <p:nvPr/>
        </p:nvSpPr>
        <p:spPr>
          <a:xfrm>
            <a:off x="7855567" y="3013500"/>
            <a:ext cx="39720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4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·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215240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>
            <a:extLst>
              <a:ext uri="{FF2B5EF4-FFF2-40B4-BE49-F238E27FC236}">
                <a16:creationId xmlns:a16="http://schemas.microsoft.com/office/drawing/2014/main" id="{BD2F73E5-8EC5-A732-4F28-CE462EAE8E26}"/>
              </a:ext>
            </a:extLst>
          </p:cNvPr>
          <p:cNvSpPr/>
          <p:nvPr/>
        </p:nvSpPr>
        <p:spPr>
          <a:xfrm>
            <a:off x="3666969" y="639191"/>
            <a:ext cx="106532" cy="106532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25B8CFA-47BC-4A95-BD87-BF150A8D2C3D}"/>
              </a:ext>
            </a:extLst>
          </p:cNvPr>
          <p:cNvSpPr txBox="1"/>
          <p:nvPr/>
        </p:nvSpPr>
        <p:spPr>
          <a:xfrm>
            <a:off x="-194095" y="18366"/>
            <a:ext cx="10400905" cy="6858000"/>
          </a:xfrm>
          <a:prstGeom prst="rect">
            <a:avLst/>
          </a:prstGeom>
          <a:noFill/>
        </p:spPr>
        <p:txBody>
          <a:bodyPr wrap="square" numCol="1" rtlCol="0" anchor="t" anchorCtr="0">
            <a:noAutofit/>
          </a:bodyPr>
          <a:lstStyle/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uk-UA" sz="8000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</a:t>
            </a: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3. Рівняння</a:t>
            </a:r>
          </a:p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 х    2 = 8 0                 а – 4 9 = 5 1</a:t>
            </a:r>
          </a:p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 х = 40                        а= 100</a:t>
            </a:r>
          </a:p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 4. Перетвори</a:t>
            </a:r>
          </a:p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 6 год  40 хв= 400 хв</a:t>
            </a:r>
          </a:p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 4 м 8 см =408 см</a:t>
            </a:r>
          </a:p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 5. Запиши у стовпчик і розв’яжи</a:t>
            </a:r>
          </a:p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  </a:t>
            </a:r>
          </a:p>
          <a:p>
            <a:pPr>
              <a:lnSpc>
                <a:spcPts val="5200"/>
              </a:lnSpc>
              <a:spcBef>
                <a:spcPts val="100"/>
              </a:spcBef>
            </a:pPr>
            <a:endParaRPr lang="uk-UA" sz="4000" b="1" kern="0" dirty="0">
              <a:solidFill>
                <a:srgbClr val="002060"/>
              </a:solidFill>
              <a:latin typeface="Propisi" panose="03050302030207080D03" pitchFamily="66" charset="0"/>
              <a:cs typeface="ScriptS" panose="00000400000000000000" pitchFamily="2" charset="0"/>
            </a:endParaRPr>
          </a:p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 1283         1050       268        467</a:t>
            </a:r>
          </a:p>
          <a:p>
            <a:pPr>
              <a:lnSpc>
                <a:spcPts val="5200"/>
              </a:lnSpc>
              <a:spcBef>
                <a:spcPts val="100"/>
              </a:spcBef>
            </a:pPr>
            <a:endParaRPr lang="uk-UA" sz="4000" b="1" kern="0" dirty="0">
              <a:solidFill>
                <a:srgbClr val="002060"/>
              </a:solidFill>
              <a:latin typeface="Propisi" panose="03050302030207080D03" pitchFamily="66" charset="0"/>
              <a:cs typeface="ScriptS" panose="00000400000000000000" pitchFamily="2" charset="0"/>
            </a:endParaRP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5" name="Рукописный ввод 4">
                <a:extLst>
                  <a:ext uri="{FF2B5EF4-FFF2-40B4-BE49-F238E27FC236}">
                    <a16:creationId xmlns:a16="http://schemas.microsoft.com/office/drawing/2014/main" id="{B375A0AA-5DB8-4D5C-BD11-94EDFD941965}"/>
                  </a:ext>
                </a:extLst>
              </p14:cNvPr>
              <p14:cNvContentPartPr/>
              <p14:nvPr/>
            </p14:nvContentPartPr>
            <p14:xfrm>
              <a:off x="3072704" y="2347430"/>
              <a:ext cx="360" cy="360"/>
            </p14:xfrm>
          </p:contentPart>
        </mc:Choice>
        <mc:Fallback>
          <p:pic>
            <p:nvPicPr>
              <p:cNvPr id="5" name="Рукописный ввод 4">
                <a:extLst>
                  <a:ext uri="{FF2B5EF4-FFF2-40B4-BE49-F238E27FC236}">
                    <a16:creationId xmlns:a16="http://schemas.microsoft.com/office/drawing/2014/main" id="{B375A0AA-5DB8-4D5C-BD11-94EDFD941965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063704" y="2338430"/>
                <a:ext cx="18000" cy="18000"/>
              </a:xfrm>
              <a:prstGeom prst="rect">
                <a:avLst/>
              </a:prstGeom>
            </p:spPr>
          </p:pic>
        </mc:Fallback>
      </mc:AlternateContent>
      <p:grpSp>
        <p:nvGrpSpPr>
          <p:cNvPr id="12" name="Группа 11">
            <a:extLst>
              <a:ext uri="{FF2B5EF4-FFF2-40B4-BE49-F238E27FC236}">
                <a16:creationId xmlns:a16="http://schemas.microsoft.com/office/drawing/2014/main" id="{37734A5F-7704-46E2-894D-3A8B1EFDCD3F}"/>
              </a:ext>
            </a:extLst>
          </p:cNvPr>
          <p:cNvGrpSpPr/>
          <p:nvPr/>
        </p:nvGrpSpPr>
        <p:grpSpPr>
          <a:xfrm>
            <a:off x="3344144" y="1358870"/>
            <a:ext cx="360" cy="360"/>
            <a:chOff x="3344144" y="1358870"/>
            <a:chExt cx="360" cy="36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4">
              <p14:nvContentPartPr>
                <p14:cNvPr id="6" name="Рукописный ввод 5">
                  <a:extLst>
                    <a:ext uri="{FF2B5EF4-FFF2-40B4-BE49-F238E27FC236}">
                      <a16:creationId xmlns:a16="http://schemas.microsoft.com/office/drawing/2014/main" id="{5403C99E-A805-455F-9EDA-5B8EAE48985D}"/>
                    </a:ext>
                  </a:extLst>
                </p14:cNvPr>
                <p14:cNvContentPartPr/>
                <p14:nvPr/>
              </p14:nvContentPartPr>
              <p14:xfrm>
                <a:off x="3344144" y="1358870"/>
                <a:ext cx="360" cy="360"/>
              </p14:xfrm>
            </p:contentPart>
          </mc:Choice>
          <mc:Fallback>
            <p:pic>
              <p:nvPicPr>
                <p:cNvPr id="6" name="Рукописный ввод 5">
                  <a:extLst>
                    <a:ext uri="{FF2B5EF4-FFF2-40B4-BE49-F238E27FC236}">
                      <a16:creationId xmlns:a16="http://schemas.microsoft.com/office/drawing/2014/main" id="{5403C99E-A805-455F-9EDA-5B8EAE48985D}"/>
                    </a:ext>
                  </a:extLst>
                </p:cNvPr>
                <p:cNvPicPr/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3335144" y="1349870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">
              <p14:nvContentPartPr>
                <p14:cNvPr id="8" name="Рукописный ввод 7">
                  <a:extLst>
                    <a:ext uri="{FF2B5EF4-FFF2-40B4-BE49-F238E27FC236}">
                      <a16:creationId xmlns:a16="http://schemas.microsoft.com/office/drawing/2014/main" id="{BE9C3CCC-3DC2-41FF-9D6F-B6EEFE199BB1}"/>
                    </a:ext>
                  </a:extLst>
                </p14:cNvPr>
                <p14:cNvContentPartPr/>
                <p14:nvPr/>
              </p14:nvContentPartPr>
              <p14:xfrm>
                <a:off x="3344144" y="1358870"/>
                <a:ext cx="360" cy="360"/>
              </p14:xfrm>
            </p:contentPart>
          </mc:Choice>
          <mc:Fallback>
            <p:pic>
              <p:nvPicPr>
                <p:cNvPr id="8" name="Рукописный ввод 7">
                  <a:extLst>
                    <a:ext uri="{FF2B5EF4-FFF2-40B4-BE49-F238E27FC236}">
                      <a16:creationId xmlns:a16="http://schemas.microsoft.com/office/drawing/2014/main" id="{BE9C3CCC-3DC2-41FF-9D6F-B6EEFE199BB1}"/>
                    </a:ext>
                  </a:extLst>
                </p:cNvPr>
                <p:cNvPicPr/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3335144" y="1349870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DFFED608-7F5F-42D6-8953-DDC86672E859}"/>
              </a:ext>
            </a:extLst>
          </p:cNvPr>
          <p:cNvGrpSpPr/>
          <p:nvPr/>
        </p:nvGrpSpPr>
        <p:grpSpPr>
          <a:xfrm>
            <a:off x="3764624" y="1647230"/>
            <a:ext cx="360" cy="360"/>
            <a:chOff x="3764624" y="1647230"/>
            <a:chExt cx="360" cy="36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6">
              <p14:nvContentPartPr>
                <p14:cNvPr id="9" name="Рукописный ввод 8">
                  <a:extLst>
                    <a:ext uri="{FF2B5EF4-FFF2-40B4-BE49-F238E27FC236}">
                      <a16:creationId xmlns:a16="http://schemas.microsoft.com/office/drawing/2014/main" id="{20DEE998-49EA-42CA-880B-C4182BF9B9DC}"/>
                    </a:ext>
                  </a:extLst>
                </p14:cNvPr>
                <p14:cNvContentPartPr/>
                <p14:nvPr/>
              </p14:nvContentPartPr>
              <p14:xfrm>
                <a:off x="3764624" y="1647230"/>
                <a:ext cx="360" cy="360"/>
              </p14:xfrm>
            </p:contentPart>
          </mc:Choice>
          <mc:Fallback>
            <p:pic>
              <p:nvPicPr>
                <p:cNvPr id="9" name="Рукописный ввод 8">
                  <a:extLst>
                    <a:ext uri="{FF2B5EF4-FFF2-40B4-BE49-F238E27FC236}">
                      <a16:creationId xmlns:a16="http://schemas.microsoft.com/office/drawing/2014/main" id="{20DEE998-49EA-42CA-880B-C4182BF9B9DC}"/>
                    </a:ext>
                  </a:extLst>
                </p:cNvPr>
                <p:cNvPicPr/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3755624" y="1638230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">
              <p14:nvContentPartPr>
                <p14:cNvPr id="10" name="Рукописный ввод 9">
                  <a:extLst>
                    <a:ext uri="{FF2B5EF4-FFF2-40B4-BE49-F238E27FC236}">
                      <a16:creationId xmlns:a16="http://schemas.microsoft.com/office/drawing/2014/main" id="{602FCFAC-3A78-4471-85AD-944FBED7F295}"/>
                    </a:ext>
                  </a:extLst>
                </p14:cNvPr>
                <p14:cNvContentPartPr/>
                <p14:nvPr/>
              </p14:nvContentPartPr>
              <p14:xfrm>
                <a:off x="3764624" y="1647230"/>
                <a:ext cx="360" cy="360"/>
              </p14:xfrm>
            </p:contentPart>
          </mc:Choice>
          <mc:Fallback>
            <p:pic>
              <p:nvPicPr>
                <p:cNvPr id="10" name="Рукописный ввод 9">
                  <a:extLst>
                    <a:ext uri="{FF2B5EF4-FFF2-40B4-BE49-F238E27FC236}">
                      <a16:creationId xmlns:a16="http://schemas.microsoft.com/office/drawing/2014/main" id="{602FCFAC-3A78-4471-85AD-944FBED7F295}"/>
                    </a:ext>
                  </a:extLst>
                </p:cNvPr>
                <p:cNvPicPr/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3755624" y="1638230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8">
            <p14:nvContentPartPr>
              <p14:cNvPr id="18" name="Рукописный ввод 17">
                <a:extLst>
                  <a:ext uri="{FF2B5EF4-FFF2-40B4-BE49-F238E27FC236}">
                    <a16:creationId xmlns:a16="http://schemas.microsoft.com/office/drawing/2014/main" id="{F24C4499-FBF6-52E3-1ED7-855E5536AA6C}"/>
                  </a:ext>
                </a:extLst>
              </p14:cNvPr>
              <p14:cNvContentPartPr/>
              <p14:nvPr/>
            </p14:nvContentPartPr>
            <p14:xfrm>
              <a:off x="7004310" y="4101400"/>
              <a:ext cx="360" cy="360"/>
            </p14:xfrm>
          </p:contentPart>
        </mc:Choice>
        <mc:Fallback>
          <p:pic>
            <p:nvPicPr>
              <p:cNvPr id="18" name="Рукописный ввод 17">
                <a:extLst>
                  <a:ext uri="{FF2B5EF4-FFF2-40B4-BE49-F238E27FC236}">
                    <a16:creationId xmlns:a16="http://schemas.microsoft.com/office/drawing/2014/main" id="{F24C4499-FBF6-52E3-1ED7-855E5536AA6C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6995310" y="409240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21" name="TextBox 20">
            <a:extLst>
              <a:ext uri="{FF2B5EF4-FFF2-40B4-BE49-F238E27FC236}">
                <a16:creationId xmlns:a16="http://schemas.microsoft.com/office/drawing/2014/main" id="{19500BFD-065B-9C77-AB45-0C96B3FE45F8}"/>
              </a:ext>
            </a:extLst>
          </p:cNvPr>
          <p:cNvSpPr txBox="1"/>
          <p:nvPr/>
        </p:nvSpPr>
        <p:spPr>
          <a:xfrm>
            <a:off x="637672" y="639191"/>
            <a:ext cx="39720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4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·</a:t>
            </a:r>
            <a:endParaRPr lang="uk-UA" dirty="0"/>
          </a:p>
        </p:txBody>
      </p:sp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747105BC-9A78-7EF6-22A8-D59D2098AFC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88421" y="4880332"/>
            <a:ext cx="3164098" cy="1237595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3211619D-0B62-CC50-694E-100DE262D36F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09" t="4286" r="33143" b="78999"/>
          <a:stretch/>
        </p:blipFill>
        <p:spPr bwMode="auto">
          <a:xfrm>
            <a:off x="3581378" y="4755189"/>
            <a:ext cx="3251270" cy="123759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" name="Picture 4" descr="Фон математический детский (41 фото) » Фоны и обои для рабочего стола.  Картинки для заставки на телефон">
            <a:extLst>
              <a:ext uri="{FF2B5EF4-FFF2-40B4-BE49-F238E27FC236}">
                <a16:creationId xmlns:a16="http://schemas.microsoft.com/office/drawing/2014/main" id="{956362DB-96EF-756F-0B98-B00DBBAC3C3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78" t="31453"/>
          <a:stretch/>
        </p:blipFill>
        <p:spPr bwMode="auto">
          <a:xfrm>
            <a:off x="8054170" y="3428999"/>
            <a:ext cx="4137830" cy="3407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7750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2980"/>
    </mc:Choice>
    <mc:Fallback>
      <p:transition spd="slow" advTm="17298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>
            <a:extLst>
              <a:ext uri="{FF2B5EF4-FFF2-40B4-BE49-F238E27FC236}">
                <a16:creationId xmlns:a16="http://schemas.microsoft.com/office/drawing/2014/main" id="{BD2F73E5-8EC5-A732-4F28-CE462EAE8E26}"/>
              </a:ext>
            </a:extLst>
          </p:cNvPr>
          <p:cNvSpPr/>
          <p:nvPr/>
        </p:nvSpPr>
        <p:spPr>
          <a:xfrm>
            <a:off x="3666969" y="639191"/>
            <a:ext cx="106532" cy="106532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25B8CFA-47BC-4A95-BD87-BF150A8D2C3D}"/>
              </a:ext>
            </a:extLst>
          </p:cNvPr>
          <p:cNvSpPr txBox="1"/>
          <p:nvPr/>
        </p:nvSpPr>
        <p:spPr>
          <a:xfrm>
            <a:off x="-194095" y="0"/>
            <a:ext cx="10400905" cy="6858000"/>
          </a:xfrm>
          <a:prstGeom prst="rect">
            <a:avLst/>
          </a:prstGeom>
          <a:noFill/>
        </p:spPr>
        <p:txBody>
          <a:bodyPr wrap="square" numCol="1" rtlCol="0" anchor="t" anchorCtr="0">
            <a:noAutofit/>
          </a:bodyPr>
          <a:lstStyle/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uk-UA" sz="8000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</a:t>
            </a: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6. Задача</a:t>
            </a:r>
          </a:p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 Яблунь – 2 7 0 д.</a:t>
            </a:r>
          </a:p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 Груш - ?, у 3 р. </a:t>
            </a:r>
            <a:r>
              <a:rPr lang="en-US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&lt;</a:t>
            </a: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  ? д.</a:t>
            </a:r>
            <a:endParaRPr lang="en-US" sz="4000" b="1" kern="0" dirty="0">
              <a:solidFill>
                <a:srgbClr val="002060"/>
              </a:solidFill>
              <a:latin typeface="Propisi" panose="03050302030207080D03" pitchFamily="66" charset="0"/>
              <a:cs typeface="ScriptS" panose="00000400000000000000" pitchFamily="2" charset="0"/>
            </a:endParaRPr>
          </a:p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en-US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 </a:t>
            </a: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Вишень - ?, ¼ від </a:t>
            </a:r>
          </a:p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 1) 270 : 3 = 90 (д.) – груш.</a:t>
            </a:r>
          </a:p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 2) 270 + 90 = 360 (д.) – яблунь і груш.</a:t>
            </a:r>
          </a:p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 3) 360 : 4 = 90 (д.)</a:t>
            </a:r>
          </a:p>
          <a:p>
            <a:pPr>
              <a:lnSpc>
                <a:spcPts val="5200"/>
              </a:lnSpc>
              <a:spcBef>
                <a:spcPts val="100"/>
              </a:spcBef>
            </a:pPr>
            <a:r>
              <a:rPr lang="uk-UA" sz="4000" b="1" kern="0" dirty="0">
                <a:solidFill>
                  <a:srgbClr val="002060"/>
                </a:solidFill>
                <a:latin typeface="Propisi" panose="03050302030207080D03" pitchFamily="66" charset="0"/>
                <a:cs typeface="ScriptS" panose="00000400000000000000" pitchFamily="2" charset="0"/>
              </a:rPr>
              <a:t>  Відповідь: 90 вишень посадили в саду.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5" name="Рукописный ввод 4">
                <a:extLst>
                  <a:ext uri="{FF2B5EF4-FFF2-40B4-BE49-F238E27FC236}">
                    <a16:creationId xmlns:a16="http://schemas.microsoft.com/office/drawing/2014/main" id="{B375A0AA-5DB8-4D5C-BD11-94EDFD941965}"/>
                  </a:ext>
                </a:extLst>
              </p14:cNvPr>
              <p14:cNvContentPartPr/>
              <p14:nvPr/>
            </p14:nvContentPartPr>
            <p14:xfrm>
              <a:off x="3072704" y="2347430"/>
              <a:ext cx="360" cy="360"/>
            </p14:xfrm>
          </p:contentPart>
        </mc:Choice>
        <mc:Fallback>
          <p:pic>
            <p:nvPicPr>
              <p:cNvPr id="5" name="Рукописный ввод 4">
                <a:extLst>
                  <a:ext uri="{FF2B5EF4-FFF2-40B4-BE49-F238E27FC236}">
                    <a16:creationId xmlns:a16="http://schemas.microsoft.com/office/drawing/2014/main" id="{B375A0AA-5DB8-4D5C-BD11-94EDFD941965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063704" y="2338430"/>
                <a:ext cx="18000" cy="18000"/>
              </a:xfrm>
              <a:prstGeom prst="rect">
                <a:avLst/>
              </a:prstGeom>
            </p:spPr>
          </p:pic>
        </mc:Fallback>
      </mc:AlternateContent>
      <p:grpSp>
        <p:nvGrpSpPr>
          <p:cNvPr id="12" name="Группа 11">
            <a:extLst>
              <a:ext uri="{FF2B5EF4-FFF2-40B4-BE49-F238E27FC236}">
                <a16:creationId xmlns:a16="http://schemas.microsoft.com/office/drawing/2014/main" id="{37734A5F-7704-46E2-894D-3A8B1EFDCD3F}"/>
              </a:ext>
            </a:extLst>
          </p:cNvPr>
          <p:cNvGrpSpPr/>
          <p:nvPr/>
        </p:nvGrpSpPr>
        <p:grpSpPr>
          <a:xfrm>
            <a:off x="3344144" y="1358870"/>
            <a:ext cx="360" cy="360"/>
            <a:chOff x="3344144" y="1358870"/>
            <a:chExt cx="360" cy="36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4">
              <p14:nvContentPartPr>
                <p14:cNvPr id="6" name="Рукописный ввод 5">
                  <a:extLst>
                    <a:ext uri="{FF2B5EF4-FFF2-40B4-BE49-F238E27FC236}">
                      <a16:creationId xmlns:a16="http://schemas.microsoft.com/office/drawing/2014/main" id="{5403C99E-A805-455F-9EDA-5B8EAE48985D}"/>
                    </a:ext>
                  </a:extLst>
                </p14:cNvPr>
                <p14:cNvContentPartPr/>
                <p14:nvPr/>
              </p14:nvContentPartPr>
              <p14:xfrm>
                <a:off x="3344144" y="1358870"/>
                <a:ext cx="360" cy="360"/>
              </p14:xfrm>
            </p:contentPart>
          </mc:Choice>
          <mc:Fallback>
            <p:pic>
              <p:nvPicPr>
                <p:cNvPr id="6" name="Рукописный ввод 5">
                  <a:extLst>
                    <a:ext uri="{FF2B5EF4-FFF2-40B4-BE49-F238E27FC236}">
                      <a16:creationId xmlns:a16="http://schemas.microsoft.com/office/drawing/2014/main" id="{5403C99E-A805-455F-9EDA-5B8EAE48985D}"/>
                    </a:ext>
                  </a:extLst>
                </p:cNvPr>
                <p:cNvPicPr/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3335144" y="1349870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">
              <p14:nvContentPartPr>
                <p14:cNvPr id="8" name="Рукописный ввод 7">
                  <a:extLst>
                    <a:ext uri="{FF2B5EF4-FFF2-40B4-BE49-F238E27FC236}">
                      <a16:creationId xmlns:a16="http://schemas.microsoft.com/office/drawing/2014/main" id="{BE9C3CCC-3DC2-41FF-9D6F-B6EEFE199BB1}"/>
                    </a:ext>
                  </a:extLst>
                </p14:cNvPr>
                <p14:cNvContentPartPr/>
                <p14:nvPr/>
              </p14:nvContentPartPr>
              <p14:xfrm>
                <a:off x="3344144" y="1358870"/>
                <a:ext cx="360" cy="360"/>
              </p14:xfrm>
            </p:contentPart>
          </mc:Choice>
          <mc:Fallback>
            <p:pic>
              <p:nvPicPr>
                <p:cNvPr id="8" name="Рукописный ввод 7">
                  <a:extLst>
                    <a:ext uri="{FF2B5EF4-FFF2-40B4-BE49-F238E27FC236}">
                      <a16:creationId xmlns:a16="http://schemas.microsoft.com/office/drawing/2014/main" id="{BE9C3CCC-3DC2-41FF-9D6F-B6EEFE199BB1}"/>
                    </a:ext>
                  </a:extLst>
                </p:cNvPr>
                <p:cNvPicPr/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3335144" y="1349870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DFFED608-7F5F-42D6-8953-DDC86672E859}"/>
              </a:ext>
            </a:extLst>
          </p:cNvPr>
          <p:cNvGrpSpPr/>
          <p:nvPr/>
        </p:nvGrpSpPr>
        <p:grpSpPr>
          <a:xfrm>
            <a:off x="3764624" y="1647230"/>
            <a:ext cx="360" cy="360"/>
            <a:chOff x="3764624" y="1647230"/>
            <a:chExt cx="360" cy="36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6">
              <p14:nvContentPartPr>
                <p14:cNvPr id="9" name="Рукописный ввод 8">
                  <a:extLst>
                    <a:ext uri="{FF2B5EF4-FFF2-40B4-BE49-F238E27FC236}">
                      <a16:creationId xmlns:a16="http://schemas.microsoft.com/office/drawing/2014/main" id="{20DEE998-49EA-42CA-880B-C4182BF9B9DC}"/>
                    </a:ext>
                  </a:extLst>
                </p14:cNvPr>
                <p14:cNvContentPartPr/>
                <p14:nvPr/>
              </p14:nvContentPartPr>
              <p14:xfrm>
                <a:off x="3764624" y="1647230"/>
                <a:ext cx="360" cy="360"/>
              </p14:xfrm>
            </p:contentPart>
          </mc:Choice>
          <mc:Fallback>
            <p:pic>
              <p:nvPicPr>
                <p:cNvPr id="9" name="Рукописный ввод 8">
                  <a:extLst>
                    <a:ext uri="{FF2B5EF4-FFF2-40B4-BE49-F238E27FC236}">
                      <a16:creationId xmlns:a16="http://schemas.microsoft.com/office/drawing/2014/main" id="{20DEE998-49EA-42CA-880B-C4182BF9B9DC}"/>
                    </a:ext>
                  </a:extLst>
                </p:cNvPr>
                <p:cNvPicPr/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3755624" y="1638230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">
              <p14:nvContentPartPr>
                <p14:cNvPr id="10" name="Рукописный ввод 9">
                  <a:extLst>
                    <a:ext uri="{FF2B5EF4-FFF2-40B4-BE49-F238E27FC236}">
                      <a16:creationId xmlns:a16="http://schemas.microsoft.com/office/drawing/2014/main" id="{602FCFAC-3A78-4471-85AD-944FBED7F295}"/>
                    </a:ext>
                  </a:extLst>
                </p14:cNvPr>
                <p14:cNvContentPartPr/>
                <p14:nvPr/>
              </p14:nvContentPartPr>
              <p14:xfrm>
                <a:off x="3764624" y="1647230"/>
                <a:ext cx="360" cy="360"/>
              </p14:xfrm>
            </p:contentPart>
          </mc:Choice>
          <mc:Fallback>
            <p:pic>
              <p:nvPicPr>
                <p:cNvPr id="10" name="Рукописный ввод 9">
                  <a:extLst>
                    <a:ext uri="{FF2B5EF4-FFF2-40B4-BE49-F238E27FC236}">
                      <a16:creationId xmlns:a16="http://schemas.microsoft.com/office/drawing/2014/main" id="{602FCFAC-3A78-4471-85AD-944FBED7F295}"/>
                    </a:ext>
                  </a:extLst>
                </p:cNvPr>
                <p:cNvPicPr/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3755624" y="1638230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8">
            <p14:nvContentPartPr>
              <p14:cNvPr id="18" name="Рукописный ввод 17">
                <a:extLst>
                  <a:ext uri="{FF2B5EF4-FFF2-40B4-BE49-F238E27FC236}">
                    <a16:creationId xmlns:a16="http://schemas.microsoft.com/office/drawing/2014/main" id="{F24C4499-FBF6-52E3-1ED7-855E5536AA6C}"/>
                  </a:ext>
                </a:extLst>
              </p14:cNvPr>
              <p14:cNvContentPartPr/>
              <p14:nvPr/>
            </p14:nvContentPartPr>
            <p14:xfrm>
              <a:off x="7004310" y="4101400"/>
              <a:ext cx="360" cy="360"/>
            </p14:xfrm>
          </p:contentPart>
        </mc:Choice>
        <mc:Fallback>
          <p:pic>
            <p:nvPicPr>
              <p:cNvPr id="18" name="Рукописный ввод 17">
                <a:extLst>
                  <a:ext uri="{FF2B5EF4-FFF2-40B4-BE49-F238E27FC236}">
                    <a16:creationId xmlns:a16="http://schemas.microsoft.com/office/drawing/2014/main" id="{F24C4499-FBF6-52E3-1ED7-855E5536AA6C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6995310" y="4092400"/>
                <a:ext cx="18000" cy="18000"/>
              </a:xfrm>
              <a:prstGeom prst="rect">
                <a:avLst/>
              </a:prstGeom>
            </p:spPr>
          </p:pic>
        </mc:Fallback>
      </mc:AlternateContent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AED450C-3781-544A-2577-A32722B9AFF5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2604" t="51066" b="7426"/>
          <a:stretch/>
        </p:blipFill>
        <p:spPr>
          <a:xfrm>
            <a:off x="5453967" y="425935"/>
            <a:ext cx="6189915" cy="1881226"/>
          </a:xfrm>
          <a:prstGeom prst="rect">
            <a:avLst/>
          </a:prstGeom>
        </p:spPr>
      </p:pic>
      <p:sp>
        <p:nvSpPr>
          <p:cNvPr id="7" name="Права фігурна дужка 6">
            <a:extLst>
              <a:ext uri="{FF2B5EF4-FFF2-40B4-BE49-F238E27FC236}">
                <a16:creationId xmlns:a16="http://schemas.microsoft.com/office/drawing/2014/main" id="{331A7471-5B04-E4AF-798E-CF29701071DB}"/>
              </a:ext>
            </a:extLst>
          </p:cNvPr>
          <p:cNvSpPr/>
          <p:nvPr/>
        </p:nvSpPr>
        <p:spPr>
          <a:xfrm>
            <a:off x="3663377" y="909348"/>
            <a:ext cx="453582" cy="914400"/>
          </a:xfrm>
          <a:prstGeom prst="rightBrac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 b="1" dirty="0"/>
          </a:p>
        </p:txBody>
      </p:sp>
      <p:cxnSp>
        <p:nvCxnSpPr>
          <p:cNvPr id="30" name="Пряма сполучна лінія 29">
            <a:extLst>
              <a:ext uri="{FF2B5EF4-FFF2-40B4-BE49-F238E27FC236}">
                <a16:creationId xmlns:a16="http://schemas.microsoft.com/office/drawing/2014/main" id="{9CC9886F-7330-4BCB-89ED-259E41DAEA91}"/>
              </a:ext>
            </a:extLst>
          </p:cNvPr>
          <p:cNvCxnSpPr>
            <a:cxnSpLocks/>
          </p:cNvCxnSpPr>
          <p:nvPr/>
        </p:nvCxnSpPr>
        <p:spPr>
          <a:xfrm>
            <a:off x="4097735" y="2458937"/>
            <a:ext cx="921875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Пряма сполучна лінія 32">
            <a:extLst>
              <a:ext uri="{FF2B5EF4-FFF2-40B4-BE49-F238E27FC236}">
                <a16:creationId xmlns:a16="http://schemas.microsoft.com/office/drawing/2014/main" id="{0B89A944-97F2-4A66-8762-BF784022842B}"/>
              </a:ext>
            </a:extLst>
          </p:cNvPr>
          <p:cNvCxnSpPr>
            <a:cxnSpLocks/>
          </p:cNvCxnSpPr>
          <p:nvPr/>
        </p:nvCxnSpPr>
        <p:spPr>
          <a:xfrm flipV="1">
            <a:off x="4993030" y="1454561"/>
            <a:ext cx="0" cy="98923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Пряма сполучна лінія 34">
            <a:extLst>
              <a:ext uri="{FF2B5EF4-FFF2-40B4-BE49-F238E27FC236}">
                <a16:creationId xmlns:a16="http://schemas.microsoft.com/office/drawing/2014/main" id="{65B28277-1BA7-F9F4-D901-5220F19AAC7D}"/>
              </a:ext>
            </a:extLst>
          </p:cNvPr>
          <p:cNvCxnSpPr>
            <a:cxnSpLocks/>
          </p:cNvCxnSpPr>
          <p:nvPr/>
        </p:nvCxnSpPr>
        <p:spPr>
          <a:xfrm>
            <a:off x="4630754" y="1454561"/>
            <a:ext cx="460937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Пряма сполучна лінія 38">
            <a:extLst>
              <a:ext uri="{FF2B5EF4-FFF2-40B4-BE49-F238E27FC236}">
                <a16:creationId xmlns:a16="http://schemas.microsoft.com/office/drawing/2014/main" id="{0ADBA77A-07DD-FF4B-E232-8939CCC5DC93}"/>
              </a:ext>
            </a:extLst>
          </p:cNvPr>
          <p:cNvCxnSpPr>
            <a:cxnSpLocks/>
          </p:cNvCxnSpPr>
          <p:nvPr/>
        </p:nvCxnSpPr>
        <p:spPr>
          <a:xfrm flipV="1">
            <a:off x="4635647" y="1313500"/>
            <a:ext cx="102558" cy="106096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Пряма сполучна лінія 43">
            <a:extLst>
              <a:ext uri="{FF2B5EF4-FFF2-40B4-BE49-F238E27FC236}">
                <a16:creationId xmlns:a16="http://schemas.microsoft.com/office/drawing/2014/main" id="{7C0D8451-63B4-43E2-3D51-06380059C6BD}"/>
              </a:ext>
            </a:extLst>
          </p:cNvPr>
          <p:cNvCxnSpPr>
            <a:cxnSpLocks/>
          </p:cNvCxnSpPr>
          <p:nvPr/>
        </p:nvCxnSpPr>
        <p:spPr>
          <a:xfrm flipH="1" flipV="1">
            <a:off x="4638319" y="1469700"/>
            <a:ext cx="99886" cy="15824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4" descr="Фон математический детский (41 фото) » Фоны и обои для рабочего стола.  Картинки для заставки на телефон">
            <a:extLst>
              <a:ext uri="{FF2B5EF4-FFF2-40B4-BE49-F238E27FC236}">
                <a16:creationId xmlns:a16="http://schemas.microsoft.com/office/drawing/2014/main" id="{5677CDA8-0323-E0FF-AD6C-FDB14648907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78" t="31453"/>
          <a:stretch/>
        </p:blipFill>
        <p:spPr bwMode="auto">
          <a:xfrm>
            <a:off x="8054170" y="3428999"/>
            <a:ext cx="4137830" cy="3407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7733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2980"/>
    </mc:Choice>
    <mc:Fallback>
      <p:transition spd="slow" advTm="172980"/>
    </mc:Fallback>
  </mc:AlternateContent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398</Words>
  <Application>Microsoft Office PowerPoint</Application>
  <PresentationFormat>Широкий екран</PresentationFormat>
  <Paragraphs>63</Paragraphs>
  <Slides>8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Propisi</vt:lpstr>
      <vt:lpstr>Times New Roman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Базарова Вікторія Володимирівна</dc:creator>
  <cp:lastModifiedBy>Базарова Вікторія Володимирівна</cp:lastModifiedBy>
  <cp:revision>1</cp:revision>
  <dcterms:created xsi:type="dcterms:W3CDTF">2023-09-27T19:17:18Z</dcterms:created>
  <dcterms:modified xsi:type="dcterms:W3CDTF">2023-09-27T19:39:37Z</dcterms:modified>
</cp:coreProperties>
</file>