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theme/themeOverride1.xml" ContentType="application/vnd.openxmlformats-officedocument.themeOverrid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theme/themeOverride2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156" r:id="rId1"/>
  </p:sldMasterIdLst>
  <p:notesMasterIdLst>
    <p:notesMasterId r:id="rId18"/>
  </p:notesMasterIdLst>
  <p:sldIdLst>
    <p:sldId id="357" r:id="rId2"/>
    <p:sldId id="355" r:id="rId3"/>
    <p:sldId id="360" r:id="rId4"/>
    <p:sldId id="361" r:id="rId5"/>
    <p:sldId id="359" r:id="rId6"/>
    <p:sldId id="358" r:id="rId7"/>
    <p:sldId id="372" r:id="rId8"/>
    <p:sldId id="373" r:id="rId9"/>
    <p:sldId id="375" r:id="rId10"/>
    <p:sldId id="371" r:id="rId11"/>
    <p:sldId id="364" r:id="rId12"/>
    <p:sldId id="376" r:id="rId13"/>
    <p:sldId id="368" r:id="rId14"/>
    <p:sldId id="374" r:id="rId15"/>
    <p:sldId id="363" r:id="rId16"/>
    <p:sldId id="369" r:id="rId17"/>
  </p:sldIdLst>
  <p:sldSz cx="9144000" cy="6858000" type="screen4x3"/>
  <p:notesSz cx="6858000" cy="9144000"/>
  <p:defaultTextStyle>
    <a:defPPr>
      <a:defRPr lang="ru-RU"/>
    </a:defPPr>
    <a:lvl1pPr algn="ctr" rtl="0" fontAlgn="base">
      <a:spcBef>
        <a:spcPct val="0"/>
      </a:spcBef>
      <a:spcAft>
        <a:spcPct val="0"/>
      </a:spcAft>
      <a:defRPr sz="2800" b="1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2800" b="1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2800" b="1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2800" b="1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2800" b="1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800" b="1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800" b="1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800" b="1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800" b="1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600"/>
    <a:srgbClr val="0F0F0F"/>
    <a:srgbClr val="FF00FF"/>
    <a:srgbClr val="B3FFB3"/>
    <a:srgbClr val="99FF33"/>
    <a:srgbClr val="00FFCC"/>
    <a:srgbClr val="00FFFF"/>
    <a:srgbClr val="A50021"/>
    <a:srgbClr val="FDC3F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10A1B5D5-9B99-4C35-A422-299274C87663}" styleName="Помірний стиль 1 – акцент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5C22544A-7EE6-4342-B048-85BDC9FD1C3A}" styleName="Помірний стиль 2 –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ABFCF23-3B69-468F-B69F-88F6DE6A72F2}" styleName="Помірний стиль 1 – акцент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623" autoAdjust="0"/>
    <p:restoredTop sz="93917" autoAdjust="0"/>
  </p:normalViewPr>
  <p:slideViewPr>
    <p:cSldViewPr>
      <p:cViewPr varScale="1">
        <p:scale>
          <a:sx n="69" d="100"/>
          <a:sy n="69" d="100"/>
        </p:scale>
        <p:origin x="124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image" Target="../media/image3.jpeg"/><Relationship Id="rId4" Type="http://schemas.openxmlformats.org/officeDocument/2006/relationships/image" Target="../media/image6.jpe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6.jpeg"/><Relationship Id="rId1" Type="http://schemas.openxmlformats.org/officeDocument/2006/relationships/image" Target="../media/image3.jpeg"/><Relationship Id="rId4" Type="http://schemas.openxmlformats.org/officeDocument/2006/relationships/image" Target="../media/image5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ADF14BF-1DF2-4E07-8D24-95BD4CF6D9C9}" type="doc">
      <dgm:prSet loTypeId="urn:microsoft.com/office/officeart/2005/8/layout/chart3" loCatId="cycle" qsTypeId="urn:microsoft.com/office/officeart/2005/8/quickstyle/simple1" qsCatId="simple" csTypeId="urn:microsoft.com/office/officeart/2005/8/colors/colorful1#1" csCatId="colorful" phldr="1"/>
      <dgm:spPr/>
      <dgm:t>
        <a:bodyPr/>
        <a:lstStyle/>
        <a:p>
          <a:endParaRPr lang="uk-UA"/>
        </a:p>
      </dgm:t>
    </dgm:pt>
    <dgm:pt modelId="{2AAC3E9A-C926-4662-9028-D90F99896375}">
      <dgm:prSet phldrT="[Текст]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uk-UA" dirty="0">
            <a:solidFill>
              <a:schemeClr val="bg1"/>
            </a:solidFill>
          </a:endParaRPr>
        </a:p>
      </dgm:t>
    </dgm:pt>
    <dgm:pt modelId="{938BA503-77D2-4EF9-873B-C0321D20FE47}" type="parTrans" cxnId="{9DB7FEAB-751B-43D6-9A82-E9EC0563B609}">
      <dgm:prSet/>
      <dgm:spPr/>
      <dgm:t>
        <a:bodyPr/>
        <a:lstStyle/>
        <a:p>
          <a:endParaRPr lang="uk-UA"/>
        </a:p>
      </dgm:t>
    </dgm:pt>
    <dgm:pt modelId="{4102A732-B031-4BDC-8337-BA6688DFD86C}" type="sibTrans" cxnId="{9DB7FEAB-751B-43D6-9A82-E9EC0563B609}">
      <dgm:prSet/>
      <dgm:spPr/>
      <dgm:t>
        <a:bodyPr/>
        <a:lstStyle/>
        <a:p>
          <a:endParaRPr lang="uk-UA"/>
        </a:p>
      </dgm:t>
    </dgm:pt>
    <dgm:pt modelId="{091F201E-B8C5-40E2-B20F-002003D5F88C}">
      <dgm:prSet phldrT="[Текст]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  <dgm:t>
        <a:bodyPr/>
        <a:lstStyle/>
        <a:p>
          <a:endParaRPr lang="uk-UA" dirty="0"/>
        </a:p>
      </dgm:t>
    </dgm:pt>
    <dgm:pt modelId="{52076717-3F84-4235-B329-A6D74BE3300B}" type="parTrans" cxnId="{79DED9D4-65CA-4CFA-BA0F-66B08F92D271}">
      <dgm:prSet/>
      <dgm:spPr/>
      <dgm:t>
        <a:bodyPr/>
        <a:lstStyle/>
        <a:p>
          <a:endParaRPr lang="uk-UA"/>
        </a:p>
      </dgm:t>
    </dgm:pt>
    <dgm:pt modelId="{99F910AB-B6A2-4219-AB0A-18CC8785D6CD}" type="sibTrans" cxnId="{79DED9D4-65CA-4CFA-BA0F-66B08F92D271}">
      <dgm:prSet/>
      <dgm:spPr/>
      <dgm:t>
        <a:bodyPr/>
        <a:lstStyle/>
        <a:p>
          <a:endParaRPr lang="uk-UA"/>
        </a:p>
      </dgm:t>
    </dgm:pt>
    <dgm:pt modelId="{400F0976-2CE7-4C9A-855D-8AC45A6F52A5}">
      <dgm:prSet phldrT="[Текст]"/>
      <dgm:spPr>
        <a:blipFill rotWithShape="0">
          <a:blip xmlns:r="http://schemas.openxmlformats.org/officeDocument/2006/relationships" r:embed="rId3"/>
          <a:stretch>
            <a:fillRect/>
          </a:stretch>
        </a:blipFill>
      </dgm:spPr>
      <dgm:t>
        <a:bodyPr/>
        <a:lstStyle/>
        <a:p>
          <a:endParaRPr lang="uk-UA" dirty="0"/>
        </a:p>
      </dgm:t>
    </dgm:pt>
    <dgm:pt modelId="{54FE90F1-516B-47DC-B434-F514C010E4F6}" type="parTrans" cxnId="{8A87BF5E-59D4-4587-8672-D451910038E2}">
      <dgm:prSet/>
      <dgm:spPr/>
      <dgm:t>
        <a:bodyPr/>
        <a:lstStyle/>
        <a:p>
          <a:endParaRPr lang="uk-UA"/>
        </a:p>
      </dgm:t>
    </dgm:pt>
    <dgm:pt modelId="{CF75995E-11E1-4154-98F9-77886733D98C}" type="sibTrans" cxnId="{8A87BF5E-59D4-4587-8672-D451910038E2}">
      <dgm:prSet/>
      <dgm:spPr/>
      <dgm:t>
        <a:bodyPr/>
        <a:lstStyle/>
        <a:p>
          <a:endParaRPr lang="uk-UA"/>
        </a:p>
      </dgm:t>
    </dgm:pt>
    <dgm:pt modelId="{A25E60FF-A62D-4AA8-9D56-A356CE7032DF}">
      <dgm:prSet/>
      <dgm:spPr>
        <a:blipFill rotWithShape="0">
          <a:blip xmlns:r="http://schemas.openxmlformats.org/officeDocument/2006/relationships" r:embed="rId4"/>
          <a:stretch>
            <a:fillRect/>
          </a:stretch>
        </a:blipFill>
      </dgm:spPr>
      <dgm:t>
        <a:bodyPr/>
        <a:lstStyle/>
        <a:p>
          <a:endParaRPr lang="uk-UA" dirty="0"/>
        </a:p>
      </dgm:t>
    </dgm:pt>
    <dgm:pt modelId="{BC496256-81FF-4424-BFD6-8CE8E26B405B}" type="parTrans" cxnId="{FE11EB9E-463E-4BBF-B15D-CFB7E5C081B0}">
      <dgm:prSet/>
      <dgm:spPr/>
      <dgm:t>
        <a:bodyPr/>
        <a:lstStyle/>
        <a:p>
          <a:endParaRPr lang="uk-UA"/>
        </a:p>
      </dgm:t>
    </dgm:pt>
    <dgm:pt modelId="{2A6C45B7-D86B-4B30-9D1C-B0A4B474D1D1}" type="sibTrans" cxnId="{FE11EB9E-463E-4BBF-B15D-CFB7E5C081B0}">
      <dgm:prSet/>
      <dgm:spPr/>
      <dgm:t>
        <a:bodyPr/>
        <a:lstStyle/>
        <a:p>
          <a:endParaRPr lang="uk-UA"/>
        </a:p>
      </dgm:t>
    </dgm:pt>
    <dgm:pt modelId="{C630CDB6-7A11-413C-8BF5-8A364CDA06A4}" type="pres">
      <dgm:prSet presAssocID="{7ADF14BF-1DF2-4E07-8D24-95BD4CF6D9C9}" presName="compositeShape" presStyleCnt="0">
        <dgm:presLayoutVars>
          <dgm:chMax val="7"/>
          <dgm:dir/>
          <dgm:resizeHandles val="exact"/>
        </dgm:presLayoutVars>
      </dgm:prSet>
      <dgm:spPr/>
      <dgm:t>
        <a:bodyPr/>
        <a:lstStyle/>
        <a:p>
          <a:endParaRPr lang="uk-UA"/>
        </a:p>
      </dgm:t>
    </dgm:pt>
    <dgm:pt modelId="{11ACD441-2BB8-491A-95BA-B72FDBDA086F}" type="pres">
      <dgm:prSet presAssocID="{7ADF14BF-1DF2-4E07-8D24-95BD4CF6D9C9}" presName="wedge1" presStyleLbl="node1" presStyleIdx="0" presStyleCnt="4" custLinFactNeighborX="-3993" custLinFactNeighborY="-72"/>
      <dgm:spPr/>
      <dgm:t>
        <a:bodyPr/>
        <a:lstStyle/>
        <a:p>
          <a:endParaRPr lang="uk-UA"/>
        </a:p>
      </dgm:t>
    </dgm:pt>
    <dgm:pt modelId="{990D2FCE-F8FB-4DA1-84A8-EC1B46DF2E22}" type="pres">
      <dgm:prSet presAssocID="{7ADF14BF-1DF2-4E07-8D24-95BD4CF6D9C9}" presName="wedge1Tx" presStyleLbl="node1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04EF747D-2DEB-4FF2-8A68-424E1DE7B14D}" type="pres">
      <dgm:prSet presAssocID="{7ADF14BF-1DF2-4E07-8D24-95BD4CF6D9C9}" presName="wedge2" presStyleLbl="node1" presStyleIdx="1" presStyleCnt="4" custLinFactNeighborX="221" custLinFactNeighborY="-4615"/>
      <dgm:spPr/>
      <dgm:t>
        <a:bodyPr/>
        <a:lstStyle/>
        <a:p>
          <a:endParaRPr lang="uk-UA"/>
        </a:p>
      </dgm:t>
    </dgm:pt>
    <dgm:pt modelId="{01F6D657-A08B-469A-BDE2-A11DF7BE6DB8}" type="pres">
      <dgm:prSet presAssocID="{7ADF14BF-1DF2-4E07-8D24-95BD4CF6D9C9}" presName="wedge2Tx" presStyleLbl="node1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B73483EF-5488-47AA-A3CC-CAECF30C9A1C}" type="pres">
      <dgm:prSet presAssocID="{7ADF14BF-1DF2-4E07-8D24-95BD4CF6D9C9}" presName="wedge3" presStyleLbl="node1" presStyleIdx="2" presStyleCnt="4" custLinFactNeighborX="221" custLinFactNeighborY="-4483"/>
      <dgm:spPr/>
      <dgm:t>
        <a:bodyPr/>
        <a:lstStyle/>
        <a:p>
          <a:endParaRPr lang="uk-UA"/>
        </a:p>
      </dgm:t>
    </dgm:pt>
    <dgm:pt modelId="{592031BC-0E41-47DD-A035-CAA78B9DED06}" type="pres">
      <dgm:prSet presAssocID="{7ADF14BF-1DF2-4E07-8D24-95BD4CF6D9C9}" presName="wedge3Tx" presStyleLbl="node1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DA190AF4-525C-485F-93EB-81394F2DC886}" type="pres">
      <dgm:prSet presAssocID="{7ADF14BF-1DF2-4E07-8D24-95BD4CF6D9C9}" presName="wedge4" presStyleLbl="node1" presStyleIdx="3" presStyleCnt="4" custLinFactNeighborX="221" custLinFactNeighborY="-4092"/>
      <dgm:spPr/>
      <dgm:t>
        <a:bodyPr/>
        <a:lstStyle/>
        <a:p>
          <a:endParaRPr lang="uk-UA"/>
        </a:p>
      </dgm:t>
    </dgm:pt>
    <dgm:pt modelId="{9DF077B1-2166-45C6-BF4B-6EB2AC1D6F72}" type="pres">
      <dgm:prSet presAssocID="{7ADF14BF-1DF2-4E07-8D24-95BD4CF6D9C9}" presName="wedge4Tx" presStyleLbl="node1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uk-UA"/>
        </a:p>
      </dgm:t>
    </dgm:pt>
  </dgm:ptLst>
  <dgm:cxnLst>
    <dgm:cxn modelId="{57239073-C96F-4F57-BB8F-E771A96B3DCC}" type="presOf" srcId="{400F0976-2CE7-4C9A-855D-8AC45A6F52A5}" destId="{DA190AF4-525C-485F-93EB-81394F2DC886}" srcOrd="0" destOrd="0" presId="urn:microsoft.com/office/officeart/2005/8/layout/chart3"/>
    <dgm:cxn modelId="{FE11EB9E-463E-4BBF-B15D-CFB7E5C081B0}" srcId="{7ADF14BF-1DF2-4E07-8D24-95BD4CF6D9C9}" destId="{A25E60FF-A62D-4AA8-9D56-A356CE7032DF}" srcOrd="1" destOrd="0" parTransId="{BC496256-81FF-4424-BFD6-8CE8E26B405B}" sibTransId="{2A6C45B7-D86B-4B30-9D1C-B0A4B474D1D1}"/>
    <dgm:cxn modelId="{8A87BF5E-59D4-4587-8672-D451910038E2}" srcId="{7ADF14BF-1DF2-4E07-8D24-95BD4CF6D9C9}" destId="{400F0976-2CE7-4C9A-855D-8AC45A6F52A5}" srcOrd="3" destOrd="0" parTransId="{54FE90F1-516B-47DC-B434-F514C010E4F6}" sibTransId="{CF75995E-11E1-4154-98F9-77886733D98C}"/>
    <dgm:cxn modelId="{22448FFF-80DC-417C-A466-ED93CCFAF340}" type="presOf" srcId="{400F0976-2CE7-4C9A-855D-8AC45A6F52A5}" destId="{9DF077B1-2166-45C6-BF4B-6EB2AC1D6F72}" srcOrd="1" destOrd="0" presId="urn:microsoft.com/office/officeart/2005/8/layout/chart3"/>
    <dgm:cxn modelId="{D5770A12-6FB0-43B8-A800-EF81D2691559}" type="presOf" srcId="{091F201E-B8C5-40E2-B20F-002003D5F88C}" destId="{B73483EF-5488-47AA-A3CC-CAECF30C9A1C}" srcOrd="0" destOrd="0" presId="urn:microsoft.com/office/officeart/2005/8/layout/chart3"/>
    <dgm:cxn modelId="{C0EF3161-6822-4C35-A838-9AA467A93975}" type="presOf" srcId="{091F201E-B8C5-40E2-B20F-002003D5F88C}" destId="{592031BC-0E41-47DD-A035-CAA78B9DED06}" srcOrd="1" destOrd="0" presId="urn:microsoft.com/office/officeart/2005/8/layout/chart3"/>
    <dgm:cxn modelId="{E14C7477-A71F-4357-8A94-5D9440C5DB59}" type="presOf" srcId="{2AAC3E9A-C926-4662-9028-D90F99896375}" destId="{11ACD441-2BB8-491A-95BA-B72FDBDA086F}" srcOrd="0" destOrd="0" presId="urn:microsoft.com/office/officeart/2005/8/layout/chart3"/>
    <dgm:cxn modelId="{657D8A61-450D-446A-B434-64EBBDB8E0B9}" type="presOf" srcId="{A25E60FF-A62D-4AA8-9D56-A356CE7032DF}" destId="{01F6D657-A08B-469A-BDE2-A11DF7BE6DB8}" srcOrd="1" destOrd="0" presId="urn:microsoft.com/office/officeart/2005/8/layout/chart3"/>
    <dgm:cxn modelId="{5DB057F3-740D-4EBA-9B79-248A2A54AFFB}" type="presOf" srcId="{7ADF14BF-1DF2-4E07-8D24-95BD4CF6D9C9}" destId="{C630CDB6-7A11-413C-8BF5-8A364CDA06A4}" srcOrd="0" destOrd="0" presId="urn:microsoft.com/office/officeart/2005/8/layout/chart3"/>
    <dgm:cxn modelId="{754A96A1-8A75-4582-8723-0110047769AD}" type="presOf" srcId="{A25E60FF-A62D-4AA8-9D56-A356CE7032DF}" destId="{04EF747D-2DEB-4FF2-8A68-424E1DE7B14D}" srcOrd="0" destOrd="0" presId="urn:microsoft.com/office/officeart/2005/8/layout/chart3"/>
    <dgm:cxn modelId="{662655E4-C23E-43C0-8140-0B0B500CB961}" type="presOf" srcId="{2AAC3E9A-C926-4662-9028-D90F99896375}" destId="{990D2FCE-F8FB-4DA1-84A8-EC1B46DF2E22}" srcOrd="1" destOrd="0" presId="urn:microsoft.com/office/officeart/2005/8/layout/chart3"/>
    <dgm:cxn modelId="{9DB7FEAB-751B-43D6-9A82-E9EC0563B609}" srcId="{7ADF14BF-1DF2-4E07-8D24-95BD4CF6D9C9}" destId="{2AAC3E9A-C926-4662-9028-D90F99896375}" srcOrd="0" destOrd="0" parTransId="{938BA503-77D2-4EF9-873B-C0321D20FE47}" sibTransId="{4102A732-B031-4BDC-8337-BA6688DFD86C}"/>
    <dgm:cxn modelId="{79DED9D4-65CA-4CFA-BA0F-66B08F92D271}" srcId="{7ADF14BF-1DF2-4E07-8D24-95BD4CF6D9C9}" destId="{091F201E-B8C5-40E2-B20F-002003D5F88C}" srcOrd="2" destOrd="0" parTransId="{52076717-3F84-4235-B329-A6D74BE3300B}" sibTransId="{99F910AB-B6A2-4219-AB0A-18CC8785D6CD}"/>
    <dgm:cxn modelId="{A2CCE7BF-7920-4CA7-92EB-88956AAC4C68}" type="presParOf" srcId="{C630CDB6-7A11-413C-8BF5-8A364CDA06A4}" destId="{11ACD441-2BB8-491A-95BA-B72FDBDA086F}" srcOrd="0" destOrd="0" presId="urn:microsoft.com/office/officeart/2005/8/layout/chart3"/>
    <dgm:cxn modelId="{5AFC67C9-3308-4C34-8D4F-A695B9CF9504}" type="presParOf" srcId="{C630CDB6-7A11-413C-8BF5-8A364CDA06A4}" destId="{990D2FCE-F8FB-4DA1-84A8-EC1B46DF2E22}" srcOrd="1" destOrd="0" presId="urn:microsoft.com/office/officeart/2005/8/layout/chart3"/>
    <dgm:cxn modelId="{70270AE6-8BBC-4439-A464-B2628D8B49B1}" type="presParOf" srcId="{C630CDB6-7A11-413C-8BF5-8A364CDA06A4}" destId="{04EF747D-2DEB-4FF2-8A68-424E1DE7B14D}" srcOrd="2" destOrd="0" presId="urn:microsoft.com/office/officeart/2005/8/layout/chart3"/>
    <dgm:cxn modelId="{F8BA491A-9A87-4765-A074-521500154161}" type="presParOf" srcId="{C630CDB6-7A11-413C-8BF5-8A364CDA06A4}" destId="{01F6D657-A08B-469A-BDE2-A11DF7BE6DB8}" srcOrd="3" destOrd="0" presId="urn:microsoft.com/office/officeart/2005/8/layout/chart3"/>
    <dgm:cxn modelId="{6BAB7FE8-4D52-423A-BD41-D8A708117C0A}" type="presParOf" srcId="{C630CDB6-7A11-413C-8BF5-8A364CDA06A4}" destId="{B73483EF-5488-47AA-A3CC-CAECF30C9A1C}" srcOrd="4" destOrd="0" presId="urn:microsoft.com/office/officeart/2005/8/layout/chart3"/>
    <dgm:cxn modelId="{BB4F8A18-A9F9-473B-B495-70C0782BFAD4}" type="presParOf" srcId="{C630CDB6-7A11-413C-8BF5-8A364CDA06A4}" destId="{592031BC-0E41-47DD-A035-CAA78B9DED06}" srcOrd="5" destOrd="0" presId="urn:microsoft.com/office/officeart/2005/8/layout/chart3"/>
    <dgm:cxn modelId="{6F383826-F83B-4898-9366-A80A8450F393}" type="presParOf" srcId="{C630CDB6-7A11-413C-8BF5-8A364CDA06A4}" destId="{DA190AF4-525C-485F-93EB-81394F2DC886}" srcOrd="6" destOrd="0" presId="urn:microsoft.com/office/officeart/2005/8/layout/chart3"/>
    <dgm:cxn modelId="{87C71993-623A-447B-B00B-1331CEE2D1DE}" type="presParOf" srcId="{C630CDB6-7A11-413C-8BF5-8A364CDA06A4}" destId="{9DF077B1-2166-45C6-BF4B-6EB2AC1D6F72}" srcOrd="7" destOrd="0" presId="urn:microsoft.com/office/officeart/2005/8/layout/char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1ACD441-2BB8-491A-95BA-B72FDBDA086F}">
      <dsp:nvSpPr>
        <dsp:cNvPr id="0" name=""/>
        <dsp:cNvSpPr/>
      </dsp:nvSpPr>
      <dsp:spPr>
        <a:xfrm>
          <a:off x="2087565" y="423105"/>
          <a:ext cx="5760720" cy="5760720"/>
        </a:xfrm>
        <a:prstGeom prst="pie">
          <a:avLst>
            <a:gd name="adj1" fmla="val 16200000"/>
            <a:gd name="adj2" fmla="val 0"/>
          </a:avLst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0" tIns="82550" rIns="82550" bIns="82550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uk-UA" sz="6500" kern="1200" dirty="0">
            <a:solidFill>
              <a:schemeClr val="bg1"/>
            </a:solidFill>
          </a:endParaRPr>
        </a:p>
      </dsp:txBody>
      <dsp:txXfrm>
        <a:off x="5033761" y="1488838"/>
        <a:ext cx="2125980" cy="1714500"/>
      </dsp:txXfrm>
    </dsp:sp>
    <dsp:sp modelId="{04EF747D-2DEB-4FF2-8A68-424E1DE7B14D}">
      <dsp:nvSpPr>
        <dsp:cNvPr id="0" name=""/>
        <dsp:cNvSpPr/>
      </dsp:nvSpPr>
      <dsp:spPr>
        <a:xfrm>
          <a:off x="2087548" y="404169"/>
          <a:ext cx="5760720" cy="5760720"/>
        </a:xfrm>
        <a:prstGeom prst="pie">
          <a:avLst>
            <a:gd name="adj1" fmla="val 0"/>
            <a:gd name="adj2" fmla="val 5400000"/>
          </a:avLst>
        </a:prstGeom>
        <a:blipFill rotWithShape="0">
          <a:blip xmlns:r="http://schemas.openxmlformats.org/officeDocument/2006/relationships" r:embed="rId2"/>
          <a:stretch>
            <a:fillRect/>
          </a:stretch>
        </a:blip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0" tIns="82550" rIns="82550" bIns="82550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uk-UA" sz="6500" kern="1200" dirty="0"/>
        </a:p>
      </dsp:txBody>
      <dsp:txXfrm>
        <a:off x="5070778" y="3387399"/>
        <a:ext cx="2125980" cy="1714500"/>
      </dsp:txXfrm>
    </dsp:sp>
    <dsp:sp modelId="{B73483EF-5488-47AA-A3CC-CAECF30C9A1C}">
      <dsp:nvSpPr>
        <dsp:cNvPr id="0" name=""/>
        <dsp:cNvSpPr/>
      </dsp:nvSpPr>
      <dsp:spPr>
        <a:xfrm>
          <a:off x="2087548" y="411773"/>
          <a:ext cx="5760720" cy="5760720"/>
        </a:xfrm>
        <a:prstGeom prst="pie">
          <a:avLst>
            <a:gd name="adj1" fmla="val 5400000"/>
            <a:gd name="adj2" fmla="val 10800000"/>
          </a:avLst>
        </a:prstGeom>
        <a:blipFill rotWithShape="0">
          <a:blip xmlns:r="http://schemas.openxmlformats.org/officeDocument/2006/relationships" r:embed="rId3"/>
          <a:stretch>
            <a:fillRect/>
          </a:stretch>
        </a:blip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0" tIns="82550" rIns="82550" bIns="82550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uk-UA" sz="6500" kern="1200" dirty="0"/>
        </a:p>
      </dsp:txBody>
      <dsp:txXfrm>
        <a:off x="2739058" y="3395003"/>
        <a:ext cx="2125980" cy="1714500"/>
      </dsp:txXfrm>
    </dsp:sp>
    <dsp:sp modelId="{DA190AF4-525C-485F-93EB-81394F2DC886}">
      <dsp:nvSpPr>
        <dsp:cNvPr id="0" name=""/>
        <dsp:cNvSpPr/>
      </dsp:nvSpPr>
      <dsp:spPr>
        <a:xfrm>
          <a:off x="2087548" y="434297"/>
          <a:ext cx="5760720" cy="5760720"/>
        </a:xfrm>
        <a:prstGeom prst="pie">
          <a:avLst>
            <a:gd name="adj1" fmla="val 10800000"/>
            <a:gd name="adj2" fmla="val 16200000"/>
          </a:avLst>
        </a:prstGeom>
        <a:blipFill rotWithShape="0">
          <a:blip xmlns:r="http://schemas.openxmlformats.org/officeDocument/2006/relationships" r:embed="rId4"/>
          <a:stretch>
            <a:fillRect/>
          </a:stretch>
        </a:blip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0" tIns="82550" rIns="82550" bIns="82550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uk-UA" sz="6500" kern="1200" dirty="0"/>
        </a:p>
      </dsp:txBody>
      <dsp:txXfrm>
        <a:off x="2739058" y="1497287"/>
        <a:ext cx="2125980" cy="171450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art3">
  <dgm:title val=""/>
  <dgm:desc val=""/>
  <dgm:catLst>
    <dgm:cat type="relationship" pri="27000"/>
    <dgm:cat type="cycle" pri="8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ompositeShape">
    <dgm:varLst>
      <dgm:chMax val="7"/>
      <dgm:dir/>
      <dgm:resizeHandles val="exact"/>
    </dgm:varLst>
    <dgm:alg type="composite">
      <dgm:param type="horzAlign" val="ctr"/>
      <dgm:param type="vertAlign" val="mid"/>
      <dgm:param type="ar" val="1"/>
    </dgm:alg>
    <dgm:presOf/>
    <dgm:shape xmlns:r="http://schemas.openxmlformats.org/officeDocument/2006/relationships" r:blip="">
      <dgm:adjLst/>
    </dgm:shape>
    <dgm:choose name="Name0">
      <dgm:if name="Name1" axis="ch" ptType="node" func="cnt" op="equ" val="1">
        <dgm:constrLst>
          <dgm:constr type="l" for="ch" forName="wedge1" refType="w" fact="0.08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wedge1Tx" refType="w" fact="0.205"/>
          <dgm:constr type="t" for="ch" forName="wedge1Tx" refType="h" fact="0.205"/>
          <dgm:constr type="w" for="ch" forName="wedge1Tx" refType="w" fact="0.59"/>
          <dgm:constr type="h" for="ch" forName="wedge1Tx" refType="h" fact="0.59"/>
          <dgm:constr type="primFontSz" for="ch" ptType="node" op="equ"/>
        </dgm:constrLst>
      </dgm:if>
      <dgm:if name="Name2" axis="ch" ptType="node" func="cnt" op="equ" val="2">
        <dgm:constrLst>
          <dgm:constr type="l" for="ch" forName="wedge1" refType="w" fact="0.1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wedge1Tx" refType="w" fact="0.52"/>
          <dgm:constr type="t" for="ch" forName="wedge1Tx" refType="h" fact="0.205"/>
          <dgm:constr type="w" for="ch" forName="wedge1Tx" refType="w" fact="0.295"/>
          <dgm:constr type="h" for="ch" forName="wedge1Tx" refType="h" fact="0.59"/>
          <dgm:constr type="l" for="ch" forName="wedge2" refType="w" fact="0.08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wedge2Tx" refType="w" fact="0.2"/>
          <dgm:constr type="t" for="ch" forName="wedge2Tx" refType="h" fact="0.205"/>
          <dgm:constr type="w" for="ch" forName="wedge2Tx" refType="w" fact="0.295"/>
          <dgm:constr type="h" for="ch" forName="wedge2Tx" refType="h" fact="0.59"/>
          <dgm:constr type="primFontSz" for="ch" ptType="node" op="equ"/>
        </dgm:constrLst>
      </dgm:if>
      <dgm:if name="Name3" axis="ch" ptType="node" func="cnt" op="equ" val="3">
        <dgm:choose name="Name4">
          <dgm:if name="Name5" func="var" arg="dir" op="equ" val="norm">
            <dgm:constrLst>
              <dgm:constr type="l" for="ch" forName="wedge1" refType="w" fact="0.1233"/>
              <dgm:constr type="t" for="ch" forName="wedge1" refType="w" fact="0.055"/>
              <dgm:constr type="w" for="ch" forName="wedge1" refType="w" fact="0.84"/>
              <dgm:constr type="h" for="ch" forName="wedge1" refType="h" fact="0.84"/>
              <dgm:constr type="l" for="ch" forName="wedge1Tx" refType="w" fact="0.58"/>
              <dgm:constr type="t" for="ch" forName="wedge1Tx" refType="h" fact="0.21"/>
              <dgm:constr type="w" for="ch" forName="wedge1Tx" refType="w" fact="0.285"/>
              <dgm:constr type="h" for="ch" forName="wedge1Tx" refType="h" fact="0.2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31"/>
              <dgm:constr type="t" for="ch" forName="wedge2Tx" refType="h" fact="0.61"/>
              <dgm:constr type="w" for="ch" forName="wedge2Tx" refType="w" fact="0.38"/>
              <dgm:constr type="h" for="ch" forName="wedge2Tx" refType="h" fact="0.26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17"/>
              <dgm:constr type="t" for="ch" forName="wedge3Tx" refType="h" fact="0.245"/>
              <dgm:constr type="w" for="ch" forName="wedge3Tx" refType="w" fact="0.285"/>
              <dgm:constr type="h" for="ch" forName="wedge3Tx" refType="h" fact="0.28"/>
              <dgm:constr type="primFontSz" for="ch" ptType="node" op="equ"/>
            </dgm:constrLst>
          </dgm:if>
          <dgm:else name="Name6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45"/>
              <dgm:constr type="t" for="ch" forName="wedge1Tx" refType="h" fact="0.245"/>
              <dgm:constr type="w" for="ch" forName="wedge1Tx" refType="w" fact="0.285"/>
              <dgm:constr type="h" for="ch" forName="wedge1Tx" refType="h" fact="0.2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31"/>
              <dgm:constr type="t" for="ch" forName="wedge2Tx" refType="h" fact="0.61"/>
              <dgm:constr type="w" for="ch" forName="wedge2Tx" refType="w" fact="0.38"/>
              <dgm:constr type="h" for="ch" forName="wedge2Tx" refType="h" fact="0.26"/>
              <dgm:constr type="l" for="ch" forName="wedge3" refType="w" fact="0.0367"/>
              <dgm:constr type="t" for="ch" forName="wedge3" refType="w" fact="0.055"/>
              <dgm:constr type="w" for="ch" forName="wedge3" refType="w" fact="0.84"/>
              <dgm:constr type="h" for="ch" forName="wedge3" refType="h" fact="0.84"/>
              <dgm:constr type="l" for="ch" forName="wedge3Tx" refType="w" fact="0.14"/>
              <dgm:constr type="t" for="ch" forName="wedge3Tx" refType="h" fact="0.21"/>
              <dgm:constr type="w" for="ch" forName="wedge3Tx" refType="w" fact="0.285"/>
              <dgm:constr type="h" for="ch" forName="wedge3Tx" refType="h" fact="0.28"/>
              <dgm:constr type="primFontSz" for="ch" ptType="node" op="equ"/>
            </dgm:constrLst>
          </dgm:else>
        </dgm:choose>
      </dgm:if>
      <dgm:if name="Name7" axis="ch" ptType="node" func="cnt" op="equ" val="4">
        <dgm:choose name="Name8">
          <dgm:if name="Name9" func="var" arg="dir" op="equ" val="norm">
            <dgm:constrLst>
              <dgm:constr type="l" for="ch" forName="wedge1" refType="w" fact="0.1154"/>
              <dgm:constr type="t" for="ch" forName="wedge1" refType="w" fact="0.0446"/>
              <dgm:constr type="w" for="ch" forName="wedge1" refType="w" fact="0.84"/>
              <dgm:constr type="h" for="ch" forName="wedge1" refType="h" fact="0.84"/>
              <dgm:constr type="l" for="ch" forName="wedge1Tx" refType="w" fact="0.545"/>
              <dgm:constr type="t" for="ch" forName="wedge1Tx" refType="h" fact="0.2"/>
              <dgm:constr type="w" for="ch" forName="wedge1Tx" refType="w" fact="0.31"/>
              <dgm:constr type="h" for="ch" forName="wedge1Tx" refType="h" fact="0.2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515"/>
              <dgm:constr type="t" for="ch" forName="wedge2Tx" refType="h" fact="0.515"/>
              <dgm:constr type="w" for="ch" forName="wedge2Tx" refType="w" fact="0.31"/>
              <dgm:constr type="h" for="ch" forName="wedge2Tx" refType="h" fact="0.2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175"/>
              <dgm:constr type="t" for="ch" forName="wedge3Tx" refType="h" fact="0.515"/>
              <dgm:constr type="w" for="ch" forName="wedge3Tx" refType="w" fact="0.31"/>
              <dgm:constr type="h" for="ch" forName="wedge3Tx" refType="h" fact="0.25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175"/>
              <dgm:constr type="t" for="ch" forName="wedge4Tx" refType="h" fact="0.235"/>
              <dgm:constr type="w" for="ch" forName="wedge4Tx" refType="w" fact="0.31"/>
              <dgm:constr type="h" for="ch" forName="wedge4Tx" refType="h" fact="0.25"/>
              <dgm:constr type="primFontSz" for="ch" ptType="node" op="equ"/>
            </dgm:constrLst>
          </dgm:if>
          <dgm:else name="Name10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15"/>
              <dgm:constr type="t" for="ch" forName="wedge1Tx" refType="h" fact="0.235"/>
              <dgm:constr type="w" for="ch" forName="wedge1Tx" refType="w" fact="0.31"/>
              <dgm:constr type="h" for="ch" forName="wedge1Tx" refType="h" fact="0.2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515"/>
              <dgm:constr type="t" for="ch" forName="wedge2Tx" refType="h" fact="0.515"/>
              <dgm:constr type="w" for="ch" forName="wedge2Tx" refType="w" fact="0.31"/>
              <dgm:constr type="h" for="ch" forName="wedge2Tx" refType="h" fact="0.2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175"/>
              <dgm:constr type="t" for="ch" forName="wedge3Tx" refType="h" fact="0.515"/>
              <dgm:constr type="w" for="ch" forName="wedge3Tx" refType="w" fact="0.31"/>
              <dgm:constr type="h" for="ch" forName="wedge3Tx" refType="h" fact="0.25"/>
              <dgm:constr type="l" for="ch" forName="wedge4" refType="w" fact="0.0446"/>
              <dgm:constr type="t" for="ch" forName="wedge4" refType="h" fact="0.0446"/>
              <dgm:constr type="w" for="ch" forName="wedge4" refType="w" fact="0.84"/>
              <dgm:constr type="h" for="ch" forName="wedge4" refType="h" fact="0.84"/>
              <dgm:constr type="l" for="ch" forName="wedge4Tx" refType="w" fact="0.145"/>
              <dgm:constr type="t" for="ch" forName="wedge4Tx" refType="h" fact="0.2"/>
              <dgm:constr type="w" for="ch" forName="wedge4Tx" refType="w" fact="0.31"/>
              <dgm:constr type="h" for="ch" forName="wedge4Tx" refType="h" fact="0.25"/>
              <dgm:constr type="primFontSz" for="ch" ptType="node" op="equ"/>
            </dgm:constrLst>
          </dgm:else>
        </dgm:choose>
      </dgm:if>
      <dgm:if name="Name11" axis="ch" ptType="node" func="cnt" op="equ" val="5">
        <dgm:choose name="Name12">
          <dgm:if name="Name13" func="var" arg="dir" op="equ" val="norm">
            <dgm:constrLst>
              <dgm:constr type="l" for="ch" forName="wedge1" refType="w" fact="0.1094"/>
              <dgm:constr type="t" for="ch" forName="wedge1" refType="w" fact="0.0395"/>
              <dgm:constr type="w" for="ch" forName="wedge1" refType="w" fact="0.84"/>
              <dgm:constr type="h" for="ch" forName="wedge1" refType="h" fact="0.84"/>
              <dgm:constr type="l" for="ch" forName="wedge1Tx" refType="w" fact="0.54"/>
              <dgm:constr type="t" for="ch" forName="wedge1Tx" refType="h" fact="0.165"/>
              <dgm:constr type="w" for="ch" forName="wedge1Tx" refType="w" fact="0.285"/>
              <dgm:constr type="h" for="ch" forName="wedge1Tx" refType="h" fact="0.19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29"/>
              <dgm:constr type="t" for="ch" forName="wedge2Tx" refType="h" fact="0.46"/>
              <dgm:constr type="w" for="ch" forName="wedge2Tx" refType="w" fact="0.25"/>
              <dgm:constr type="h" for="ch" forName="wedge2Tx" refType="h" fact="0.211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35"/>
              <dgm:constr type="t" for="ch" forName="wedge3Tx" refType="h" fact="0.71"/>
              <dgm:constr type="w" for="ch" forName="wedge3Tx" refType="w" fact="0.3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12"/>
              <dgm:constr type="t" for="ch" forName="wedge4Tx" refType="h" fact="0.46"/>
              <dgm:constr type="w" for="ch" forName="wedge4Tx" refType="w" fact="0.25"/>
              <dgm:constr type="h" for="ch" forName="wedge4Tx" refType="h" fact="0.211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2025"/>
              <dgm:constr type="t" for="ch" forName="wedge5Tx" refType="h" fact="0.208"/>
              <dgm:constr type="w" for="ch" forName="wedge5Tx" refType="w" fact="0.285"/>
              <dgm:constr type="h" for="ch" forName="wedge5Tx" refType="h" fact="0.195"/>
              <dgm:constr type="primFontSz" for="ch" ptType="node" op="equ"/>
            </dgm:constrLst>
          </dgm:if>
          <dgm:else name="Name14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1"/>
              <dgm:constr type="t" for="ch" forName="wedge1Tx" refType="h" fact="0.208"/>
              <dgm:constr type="w" for="ch" forName="wedge1Tx" refType="w" fact="0.285"/>
              <dgm:constr type="h" for="ch" forName="wedge1Tx" refType="h" fact="0.19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29"/>
              <dgm:constr type="t" for="ch" forName="wedge2Tx" refType="h" fact="0.46"/>
              <dgm:constr type="w" for="ch" forName="wedge2Tx" refType="w" fact="0.25"/>
              <dgm:constr type="h" for="ch" forName="wedge2Tx" refType="h" fact="0.211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35"/>
              <dgm:constr type="t" for="ch" forName="wedge3Tx" refType="h" fact="0.71"/>
              <dgm:constr type="w" for="ch" forName="wedge3Tx" refType="w" fact="0.3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12"/>
              <dgm:constr type="t" for="ch" forName="wedge4Tx" refType="h" fact="0.46"/>
              <dgm:constr type="w" for="ch" forName="wedge4Tx" refType="w" fact="0.25"/>
              <dgm:constr type="h" for="ch" forName="wedge4Tx" refType="h" fact="0.211"/>
              <dgm:constr type="l" for="ch" forName="wedge5" refType="w" fact="0.0506"/>
              <dgm:constr type="t" for="ch" forName="wedge5" refType="h" fact="0.0395"/>
              <dgm:constr type="w" for="ch" forName="wedge5" refType="w" fact="0.84"/>
              <dgm:constr type="h" for="ch" forName="wedge5" refType="h" fact="0.84"/>
              <dgm:constr type="l" for="ch" forName="wedge5Tx" refType="w" fact="0.18"/>
              <dgm:constr type="t" for="ch" forName="wedge5Tx" refType="h" fact="0.165"/>
              <dgm:constr type="w" for="ch" forName="wedge5Tx" refType="w" fact="0.285"/>
              <dgm:constr type="h" for="ch" forName="wedge5Tx" refType="h" fact="0.195"/>
              <dgm:constr type="primFontSz" for="ch" ptType="node" op="equ"/>
            </dgm:constrLst>
          </dgm:else>
        </dgm:choose>
      </dgm:if>
      <dgm:if name="Name15" axis="ch" ptType="node" func="cnt" op="equ" val="6">
        <dgm:choose name="Name16">
          <dgm:if name="Name17" func="var" arg="dir" op="equ" val="norm">
            <dgm:constrLst>
              <dgm:constr type="l" for="ch" forName="wedge1" refType="w" fact="0.105"/>
              <dgm:constr type="t" for="ch" forName="wedge1" refType="w" fact="0.0367"/>
              <dgm:constr type="w" for="ch" forName="wedge1" refType="w" fact="0.84"/>
              <dgm:constr type="h" for="ch" forName="wedge1" refType="h" fact="0.84"/>
              <dgm:constr type="l" for="ch" forName="wedge1Tx" refType="w" fact="0.534"/>
              <dgm:constr type="t" for="ch" forName="wedge1Tx" refType="h" fact="0.1267"/>
              <dgm:constr type="w" for="ch" forName="wedge1Tx" refType="w" fact="0.245"/>
              <dgm:constr type="h" for="ch" forName="wedge1Tx" refType="h" fact="0.1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415"/>
              <dgm:constr type="w" for="ch" forName="wedge2Tx" refType="w" fact="0.254"/>
              <dgm:constr type="h" for="ch" forName="wedge2Tx" refType="h" fact="0.17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509"/>
              <dgm:constr type="t" for="ch" forName="wedge3Tx" refType="h" fact="0.65"/>
              <dgm:constr type="w" for="ch" forName="wedge3Tx" refType="w" fact="0.245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246"/>
              <dgm:constr type="t" for="ch" forName="wedge4Tx" refType="h" fact="0.65"/>
              <dgm:constr type="w" for="ch" forName="wedge4Tx" refType="w" fact="0.245"/>
              <dgm:constr type="h" for="ch" forName="wedge4Tx" refType="h" fact="0.18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093"/>
              <dgm:constr type="t" for="ch" forName="wedge5Tx" refType="h" fact="0.415"/>
              <dgm:constr type="w" for="ch" forName="wedge5Tx" refType="w" fact="0.254"/>
              <dgm:constr type="h" for="ch" forName="wedge5Tx" refType="h" fact="0.17"/>
              <dgm:constr type="l" for="ch" forName="wedge6" refType="w" fact="0.08"/>
              <dgm:constr type="t" for="ch" forName="wedge6" refType="h" fact="0.08"/>
              <dgm:constr type="w" for="ch" forName="wedge6" refType="w" fact="0.84"/>
              <dgm:constr type="h" for="ch" forName="wedge6" refType="h" fact="0.84"/>
              <dgm:constr type="l" for="ch" forName="wedge6Tx" refType="w" fact="0.246"/>
              <dgm:constr type="t" for="ch" forName="wedge6Tx" refType="h" fact="0.17"/>
              <dgm:constr type="w" for="ch" forName="wedge6Tx" refType="w" fact="0.245"/>
              <dgm:constr type="h" for="ch" forName="wedge6Tx" refType="h" fact="0.18"/>
              <dgm:constr type="primFontSz" for="ch" ptType="node" op="equ"/>
            </dgm:constrLst>
          </dgm:if>
          <dgm:else name="Name18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09"/>
              <dgm:constr type="t" for="ch" forName="wedge1Tx" refType="h" fact="0.17"/>
              <dgm:constr type="w" for="ch" forName="wedge1Tx" refType="w" fact="0.245"/>
              <dgm:constr type="h" for="ch" forName="wedge1Tx" refType="h" fact="0.1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415"/>
              <dgm:constr type="w" for="ch" forName="wedge2Tx" refType="w" fact="0.254"/>
              <dgm:constr type="h" for="ch" forName="wedge2Tx" refType="h" fact="0.17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509"/>
              <dgm:constr type="t" for="ch" forName="wedge3Tx" refType="h" fact="0.65"/>
              <dgm:constr type="w" for="ch" forName="wedge3Tx" refType="w" fact="0.245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246"/>
              <dgm:constr type="t" for="ch" forName="wedge4Tx" refType="h" fact="0.65"/>
              <dgm:constr type="w" for="ch" forName="wedge4Tx" refType="w" fact="0.245"/>
              <dgm:constr type="h" for="ch" forName="wedge4Tx" refType="h" fact="0.18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093"/>
              <dgm:constr type="t" for="ch" forName="wedge5Tx" refType="h" fact="0.415"/>
              <dgm:constr type="w" for="ch" forName="wedge5Tx" refType="w" fact="0.254"/>
              <dgm:constr type="h" for="ch" forName="wedge5Tx" refType="h" fact="0.17"/>
              <dgm:constr type="l" for="ch" forName="wedge6" refType="w" fact="0.055"/>
              <dgm:constr type="t" for="ch" forName="wedge6" refType="h" fact="0.0367"/>
              <dgm:constr type="w" for="ch" forName="wedge6" refType="w" fact="0.84"/>
              <dgm:constr type="h" for="ch" forName="wedge6" refType="h" fact="0.84"/>
              <dgm:constr type="l" for="ch" forName="wedge6Tx" refType="w" fact="0.221"/>
              <dgm:constr type="t" for="ch" forName="wedge6Tx" refType="h" fact="0.1267"/>
              <dgm:constr type="w" for="ch" forName="wedge6Tx" refType="w" fact="0.245"/>
              <dgm:constr type="h" for="ch" forName="wedge6Tx" refType="h" fact="0.18"/>
              <dgm:constr type="primFontSz" for="ch" ptType="node" op="equ"/>
            </dgm:constrLst>
          </dgm:else>
        </dgm:choose>
      </dgm:if>
      <dgm:else name="Name19">
        <dgm:choose name="Name20">
          <dgm:if name="Name21" func="var" arg="dir" op="equ" val="norm">
            <dgm:constrLst>
              <dgm:constr type="l" for="ch" forName="wedge1" refType="w" fact="0.1017"/>
              <dgm:constr type="t" for="ch" forName="wedge1" refType="w" fact="0.035"/>
              <dgm:constr type="w" for="ch" forName="wedge1" refType="w" fact="0.84"/>
              <dgm:constr type="h" for="ch" forName="wedge1" refType="h" fact="0.84"/>
              <dgm:constr type="l" for="ch" forName="wedge1Tx" refType="w" fact="0.53"/>
              <dgm:constr type="t" for="ch" forName="wedge1Tx" refType="h" fact="0.115"/>
              <dgm:constr type="w" for="ch" forName="wedge1Tx" refType="w" fact="0.23"/>
              <dgm:constr type="h" for="ch" forName="wedge1Tx" refType="h" fact="0.14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38"/>
              <dgm:constr type="w" for="ch" forName="wedge2Tx" refType="w" fact="0.244"/>
              <dgm:constr type="h" for="ch" forName="wedge2Tx" refType="h" fact="0.15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62"/>
              <dgm:constr type="t" for="ch" forName="wedge3Tx" refType="h" fact="0.58"/>
              <dgm:constr type="w" for="ch" forName="wedge3Tx" refType="w" fact="0.22"/>
              <dgm:constr type="h" for="ch" forName="wedge3Tx" refType="h" fact="0.16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3875"/>
              <dgm:constr type="t" for="ch" forName="wedge4Tx" refType="h" fact="0.74"/>
              <dgm:constr type="w" for="ch" forName="wedge4Tx" refType="w" fact="0.225"/>
              <dgm:constr type="h" for="ch" forName="wedge4Tx" refType="h" fact="0.16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16"/>
              <dgm:constr type="t" for="ch" forName="wedge5Tx" refType="h" fact="0.58"/>
              <dgm:constr type="w" for="ch" forName="wedge5Tx" refType="w" fact="0.22"/>
              <dgm:constr type="h" for="ch" forName="wedge5Tx" refType="h" fact="0.16"/>
              <dgm:constr type="l" for="ch" forName="wedge6" refType="w" fact="0.08"/>
              <dgm:constr type="t" for="ch" forName="wedge6" refType="h" fact="0.08"/>
              <dgm:constr type="w" for="ch" forName="wedge6" refType="w" fact="0.84"/>
              <dgm:constr type="h" for="ch" forName="wedge6" refType="h" fact="0.84"/>
              <dgm:constr type="l" for="ch" forName="wedge6Tx" refType="w" fact="0.101"/>
              <dgm:constr type="t" for="ch" forName="wedge6Tx" refType="h" fact="0.38"/>
              <dgm:constr type="w" for="ch" forName="wedge6Tx" refType="w" fact="0.244"/>
              <dgm:constr type="h" for="ch" forName="wedge6Tx" refType="h" fact="0.155"/>
              <dgm:constr type="l" for="ch" forName="wedge7" refType="w" fact="0.08"/>
              <dgm:constr type="t" for="ch" forName="wedge7" refType="h" fact="0.08"/>
              <dgm:constr type="w" for="ch" forName="wedge7" refType="w" fact="0.84"/>
              <dgm:constr type="h" for="ch" forName="wedge7" refType="h" fact="0.84"/>
              <dgm:constr type="l" for="ch" forName="wedge7Tx" refType="w" fact="0.262"/>
              <dgm:constr type="t" for="ch" forName="wedge7Tx" refType="h" fact="0.16"/>
              <dgm:constr type="w" for="ch" forName="wedge7Tx" refType="w" fact="0.23"/>
              <dgm:constr type="h" for="ch" forName="wedge7Tx" refType="h" fact="0.145"/>
              <dgm:constr type="primFontSz" for="ch" ptType="node" op="equ"/>
            </dgm:constrLst>
          </dgm:if>
          <dgm:else name="Name22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08"/>
              <dgm:constr type="t" for="ch" forName="wedge1Tx" refType="h" fact="0.16"/>
              <dgm:constr type="w" for="ch" forName="wedge1Tx" refType="w" fact="0.23"/>
              <dgm:constr type="h" for="ch" forName="wedge1Tx" refType="h" fact="0.14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38"/>
              <dgm:constr type="w" for="ch" forName="wedge2Tx" refType="w" fact="0.244"/>
              <dgm:constr type="h" for="ch" forName="wedge2Tx" refType="h" fact="0.15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62"/>
              <dgm:constr type="t" for="ch" forName="wedge3Tx" refType="h" fact="0.58"/>
              <dgm:constr type="w" for="ch" forName="wedge3Tx" refType="w" fact="0.22"/>
              <dgm:constr type="h" for="ch" forName="wedge3Tx" refType="h" fact="0.16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3875"/>
              <dgm:constr type="t" for="ch" forName="wedge4Tx" refType="h" fact="0.74"/>
              <dgm:constr type="w" for="ch" forName="wedge4Tx" refType="w" fact="0.225"/>
              <dgm:constr type="h" for="ch" forName="wedge4Tx" refType="h" fact="0.16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16"/>
              <dgm:constr type="t" for="ch" forName="wedge5Tx" refType="h" fact="0.58"/>
              <dgm:constr type="w" for="ch" forName="wedge5Tx" refType="w" fact="0.22"/>
              <dgm:constr type="h" for="ch" forName="wedge5Tx" refType="h" fact="0.16"/>
              <dgm:constr type="l" for="ch" forName="wedge6" refType="w" fact="0.08"/>
              <dgm:constr type="t" for="ch" forName="wedge6" refType="h" fact="0.08"/>
              <dgm:constr type="w" for="ch" forName="wedge6" refType="w" fact="0.84"/>
              <dgm:constr type="h" for="ch" forName="wedge6" refType="h" fact="0.84"/>
              <dgm:constr type="l" for="ch" forName="wedge6Tx" refType="w" fact="0.101"/>
              <dgm:constr type="t" for="ch" forName="wedge6Tx" refType="h" fact="0.38"/>
              <dgm:constr type="w" for="ch" forName="wedge6Tx" refType="w" fact="0.244"/>
              <dgm:constr type="h" for="ch" forName="wedge6Tx" refType="h" fact="0.155"/>
              <dgm:constr type="l" for="ch" forName="wedge7" refType="w" fact="0.0583"/>
              <dgm:constr type="t" for="ch" forName="wedge7" refType="h" fact="0.035"/>
              <dgm:constr type="w" for="ch" forName="wedge7" refType="w" fact="0.84"/>
              <dgm:constr type="h" for="ch" forName="wedge7" refType="h" fact="0.84"/>
              <dgm:constr type="l" for="ch" forName="wedge7Tx" refType="w" fact="0.2403"/>
              <dgm:constr type="t" for="ch" forName="wedge7Tx" refType="h" fact="0.115"/>
              <dgm:constr type="w" for="ch" forName="wedge7Tx" refType="w" fact="0.23"/>
              <dgm:constr type="h" for="ch" forName="wedge7Tx" refType="h" fact="0.145"/>
              <dgm:constr type="primFontSz" for="ch" ptType="node" op="equ"/>
            </dgm:constrLst>
          </dgm:else>
        </dgm:choose>
      </dgm:else>
    </dgm:choose>
    <dgm:ruleLst/>
    <dgm:choose name="Name23">
      <dgm:if name="Name24" axis="ch" ptType="node" func="cnt" op="gte" val="1">
        <dgm:layoutNode name="wedge1">
          <dgm:alg type="sp"/>
          <dgm:choose name="Name25">
            <dgm:if name="Name26" axis="ch" ptType="node" func="cnt" op="equ" val="1">
              <dgm:shape xmlns:r="http://schemas.openxmlformats.org/officeDocument/2006/relationships" type="ellipse" r:blip="">
                <dgm:adjLst/>
              </dgm:shape>
            </dgm:if>
            <dgm:if name="Name27" axis="ch" ptType="node" func="cnt" op="equ" val="2">
              <dgm:shape xmlns:r="http://schemas.openxmlformats.org/officeDocument/2006/relationships" type="pie" r:blip="">
                <dgm:adjLst>
                  <dgm:adj idx="1" val="270"/>
                  <dgm:adj idx="2" val="90"/>
                </dgm:adjLst>
              </dgm:shape>
            </dgm:if>
            <dgm:if name="Name28" axis="ch" ptType="node" func="cnt" op="equ" val="3">
              <dgm:shape xmlns:r="http://schemas.openxmlformats.org/officeDocument/2006/relationships" type="pie" r:blip="">
                <dgm:adjLst>
                  <dgm:adj idx="1" val="270"/>
                  <dgm:adj idx="2" val="30"/>
                </dgm:adjLst>
              </dgm:shape>
            </dgm:if>
            <dgm:if name="Name29" axis="ch" ptType="node" func="cnt" op="equ" val="4">
              <dgm:shape xmlns:r="http://schemas.openxmlformats.org/officeDocument/2006/relationships" type="pie" r:blip="">
                <dgm:adjLst>
                  <dgm:adj idx="1" val="270"/>
                  <dgm:adj idx="2" val="0"/>
                </dgm:adjLst>
              </dgm:shape>
            </dgm:if>
            <dgm:if name="Name30" axis="ch" ptType="node" func="cnt" op="equ" val="5">
              <dgm:shape xmlns:r="http://schemas.openxmlformats.org/officeDocument/2006/relationships" type="pie" r:blip="">
                <dgm:adjLst>
                  <dgm:adj idx="1" val="270"/>
                  <dgm:adj idx="2" val="342"/>
                </dgm:adjLst>
              </dgm:shape>
            </dgm:if>
            <dgm:if name="Name31" axis="ch" ptType="node" func="cnt" op="equ" val="6">
              <dgm:shape xmlns:r="http://schemas.openxmlformats.org/officeDocument/2006/relationships" type="pie" r:blip="">
                <dgm:adjLst>
                  <dgm:adj idx="1" val="270"/>
                  <dgm:adj idx="2" val="330"/>
                </dgm:adjLst>
              </dgm:shape>
            </dgm:if>
            <dgm:else name="Name32">
              <dgm:shape xmlns:r="http://schemas.openxmlformats.org/officeDocument/2006/relationships" type="pie" r:blip="">
                <dgm:adjLst>
                  <dgm:adj idx="1" val="270"/>
                  <dgm:adj idx="2" val="321.4286"/>
                </dgm:adjLst>
              </dgm:shape>
            </dgm:else>
          </dgm:choose>
          <dgm:choose name="Name33">
            <dgm:if name="Name34" func="var" arg="dir" op="equ" val="norm">
              <dgm:presOf axis="ch desOrSelf" ptType="node node" st="1 1" cnt="1 0"/>
            </dgm:if>
            <dgm:else name="Name35">
              <dgm:choose name="Name36">
                <dgm:if name="Name37" axis="ch" ptType="node" func="cnt" op="equ" val="1">
                  <dgm:presOf axis="ch desOrSelf" ptType="node node" st="1 1" cnt="1 0"/>
                </dgm:if>
                <dgm:if name="Name38" axis="ch" ptType="node" func="cnt" op="equ" val="2">
                  <dgm:presOf axis="ch desOrSelf" ptType="node node" st="2 1" cnt="1 0"/>
                </dgm:if>
                <dgm:if name="Name39" axis="ch" ptType="node" func="cnt" op="equ" val="3">
                  <dgm:presOf axis="ch desOrSelf" ptType="node node" st="3 1" cnt="1 0"/>
                </dgm:if>
                <dgm:if name="Name40" axis="ch" ptType="node" func="cnt" op="equ" val="4">
                  <dgm:presOf axis="ch desOrSelf" ptType="node node" st="4 1" cnt="1 0"/>
                </dgm:if>
                <dgm:if name="Name41" axis="ch" ptType="node" func="cnt" op="equ" val="5">
                  <dgm:presOf axis="ch desOrSelf" ptType="node node" st="5 1" cnt="1 0"/>
                </dgm:if>
                <dgm:if name="Name42" axis="ch" ptType="node" func="cnt" op="equ" val="6">
                  <dgm:presOf axis="ch desOrSelf" ptType="node node" st="6 1" cnt="1 0"/>
                </dgm:if>
                <dgm:else name="Name43">
                  <dgm:presOf axis="ch desOrSelf" ptType="node node" st="7 1" cnt="1 0"/>
                </dgm:else>
              </dgm:choose>
            </dgm:else>
          </dgm:choose>
          <dgm:constrLst/>
          <dgm:ruleLst/>
        </dgm:layoutNode>
        <dgm:layoutNode name="wedge1Tx" moveWith="wedg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44">
            <dgm:if name="Name45" func="var" arg="dir" op="equ" val="norm">
              <dgm:presOf axis="ch desOrSelf" ptType="node node" st="1 1" cnt="1 0"/>
            </dgm:if>
            <dgm:else name="Name46">
              <dgm:choose name="Name47">
                <dgm:if name="Name48" axis="ch" ptType="node" func="cnt" op="equ" val="1">
                  <dgm:presOf axis="ch desOrSelf" ptType="node node" st="1 1" cnt="1 0"/>
                </dgm:if>
                <dgm:if name="Name49" axis="ch" ptType="node" func="cnt" op="equ" val="2">
                  <dgm:presOf axis="ch desOrSelf" ptType="node node" st="2 1" cnt="1 0"/>
                </dgm:if>
                <dgm:if name="Name50" axis="ch" ptType="node" func="cnt" op="equ" val="3">
                  <dgm:presOf axis="ch desOrSelf" ptType="node node" st="3 1" cnt="1 0"/>
                </dgm:if>
                <dgm:if name="Name51" axis="ch" ptType="node" func="cnt" op="equ" val="4">
                  <dgm:presOf axis="ch desOrSelf" ptType="node node" st="4 1" cnt="1 0"/>
                </dgm:if>
                <dgm:if name="Name52" axis="ch" ptType="node" func="cnt" op="equ" val="5">
                  <dgm:presOf axis="ch desOrSelf" ptType="node node" st="5 1" cnt="1 0"/>
                </dgm:if>
                <dgm:if name="Name53" axis="ch" ptType="node" func="cnt" op="equ" val="6">
                  <dgm:presOf axis="ch desOrSelf" ptType="node node" st="6 1" cnt="1 0"/>
                </dgm:if>
                <dgm:else name="Name54">
                  <dgm:presOf axis="ch desOrSelf" ptType="node node" st="7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55"/>
    </dgm:choose>
    <dgm:choose name="Name56">
      <dgm:if name="Name57" axis="ch" ptType="node" func="cnt" op="gte" val="2">
        <dgm:layoutNode name="wedge2">
          <dgm:alg type="sp"/>
          <dgm:choose name="Name58">
            <dgm:if name="Name59" axis="ch" ptType="node" func="cnt" op="equ" val="2">
              <dgm:shape xmlns:r="http://schemas.openxmlformats.org/officeDocument/2006/relationships" type="pie" r:blip="">
                <dgm:adjLst>
                  <dgm:adj idx="1" val="90"/>
                  <dgm:adj idx="2" val="270"/>
                </dgm:adjLst>
              </dgm:shape>
            </dgm:if>
            <dgm:if name="Name60" axis="ch" ptType="node" func="cnt" op="equ" val="3">
              <dgm:shape xmlns:r="http://schemas.openxmlformats.org/officeDocument/2006/relationships" type="pie" r:blip="">
                <dgm:adjLst>
                  <dgm:adj idx="1" val="30"/>
                  <dgm:adj idx="2" val="150"/>
                </dgm:adjLst>
              </dgm:shape>
            </dgm:if>
            <dgm:if name="Name61" axis="ch" ptType="node" func="cnt" op="equ" val="4">
              <dgm:shape xmlns:r="http://schemas.openxmlformats.org/officeDocument/2006/relationships" type="pie" r:blip="">
                <dgm:adjLst>
                  <dgm:adj idx="1" val="0"/>
                  <dgm:adj idx="2" val="90"/>
                </dgm:adjLst>
              </dgm:shape>
            </dgm:if>
            <dgm:if name="Name62" axis="ch" ptType="node" func="cnt" op="equ" val="5">
              <dgm:shape xmlns:r="http://schemas.openxmlformats.org/officeDocument/2006/relationships" type="pie" r:blip="">
                <dgm:adjLst>
                  <dgm:adj idx="1" val="342"/>
                  <dgm:adj idx="2" val="54"/>
                </dgm:adjLst>
              </dgm:shape>
            </dgm:if>
            <dgm:if name="Name63" axis="ch" ptType="node" func="cnt" op="equ" val="6">
              <dgm:shape xmlns:r="http://schemas.openxmlformats.org/officeDocument/2006/relationships" type="pie" r:blip="">
                <dgm:adjLst>
                  <dgm:adj idx="1" val="330"/>
                  <dgm:adj idx="2" val="30"/>
                </dgm:adjLst>
              </dgm:shape>
            </dgm:if>
            <dgm:else name="Name64">
              <dgm:shape xmlns:r="http://schemas.openxmlformats.org/officeDocument/2006/relationships" type="pie" r:blip="">
                <dgm:adjLst>
                  <dgm:adj idx="1" val="321.4286"/>
                  <dgm:adj idx="2" val="12.85714"/>
                </dgm:adjLst>
              </dgm:shape>
            </dgm:else>
          </dgm:choose>
          <dgm:choose name="Name65">
            <dgm:if name="Name66" func="var" arg="dir" op="equ" val="norm">
              <dgm:presOf axis="ch desOrSelf" ptType="node node" st="2 1" cnt="1 0"/>
            </dgm:if>
            <dgm:else name="Name67">
              <dgm:choose name="Name68">
                <dgm:if name="Name69" axis="ch" ptType="node" func="cnt" op="equ" val="2">
                  <dgm:presOf axis="ch desOrSelf" ptType="node node" st="1 1" cnt="1 0"/>
                </dgm:if>
                <dgm:if name="Name70" axis="ch" ptType="node" func="cnt" op="equ" val="3">
                  <dgm:presOf axis="ch desOrSelf" ptType="node node" st="2 1" cnt="1 0"/>
                </dgm:if>
                <dgm:if name="Name71" axis="ch" ptType="node" func="cnt" op="equ" val="4">
                  <dgm:presOf axis="ch desOrSelf" ptType="node node" st="3 1" cnt="1 0"/>
                </dgm:if>
                <dgm:if name="Name72" axis="ch" ptType="node" func="cnt" op="equ" val="5">
                  <dgm:presOf axis="ch desOrSelf" ptType="node node" st="4 1" cnt="1 0"/>
                </dgm:if>
                <dgm:if name="Name73" axis="ch" ptType="node" func="cnt" op="equ" val="6">
                  <dgm:presOf axis="ch desOrSelf" ptType="node node" st="5 1" cnt="1 0"/>
                </dgm:if>
                <dgm:else name="Name74">
                  <dgm:presOf axis="ch desOrSelf" ptType="node node" st="6 1" cnt="1 0"/>
                </dgm:else>
              </dgm:choose>
            </dgm:else>
          </dgm:choose>
          <dgm:constrLst/>
          <dgm:ruleLst/>
        </dgm:layoutNode>
        <dgm:layoutNode name="wedge2Tx" moveWith="wedge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75">
            <dgm:if name="Name76" func="var" arg="dir" op="equ" val="norm">
              <dgm:presOf axis="ch desOrSelf" ptType="node node" st="2 1" cnt="1 0"/>
            </dgm:if>
            <dgm:else name="Name77">
              <dgm:choose name="Name78">
                <dgm:if name="Name79" axis="ch" ptType="node" func="cnt" op="equ" val="2">
                  <dgm:presOf axis="ch desOrSelf" ptType="node node" st="1 1" cnt="1 0"/>
                </dgm:if>
                <dgm:if name="Name80" axis="ch" ptType="node" func="cnt" op="equ" val="3">
                  <dgm:presOf axis="ch desOrSelf" ptType="node node" st="2 1" cnt="1 0"/>
                </dgm:if>
                <dgm:if name="Name81" axis="ch" ptType="node" func="cnt" op="equ" val="4">
                  <dgm:presOf axis="ch desOrSelf" ptType="node node" st="3 1" cnt="1 0"/>
                </dgm:if>
                <dgm:if name="Name82" axis="ch" ptType="node" func="cnt" op="equ" val="5">
                  <dgm:presOf axis="ch desOrSelf" ptType="node node" st="4 1" cnt="1 0"/>
                </dgm:if>
                <dgm:if name="Name83" axis="ch" ptType="node" func="cnt" op="equ" val="6">
                  <dgm:presOf axis="ch desOrSelf" ptType="node node" st="5 1" cnt="1 0"/>
                </dgm:if>
                <dgm:else name="Name84">
                  <dgm:presOf axis="ch desOrSelf" ptType="node node" st="6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85"/>
    </dgm:choose>
    <dgm:choose name="Name86">
      <dgm:if name="Name87" axis="ch" ptType="node" func="cnt" op="gte" val="3">
        <dgm:layoutNode name="wedge3">
          <dgm:alg type="sp"/>
          <dgm:choose name="Name88">
            <dgm:if name="Name89" axis="ch" ptType="node" func="cnt" op="equ" val="3">
              <dgm:shape xmlns:r="http://schemas.openxmlformats.org/officeDocument/2006/relationships" type="pie" r:blip="">
                <dgm:adjLst>
                  <dgm:adj idx="1" val="150"/>
                  <dgm:adj idx="2" val="270"/>
                </dgm:adjLst>
              </dgm:shape>
            </dgm:if>
            <dgm:if name="Name90" axis="ch" ptType="node" func="cnt" op="equ" val="4">
              <dgm:shape xmlns:r="http://schemas.openxmlformats.org/officeDocument/2006/relationships" type="pie" r:blip="">
                <dgm:adjLst>
                  <dgm:adj idx="1" val="90"/>
                  <dgm:adj idx="2" val="180"/>
                </dgm:adjLst>
              </dgm:shape>
            </dgm:if>
            <dgm:if name="Name91" axis="ch" ptType="node" func="cnt" op="equ" val="5">
              <dgm:shape xmlns:r="http://schemas.openxmlformats.org/officeDocument/2006/relationships" type="pie" r:blip="">
                <dgm:adjLst>
                  <dgm:adj idx="1" val="54"/>
                  <dgm:adj idx="2" val="126"/>
                </dgm:adjLst>
              </dgm:shape>
            </dgm:if>
            <dgm:if name="Name92" axis="ch" ptType="node" func="cnt" op="equ" val="6">
              <dgm:shape xmlns:r="http://schemas.openxmlformats.org/officeDocument/2006/relationships" type="pie" r:blip="">
                <dgm:adjLst>
                  <dgm:adj idx="1" val="30"/>
                  <dgm:adj idx="2" val="90"/>
                </dgm:adjLst>
              </dgm:shape>
            </dgm:if>
            <dgm:else name="Name93">
              <dgm:shape xmlns:r="http://schemas.openxmlformats.org/officeDocument/2006/relationships" type="pie" r:blip="">
                <dgm:adjLst>
                  <dgm:adj idx="1" val="12.85714"/>
                  <dgm:adj idx="2" val="64.28571"/>
                </dgm:adjLst>
              </dgm:shape>
            </dgm:else>
          </dgm:choose>
          <dgm:choose name="Name94">
            <dgm:if name="Name95" func="var" arg="dir" op="equ" val="norm">
              <dgm:presOf axis="ch desOrSelf" ptType="node node" st="3 1" cnt="1 0"/>
            </dgm:if>
            <dgm:else name="Name96">
              <dgm:choose name="Name97">
                <dgm:if name="Name98" axis="ch" ptType="node" func="cnt" op="equ" val="3">
                  <dgm:presOf axis="ch desOrSelf" ptType="node node" st="1 1" cnt="1 0"/>
                </dgm:if>
                <dgm:if name="Name99" axis="ch" ptType="node" func="cnt" op="equ" val="4">
                  <dgm:presOf axis="ch desOrSelf" ptType="node node" st="2 1" cnt="1 0"/>
                </dgm:if>
                <dgm:if name="Name100" axis="ch" ptType="node" func="cnt" op="equ" val="5">
                  <dgm:presOf axis="ch desOrSelf" ptType="node node" st="3 1" cnt="1 0"/>
                </dgm:if>
                <dgm:if name="Name101" axis="ch" ptType="node" func="cnt" op="equ" val="6">
                  <dgm:presOf axis="ch desOrSelf" ptType="node node" st="4 1" cnt="1 0"/>
                </dgm:if>
                <dgm:else name="Name102">
                  <dgm:presOf axis="ch desOrSelf" ptType="node node" st="5 1" cnt="1 0"/>
                </dgm:else>
              </dgm:choose>
            </dgm:else>
          </dgm:choose>
          <dgm:constrLst/>
          <dgm:ruleLst/>
        </dgm:layoutNode>
        <dgm:layoutNode name="wedge3Tx" moveWith="wedge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03">
            <dgm:if name="Name104" func="var" arg="dir" op="equ" val="norm">
              <dgm:presOf axis="ch desOrSelf" ptType="node node" st="3 1" cnt="1 0"/>
            </dgm:if>
            <dgm:else name="Name105">
              <dgm:choose name="Name106">
                <dgm:if name="Name107" axis="ch" ptType="node" func="cnt" op="equ" val="3">
                  <dgm:presOf axis="ch desOrSelf" ptType="node node" st="1 1" cnt="1 0"/>
                </dgm:if>
                <dgm:if name="Name108" axis="ch" ptType="node" func="cnt" op="equ" val="4">
                  <dgm:presOf axis="ch desOrSelf" ptType="node node" st="2 1" cnt="1 0"/>
                </dgm:if>
                <dgm:if name="Name109" axis="ch" ptType="node" func="cnt" op="equ" val="5">
                  <dgm:presOf axis="ch desOrSelf" ptType="node node" st="3 1" cnt="1 0"/>
                </dgm:if>
                <dgm:if name="Name110" axis="ch" ptType="node" func="cnt" op="equ" val="6">
                  <dgm:presOf axis="ch desOrSelf" ptType="node node" st="4 1" cnt="1 0"/>
                </dgm:if>
                <dgm:else name="Name111">
                  <dgm:presOf axis="ch desOrSelf" ptType="node node" st="5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12"/>
    </dgm:choose>
    <dgm:choose name="Name113">
      <dgm:if name="Name114" axis="ch" ptType="node" func="cnt" op="gte" val="4">
        <dgm:layoutNode name="wedge4">
          <dgm:alg type="sp"/>
          <dgm:choose name="Name115">
            <dgm:if name="Name116" axis="ch" ptType="node" func="cnt" op="equ" val="4">
              <dgm:shape xmlns:r="http://schemas.openxmlformats.org/officeDocument/2006/relationships" type="pie" r:blip="">
                <dgm:adjLst>
                  <dgm:adj idx="1" val="180"/>
                  <dgm:adj idx="2" val="270"/>
                </dgm:adjLst>
              </dgm:shape>
            </dgm:if>
            <dgm:if name="Name117" axis="ch" ptType="node" func="cnt" op="equ" val="5">
              <dgm:shape xmlns:r="http://schemas.openxmlformats.org/officeDocument/2006/relationships" type="pie" r:blip="">
                <dgm:adjLst>
                  <dgm:adj idx="1" val="126"/>
                  <dgm:adj idx="2" val="198"/>
                </dgm:adjLst>
              </dgm:shape>
            </dgm:if>
            <dgm:if name="Name118" axis="ch" ptType="node" func="cnt" op="equ" val="6">
              <dgm:shape xmlns:r="http://schemas.openxmlformats.org/officeDocument/2006/relationships" type="pie" r:blip="">
                <dgm:adjLst>
                  <dgm:adj idx="1" val="90"/>
                  <dgm:adj idx="2" val="150"/>
                </dgm:adjLst>
              </dgm:shape>
            </dgm:if>
            <dgm:else name="Name119">
              <dgm:shape xmlns:r="http://schemas.openxmlformats.org/officeDocument/2006/relationships" type="pie" r:blip="">
                <dgm:adjLst>
                  <dgm:adj idx="1" val="64.2871"/>
                  <dgm:adj idx="2" val="115.7143"/>
                </dgm:adjLst>
              </dgm:shape>
            </dgm:else>
          </dgm:choose>
          <dgm:choose name="Name120">
            <dgm:if name="Name121" func="var" arg="dir" op="equ" val="norm">
              <dgm:presOf axis="ch desOrSelf" ptType="node node" st="4 1" cnt="1 0"/>
            </dgm:if>
            <dgm:else name="Name122">
              <dgm:choose name="Name123">
                <dgm:if name="Name124" axis="ch" ptType="node" func="cnt" op="equ" val="4">
                  <dgm:presOf axis="ch desOrSelf" ptType="node node" st="1 1" cnt="1 0"/>
                </dgm:if>
                <dgm:if name="Name125" axis="ch" ptType="node" func="cnt" op="equ" val="5">
                  <dgm:presOf axis="ch desOrSelf" ptType="node node" st="2 1" cnt="1 0"/>
                </dgm:if>
                <dgm:if name="Name126" axis="ch" ptType="node" func="cnt" op="equ" val="6">
                  <dgm:presOf axis="ch desOrSelf" ptType="node node" st="3 1" cnt="1 0"/>
                </dgm:if>
                <dgm:else name="Name127">
                  <dgm:presOf axis="ch desOrSelf" ptType="node node" st="4 1" cnt="1 0"/>
                </dgm:else>
              </dgm:choose>
            </dgm:else>
          </dgm:choose>
          <dgm:constrLst/>
          <dgm:ruleLst/>
        </dgm:layoutNode>
        <dgm:layoutNode name="wedge4Tx" moveWith="wedge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28">
            <dgm:if name="Name129" func="var" arg="dir" op="equ" val="norm">
              <dgm:presOf axis="ch desOrSelf" ptType="node node" st="4 1" cnt="1 0"/>
            </dgm:if>
            <dgm:else name="Name130">
              <dgm:choose name="Name131">
                <dgm:if name="Name132" axis="ch" ptType="node" func="cnt" op="equ" val="4">
                  <dgm:presOf axis="ch desOrSelf" ptType="node node" st="1 1" cnt="1 0"/>
                </dgm:if>
                <dgm:if name="Name133" axis="ch" ptType="node" func="cnt" op="equ" val="5">
                  <dgm:presOf axis="ch desOrSelf" ptType="node node" st="2 1" cnt="1 0"/>
                </dgm:if>
                <dgm:if name="Name134" axis="ch" ptType="node" func="cnt" op="equ" val="6">
                  <dgm:presOf axis="ch desOrSelf" ptType="node node" st="3 1" cnt="1 0"/>
                </dgm:if>
                <dgm:else name="Name135">
                  <dgm:presOf axis="ch desOrSelf" ptType="node node" st="4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36"/>
    </dgm:choose>
    <dgm:choose name="Name137">
      <dgm:if name="Name138" axis="ch" ptType="node" func="cnt" op="gte" val="5">
        <dgm:layoutNode name="wedge5">
          <dgm:alg type="sp"/>
          <dgm:choose name="Name139">
            <dgm:if name="Name140" axis="ch" ptType="node" func="cnt" op="equ" val="5">
              <dgm:shape xmlns:r="http://schemas.openxmlformats.org/officeDocument/2006/relationships" type="pie" r:blip="">
                <dgm:adjLst>
                  <dgm:adj idx="1" val="198"/>
                  <dgm:adj idx="2" val="270"/>
                </dgm:adjLst>
              </dgm:shape>
            </dgm:if>
            <dgm:if name="Name141" axis="ch" ptType="node" func="cnt" op="equ" val="6">
              <dgm:shape xmlns:r="http://schemas.openxmlformats.org/officeDocument/2006/relationships" type="pie" r:blip="">
                <dgm:adjLst>
                  <dgm:adj idx="1" val="150"/>
                  <dgm:adj idx="2" val="210"/>
                </dgm:adjLst>
              </dgm:shape>
            </dgm:if>
            <dgm:else name="Name142">
              <dgm:shape xmlns:r="http://schemas.openxmlformats.org/officeDocument/2006/relationships" type="pie" r:blip="">
                <dgm:adjLst>
                  <dgm:adj idx="1" val="115.7143"/>
                  <dgm:adj idx="2" val="167.1429"/>
                </dgm:adjLst>
              </dgm:shape>
            </dgm:else>
          </dgm:choose>
          <dgm:choose name="Name143">
            <dgm:if name="Name144" func="var" arg="dir" op="equ" val="norm">
              <dgm:presOf axis="ch desOrSelf" ptType="node node" st="5 1" cnt="1 0"/>
            </dgm:if>
            <dgm:else name="Name145">
              <dgm:choose name="Name146">
                <dgm:if name="Name147" axis="ch" ptType="node" func="cnt" op="equ" val="5">
                  <dgm:presOf axis="ch desOrSelf" ptType="node node" st="1 1" cnt="1 0"/>
                </dgm:if>
                <dgm:if name="Name148" axis="ch" ptType="node" func="cnt" op="equ" val="6">
                  <dgm:presOf axis="ch desOrSelf" ptType="node node" st="2 1" cnt="1 0"/>
                </dgm:if>
                <dgm:else name="Name149">
                  <dgm:presOf axis="ch desOrSelf" ptType="node node" st="3 1" cnt="1 0"/>
                </dgm:else>
              </dgm:choose>
            </dgm:else>
          </dgm:choose>
          <dgm:constrLst/>
          <dgm:ruleLst/>
        </dgm:layoutNode>
        <dgm:layoutNode name="wedge5Tx" moveWith="wedge5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50">
            <dgm:if name="Name151" func="var" arg="dir" op="equ" val="norm">
              <dgm:presOf axis="ch desOrSelf" ptType="node node" st="5 1" cnt="1 0"/>
            </dgm:if>
            <dgm:else name="Name152">
              <dgm:choose name="Name153">
                <dgm:if name="Name154" axis="ch" ptType="node" func="cnt" op="equ" val="5">
                  <dgm:presOf axis="ch desOrSelf" ptType="node node" st="1 1" cnt="1 0"/>
                </dgm:if>
                <dgm:if name="Name155" axis="ch" ptType="node" func="cnt" op="equ" val="6">
                  <dgm:presOf axis="ch desOrSelf" ptType="node node" st="2 1" cnt="1 0"/>
                </dgm:if>
                <dgm:else name="Name156">
                  <dgm:presOf axis="ch desOrSelf" ptType="node node" st="3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57"/>
    </dgm:choose>
    <dgm:choose name="Name158">
      <dgm:if name="Name159" axis="ch" ptType="node" func="cnt" op="gte" val="6">
        <dgm:layoutNode name="wedge6">
          <dgm:alg type="sp"/>
          <dgm:choose name="Name160">
            <dgm:if name="Name161" axis="ch" ptType="node" func="cnt" op="equ" val="6">
              <dgm:shape xmlns:r="http://schemas.openxmlformats.org/officeDocument/2006/relationships" type="pie" r:blip="">
                <dgm:adjLst>
                  <dgm:adj idx="1" val="210"/>
                  <dgm:adj idx="2" val="270"/>
                </dgm:adjLst>
              </dgm:shape>
            </dgm:if>
            <dgm:else name="Name162">
              <dgm:shape xmlns:r="http://schemas.openxmlformats.org/officeDocument/2006/relationships" type="pie" r:blip="">
                <dgm:adjLst>
                  <dgm:adj idx="1" val="167.1429"/>
                  <dgm:adj idx="2" val="218.5714"/>
                </dgm:adjLst>
              </dgm:shape>
            </dgm:else>
          </dgm:choose>
          <dgm:choose name="Name163">
            <dgm:if name="Name164" func="var" arg="dir" op="equ" val="norm">
              <dgm:presOf axis="ch desOrSelf" ptType="node node" st="6 1" cnt="1 0"/>
            </dgm:if>
            <dgm:else name="Name165">
              <dgm:choose name="Name166">
                <dgm:if name="Name167" axis="ch" ptType="node" func="cnt" op="equ" val="6">
                  <dgm:presOf axis="ch desOrSelf" ptType="node node" st="1 1" cnt="1 0"/>
                </dgm:if>
                <dgm:else name="Name168">
                  <dgm:presOf axis="ch desOrSelf" ptType="node node" st="2 1" cnt="1 0"/>
                </dgm:else>
              </dgm:choose>
            </dgm:else>
          </dgm:choose>
          <dgm:constrLst/>
          <dgm:ruleLst/>
        </dgm:layoutNode>
        <dgm:layoutNode name="wedge6Tx" moveWith="wedge6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69">
            <dgm:if name="Name170" func="var" arg="dir" op="equ" val="norm">
              <dgm:presOf axis="ch desOrSelf" ptType="node node" st="6 1" cnt="1 0"/>
            </dgm:if>
            <dgm:else name="Name171">
              <dgm:choose name="Name172">
                <dgm:if name="Name173" axis="ch" ptType="node" func="cnt" op="equ" val="6">
                  <dgm:presOf axis="ch desOrSelf" ptType="node node" st="1 1" cnt="1 0"/>
                </dgm:if>
                <dgm:else name="Name174">
                  <dgm:presOf axis="ch desOrSelf" ptType="node node" st="2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75"/>
    </dgm:choose>
    <dgm:choose name="Name176">
      <dgm:if name="Name177" axis="ch" ptType="node" func="cnt" op="gte" val="7">
        <dgm:layoutNode name="wedge7">
          <dgm:alg type="sp"/>
          <dgm:shape xmlns:r="http://schemas.openxmlformats.org/officeDocument/2006/relationships" type="pie" r:blip="">
            <dgm:adjLst>
              <dgm:adj idx="1" val="218.5714"/>
              <dgm:adj idx="2" val="270"/>
            </dgm:adjLst>
          </dgm:shape>
          <dgm:choose name="Name178">
            <dgm:if name="Name179" func="var" arg="dir" op="equ" val="norm">
              <dgm:presOf axis="ch desOrSelf" ptType="node node" st="7 1" cnt="1 0"/>
            </dgm:if>
            <dgm:else name="Name180">
              <dgm:presOf axis="ch desOrSelf" ptType="node node" st="1 1" cnt="1 0"/>
            </dgm:else>
          </dgm:choose>
          <dgm:constrLst/>
          <dgm:ruleLst/>
        </dgm:layoutNode>
        <dgm:layoutNode name="wedge7Tx" moveWith="wedge7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81">
            <dgm:if name="Name182" func="var" arg="dir" op="equ" val="norm">
              <dgm:presOf axis="ch desOrSelf" ptType="node node" st="7 1" cnt="1 0"/>
            </dgm:if>
            <dgm:else name="Name183">
              <dgm:presOf axis="ch desOrSelf" ptType="node node" st="1 1" cnt="1 0"/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84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верхнього колонтитула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3" name="Місце для дати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B950BE3-0618-4C5E-B33A-58882C6B69AF}" type="datetimeFigureOut">
              <a:rPr lang="uk-UA" smtClean="0"/>
              <a:pPr/>
              <a:t>28.01.2023</a:t>
            </a:fld>
            <a:endParaRPr lang="uk-UA"/>
          </a:p>
        </p:txBody>
      </p:sp>
      <p:sp>
        <p:nvSpPr>
          <p:cNvPr id="4" name="Місце для зображення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uk-UA"/>
          </a:p>
        </p:txBody>
      </p:sp>
      <p:sp>
        <p:nvSpPr>
          <p:cNvPr id="5" name="Місце для нотаток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uk-UA"/>
              <a:t>Зразок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П'ятий рівень</a:t>
            </a:r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D83FD22-E3D0-4300-B956-B19B7AE4EEF0}" type="slidenum">
              <a:rPr lang="uk-UA" smtClean="0"/>
              <a:pPr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6068766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8675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ru-RU" altLang="ru-RU"/>
          </a:p>
        </p:txBody>
      </p:sp>
      <p:sp>
        <p:nvSpPr>
          <p:cNvPr id="28676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b="1" i="1"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>
              <a:defRPr b="1" i="1"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>
              <a:defRPr b="1" i="1"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>
              <a:defRPr b="1" i="1"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>
              <a:defRPr b="1" i="1"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eaLnBrk="1" hangingPunct="1"/>
            <a:fld id="{0F9942FA-35F8-493E-BE9A-1241A2EADA40}" type="slidenum">
              <a:rPr lang="ru-RU" altLang="ru-RU">
                <a:latin typeface="Arial" charset="0"/>
              </a:rPr>
              <a:pPr eaLnBrk="1" hangingPunct="1"/>
              <a:t>3</a:t>
            </a:fld>
            <a:endParaRPr lang="ru-RU" altLang="ru-RU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9699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ru-RU" altLang="ru-RU"/>
          </a:p>
        </p:txBody>
      </p:sp>
      <p:sp>
        <p:nvSpPr>
          <p:cNvPr id="29700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b="1" i="1"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>
              <a:defRPr b="1" i="1"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>
              <a:defRPr b="1" i="1"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>
              <a:defRPr b="1" i="1"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>
              <a:defRPr b="1" i="1"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eaLnBrk="1" hangingPunct="1"/>
            <a:fld id="{7E4C83BB-702B-43E8-BE54-D575C9ACA1D1}" type="slidenum">
              <a:rPr lang="ru-RU" altLang="ru-RU">
                <a:latin typeface="Arial" charset="0"/>
              </a:rPr>
              <a:pPr eaLnBrk="1" hangingPunct="1"/>
              <a:t>4</a:t>
            </a:fld>
            <a:endParaRPr lang="ru-RU" altLang="ru-RU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765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ru-RU" altLang="ru-RU"/>
          </a:p>
        </p:txBody>
      </p:sp>
      <p:sp>
        <p:nvSpPr>
          <p:cNvPr id="2765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b="1" i="1"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>
              <a:defRPr b="1" i="1"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>
              <a:defRPr b="1" i="1"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>
              <a:defRPr b="1" i="1"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>
              <a:defRPr b="1" i="1"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eaLnBrk="1" hangingPunct="1"/>
            <a:fld id="{CF593D19-0C8E-44AA-B502-187BCA7FFAF7}" type="slidenum">
              <a:rPr lang="ru-RU" altLang="ru-RU">
                <a:latin typeface="Arial" charset="0"/>
              </a:rPr>
              <a:pPr eaLnBrk="1" hangingPunct="1"/>
              <a:t>5</a:t>
            </a:fld>
            <a:endParaRPr lang="ru-RU" altLang="ru-RU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6627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ru-RU" altLang="ru-RU"/>
          </a:p>
        </p:txBody>
      </p:sp>
      <p:sp>
        <p:nvSpPr>
          <p:cNvPr id="26628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b="1" i="1"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>
              <a:defRPr b="1" i="1"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>
              <a:defRPr b="1" i="1"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>
              <a:defRPr b="1" i="1"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>
              <a:defRPr b="1" i="1"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eaLnBrk="1" hangingPunct="1"/>
            <a:fld id="{01CEB301-0292-473D-BC6F-10F52CC9040F}" type="slidenum">
              <a:rPr lang="ru-RU" altLang="ru-RU">
                <a:latin typeface="Arial" charset="0"/>
              </a:rPr>
              <a:pPr eaLnBrk="1" hangingPunct="1"/>
              <a:t>6</a:t>
            </a:fld>
            <a:endParaRPr lang="ru-RU" altLang="ru-RU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83FD22-E3D0-4300-B956-B19B7AE4EEF0}" type="slidenum">
              <a:rPr lang="uk-UA" smtClean="0"/>
              <a:pPr/>
              <a:t>9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40569979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uk-UA"/>
              <a:t>Зразок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uk-UA"/>
              <a:t>Зразок підзаголовка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130B637-86DD-464F-89AD-7981012850C2}" type="datetimeFigureOut">
              <a:rPr lang="ru-RU" smtClean="0"/>
              <a:pPr>
                <a:defRPr/>
              </a:pPr>
              <a:t>28.01.2023</a:t>
            </a:fld>
            <a:endParaRPr lang="ru-RU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8FCC8383-F4CE-4EF7-B69D-A7902F8701FF}" type="slidenum">
              <a:rPr lang="ru-RU" smtClean="0"/>
              <a:pPr>
                <a:defRPr/>
              </a:pPr>
              <a:t>‹№›</a:t>
            </a:fld>
            <a:endParaRPr lang="ru-RU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і об'є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Зразок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uk-UA"/>
              <a:t>Зразок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П'ятий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130B637-86DD-464F-89AD-7981012850C2}" type="datetimeFigureOut">
              <a:rPr lang="ru-RU" smtClean="0"/>
              <a:pPr>
                <a:defRPr/>
              </a:pPr>
              <a:t>28.01.2023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FCC8383-F4CE-4EF7-B69D-A7902F8701FF}" type="slidenum">
              <a:rPr lang="ru-RU" smtClean="0"/>
              <a:pPr>
                <a:defRPr/>
              </a:pPr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uk-UA"/>
              <a:t>Зразок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Зразок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130B637-86DD-464F-89AD-7981012850C2}" type="datetimeFigureOut">
              <a:rPr lang="ru-RU" smtClean="0"/>
              <a:pPr>
                <a:defRPr/>
              </a:pPr>
              <a:t>28.01.2023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FCC8383-F4CE-4EF7-B69D-A7902F8701FF}" type="slidenum">
              <a:rPr lang="ru-RU" smtClean="0"/>
              <a:pPr>
                <a:defRPr/>
              </a:pPr>
              <a:t>‹№›</a:t>
            </a:fld>
            <a:endParaRPr lang="ru-RU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'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Зразок заголовка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uk-UA"/>
              <a:t>Зразок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П'ятий рівень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130B637-86DD-464F-89AD-7981012850C2}" type="datetimeFigureOut">
              <a:rPr lang="ru-RU" smtClean="0"/>
              <a:pPr>
                <a:defRPr/>
              </a:pPr>
              <a:t>28.01.2023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FCC8383-F4CE-4EF7-B69D-A7902F8701FF}" type="slidenum">
              <a:rPr lang="ru-RU" smtClean="0"/>
              <a:pPr>
                <a:defRPr/>
              </a:pPr>
              <a:t>‹№›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uk-UA"/>
              <a:t>Зразок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П'ятий рівень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uk-UA"/>
              <a:t>Зразок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Зразок тексту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Зразок тексту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130B637-86DD-464F-89AD-7981012850C2}" type="datetimeFigureOut">
              <a:rPr lang="ru-RU" smtClean="0"/>
              <a:pPr>
                <a:defRPr/>
              </a:pPr>
              <a:t>28.01.2023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FCC8383-F4CE-4EF7-B69D-A7902F8701FF}" type="slidenum">
              <a:rPr lang="ru-RU" smtClean="0"/>
              <a:pPr>
                <a:defRPr/>
              </a:pPr>
              <a:t>‹№›</a:t>
            </a:fld>
            <a:endParaRPr lang="ru-RU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uk-UA"/>
              <a:t>Зразок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П'ятий рівень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uk-UA"/>
              <a:t>Зразок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П'ятий рівень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Зразок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130B637-86DD-464F-89AD-7981012850C2}" type="datetimeFigureOut">
              <a:rPr lang="ru-RU" smtClean="0"/>
              <a:pPr>
                <a:defRPr/>
              </a:pPr>
              <a:t>28.01.2023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FCC8383-F4CE-4EF7-B69D-A7902F8701FF}" type="slidenum">
              <a:rPr lang="ru-RU" smtClean="0"/>
              <a:pPr>
                <a:defRPr/>
              </a:pPr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130B637-86DD-464F-89AD-7981012850C2}" type="datetimeFigureOut">
              <a:rPr lang="ru-RU" smtClean="0"/>
              <a:pPr>
                <a:defRPr/>
              </a:pPr>
              <a:t>28.01.2023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FCC8383-F4CE-4EF7-B69D-A7902F8701FF}" type="slidenum">
              <a:rPr lang="ru-RU" smtClean="0"/>
              <a:pPr>
                <a:defRPr/>
              </a:pPr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uk-UA"/>
              <a:t>Зразок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Зразок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П'ятий рівень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Зразок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130B637-86DD-464F-89AD-7981012850C2}" type="datetimeFigureOut">
              <a:rPr lang="ru-RU" smtClean="0"/>
              <a:pPr>
                <a:defRPr/>
              </a:pPr>
              <a:t>28.01.2023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FCC8383-F4CE-4EF7-B69D-A7902F8701FF}" type="slidenum">
              <a:rPr lang="ru-RU" smtClean="0"/>
              <a:pPr>
                <a:defRPr/>
              </a:pPr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Зображення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uk-UA"/>
              <a:t>Зразок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Зразок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130B637-86DD-464F-89AD-7981012850C2}" type="datetimeFigureOut">
              <a:rPr lang="ru-RU" smtClean="0"/>
              <a:pPr>
                <a:defRPr/>
              </a:pPr>
              <a:t>28.01.2023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FCC8383-F4CE-4EF7-B69D-A7902F8701FF}" type="slidenum">
              <a:rPr lang="ru-RU" smtClean="0"/>
              <a:pPr>
                <a:defRPr/>
              </a:pPr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Зразок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Зразок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П'ятий рівень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130B637-86DD-464F-89AD-7981012850C2}" type="datetimeFigureOut">
              <a:rPr lang="ru-RU" smtClean="0"/>
              <a:pPr>
                <a:defRPr/>
              </a:pPr>
              <a:t>28.01.2023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FCC8383-F4CE-4EF7-B69D-A7902F8701FF}" type="slidenum">
              <a:rPr lang="ru-RU" smtClean="0"/>
              <a:pPr>
                <a:defRPr/>
              </a:pPr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uk-UA"/>
              <a:t>Зразок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uk-UA"/>
              <a:t>Зразок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П'ятий рівень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130B637-86DD-464F-89AD-7981012850C2}" type="datetimeFigureOut">
              <a:rPr lang="ru-RU" smtClean="0"/>
              <a:pPr>
                <a:defRPr/>
              </a:pPr>
              <a:t>28.01.2023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FCC8383-F4CE-4EF7-B69D-A7902F8701FF}" type="slidenum">
              <a:rPr lang="ru-RU" smtClean="0"/>
              <a:pPr>
                <a:defRPr/>
              </a:pPr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uk-UA"/>
              <a:t>Зразок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Зразок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П'ятий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pPr>
              <a:defRPr/>
            </a:pPr>
            <a:fld id="{14BEA5BE-C2A9-414A-BEFD-B5C2D0EB21D6}" type="datetimeFigureOut">
              <a:rPr lang="ru-RU" smtClean="0"/>
              <a:pPr>
                <a:defRPr/>
              </a:pPr>
              <a:t>28.01.2023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pPr>
              <a:defRPr/>
            </a:pPr>
            <a:fld id="{7E1BA1DE-07EE-4C36-A423-54FB22F8033E}" type="slidenum">
              <a:rPr lang="ru-RU" smtClean="0"/>
              <a:pPr>
                <a:defRPr/>
              </a:pPr>
              <a:t>‹№›</a:t>
            </a:fld>
            <a:endParaRPr lang="ru-RU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57" r:id="rId1"/>
    <p:sldLayoutId id="2147484158" r:id="rId2"/>
    <p:sldLayoutId id="2147484159" r:id="rId3"/>
    <p:sldLayoutId id="2147484160" r:id="rId4"/>
    <p:sldLayoutId id="2147484161" r:id="rId5"/>
    <p:sldLayoutId id="2147484162" r:id="rId6"/>
    <p:sldLayoutId id="2147484163" r:id="rId7"/>
    <p:sldLayoutId id="2147484164" r:id="rId8"/>
    <p:sldLayoutId id="2147484165" r:id="rId9"/>
    <p:sldLayoutId id="2147484166" r:id="rId10"/>
    <p:sldLayoutId id="2147484167" r:id="rId11"/>
  </p:sldLayoutIdLst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hyperlink" Target="https://learningapps.org/watch?v=ph3xesusk18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&#1053;&#1072;%20&#1059;&#1056;&#1054;&#1050;/&#1092;&#1110;&#1079;&#1082;&#1091;&#1083;&#1100;&#1090;&#1093;&#1074;&#1080;&#1083;&#1080;&#1085;&#1082;&#1072;1.mp4" TargetMode="Externa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eg"/><Relationship Id="rId5" Type="http://schemas.openxmlformats.org/officeDocument/2006/relationships/image" Target="../media/image11.png"/><Relationship Id="rId4" Type="http://schemas.openxmlformats.org/officeDocument/2006/relationships/image" Target="../media/image1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hyperlink" Target="https://learningapps.org/watch?v=p32ck7c1t18" TargetMode="Externa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hyperlink" Target="&#1053;&#1072;%20&#1059;&#1056;&#1054;&#1050;/&#1052;&#1072;&#1088;&#1110;&#1072;&#1085;&#1089;&#1100;&#1082;&#1072;%20&#1079;&#1072;&#1087;&#1072;&#1076;&#1080;&#1085;&#1072;.mp4" TargetMode="Externa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hyperlink" Target="https://learningapps.org/display?v=punvhzg1n18" TargetMode="Externa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hyperlink" Target="&#1053;&#1072;%20&#1059;&#1056;&#1054;&#1050;/&#1052;&#1072;&#1088;&#1110;&#1072;&#1085;&#1089;&#1100;&#1082;&#1072;%20&#1079;&#1072;&#1087;&#1072;&#1076;&#1080;&#1085;&#1072;.mp4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:\doshka_6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322631"/>
            <a:ext cx="9092762" cy="61674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516645" y="1669294"/>
            <a:ext cx="417646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600" i="1" dirty="0" smtClean="0">
                <a:solidFill>
                  <a:schemeClr val="bg1"/>
                </a:solidFill>
              </a:rPr>
              <a:t>13 </a:t>
            </a:r>
            <a:r>
              <a:rPr lang="uk-UA" sz="3600" i="1" dirty="0">
                <a:solidFill>
                  <a:schemeClr val="bg1"/>
                </a:solidFill>
              </a:rPr>
              <a:t>березня</a:t>
            </a:r>
          </a:p>
          <a:p>
            <a:r>
              <a:rPr lang="uk-UA" sz="3600" i="1" dirty="0">
                <a:solidFill>
                  <a:schemeClr val="bg1"/>
                </a:solidFill>
              </a:rPr>
              <a:t>Класна робота</a:t>
            </a:r>
          </a:p>
        </p:txBody>
      </p:sp>
      <p:sp>
        <p:nvSpPr>
          <p:cNvPr id="6" name="Прямокутник 5"/>
          <p:cNvSpPr/>
          <p:nvPr/>
        </p:nvSpPr>
        <p:spPr>
          <a:xfrm>
            <a:off x="1896292" y="2914696"/>
            <a:ext cx="5389325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3200" dirty="0" err="1">
                <a:ln w="500">
                  <a:solidFill>
                    <a:srgbClr val="FFC000"/>
                  </a:solidFill>
                </a:ln>
                <a:solidFill>
                  <a:srgbClr val="FFC000"/>
                </a:solidFill>
                <a:latin typeface="+mn-lt"/>
                <a:ea typeface="+mj-ea"/>
                <a:cs typeface="+mj-cs"/>
              </a:rPr>
              <a:t>Додавання</a:t>
            </a:r>
            <a:r>
              <a:rPr lang="ru-RU" sz="3200" dirty="0">
                <a:ln w="500">
                  <a:solidFill>
                    <a:srgbClr val="FFC000"/>
                  </a:solidFill>
                </a:ln>
                <a:solidFill>
                  <a:srgbClr val="FFC000"/>
                </a:solidFill>
                <a:latin typeface="+mn-lt"/>
                <a:ea typeface="+mj-ea"/>
                <a:cs typeface="+mj-cs"/>
              </a:rPr>
              <a:t> та </a:t>
            </a:r>
            <a:r>
              <a:rPr lang="ru-RU" sz="3200" dirty="0" err="1">
                <a:ln w="500">
                  <a:solidFill>
                    <a:srgbClr val="FFC000"/>
                  </a:solidFill>
                </a:ln>
                <a:solidFill>
                  <a:srgbClr val="FFC000"/>
                </a:solidFill>
                <a:latin typeface="+mn-lt"/>
                <a:ea typeface="+mj-ea"/>
                <a:cs typeface="+mj-cs"/>
              </a:rPr>
              <a:t>віднімання</a:t>
            </a:r>
            <a:endParaRPr lang="ru-RU" sz="3200" dirty="0">
              <a:ln w="500">
                <a:solidFill>
                  <a:srgbClr val="FFC000"/>
                </a:solidFill>
              </a:ln>
              <a:solidFill>
                <a:srgbClr val="FFC000"/>
              </a:solidFill>
              <a:latin typeface="+mn-lt"/>
              <a:ea typeface="+mj-ea"/>
              <a:cs typeface="+mj-cs"/>
            </a:endParaRPr>
          </a:p>
          <a:p>
            <a:pPr>
              <a:defRPr/>
            </a:pPr>
            <a:r>
              <a:rPr lang="ru-RU" sz="3200" dirty="0" err="1">
                <a:ln w="500">
                  <a:solidFill>
                    <a:srgbClr val="FFC000"/>
                  </a:solidFill>
                </a:ln>
                <a:solidFill>
                  <a:srgbClr val="FFC000"/>
                </a:solidFill>
                <a:latin typeface="+mn-lt"/>
                <a:ea typeface="+mj-ea"/>
                <a:cs typeface="+mj-cs"/>
              </a:rPr>
              <a:t>раціональних</a:t>
            </a:r>
            <a:r>
              <a:rPr lang="ru-RU" sz="3200" dirty="0">
                <a:ln w="500">
                  <a:solidFill>
                    <a:srgbClr val="FFC000"/>
                  </a:solidFill>
                </a:ln>
                <a:solidFill>
                  <a:srgbClr val="FFC000"/>
                </a:solidFill>
                <a:latin typeface="+mn-lt"/>
                <a:ea typeface="+mj-ea"/>
                <a:cs typeface="+mj-cs"/>
              </a:rPr>
              <a:t> чисел</a:t>
            </a:r>
          </a:p>
        </p:txBody>
      </p:sp>
    </p:spTree>
    <p:extLst>
      <p:ext uri="{BB962C8B-B14F-4D97-AF65-F5344CB8AC3E}">
        <p14:creationId xmlns:p14="http://schemas.microsoft.com/office/powerpoint/2010/main" val="38710329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Групувати 11"/>
          <p:cNvGrpSpPr/>
          <p:nvPr/>
        </p:nvGrpSpPr>
        <p:grpSpPr>
          <a:xfrm>
            <a:off x="0" y="23584"/>
            <a:ext cx="10153128" cy="6925821"/>
            <a:chOff x="0" y="23584"/>
            <a:chExt cx="10153128" cy="6925821"/>
          </a:xfrm>
        </p:grpSpPr>
        <p:grpSp>
          <p:nvGrpSpPr>
            <p:cNvPr id="8" name="Групувати 7"/>
            <p:cNvGrpSpPr/>
            <p:nvPr/>
          </p:nvGrpSpPr>
          <p:grpSpPr>
            <a:xfrm>
              <a:off x="0" y="23584"/>
              <a:ext cx="10153128" cy="6858000"/>
              <a:chOff x="-180528" y="0"/>
              <a:chExt cx="10153128" cy="6858000"/>
            </a:xfrm>
          </p:grpSpPr>
          <p:graphicFrame>
            <p:nvGraphicFramePr>
              <p:cNvPr id="3" name="Схема 2"/>
              <p:cNvGraphicFramePr/>
              <p:nvPr>
                <p:extLst>
                  <p:ext uri="{D42A27DB-BD31-4B8C-83A1-F6EECF244321}">
                    <p14:modId xmlns:p14="http://schemas.microsoft.com/office/powerpoint/2010/main" val="3106513763"/>
                  </p:ext>
                </p:extLst>
              </p:nvPr>
            </p:nvGraphicFramePr>
            <p:xfrm>
              <a:off x="-180528" y="0"/>
              <a:ext cx="10153128" cy="6858000"/>
            </p:xfrm>
            <a:graphic>
              <a:graphicData uri="http://schemas.openxmlformats.org/drawingml/2006/diagram">
                <dgm:relIds xmlns:dgm="http://schemas.openxmlformats.org/drawingml/2006/diagram" xmlns:r="http://schemas.openxmlformats.org/officeDocument/2006/relationships" r:dm="rId3" r:lo="rId4" r:qs="rId5" r:cs="rId6"/>
              </a:graphicData>
            </a:graphic>
          </p:graphicFrame>
          <p:sp>
            <p:nvSpPr>
              <p:cNvPr id="6" name="TextBox 5"/>
              <p:cNvSpPr txBox="1"/>
              <p:nvPr/>
            </p:nvSpPr>
            <p:spPr>
              <a:xfrm rot="2986066">
                <a:off x="5001008" y="1087536"/>
                <a:ext cx="3468591" cy="1319283"/>
              </a:xfrm>
              <a:custGeom>
                <a:avLst/>
                <a:gdLst>
                  <a:gd name="connsiteX0" fmla="*/ 0 w 2387641"/>
                  <a:gd name="connsiteY0" fmla="*/ 0 h 523220"/>
                  <a:gd name="connsiteX1" fmla="*/ 2387641 w 2387641"/>
                  <a:gd name="connsiteY1" fmla="*/ 0 h 523220"/>
                  <a:gd name="connsiteX2" fmla="*/ 2387641 w 2387641"/>
                  <a:gd name="connsiteY2" fmla="*/ 523220 h 523220"/>
                  <a:gd name="connsiteX3" fmla="*/ 0 w 2387641"/>
                  <a:gd name="connsiteY3" fmla="*/ 523220 h 523220"/>
                  <a:gd name="connsiteX4" fmla="*/ 0 w 2387641"/>
                  <a:gd name="connsiteY4" fmla="*/ 0 h 523220"/>
                  <a:gd name="connsiteX0" fmla="*/ 0 w 2622197"/>
                  <a:gd name="connsiteY0" fmla="*/ 0 h 1300150"/>
                  <a:gd name="connsiteX1" fmla="*/ 2387641 w 2622197"/>
                  <a:gd name="connsiteY1" fmla="*/ 0 h 1300150"/>
                  <a:gd name="connsiteX2" fmla="*/ 2622197 w 2622197"/>
                  <a:gd name="connsiteY2" fmla="*/ 1300150 h 1300150"/>
                  <a:gd name="connsiteX3" fmla="*/ 0 w 2622197"/>
                  <a:gd name="connsiteY3" fmla="*/ 523220 h 1300150"/>
                  <a:gd name="connsiteX4" fmla="*/ 0 w 2622197"/>
                  <a:gd name="connsiteY4" fmla="*/ 0 h 1300150"/>
                  <a:gd name="connsiteX0" fmla="*/ 0 w 3262354"/>
                  <a:gd name="connsiteY0" fmla="*/ 171987 h 1300150"/>
                  <a:gd name="connsiteX1" fmla="*/ 3027798 w 3262354"/>
                  <a:gd name="connsiteY1" fmla="*/ 0 h 1300150"/>
                  <a:gd name="connsiteX2" fmla="*/ 3262354 w 3262354"/>
                  <a:gd name="connsiteY2" fmla="*/ 1300150 h 1300150"/>
                  <a:gd name="connsiteX3" fmla="*/ 640157 w 3262354"/>
                  <a:gd name="connsiteY3" fmla="*/ 523220 h 1300150"/>
                  <a:gd name="connsiteX4" fmla="*/ 0 w 3262354"/>
                  <a:gd name="connsiteY4" fmla="*/ 171987 h 1300150"/>
                  <a:gd name="connsiteX0" fmla="*/ 0 w 3262354"/>
                  <a:gd name="connsiteY0" fmla="*/ 171987 h 1300150"/>
                  <a:gd name="connsiteX1" fmla="*/ 3027798 w 3262354"/>
                  <a:gd name="connsiteY1" fmla="*/ 0 h 1300150"/>
                  <a:gd name="connsiteX2" fmla="*/ 3262354 w 3262354"/>
                  <a:gd name="connsiteY2" fmla="*/ 1300150 h 1300150"/>
                  <a:gd name="connsiteX3" fmla="*/ 81121 w 3262354"/>
                  <a:gd name="connsiteY3" fmla="*/ 782143 h 1300150"/>
                  <a:gd name="connsiteX4" fmla="*/ 0 w 3262354"/>
                  <a:gd name="connsiteY4" fmla="*/ 171987 h 1300150"/>
                  <a:gd name="connsiteX0" fmla="*/ 0 w 3262354"/>
                  <a:gd name="connsiteY0" fmla="*/ 0 h 1128163"/>
                  <a:gd name="connsiteX1" fmla="*/ 3056227 w 3262354"/>
                  <a:gd name="connsiteY1" fmla="*/ 127246 h 1128163"/>
                  <a:gd name="connsiteX2" fmla="*/ 3262354 w 3262354"/>
                  <a:gd name="connsiteY2" fmla="*/ 1128163 h 1128163"/>
                  <a:gd name="connsiteX3" fmla="*/ 81121 w 3262354"/>
                  <a:gd name="connsiteY3" fmla="*/ 610156 h 1128163"/>
                  <a:gd name="connsiteX4" fmla="*/ 0 w 3262354"/>
                  <a:gd name="connsiteY4" fmla="*/ 0 h 1128163"/>
                  <a:gd name="connsiteX0" fmla="*/ 0 w 3262354"/>
                  <a:gd name="connsiteY0" fmla="*/ 36178 h 1164341"/>
                  <a:gd name="connsiteX1" fmla="*/ 3126080 w 3262354"/>
                  <a:gd name="connsiteY1" fmla="*/ 0 h 1164341"/>
                  <a:gd name="connsiteX2" fmla="*/ 3262354 w 3262354"/>
                  <a:gd name="connsiteY2" fmla="*/ 1164341 h 1164341"/>
                  <a:gd name="connsiteX3" fmla="*/ 81121 w 3262354"/>
                  <a:gd name="connsiteY3" fmla="*/ 646334 h 1164341"/>
                  <a:gd name="connsiteX4" fmla="*/ 0 w 3262354"/>
                  <a:gd name="connsiteY4" fmla="*/ 36178 h 1164341"/>
                  <a:gd name="connsiteX0" fmla="*/ 0 w 3126080"/>
                  <a:gd name="connsiteY0" fmla="*/ 36178 h 1080840"/>
                  <a:gd name="connsiteX1" fmla="*/ 3126080 w 3126080"/>
                  <a:gd name="connsiteY1" fmla="*/ 0 h 1080840"/>
                  <a:gd name="connsiteX2" fmla="*/ 3013806 w 3126080"/>
                  <a:gd name="connsiteY2" fmla="*/ 1080840 h 1080840"/>
                  <a:gd name="connsiteX3" fmla="*/ 81121 w 3126080"/>
                  <a:gd name="connsiteY3" fmla="*/ 646334 h 1080840"/>
                  <a:gd name="connsiteX4" fmla="*/ 0 w 3126080"/>
                  <a:gd name="connsiteY4" fmla="*/ 36178 h 1080840"/>
                  <a:gd name="connsiteX0" fmla="*/ 0 w 3320532"/>
                  <a:gd name="connsiteY0" fmla="*/ 0 h 1044662"/>
                  <a:gd name="connsiteX1" fmla="*/ 3320532 w 3320532"/>
                  <a:gd name="connsiteY1" fmla="*/ 180530 h 1044662"/>
                  <a:gd name="connsiteX2" fmla="*/ 3013806 w 3320532"/>
                  <a:gd name="connsiteY2" fmla="*/ 1044662 h 1044662"/>
                  <a:gd name="connsiteX3" fmla="*/ 81121 w 3320532"/>
                  <a:gd name="connsiteY3" fmla="*/ 610156 h 1044662"/>
                  <a:gd name="connsiteX4" fmla="*/ 0 w 3320532"/>
                  <a:gd name="connsiteY4" fmla="*/ 0 h 1044662"/>
                  <a:gd name="connsiteX0" fmla="*/ 0 w 3248243"/>
                  <a:gd name="connsiteY0" fmla="*/ 49336 h 1093998"/>
                  <a:gd name="connsiteX1" fmla="*/ 3248243 w 3248243"/>
                  <a:gd name="connsiteY1" fmla="*/ 0 h 1093998"/>
                  <a:gd name="connsiteX2" fmla="*/ 3013806 w 3248243"/>
                  <a:gd name="connsiteY2" fmla="*/ 1093998 h 1093998"/>
                  <a:gd name="connsiteX3" fmla="*/ 81121 w 3248243"/>
                  <a:gd name="connsiteY3" fmla="*/ 659492 h 1093998"/>
                  <a:gd name="connsiteX4" fmla="*/ 0 w 3248243"/>
                  <a:gd name="connsiteY4" fmla="*/ 49336 h 1093998"/>
                  <a:gd name="connsiteX0" fmla="*/ 274319 w 3167122"/>
                  <a:gd name="connsiteY0" fmla="*/ 0 h 1151391"/>
                  <a:gd name="connsiteX1" fmla="*/ 3167122 w 3167122"/>
                  <a:gd name="connsiteY1" fmla="*/ 57393 h 1151391"/>
                  <a:gd name="connsiteX2" fmla="*/ 2932685 w 3167122"/>
                  <a:gd name="connsiteY2" fmla="*/ 1151391 h 1151391"/>
                  <a:gd name="connsiteX3" fmla="*/ 0 w 3167122"/>
                  <a:gd name="connsiteY3" fmla="*/ 716885 h 1151391"/>
                  <a:gd name="connsiteX4" fmla="*/ 274319 w 3167122"/>
                  <a:gd name="connsiteY4" fmla="*/ 0 h 1151391"/>
                  <a:gd name="connsiteX0" fmla="*/ 274319 w 3167122"/>
                  <a:gd name="connsiteY0" fmla="*/ 0 h 855082"/>
                  <a:gd name="connsiteX1" fmla="*/ 3167122 w 3167122"/>
                  <a:gd name="connsiteY1" fmla="*/ 57393 h 855082"/>
                  <a:gd name="connsiteX2" fmla="*/ 2718251 w 3167122"/>
                  <a:gd name="connsiteY2" fmla="*/ 855082 h 855082"/>
                  <a:gd name="connsiteX3" fmla="*/ 0 w 3167122"/>
                  <a:gd name="connsiteY3" fmla="*/ 716885 h 855082"/>
                  <a:gd name="connsiteX4" fmla="*/ 274319 w 3167122"/>
                  <a:gd name="connsiteY4" fmla="*/ 0 h 855082"/>
                  <a:gd name="connsiteX0" fmla="*/ 274319 w 3113027"/>
                  <a:gd name="connsiteY0" fmla="*/ 0 h 855082"/>
                  <a:gd name="connsiteX1" fmla="*/ 3113027 w 3113027"/>
                  <a:gd name="connsiteY1" fmla="*/ 190601 h 855082"/>
                  <a:gd name="connsiteX2" fmla="*/ 2718251 w 3113027"/>
                  <a:gd name="connsiteY2" fmla="*/ 855082 h 855082"/>
                  <a:gd name="connsiteX3" fmla="*/ 0 w 3113027"/>
                  <a:gd name="connsiteY3" fmla="*/ 716885 h 855082"/>
                  <a:gd name="connsiteX4" fmla="*/ 274319 w 3113027"/>
                  <a:gd name="connsiteY4" fmla="*/ 0 h 855082"/>
                  <a:gd name="connsiteX0" fmla="*/ 274319 w 3449298"/>
                  <a:gd name="connsiteY0" fmla="*/ 0 h 855082"/>
                  <a:gd name="connsiteX1" fmla="*/ 3449298 w 3449298"/>
                  <a:gd name="connsiteY1" fmla="*/ 135368 h 855082"/>
                  <a:gd name="connsiteX2" fmla="*/ 2718251 w 3449298"/>
                  <a:gd name="connsiteY2" fmla="*/ 855082 h 855082"/>
                  <a:gd name="connsiteX3" fmla="*/ 0 w 3449298"/>
                  <a:gd name="connsiteY3" fmla="*/ 716885 h 855082"/>
                  <a:gd name="connsiteX4" fmla="*/ 274319 w 3449298"/>
                  <a:gd name="connsiteY4" fmla="*/ 0 h 855082"/>
                  <a:gd name="connsiteX0" fmla="*/ 274319 w 3449298"/>
                  <a:gd name="connsiteY0" fmla="*/ 0 h 956450"/>
                  <a:gd name="connsiteX1" fmla="*/ 3449298 w 3449298"/>
                  <a:gd name="connsiteY1" fmla="*/ 135368 h 956450"/>
                  <a:gd name="connsiteX2" fmla="*/ 2942107 w 3449298"/>
                  <a:gd name="connsiteY2" fmla="*/ 956450 h 956450"/>
                  <a:gd name="connsiteX3" fmla="*/ 0 w 3449298"/>
                  <a:gd name="connsiteY3" fmla="*/ 716885 h 956450"/>
                  <a:gd name="connsiteX4" fmla="*/ 274319 w 3449298"/>
                  <a:gd name="connsiteY4" fmla="*/ 0 h 956450"/>
                  <a:gd name="connsiteX0" fmla="*/ 274319 w 3449298"/>
                  <a:gd name="connsiteY0" fmla="*/ 0 h 956450"/>
                  <a:gd name="connsiteX1" fmla="*/ 3449298 w 3449298"/>
                  <a:gd name="connsiteY1" fmla="*/ 135368 h 956450"/>
                  <a:gd name="connsiteX2" fmla="*/ 2942107 w 3449298"/>
                  <a:gd name="connsiteY2" fmla="*/ 956450 h 956450"/>
                  <a:gd name="connsiteX3" fmla="*/ 0 w 3449298"/>
                  <a:gd name="connsiteY3" fmla="*/ 716885 h 956450"/>
                  <a:gd name="connsiteX4" fmla="*/ 274319 w 3449298"/>
                  <a:gd name="connsiteY4" fmla="*/ 0 h 956450"/>
                  <a:gd name="connsiteX0" fmla="*/ 274319 w 3449298"/>
                  <a:gd name="connsiteY0" fmla="*/ 0 h 956450"/>
                  <a:gd name="connsiteX1" fmla="*/ 3380162 w 3449298"/>
                  <a:gd name="connsiteY1" fmla="*/ 259886 h 956450"/>
                  <a:gd name="connsiteX2" fmla="*/ 3449298 w 3449298"/>
                  <a:gd name="connsiteY2" fmla="*/ 135368 h 956450"/>
                  <a:gd name="connsiteX3" fmla="*/ 2942107 w 3449298"/>
                  <a:gd name="connsiteY3" fmla="*/ 956450 h 956450"/>
                  <a:gd name="connsiteX4" fmla="*/ 0 w 3449298"/>
                  <a:gd name="connsiteY4" fmla="*/ 716885 h 956450"/>
                  <a:gd name="connsiteX5" fmla="*/ 274319 w 3449298"/>
                  <a:gd name="connsiteY5" fmla="*/ 0 h 956450"/>
                  <a:gd name="connsiteX0" fmla="*/ 274319 w 3449298"/>
                  <a:gd name="connsiteY0" fmla="*/ 0 h 956450"/>
                  <a:gd name="connsiteX1" fmla="*/ 3380162 w 3449298"/>
                  <a:gd name="connsiteY1" fmla="*/ 259886 h 956450"/>
                  <a:gd name="connsiteX2" fmla="*/ 3449298 w 3449298"/>
                  <a:gd name="connsiteY2" fmla="*/ 135368 h 956450"/>
                  <a:gd name="connsiteX3" fmla="*/ 2942107 w 3449298"/>
                  <a:gd name="connsiteY3" fmla="*/ 956450 h 956450"/>
                  <a:gd name="connsiteX4" fmla="*/ 0 w 3449298"/>
                  <a:gd name="connsiteY4" fmla="*/ 716885 h 956450"/>
                  <a:gd name="connsiteX5" fmla="*/ 274319 w 3449298"/>
                  <a:gd name="connsiteY5" fmla="*/ 0 h 956450"/>
                  <a:gd name="connsiteX0" fmla="*/ 274319 w 3449298"/>
                  <a:gd name="connsiteY0" fmla="*/ 0 h 1454827"/>
                  <a:gd name="connsiteX1" fmla="*/ 3380162 w 3449298"/>
                  <a:gd name="connsiteY1" fmla="*/ 259886 h 1454827"/>
                  <a:gd name="connsiteX2" fmla="*/ 3449298 w 3449298"/>
                  <a:gd name="connsiteY2" fmla="*/ 135368 h 1454827"/>
                  <a:gd name="connsiteX3" fmla="*/ 2841113 w 3449298"/>
                  <a:gd name="connsiteY3" fmla="*/ 1454827 h 1454827"/>
                  <a:gd name="connsiteX4" fmla="*/ 0 w 3449298"/>
                  <a:gd name="connsiteY4" fmla="*/ 716885 h 1454827"/>
                  <a:gd name="connsiteX5" fmla="*/ 274319 w 3449298"/>
                  <a:gd name="connsiteY5" fmla="*/ 0 h 1454827"/>
                  <a:gd name="connsiteX0" fmla="*/ 274319 w 3449298"/>
                  <a:gd name="connsiteY0" fmla="*/ 0 h 1454827"/>
                  <a:gd name="connsiteX1" fmla="*/ 3399506 w 3449298"/>
                  <a:gd name="connsiteY1" fmla="*/ 520417 h 1454827"/>
                  <a:gd name="connsiteX2" fmla="*/ 3449298 w 3449298"/>
                  <a:gd name="connsiteY2" fmla="*/ 135368 h 1454827"/>
                  <a:gd name="connsiteX3" fmla="*/ 2841113 w 3449298"/>
                  <a:gd name="connsiteY3" fmla="*/ 1454827 h 1454827"/>
                  <a:gd name="connsiteX4" fmla="*/ 0 w 3449298"/>
                  <a:gd name="connsiteY4" fmla="*/ 716885 h 1454827"/>
                  <a:gd name="connsiteX5" fmla="*/ 274319 w 3449298"/>
                  <a:gd name="connsiteY5" fmla="*/ 0 h 1454827"/>
                  <a:gd name="connsiteX0" fmla="*/ 274319 w 3603937"/>
                  <a:gd name="connsiteY0" fmla="*/ 0 h 1454827"/>
                  <a:gd name="connsiteX1" fmla="*/ 3399506 w 3603937"/>
                  <a:gd name="connsiteY1" fmla="*/ 520417 h 1454827"/>
                  <a:gd name="connsiteX2" fmla="*/ 3603937 w 3603937"/>
                  <a:gd name="connsiteY2" fmla="*/ 502471 h 1454827"/>
                  <a:gd name="connsiteX3" fmla="*/ 2841113 w 3603937"/>
                  <a:gd name="connsiteY3" fmla="*/ 1454827 h 1454827"/>
                  <a:gd name="connsiteX4" fmla="*/ 0 w 3603937"/>
                  <a:gd name="connsiteY4" fmla="*/ 716885 h 1454827"/>
                  <a:gd name="connsiteX5" fmla="*/ 274319 w 3603937"/>
                  <a:gd name="connsiteY5" fmla="*/ 0 h 1454827"/>
                  <a:gd name="connsiteX0" fmla="*/ 274319 w 3603937"/>
                  <a:gd name="connsiteY0" fmla="*/ 0 h 1454827"/>
                  <a:gd name="connsiteX1" fmla="*/ 3399506 w 3603937"/>
                  <a:gd name="connsiteY1" fmla="*/ 520417 h 1454827"/>
                  <a:gd name="connsiteX2" fmla="*/ 3603937 w 3603937"/>
                  <a:gd name="connsiteY2" fmla="*/ 502471 h 1454827"/>
                  <a:gd name="connsiteX3" fmla="*/ 2841113 w 3603937"/>
                  <a:gd name="connsiteY3" fmla="*/ 1454827 h 1454827"/>
                  <a:gd name="connsiteX4" fmla="*/ 0 w 3603937"/>
                  <a:gd name="connsiteY4" fmla="*/ 716885 h 1454827"/>
                  <a:gd name="connsiteX5" fmla="*/ 274319 w 3603937"/>
                  <a:gd name="connsiteY5" fmla="*/ 0 h 1454827"/>
                  <a:gd name="connsiteX0" fmla="*/ 274319 w 3404932"/>
                  <a:gd name="connsiteY0" fmla="*/ 0 h 1454827"/>
                  <a:gd name="connsiteX1" fmla="*/ 3399506 w 3404932"/>
                  <a:gd name="connsiteY1" fmla="*/ 520417 h 1454827"/>
                  <a:gd name="connsiteX2" fmla="*/ 3324571 w 3404932"/>
                  <a:gd name="connsiteY2" fmla="*/ 457098 h 1454827"/>
                  <a:gd name="connsiteX3" fmla="*/ 2841113 w 3404932"/>
                  <a:gd name="connsiteY3" fmla="*/ 1454827 h 1454827"/>
                  <a:gd name="connsiteX4" fmla="*/ 0 w 3404932"/>
                  <a:gd name="connsiteY4" fmla="*/ 716885 h 1454827"/>
                  <a:gd name="connsiteX5" fmla="*/ 274319 w 3404932"/>
                  <a:gd name="connsiteY5" fmla="*/ 0 h 145482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3404932" h="1454827">
                    <a:moveTo>
                      <a:pt x="274319" y="0"/>
                    </a:moveTo>
                    <a:cubicBezTo>
                      <a:pt x="1309304" y="34983"/>
                      <a:pt x="2398767" y="231806"/>
                      <a:pt x="3399506" y="520417"/>
                    </a:cubicBezTo>
                    <a:cubicBezTo>
                      <a:pt x="3467650" y="514435"/>
                      <a:pt x="2862851" y="309159"/>
                      <a:pt x="3324571" y="457098"/>
                    </a:cubicBezTo>
                    <a:cubicBezTo>
                      <a:pt x="3155507" y="730792"/>
                      <a:pt x="2835707" y="1044025"/>
                      <a:pt x="2841113" y="1454827"/>
                    </a:cubicBezTo>
                    <a:lnTo>
                      <a:pt x="0" y="716885"/>
                    </a:lnTo>
                    <a:lnTo>
                      <a:pt x="274319" y="0"/>
                    </a:lnTo>
                    <a:close/>
                  </a:path>
                </a:pathLst>
              </a:custGeom>
              <a:noFill/>
            </p:spPr>
            <p:txBody>
              <a:bodyPr wrap="none" rtlCol="0">
                <a:prstTxWarp prst="textArchUp">
                  <a:avLst/>
                </a:prstTxWarp>
                <a:spAutoFit/>
              </a:bodyPr>
              <a:lstStyle/>
              <a:p>
                <a:r>
                  <a:rPr lang="uk-UA" sz="3200" dirty="0">
                    <a:solidFill>
                      <a:srgbClr val="FFC000"/>
                    </a:solidFill>
                  </a:rPr>
                  <a:t>Атлантичний океан</a:t>
                </a:r>
              </a:p>
            </p:txBody>
          </p:sp>
        </p:grpSp>
        <p:sp>
          <p:nvSpPr>
            <p:cNvPr id="9" name="TextBox 8"/>
            <p:cNvSpPr txBox="1"/>
            <p:nvPr/>
          </p:nvSpPr>
          <p:spPr>
            <a:xfrm rot="18551837">
              <a:off x="1619042" y="1194301"/>
              <a:ext cx="2226700" cy="523220"/>
            </a:xfrm>
            <a:prstGeom prst="rect">
              <a:avLst/>
            </a:prstGeom>
            <a:noFill/>
          </p:spPr>
          <p:txBody>
            <a:bodyPr wrap="none" rtlCol="0">
              <a:prstTxWarp prst="textArchUp">
                <a:avLst/>
              </a:prstTxWarp>
              <a:spAutoFit/>
            </a:bodyPr>
            <a:lstStyle/>
            <a:p>
              <a:r>
                <a:rPr lang="uk-UA" sz="3200" dirty="0">
                  <a:solidFill>
                    <a:srgbClr val="C00000"/>
                  </a:solidFill>
                </a:rPr>
                <a:t>Тихий океан</a:t>
              </a:r>
            </a:p>
          </p:txBody>
        </p:sp>
        <p:sp>
          <p:nvSpPr>
            <p:cNvPr id="10" name="Прямокутник 9"/>
            <p:cNvSpPr/>
            <p:nvPr/>
          </p:nvSpPr>
          <p:spPr>
            <a:xfrm rot="14319979">
              <a:off x="1110258" y="4869760"/>
              <a:ext cx="2998642" cy="523220"/>
            </a:xfrm>
            <a:prstGeom prst="rect">
              <a:avLst/>
            </a:prstGeom>
          </p:spPr>
          <p:txBody>
            <a:bodyPr wrap="none">
              <a:prstTxWarp prst="textArchUp">
                <a:avLst/>
              </a:prstTxWarp>
              <a:spAutoFit/>
            </a:bodyPr>
            <a:lstStyle/>
            <a:p>
              <a:pPr lvl="0"/>
              <a:r>
                <a:rPr lang="uk-UA" dirty="0">
                  <a:solidFill>
                    <a:srgbClr val="002060"/>
                  </a:solidFill>
                </a:rPr>
                <a:t>Індійський океан</a:t>
              </a:r>
            </a:p>
          </p:txBody>
        </p:sp>
        <p:sp>
          <p:nvSpPr>
            <p:cNvPr id="11" name="Прямокутник 10"/>
            <p:cNvSpPr/>
            <p:nvPr/>
          </p:nvSpPr>
          <p:spPr>
            <a:xfrm rot="7558533">
              <a:off x="4807025" y="4038629"/>
              <a:ext cx="4424377" cy="1397175"/>
            </a:xfrm>
            <a:custGeom>
              <a:avLst/>
              <a:gdLst>
                <a:gd name="connsiteX0" fmla="*/ 0 w 4572000"/>
                <a:gd name="connsiteY0" fmla="*/ 0 h 1090033"/>
                <a:gd name="connsiteX1" fmla="*/ 4572000 w 4572000"/>
                <a:gd name="connsiteY1" fmla="*/ 0 h 1090033"/>
                <a:gd name="connsiteX2" fmla="*/ 4572000 w 4572000"/>
                <a:gd name="connsiteY2" fmla="*/ 1090033 h 1090033"/>
                <a:gd name="connsiteX3" fmla="*/ 0 w 4572000"/>
                <a:gd name="connsiteY3" fmla="*/ 1090033 h 1090033"/>
                <a:gd name="connsiteX4" fmla="*/ 0 w 4572000"/>
                <a:gd name="connsiteY4" fmla="*/ 0 h 1090033"/>
                <a:gd name="connsiteX0" fmla="*/ 0 w 4572000"/>
                <a:gd name="connsiteY0" fmla="*/ 0 h 1278224"/>
                <a:gd name="connsiteX1" fmla="*/ 4572000 w 4572000"/>
                <a:gd name="connsiteY1" fmla="*/ 0 h 1278224"/>
                <a:gd name="connsiteX2" fmla="*/ 4520288 w 4572000"/>
                <a:gd name="connsiteY2" fmla="*/ 1278224 h 1278224"/>
                <a:gd name="connsiteX3" fmla="*/ 0 w 4572000"/>
                <a:gd name="connsiteY3" fmla="*/ 1090033 h 1278224"/>
                <a:gd name="connsiteX4" fmla="*/ 0 w 4572000"/>
                <a:gd name="connsiteY4" fmla="*/ 0 h 1278224"/>
                <a:gd name="connsiteX0" fmla="*/ 0 w 4572000"/>
                <a:gd name="connsiteY0" fmla="*/ 0 h 1397175"/>
                <a:gd name="connsiteX1" fmla="*/ 4572000 w 4572000"/>
                <a:gd name="connsiteY1" fmla="*/ 0 h 1397175"/>
                <a:gd name="connsiteX2" fmla="*/ 4520288 w 4572000"/>
                <a:gd name="connsiteY2" fmla="*/ 1278224 h 1397175"/>
                <a:gd name="connsiteX3" fmla="*/ 147623 w 4572000"/>
                <a:gd name="connsiteY3" fmla="*/ 1397175 h 1397175"/>
                <a:gd name="connsiteX4" fmla="*/ 0 w 4572000"/>
                <a:gd name="connsiteY4" fmla="*/ 0 h 1397175"/>
                <a:gd name="connsiteX0" fmla="*/ 1 w 4424377"/>
                <a:gd name="connsiteY0" fmla="*/ 307141 h 1397175"/>
                <a:gd name="connsiteX1" fmla="*/ 4424377 w 4424377"/>
                <a:gd name="connsiteY1" fmla="*/ 0 h 1397175"/>
                <a:gd name="connsiteX2" fmla="*/ 4372665 w 4424377"/>
                <a:gd name="connsiteY2" fmla="*/ 1278224 h 1397175"/>
                <a:gd name="connsiteX3" fmla="*/ 0 w 4424377"/>
                <a:gd name="connsiteY3" fmla="*/ 1397175 h 1397175"/>
                <a:gd name="connsiteX4" fmla="*/ 1 w 4424377"/>
                <a:gd name="connsiteY4" fmla="*/ 307141 h 13971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424377" h="1397175">
                  <a:moveTo>
                    <a:pt x="1" y="307141"/>
                  </a:moveTo>
                  <a:lnTo>
                    <a:pt x="4424377" y="0"/>
                  </a:lnTo>
                  <a:lnTo>
                    <a:pt x="4372665" y="1278224"/>
                  </a:lnTo>
                  <a:lnTo>
                    <a:pt x="0" y="1397175"/>
                  </a:lnTo>
                  <a:cubicBezTo>
                    <a:pt x="0" y="1033830"/>
                    <a:pt x="1" y="670486"/>
                    <a:pt x="1" y="307141"/>
                  </a:cubicBezTo>
                  <a:close/>
                </a:path>
              </a:pathLst>
            </a:custGeom>
          </p:spPr>
          <p:txBody>
            <a:bodyPr>
              <a:prstTxWarp prst="textArchUp">
                <a:avLst>
                  <a:gd name="adj" fmla="val 10442120"/>
                </a:avLst>
              </a:prstTxWarp>
              <a:spAutoFit/>
            </a:bodyPr>
            <a:lstStyle/>
            <a:p>
              <a:r>
                <a:rPr lang="uk-UA" dirty="0">
                  <a:solidFill>
                    <a:srgbClr val="006600"/>
                  </a:solidFill>
                </a:rPr>
                <a:t>Північний Льодовитий</a:t>
              </a:r>
            </a:p>
          </p:txBody>
        </p:sp>
      </p:grpSp>
      <p:pic>
        <p:nvPicPr>
          <p:cNvPr id="14" name="Рисунок 1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015464">
            <a:off x="4256040" y="2342868"/>
            <a:ext cx="1438095" cy="2104762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2" name="Прямокутник 1">
            <a:extLst>
              <a:ext uri="{FF2B5EF4-FFF2-40B4-BE49-F238E27FC236}">
                <a16:creationId xmlns:a16="http://schemas.microsoft.com/office/drawing/2014/main" id="{7265ECA2-3B1E-4CAE-82FB-90F21936C45E}"/>
              </a:ext>
            </a:extLst>
          </p:cNvPr>
          <p:cNvSpPr/>
          <p:nvPr/>
        </p:nvSpPr>
        <p:spPr>
          <a:xfrm>
            <a:off x="509036" y="3091152"/>
            <a:ext cx="8539582" cy="52322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buClr>
                <a:schemeClr val="tx1"/>
              </a:buClr>
              <a:buSzPct val="100000"/>
            </a:pPr>
            <a:r>
              <a:rPr lang="ru-RU" i="1" dirty="0">
                <a:solidFill>
                  <a:srgbClr val="C00000"/>
                </a:solidFill>
                <a:latin typeface="Georgia" pitchFamily="18" charset="0"/>
              </a:rPr>
              <a:t>Які числа </a:t>
            </a:r>
            <a:r>
              <a:rPr lang="ru-RU" i="1" dirty="0" err="1">
                <a:solidFill>
                  <a:srgbClr val="C00000"/>
                </a:solidFill>
                <a:latin typeface="Georgia" pitchFamily="18" charset="0"/>
              </a:rPr>
              <a:t>називаються</a:t>
            </a:r>
            <a:r>
              <a:rPr lang="ru-RU" i="1" dirty="0">
                <a:solidFill>
                  <a:srgbClr val="C00000"/>
                </a:solidFill>
                <a:latin typeface="Georgia" pitchFamily="18" charset="0"/>
              </a:rPr>
              <a:t> </a:t>
            </a:r>
            <a:r>
              <a:rPr lang="ru-RU" i="1" dirty="0" err="1">
                <a:solidFill>
                  <a:srgbClr val="C00000"/>
                </a:solidFill>
                <a:latin typeface="Georgia" pitchFamily="18" charset="0"/>
              </a:rPr>
              <a:t>раціональними</a:t>
            </a:r>
            <a:r>
              <a:rPr lang="ru-RU" i="1" dirty="0">
                <a:solidFill>
                  <a:srgbClr val="C00000"/>
                </a:solidFill>
                <a:latin typeface="Georgia" pitchFamily="18" charset="0"/>
              </a:rPr>
              <a:t>?</a:t>
            </a:r>
          </a:p>
        </p:txBody>
      </p:sp>
      <p:sp>
        <p:nvSpPr>
          <p:cNvPr id="13" name="Прямокутник 12">
            <a:extLst>
              <a:ext uri="{FF2B5EF4-FFF2-40B4-BE49-F238E27FC236}">
                <a16:creationId xmlns:a16="http://schemas.microsoft.com/office/drawing/2014/main" id="{6E070C48-0DFC-44C9-BF44-20A0777B877C}"/>
              </a:ext>
            </a:extLst>
          </p:cNvPr>
          <p:cNvSpPr/>
          <p:nvPr/>
        </p:nvSpPr>
        <p:spPr>
          <a:xfrm>
            <a:off x="509036" y="3091152"/>
            <a:ext cx="8539582" cy="52322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buClr>
                <a:schemeClr val="tx1"/>
              </a:buClr>
              <a:buSzPct val="100000"/>
            </a:pPr>
            <a:r>
              <a:rPr lang="ru-RU" i="1" dirty="0">
                <a:solidFill>
                  <a:srgbClr val="C00000"/>
                </a:solidFill>
                <a:latin typeface="Georgia" pitchFamily="18" charset="0"/>
              </a:rPr>
              <a:t>Як </a:t>
            </a:r>
            <a:r>
              <a:rPr lang="ru-RU" i="1" dirty="0" err="1">
                <a:solidFill>
                  <a:srgbClr val="C00000"/>
                </a:solidFill>
                <a:latin typeface="Georgia" pitchFamily="18" charset="0"/>
              </a:rPr>
              <a:t>додати</a:t>
            </a:r>
            <a:r>
              <a:rPr lang="ru-RU" i="1" dirty="0">
                <a:solidFill>
                  <a:srgbClr val="C00000"/>
                </a:solidFill>
                <a:latin typeface="Georgia" pitchFamily="18" charset="0"/>
              </a:rPr>
              <a:t> два </a:t>
            </a:r>
            <a:r>
              <a:rPr lang="ru-RU" i="1" dirty="0" err="1">
                <a:solidFill>
                  <a:srgbClr val="C00000"/>
                </a:solidFill>
                <a:latin typeface="Georgia" pitchFamily="18" charset="0"/>
              </a:rPr>
              <a:t>від’ємних</a:t>
            </a:r>
            <a:r>
              <a:rPr lang="ru-RU" i="1" dirty="0">
                <a:solidFill>
                  <a:srgbClr val="C00000"/>
                </a:solidFill>
                <a:latin typeface="Georgia" pitchFamily="18" charset="0"/>
              </a:rPr>
              <a:t> числа?</a:t>
            </a:r>
          </a:p>
        </p:txBody>
      </p:sp>
      <p:sp>
        <p:nvSpPr>
          <p:cNvPr id="4" name="Прямокутник 3">
            <a:extLst>
              <a:ext uri="{FF2B5EF4-FFF2-40B4-BE49-F238E27FC236}">
                <a16:creationId xmlns:a16="http://schemas.microsoft.com/office/drawing/2014/main" id="{26E6AE81-3A7D-4EC7-8F55-6FF703C92611}"/>
              </a:ext>
            </a:extLst>
          </p:cNvPr>
          <p:cNvSpPr/>
          <p:nvPr/>
        </p:nvSpPr>
        <p:spPr>
          <a:xfrm>
            <a:off x="7524328" y="6093296"/>
            <a:ext cx="1368152" cy="5232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5" name="Прямокутник 14">
            <a:extLst>
              <a:ext uri="{FF2B5EF4-FFF2-40B4-BE49-F238E27FC236}">
                <a16:creationId xmlns:a16="http://schemas.microsoft.com/office/drawing/2014/main" id="{2CAF0DB8-2834-4D08-8BDA-F20C482A5BAA}"/>
              </a:ext>
            </a:extLst>
          </p:cNvPr>
          <p:cNvSpPr/>
          <p:nvPr/>
        </p:nvSpPr>
        <p:spPr>
          <a:xfrm>
            <a:off x="509036" y="3073814"/>
            <a:ext cx="8539582" cy="52322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buClr>
                <a:schemeClr val="tx1"/>
              </a:buClr>
              <a:buSzPct val="100000"/>
            </a:pPr>
            <a:r>
              <a:rPr lang="ru-RU" i="1" dirty="0">
                <a:solidFill>
                  <a:srgbClr val="C00000"/>
                </a:solidFill>
                <a:latin typeface="Georgia" pitchFamily="18" charset="0"/>
              </a:rPr>
              <a:t>Як </a:t>
            </a:r>
            <a:r>
              <a:rPr lang="ru-RU" i="1" dirty="0" err="1">
                <a:solidFill>
                  <a:srgbClr val="C00000"/>
                </a:solidFill>
                <a:latin typeface="Georgia" pitchFamily="18" charset="0"/>
              </a:rPr>
              <a:t>знайти</a:t>
            </a:r>
            <a:r>
              <a:rPr lang="ru-RU" i="1" dirty="0">
                <a:solidFill>
                  <a:srgbClr val="C00000"/>
                </a:solidFill>
                <a:latin typeface="Georgia" pitchFamily="18" charset="0"/>
              </a:rPr>
              <a:t> суму чисел з </a:t>
            </a:r>
            <a:r>
              <a:rPr lang="ru-RU" i="1" dirty="0" err="1">
                <a:solidFill>
                  <a:srgbClr val="C00000"/>
                </a:solidFill>
                <a:latin typeface="Georgia" pitchFamily="18" charset="0"/>
              </a:rPr>
              <a:t>різними</a:t>
            </a:r>
            <a:r>
              <a:rPr lang="ru-RU" i="1" dirty="0">
                <a:solidFill>
                  <a:srgbClr val="C00000"/>
                </a:solidFill>
                <a:latin typeface="Georgia" pitchFamily="18" charset="0"/>
              </a:rPr>
              <a:t> знаками?</a:t>
            </a:r>
          </a:p>
        </p:txBody>
      </p:sp>
      <p:sp>
        <p:nvSpPr>
          <p:cNvPr id="16" name="Прямокутник 15">
            <a:extLst>
              <a:ext uri="{FF2B5EF4-FFF2-40B4-BE49-F238E27FC236}">
                <a16:creationId xmlns:a16="http://schemas.microsoft.com/office/drawing/2014/main" id="{748783BE-3E61-4CF2-AFD4-7CA1E1409D56}"/>
              </a:ext>
            </a:extLst>
          </p:cNvPr>
          <p:cNvSpPr/>
          <p:nvPr/>
        </p:nvSpPr>
        <p:spPr>
          <a:xfrm>
            <a:off x="95382" y="3097919"/>
            <a:ext cx="8946340" cy="46166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buClr>
                <a:schemeClr val="tx1"/>
              </a:buClr>
              <a:buSzPct val="100000"/>
            </a:pPr>
            <a:r>
              <a:rPr lang="ru-RU" sz="2400" i="1" dirty="0">
                <a:solidFill>
                  <a:srgbClr val="C00000"/>
                </a:solidFill>
                <a:latin typeface="Georgia" pitchFamily="18" charset="0"/>
              </a:rPr>
              <a:t>Як </a:t>
            </a:r>
            <a:r>
              <a:rPr lang="ru-RU" sz="2400" i="1" dirty="0" err="1">
                <a:solidFill>
                  <a:srgbClr val="C00000"/>
                </a:solidFill>
                <a:latin typeface="Georgia" pitchFamily="18" charset="0"/>
              </a:rPr>
              <a:t>від</a:t>
            </a:r>
            <a:r>
              <a:rPr lang="ru-RU" sz="2400" i="1" dirty="0">
                <a:solidFill>
                  <a:srgbClr val="C00000"/>
                </a:solidFill>
                <a:latin typeface="Georgia" pitchFamily="18" charset="0"/>
              </a:rPr>
              <a:t> одного </a:t>
            </a:r>
            <a:r>
              <a:rPr lang="ru-RU" sz="2400" i="1" dirty="0" err="1">
                <a:solidFill>
                  <a:srgbClr val="C00000"/>
                </a:solidFill>
                <a:latin typeface="Georgia" pitchFamily="18" charset="0"/>
              </a:rPr>
              <a:t>раціонального</a:t>
            </a:r>
            <a:r>
              <a:rPr lang="ru-RU" sz="2400" i="1" dirty="0">
                <a:solidFill>
                  <a:srgbClr val="C00000"/>
                </a:solidFill>
                <a:latin typeface="Georgia" pitchFamily="18" charset="0"/>
              </a:rPr>
              <a:t> числа </a:t>
            </a:r>
            <a:r>
              <a:rPr lang="ru-RU" sz="2400" i="1" dirty="0" err="1">
                <a:solidFill>
                  <a:srgbClr val="C00000"/>
                </a:solidFill>
                <a:latin typeface="Georgia" pitchFamily="18" charset="0"/>
              </a:rPr>
              <a:t>відняти</a:t>
            </a:r>
            <a:r>
              <a:rPr lang="ru-RU" sz="2400" i="1" dirty="0">
                <a:solidFill>
                  <a:srgbClr val="C00000"/>
                </a:solidFill>
                <a:latin typeface="Georgia" pitchFamily="18" charset="0"/>
              </a:rPr>
              <a:t> друге?</a:t>
            </a:r>
          </a:p>
        </p:txBody>
      </p:sp>
    </p:spTree>
    <p:extLst>
      <p:ext uri="{BB962C8B-B14F-4D97-AF65-F5344CB8AC3E}">
        <p14:creationId xmlns:p14="http://schemas.microsoft.com/office/powerpoint/2010/main" val="7425047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2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mph" presetSubtype="0" repeatCount="2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2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8" presetClass="emph" presetSubtype="0" repeatCount="2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000"/>
                            </p:stCondLst>
                            <p:childTnLst>
                              <p:par>
                                <p:cTn id="38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8" presetClass="emph" presetSubtype="0" repeatCount="2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000"/>
                            </p:stCondLst>
                            <p:childTnLst>
                              <p:par>
                                <p:cTn id="53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5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000"/>
                            </p:stCondLst>
                            <p:childTnLst>
                              <p:par>
                                <p:cTn id="5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13" grpId="0" animBg="1"/>
      <p:bldP spid="13" grpId="1" animBg="1"/>
      <p:bldP spid="15" grpId="0" animBg="1"/>
      <p:bldP spid="15" grpId="1" animBg="1"/>
      <p:bldP spid="16" grpId="0" animBg="1"/>
      <p:bldP spid="16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26" name="Freeform 30"/>
          <p:cNvSpPr>
            <a:spLocks/>
          </p:cNvSpPr>
          <p:nvPr/>
        </p:nvSpPr>
        <p:spPr bwMode="auto">
          <a:xfrm>
            <a:off x="7843838" y="188913"/>
            <a:ext cx="4762" cy="6400800"/>
          </a:xfrm>
          <a:custGeom>
            <a:avLst/>
            <a:gdLst>
              <a:gd name="T0" fmla="*/ 2147483647 w 3"/>
              <a:gd name="T1" fmla="*/ 0 h 4032"/>
              <a:gd name="T2" fmla="*/ 0 w 3"/>
              <a:gd name="T3" fmla="*/ 2147483647 h 4032"/>
              <a:gd name="T4" fmla="*/ 0 60000 65536"/>
              <a:gd name="T5" fmla="*/ 0 60000 65536"/>
              <a:gd name="T6" fmla="*/ 0 w 3"/>
              <a:gd name="T7" fmla="*/ 0 h 4032"/>
              <a:gd name="T8" fmla="*/ 3 w 3"/>
              <a:gd name="T9" fmla="*/ 4032 h 4032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3" h="4032">
                <a:moveTo>
                  <a:pt x="3" y="0"/>
                </a:moveTo>
                <a:lnTo>
                  <a:pt x="0" y="4032"/>
                </a:lnTo>
              </a:path>
            </a:pathLst>
          </a:custGeom>
          <a:noFill/>
          <a:ln w="698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uk-UA"/>
          </a:p>
        </p:txBody>
      </p:sp>
      <p:sp>
        <p:nvSpPr>
          <p:cNvPr id="4127" name="Text Box 31"/>
          <p:cNvSpPr txBox="1">
            <a:spLocks noChangeArrowheads="1"/>
          </p:cNvSpPr>
          <p:nvPr/>
        </p:nvSpPr>
        <p:spPr bwMode="auto">
          <a:xfrm>
            <a:off x="7237413" y="188913"/>
            <a:ext cx="360362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b="1" i="1"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>
              <a:defRPr b="1" i="1"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>
              <a:defRPr b="1" i="1"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>
              <a:defRPr b="1" i="1"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>
              <a:defRPr b="1" i="1"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ru-RU" altLang="ru-RU" sz="4000">
                <a:solidFill>
                  <a:srgbClr val="FF0000"/>
                </a:solidFill>
                <a:latin typeface="Times New Roman" pitchFamily="18" charset="0"/>
              </a:rPr>
              <a:t>4</a:t>
            </a:r>
          </a:p>
        </p:txBody>
      </p:sp>
      <p:sp>
        <p:nvSpPr>
          <p:cNvPr id="4128" name="Text Box 32"/>
          <p:cNvSpPr txBox="1">
            <a:spLocks noChangeArrowheads="1"/>
          </p:cNvSpPr>
          <p:nvPr/>
        </p:nvSpPr>
        <p:spPr bwMode="auto">
          <a:xfrm>
            <a:off x="7147719" y="692150"/>
            <a:ext cx="539750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b="1" i="1"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>
              <a:defRPr b="1" i="1"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>
              <a:defRPr b="1" i="1"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>
              <a:defRPr b="1" i="1"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>
              <a:defRPr b="1" i="1"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ru-RU" altLang="ru-RU" sz="4000" dirty="0">
                <a:solidFill>
                  <a:srgbClr val="FF0000"/>
                </a:solidFill>
                <a:latin typeface="Times New Roman" pitchFamily="18" charset="0"/>
              </a:rPr>
              <a:t>3</a:t>
            </a:r>
          </a:p>
        </p:txBody>
      </p:sp>
      <p:sp>
        <p:nvSpPr>
          <p:cNvPr id="4129" name="Text Box 33"/>
          <p:cNvSpPr txBox="1">
            <a:spLocks noChangeArrowheads="1"/>
          </p:cNvSpPr>
          <p:nvPr/>
        </p:nvSpPr>
        <p:spPr bwMode="auto">
          <a:xfrm>
            <a:off x="7237413" y="1196975"/>
            <a:ext cx="360362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b="1" i="1"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>
              <a:defRPr b="1" i="1"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>
              <a:defRPr b="1" i="1"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>
              <a:defRPr b="1" i="1"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>
              <a:defRPr b="1" i="1"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ru-RU" altLang="ru-RU" sz="4000">
                <a:solidFill>
                  <a:srgbClr val="FF0000"/>
                </a:solidFill>
                <a:latin typeface="Times New Roman" pitchFamily="18" charset="0"/>
              </a:rPr>
              <a:t>2</a:t>
            </a:r>
          </a:p>
        </p:txBody>
      </p:sp>
      <p:sp>
        <p:nvSpPr>
          <p:cNvPr id="4130" name="Text Box 34"/>
          <p:cNvSpPr txBox="1">
            <a:spLocks noChangeArrowheads="1"/>
          </p:cNvSpPr>
          <p:nvPr/>
        </p:nvSpPr>
        <p:spPr bwMode="auto">
          <a:xfrm>
            <a:off x="7237413" y="1773238"/>
            <a:ext cx="360362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b="1" i="1"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>
              <a:defRPr b="1" i="1"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>
              <a:defRPr b="1" i="1"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>
              <a:defRPr b="1" i="1"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>
              <a:defRPr b="1" i="1"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ru-RU" altLang="ru-RU" sz="4000">
                <a:solidFill>
                  <a:srgbClr val="FF0000"/>
                </a:solidFill>
                <a:latin typeface="Times New Roman" pitchFamily="18" charset="0"/>
              </a:rPr>
              <a:t>1</a:t>
            </a:r>
          </a:p>
        </p:txBody>
      </p:sp>
      <p:sp>
        <p:nvSpPr>
          <p:cNvPr id="4131" name="Text Box 35"/>
          <p:cNvSpPr txBox="1">
            <a:spLocks noChangeArrowheads="1"/>
          </p:cNvSpPr>
          <p:nvPr/>
        </p:nvSpPr>
        <p:spPr bwMode="auto">
          <a:xfrm>
            <a:off x="6987560" y="2934493"/>
            <a:ext cx="900113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b="1" i="1"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>
              <a:defRPr b="1" i="1"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>
              <a:defRPr b="1" i="1"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>
              <a:defRPr b="1" i="1"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>
              <a:defRPr b="1" i="1"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ru-RU" altLang="ru-RU" sz="4000" dirty="0">
                <a:solidFill>
                  <a:srgbClr val="3333CC"/>
                </a:solidFill>
                <a:latin typeface="Times New Roman" pitchFamily="18" charset="0"/>
              </a:rPr>
              <a:t>-1</a:t>
            </a:r>
          </a:p>
        </p:txBody>
      </p:sp>
      <p:sp>
        <p:nvSpPr>
          <p:cNvPr id="4132" name="Text Box 36"/>
          <p:cNvSpPr txBox="1">
            <a:spLocks noChangeArrowheads="1"/>
          </p:cNvSpPr>
          <p:nvPr/>
        </p:nvSpPr>
        <p:spPr bwMode="auto">
          <a:xfrm>
            <a:off x="7167742" y="2412206"/>
            <a:ext cx="539750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b="1" i="1"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>
              <a:defRPr b="1" i="1"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>
              <a:defRPr b="1" i="1"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>
              <a:defRPr b="1" i="1"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>
              <a:defRPr b="1" i="1"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ru-RU" altLang="ru-RU" sz="4000" dirty="0">
                <a:latin typeface="Times New Roman" pitchFamily="18" charset="0"/>
              </a:rPr>
              <a:t>0</a:t>
            </a:r>
          </a:p>
        </p:txBody>
      </p:sp>
      <p:sp>
        <p:nvSpPr>
          <p:cNvPr id="4133" name="Text Box 37"/>
          <p:cNvSpPr txBox="1">
            <a:spLocks noChangeArrowheads="1"/>
          </p:cNvSpPr>
          <p:nvPr/>
        </p:nvSpPr>
        <p:spPr bwMode="auto">
          <a:xfrm>
            <a:off x="6967537" y="3429000"/>
            <a:ext cx="900113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b="1" i="1"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>
              <a:defRPr b="1" i="1"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>
              <a:defRPr b="1" i="1"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>
              <a:defRPr b="1" i="1"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>
              <a:defRPr b="1" i="1"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ru-RU" altLang="ru-RU" sz="4000" dirty="0">
                <a:solidFill>
                  <a:srgbClr val="3333CC"/>
                </a:solidFill>
                <a:latin typeface="Times New Roman" pitchFamily="18" charset="0"/>
              </a:rPr>
              <a:t>-2</a:t>
            </a:r>
          </a:p>
        </p:txBody>
      </p:sp>
      <p:sp>
        <p:nvSpPr>
          <p:cNvPr id="4134" name="Text Box 38"/>
          <p:cNvSpPr txBox="1">
            <a:spLocks noChangeArrowheads="1"/>
          </p:cNvSpPr>
          <p:nvPr/>
        </p:nvSpPr>
        <p:spPr bwMode="auto">
          <a:xfrm>
            <a:off x="6987560" y="3941762"/>
            <a:ext cx="900113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b="1" i="1"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>
              <a:defRPr b="1" i="1"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>
              <a:defRPr b="1" i="1"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>
              <a:defRPr b="1" i="1"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>
              <a:defRPr b="1" i="1"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ru-RU" altLang="ru-RU" sz="4000" dirty="0">
                <a:solidFill>
                  <a:srgbClr val="3333CC"/>
                </a:solidFill>
                <a:latin typeface="Times New Roman" pitchFamily="18" charset="0"/>
              </a:rPr>
              <a:t>-3</a:t>
            </a:r>
          </a:p>
        </p:txBody>
      </p:sp>
      <p:sp>
        <p:nvSpPr>
          <p:cNvPr id="4135" name="Text Box 39"/>
          <p:cNvSpPr txBox="1">
            <a:spLocks noChangeArrowheads="1"/>
          </p:cNvSpPr>
          <p:nvPr/>
        </p:nvSpPr>
        <p:spPr bwMode="auto">
          <a:xfrm>
            <a:off x="6987560" y="4508499"/>
            <a:ext cx="900113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b="1" i="1"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>
              <a:defRPr b="1" i="1"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>
              <a:defRPr b="1" i="1"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>
              <a:defRPr b="1" i="1"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>
              <a:defRPr b="1" i="1"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ru-RU" altLang="ru-RU" sz="4000" dirty="0">
                <a:solidFill>
                  <a:srgbClr val="3333CC"/>
                </a:solidFill>
                <a:latin typeface="Times New Roman" pitchFamily="18" charset="0"/>
              </a:rPr>
              <a:t>-4</a:t>
            </a:r>
          </a:p>
        </p:txBody>
      </p:sp>
      <p:sp>
        <p:nvSpPr>
          <p:cNvPr id="4136" name="Text Box 40"/>
          <p:cNvSpPr txBox="1">
            <a:spLocks noChangeArrowheads="1"/>
          </p:cNvSpPr>
          <p:nvPr/>
        </p:nvSpPr>
        <p:spPr bwMode="auto">
          <a:xfrm>
            <a:off x="6987560" y="5057775"/>
            <a:ext cx="900113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b="1" i="1"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>
              <a:defRPr b="1" i="1"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>
              <a:defRPr b="1" i="1"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>
              <a:defRPr b="1" i="1"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>
              <a:defRPr b="1" i="1"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ru-RU" altLang="ru-RU" sz="4000" dirty="0">
                <a:solidFill>
                  <a:srgbClr val="3333CC"/>
                </a:solidFill>
                <a:latin typeface="Times New Roman" pitchFamily="18" charset="0"/>
              </a:rPr>
              <a:t>-5</a:t>
            </a:r>
          </a:p>
        </p:txBody>
      </p:sp>
      <p:sp>
        <p:nvSpPr>
          <p:cNvPr id="4137" name="Text Box 41"/>
          <p:cNvSpPr txBox="1">
            <a:spLocks noChangeArrowheads="1"/>
          </p:cNvSpPr>
          <p:nvPr/>
        </p:nvSpPr>
        <p:spPr bwMode="auto">
          <a:xfrm>
            <a:off x="6967536" y="5516562"/>
            <a:ext cx="900113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b="1" i="1"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>
              <a:defRPr b="1" i="1"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>
              <a:defRPr b="1" i="1"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>
              <a:defRPr b="1" i="1"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>
              <a:defRPr b="1" i="1"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ru-RU" altLang="ru-RU" sz="4000" dirty="0">
                <a:solidFill>
                  <a:srgbClr val="3333CC"/>
                </a:solidFill>
                <a:latin typeface="Times New Roman" pitchFamily="18" charset="0"/>
              </a:rPr>
              <a:t>-6</a:t>
            </a:r>
          </a:p>
        </p:txBody>
      </p:sp>
      <p:sp>
        <p:nvSpPr>
          <p:cNvPr id="4138" name="Line 42"/>
          <p:cNvSpPr>
            <a:spLocks noChangeShapeType="1"/>
          </p:cNvSpPr>
          <p:nvPr/>
        </p:nvSpPr>
        <p:spPr bwMode="auto">
          <a:xfrm>
            <a:off x="7669213" y="2168525"/>
            <a:ext cx="360362" cy="0"/>
          </a:xfrm>
          <a:prstGeom prst="line">
            <a:avLst/>
          </a:prstGeom>
          <a:noFill/>
          <a:ln w="635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uk-UA"/>
          </a:p>
        </p:txBody>
      </p:sp>
      <p:sp>
        <p:nvSpPr>
          <p:cNvPr id="4139" name="Oval 43"/>
          <p:cNvSpPr>
            <a:spLocks noChangeArrowheads="1"/>
          </p:cNvSpPr>
          <p:nvPr/>
        </p:nvSpPr>
        <p:spPr bwMode="auto">
          <a:xfrm>
            <a:off x="7742238" y="2673350"/>
            <a:ext cx="179387" cy="179388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 altLang="ru-RU"/>
          </a:p>
        </p:txBody>
      </p:sp>
      <p:sp>
        <p:nvSpPr>
          <p:cNvPr id="4140" name="Line 44"/>
          <p:cNvSpPr>
            <a:spLocks noChangeShapeType="1"/>
          </p:cNvSpPr>
          <p:nvPr/>
        </p:nvSpPr>
        <p:spPr bwMode="auto">
          <a:xfrm>
            <a:off x="7669213" y="1628775"/>
            <a:ext cx="360362" cy="0"/>
          </a:xfrm>
          <a:prstGeom prst="line">
            <a:avLst/>
          </a:prstGeom>
          <a:noFill/>
          <a:ln w="635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uk-UA"/>
          </a:p>
        </p:txBody>
      </p:sp>
      <p:sp>
        <p:nvSpPr>
          <p:cNvPr id="4141" name="Line 45"/>
          <p:cNvSpPr>
            <a:spLocks noChangeShapeType="1"/>
          </p:cNvSpPr>
          <p:nvPr/>
        </p:nvSpPr>
        <p:spPr bwMode="auto">
          <a:xfrm>
            <a:off x="7669213" y="1089025"/>
            <a:ext cx="360362" cy="0"/>
          </a:xfrm>
          <a:prstGeom prst="line">
            <a:avLst/>
          </a:prstGeom>
          <a:noFill/>
          <a:ln w="635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uk-UA"/>
          </a:p>
        </p:txBody>
      </p:sp>
      <p:sp>
        <p:nvSpPr>
          <p:cNvPr id="4142" name="Line 46"/>
          <p:cNvSpPr>
            <a:spLocks noChangeShapeType="1"/>
          </p:cNvSpPr>
          <p:nvPr/>
        </p:nvSpPr>
        <p:spPr bwMode="auto">
          <a:xfrm>
            <a:off x="7669213" y="549275"/>
            <a:ext cx="360362" cy="0"/>
          </a:xfrm>
          <a:prstGeom prst="line">
            <a:avLst/>
          </a:prstGeom>
          <a:noFill/>
          <a:ln w="635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uk-UA"/>
          </a:p>
        </p:txBody>
      </p:sp>
      <p:sp>
        <p:nvSpPr>
          <p:cNvPr id="4143" name="Line 47"/>
          <p:cNvSpPr>
            <a:spLocks noChangeShapeType="1"/>
          </p:cNvSpPr>
          <p:nvPr/>
        </p:nvSpPr>
        <p:spPr bwMode="auto">
          <a:xfrm>
            <a:off x="7669213" y="3249613"/>
            <a:ext cx="360362" cy="0"/>
          </a:xfrm>
          <a:prstGeom prst="line">
            <a:avLst/>
          </a:prstGeom>
          <a:noFill/>
          <a:ln w="635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uk-UA"/>
          </a:p>
        </p:txBody>
      </p:sp>
      <p:sp>
        <p:nvSpPr>
          <p:cNvPr id="4144" name="Line 48"/>
          <p:cNvSpPr>
            <a:spLocks noChangeShapeType="1"/>
          </p:cNvSpPr>
          <p:nvPr/>
        </p:nvSpPr>
        <p:spPr bwMode="auto">
          <a:xfrm>
            <a:off x="7669213" y="3789363"/>
            <a:ext cx="360362" cy="0"/>
          </a:xfrm>
          <a:prstGeom prst="line">
            <a:avLst/>
          </a:prstGeom>
          <a:noFill/>
          <a:ln w="635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uk-UA"/>
          </a:p>
        </p:txBody>
      </p:sp>
      <p:sp>
        <p:nvSpPr>
          <p:cNvPr id="4145" name="Line 49"/>
          <p:cNvSpPr>
            <a:spLocks noChangeShapeType="1"/>
          </p:cNvSpPr>
          <p:nvPr/>
        </p:nvSpPr>
        <p:spPr bwMode="auto">
          <a:xfrm>
            <a:off x="7669213" y="4329113"/>
            <a:ext cx="360362" cy="0"/>
          </a:xfrm>
          <a:prstGeom prst="line">
            <a:avLst/>
          </a:prstGeom>
          <a:noFill/>
          <a:ln w="635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uk-UA"/>
          </a:p>
        </p:txBody>
      </p:sp>
      <p:sp>
        <p:nvSpPr>
          <p:cNvPr id="4146" name="Line 50"/>
          <p:cNvSpPr>
            <a:spLocks noChangeShapeType="1"/>
          </p:cNvSpPr>
          <p:nvPr/>
        </p:nvSpPr>
        <p:spPr bwMode="auto">
          <a:xfrm>
            <a:off x="7669213" y="4868863"/>
            <a:ext cx="360362" cy="0"/>
          </a:xfrm>
          <a:prstGeom prst="line">
            <a:avLst/>
          </a:prstGeom>
          <a:noFill/>
          <a:ln w="635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uk-UA"/>
          </a:p>
        </p:txBody>
      </p:sp>
      <p:sp>
        <p:nvSpPr>
          <p:cNvPr id="4147" name="Line 51"/>
          <p:cNvSpPr>
            <a:spLocks noChangeShapeType="1"/>
          </p:cNvSpPr>
          <p:nvPr/>
        </p:nvSpPr>
        <p:spPr bwMode="auto">
          <a:xfrm>
            <a:off x="7669213" y="5408613"/>
            <a:ext cx="360362" cy="0"/>
          </a:xfrm>
          <a:prstGeom prst="line">
            <a:avLst/>
          </a:prstGeom>
          <a:noFill/>
          <a:ln w="635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uk-UA"/>
          </a:p>
        </p:txBody>
      </p:sp>
      <p:sp>
        <p:nvSpPr>
          <p:cNvPr id="4148" name="Line 52"/>
          <p:cNvSpPr>
            <a:spLocks noChangeShapeType="1"/>
          </p:cNvSpPr>
          <p:nvPr/>
        </p:nvSpPr>
        <p:spPr bwMode="auto">
          <a:xfrm>
            <a:off x="7669213" y="5949950"/>
            <a:ext cx="360362" cy="0"/>
          </a:xfrm>
          <a:prstGeom prst="line">
            <a:avLst/>
          </a:prstGeom>
          <a:noFill/>
          <a:ln w="635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uk-UA"/>
          </a:p>
        </p:txBody>
      </p:sp>
      <p:sp>
        <p:nvSpPr>
          <p:cNvPr id="4150" name="AutoShape 54"/>
          <p:cNvSpPr>
            <a:spLocks noChangeArrowheads="1"/>
          </p:cNvSpPr>
          <p:nvPr/>
        </p:nvSpPr>
        <p:spPr bwMode="auto">
          <a:xfrm>
            <a:off x="7667625" y="4292600"/>
            <a:ext cx="358775" cy="2159000"/>
          </a:xfrm>
          <a:prstGeom prst="roundRect">
            <a:avLst>
              <a:gd name="adj" fmla="val 16667"/>
            </a:avLst>
          </a:prstGeom>
          <a:solidFill>
            <a:srgbClr val="FF0000">
              <a:alpha val="74901"/>
            </a:srgbClr>
          </a:solidFill>
          <a:ln w="9525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 altLang="ru-RU"/>
          </a:p>
        </p:txBody>
      </p:sp>
      <p:sp>
        <p:nvSpPr>
          <p:cNvPr id="4151" name="AutoShape 55"/>
          <p:cNvSpPr>
            <a:spLocks noChangeArrowheads="1"/>
          </p:cNvSpPr>
          <p:nvPr/>
        </p:nvSpPr>
        <p:spPr bwMode="auto">
          <a:xfrm>
            <a:off x="7667625" y="2205038"/>
            <a:ext cx="358775" cy="2160587"/>
          </a:xfrm>
          <a:prstGeom prst="roundRect">
            <a:avLst>
              <a:gd name="adj" fmla="val 16667"/>
            </a:avLst>
          </a:prstGeom>
          <a:solidFill>
            <a:srgbClr val="FF0000">
              <a:alpha val="74901"/>
            </a:srgbClr>
          </a:solidFill>
          <a:ln w="9525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 altLang="ru-RU"/>
          </a:p>
        </p:txBody>
      </p:sp>
      <p:sp>
        <p:nvSpPr>
          <p:cNvPr id="4154" name="AutoShape 58"/>
          <p:cNvSpPr>
            <a:spLocks noChangeArrowheads="1"/>
          </p:cNvSpPr>
          <p:nvPr/>
        </p:nvSpPr>
        <p:spPr bwMode="auto">
          <a:xfrm>
            <a:off x="0" y="58738"/>
            <a:ext cx="5087938" cy="4576762"/>
          </a:xfrm>
          <a:prstGeom prst="cloudCallout">
            <a:avLst>
              <a:gd name="adj1" fmla="val 57542"/>
              <a:gd name="adj2" fmla="val -37380"/>
            </a:avLst>
          </a:prstGeom>
          <a:solidFill>
            <a:srgbClr val="00B0F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ru-RU" altLang="ru-RU" sz="2800" dirty="0" err="1"/>
              <a:t>Стовпчик</a:t>
            </a:r>
            <a:r>
              <a:rPr lang="ru-RU" altLang="ru-RU" sz="2800" dirty="0"/>
              <a:t>  термометра  </a:t>
            </a:r>
            <a:r>
              <a:rPr lang="ru-RU" altLang="ru-RU" sz="2800" dirty="0" err="1"/>
              <a:t>показує</a:t>
            </a:r>
            <a:r>
              <a:rPr lang="ru-RU" altLang="ru-RU" sz="2800" dirty="0"/>
              <a:t>    -3</a:t>
            </a:r>
            <a:r>
              <a:rPr lang="ru-RU" altLang="ru-RU" sz="2800" baseline="30000" dirty="0"/>
              <a:t>0</a:t>
            </a:r>
            <a:r>
              <a:rPr lang="ru-RU" altLang="ru-RU" sz="2800" dirty="0"/>
              <a:t>.</a:t>
            </a:r>
          </a:p>
          <a:p>
            <a:pPr algn="ctr"/>
            <a:r>
              <a:rPr lang="ru-RU" altLang="ru-RU" sz="2800" dirty="0" err="1"/>
              <a:t>Якою</a:t>
            </a:r>
            <a:r>
              <a:rPr lang="ru-RU" altLang="ru-RU" sz="2800" dirty="0"/>
              <a:t> стане температура, </a:t>
            </a:r>
            <a:r>
              <a:rPr lang="ru-RU" altLang="ru-RU" sz="2800" dirty="0" err="1"/>
              <a:t>якщо</a:t>
            </a:r>
            <a:r>
              <a:rPr lang="ru-RU" altLang="ru-RU" sz="2800" dirty="0"/>
              <a:t> </a:t>
            </a:r>
            <a:r>
              <a:rPr lang="ru-RU" altLang="ru-RU" sz="2800" dirty="0" err="1"/>
              <a:t>стовпчик</a:t>
            </a:r>
            <a:endParaRPr lang="ru-RU" altLang="ru-RU" sz="2800" dirty="0"/>
          </a:p>
          <a:p>
            <a:pPr algn="ctr"/>
            <a:r>
              <a:rPr lang="ru-RU" altLang="ru-RU" sz="2800" dirty="0" err="1"/>
              <a:t>підніметься</a:t>
            </a:r>
            <a:r>
              <a:rPr lang="ru-RU" altLang="ru-RU" sz="2800" dirty="0"/>
              <a:t>  на 4</a:t>
            </a:r>
            <a:r>
              <a:rPr lang="ru-RU" altLang="ru-RU" sz="2800" baseline="30000" dirty="0"/>
              <a:t>0</a:t>
            </a:r>
            <a:r>
              <a:rPr lang="ru-RU" altLang="ru-RU" sz="2800" dirty="0"/>
              <a:t>?</a:t>
            </a:r>
          </a:p>
        </p:txBody>
      </p:sp>
      <p:sp>
        <p:nvSpPr>
          <p:cNvPr id="4155" name="AutoShape 59"/>
          <p:cNvSpPr>
            <a:spLocks noChangeArrowheads="1"/>
          </p:cNvSpPr>
          <p:nvPr/>
        </p:nvSpPr>
        <p:spPr bwMode="auto">
          <a:xfrm rot="1561935">
            <a:off x="2843213" y="4267200"/>
            <a:ext cx="3906837" cy="1584325"/>
          </a:xfrm>
          <a:prstGeom prst="cloudCallout">
            <a:avLst>
              <a:gd name="adj1" fmla="val -75417"/>
              <a:gd name="adj2" fmla="val 120634"/>
            </a:avLst>
          </a:prstGeom>
          <a:solidFill>
            <a:srgbClr val="FDE3F7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ru-RU" altLang="ru-RU" sz="2800">
                <a:solidFill>
                  <a:srgbClr val="800000"/>
                </a:solidFill>
              </a:rPr>
              <a:t>Перевіримо…</a:t>
            </a:r>
          </a:p>
          <a:p>
            <a:pPr algn="ctr"/>
            <a:endParaRPr lang="ru-RU" altLang="ru-RU" sz="2800">
              <a:solidFill>
                <a:srgbClr val="DE0000"/>
              </a:solidFill>
            </a:endParaRPr>
          </a:p>
        </p:txBody>
      </p:sp>
      <p:sp>
        <p:nvSpPr>
          <p:cNvPr id="4158" name="Line 62"/>
          <p:cNvSpPr>
            <a:spLocks noChangeShapeType="1"/>
          </p:cNvSpPr>
          <p:nvPr/>
        </p:nvSpPr>
        <p:spPr bwMode="auto">
          <a:xfrm flipV="1">
            <a:off x="8459788" y="2205038"/>
            <a:ext cx="0" cy="2087562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uk-UA"/>
          </a:p>
        </p:txBody>
      </p:sp>
      <p:sp>
        <p:nvSpPr>
          <p:cNvPr id="4159" name="Text Box 63"/>
          <p:cNvSpPr txBox="1">
            <a:spLocks noChangeArrowheads="1"/>
          </p:cNvSpPr>
          <p:nvPr/>
        </p:nvSpPr>
        <p:spPr bwMode="auto">
          <a:xfrm>
            <a:off x="8524875" y="2924175"/>
            <a:ext cx="619125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b="1" i="1"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>
              <a:defRPr b="1" i="1"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>
              <a:defRPr b="1" i="1"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>
              <a:defRPr b="1" i="1"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>
              <a:defRPr b="1" i="1"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r>
              <a:rPr lang="ru-RU" altLang="ru-RU" sz="3200">
                <a:latin typeface="Times New Roman" pitchFamily="18" charset="0"/>
              </a:rPr>
              <a:t>+4</a:t>
            </a:r>
          </a:p>
        </p:txBody>
      </p:sp>
      <p:sp>
        <p:nvSpPr>
          <p:cNvPr id="4160" name="Text Box 64"/>
          <p:cNvSpPr txBox="1">
            <a:spLocks noChangeArrowheads="1"/>
          </p:cNvSpPr>
          <p:nvPr/>
        </p:nvSpPr>
        <p:spPr bwMode="auto">
          <a:xfrm>
            <a:off x="2771775" y="6088063"/>
            <a:ext cx="3313113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b="1" i="1"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>
              <a:defRPr b="1" i="1"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>
              <a:defRPr b="1" i="1"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>
              <a:defRPr b="1" i="1"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>
              <a:defRPr b="1" i="1"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r>
              <a:rPr lang="ru-RU" altLang="ru-RU" sz="4000">
                <a:latin typeface="Times New Roman" pitchFamily="18" charset="0"/>
              </a:rPr>
              <a:t>-3 + 4 = 1</a:t>
            </a:r>
          </a:p>
        </p:txBody>
      </p:sp>
      <p:sp>
        <p:nvSpPr>
          <p:cNvPr id="2" name="Блок-схема: альтернативный процесс 1"/>
          <p:cNvSpPr/>
          <p:nvPr/>
        </p:nvSpPr>
        <p:spPr>
          <a:xfrm rot="5400000">
            <a:off x="4758532" y="3180556"/>
            <a:ext cx="6183312" cy="358775"/>
          </a:xfrm>
          <a:prstGeom prst="flowChartAlternateProcess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4" name="Овал 3"/>
          <p:cNvSpPr/>
          <p:nvPr/>
        </p:nvSpPr>
        <p:spPr>
          <a:xfrm>
            <a:off x="7650163" y="6454775"/>
            <a:ext cx="398462" cy="27305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4149" name="AutoShape 53"/>
          <p:cNvSpPr>
            <a:spLocks noChangeArrowheads="1"/>
          </p:cNvSpPr>
          <p:nvPr/>
        </p:nvSpPr>
        <p:spPr bwMode="auto">
          <a:xfrm>
            <a:off x="7019925" y="188913"/>
            <a:ext cx="1584325" cy="6604000"/>
          </a:xfrm>
          <a:prstGeom prst="roundRect">
            <a:avLst>
              <a:gd name="adj" fmla="val 16667"/>
            </a:avLst>
          </a:prstGeom>
          <a:solidFill>
            <a:srgbClr val="FFFFFF">
              <a:alpha val="32156"/>
            </a:srgbClr>
          </a:solidFill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55236939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4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1000"/>
                                        <p:tgtEl>
                                          <p:spTgt spid="4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1000"/>
                                        <p:tgtEl>
                                          <p:spTgt spid="4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1000"/>
                                        <p:tgtEl>
                                          <p:spTgt spid="4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1000"/>
                                        <p:tgtEl>
                                          <p:spTgt spid="4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1000"/>
                                        <p:tgtEl>
                                          <p:spTgt spid="4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1000"/>
                                        <p:tgtEl>
                                          <p:spTgt spid="4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1000"/>
                                        <p:tgtEl>
                                          <p:spTgt spid="4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1000"/>
                                        <p:tgtEl>
                                          <p:spTgt spid="4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1000"/>
                                        <p:tgtEl>
                                          <p:spTgt spid="4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1000"/>
                                        <p:tgtEl>
                                          <p:spTgt spid="4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1000"/>
                                        <p:tgtEl>
                                          <p:spTgt spid="4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1000"/>
                                        <p:tgtEl>
                                          <p:spTgt spid="4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1000"/>
                                        <p:tgtEl>
                                          <p:spTgt spid="4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1000"/>
                                        <p:tgtEl>
                                          <p:spTgt spid="4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1000"/>
                                        <p:tgtEl>
                                          <p:spTgt spid="4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1000"/>
                                        <p:tgtEl>
                                          <p:spTgt spid="4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1000"/>
                                        <p:tgtEl>
                                          <p:spTgt spid="4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1000"/>
                                        <p:tgtEl>
                                          <p:spTgt spid="4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1000"/>
                                        <p:tgtEl>
                                          <p:spTgt spid="4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1000"/>
                                        <p:tgtEl>
                                          <p:spTgt spid="4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0" dur="1000"/>
                                        <p:tgtEl>
                                          <p:spTgt spid="4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1000"/>
                                        <p:tgtEl>
                                          <p:spTgt spid="4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1000"/>
                                        <p:tgtEl>
                                          <p:spTgt spid="4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84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5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6" dur="1000"/>
                                        <p:tgtEl>
                                          <p:spTgt spid="415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9" dur="1000"/>
                                        <p:tgtEl>
                                          <p:spTgt spid="41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3" dur="1000"/>
                                        <p:tgtEl>
                                          <p:spTgt spid="4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95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41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41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41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41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 tmFilter="0,0; .5, 1; 1, 1"/>
                                        <p:tgtEl>
                                          <p:spTgt spid="41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 nodeType="afterGroup">
                            <p:stCondLst>
                              <p:cond delay="5100"/>
                            </p:stCondLst>
                            <p:childTnLst>
                              <p:par>
                                <p:cTn id="103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5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415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415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415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415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 tmFilter="0,0; .5, 1; 1, 1"/>
                                        <p:tgtEl>
                                          <p:spTgt spid="415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 nodeType="clickPar">
                      <p:stCondLst>
                        <p:cond delay="indefinite"/>
                      </p:stCondLst>
                      <p:childTnLst>
                        <p:par>
                          <p:cTn id="1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5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4" dur="1000"/>
                                        <p:tgtEl>
                                          <p:spTgt spid="415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7" dur="1000"/>
                                        <p:tgtEl>
                                          <p:spTgt spid="41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 nodeType="clickPar">
                      <p:stCondLst>
                        <p:cond delay="indefinite"/>
                      </p:stCondLst>
                      <p:childTnLst>
                        <p:par>
                          <p:cTn id="1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2" dur="1000"/>
                                        <p:tgtEl>
                                          <p:spTgt spid="4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5" dur="1000"/>
                                        <p:tgtEl>
                                          <p:spTgt spid="4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8" dur="1000"/>
                                        <p:tgtEl>
                                          <p:spTgt spid="4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 nodeType="clickPar">
                      <p:stCondLst>
                        <p:cond delay="indefinite"/>
                      </p:stCondLst>
                      <p:childTnLst>
                        <p:par>
                          <p:cTn id="1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1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1000" fill="hold"/>
                                        <p:tgtEl>
                                          <p:spTgt spid="41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1000" fill="hold"/>
                                        <p:tgtEl>
                                          <p:spTgt spid="41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35" dur="1000"/>
                                        <p:tgtEl>
                                          <p:spTgt spid="4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7" presetID="9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8" dur="500"/>
                                        <p:tgtEl>
                                          <p:spTgt spid="41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41" presetID="9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42" dur="500"/>
                                        <p:tgtEl>
                                          <p:spTgt spid="415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5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26" grpId="0" animBg="1"/>
      <p:bldP spid="4127" grpId="0"/>
      <p:bldP spid="4128" grpId="0"/>
      <p:bldP spid="4129" grpId="0"/>
      <p:bldP spid="4130" grpId="0"/>
      <p:bldP spid="4131" grpId="0"/>
      <p:bldP spid="4132" grpId="0"/>
      <p:bldP spid="4133" grpId="0"/>
      <p:bldP spid="4134" grpId="0"/>
      <p:bldP spid="4135" grpId="0"/>
      <p:bldP spid="4136" grpId="0"/>
      <p:bldP spid="4137" grpId="0"/>
      <p:bldP spid="4138" grpId="0" animBg="1"/>
      <p:bldP spid="4139" grpId="0" animBg="1"/>
      <p:bldP spid="4140" grpId="0" animBg="1"/>
      <p:bldP spid="4141" grpId="0" animBg="1"/>
      <p:bldP spid="4142" grpId="0" animBg="1"/>
      <p:bldP spid="4143" grpId="0" animBg="1"/>
      <p:bldP spid="4144" grpId="0" animBg="1"/>
      <p:bldP spid="4145" grpId="0" animBg="1"/>
      <p:bldP spid="4146" grpId="0" animBg="1"/>
      <p:bldP spid="4147" grpId="0" animBg="1"/>
      <p:bldP spid="4148" grpId="0" animBg="1"/>
      <p:bldP spid="4150" grpId="0" animBg="1"/>
      <p:bldP spid="4151" grpId="0" animBg="1"/>
      <p:bldP spid="4154" grpId="0" build="allAtOnce" animBg="1"/>
      <p:bldP spid="4155" grpId="0" build="allAtOnce" animBg="1"/>
      <p:bldP spid="4155" grpId="1" build="allAtOnce" animBg="1"/>
      <p:bldP spid="4158" grpId="0" animBg="1"/>
      <p:bldP spid="4159" grpId="0"/>
      <p:bldP spid="4160" grpId="0"/>
      <p:bldP spid="2" grpId="0" animBg="1"/>
      <p:bldP spid="4" grpId="0" animBg="1"/>
      <p:bldP spid="414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Freeform 3"/>
          <p:cNvSpPr>
            <a:spLocks/>
          </p:cNvSpPr>
          <p:nvPr/>
        </p:nvSpPr>
        <p:spPr bwMode="auto">
          <a:xfrm>
            <a:off x="7843838" y="188913"/>
            <a:ext cx="4762" cy="6400800"/>
          </a:xfrm>
          <a:custGeom>
            <a:avLst/>
            <a:gdLst>
              <a:gd name="T0" fmla="*/ 2147483647 w 3"/>
              <a:gd name="T1" fmla="*/ 0 h 4032"/>
              <a:gd name="T2" fmla="*/ 0 w 3"/>
              <a:gd name="T3" fmla="*/ 2147483647 h 4032"/>
              <a:gd name="T4" fmla="*/ 0 60000 65536"/>
              <a:gd name="T5" fmla="*/ 0 60000 65536"/>
              <a:gd name="T6" fmla="*/ 0 w 3"/>
              <a:gd name="T7" fmla="*/ 0 h 4032"/>
              <a:gd name="T8" fmla="*/ 3 w 3"/>
              <a:gd name="T9" fmla="*/ 4032 h 4032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3" h="4032">
                <a:moveTo>
                  <a:pt x="3" y="0"/>
                </a:moveTo>
                <a:lnTo>
                  <a:pt x="0" y="4032"/>
                </a:lnTo>
              </a:path>
            </a:pathLst>
          </a:custGeom>
          <a:noFill/>
          <a:ln w="698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uk-UA"/>
          </a:p>
        </p:txBody>
      </p:sp>
      <p:sp>
        <p:nvSpPr>
          <p:cNvPr id="14339" name="Text Box 4"/>
          <p:cNvSpPr txBox="1">
            <a:spLocks noChangeArrowheads="1"/>
          </p:cNvSpPr>
          <p:nvPr/>
        </p:nvSpPr>
        <p:spPr bwMode="auto">
          <a:xfrm>
            <a:off x="7237413" y="188913"/>
            <a:ext cx="360362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b="1" i="1"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>
              <a:defRPr b="1" i="1"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>
              <a:defRPr b="1" i="1"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>
              <a:defRPr b="1" i="1"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>
              <a:defRPr b="1" i="1"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ru-RU" altLang="ru-RU" sz="4000">
                <a:solidFill>
                  <a:srgbClr val="FF0000"/>
                </a:solidFill>
                <a:latin typeface="Times New Roman" pitchFamily="18" charset="0"/>
              </a:rPr>
              <a:t>4</a:t>
            </a:r>
          </a:p>
        </p:txBody>
      </p:sp>
      <p:sp>
        <p:nvSpPr>
          <p:cNvPr id="14340" name="Text Box 5"/>
          <p:cNvSpPr txBox="1">
            <a:spLocks noChangeArrowheads="1"/>
          </p:cNvSpPr>
          <p:nvPr/>
        </p:nvSpPr>
        <p:spPr bwMode="auto">
          <a:xfrm>
            <a:off x="7147719" y="692150"/>
            <a:ext cx="539750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b="1" i="1"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>
              <a:defRPr b="1" i="1"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>
              <a:defRPr b="1" i="1"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>
              <a:defRPr b="1" i="1"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>
              <a:defRPr b="1" i="1"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ru-RU" altLang="ru-RU" sz="4000" dirty="0">
                <a:solidFill>
                  <a:srgbClr val="FF0000"/>
                </a:solidFill>
                <a:latin typeface="Times New Roman" pitchFamily="18" charset="0"/>
              </a:rPr>
              <a:t>3</a:t>
            </a:r>
          </a:p>
        </p:txBody>
      </p:sp>
      <p:sp>
        <p:nvSpPr>
          <p:cNvPr id="14341" name="Text Box 6"/>
          <p:cNvSpPr txBox="1">
            <a:spLocks noChangeArrowheads="1"/>
          </p:cNvSpPr>
          <p:nvPr/>
        </p:nvSpPr>
        <p:spPr bwMode="auto">
          <a:xfrm>
            <a:off x="7237413" y="1196975"/>
            <a:ext cx="360362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b="1" i="1"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>
              <a:defRPr b="1" i="1"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>
              <a:defRPr b="1" i="1"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>
              <a:defRPr b="1" i="1"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>
              <a:defRPr b="1" i="1"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ru-RU" altLang="ru-RU" sz="4000">
                <a:solidFill>
                  <a:srgbClr val="FF0000"/>
                </a:solidFill>
                <a:latin typeface="Times New Roman" pitchFamily="18" charset="0"/>
              </a:rPr>
              <a:t>2</a:t>
            </a:r>
          </a:p>
        </p:txBody>
      </p:sp>
      <p:sp>
        <p:nvSpPr>
          <p:cNvPr id="14342" name="Text Box 7"/>
          <p:cNvSpPr txBox="1">
            <a:spLocks noChangeArrowheads="1"/>
          </p:cNvSpPr>
          <p:nvPr/>
        </p:nvSpPr>
        <p:spPr bwMode="auto">
          <a:xfrm>
            <a:off x="7237413" y="1773238"/>
            <a:ext cx="360362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b="1" i="1"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>
              <a:defRPr b="1" i="1"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>
              <a:defRPr b="1" i="1"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>
              <a:defRPr b="1" i="1"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>
              <a:defRPr b="1" i="1"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ru-RU" altLang="ru-RU" sz="4000">
                <a:solidFill>
                  <a:srgbClr val="FF0000"/>
                </a:solidFill>
                <a:latin typeface="Times New Roman" pitchFamily="18" charset="0"/>
              </a:rPr>
              <a:t>1</a:t>
            </a:r>
          </a:p>
        </p:txBody>
      </p:sp>
      <p:sp>
        <p:nvSpPr>
          <p:cNvPr id="14343" name="Text Box 8"/>
          <p:cNvSpPr txBox="1">
            <a:spLocks noChangeArrowheads="1"/>
          </p:cNvSpPr>
          <p:nvPr/>
        </p:nvSpPr>
        <p:spPr bwMode="auto">
          <a:xfrm>
            <a:off x="6967537" y="2975936"/>
            <a:ext cx="900113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b="1" i="1"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>
              <a:defRPr b="1" i="1"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>
              <a:defRPr b="1" i="1"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>
              <a:defRPr b="1" i="1"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>
              <a:defRPr b="1" i="1"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ru-RU" altLang="ru-RU" sz="4000" dirty="0">
                <a:solidFill>
                  <a:srgbClr val="3333CC"/>
                </a:solidFill>
                <a:latin typeface="Times New Roman" pitchFamily="18" charset="0"/>
              </a:rPr>
              <a:t>-1</a:t>
            </a:r>
          </a:p>
        </p:txBody>
      </p:sp>
      <p:sp>
        <p:nvSpPr>
          <p:cNvPr id="14344" name="Text Box 9"/>
          <p:cNvSpPr txBox="1">
            <a:spLocks noChangeArrowheads="1"/>
          </p:cNvSpPr>
          <p:nvPr/>
        </p:nvSpPr>
        <p:spPr bwMode="auto">
          <a:xfrm>
            <a:off x="7131050" y="2420938"/>
            <a:ext cx="539750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b="1" i="1"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>
              <a:defRPr b="1" i="1"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>
              <a:defRPr b="1" i="1"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>
              <a:defRPr b="1" i="1"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>
              <a:defRPr b="1" i="1"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ru-RU" altLang="ru-RU" sz="4000" dirty="0">
                <a:latin typeface="Times New Roman" pitchFamily="18" charset="0"/>
              </a:rPr>
              <a:t>0</a:t>
            </a:r>
          </a:p>
        </p:txBody>
      </p:sp>
      <p:sp>
        <p:nvSpPr>
          <p:cNvPr id="14345" name="Text Box 10"/>
          <p:cNvSpPr txBox="1">
            <a:spLocks noChangeArrowheads="1"/>
          </p:cNvSpPr>
          <p:nvPr/>
        </p:nvSpPr>
        <p:spPr bwMode="auto">
          <a:xfrm>
            <a:off x="6973866" y="3419474"/>
            <a:ext cx="900113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b="1" i="1"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>
              <a:defRPr b="1" i="1"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>
              <a:defRPr b="1" i="1"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>
              <a:defRPr b="1" i="1"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>
              <a:defRPr b="1" i="1"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ru-RU" altLang="ru-RU" sz="4000" dirty="0">
                <a:solidFill>
                  <a:srgbClr val="3333CC"/>
                </a:solidFill>
                <a:latin typeface="Times New Roman" pitchFamily="18" charset="0"/>
              </a:rPr>
              <a:t>-2</a:t>
            </a:r>
          </a:p>
        </p:txBody>
      </p:sp>
      <p:sp>
        <p:nvSpPr>
          <p:cNvPr id="14346" name="Text Box 11"/>
          <p:cNvSpPr txBox="1">
            <a:spLocks noChangeArrowheads="1"/>
          </p:cNvSpPr>
          <p:nvPr/>
        </p:nvSpPr>
        <p:spPr bwMode="auto">
          <a:xfrm>
            <a:off x="6987513" y="3933825"/>
            <a:ext cx="900113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b="1" i="1"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>
              <a:defRPr b="1" i="1"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>
              <a:defRPr b="1" i="1"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>
              <a:defRPr b="1" i="1"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>
              <a:defRPr b="1" i="1"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ru-RU" altLang="ru-RU" sz="4000" dirty="0">
                <a:solidFill>
                  <a:srgbClr val="3333CC"/>
                </a:solidFill>
                <a:latin typeface="Times New Roman" pitchFamily="18" charset="0"/>
              </a:rPr>
              <a:t>-3</a:t>
            </a:r>
          </a:p>
        </p:txBody>
      </p:sp>
      <p:sp>
        <p:nvSpPr>
          <p:cNvPr id="14347" name="Text Box 12"/>
          <p:cNvSpPr txBox="1">
            <a:spLocks noChangeArrowheads="1"/>
          </p:cNvSpPr>
          <p:nvPr/>
        </p:nvSpPr>
        <p:spPr bwMode="auto">
          <a:xfrm>
            <a:off x="6987590" y="4508499"/>
            <a:ext cx="900113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b="1" i="1"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>
              <a:defRPr b="1" i="1"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>
              <a:defRPr b="1" i="1"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>
              <a:defRPr b="1" i="1"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>
              <a:defRPr b="1" i="1"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ru-RU" altLang="ru-RU" sz="4000" dirty="0">
                <a:solidFill>
                  <a:srgbClr val="3333CC"/>
                </a:solidFill>
                <a:latin typeface="Times New Roman" pitchFamily="18" charset="0"/>
              </a:rPr>
              <a:t>-4</a:t>
            </a:r>
          </a:p>
        </p:txBody>
      </p:sp>
      <p:sp>
        <p:nvSpPr>
          <p:cNvPr id="14348" name="Text Box 13"/>
          <p:cNvSpPr txBox="1">
            <a:spLocks noChangeArrowheads="1"/>
          </p:cNvSpPr>
          <p:nvPr/>
        </p:nvSpPr>
        <p:spPr bwMode="auto">
          <a:xfrm>
            <a:off x="6987590" y="5013325"/>
            <a:ext cx="900113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b="1" i="1"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>
              <a:defRPr b="1" i="1"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>
              <a:defRPr b="1" i="1"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>
              <a:defRPr b="1" i="1"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>
              <a:defRPr b="1" i="1"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ru-RU" altLang="ru-RU" sz="4000" dirty="0">
                <a:solidFill>
                  <a:srgbClr val="3333CC"/>
                </a:solidFill>
                <a:latin typeface="Times New Roman" pitchFamily="18" charset="0"/>
              </a:rPr>
              <a:t>-5</a:t>
            </a:r>
          </a:p>
        </p:txBody>
      </p:sp>
      <p:sp>
        <p:nvSpPr>
          <p:cNvPr id="14349" name="Text Box 14"/>
          <p:cNvSpPr txBox="1">
            <a:spLocks noChangeArrowheads="1"/>
          </p:cNvSpPr>
          <p:nvPr/>
        </p:nvSpPr>
        <p:spPr bwMode="auto">
          <a:xfrm>
            <a:off x="6967536" y="5506244"/>
            <a:ext cx="900113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b="1" i="1"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>
              <a:defRPr b="1" i="1"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>
              <a:defRPr b="1" i="1"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>
              <a:defRPr b="1" i="1"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>
              <a:defRPr b="1" i="1"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ru-RU" altLang="ru-RU" sz="4000" dirty="0">
                <a:solidFill>
                  <a:srgbClr val="3333CC"/>
                </a:solidFill>
                <a:latin typeface="Times New Roman" pitchFamily="18" charset="0"/>
              </a:rPr>
              <a:t>-6</a:t>
            </a:r>
          </a:p>
        </p:txBody>
      </p:sp>
      <p:sp>
        <p:nvSpPr>
          <p:cNvPr id="14350" name="Line 15"/>
          <p:cNvSpPr>
            <a:spLocks noChangeShapeType="1"/>
          </p:cNvSpPr>
          <p:nvPr/>
        </p:nvSpPr>
        <p:spPr bwMode="auto">
          <a:xfrm>
            <a:off x="7669213" y="2168525"/>
            <a:ext cx="360362" cy="0"/>
          </a:xfrm>
          <a:prstGeom prst="line">
            <a:avLst/>
          </a:prstGeom>
          <a:noFill/>
          <a:ln w="635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uk-UA"/>
          </a:p>
        </p:txBody>
      </p:sp>
      <p:sp>
        <p:nvSpPr>
          <p:cNvPr id="14351" name="Oval 16"/>
          <p:cNvSpPr>
            <a:spLocks noChangeArrowheads="1"/>
          </p:cNvSpPr>
          <p:nvPr/>
        </p:nvSpPr>
        <p:spPr bwMode="auto">
          <a:xfrm>
            <a:off x="7742238" y="2673350"/>
            <a:ext cx="179387" cy="179388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 altLang="ru-RU"/>
          </a:p>
        </p:txBody>
      </p:sp>
      <p:sp>
        <p:nvSpPr>
          <p:cNvPr id="14352" name="Line 17"/>
          <p:cNvSpPr>
            <a:spLocks noChangeShapeType="1"/>
          </p:cNvSpPr>
          <p:nvPr/>
        </p:nvSpPr>
        <p:spPr bwMode="auto">
          <a:xfrm>
            <a:off x="7669213" y="1628775"/>
            <a:ext cx="360362" cy="0"/>
          </a:xfrm>
          <a:prstGeom prst="line">
            <a:avLst/>
          </a:prstGeom>
          <a:noFill/>
          <a:ln w="635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uk-UA"/>
          </a:p>
        </p:txBody>
      </p:sp>
      <p:sp>
        <p:nvSpPr>
          <p:cNvPr id="14353" name="Line 18"/>
          <p:cNvSpPr>
            <a:spLocks noChangeShapeType="1"/>
          </p:cNvSpPr>
          <p:nvPr/>
        </p:nvSpPr>
        <p:spPr bwMode="auto">
          <a:xfrm>
            <a:off x="7669213" y="1089025"/>
            <a:ext cx="360362" cy="0"/>
          </a:xfrm>
          <a:prstGeom prst="line">
            <a:avLst/>
          </a:prstGeom>
          <a:noFill/>
          <a:ln w="635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uk-UA"/>
          </a:p>
        </p:txBody>
      </p:sp>
      <p:sp>
        <p:nvSpPr>
          <p:cNvPr id="14354" name="Line 19"/>
          <p:cNvSpPr>
            <a:spLocks noChangeShapeType="1"/>
          </p:cNvSpPr>
          <p:nvPr/>
        </p:nvSpPr>
        <p:spPr bwMode="auto">
          <a:xfrm>
            <a:off x="7669213" y="549275"/>
            <a:ext cx="360362" cy="0"/>
          </a:xfrm>
          <a:prstGeom prst="line">
            <a:avLst/>
          </a:prstGeom>
          <a:noFill/>
          <a:ln w="635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uk-UA"/>
          </a:p>
        </p:txBody>
      </p:sp>
      <p:sp>
        <p:nvSpPr>
          <p:cNvPr id="14355" name="Line 20"/>
          <p:cNvSpPr>
            <a:spLocks noChangeShapeType="1"/>
          </p:cNvSpPr>
          <p:nvPr/>
        </p:nvSpPr>
        <p:spPr bwMode="auto">
          <a:xfrm>
            <a:off x="7669213" y="3249613"/>
            <a:ext cx="360362" cy="0"/>
          </a:xfrm>
          <a:prstGeom prst="line">
            <a:avLst/>
          </a:prstGeom>
          <a:noFill/>
          <a:ln w="635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uk-UA"/>
          </a:p>
        </p:txBody>
      </p:sp>
      <p:sp>
        <p:nvSpPr>
          <p:cNvPr id="14356" name="Line 21"/>
          <p:cNvSpPr>
            <a:spLocks noChangeShapeType="1"/>
          </p:cNvSpPr>
          <p:nvPr/>
        </p:nvSpPr>
        <p:spPr bwMode="auto">
          <a:xfrm>
            <a:off x="7669213" y="3789363"/>
            <a:ext cx="360362" cy="0"/>
          </a:xfrm>
          <a:prstGeom prst="line">
            <a:avLst/>
          </a:prstGeom>
          <a:noFill/>
          <a:ln w="635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uk-UA"/>
          </a:p>
        </p:txBody>
      </p:sp>
      <p:sp>
        <p:nvSpPr>
          <p:cNvPr id="14357" name="Line 22"/>
          <p:cNvSpPr>
            <a:spLocks noChangeShapeType="1"/>
          </p:cNvSpPr>
          <p:nvPr/>
        </p:nvSpPr>
        <p:spPr bwMode="auto">
          <a:xfrm>
            <a:off x="7669213" y="4329113"/>
            <a:ext cx="360362" cy="0"/>
          </a:xfrm>
          <a:prstGeom prst="line">
            <a:avLst/>
          </a:prstGeom>
          <a:noFill/>
          <a:ln w="635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uk-UA"/>
          </a:p>
        </p:txBody>
      </p:sp>
      <p:sp>
        <p:nvSpPr>
          <p:cNvPr id="14358" name="Line 23"/>
          <p:cNvSpPr>
            <a:spLocks noChangeShapeType="1"/>
          </p:cNvSpPr>
          <p:nvPr/>
        </p:nvSpPr>
        <p:spPr bwMode="auto">
          <a:xfrm>
            <a:off x="7669213" y="4868863"/>
            <a:ext cx="360362" cy="0"/>
          </a:xfrm>
          <a:prstGeom prst="line">
            <a:avLst/>
          </a:prstGeom>
          <a:noFill/>
          <a:ln w="635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uk-UA"/>
          </a:p>
        </p:txBody>
      </p:sp>
      <p:sp>
        <p:nvSpPr>
          <p:cNvPr id="14359" name="Line 24"/>
          <p:cNvSpPr>
            <a:spLocks noChangeShapeType="1"/>
          </p:cNvSpPr>
          <p:nvPr/>
        </p:nvSpPr>
        <p:spPr bwMode="auto">
          <a:xfrm>
            <a:off x="7669213" y="5408613"/>
            <a:ext cx="360362" cy="0"/>
          </a:xfrm>
          <a:prstGeom prst="line">
            <a:avLst/>
          </a:prstGeom>
          <a:noFill/>
          <a:ln w="635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uk-UA"/>
          </a:p>
        </p:txBody>
      </p:sp>
      <p:sp>
        <p:nvSpPr>
          <p:cNvPr id="14360" name="Line 25"/>
          <p:cNvSpPr>
            <a:spLocks noChangeShapeType="1"/>
          </p:cNvSpPr>
          <p:nvPr/>
        </p:nvSpPr>
        <p:spPr bwMode="auto">
          <a:xfrm>
            <a:off x="7669213" y="5949950"/>
            <a:ext cx="360362" cy="0"/>
          </a:xfrm>
          <a:prstGeom prst="line">
            <a:avLst/>
          </a:prstGeom>
          <a:noFill/>
          <a:ln w="635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uk-UA"/>
          </a:p>
        </p:txBody>
      </p:sp>
      <p:sp>
        <p:nvSpPr>
          <p:cNvPr id="5147" name="AutoShape 27"/>
          <p:cNvSpPr>
            <a:spLocks noChangeArrowheads="1"/>
          </p:cNvSpPr>
          <p:nvPr/>
        </p:nvSpPr>
        <p:spPr bwMode="auto">
          <a:xfrm>
            <a:off x="7670800" y="4868863"/>
            <a:ext cx="358775" cy="1582737"/>
          </a:xfrm>
          <a:prstGeom prst="roundRect">
            <a:avLst>
              <a:gd name="adj" fmla="val 16667"/>
            </a:avLst>
          </a:prstGeom>
          <a:solidFill>
            <a:srgbClr val="FF0000">
              <a:alpha val="74901"/>
            </a:srgbClr>
          </a:solidFill>
          <a:ln w="9525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 altLang="ru-RU"/>
          </a:p>
        </p:txBody>
      </p:sp>
      <p:sp>
        <p:nvSpPr>
          <p:cNvPr id="5148" name="AutoShape 28"/>
          <p:cNvSpPr>
            <a:spLocks noChangeArrowheads="1"/>
          </p:cNvSpPr>
          <p:nvPr/>
        </p:nvSpPr>
        <p:spPr bwMode="auto">
          <a:xfrm>
            <a:off x="7669213" y="3249613"/>
            <a:ext cx="360362" cy="3216275"/>
          </a:xfrm>
          <a:prstGeom prst="roundRect">
            <a:avLst>
              <a:gd name="adj" fmla="val 16667"/>
            </a:avLst>
          </a:prstGeom>
          <a:solidFill>
            <a:srgbClr val="FF0000">
              <a:alpha val="74901"/>
            </a:srgbClr>
          </a:solidFill>
          <a:ln w="9525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 altLang="ru-RU"/>
          </a:p>
        </p:txBody>
      </p:sp>
      <p:sp>
        <p:nvSpPr>
          <p:cNvPr id="5151" name="AutoShape 31"/>
          <p:cNvSpPr>
            <a:spLocks noChangeArrowheads="1"/>
          </p:cNvSpPr>
          <p:nvPr/>
        </p:nvSpPr>
        <p:spPr bwMode="auto">
          <a:xfrm>
            <a:off x="0" y="6350"/>
            <a:ext cx="5113338" cy="5229225"/>
          </a:xfrm>
          <a:prstGeom prst="cloudCallout">
            <a:avLst>
              <a:gd name="adj1" fmla="val 58944"/>
              <a:gd name="adj2" fmla="val -36852"/>
            </a:avLst>
          </a:prstGeom>
          <a:solidFill>
            <a:srgbClr val="00B0F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ru-RU" altLang="ru-RU" sz="2800" dirty="0" err="1"/>
              <a:t>Стовпчик</a:t>
            </a:r>
            <a:r>
              <a:rPr lang="ru-RU" altLang="ru-RU" sz="2800" dirty="0"/>
              <a:t>  термометра    </a:t>
            </a:r>
            <a:r>
              <a:rPr lang="ru-RU" altLang="ru-RU" sz="2800" dirty="0" err="1"/>
              <a:t>показує</a:t>
            </a:r>
            <a:r>
              <a:rPr lang="ru-RU" altLang="ru-RU" sz="2800" dirty="0"/>
              <a:t>  -1</a:t>
            </a:r>
            <a:r>
              <a:rPr lang="ru-RU" altLang="ru-RU" sz="2800" baseline="30000" dirty="0"/>
              <a:t>0</a:t>
            </a:r>
            <a:r>
              <a:rPr lang="ru-RU" altLang="ru-RU" sz="2800" dirty="0"/>
              <a:t>.</a:t>
            </a:r>
          </a:p>
          <a:p>
            <a:pPr algn="ctr"/>
            <a:r>
              <a:rPr lang="ru-RU" altLang="ru-RU" sz="2800" dirty="0" err="1"/>
              <a:t>Якою</a:t>
            </a:r>
            <a:r>
              <a:rPr lang="ru-RU" altLang="ru-RU" sz="2800" dirty="0"/>
              <a:t> стане температура, </a:t>
            </a:r>
            <a:r>
              <a:rPr lang="ru-RU" altLang="ru-RU" sz="2800" dirty="0" err="1"/>
              <a:t>якщо</a:t>
            </a:r>
            <a:r>
              <a:rPr lang="ru-RU" altLang="ru-RU" sz="2800" dirty="0"/>
              <a:t> </a:t>
            </a:r>
            <a:r>
              <a:rPr lang="ru-RU" altLang="ru-RU" sz="2800" dirty="0" err="1"/>
              <a:t>стовпчик</a:t>
            </a:r>
            <a:r>
              <a:rPr lang="ru-RU" altLang="ru-RU" sz="2800" dirty="0"/>
              <a:t> опуститься </a:t>
            </a:r>
            <a:r>
              <a:rPr lang="ru-RU" altLang="ru-RU" sz="2800" dirty="0" err="1"/>
              <a:t>ся</a:t>
            </a:r>
            <a:r>
              <a:rPr lang="ru-RU" altLang="ru-RU" sz="2800" dirty="0"/>
              <a:t> на </a:t>
            </a:r>
          </a:p>
          <a:p>
            <a:pPr algn="ctr"/>
            <a:r>
              <a:rPr lang="ru-RU" altLang="ru-RU" dirty="0"/>
              <a:t>3</a:t>
            </a:r>
            <a:r>
              <a:rPr lang="ru-RU" altLang="ru-RU" sz="2800" baseline="30000" dirty="0"/>
              <a:t>0</a:t>
            </a:r>
            <a:r>
              <a:rPr lang="ru-RU" altLang="ru-RU" sz="2800" dirty="0"/>
              <a:t>?</a:t>
            </a:r>
          </a:p>
        </p:txBody>
      </p:sp>
      <p:sp>
        <p:nvSpPr>
          <p:cNvPr id="5152" name="AutoShape 32"/>
          <p:cNvSpPr>
            <a:spLocks noChangeArrowheads="1"/>
          </p:cNvSpPr>
          <p:nvPr/>
        </p:nvSpPr>
        <p:spPr bwMode="auto">
          <a:xfrm rot="899901">
            <a:off x="2444750" y="3536950"/>
            <a:ext cx="4398963" cy="1584325"/>
          </a:xfrm>
          <a:prstGeom prst="cloudCallout">
            <a:avLst>
              <a:gd name="adj1" fmla="val -58329"/>
              <a:gd name="adj2" fmla="val 131921"/>
            </a:avLst>
          </a:prstGeom>
          <a:solidFill>
            <a:srgbClr val="FDE3F7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ru-RU" altLang="ru-RU" sz="2800">
                <a:solidFill>
                  <a:srgbClr val="800000"/>
                </a:solidFill>
              </a:rPr>
              <a:t>Перевіряємо…</a:t>
            </a:r>
          </a:p>
          <a:p>
            <a:pPr algn="ctr"/>
            <a:endParaRPr lang="ru-RU" altLang="ru-RU" sz="2800">
              <a:solidFill>
                <a:srgbClr val="DE0000"/>
              </a:solidFill>
            </a:endParaRPr>
          </a:p>
        </p:txBody>
      </p:sp>
      <p:sp>
        <p:nvSpPr>
          <p:cNvPr id="5153" name="Line 33"/>
          <p:cNvSpPr>
            <a:spLocks noChangeShapeType="1"/>
          </p:cNvSpPr>
          <p:nvPr/>
        </p:nvSpPr>
        <p:spPr bwMode="auto">
          <a:xfrm flipH="1" flipV="1">
            <a:off x="8300987" y="2210594"/>
            <a:ext cx="0" cy="925512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 type="triangle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uk-UA"/>
          </a:p>
        </p:txBody>
      </p:sp>
      <p:sp>
        <p:nvSpPr>
          <p:cNvPr id="5154" name="Text Box 34"/>
          <p:cNvSpPr txBox="1">
            <a:spLocks noChangeArrowheads="1"/>
          </p:cNvSpPr>
          <p:nvPr/>
        </p:nvSpPr>
        <p:spPr bwMode="auto">
          <a:xfrm>
            <a:off x="8616274" y="2276475"/>
            <a:ext cx="526106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b="1" i="1"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>
              <a:defRPr b="1" i="1"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>
              <a:defRPr b="1" i="1"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>
              <a:defRPr b="1" i="1"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>
              <a:defRPr b="1" i="1"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r>
              <a:rPr lang="uk-UA" altLang="ru-RU" sz="3200" dirty="0">
                <a:latin typeface="Times New Roman" pitchFamily="18" charset="0"/>
              </a:rPr>
              <a:t>-3</a:t>
            </a:r>
            <a:endParaRPr lang="ru-RU" altLang="ru-RU" sz="3200" dirty="0">
              <a:latin typeface="Times New Roman" pitchFamily="18" charset="0"/>
            </a:endParaRPr>
          </a:p>
        </p:txBody>
      </p:sp>
      <p:sp>
        <p:nvSpPr>
          <p:cNvPr id="5156" name="Text Box 36"/>
          <p:cNvSpPr txBox="1">
            <a:spLocks noChangeArrowheads="1"/>
          </p:cNvSpPr>
          <p:nvPr/>
        </p:nvSpPr>
        <p:spPr bwMode="auto">
          <a:xfrm>
            <a:off x="2987675" y="5949950"/>
            <a:ext cx="3313113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b="1" i="1"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>
              <a:defRPr b="1" i="1"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>
              <a:defRPr b="1" i="1"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>
              <a:defRPr b="1" i="1"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>
              <a:defRPr b="1" i="1"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r>
              <a:rPr lang="ru-RU" altLang="ru-RU" sz="4000" dirty="0">
                <a:latin typeface="Times New Roman" pitchFamily="18" charset="0"/>
              </a:rPr>
              <a:t>-1 + (-3) = -4</a:t>
            </a:r>
          </a:p>
        </p:txBody>
      </p:sp>
      <p:sp>
        <p:nvSpPr>
          <p:cNvPr id="36" name="Блок-схема: альтернативный процесс 35"/>
          <p:cNvSpPr/>
          <p:nvPr/>
        </p:nvSpPr>
        <p:spPr>
          <a:xfrm rot="5400000">
            <a:off x="4758532" y="3180556"/>
            <a:ext cx="6183312" cy="358775"/>
          </a:xfrm>
          <a:prstGeom prst="flowChartAlternateProcess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37" name="Овал 36"/>
          <p:cNvSpPr/>
          <p:nvPr/>
        </p:nvSpPr>
        <p:spPr>
          <a:xfrm>
            <a:off x="7650163" y="6454775"/>
            <a:ext cx="398462" cy="27305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4361" name="AutoShape 26"/>
          <p:cNvSpPr>
            <a:spLocks noChangeArrowheads="1"/>
          </p:cNvSpPr>
          <p:nvPr/>
        </p:nvSpPr>
        <p:spPr bwMode="auto">
          <a:xfrm>
            <a:off x="7051675" y="188913"/>
            <a:ext cx="1584325" cy="6624637"/>
          </a:xfrm>
          <a:prstGeom prst="roundRect">
            <a:avLst>
              <a:gd name="adj" fmla="val 16667"/>
            </a:avLst>
          </a:prstGeom>
          <a:solidFill>
            <a:srgbClr val="FFFFFF">
              <a:alpha val="32156"/>
            </a:srgbClr>
          </a:solidFill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284049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5151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1000"/>
                                        <p:tgtEl>
                                          <p:spTgt spid="5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5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6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1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1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1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1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 tmFilter="0,0; .5, 1; 1, 1"/>
                                        <p:tgtEl>
                                          <p:spTgt spid="51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4300"/>
                            </p:stCondLst>
                            <p:childTnLst>
                              <p:par>
                                <p:cTn id="24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1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1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1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1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 tmFilter="0,0; .5, 1; 1, 1"/>
                                        <p:tgtEl>
                                          <p:spTgt spid="51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1000"/>
                                        <p:tgtEl>
                                          <p:spTgt spid="5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5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1000"/>
                                        <p:tgtEl>
                                          <p:spTgt spid="5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1000"/>
                                        <p:tgtEl>
                                          <p:spTgt spid="5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51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51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5" dur="1000"/>
                                        <p:tgtEl>
                                          <p:spTgt spid="5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57" presetID="9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8" dur="500"/>
                                        <p:tgtEl>
                                          <p:spTgt spid="51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47" grpId="0" animBg="1"/>
      <p:bldP spid="5148" grpId="0" animBg="1"/>
      <p:bldP spid="5148" grpId="1" animBg="1"/>
      <p:bldP spid="5151" grpId="0" build="allAtOnce" animBg="1"/>
      <p:bldP spid="5152" grpId="0" animBg="1"/>
      <p:bldP spid="5152" grpId="1" animBg="1"/>
      <p:bldP spid="5153" grpId="0" animBg="1"/>
      <p:bldP spid="5154" grpId="0"/>
      <p:bldP spid="515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Freeform 3"/>
          <p:cNvSpPr>
            <a:spLocks/>
          </p:cNvSpPr>
          <p:nvPr/>
        </p:nvSpPr>
        <p:spPr bwMode="auto">
          <a:xfrm>
            <a:off x="7843838" y="188913"/>
            <a:ext cx="4762" cy="6400800"/>
          </a:xfrm>
          <a:custGeom>
            <a:avLst/>
            <a:gdLst>
              <a:gd name="T0" fmla="*/ 2147483647 w 3"/>
              <a:gd name="T1" fmla="*/ 0 h 4032"/>
              <a:gd name="T2" fmla="*/ 0 w 3"/>
              <a:gd name="T3" fmla="*/ 2147483647 h 4032"/>
              <a:gd name="T4" fmla="*/ 0 60000 65536"/>
              <a:gd name="T5" fmla="*/ 0 60000 65536"/>
              <a:gd name="T6" fmla="*/ 0 w 3"/>
              <a:gd name="T7" fmla="*/ 0 h 4032"/>
              <a:gd name="T8" fmla="*/ 3 w 3"/>
              <a:gd name="T9" fmla="*/ 4032 h 4032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3" h="4032">
                <a:moveTo>
                  <a:pt x="3" y="0"/>
                </a:moveTo>
                <a:lnTo>
                  <a:pt x="0" y="4032"/>
                </a:lnTo>
              </a:path>
            </a:pathLst>
          </a:custGeom>
          <a:noFill/>
          <a:ln w="698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uk-UA"/>
          </a:p>
        </p:txBody>
      </p:sp>
      <p:sp>
        <p:nvSpPr>
          <p:cNvPr id="12291" name="Text Box 4"/>
          <p:cNvSpPr txBox="1">
            <a:spLocks noChangeArrowheads="1"/>
          </p:cNvSpPr>
          <p:nvPr/>
        </p:nvSpPr>
        <p:spPr bwMode="auto">
          <a:xfrm>
            <a:off x="7237413" y="188913"/>
            <a:ext cx="360362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b="1" i="1"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>
              <a:defRPr b="1" i="1"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>
              <a:defRPr b="1" i="1"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>
              <a:defRPr b="1" i="1"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>
              <a:defRPr b="1" i="1"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ru-RU" altLang="ru-RU" sz="4000">
                <a:solidFill>
                  <a:srgbClr val="FF0000"/>
                </a:solidFill>
                <a:latin typeface="Times New Roman" pitchFamily="18" charset="0"/>
              </a:rPr>
              <a:t>4</a:t>
            </a:r>
          </a:p>
        </p:txBody>
      </p:sp>
      <p:sp>
        <p:nvSpPr>
          <p:cNvPr id="12292" name="Text Box 5"/>
          <p:cNvSpPr txBox="1">
            <a:spLocks noChangeArrowheads="1"/>
          </p:cNvSpPr>
          <p:nvPr/>
        </p:nvSpPr>
        <p:spPr bwMode="auto">
          <a:xfrm>
            <a:off x="7147719" y="692150"/>
            <a:ext cx="539750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b="1" i="1"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>
              <a:defRPr b="1" i="1"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>
              <a:defRPr b="1" i="1"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>
              <a:defRPr b="1" i="1"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>
              <a:defRPr b="1" i="1"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ru-RU" altLang="ru-RU" sz="4000" dirty="0">
                <a:solidFill>
                  <a:srgbClr val="FF0000"/>
                </a:solidFill>
                <a:latin typeface="Times New Roman" pitchFamily="18" charset="0"/>
              </a:rPr>
              <a:t>3</a:t>
            </a:r>
          </a:p>
        </p:txBody>
      </p:sp>
      <p:sp>
        <p:nvSpPr>
          <p:cNvPr id="12293" name="Text Box 6"/>
          <p:cNvSpPr txBox="1">
            <a:spLocks noChangeArrowheads="1"/>
          </p:cNvSpPr>
          <p:nvPr/>
        </p:nvSpPr>
        <p:spPr bwMode="auto">
          <a:xfrm>
            <a:off x="7237413" y="1196975"/>
            <a:ext cx="360362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b="1" i="1"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>
              <a:defRPr b="1" i="1"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>
              <a:defRPr b="1" i="1"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>
              <a:defRPr b="1" i="1"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>
              <a:defRPr b="1" i="1"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ru-RU" altLang="ru-RU" sz="4000">
                <a:solidFill>
                  <a:srgbClr val="FF0000"/>
                </a:solidFill>
                <a:latin typeface="Times New Roman" pitchFamily="18" charset="0"/>
              </a:rPr>
              <a:t>2</a:t>
            </a:r>
          </a:p>
        </p:txBody>
      </p:sp>
      <p:sp>
        <p:nvSpPr>
          <p:cNvPr id="12294" name="Text Box 7"/>
          <p:cNvSpPr txBox="1">
            <a:spLocks noChangeArrowheads="1"/>
          </p:cNvSpPr>
          <p:nvPr/>
        </p:nvSpPr>
        <p:spPr bwMode="auto">
          <a:xfrm>
            <a:off x="7237413" y="1773238"/>
            <a:ext cx="360362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b="1" i="1"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>
              <a:defRPr b="1" i="1"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>
              <a:defRPr b="1" i="1"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>
              <a:defRPr b="1" i="1"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>
              <a:defRPr b="1" i="1"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ru-RU" altLang="ru-RU" sz="4000" dirty="0">
                <a:solidFill>
                  <a:srgbClr val="FF0000"/>
                </a:solidFill>
                <a:latin typeface="Times New Roman" pitchFamily="18" charset="0"/>
              </a:rPr>
              <a:t>1</a:t>
            </a:r>
          </a:p>
        </p:txBody>
      </p:sp>
      <p:sp>
        <p:nvSpPr>
          <p:cNvPr id="12295" name="Text Box 8"/>
          <p:cNvSpPr txBox="1">
            <a:spLocks noChangeArrowheads="1"/>
          </p:cNvSpPr>
          <p:nvPr/>
        </p:nvSpPr>
        <p:spPr bwMode="auto">
          <a:xfrm>
            <a:off x="6967537" y="2946477"/>
            <a:ext cx="900113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b="1" i="1"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>
              <a:defRPr b="1" i="1"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>
              <a:defRPr b="1" i="1"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>
              <a:defRPr b="1" i="1"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>
              <a:defRPr b="1" i="1"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ru-RU" altLang="ru-RU" sz="4000" dirty="0">
                <a:solidFill>
                  <a:srgbClr val="3333CC"/>
                </a:solidFill>
                <a:latin typeface="Times New Roman" pitchFamily="18" charset="0"/>
              </a:rPr>
              <a:t>-1</a:t>
            </a:r>
          </a:p>
        </p:txBody>
      </p:sp>
      <p:sp>
        <p:nvSpPr>
          <p:cNvPr id="12296" name="Text Box 9"/>
          <p:cNvSpPr txBox="1">
            <a:spLocks noChangeArrowheads="1"/>
          </p:cNvSpPr>
          <p:nvPr/>
        </p:nvSpPr>
        <p:spPr bwMode="auto">
          <a:xfrm>
            <a:off x="7147719" y="2420938"/>
            <a:ext cx="539750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b="1" i="1"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>
              <a:defRPr b="1" i="1"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>
              <a:defRPr b="1" i="1"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>
              <a:defRPr b="1" i="1"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>
              <a:defRPr b="1" i="1"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ru-RU" altLang="ru-RU" sz="4000">
                <a:latin typeface="Times New Roman" pitchFamily="18" charset="0"/>
              </a:rPr>
              <a:t>0</a:t>
            </a:r>
          </a:p>
        </p:txBody>
      </p:sp>
      <p:sp>
        <p:nvSpPr>
          <p:cNvPr id="12297" name="Text Box 10"/>
          <p:cNvSpPr txBox="1">
            <a:spLocks noChangeArrowheads="1"/>
          </p:cNvSpPr>
          <p:nvPr/>
        </p:nvSpPr>
        <p:spPr bwMode="auto">
          <a:xfrm>
            <a:off x="6971044" y="3438525"/>
            <a:ext cx="900113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b="1" i="1"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>
              <a:defRPr b="1" i="1"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>
              <a:defRPr b="1" i="1"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>
              <a:defRPr b="1" i="1"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>
              <a:defRPr b="1" i="1"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ru-RU" altLang="ru-RU" sz="4000" dirty="0">
                <a:solidFill>
                  <a:srgbClr val="3333CC"/>
                </a:solidFill>
                <a:latin typeface="Times New Roman" pitchFamily="18" charset="0"/>
              </a:rPr>
              <a:t>-2</a:t>
            </a:r>
          </a:p>
        </p:txBody>
      </p:sp>
      <p:sp>
        <p:nvSpPr>
          <p:cNvPr id="12298" name="Text Box 11"/>
          <p:cNvSpPr txBox="1">
            <a:spLocks noChangeArrowheads="1"/>
          </p:cNvSpPr>
          <p:nvPr/>
        </p:nvSpPr>
        <p:spPr bwMode="auto">
          <a:xfrm>
            <a:off x="6990121" y="3933824"/>
            <a:ext cx="900113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b="1" i="1"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>
              <a:defRPr b="1" i="1"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>
              <a:defRPr b="1" i="1"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>
              <a:defRPr b="1" i="1"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>
              <a:defRPr b="1" i="1"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ru-RU" altLang="ru-RU" sz="4000" dirty="0">
                <a:solidFill>
                  <a:srgbClr val="3333CC"/>
                </a:solidFill>
                <a:latin typeface="Times New Roman" pitchFamily="18" charset="0"/>
              </a:rPr>
              <a:t>-3</a:t>
            </a:r>
          </a:p>
        </p:txBody>
      </p:sp>
      <p:sp>
        <p:nvSpPr>
          <p:cNvPr id="12299" name="Text Box 12"/>
          <p:cNvSpPr txBox="1">
            <a:spLocks noChangeArrowheads="1"/>
          </p:cNvSpPr>
          <p:nvPr/>
        </p:nvSpPr>
        <p:spPr bwMode="auto">
          <a:xfrm>
            <a:off x="7004869" y="4518025"/>
            <a:ext cx="900113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b="1" i="1"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>
              <a:defRPr b="1" i="1"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>
              <a:defRPr b="1" i="1"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>
              <a:defRPr b="1" i="1"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>
              <a:defRPr b="1" i="1"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ru-RU" altLang="ru-RU" sz="4000" dirty="0">
                <a:solidFill>
                  <a:srgbClr val="3333CC"/>
                </a:solidFill>
                <a:latin typeface="Times New Roman" pitchFamily="18" charset="0"/>
              </a:rPr>
              <a:t>-4</a:t>
            </a:r>
          </a:p>
        </p:txBody>
      </p:sp>
      <p:sp>
        <p:nvSpPr>
          <p:cNvPr id="12300" name="Text Box 13"/>
          <p:cNvSpPr txBox="1">
            <a:spLocks noChangeArrowheads="1"/>
          </p:cNvSpPr>
          <p:nvPr/>
        </p:nvSpPr>
        <p:spPr bwMode="auto">
          <a:xfrm>
            <a:off x="7021512" y="4997348"/>
            <a:ext cx="900113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b="1" i="1"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>
              <a:defRPr b="1" i="1"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>
              <a:defRPr b="1" i="1"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>
              <a:defRPr b="1" i="1"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>
              <a:defRPr b="1" i="1"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ru-RU" altLang="ru-RU" sz="4000" dirty="0">
                <a:solidFill>
                  <a:srgbClr val="3333CC"/>
                </a:solidFill>
                <a:latin typeface="Times New Roman" pitchFamily="18" charset="0"/>
              </a:rPr>
              <a:t>-5</a:t>
            </a:r>
          </a:p>
        </p:txBody>
      </p:sp>
      <p:sp>
        <p:nvSpPr>
          <p:cNvPr id="12301" name="Text Box 14"/>
          <p:cNvSpPr txBox="1">
            <a:spLocks noChangeArrowheads="1"/>
          </p:cNvSpPr>
          <p:nvPr/>
        </p:nvSpPr>
        <p:spPr bwMode="auto">
          <a:xfrm>
            <a:off x="6990120" y="5516562"/>
            <a:ext cx="900113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b="1" i="1"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>
              <a:defRPr b="1" i="1"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>
              <a:defRPr b="1" i="1"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>
              <a:defRPr b="1" i="1"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>
              <a:defRPr b="1" i="1"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ru-RU" altLang="ru-RU" sz="4000" dirty="0">
                <a:solidFill>
                  <a:srgbClr val="3333CC"/>
                </a:solidFill>
                <a:latin typeface="Times New Roman" pitchFamily="18" charset="0"/>
              </a:rPr>
              <a:t>-6</a:t>
            </a:r>
          </a:p>
        </p:txBody>
      </p:sp>
      <p:sp>
        <p:nvSpPr>
          <p:cNvPr id="12302" name="Line 15"/>
          <p:cNvSpPr>
            <a:spLocks noChangeShapeType="1"/>
          </p:cNvSpPr>
          <p:nvPr/>
        </p:nvSpPr>
        <p:spPr bwMode="auto">
          <a:xfrm>
            <a:off x="7669213" y="2168525"/>
            <a:ext cx="360362" cy="0"/>
          </a:xfrm>
          <a:prstGeom prst="line">
            <a:avLst/>
          </a:prstGeom>
          <a:noFill/>
          <a:ln w="635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uk-UA"/>
          </a:p>
        </p:txBody>
      </p:sp>
      <p:sp>
        <p:nvSpPr>
          <p:cNvPr id="12303" name="Oval 16"/>
          <p:cNvSpPr>
            <a:spLocks noChangeArrowheads="1"/>
          </p:cNvSpPr>
          <p:nvPr/>
        </p:nvSpPr>
        <p:spPr bwMode="auto">
          <a:xfrm>
            <a:off x="7742238" y="2673350"/>
            <a:ext cx="179387" cy="179388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 altLang="ru-RU"/>
          </a:p>
        </p:txBody>
      </p:sp>
      <p:sp>
        <p:nvSpPr>
          <p:cNvPr id="12304" name="Line 17"/>
          <p:cNvSpPr>
            <a:spLocks noChangeShapeType="1"/>
          </p:cNvSpPr>
          <p:nvPr/>
        </p:nvSpPr>
        <p:spPr bwMode="auto">
          <a:xfrm>
            <a:off x="7669213" y="1628775"/>
            <a:ext cx="360362" cy="0"/>
          </a:xfrm>
          <a:prstGeom prst="line">
            <a:avLst/>
          </a:prstGeom>
          <a:noFill/>
          <a:ln w="635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uk-UA"/>
          </a:p>
        </p:txBody>
      </p:sp>
      <p:sp>
        <p:nvSpPr>
          <p:cNvPr id="12305" name="Line 18"/>
          <p:cNvSpPr>
            <a:spLocks noChangeShapeType="1"/>
          </p:cNvSpPr>
          <p:nvPr/>
        </p:nvSpPr>
        <p:spPr bwMode="auto">
          <a:xfrm>
            <a:off x="7669213" y="1089025"/>
            <a:ext cx="360362" cy="0"/>
          </a:xfrm>
          <a:prstGeom prst="line">
            <a:avLst/>
          </a:prstGeom>
          <a:noFill/>
          <a:ln w="635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uk-UA"/>
          </a:p>
        </p:txBody>
      </p:sp>
      <p:sp>
        <p:nvSpPr>
          <p:cNvPr id="12306" name="Line 19"/>
          <p:cNvSpPr>
            <a:spLocks noChangeShapeType="1"/>
          </p:cNvSpPr>
          <p:nvPr/>
        </p:nvSpPr>
        <p:spPr bwMode="auto">
          <a:xfrm>
            <a:off x="7669213" y="549275"/>
            <a:ext cx="360362" cy="0"/>
          </a:xfrm>
          <a:prstGeom prst="line">
            <a:avLst/>
          </a:prstGeom>
          <a:noFill/>
          <a:ln w="635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uk-UA"/>
          </a:p>
        </p:txBody>
      </p:sp>
      <p:sp>
        <p:nvSpPr>
          <p:cNvPr id="12307" name="Line 20"/>
          <p:cNvSpPr>
            <a:spLocks noChangeShapeType="1"/>
          </p:cNvSpPr>
          <p:nvPr/>
        </p:nvSpPr>
        <p:spPr bwMode="auto">
          <a:xfrm>
            <a:off x="7669213" y="3249613"/>
            <a:ext cx="360362" cy="0"/>
          </a:xfrm>
          <a:prstGeom prst="line">
            <a:avLst/>
          </a:prstGeom>
          <a:noFill/>
          <a:ln w="635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uk-UA"/>
          </a:p>
        </p:txBody>
      </p:sp>
      <p:sp>
        <p:nvSpPr>
          <p:cNvPr id="12308" name="Line 21"/>
          <p:cNvSpPr>
            <a:spLocks noChangeShapeType="1"/>
          </p:cNvSpPr>
          <p:nvPr/>
        </p:nvSpPr>
        <p:spPr bwMode="auto">
          <a:xfrm>
            <a:off x="7669213" y="3789363"/>
            <a:ext cx="360362" cy="0"/>
          </a:xfrm>
          <a:prstGeom prst="line">
            <a:avLst/>
          </a:prstGeom>
          <a:noFill/>
          <a:ln w="635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uk-UA"/>
          </a:p>
        </p:txBody>
      </p:sp>
      <p:sp>
        <p:nvSpPr>
          <p:cNvPr id="12309" name="Line 22"/>
          <p:cNvSpPr>
            <a:spLocks noChangeShapeType="1"/>
          </p:cNvSpPr>
          <p:nvPr/>
        </p:nvSpPr>
        <p:spPr bwMode="auto">
          <a:xfrm>
            <a:off x="7669213" y="4329113"/>
            <a:ext cx="360362" cy="0"/>
          </a:xfrm>
          <a:prstGeom prst="line">
            <a:avLst/>
          </a:prstGeom>
          <a:noFill/>
          <a:ln w="635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uk-UA"/>
          </a:p>
        </p:txBody>
      </p:sp>
      <p:sp>
        <p:nvSpPr>
          <p:cNvPr id="12310" name="Line 23"/>
          <p:cNvSpPr>
            <a:spLocks noChangeShapeType="1"/>
          </p:cNvSpPr>
          <p:nvPr/>
        </p:nvSpPr>
        <p:spPr bwMode="auto">
          <a:xfrm>
            <a:off x="7669213" y="4868863"/>
            <a:ext cx="360362" cy="0"/>
          </a:xfrm>
          <a:prstGeom prst="line">
            <a:avLst/>
          </a:prstGeom>
          <a:noFill/>
          <a:ln w="635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uk-UA"/>
          </a:p>
        </p:txBody>
      </p:sp>
      <p:sp>
        <p:nvSpPr>
          <p:cNvPr id="12311" name="Line 24"/>
          <p:cNvSpPr>
            <a:spLocks noChangeShapeType="1"/>
          </p:cNvSpPr>
          <p:nvPr/>
        </p:nvSpPr>
        <p:spPr bwMode="auto">
          <a:xfrm>
            <a:off x="7669213" y="5408613"/>
            <a:ext cx="360362" cy="0"/>
          </a:xfrm>
          <a:prstGeom prst="line">
            <a:avLst/>
          </a:prstGeom>
          <a:noFill/>
          <a:ln w="635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uk-UA"/>
          </a:p>
        </p:txBody>
      </p:sp>
      <p:sp>
        <p:nvSpPr>
          <p:cNvPr id="12312" name="Line 25"/>
          <p:cNvSpPr>
            <a:spLocks noChangeShapeType="1"/>
          </p:cNvSpPr>
          <p:nvPr/>
        </p:nvSpPr>
        <p:spPr bwMode="auto">
          <a:xfrm>
            <a:off x="7669213" y="5949950"/>
            <a:ext cx="360362" cy="0"/>
          </a:xfrm>
          <a:prstGeom prst="line">
            <a:avLst/>
          </a:prstGeom>
          <a:noFill/>
          <a:ln w="635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uk-UA"/>
          </a:p>
        </p:txBody>
      </p:sp>
      <p:sp>
        <p:nvSpPr>
          <p:cNvPr id="5147" name="AutoShape 27"/>
          <p:cNvSpPr>
            <a:spLocks noChangeArrowheads="1"/>
          </p:cNvSpPr>
          <p:nvPr/>
        </p:nvSpPr>
        <p:spPr bwMode="auto">
          <a:xfrm>
            <a:off x="7667625" y="4292600"/>
            <a:ext cx="358775" cy="2159000"/>
          </a:xfrm>
          <a:prstGeom prst="roundRect">
            <a:avLst>
              <a:gd name="adj" fmla="val 16667"/>
            </a:avLst>
          </a:prstGeom>
          <a:solidFill>
            <a:srgbClr val="FF0000">
              <a:alpha val="74901"/>
            </a:srgbClr>
          </a:solidFill>
          <a:ln w="9525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 altLang="ru-RU"/>
          </a:p>
        </p:txBody>
      </p:sp>
      <p:sp>
        <p:nvSpPr>
          <p:cNvPr id="5148" name="AutoShape 28"/>
          <p:cNvSpPr>
            <a:spLocks noChangeArrowheads="1"/>
          </p:cNvSpPr>
          <p:nvPr/>
        </p:nvSpPr>
        <p:spPr bwMode="auto">
          <a:xfrm>
            <a:off x="7667625" y="549275"/>
            <a:ext cx="358775" cy="5902325"/>
          </a:xfrm>
          <a:prstGeom prst="roundRect">
            <a:avLst>
              <a:gd name="adj" fmla="val 16667"/>
            </a:avLst>
          </a:prstGeom>
          <a:solidFill>
            <a:srgbClr val="FF0000">
              <a:alpha val="74901"/>
            </a:srgbClr>
          </a:solidFill>
          <a:ln w="9525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 altLang="ru-RU"/>
          </a:p>
        </p:txBody>
      </p:sp>
      <p:sp>
        <p:nvSpPr>
          <p:cNvPr id="5151" name="AutoShape 31"/>
          <p:cNvSpPr>
            <a:spLocks noChangeArrowheads="1"/>
          </p:cNvSpPr>
          <p:nvPr/>
        </p:nvSpPr>
        <p:spPr bwMode="auto">
          <a:xfrm>
            <a:off x="0" y="0"/>
            <a:ext cx="5148263" cy="4508500"/>
          </a:xfrm>
          <a:prstGeom prst="cloudCallout">
            <a:avLst>
              <a:gd name="adj1" fmla="val 58421"/>
              <a:gd name="adj2" fmla="val -35426"/>
            </a:avLst>
          </a:prstGeom>
          <a:solidFill>
            <a:srgbClr val="00B0F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ru-RU" altLang="ru-RU" sz="2800" dirty="0" err="1"/>
              <a:t>Стовпчик</a:t>
            </a:r>
            <a:r>
              <a:rPr lang="ru-RU" altLang="ru-RU" sz="2800" dirty="0"/>
              <a:t>  термометра    </a:t>
            </a:r>
            <a:r>
              <a:rPr lang="ru-RU" altLang="ru-RU" sz="2800" dirty="0" err="1"/>
              <a:t>показує</a:t>
            </a:r>
            <a:r>
              <a:rPr lang="ru-RU" altLang="ru-RU" sz="2800" dirty="0"/>
              <a:t>  4</a:t>
            </a:r>
            <a:r>
              <a:rPr lang="ru-RU" altLang="ru-RU" sz="2800" baseline="30000" dirty="0"/>
              <a:t>0</a:t>
            </a:r>
            <a:r>
              <a:rPr lang="ru-RU" altLang="ru-RU" sz="2800" dirty="0"/>
              <a:t>.</a:t>
            </a:r>
          </a:p>
          <a:p>
            <a:pPr algn="ctr"/>
            <a:r>
              <a:rPr lang="ru-RU" altLang="ru-RU" sz="2800" dirty="0" err="1"/>
              <a:t>Якою</a:t>
            </a:r>
            <a:r>
              <a:rPr lang="ru-RU" altLang="ru-RU" sz="2800" dirty="0"/>
              <a:t> стане температура, </a:t>
            </a:r>
            <a:r>
              <a:rPr lang="ru-RU" altLang="ru-RU" sz="2800" dirty="0" err="1"/>
              <a:t>якщо</a:t>
            </a:r>
            <a:r>
              <a:rPr lang="ru-RU" altLang="ru-RU" sz="2800" dirty="0"/>
              <a:t> </a:t>
            </a:r>
            <a:r>
              <a:rPr lang="ru-RU" altLang="ru-RU" sz="2800" dirty="0" err="1"/>
              <a:t>стовпчик</a:t>
            </a:r>
            <a:r>
              <a:rPr lang="ru-RU" altLang="ru-RU" sz="2800" dirty="0"/>
              <a:t> опуститься  на </a:t>
            </a:r>
          </a:p>
          <a:p>
            <a:pPr algn="ctr"/>
            <a:r>
              <a:rPr lang="ru-RU" altLang="ru-RU" sz="2800" dirty="0"/>
              <a:t>7</a:t>
            </a:r>
            <a:r>
              <a:rPr lang="ru-RU" altLang="ru-RU" sz="2800" baseline="30000" dirty="0"/>
              <a:t>0</a:t>
            </a:r>
            <a:r>
              <a:rPr lang="ru-RU" altLang="ru-RU" sz="2800" dirty="0"/>
              <a:t>?</a:t>
            </a:r>
          </a:p>
        </p:txBody>
      </p:sp>
      <p:sp>
        <p:nvSpPr>
          <p:cNvPr id="5152" name="AutoShape 32"/>
          <p:cNvSpPr>
            <a:spLocks noChangeArrowheads="1"/>
          </p:cNvSpPr>
          <p:nvPr/>
        </p:nvSpPr>
        <p:spPr bwMode="auto">
          <a:xfrm rot="1155344">
            <a:off x="2670175" y="4232275"/>
            <a:ext cx="4186238" cy="1584325"/>
          </a:xfrm>
          <a:prstGeom prst="cloudCallout">
            <a:avLst>
              <a:gd name="adj1" fmla="val -73935"/>
              <a:gd name="adj2" fmla="val 108468"/>
            </a:avLst>
          </a:prstGeom>
          <a:solidFill>
            <a:srgbClr val="FDE3F7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ru-RU" altLang="ru-RU" sz="2800">
                <a:solidFill>
                  <a:srgbClr val="800000"/>
                </a:solidFill>
              </a:rPr>
              <a:t>Перевіряємо…</a:t>
            </a:r>
          </a:p>
          <a:p>
            <a:pPr algn="ctr"/>
            <a:endParaRPr lang="ru-RU" altLang="ru-RU" sz="2800">
              <a:solidFill>
                <a:srgbClr val="DE0000"/>
              </a:solidFill>
            </a:endParaRPr>
          </a:p>
        </p:txBody>
      </p:sp>
      <p:sp>
        <p:nvSpPr>
          <p:cNvPr id="5153" name="Line 33"/>
          <p:cNvSpPr>
            <a:spLocks noChangeShapeType="1"/>
          </p:cNvSpPr>
          <p:nvPr/>
        </p:nvSpPr>
        <p:spPr bwMode="auto">
          <a:xfrm flipH="1" flipV="1">
            <a:off x="8459788" y="476250"/>
            <a:ext cx="0" cy="3816350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 type="triangle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uk-UA"/>
          </a:p>
        </p:txBody>
      </p:sp>
      <p:sp>
        <p:nvSpPr>
          <p:cNvPr id="5154" name="Text Box 34"/>
          <p:cNvSpPr txBox="1">
            <a:spLocks noChangeArrowheads="1"/>
          </p:cNvSpPr>
          <p:nvPr/>
        </p:nvSpPr>
        <p:spPr bwMode="auto">
          <a:xfrm>
            <a:off x="8621713" y="2276475"/>
            <a:ext cx="522287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b="1" i="1"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>
              <a:defRPr b="1" i="1"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>
              <a:defRPr b="1" i="1"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>
              <a:defRPr b="1" i="1"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>
              <a:defRPr b="1" i="1"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r>
              <a:rPr lang="ru-RU" altLang="ru-RU" sz="3200">
                <a:latin typeface="Times New Roman" pitchFamily="18" charset="0"/>
              </a:rPr>
              <a:t>-7</a:t>
            </a:r>
          </a:p>
        </p:txBody>
      </p:sp>
      <p:sp>
        <p:nvSpPr>
          <p:cNvPr id="5156" name="Text Box 36"/>
          <p:cNvSpPr txBox="1">
            <a:spLocks noChangeArrowheads="1"/>
          </p:cNvSpPr>
          <p:nvPr/>
        </p:nvSpPr>
        <p:spPr bwMode="auto">
          <a:xfrm>
            <a:off x="2339753" y="5949950"/>
            <a:ext cx="3961036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b="1" i="1"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>
              <a:defRPr b="1" i="1"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>
              <a:defRPr b="1" i="1"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>
              <a:defRPr b="1" i="1"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>
              <a:defRPr b="1" i="1"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r>
              <a:rPr lang="ru-RU" altLang="ru-RU" sz="4000" dirty="0">
                <a:latin typeface="Times New Roman" pitchFamily="18" charset="0"/>
              </a:rPr>
              <a:t>4-7 =4+(-7)= -3</a:t>
            </a:r>
          </a:p>
        </p:txBody>
      </p:sp>
      <p:sp>
        <p:nvSpPr>
          <p:cNvPr id="36" name="Блок-схема: альтернативный процесс 35"/>
          <p:cNvSpPr/>
          <p:nvPr/>
        </p:nvSpPr>
        <p:spPr>
          <a:xfrm rot="5400000">
            <a:off x="4758532" y="3180556"/>
            <a:ext cx="6183312" cy="358775"/>
          </a:xfrm>
          <a:prstGeom prst="flowChartAlternateProcess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37" name="Овал 36"/>
          <p:cNvSpPr/>
          <p:nvPr/>
        </p:nvSpPr>
        <p:spPr>
          <a:xfrm>
            <a:off x="7650163" y="6454775"/>
            <a:ext cx="398462" cy="27305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2313" name="AutoShape 26"/>
          <p:cNvSpPr>
            <a:spLocks noChangeArrowheads="1"/>
          </p:cNvSpPr>
          <p:nvPr/>
        </p:nvSpPr>
        <p:spPr bwMode="auto">
          <a:xfrm>
            <a:off x="7019925" y="188913"/>
            <a:ext cx="1584325" cy="6624637"/>
          </a:xfrm>
          <a:prstGeom prst="roundRect">
            <a:avLst>
              <a:gd name="adj" fmla="val 16667"/>
            </a:avLst>
          </a:prstGeom>
          <a:solidFill>
            <a:srgbClr val="FFFFFF">
              <a:alpha val="32156"/>
            </a:srgbClr>
          </a:solidFill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8126827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5151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1000"/>
                                        <p:tgtEl>
                                          <p:spTgt spid="5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1000"/>
                                        <p:tgtEl>
                                          <p:spTgt spid="5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5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1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1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1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1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51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3700"/>
                            </p:stCondLst>
                            <p:childTnLst>
                              <p:par>
                                <p:cTn id="23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1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1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1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1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 tmFilter="0,0; .5, 1; 1, 1"/>
                                        <p:tgtEl>
                                          <p:spTgt spid="51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4" dur="1000"/>
                                        <p:tgtEl>
                                          <p:spTgt spid="5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xit" presetSubtype="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38" dur="1000"/>
                                        <p:tgtEl>
                                          <p:spTgt spid="51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1000"/>
                                        <p:tgtEl>
                                          <p:spTgt spid="5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1000"/>
                                        <p:tgtEl>
                                          <p:spTgt spid="5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51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51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4" dur="1000"/>
                                        <p:tgtEl>
                                          <p:spTgt spid="5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56" presetID="9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7" dur="500"/>
                                        <p:tgtEl>
                                          <p:spTgt spid="51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47" grpId="0" animBg="1"/>
      <p:bldP spid="5148" grpId="0" animBg="1"/>
      <p:bldP spid="5148" grpId="1" animBg="1"/>
      <p:bldP spid="5151" grpId="0" build="allAtOnce" animBg="1"/>
      <p:bldP spid="5152" grpId="0" animBg="1"/>
      <p:bldP spid="5152" grpId="1" animBg="1"/>
      <p:bldP spid="5153" grpId="0" animBg="1"/>
      <p:bldP spid="5154" grpId="0"/>
      <p:bldP spid="515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Freeform 3"/>
          <p:cNvSpPr>
            <a:spLocks/>
          </p:cNvSpPr>
          <p:nvPr/>
        </p:nvSpPr>
        <p:spPr bwMode="auto">
          <a:xfrm>
            <a:off x="7843838" y="188913"/>
            <a:ext cx="4762" cy="6400800"/>
          </a:xfrm>
          <a:custGeom>
            <a:avLst/>
            <a:gdLst>
              <a:gd name="T0" fmla="*/ 2147483647 w 3"/>
              <a:gd name="T1" fmla="*/ 0 h 4032"/>
              <a:gd name="T2" fmla="*/ 0 w 3"/>
              <a:gd name="T3" fmla="*/ 2147483647 h 4032"/>
              <a:gd name="T4" fmla="*/ 0 60000 65536"/>
              <a:gd name="T5" fmla="*/ 0 60000 65536"/>
              <a:gd name="T6" fmla="*/ 0 w 3"/>
              <a:gd name="T7" fmla="*/ 0 h 4032"/>
              <a:gd name="T8" fmla="*/ 3 w 3"/>
              <a:gd name="T9" fmla="*/ 4032 h 4032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3" h="4032">
                <a:moveTo>
                  <a:pt x="3" y="0"/>
                </a:moveTo>
                <a:lnTo>
                  <a:pt x="0" y="4032"/>
                </a:lnTo>
              </a:path>
            </a:pathLst>
          </a:custGeom>
          <a:noFill/>
          <a:ln w="698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uk-UA"/>
          </a:p>
        </p:txBody>
      </p:sp>
      <p:sp>
        <p:nvSpPr>
          <p:cNvPr id="11267" name="Text Box 4"/>
          <p:cNvSpPr txBox="1">
            <a:spLocks noChangeArrowheads="1"/>
          </p:cNvSpPr>
          <p:nvPr/>
        </p:nvSpPr>
        <p:spPr bwMode="auto">
          <a:xfrm>
            <a:off x="7237413" y="188913"/>
            <a:ext cx="360362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b="1" i="1"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>
              <a:defRPr b="1" i="1"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>
              <a:defRPr b="1" i="1"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>
              <a:defRPr b="1" i="1"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>
              <a:defRPr b="1" i="1"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ru-RU" altLang="ru-RU" sz="4000" dirty="0">
                <a:solidFill>
                  <a:srgbClr val="FF0000"/>
                </a:solidFill>
                <a:latin typeface="Times New Roman" pitchFamily="18" charset="0"/>
              </a:rPr>
              <a:t>4</a:t>
            </a:r>
          </a:p>
        </p:txBody>
      </p:sp>
      <p:sp>
        <p:nvSpPr>
          <p:cNvPr id="11268" name="Text Box 5"/>
          <p:cNvSpPr txBox="1">
            <a:spLocks noChangeArrowheads="1"/>
          </p:cNvSpPr>
          <p:nvPr/>
        </p:nvSpPr>
        <p:spPr bwMode="auto">
          <a:xfrm>
            <a:off x="7147719" y="692150"/>
            <a:ext cx="539750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b="1" i="1"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>
              <a:defRPr b="1" i="1"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>
              <a:defRPr b="1" i="1"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>
              <a:defRPr b="1" i="1"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>
              <a:defRPr b="1" i="1"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ru-RU" altLang="ru-RU" sz="4000" dirty="0">
                <a:solidFill>
                  <a:srgbClr val="FF0000"/>
                </a:solidFill>
                <a:latin typeface="Times New Roman" pitchFamily="18" charset="0"/>
              </a:rPr>
              <a:t>3</a:t>
            </a:r>
          </a:p>
        </p:txBody>
      </p:sp>
      <p:sp>
        <p:nvSpPr>
          <p:cNvPr id="11269" name="Text Box 6"/>
          <p:cNvSpPr txBox="1">
            <a:spLocks noChangeArrowheads="1"/>
          </p:cNvSpPr>
          <p:nvPr/>
        </p:nvSpPr>
        <p:spPr bwMode="auto">
          <a:xfrm>
            <a:off x="7237413" y="1196975"/>
            <a:ext cx="360362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b="1" i="1"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>
              <a:defRPr b="1" i="1"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>
              <a:defRPr b="1" i="1"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>
              <a:defRPr b="1" i="1"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>
              <a:defRPr b="1" i="1"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ru-RU" altLang="ru-RU" sz="4000" dirty="0">
                <a:solidFill>
                  <a:srgbClr val="FF0000"/>
                </a:solidFill>
                <a:latin typeface="Times New Roman" pitchFamily="18" charset="0"/>
              </a:rPr>
              <a:t>2</a:t>
            </a:r>
          </a:p>
        </p:txBody>
      </p:sp>
      <p:sp>
        <p:nvSpPr>
          <p:cNvPr id="11270" name="Text Box 7"/>
          <p:cNvSpPr txBox="1">
            <a:spLocks noChangeArrowheads="1"/>
          </p:cNvSpPr>
          <p:nvPr/>
        </p:nvSpPr>
        <p:spPr bwMode="auto">
          <a:xfrm>
            <a:off x="7237413" y="1773238"/>
            <a:ext cx="360362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b="1" i="1"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>
              <a:defRPr b="1" i="1"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>
              <a:defRPr b="1" i="1"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>
              <a:defRPr b="1" i="1"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>
              <a:defRPr b="1" i="1"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ru-RU" altLang="ru-RU" sz="4000" dirty="0">
                <a:solidFill>
                  <a:srgbClr val="FF0000"/>
                </a:solidFill>
                <a:latin typeface="Times New Roman" pitchFamily="18" charset="0"/>
              </a:rPr>
              <a:t>1</a:t>
            </a:r>
          </a:p>
        </p:txBody>
      </p:sp>
      <p:sp>
        <p:nvSpPr>
          <p:cNvPr id="11271" name="Text Box 8"/>
          <p:cNvSpPr txBox="1">
            <a:spLocks noChangeArrowheads="1"/>
          </p:cNvSpPr>
          <p:nvPr/>
        </p:nvSpPr>
        <p:spPr bwMode="auto">
          <a:xfrm>
            <a:off x="6911974" y="2924175"/>
            <a:ext cx="900113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b="1" i="1"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>
              <a:defRPr b="1" i="1"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>
              <a:defRPr b="1" i="1"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>
              <a:defRPr b="1" i="1"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>
              <a:defRPr b="1" i="1"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ru-RU" altLang="ru-RU" sz="4000" dirty="0">
                <a:solidFill>
                  <a:srgbClr val="3333CC"/>
                </a:solidFill>
                <a:latin typeface="Times New Roman" pitchFamily="18" charset="0"/>
              </a:rPr>
              <a:t>-1</a:t>
            </a:r>
          </a:p>
        </p:txBody>
      </p:sp>
      <p:sp>
        <p:nvSpPr>
          <p:cNvPr id="11272" name="Text Box 9"/>
          <p:cNvSpPr txBox="1">
            <a:spLocks noChangeArrowheads="1"/>
          </p:cNvSpPr>
          <p:nvPr/>
        </p:nvSpPr>
        <p:spPr bwMode="auto">
          <a:xfrm>
            <a:off x="7147719" y="2412206"/>
            <a:ext cx="539750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b="1" i="1"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>
              <a:defRPr b="1" i="1"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>
              <a:defRPr b="1" i="1"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>
              <a:defRPr b="1" i="1"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>
              <a:defRPr b="1" i="1"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ru-RU" altLang="ru-RU" sz="4000" dirty="0">
                <a:latin typeface="Times New Roman" pitchFamily="18" charset="0"/>
              </a:rPr>
              <a:t>0</a:t>
            </a:r>
          </a:p>
        </p:txBody>
      </p:sp>
      <p:sp>
        <p:nvSpPr>
          <p:cNvPr id="11273" name="Text Box 10"/>
          <p:cNvSpPr txBox="1">
            <a:spLocks noChangeArrowheads="1"/>
          </p:cNvSpPr>
          <p:nvPr/>
        </p:nvSpPr>
        <p:spPr bwMode="auto">
          <a:xfrm>
            <a:off x="6896201" y="3438525"/>
            <a:ext cx="900113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b="1" i="1"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>
              <a:defRPr b="1" i="1"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>
              <a:defRPr b="1" i="1"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>
              <a:defRPr b="1" i="1"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>
              <a:defRPr b="1" i="1"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ru-RU" altLang="ru-RU" sz="4000" dirty="0">
                <a:solidFill>
                  <a:srgbClr val="3333CC"/>
                </a:solidFill>
                <a:latin typeface="Times New Roman" pitchFamily="18" charset="0"/>
              </a:rPr>
              <a:t>-2</a:t>
            </a:r>
          </a:p>
        </p:txBody>
      </p:sp>
      <p:sp>
        <p:nvSpPr>
          <p:cNvPr id="11274" name="Text Box 11"/>
          <p:cNvSpPr txBox="1">
            <a:spLocks noChangeArrowheads="1"/>
          </p:cNvSpPr>
          <p:nvPr/>
        </p:nvSpPr>
        <p:spPr bwMode="auto">
          <a:xfrm>
            <a:off x="6896200" y="3933825"/>
            <a:ext cx="900113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b="1" i="1"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>
              <a:defRPr b="1" i="1"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>
              <a:defRPr b="1" i="1"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>
              <a:defRPr b="1" i="1"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>
              <a:defRPr b="1" i="1"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ru-RU" altLang="ru-RU" sz="4000" dirty="0">
                <a:solidFill>
                  <a:srgbClr val="3333CC"/>
                </a:solidFill>
                <a:latin typeface="Times New Roman" pitchFamily="18" charset="0"/>
              </a:rPr>
              <a:t>-3</a:t>
            </a:r>
          </a:p>
        </p:txBody>
      </p:sp>
      <p:sp>
        <p:nvSpPr>
          <p:cNvPr id="11275" name="Text Box 12"/>
          <p:cNvSpPr txBox="1">
            <a:spLocks noChangeArrowheads="1"/>
          </p:cNvSpPr>
          <p:nvPr/>
        </p:nvSpPr>
        <p:spPr bwMode="auto">
          <a:xfrm>
            <a:off x="6896918" y="4508500"/>
            <a:ext cx="900113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b="1" i="1"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>
              <a:defRPr b="1" i="1"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>
              <a:defRPr b="1" i="1"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>
              <a:defRPr b="1" i="1"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>
              <a:defRPr b="1" i="1"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ru-RU" altLang="ru-RU" sz="4000" dirty="0">
                <a:solidFill>
                  <a:srgbClr val="3333CC"/>
                </a:solidFill>
                <a:latin typeface="Times New Roman" pitchFamily="18" charset="0"/>
              </a:rPr>
              <a:t>-4</a:t>
            </a:r>
          </a:p>
        </p:txBody>
      </p:sp>
      <p:sp>
        <p:nvSpPr>
          <p:cNvPr id="11276" name="Text Box 13"/>
          <p:cNvSpPr txBox="1">
            <a:spLocks noChangeArrowheads="1"/>
          </p:cNvSpPr>
          <p:nvPr/>
        </p:nvSpPr>
        <p:spPr bwMode="auto">
          <a:xfrm>
            <a:off x="6896198" y="5013325"/>
            <a:ext cx="900113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b="1" i="1"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>
              <a:defRPr b="1" i="1"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>
              <a:defRPr b="1" i="1"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>
              <a:defRPr b="1" i="1"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>
              <a:defRPr b="1" i="1"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ru-RU" altLang="ru-RU" sz="4000" dirty="0">
                <a:solidFill>
                  <a:srgbClr val="3333CC"/>
                </a:solidFill>
                <a:latin typeface="Times New Roman" pitchFamily="18" charset="0"/>
              </a:rPr>
              <a:t>-5</a:t>
            </a:r>
          </a:p>
        </p:txBody>
      </p:sp>
      <p:sp>
        <p:nvSpPr>
          <p:cNvPr id="11277" name="Text Box 14"/>
          <p:cNvSpPr txBox="1">
            <a:spLocks noChangeArrowheads="1"/>
          </p:cNvSpPr>
          <p:nvPr/>
        </p:nvSpPr>
        <p:spPr bwMode="auto">
          <a:xfrm>
            <a:off x="6896199" y="5538686"/>
            <a:ext cx="900113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b="1" i="1"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>
              <a:defRPr b="1" i="1"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>
              <a:defRPr b="1" i="1"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>
              <a:defRPr b="1" i="1"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>
              <a:defRPr b="1" i="1"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ru-RU" altLang="ru-RU" sz="4000" dirty="0">
                <a:solidFill>
                  <a:srgbClr val="3333CC"/>
                </a:solidFill>
                <a:latin typeface="Times New Roman" pitchFamily="18" charset="0"/>
              </a:rPr>
              <a:t>-6</a:t>
            </a:r>
          </a:p>
        </p:txBody>
      </p:sp>
      <p:sp>
        <p:nvSpPr>
          <p:cNvPr id="11278" name="Line 15"/>
          <p:cNvSpPr>
            <a:spLocks noChangeShapeType="1"/>
          </p:cNvSpPr>
          <p:nvPr/>
        </p:nvSpPr>
        <p:spPr bwMode="auto">
          <a:xfrm>
            <a:off x="7669213" y="2168525"/>
            <a:ext cx="360362" cy="0"/>
          </a:xfrm>
          <a:prstGeom prst="line">
            <a:avLst/>
          </a:prstGeom>
          <a:noFill/>
          <a:ln w="635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uk-UA"/>
          </a:p>
        </p:txBody>
      </p:sp>
      <p:sp>
        <p:nvSpPr>
          <p:cNvPr id="11279" name="Oval 16"/>
          <p:cNvSpPr>
            <a:spLocks noChangeArrowheads="1"/>
          </p:cNvSpPr>
          <p:nvPr/>
        </p:nvSpPr>
        <p:spPr bwMode="auto">
          <a:xfrm>
            <a:off x="7742238" y="2673350"/>
            <a:ext cx="179387" cy="179388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 altLang="ru-RU"/>
          </a:p>
        </p:txBody>
      </p:sp>
      <p:sp>
        <p:nvSpPr>
          <p:cNvPr id="11280" name="Line 17"/>
          <p:cNvSpPr>
            <a:spLocks noChangeShapeType="1"/>
          </p:cNvSpPr>
          <p:nvPr/>
        </p:nvSpPr>
        <p:spPr bwMode="auto">
          <a:xfrm>
            <a:off x="7669213" y="1628775"/>
            <a:ext cx="360362" cy="0"/>
          </a:xfrm>
          <a:prstGeom prst="line">
            <a:avLst/>
          </a:prstGeom>
          <a:noFill/>
          <a:ln w="635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uk-UA"/>
          </a:p>
        </p:txBody>
      </p:sp>
      <p:sp>
        <p:nvSpPr>
          <p:cNvPr id="11281" name="Line 18"/>
          <p:cNvSpPr>
            <a:spLocks noChangeShapeType="1"/>
          </p:cNvSpPr>
          <p:nvPr/>
        </p:nvSpPr>
        <p:spPr bwMode="auto">
          <a:xfrm>
            <a:off x="7669213" y="1089025"/>
            <a:ext cx="360362" cy="0"/>
          </a:xfrm>
          <a:prstGeom prst="line">
            <a:avLst/>
          </a:prstGeom>
          <a:noFill/>
          <a:ln w="635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uk-UA"/>
          </a:p>
        </p:txBody>
      </p:sp>
      <p:sp>
        <p:nvSpPr>
          <p:cNvPr id="11282" name="Line 19"/>
          <p:cNvSpPr>
            <a:spLocks noChangeShapeType="1"/>
          </p:cNvSpPr>
          <p:nvPr/>
        </p:nvSpPr>
        <p:spPr bwMode="auto">
          <a:xfrm>
            <a:off x="7669213" y="549275"/>
            <a:ext cx="360362" cy="0"/>
          </a:xfrm>
          <a:prstGeom prst="line">
            <a:avLst/>
          </a:prstGeom>
          <a:noFill/>
          <a:ln w="635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uk-UA"/>
          </a:p>
        </p:txBody>
      </p:sp>
      <p:sp>
        <p:nvSpPr>
          <p:cNvPr id="11283" name="Line 20"/>
          <p:cNvSpPr>
            <a:spLocks noChangeShapeType="1"/>
          </p:cNvSpPr>
          <p:nvPr/>
        </p:nvSpPr>
        <p:spPr bwMode="auto">
          <a:xfrm>
            <a:off x="7669213" y="3249613"/>
            <a:ext cx="360362" cy="0"/>
          </a:xfrm>
          <a:prstGeom prst="line">
            <a:avLst/>
          </a:prstGeom>
          <a:noFill/>
          <a:ln w="635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uk-UA"/>
          </a:p>
        </p:txBody>
      </p:sp>
      <p:sp>
        <p:nvSpPr>
          <p:cNvPr id="11284" name="Line 21"/>
          <p:cNvSpPr>
            <a:spLocks noChangeShapeType="1"/>
          </p:cNvSpPr>
          <p:nvPr/>
        </p:nvSpPr>
        <p:spPr bwMode="auto">
          <a:xfrm>
            <a:off x="7669213" y="3789363"/>
            <a:ext cx="360362" cy="0"/>
          </a:xfrm>
          <a:prstGeom prst="line">
            <a:avLst/>
          </a:prstGeom>
          <a:noFill/>
          <a:ln w="635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uk-UA"/>
          </a:p>
        </p:txBody>
      </p:sp>
      <p:sp>
        <p:nvSpPr>
          <p:cNvPr id="11285" name="Line 22"/>
          <p:cNvSpPr>
            <a:spLocks noChangeShapeType="1"/>
          </p:cNvSpPr>
          <p:nvPr/>
        </p:nvSpPr>
        <p:spPr bwMode="auto">
          <a:xfrm>
            <a:off x="7669213" y="4329113"/>
            <a:ext cx="360362" cy="0"/>
          </a:xfrm>
          <a:prstGeom prst="line">
            <a:avLst/>
          </a:prstGeom>
          <a:noFill/>
          <a:ln w="635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uk-UA"/>
          </a:p>
        </p:txBody>
      </p:sp>
      <p:sp>
        <p:nvSpPr>
          <p:cNvPr id="11286" name="Line 23"/>
          <p:cNvSpPr>
            <a:spLocks noChangeShapeType="1"/>
          </p:cNvSpPr>
          <p:nvPr/>
        </p:nvSpPr>
        <p:spPr bwMode="auto">
          <a:xfrm>
            <a:off x="7669213" y="4868863"/>
            <a:ext cx="360362" cy="0"/>
          </a:xfrm>
          <a:prstGeom prst="line">
            <a:avLst/>
          </a:prstGeom>
          <a:noFill/>
          <a:ln w="635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uk-UA"/>
          </a:p>
        </p:txBody>
      </p:sp>
      <p:sp>
        <p:nvSpPr>
          <p:cNvPr id="11287" name="Line 24"/>
          <p:cNvSpPr>
            <a:spLocks noChangeShapeType="1"/>
          </p:cNvSpPr>
          <p:nvPr/>
        </p:nvSpPr>
        <p:spPr bwMode="auto">
          <a:xfrm>
            <a:off x="7669213" y="5408613"/>
            <a:ext cx="360362" cy="0"/>
          </a:xfrm>
          <a:prstGeom prst="line">
            <a:avLst/>
          </a:prstGeom>
          <a:noFill/>
          <a:ln w="635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uk-UA"/>
          </a:p>
        </p:txBody>
      </p:sp>
      <p:sp>
        <p:nvSpPr>
          <p:cNvPr id="11288" name="Line 25"/>
          <p:cNvSpPr>
            <a:spLocks noChangeShapeType="1"/>
          </p:cNvSpPr>
          <p:nvPr/>
        </p:nvSpPr>
        <p:spPr bwMode="auto">
          <a:xfrm>
            <a:off x="7669213" y="5949950"/>
            <a:ext cx="360362" cy="0"/>
          </a:xfrm>
          <a:prstGeom prst="line">
            <a:avLst/>
          </a:prstGeom>
          <a:noFill/>
          <a:ln w="635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uk-UA"/>
          </a:p>
        </p:txBody>
      </p:sp>
      <p:sp>
        <p:nvSpPr>
          <p:cNvPr id="5147" name="AutoShape 27"/>
          <p:cNvSpPr>
            <a:spLocks noChangeArrowheads="1"/>
          </p:cNvSpPr>
          <p:nvPr/>
        </p:nvSpPr>
        <p:spPr bwMode="auto">
          <a:xfrm>
            <a:off x="7667625" y="2771775"/>
            <a:ext cx="358775" cy="3679825"/>
          </a:xfrm>
          <a:prstGeom prst="roundRect">
            <a:avLst>
              <a:gd name="adj" fmla="val 16667"/>
            </a:avLst>
          </a:prstGeom>
          <a:solidFill>
            <a:srgbClr val="FF0000">
              <a:alpha val="74901"/>
            </a:srgbClr>
          </a:solidFill>
          <a:ln w="9525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 altLang="ru-RU"/>
          </a:p>
        </p:txBody>
      </p:sp>
      <p:sp>
        <p:nvSpPr>
          <p:cNvPr id="5148" name="AutoShape 28"/>
          <p:cNvSpPr>
            <a:spLocks noChangeArrowheads="1"/>
          </p:cNvSpPr>
          <p:nvPr/>
        </p:nvSpPr>
        <p:spPr bwMode="auto">
          <a:xfrm>
            <a:off x="7650163" y="539750"/>
            <a:ext cx="358775" cy="2232025"/>
          </a:xfrm>
          <a:prstGeom prst="roundRect">
            <a:avLst>
              <a:gd name="adj" fmla="val 16667"/>
            </a:avLst>
          </a:prstGeom>
          <a:solidFill>
            <a:srgbClr val="FF0000">
              <a:alpha val="74901"/>
            </a:srgbClr>
          </a:solidFill>
          <a:ln w="9525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 altLang="ru-RU"/>
          </a:p>
        </p:txBody>
      </p:sp>
      <p:sp>
        <p:nvSpPr>
          <p:cNvPr id="5151" name="AutoShape 31"/>
          <p:cNvSpPr>
            <a:spLocks noChangeArrowheads="1"/>
          </p:cNvSpPr>
          <p:nvPr/>
        </p:nvSpPr>
        <p:spPr bwMode="auto">
          <a:xfrm>
            <a:off x="61913" y="3175"/>
            <a:ext cx="5113337" cy="4325938"/>
          </a:xfrm>
          <a:prstGeom prst="cloudCallout">
            <a:avLst>
              <a:gd name="adj1" fmla="val 57037"/>
              <a:gd name="adj2" fmla="val -31306"/>
            </a:avLst>
          </a:prstGeom>
          <a:solidFill>
            <a:srgbClr val="00B0F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ru-RU" altLang="ru-RU" sz="2800" dirty="0" err="1"/>
              <a:t>Стов</a:t>
            </a:r>
            <a:r>
              <a:rPr lang="uk-UA" altLang="ru-RU" sz="2800" dirty="0"/>
              <a:t>п</a:t>
            </a:r>
            <a:r>
              <a:rPr lang="ru-RU" altLang="ru-RU" sz="2800" dirty="0"/>
              <a:t>чик  термометра    </a:t>
            </a:r>
            <a:r>
              <a:rPr lang="ru-RU" altLang="ru-RU" sz="2800" dirty="0" err="1"/>
              <a:t>показує</a:t>
            </a:r>
            <a:r>
              <a:rPr lang="ru-RU" altLang="ru-RU" sz="2800" dirty="0"/>
              <a:t>  4</a:t>
            </a:r>
            <a:r>
              <a:rPr lang="ru-RU" altLang="ru-RU" sz="2800" baseline="30000" dirty="0"/>
              <a:t>0</a:t>
            </a:r>
            <a:r>
              <a:rPr lang="ru-RU" altLang="ru-RU" sz="2800" dirty="0"/>
              <a:t>.</a:t>
            </a:r>
          </a:p>
          <a:p>
            <a:pPr algn="ctr"/>
            <a:r>
              <a:rPr lang="ru-RU" altLang="ru-RU" sz="2800" dirty="0" err="1"/>
              <a:t>Якою</a:t>
            </a:r>
            <a:r>
              <a:rPr lang="ru-RU" altLang="ru-RU" sz="2800" dirty="0"/>
              <a:t> стане температура, </a:t>
            </a:r>
            <a:r>
              <a:rPr lang="ru-RU" altLang="ru-RU" sz="2800" dirty="0" err="1"/>
              <a:t>якщо</a:t>
            </a:r>
            <a:r>
              <a:rPr lang="ru-RU" altLang="ru-RU" sz="2800" dirty="0"/>
              <a:t> </a:t>
            </a:r>
            <a:r>
              <a:rPr lang="ru-RU" altLang="ru-RU" sz="2800" dirty="0" err="1"/>
              <a:t>стовпчик</a:t>
            </a:r>
            <a:r>
              <a:rPr lang="ru-RU" altLang="ru-RU" sz="2800" dirty="0"/>
              <a:t> опуститься  на</a:t>
            </a:r>
            <a:r>
              <a:rPr lang="en-US" altLang="ru-RU" sz="2800" dirty="0"/>
              <a:t> 4</a:t>
            </a:r>
            <a:r>
              <a:rPr lang="ru-RU" altLang="ru-RU" sz="2800" baseline="30000" dirty="0"/>
              <a:t>0</a:t>
            </a:r>
            <a:r>
              <a:rPr lang="ru-RU" altLang="ru-RU" sz="2800" dirty="0"/>
              <a:t>?</a:t>
            </a:r>
          </a:p>
        </p:txBody>
      </p:sp>
      <p:sp>
        <p:nvSpPr>
          <p:cNvPr id="5152" name="AutoShape 32"/>
          <p:cNvSpPr>
            <a:spLocks noChangeArrowheads="1"/>
          </p:cNvSpPr>
          <p:nvPr/>
        </p:nvSpPr>
        <p:spPr bwMode="auto">
          <a:xfrm rot="1407589">
            <a:off x="2466975" y="4216400"/>
            <a:ext cx="4129088" cy="1584325"/>
          </a:xfrm>
          <a:prstGeom prst="cloudCallout">
            <a:avLst>
              <a:gd name="adj1" fmla="val -68583"/>
              <a:gd name="adj2" fmla="val 110991"/>
            </a:avLst>
          </a:prstGeom>
          <a:solidFill>
            <a:srgbClr val="FDE3F7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ru-RU" altLang="ru-RU" sz="2800">
                <a:solidFill>
                  <a:srgbClr val="800000"/>
                </a:solidFill>
              </a:rPr>
              <a:t>Перевіряємо…</a:t>
            </a:r>
          </a:p>
          <a:p>
            <a:pPr algn="ctr"/>
            <a:endParaRPr lang="ru-RU" altLang="ru-RU" sz="2800">
              <a:solidFill>
                <a:srgbClr val="DE0000"/>
              </a:solidFill>
            </a:endParaRPr>
          </a:p>
        </p:txBody>
      </p:sp>
      <p:sp>
        <p:nvSpPr>
          <p:cNvPr id="5153" name="Line 33"/>
          <p:cNvSpPr>
            <a:spLocks noChangeShapeType="1"/>
          </p:cNvSpPr>
          <p:nvPr/>
        </p:nvSpPr>
        <p:spPr bwMode="auto">
          <a:xfrm flipH="1" flipV="1">
            <a:off x="8459788" y="476250"/>
            <a:ext cx="0" cy="2197100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 type="triangle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uk-UA"/>
          </a:p>
        </p:txBody>
      </p:sp>
      <p:sp>
        <p:nvSpPr>
          <p:cNvPr id="5154" name="Text Box 34"/>
          <p:cNvSpPr txBox="1">
            <a:spLocks noChangeArrowheads="1"/>
          </p:cNvSpPr>
          <p:nvPr/>
        </p:nvSpPr>
        <p:spPr bwMode="auto">
          <a:xfrm>
            <a:off x="8621713" y="2276475"/>
            <a:ext cx="525462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b="1" i="1"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>
              <a:defRPr b="1" i="1"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>
              <a:defRPr b="1" i="1"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>
              <a:defRPr b="1" i="1"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>
              <a:defRPr b="1" i="1"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r>
              <a:rPr lang="ru-RU" altLang="ru-RU" sz="3200">
                <a:latin typeface="Times New Roman" pitchFamily="18" charset="0"/>
              </a:rPr>
              <a:t>-</a:t>
            </a:r>
            <a:r>
              <a:rPr lang="en-US" altLang="ru-RU" sz="3200">
                <a:latin typeface="Times New Roman" pitchFamily="18" charset="0"/>
              </a:rPr>
              <a:t>4</a:t>
            </a:r>
            <a:endParaRPr lang="ru-RU" altLang="ru-RU" sz="3200">
              <a:latin typeface="Times New Roman" pitchFamily="18" charset="0"/>
            </a:endParaRPr>
          </a:p>
        </p:txBody>
      </p:sp>
      <p:sp>
        <p:nvSpPr>
          <p:cNvPr id="5156" name="Text Box 36"/>
          <p:cNvSpPr txBox="1">
            <a:spLocks noChangeArrowheads="1"/>
          </p:cNvSpPr>
          <p:nvPr/>
        </p:nvSpPr>
        <p:spPr bwMode="auto">
          <a:xfrm>
            <a:off x="2924175" y="6084888"/>
            <a:ext cx="3313113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b="1" i="1"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>
              <a:defRPr b="1" i="1"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>
              <a:defRPr b="1" i="1"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>
              <a:defRPr b="1" i="1"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>
              <a:defRPr b="1" i="1"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r>
              <a:rPr lang="ru-RU" altLang="ru-RU" sz="4000">
                <a:latin typeface="Times New Roman" pitchFamily="18" charset="0"/>
              </a:rPr>
              <a:t>4 + (-</a:t>
            </a:r>
            <a:r>
              <a:rPr lang="en-US" altLang="ru-RU" sz="4000">
                <a:latin typeface="Times New Roman" pitchFamily="18" charset="0"/>
              </a:rPr>
              <a:t>4</a:t>
            </a:r>
            <a:r>
              <a:rPr lang="ru-RU" altLang="ru-RU" sz="4000">
                <a:latin typeface="Times New Roman" pitchFamily="18" charset="0"/>
              </a:rPr>
              <a:t>) = </a:t>
            </a:r>
            <a:r>
              <a:rPr lang="en-US" altLang="ru-RU" sz="4000">
                <a:latin typeface="Times New Roman" pitchFamily="18" charset="0"/>
              </a:rPr>
              <a:t>0</a:t>
            </a:r>
            <a:endParaRPr lang="ru-RU" altLang="ru-RU" sz="4000">
              <a:latin typeface="Times New Roman" pitchFamily="18" charset="0"/>
            </a:endParaRPr>
          </a:p>
        </p:txBody>
      </p:sp>
      <p:sp>
        <p:nvSpPr>
          <p:cNvPr id="5157" name="AutoShape 37"/>
          <p:cNvSpPr>
            <a:spLocks noChangeArrowheads="1"/>
          </p:cNvSpPr>
          <p:nvPr/>
        </p:nvSpPr>
        <p:spPr bwMode="auto">
          <a:xfrm rot="1364714">
            <a:off x="1985963" y="3568700"/>
            <a:ext cx="5124450" cy="2465388"/>
          </a:xfrm>
          <a:prstGeom prst="cloudCallout">
            <a:avLst>
              <a:gd name="adj1" fmla="val -51875"/>
              <a:gd name="adj2" fmla="val 78412"/>
            </a:avLst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ru-RU" altLang="ru-RU" sz="2800" dirty="0">
                <a:solidFill>
                  <a:srgbClr val="800000"/>
                </a:solidFill>
              </a:rPr>
              <a:t>Як </a:t>
            </a:r>
            <a:r>
              <a:rPr lang="ru-RU" altLang="ru-RU" sz="2800" dirty="0" err="1">
                <a:solidFill>
                  <a:srgbClr val="800000"/>
                </a:solidFill>
              </a:rPr>
              <a:t>називають</a:t>
            </a:r>
            <a:r>
              <a:rPr lang="ru-RU" altLang="ru-RU" dirty="0" err="1">
                <a:solidFill>
                  <a:srgbClr val="800000"/>
                </a:solidFill>
              </a:rPr>
              <a:t>ся</a:t>
            </a:r>
            <a:r>
              <a:rPr lang="ru-RU" altLang="ru-RU" dirty="0">
                <a:solidFill>
                  <a:srgbClr val="800000"/>
                </a:solidFill>
              </a:rPr>
              <a:t> числа 4 і -4 ?</a:t>
            </a:r>
            <a:endParaRPr lang="ru-RU" altLang="ru-RU" sz="2800" dirty="0">
              <a:solidFill>
                <a:srgbClr val="DE0000"/>
              </a:solidFill>
            </a:endParaRPr>
          </a:p>
        </p:txBody>
      </p:sp>
      <p:sp>
        <p:nvSpPr>
          <p:cNvPr id="36" name="Блок-схема: альтернативный процесс 35"/>
          <p:cNvSpPr/>
          <p:nvPr/>
        </p:nvSpPr>
        <p:spPr>
          <a:xfrm rot="5400000">
            <a:off x="4758532" y="3180556"/>
            <a:ext cx="6183312" cy="358775"/>
          </a:xfrm>
          <a:prstGeom prst="flowChartAlternateProcess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37" name="Овал 36"/>
          <p:cNvSpPr/>
          <p:nvPr/>
        </p:nvSpPr>
        <p:spPr>
          <a:xfrm>
            <a:off x="7650163" y="6454775"/>
            <a:ext cx="398462" cy="27305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1289" name="AutoShape 26"/>
          <p:cNvSpPr>
            <a:spLocks noChangeArrowheads="1"/>
          </p:cNvSpPr>
          <p:nvPr/>
        </p:nvSpPr>
        <p:spPr bwMode="auto">
          <a:xfrm>
            <a:off x="7019925" y="188913"/>
            <a:ext cx="1584325" cy="6624637"/>
          </a:xfrm>
          <a:prstGeom prst="roundRect">
            <a:avLst>
              <a:gd name="adj" fmla="val 16667"/>
            </a:avLst>
          </a:prstGeom>
          <a:solidFill>
            <a:srgbClr val="FFFFFF">
              <a:alpha val="32156"/>
            </a:srgbClr>
          </a:solidFill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 altLang="ru-RU" dirty="0"/>
          </a:p>
        </p:txBody>
      </p:sp>
    </p:spTree>
    <p:extLst>
      <p:ext uri="{BB962C8B-B14F-4D97-AF65-F5344CB8AC3E}">
        <p14:creationId xmlns:p14="http://schemas.microsoft.com/office/powerpoint/2010/main" val="14702723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5151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1000"/>
                                        <p:tgtEl>
                                          <p:spTgt spid="5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1000"/>
                                        <p:tgtEl>
                                          <p:spTgt spid="5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1000"/>
                                        <p:tgtEl>
                                          <p:spTgt spid="5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4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1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1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1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1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51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1000"/>
                                        <p:tgtEl>
                                          <p:spTgt spid="5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xit" presetSubtype="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34" dur="1000"/>
                                        <p:tgtEl>
                                          <p:spTgt spid="51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1000"/>
                                        <p:tgtEl>
                                          <p:spTgt spid="5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1000"/>
                                        <p:tgtEl>
                                          <p:spTgt spid="5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51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51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8" dur="1000"/>
                                        <p:tgtEl>
                                          <p:spTgt spid="5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50" presetID="9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1" dur="500"/>
                                        <p:tgtEl>
                                          <p:spTgt spid="51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54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6" dur="1000"/>
                                        <p:tgtEl>
                                          <p:spTgt spid="5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47" grpId="0" animBg="1"/>
      <p:bldP spid="5148" grpId="0" animBg="1"/>
      <p:bldP spid="5148" grpId="1" animBg="1"/>
      <p:bldP spid="5151" grpId="0" uiExpand="1" build="allAtOnce" animBg="1"/>
      <p:bldP spid="5152" grpId="0" animBg="1"/>
      <p:bldP spid="5152" grpId="1" animBg="1"/>
      <p:bldP spid="5153" grpId="0" animBg="1"/>
      <p:bldP spid="5154" grpId="0"/>
      <p:bldP spid="5156" grpId="0"/>
      <p:bldP spid="515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hlinkClick r:id="rId2"/>
          </p:cNvPr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804166"/>
            <a:ext cx="9144000" cy="49685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30246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>
            <a:hlinkClick r:id="rId2" action="ppaction://hlinkfile"/>
            <a:extLst>
              <a:ext uri="{FF2B5EF4-FFF2-40B4-BE49-F238E27FC236}">
                <a16:creationId xmlns:a16="http://schemas.microsoft.com/office/drawing/2014/main" id="{58BEDEE2-6D34-4E76-B791-BC0904444635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3363954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3" name="Рисунок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76" r="27242"/>
          <a:stretch>
            <a:fillRect/>
          </a:stretch>
        </p:blipFill>
        <p:spPr bwMode="auto">
          <a:xfrm>
            <a:off x="431321" y="3420844"/>
            <a:ext cx="3564616" cy="26902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227165" y="6088978"/>
            <a:ext cx="4248473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1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Маріанський</a:t>
            </a:r>
            <a:r>
              <a:rPr kumimoji="0" lang="uk-UA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 жолоб розташований </a:t>
            </a: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на -11,022 км</a:t>
            </a:r>
            <a:r>
              <a:rPr kumimoji="0" lang="uk-UA" sz="18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 нижче рівня моря</a:t>
            </a:r>
            <a:endParaRPr kumimoji="0" lang="uk-UA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uk-UA"/>
          </a:p>
        </p:txBody>
      </p:sp>
      <p:pic>
        <p:nvPicPr>
          <p:cNvPr id="3076" name="Рисунок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177" r="45711" b="23679"/>
          <a:stretch>
            <a:fillRect/>
          </a:stretch>
        </p:blipFill>
        <p:spPr bwMode="auto">
          <a:xfrm>
            <a:off x="431320" y="116633"/>
            <a:ext cx="3577253" cy="25568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6"/>
          <p:cNvSpPr>
            <a:spLocks noChangeArrowheads="1"/>
          </p:cNvSpPr>
          <p:nvPr/>
        </p:nvSpPr>
        <p:spPr bwMode="auto">
          <a:xfrm>
            <a:off x="308277" y="2673463"/>
            <a:ext cx="3810703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uk-UA" sz="1800" dirty="0">
                <a:ea typeface="Calibri" pitchFamily="34" charset="0"/>
                <a:cs typeface="Times New Roman" pitchFamily="18" charset="0"/>
              </a:rPr>
              <a:t>Жолоб </a:t>
            </a:r>
            <a:r>
              <a:rPr lang="uk-UA" sz="1800" dirty="0" err="1" smtClean="0">
                <a:ea typeface="Calibri" pitchFamily="34" charset="0"/>
                <a:cs typeface="Times New Roman" pitchFamily="18" charset="0"/>
              </a:rPr>
              <a:t>Пуерто-Рико</a:t>
            </a:r>
            <a:r>
              <a:rPr lang="uk-UA" sz="1800" dirty="0" smtClean="0">
                <a:ea typeface="Calibri" pitchFamily="34" charset="0"/>
                <a:cs typeface="Times New Roman" pitchFamily="18" charset="0"/>
              </a:rPr>
              <a:t> розташований</a:t>
            </a:r>
          </a:p>
          <a:p>
            <a:pPr lvl="0"/>
            <a:r>
              <a:rPr lang="ru-RU" sz="1800" dirty="0">
                <a:ea typeface="Calibri" pitchFamily="34" charset="0"/>
                <a:cs typeface="Times New Roman" pitchFamily="18" charset="0"/>
              </a:rPr>
              <a:t>на </a:t>
            </a:r>
            <a:r>
              <a:rPr lang="ru-RU" sz="1800" dirty="0" smtClean="0">
                <a:ea typeface="Calibri" pitchFamily="34" charset="0"/>
                <a:cs typeface="Times New Roman" pitchFamily="18" charset="0"/>
              </a:rPr>
              <a:t>-8,742 </a:t>
            </a:r>
            <a:r>
              <a:rPr lang="ru-RU" sz="1800" dirty="0">
                <a:ea typeface="Calibri" pitchFamily="34" charset="0"/>
                <a:cs typeface="Times New Roman" pitchFamily="18" charset="0"/>
              </a:rPr>
              <a:t>км </a:t>
            </a:r>
            <a:r>
              <a:rPr lang="ru-RU" sz="1800" dirty="0" err="1">
                <a:ea typeface="Calibri" pitchFamily="34" charset="0"/>
                <a:cs typeface="Times New Roman" pitchFamily="18" charset="0"/>
              </a:rPr>
              <a:t>нижче</a:t>
            </a:r>
            <a:r>
              <a:rPr lang="ru-RU" sz="1800" dirty="0">
                <a:ea typeface="Calibri" pitchFamily="34" charset="0"/>
                <a:cs typeface="Times New Roman" pitchFamily="18" charset="0"/>
              </a:rPr>
              <a:t> </a:t>
            </a:r>
            <a:r>
              <a:rPr lang="ru-RU" sz="1800" dirty="0" err="1">
                <a:ea typeface="Calibri" pitchFamily="34" charset="0"/>
                <a:cs typeface="Times New Roman" pitchFamily="18" charset="0"/>
              </a:rPr>
              <a:t>рівня</a:t>
            </a:r>
            <a:r>
              <a:rPr lang="ru-RU" sz="1800" dirty="0">
                <a:ea typeface="Calibri" pitchFamily="34" charset="0"/>
                <a:cs typeface="Times New Roman" pitchFamily="18" charset="0"/>
              </a:rPr>
              <a:t> моря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k-UA" sz="1800" dirty="0" smtClean="0"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uk-UA" sz="1800" dirty="0" smtClean="0">
                <a:ea typeface="Calibri" pitchFamily="34" charset="0"/>
                <a:cs typeface="Times New Roman" pitchFamily="18" charset="0"/>
              </a:rPr>
              <a:t> </a:t>
            </a:r>
            <a:endParaRPr lang="uk-UA" sz="1800" dirty="0"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8" name="Rectangle 3"/>
          <p:cNvSpPr>
            <a:spLocks noChangeArrowheads="1"/>
          </p:cNvSpPr>
          <p:nvPr/>
        </p:nvSpPr>
        <p:spPr bwMode="auto">
          <a:xfrm>
            <a:off x="4581547" y="2673462"/>
            <a:ext cx="4248473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1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Зондський</a:t>
            </a:r>
            <a:r>
              <a:rPr kumimoji="0" lang="uk-UA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 жолоб розташований  </a:t>
            </a: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на -7,729  км</a:t>
            </a:r>
            <a:r>
              <a:rPr kumimoji="0" lang="uk-UA" sz="18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 нижче рівня моря</a:t>
            </a:r>
            <a:endParaRPr kumimoji="0" lang="uk-UA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3079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83902"/>
            <a:ext cx="3679403" cy="26222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Рисунок 10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4" y="3420844"/>
            <a:ext cx="3679403" cy="2552065"/>
          </a:xfrm>
          <a:prstGeom prst="rect">
            <a:avLst/>
          </a:prstGeom>
        </p:spPr>
      </p:pic>
      <p:sp>
        <p:nvSpPr>
          <p:cNvPr id="12" name="Rectangle 3"/>
          <p:cNvSpPr>
            <a:spLocks noChangeArrowheads="1"/>
          </p:cNvSpPr>
          <p:nvPr/>
        </p:nvSpPr>
        <p:spPr bwMode="auto">
          <a:xfrm>
            <a:off x="4572000" y="5834410"/>
            <a:ext cx="4248473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uk-UA" sz="1800" dirty="0" smtClean="0">
                <a:ea typeface="Calibri" pitchFamily="34" charset="0"/>
                <a:cs typeface="Times New Roman" pitchFamily="18" charset="0"/>
              </a:rPr>
              <a:t>Найглибша точка Гренландського моря знаходиться </a:t>
            </a:r>
            <a:endParaRPr kumimoji="0" lang="uk-UA" sz="1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ea typeface="Calibri" pitchFamily="34" charset="0"/>
              <a:cs typeface="Times New Roman" pitchFamily="18" charset="0"/>
            </a:endParaRPr>
          </a:p>
          <a:p>
            <a:pPr lvl="0"/>
            <a:r>
              <a:rPr lang="uk-UA" sz="1800" dirty="0">
                <a:ea typeface="Calibri" pitchFamily="34" charset="0"/>
                <a:cs typeface="Times New Roman" pitchFamily="18" charset="0"/>
              </a:rPr>
              <a:t>на - 5,527 км</a:t>
            </a:r>
            <a:r>
              <a:rPr kumimoji="0" lang="uk-UA" sz="18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 нижче рівня моря</a:t>
            </a:r>
            <a:endParaRPr kumimoji="0" lang="uk-UA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348282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30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8" grpId="0"/>
      <p:bldP spid="1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64704"/>
            <a:ext cx="9144000" cy="52129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509021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hlinkClick r:id="rId2"/>
            <a:extLst>
              <a:ext uri="{FF2B5EF4-FFF2-40B4-BE49-F238E27FC236}">
                <a16:creationId xmlns:a16="http://schemas.microsoft.com/office/drawing/2014/main" id="{8AA703BB-02D2-45B2-8CEF-3E1091A9DC1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4563" t="10781" r="16138" b="17785"/>
          <a:stretch/>
        </p:blipFill>
        <p:spPr>
          <a:xfrm>
            <a:off x="0" y="764704"/>
            <a:ext cx="9144000" cy="53285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08326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1" y="908720"/>
            <a:ext cx="7746433" cy="46925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565479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dk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>
            <a:hlinkClick r:id="rId2" action="ppaction://hlinkfile"/>
            <a:extLst>
              <a:ext uri="{FF2B5EF4-FFF2-40B4-BE49-F238E27FC236}">
                <a16:creationId xmlns:a16="http://schemas.microsoft.com/office/drawing/2014/main" id="{173A8CCE-AFCF-4B0F-8F45-89EE72648916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4999724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 l="16406" t="22705" r="21484" b="29687"/>
          <a:stretch>
            <a:fillRect/>
          </a:stretch>
        </p:blipFill>
        <p:spPr bwMode="auto">
          <a:xfrm>
            <a:off x="0" y="428604"/>
            <a:ext cx="9128688" cy="55977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4294629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C69A5CCF-556B-4714-825B-A173FE6A204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000" b="48950"/>
          <a:stretch/>
        </p:blipFill>
        <p:spPr>
          <a:xfrm>
            <a:off x="359875" y="72008"/>
            <a:ext cx="4183743" cy="3501008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A1FA1D45-4961-41E8-B853-CE8C9A943DA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 b="49283"/>
          <a:stretch/>
        </p:blipFill>
        <p:spPr>
          <a:xfrm>
            <a:off x="4636728" y="72008"/>
            <a:ext cx="4183744" cy="3501008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39757FE8-4609-4FF0-9BB0-88AD76A738E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39" t="50000" r="50339"/>
          <a:stretch/>
        </p:blipFill>
        <p:spPr>
          <a:xfrm>
            <a:off x="359875" y="3617640"/>
            <a:ext cx="4183743" cy="3240360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7E7B05F9-716B-48CE-9EB0-071EFE15563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339" t="50000"/>
          <a:stretch/>
        </p:blipFill>
        <p:spPr>
          <a:xfrm>
            <a:off x="4644008" y="3653638"/>
            <a:ext cx="4183742" cy="32087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39288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dk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>
            <a:hlinkClick r:id="rId2" action="ppaction://hlinkfile"/>
            <a:extLst>
              <a:ext uri="{FF2B5EF4-FFF2-40B4-BE49-F238E27FC236}">
                <a16:creationId xmlns:a16="http://schemas.microsoft.com/office/drawing/2014/main" id="{173A8CCE-AFCF-4B0F-8F45-89EE72648916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6085380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иконавча">
  <a:themeElements>
    <a:clrScheme name="Виконавча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Виконавча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Виконавча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Виконавча">
    <a:dk1>
      <a:sysClr val="windowText" lastClr="000000"/>
    </a:dk1>
    <a:lt1>
      <a:sysClr val="window" lastClr="FFFFFF"/>
    </a:lt1>
    <a:dk2>
      <a:srgbClr val="2F5897"/>
    </a:dk2>
    <a:lt2>
      <a:srgbClr val="E4E9EF"/>
    </a:lt2>
    <a:accent1>
      <a:srgbClr val="6076B4"/>
    </a:accent1>
    <a:accent2>
      <a:srgbClr val="9C5252"/>
    </a:accent2>
    <a:accent3>
      <a:srgbClr val="E68422"/>
    </a:accent3>
    <a:accent4>
      <a:srgbClr val="846648"/>
    </a:accent4>
    <a:accent5>
      <a:srgbClr val="63891F"/>
    </a:accent5>
    <a:accent6>
      <a:srgbClr val="758085"/>
    </a:accent6>
    <a:hlink>
      <a:srgbClr val="3399FF"/>
    </a:hlink>
    <a:folHlink>
      <a:srgbClr val="B2B2B2"/>
    </a:folHlink>
  </a:clrScheme>
</a:themeOverride>
</file>

<file path=ppt/theme/themeOverride2.xml><?xml version="1.0" encoding="utf-8"?>
<a:themeOverride xmlns:a="http://schemas.openxmlformats.org/drawingml/2006/main">
  <a:clrScheme name="Виконавча">
    <a:dk1>
      <a:sysClr val="windowText" lastClr="000000"/>
    </a:dk1>
    <a:lt1>
      <a:sysClr val="window" lastClr="FFFFFF"/>
    </a:lt1>
    <a:dk2>
      <a:srgbClr val="2F5897"/>
    </a:dk2>
    <a:lt2>
      <a:srgbClr val="E4E9EF"/>
    </a:lt2>
    <a:accent1>
      <a:srgbClr val="6076B4"/>
    </a:accent1>
    <a:accent2>
      <a:srgbClr val="9C5252"/>
    </a:accent2>
    <a:accent3>
      <a:srgbClr val="E68422"/>
    </a:accent3>
    <a:accent4>
      <a:srgbClr val="846648"/>
    </a:accent4>
    <a:accent5>
      <a:srgbClr val="63891F"/>
    </a:accent5>
    <a:accent6>
      <a:srgbClr val="758085"/>
    </a:accent6>
    <a:hlink>
      <a:srgbClr val="3399FF"/>
    </a:hlink>
    <a:folHlink>
      <a:srgbClr val="B2B2B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1976</TotalTime>
  <Words>280</Words>
  <Application>Microsoft Office PowerPoint</Application>
  <PresentationFormat>Екран (4:3)</PresentationFormat>
  <Paragraphs>95</Paragraphs>
  <Slides>16</Slides>
  <Notes>5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16</vt:i4>
      </vt:variant>
    </vt:vector>
  </HeadingPairs>
  <TitlesOfParts>
    <vt:vector size="24" baseType="lpstr">
      <vt:lpstr>Arial</vt:lpstr>
      <vt:lpstr>Calibri</vt:lpstr>
      <vt:lpstr>Century Gothic</vt:lpstr>
      <vt:lpstr>Courier New</vt:lpstr>
      <vt:lpstr>Georgia</vt:lpstr>
      <vt:lpstr>Palatino Linotype</vt:lpstr>
      <vt:lpstr>Times New Roman</vt:lpstr>
      <vt:lpstr>Виконавча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Company>Home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Наталі</cp:lastModifiedBy>
  <cp:revision>213</cp:revision>
  <dcterms:created xsi:type="dcterms:W3CDTF">2006-10-12T14:26:25Z</dcterms:created>
  <dcterms:modified xsi:type="dcterms:W3CDTF">2023-01-28T20:48:41Z</dcterms:modified>
</cp:coreProperties>
</file>